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7.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8.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9.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20.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1.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2.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3.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4.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5.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6.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7.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8.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9.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30.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1.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2.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3.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4.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5.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6.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7.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8.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9.xml" ContentType="application/vnd.openxmlformats-officedocument.drawingml.chart+xml"/>
  <Override PartName="/ppt/charts/style38.xml" ContentType="application/vnd.ms-office.chartstyle+xml"/>
  <Override PartName="/ppt/charts/colors38.xml" ContentType="application/vnd.ms-office.chartcolorstyle+xml"/>
  <Override PartName="/ppt/charts/chart40.xml" ContentType="application/vnd.openxmlformats-officedocument.drawingml.chart+xml"/>
  <Override PartName="/ppt/charts/style39.xml" ContentType="application/vnd.ms-office.chartstyle+xml"/>
  <Override PartName="/ppt/charts/colors3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44"/>
  </p:notesMasterIdLst>
  <p:sldIdLst>
    <p:sldId id="259" r:id="rId2"/>
    <p:sldId id="287" r:id="rId3"/>
    <p:sldId id="278" r:id="rId4"/>
    <p:sldId id="286" r:id="rId5"/>
    <p:sldId id="285" r:id="rId6"/>
    <p:sldId id="296" r:id="rId7"/>
    <p:sldId id="295" r:id="rId8"/>
    <p:sldId id="288" r:id="rId9"/>
    <p:sldId id="261" r:id="rId10"/>
    <p:sldId id="279" r:id="rId11"/>
    <p:sldId id="260" r:id="rId12"/>
    <p:sldId id="293" r:id="rId13"/>
    <p:sldId id="344" r:id="rId14"/>
    <p:sldId id="300" r:id="rId15"/>
    <p:sldId id="311" r:id="rId16"/>
    <p:sldId id="342" r:id="rId17"/>
    <p:sldId id="283" r:id="rId18"/>
    <p:sldId id="263" r:id="rId19"/>
    <p:sldId id="343" r:id="rId20"/>
    <p:sldId id="313" r:id="rId21"/>
    <p:sldId id="265" r:id="rId22"/>
    <p:sldId id="269" r:id="rId23"/>
    <p:sldId id="271" r:id="rId24"/>
    <p:sldId id="303" r:id="rId25"/>
    <p:sldId id="272" r:id="rId26"/>
    <p:sldId id="292" r:id="rId27"/>
    <p:sldId id="282" r:id="rId28"/>
    <p:sldId id="274" r:id="rId29"/>
    <p:sldId id="284" r:id="rId30"/>
    <p:sldId id="297" r:id="rId31"/>
    <p:sldId id="281" r:id="rId32"/>
    <p:sldId id="280" r:id="rId33"/>
    <p:sldId id="277" r:id="rId34"/>
    <p:sldId id="273" r:id="rId35"/>
    <p:sldId id="298" r:id="rId36"/>
    <p:sldId id="346" r:id="rId37"/>
    <p:sldId id="315" r:id="rId38"/>
    <p:sldId id="314" r:id="rId39"/>
    <p:sldId id="345" r:id="rId40"/>
    <p:sldId id="304" r:id="rId41"/>
    <p:sldId id="306" r:id="rId42"/>
    <p:sldId id="307"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ashboard" id="{4FD2631B-9B35-487F-84EC-112B706C0317}">
          <p14:sldIdLst>
            <p14:sldId id="259"/>
            <p14:sldId id="287"/>
            <p14:sldId id="278"/>
            <p14:sldId id="286"/>
            <p14:sldId id="285"/>
            <p14:sldId id="296"/>
            <p14:sldId id="295"/>
            <p14:sldId id="288"/>
            <p14:sldId id="261"/>
            <p14:sldId id="279"/>
            <p14:sldId id="260"/>
            <p14:sldId id="293"/>
            <p14:sldId id="344"/>
            <p14:sldId id="300"/>
            <p14:sldId id="311"/>
            <p14:sldId id="342"/>
            <p14:sldId id="283"/>
            <p14:sldId id="263"/>
            <p14:sldId id="343"/>
            <p14:sldId id="313"/>
            <p14:sldId id="265"/>
            <p14:sldId id="269"/>
            <p14:sldId id="271"/>
            <p14:sldId id="303"/>
            <p14:sldId id="272"/>
            <p14:sldId id="292"/>
            <p14:sldId id="282"/>
            <p14:sldId id="274"/>
            <p14:sldId id="284"/>
            <p14:sldId id="297"/>
            <p14:sldId id="281"/>
            <p14:sldId id="280"/>
            <p14:sldId id="277"/>
            <p14:sldId id="273"/>
            <p14:sldId id="298"/>
          </p14:sldIdLst>
        </p14:section>
        <p14:section name="Biểu đồ" id="{767926F9-9248-44D8-98B9-F76D0BE3093B}">
          <p14:sldIdLst>
            <p14:sldId id="346"/>
            <p14:sldId id="315"/>
            <p14:sldId id="314"/>
          </p14:sldIdLst>
        </p14:section>
        <p14:section name="Icon" id="{486B6B12-EAA1-44A1-8671-D701BE7CD587}">
          <p14:sldIdLst>
            <p14:sldId id="345"/>
            <p14:sldId id="304"/>
            <p14:sldId id="306"/>
            <p14:sldId id="307"/>
          </p14:sldIdLst>
        </p14:section>
      </p14:sectionLst>
    </p:ext>
    <p:ext uri="{EFAFB233-063F-42B5-8137-9DF3F51BA10A}">
      <p15:sldGuideLst xmlns:p15="http://schemas.microsoft.com/office/powerpoint/2012/main">
        <p15:guide id="2" pos="143" userDrawn="1">
          <p15:clr>
            <a:srgbClr val="A4A3A4"/>
          </p15:clr>
        </p15:guide>
        <p15:guide id="4" pos="1232" userDrawn="1">
          <p15:clr>
            <a:srgbClr val="A4A3A4"/>
          </p15:clr>
        </p15:guide>
        <p15:guide id="5" orient="horz" pos="1412" userDrawn="1">
          <p15:clr>
            <a:srgbClr val="A4A3A4"/>
          </p15:clr>
        </p15:guide>
        <p15:guide id="6" orient="horz" pos="4224" userDrawn="1">
          <p15:clr>
            <a:srgbClr val="A4A3A4"/>
          </p15:clr>
        </p15:guide>
        <p15:guide id="7" orient="horz" pos="3090" userDrawn="1">
          <p15:clr>
            <a:srgbClr val="A4A3A4"/>
          </p15:clr>
        </p15:guide>
        <p15:guide id="9" pos="6289" userDrawn="1">
          <p15:clr>
            <a:srgbClr val="A4A3A4"/>
          </p15:clr>
        </p15:guide>
        <p15:guide id="10" pos="3931" userDrawn="1">
          <p15:clr>
            <a:srgbClr val="A4A3A4"/>
          </p15:clr>
        </p15:guide>
        <p15:guide id="12" pos="3772" userDrawn="1">
          <p15:clr>
            <a:srgbClr val="A4A3A4"/>
          </p15:clr>
        </p15:guide>
        <p15:guide id="13" pos="5178" userDrawn="1">
          <p15:clr>
            <a:srgbClr val="A4A3A4"/>
          </p15:clr>
        </p15:guide>
        <p15:guide id="15" orient="horz" pos="2795" userDrawn="1">
          <p15:clr>
            <a:srgbClr val="A4A3A4"/>
          </p15:clr>
        </p15:guide>
        <p15:guide id="16" pos="1345" userDrawn="1">
          <p15:clr>
            <a:srgbClr val="A4A3A4"/>
          </p15:clr>
        </p15:guide>
        <p15:guide id="17" pos="2502" userDrawn="1">
          <p15:clr>
            <a:srgbClr val="A4A3A4"/>
          </p15:clr>
        </p15:guide>
        <p15:guide id="18" pos="2661" userDrawn="1">
          <p15:clr>
            <a:srgbClr val="A4A3A4"/>
          </p15:clr>
        </p15:guide>
        <p15:guide id="19" pos="5019" userDrawn="1">
          <p15:clr>
            <a:srgbClr val="A4A3A4"/>
          </p15:clr>
        </p15:guide>
        <p15:guide id="20" pos="6539" userDrawn="1">
          <p15:clr>
            <a:srgbClr val="A4A3A4"/>
          </p15:clr>
        </p15:guide>
        <p15:guide id="21" orient="horz" pos="1684" userDrawn="1">
          <p15:clr>
            <a:srgbClr val="A4A3A4"/>
          </p15:clr>
        </p15:guide>
        <p15:guide id="22" orient="horz" pos="300" userDrawn="1">
          <p15:clr>
            <a:srgbClr val="A4A3A4"/>
          </p15:clr>
        </p15:guide>
        <p15:guide id="23" pos="347" userDrawn="1">
          <p15:clr>
            <a:srgbClr val="A4A3A4"/>
          </p15:clr>
        </p15:guide>
        <p15:guide id="24" orient="horz" pos="504" userDrawn="1">
          <p15:clr>
            <a:srgbClr val="A4A3A4"/>
          </p15:clr>
        </p15:guide>
        <p15:guide id="25" orient="horz" pos="4042" userDrawn="1">
          <p15:clr>
            <a:srgbClr val="FDE53C"/>
          </p15:clr>
        </p15:guide>
        <p15:guide id="26" pos="211" userDrawn="1">
          <p15:clr>
            <a:srgbClr val="A4A3A4"/>
          </p15:clr>
        </p15:guide>
        <p15:guide id="27" pos="279" userDrawn="1">
          <p15:clr>
            <a:srgbClr val="FDE53C"/>
          </p15:clr>
        </p15:guide>
        <p15:guide id="28" pos="753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A500"/>
    <a:srgbClr val="FF8F00"/>
    <a:srgbClr val="5447C8"/>
    <a:srgbClr val="008E74"/>
    <a:srgbClr val="D37049"/>
    <a:srgbClr val="E6E6E6"/>
    <a:srgbClr val="122E4A"/>
    <a:srgbClr val="48746C"/>
    <a:srgbClr val="245C95"/>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3162" autoAdjust="0"/>
    <p:restoredTop sz="94280" autoAdjust="0"/>
  </p:normalViewPr>
  <p:slideViewPr>
    <p:cSldViewPr snapToGrid="0" showGuides="1">
      <p:cViewPr>
        <p:scale>
          <a:sx n="50" d="100"/>
          <a:sy n="50" d="100"/>
        </p:scale>
        <p:origin x="1351" y="1203"/>
      </p:cViewPr>
      <p:guideLst>
        <p:guide pos="143"/>
        <p:guide pos="1232"/>
        <p:guide orient="horz" pos="1412"/>
        <p:guide orient="horz" pos="4224"/>
        <p:guide orient="horz" pos="3090"/>
        <p:guide pos="6289"/>
        <p:guide pos="3931"/>
        <p:guide pos="3772"/>
        <p:guide pos="5178"/>
        <p:guide orient="horz" pos="2795"/>
        <p:guide pos="1345"/>
        <p:guide pos="2502"/>
        <p:guide pos="2661"/>
        <p:guide pos="5019"/>
        <p:guide pos="6539"/>
        <p:guide orient="horz" pos="1684"/>
        <p:guide orient="horz" pos="300"/>
        <p:guide pos="347"/>
        <p:guide orient="horz" pos="504"/>
        <p:guide orient="horz" pos="4042"/>
        <p:guide pos="211"/>
        <p:guide pos="279"/>
        <p:guide pos="7537"/>
      </p:guideLst>
    </p:cSldViewPr>
  </p:slideViewPr>
  <p:notesTextViewPr>
    <p:cViewPr>
      <p:scale>
        <a:sx n="1" d="1"/>
        <a:sy n="1" d="1"/>
      </p:scale>
      <p:origin x="0" y="0"/>
    </p:cViewPr>
  </p:notesTextViewPr>
  <p:sorterViewPr>
    <p:cViewPr>
      <p:scale>
        <a:sx n="75" d="100"/>
        <a:sy n="75" d="100"/>
      </p:scale>
      <p:origin x="0" y="0"/>
    </p:cViewPr>
  </p:sorterViewPr>
  <p:notesViewPr>
    <p:cSldViewPr snapToGrid="0">
      <p:cViewPr varScale="1">
        <p:scale>
          <a:sx n="52" d="100"/>
          <a:sy n="52" d="100"/>
        </p:scale>
        <p:origin x="286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0.xml"/><Relationship Id="rId1" Type="http://schemas.microsoft.com/office/2011/relationships/chartStyle" Target="style10.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1.xml"/><Relationship Id="rId1" Type="http://schemas.microsoft.com/office/2011/relationships/chartStyle" Target="style11.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2.xml"/><Relationship Id="rId1" Type="http://schemas.microsoft.com/office/2011/relationships/chartStyle" Target="style12.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3.xml"/><Relationship Id="rId1" Type="http://schemas.microsoft.com/office/2011/relationships/chartStyle" Target="style13.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4.xml"/><Relationship Id="rId1" Type="http://schemas.microsoft.com/office/2011/relationships/chartStyle" Target="style14.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5.xml"/><Relationship Id="rId1" Type="http://schemas.microsoft.com/office/2011/relationships/chartStyle" Target="style15.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6.xml"/><Relationship Id="rId1" Type="http://schemas.microsoft.com/office/2011/relationships/chartStyle" Target="style16.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7.xml"/><Relationship Id="rId1" Type="http://schemas.microsoft.com/office/2011/relationships/chartStyle" Target="style17.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19.xml"/><Relationship Id="rId1" Type="http://schemas.microsoft.com/office/2011/relationships/chartStyle" Target="style19.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0.xml"/><Relationship Id="rId1" Type="http://schemas.microsoft.com/office/2011/relationships/chartStyle" Target="style20.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1.xml"/><Relationship Id="rId1" Type="http://schemas.microsoft.com/office/2011/relationships/chartStyle" Target="style21.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2.xml"/><Relationship Id="rId1" Type="http://schemas.microsoft.com/office/2011/relationships/chartStyle" Target="style22.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3.xml"/><Relationship Id="rId1" Type="http://schemas.microsoft.com/office/2011/relationships/chartStyle" Target="style23.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4.xml"/><Relationship Id="rId1" Type="http://schemas.microsoft.com/office/2011/relationships/chartStyle" Target="style24.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5.xml"/><Relationship Id="rId1" Type="http://schemas.microsoft.com/office/2011/relationships/chartStyle" Target="style25.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6.xml"/><Relationship Id="rId1" Type="http://schemas.microsoft.com/office/2011/relationships/chartStyle" Target="style26.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7.xml"/><Relationship Id="rId1" Type="http://schemas.microsoft.com/office/2011/relationships/chartStyle" Target="style27.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8.xml"/><Relationship Id="rId1" Type="http://schemas.microsoft.com/office/2011/relationships/chartStyle" Target="style28.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29.xml"/><Relationship Id="rId1" Type="http://schemas.microsoft.com/office/2011/relationships/chartStyle" Target="style29.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30.xml"/><Relationship Id="rId1" Type="http://schemas.microsoft.com/office/2011/relationships/chartStyle" Target="style30.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1.xml"/><Relationship Id="rId1" Type="http://schemas.microsoft.com/office/2011/relationships/chartStyle" Target="style31.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32.xml"/><Relationship Id="rId1" Type="http://schemas.microsoft.com/office/2011/relationships/chartStyle" Target="style32.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33.xml"/><Relationship Id="rId1" Type="http://schemas.microsoft.com/office/2011/relationships/chartStyle" Target="style33.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34.xml"/><Relationship Id="rId1" Type="http://schemas.microsoft.com/office/2011/relationships/chartStyle" Target="style34.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35.xml"/><Relationship Id="rId1" Type="http://schemas.microsoft.com/office/2011/relationships/chartStyle" Target="style35.xml"/></Relationships>
</file>

<file path=ppt/charts/_rels/chart37.xml.rels><?xml version="1.0" encoding="UTF-8" standalone="yes"?>
<Relationships xmlns="http://schemas.openxmlformats.org/package/2006/relationships"><Relationship Id="rId3" Type="http://schemas.openxmlformats.org/officeDocument/2006/relationships/package" Target="../embeddings/Microsoft_Excel_Worksheet36.xlsx"/><Relationship Id="rId2" Type="http://schemas.microsoft.com/office/2011/relationships/chartColorStyle" Target="colors36.xml"/><Relationship Id="rId1" Type="http://schemas.microsoft.com/office/2011/relationships/chartStyle" Target="style36.xml"/></Relationships>
</file>

<file path=ppt/charts/_rels/chart38.xml.rels><?xml version="1.0" encoding="UTF-8" standalone="yes"?>
<Relationships xmlns="http://schemas.openxmlformats.org/package/2006/relationships"><Relationship Id="rId3" Type="http://schemas.openxmlformats.org/officeDocument/2006/relationships/package" Target="../embeddings/Microsoft_Excel_Worksheet37.xlsx"/><Relationship Id="rId2" Type="http://schemas.microsoft.com/office/2011/relationships/chartColorStyle" Target="colors37.xml"/><Relationship Id="rId1" Type="http://schemas.microsoft.com/office/2011/relationships/chartStyle" Target="style37.xml"/></Relationships>
</file>

<file path=ppt/charts/_rels/chart39.xml.rels><?xml version="1.0" encoding="UTF-8" standalone="yes"?>
<Relationships xmlns="http://schemas.openxmlformats.org/package/2006/relationships"><Relationship Id="rId3" Type="http://schemas.openxmlformats.org/officeDocument/2006/relationships/package" Target="../embeddings/Microsoft_Excel_Worksheet38.xlsx"/><Relationship Id="rId2" Type="http://schemas.microsoft.com/office/2011/relationships/chartColorStyle" Target="colors38.xml"/><Relationship Id="rId1" Type="http://schemas.microsoft.com/office/2011/relationships/chartStyle" Target="style38.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40.xml.rels><?xml version="1.0" encoding="UTF-8" standalone="yes"?>
<Relationships xmlns="http://schemas.openxmlformats.org/package/2006/relationships"><Relationship Id="rId3" Type="http://schemas.openxmlformats.org/officeDocument/2006/relationships/package" Target="../embeddings/Microsoft_Excel_Worksheet39.xlsx"/><Relationship Id="rId2" Type="http://schemas.microsoft.com/office/2011/relationships/chartColorStyle" Target="colors39.xml"/><Relationship Id="rId1" Type="http://schemas.microsoft.com/office/2011/relationships/chartStyle" Target="style39.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3.4670229522562955E-2"/>
          <c:y val="2.4214006054772589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mn-lt"/>
              <a:ea typeface="+mn-ea"/>
              <a:cs typeface="+mn-cs"/>
            </a:defRPr>
          </a:pPr>
          <a:endParaRPr lang="en-US"/>
        </a:p>
      </c:txPr>
    </c:title>
    <c:autoTitleDeleted val="0"/>
    <c:plotArea>
      <c:layout>
        <c:manualLayout>
          <c:layoutTarget val="inner"/>
          <c:xMode val="edge"/>
          <c:yMode val="edge"/>
          <c:x val="0.10684947333142199"/>
          <c:y val="0.24292128273014152"/>
          <c:w val="0.81049887170018553"/>
          <c:h val="0.64621017439486439"/>
        </c:manualLayout>
      </c:layout>
      <c:areaChart>
        <c:grouping val="stacked"/>
        <c:varyColors val="0"/>
        <c:ser>
          <c:idx val="0"/>
          <c:order val="0"/>
          <c:tx>
            <c:strRef>
              <c:f>Sheet1!$B$1</c:f>
              <c:strCache>
                <c:ptCount val="1"/>
                <c:pt idx="0">
                  <c:v>Series 0</c:v>
                </c:pt>
              </c:strCache>
            </c:strRef>
          </c:tx>
          <c:spPr>
            <a:solidFill>
              <a:schemeClr val="accent1"/>
            </a:solidFill>
            <a:ln w="25400">
              <a:noFill/>
            </a:ln>
            <a:effectLst/>
          </c:spPr>
          <c:cat>
            <c:strRef>
              <c:f>Sheet1!$A$2:$A$5</c:f>
              <c:strCache>
                <c:ptCount val="4"/>
                <c:pt idx="0">
                  <c:v>Text  1</c:v>
                </c:pt>
                <c:pt idx="1">
                  <c:v>Text  2</c:v>
                </c:pt>
                <c:pt idx="2">
                  <c:v>Text  3</c:v>
                </c:pt>
                <c:pt idx="3">
                  <c:v>Text  4</c:v>
                </c:pt>
              </c:strCache>
            </c:strRef>
          </c:cat>
          <c:val>
            <c:numRef>
              <c:f>Sheet1!$B$2:$B$5</c:f>
              <c:numCache>
                <c:formatCode>General</c:formatCode>
                <c:ptCount val="4"/>
                <c:pt idx="0">
                  <c:v>32</c:v>
                </c:pt>
                <c:pt idx="1">
                  <c:v>28</c:v>
                </c:pt>
                <c:pt idx="2">
                  <c:v>12</c:v>
                </c:pt>
                <c:pt idx="3">
                  <c:v>25</c:v>
                </c:pt>
              </c:numCache>
            </c:numRef>
          </c:val>
          <c:extLst>
            <c:ext xmlns:c16="http://schemas.microsoft.com/office/drawing/2014/chart" uri="{C3380CC4-5D6E-409C-BE32-E72D297353CC}">
              <c16:uniqueId val="{00000000-0BA1-462D-AFE7-1B9C299DD302}"/>
            </c:ext>
          </c:extLst>
        </c:ser>
        <c:ser>
          <c:idx val="1"/>
          <c:order val="1"/>
          <c:tx>
            <c:strRef>
              <c:f>Sheet1!$C$1</c:f>
              <c:strCache>
                <c:ptCount val="1"/>
                <c:pt idx="0">
                  <c:v>Series 1</c:v>
                </c:pt>
              </c:strCache>
            </c:strRef>
          </c:tx>
          <c:spPr>
            <a:solidFill>
              <a:schemeClr val="accent2"/>
            </a:solidFill>
            <a:ln>
              <a:noFill/>
            </a:ln>
            <a:effectLst/>
          </c:spPr>
          <c:cat>
            <c:strRef>
              <c:f>Sheet1!$A$2:$A$5</c:f>
              <c:strCache>
                <c:ptCount val="4"/>
                <c:pt idx="0">
                  <c:v>Text  1</c:v>
                </c:pt>
                <c:pt idx="1">
                  <c:v>Text  2</c:v>
                </c:pt>
                <c:pt idx="2">
                  <c:v>Text  3</c:v>
                </c:pt>
                <c:pt idx="3">
                  <c:v>Text  4</c:v>
                </c:pt>
              </c:strCache>
            </c:strRef>
          </c:cat>
          <c:val>
            <c:numRef>
              <c:f>Sheet1!$C$2:$C$5</c:f>
              <c:numCache>
                <c:formatCode>General</c:formatCode>
                <c:ptCount val="4"/>
                <c:pt idx="0">
                  <c:v>32</c:v>
                </c:pt>
                <c:pt idx="1">
                  <c:v>28</c:v>
                </c:pt>
                <c:pt idx="2">
                  <c:v>12</c:v>
                </c:pt>
                <c:pt idx="3">
                  <c:v>21</c:v>
                </c:pt>
              </c:numCache>
            </c:numRef>
          </c:val>
          <c:extLst>
            <c:ext xmlns:c16="http://schemas.microsoft.com/office/drawing/2014/chart" uri="{C3380CC4-5D6E-409C-BE32-E72D297353CC}">
              <c16:uniqueId val="{00000001-0BA1-462D-AFE7-1B9C299DD302}"/>
            </c:ext>
          </c:extLst>
        </c:ser>
        <c:ser>
          <c:idx val="2"/>
          <c:order val="2"/>
          <c:tx>
            <c:strRef>
              <c:f>Sheet1!$D$1</c:f>
              <c:strCache>
                <c:ptCount val="1"/>
                <c:pt idx="0">
                  <c:v>Series 2</c:v>
                </c:pt>
              </c:strCache>
            </c:strRef>
          </c:tx>
          <c:spPr>
            <a:solidFill>
              <a:schemeClr val="accent3"/>
            </a:solidFill>
            <a:ln>
              <a:noFill/>
            </a:ln>
            <a:effectLst/>
          </c:spPr>
          <c:cat>
            <c:strRef>
              <c:f>Sheet1!$A$2:$A$5</c:f>
              <c:strCache>
                <c:ptCount val="4"/>
                <c:pt idx="0">
                  <c:v>Text  1</c:v>
                </c:pt>
                <c:pt idx="1">
                  <c:v>Text  2</c:v>
                </c:pt>
                <c:pt idx="2">
                  <c:v>Text  3</c:v>
                </c:pt>
                <c:pt idx="3">
                  <c:v>Text  4</c:v>
                </c:pt>
              </c:strCache>
            </c:strRef>
          </c:cat>
          <c:val>
            <c:numRef>
              <c:f>Sheet1!$D$2:$D$5</c:f>
              <c:numCache>
                <c:formatCode>General</c:formatCode>
                <c:ptCount val="4"/>
                <c:pt idx="0">
                  <c:v>12</c:v>
                </c:pt>
                <c:pt idx="1">
                  <c:v>17</c:v>
                </c:pt>
                <c:pt idx="2">
                  <c:v>21</c:v>
                </c:pt>
                <c:pt idx="3">
                  <c:v>20</c:v>
                </c:pt>
              </c:numCache>
            </c:numRef>
          </c:val>
          <c:extLst>
            <c:ext xmlns:c16="http://schemas.microsoft.com/office/drawing/2014/chart" uri="{C3380CC4-5D6E-409C-BE32-E72D297353CC}">
              <c16:uniqueId val="{00000002-0BA1-462D-AFE7-1B9C299DD302}"/>
            </c:ext>
          </c:extLst>
        </c:ser>
        <c:dLbls>
          <c:showLegendKey val="0"/>
          <c:showVal val="0"/>
          <c:showCatName val="0"/>
          <c:showSerName val="0"/>
          <c:showPercent val="0"/>
          <c:showBubbleSize val="0"/>
        </c:dLbls>
        <c:axId val="477373104"/>
        <c:axId val="477374416"/>
      </c:areaChart>
      <c:catAx>
        <c:axId val="477373104"/>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477374416"/>
        <c:crosses val="autoZero"/>
        <c:auto val="1"/>
        <c:lblAlgn val="ctr"/>
        <c:lblOffset val="100"/>
        <c:noMultiLvlLbl val="0"/>
      </c:catAx>
      <c:valAx>
        <c:axId val="47737441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477373104"/>
        <c:crosses val="autoZero"/>
        <c:crossBetween val="midCat"/>
        <c:majorUnit val="20"/>
      </c:valAx>
      <c:spPr>
        <a:noFill/>
        <a:ln>
          <a:noFill/>
        </a:ln>
        <a:effectLst/>
      </c:spPr>
    </c:plotArea>
    <c:plotVisOnly val="1"/>
    <c:dispBlanksAs val="zero"/>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FEE004"/>
              </a:solidFill>
              <a:ln w="19050">
                <a:solidFill>
                  <a:schemeClr val="lt1"/>
                </a:solidFill>
              </a:ln>
              <a:effectLst/>
            </c:spPr>
            <c:extLst>
              <c:ext xmlns:c16="http://schemas.microsoft.com/office/drawing/2014/chart" uri="{C3380CC4-5D6E-409C-BE32-E72D297353CC}">
                <c16:uniqueId val="{00000001-8116-4D57-8740-A042AED75D6B}"/>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8116-4D57-8740-A042AED75D6B}"/>
              </c:ext>
            </c:extLst>
          </c:dPt>
          <c:dPt>
            <c:idx val="2"/>
            <c:bubble3D val="0"/>
            <c:spPr>
              <a:solidFill>
                <a:srgbClr val="8584BE"/>
              </a:solidFill>
              <a:ln w="19050">
                <a:solidFill>
                  <a:schemeClr val="lt1"/>
                </a:solidFill>
              </a:ln>
              <a:effectLst/>
            </c:spPr>
            <c:extLst>
              <c:ext xmlns:c16="http://schemas.microsoft.com/office/drawing/2014/chart" uri="{C3380CC4-5D6E-409C-BE32-E72D297353CC}">
                <c16:uniqueId val="{00000005-8116-4D57-8740-A042AED75D6B}"/>
              </c:ext>
            </c:extLst>
          </c:dPt>
          <c:dPt>
            <c:idx val="3"/>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7-8116-4D57-8740-A042AED75D6B}"/>
              </c:ext>
            </c:extLst>
          </c:dPt>
          <c:dLbls>
            <c:dLbl>
              <c:idx val="0"/>
              <c:layout>
                <c:manualLayout>
                  <c:x val="-1.0555103825734023E-2"/>
                  <c:y val="-3.2768697102224555E-2"/>
                </c:manualLayout>
              </c:layout>
              <c:tx>
                <c:rich>
                  <a:bodyPr/>
                  <a:lstStyle/>
                  <a:p>
                    <a:r>
                      <a:rPr lang="en-US"/>
                      <a:t>82%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116-4D57-8740-A042AED75D6B}"/>
                </c:ext>
              </c:extLst>
            </c:dLbl>
            <c:dLbl>
              <c:idx val="1"/>
              <c:layout>
                <c:manualLayout>
                  <c:x val="1.9435723022049704E-2"/>
                  <c:y val="2.1442673756410659E-2"/>
                </c:manualLayout>
              </c:layout>
              <c:tx>
                <c:rich>
                  <a:bodyPr/>
                  <a:lstStyle/>
                  <a:p>
                    <a:r>
                      <a:rPr lang="en-US"/>
                      <a:t>32%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116-4D57-8740-A042AED75D6B}"/>
                </c:ext>
              </c:extLst>
            </c:dLbl>
            <c:dLbl>
              <c:idx val="2"/>
              <c:layout>
                <c:manualLayout>
                  <c:x val="-2.1699971301870187E-2"/>
                  <c:y val="-4.7718119749552102E-3"/>
                </c:manualLayout>
              </c:layout>
              <c:tx>
                <c:rich>
                  <a:bodyPr/>
                  <a:lstStyle/>
                  <a:p>
                    <a:r>
                      <a:rPr lang="en-US"/>
                      <a:t>14%</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116-4D57-8740-A042AED75D6B}"/>
                </c:ext>
              </c:extLst>
            </c:dLbl>
            <c:dLbl>
              <c:idx val="3"/>
              <c:layout>
                <c:manualLayout>
                  <c:x val="7.4188082076650837E-3"/>
                  <c:y val="-6.2352515495705252E-3"/>
                </c:manualLayout>
              </c:layout>
              <c:tx>
                <c:rich>
                  <a:bodyPr/>
                  <a:lstStyle/>
                  <a:p>
                    <a:r>
                      <a:rPr lang="en-US"/>
                      <a:t>12%</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116-4D57-8740-A042AED75D6B}"/>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Text 1</c:v>
                </c:pt>
                <c:pt idx="1">
                  <c:v>Text 2</c:v>
                </c:pt>
                <c:pt idx="2">
                  <c:v>Text 3</c:v>
                </c:pt>
                <c:pt idx="3">
                  <c:v>Text 4</c:v>
                </c:pt>
              </c:strCache>
            </c:strRef>
          </c:cat>
          <c:val>
            <c:numRef>
              <c:f>Sheet1!$B$2:$B$5</c:f>
              <c:numCache>
                <c:formatCode>General</c:formatCode>
                <c:ptCount val="4"/>
                <c:pt idx="0">
                  <c:v>82</c:v>
                </c:pt>
                <c:pt idx="1">
                  <c:v>32</c:v>
                </c:pt>
                <c:pt idx="2">
                  <c:v>14</c:v>
                </c:pt>
                <c:pt idx="3">
                  <c:v>12</c:v>
                </c:pt>
              </c:numCache>
            </c:numRef>
          </c:val>
          <c:extLst>
            <c:ext xmlns:c16="http://schemas.microsoft.com/office/drawing/2014/chart" uri="{C3380CC4-5D6E-409C-BE32-E72D297353CC}">
              <c16:uniqueId val="{00000008-8116-4D57-8740-A042AED75D6B}"/>
            </c:ext>
          </c:extLst>
        </c:ser>
        <c:dLbls>
          <c:showLegendKey val="0"/>
          <c:showVal val="0"/>
          <c:showCatName val="0"/>
          <c:showSerName val="0"/>
          <c:showPercent val="0"/>
          <c:showBubbleSize val="0"/>
          <c:showLeaderLines val="1"/>
        </c:dLbls>
        <c:firstSliceAng val="0"/>
        <c:holeSize val="50"/>
      </c:doughnutChart>
      <c:spPr>
        <a:noFill/>
        <a:ln>
          <a:noFill/>
        </a:ln>
        <a:effectLst/>
      </c:spPr>
    </c:plotArea>
    <c:legend>
      <c:legendPos val="b"/>
      <c:layout>
        <c:manualLayout>
          <c:xMode val="edge"/>
          <c:yMode val="edge"/>
          <c:x val="0.15420504472125232"/>
          <c:y val="0.80873696961968822"/>
          <c:w val="0.69679742536778033"/>
          <c:h val="0.1830568395549746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Text 1</c:v>
                </c:pt>
                <c:pt idx="1">
                  <c:v>Text 2</c:v>
                </c:pt>
                <c:pt idx="2">
                  <c:v>Text 3</c:v>
                </c:pt>
                <c:pt idx="3">
                  <c:v>Text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E81-4940-BFCF-EED3BC0BE038}"/>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Text 1</c:v>
                </c:pt>
                <c:pt idx="1">
                  <c:v>Text 2</c:v>
                </c:pt>
                <c:pt idx="2">
                  <c:v>Text 3</c:v>
                </c:pt>
                <c:pt idx="3">
                  <c:v>Text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E81-4940-BFCF-EED3BC0BE03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Text 1</c:v>
                </c:pt>
                <c:pt idx="1">
                  <c:v>Text 2</c:v>
                </c:pt>
                <c:pt idx="2">
                  <c:v>Text 3</c:v>
                </c:pt>
                <c:pt idx="3">
                  <c:v>Text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E81-4940-BFCF-EED3BC0BE038}"/>
            </c:ext>
          </c:extLst>
        </c:ser>
        <c:dLbls>
          <c:showLegendKey val="0"/>
          <c:showVal val="0"/>
          <c:showCatName val="0"/>
          <c:showSerName val="0"/>
          <c:showPercent val="0"/>
          <c:showBubbleSize val="0"/>
        </c:dLbls>
        <c:gapWidth val="219"/>
        <c:overlap val="-27"/>
        <c:axId val="784410104"/>
        <c:axId val="784411416"/>
      </c:barChart>
      <c:catAx>
        <c:axId val="784410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4411416"/>
        <c:crosses val="autoZero"/>
        <c:auto val="1"/>
        <c:lblAlgn val="ctr"/>
        <c:lblOffset val="100"/>
        <c:noMultiLvlLbl val="0"/>
      </c:catAx>
      <c:valAx>
        <c:axId val="784411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4410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Text 1</c:v>
                </c:pt>
                <c:pt idx="1">
                  <c:v>Text 2</c:v>
                </c:pt>
                <c:pt idx="2">
                  <c:v>Text 3</c:v>
                </c:pt>
                <c:pt idx="3">
                  <c:v>Text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95A-4B31-8713-457B21E5EFC0}"/>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Text 1</c:v>
                </c:pt>
                <c:pt idx="1">
                  <c:v>Text 2</c:v>
                </c:pt>
                <c:pt idx="2">
                  <c:v>Text 3</c:v>
                </c:pt>
                <c:pt idx="3">
                  <c:v>Text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95A-4B31-8713-457B21E5EFC0}"/>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Text 1</c:v>
                </c:pt>
                <c:pt idx="1">
                  <c:v>Text 2</c:v>
                </c:pt>
                <c:pt idx="2">
                  <c:v>Text 3</c:v>
                </c:pt>
                <c:pt idx="3">
                  <c:v>Text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95A-4B31-8713-457B21E5EFC0}"/>
            </c:ext>
          </c:extLst>
        </c:ser>
        <c:dLbls>
          <c:showLegendKey val="0"/>
          <c:showVal val="0"/>
          <c:showCatName val="0"/>
          <c:showSerName val="0"/>
          <c:showPercent val="0"/>
          <c:showBubbleSize val="0"/>
        </c:dLbls>
        <c:gapWidth val="150"/>
        <c:overlap val="100"/>
        <c:axId val="664950680"/>
        <c:axId val="664949696"/>
      </c:barChart>
      <c:catAx>
        <c:axId val="6649506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4949696"/>
        <c:crosses val="autoZero"/>
        <c:auto val="1"/>
        <c:lblAlgn val="ctr"/>
        <c:lblOffset val="100"/>
        <c:noMultiLvlLbl val="0"/>
      </c:catAx>
      <c:valAx>
        <c:axId val="66494969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49506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28575" cap="rnd">
              <a:solidFill>
                <a:schemeClr val="accent1"/>
              </a:solidFill>
              <a:round/>
            </a:ln>
            <a:effectLst/>
          </c:spPr>
          <c:marker>
            <c:symbol val="none"/>
          </c:marker>
          <c:xVal>
            <c:strRef>
              <c:f>Sheet1!$A$2:$A$5</c:f>
              <c:strCache>
                <c:ptCount val="4"/>
                <c:pt idx="0">
                  <c:v>Text 1</c:v>
                </c:pt>
                <c:pt idx="1">
                  <c:v>Text 2</c:v>
                </c:pt>
                <c:pt idx="2">
                  <c:v>Text 3</c:v>
                </c:pt>
                <c:pt idx="3">
                  <c:v>Text 4</c:v>
                </c:pt>
              </c:strCache>
            </c:strRef>
          </c:xVal>
          <c:yVal>
            <c:numRef>
              <c:f>Sheet1!$B$2:$B$5</c:f>
              <c:numCache>
                <c:formatCode>General</c:formatCode>
                <c:ptCount val="4"/>
                <c:pt idx="0">
                  <c:v>4.3</c:v>
                </c:pt>
                <c:pt idx="1">
                  <c:v>2.5</c:v>
                </c:pt>
                <c:pt idx="2">
                  <c:v>3.5</c:v>
                </c:pt>
                <c:pt idx="3">
                  <c:v>4.5</c:v>
                </c:pt>
              </c:numCache>
            </c:numRef>
          </c:yVal>
          <c:smooth val="1"/>
          <c:extLst>
            <c:ext xmlns:c16="http://schemas.microsoft.com/office/drawing/2014/chart" uri="{C3380CC4-5D6E-409C-BE32-E72D297353CC}">
              <c16:uniqueId val="{00000000-4E81-4940-BFCF-EED3BC0BE038}"/>
            </c:ext>
          </c:extLst>
        </c:ser>
        <c:ser>
          <c:idx val="1"/>
          <c:order val="1"/>
          <c:tx>
            <c:strRef>
              <c:f>Sheet1!$C$1</c:f>
              <c:strCache>
                <c:ptCount val="1"/>
                <c:pt idx="0">
                  <c:v>Series 2</c:v>
                </c:pt>
              </c:strCache>
            </c:strRef>
          </c:tx>
          <c:spPr>
            <a:ln w="28575" cap="rnd">
              <a:solidFill>
                <a:schemeClr val="accent2"/>
              </a:solidFill>
              <a:round/>
            </a:ln>
            <a:effectLst/>
          </c:spPr>
          <c:marker>
            <c:symbol val="none"/>
          </c:marker>
          <c:xVal>
            <c:strRef>
              <c:f>Sheet1!$A$2:$A$5</c:f>
              <c:strCache>
                <c:ptCount val="4"/>
                <c:pt idx="0">
                  <c:v>Text 1</c:v>
                </c:pt>
                <c:pt idx="1">
                  <c:v>Text 2</c:v>
                </c:pt>
                <c:pt idx="2">
                  <c:v>Text 3</c:v>
                </c:pt>
                <c:pt idx="3">
                  <c:v>Text 4</c:v>
                </c:pt>
              </c:strCache>
            </c:strRef>
          </c:xVal>
          <c:yVal>
            <c:numRef>
              <c:f>Sheet1!$C$2:$C$5</c:f>
              <c:numCache>
                <c:formatCode>General</c:formatCode>
                <c:ptCount val="4"/>
                <c:pt idx="0">
                  <c:v>2.4</c:v>
                </c:pt>
                <c:pt idx="1">
                  <c:v>4.4000000000000004</c:v>
                </c:pt>
                <c:pt idx="2">
                  <c:v>1.8</c:v>
                </c:pt>
                <c:pt idx="3">
                  <c:v>2.8</c:v>
                </c:pt>
              </c:numCache>
            </c:numRef>
          </c:yVal>
          <c:smooth val="1"/>
          <c:extLst>
            <c:ext xmlns:c16="http://schemas.microsoft.com/office/drawing/2014/chart" uri="{C3380CC4-5D6E-409C-BE32-E72D297353CC}">
              <c16:uniqueId val="{00000001-4E81-4940-BFCF-EED3BC0BE038}"/>
            </c:ext>
          </c:extLst>
        </c:ser>
        <c:ser>
          <c:idx val="2"/>
          <c:order val="2"/>
          <c:tx>
            <c:strRef>
              <c:f>Sheet1!$D$1</c:f>
              <c:strCache>
                <c:ptCount val="1"/>
                <c:pt idx="0">
                  <c:v>Series 3</c:v>
                </c:pt>
              </c:strCache>
            </c:strRef>
          </c:tx>
          <c:spPr>
            <a:ln w="28575" cap="rnd">
              <a:solidFill>
                <a:schemeClr val="accent3"/>
              </a:solidFill>
              <a:round/>
            </a:ln>
            <a:effectLst/>
          </c:spPr>
          <c:marker>
            <c:symbol val="none"/>
          </c:marker>
          <c:xVal>
            <c:strRef>
              <c:f>Sheet1!$A$2:$A$5</c:f>
              <c:strCache>
                <c:ptCount val="4"/>
                <c:pt idx="0">
                  <c:v>Text 1</c:v>
                </c:pt>
                <c:pt idx="1">
                  <c:v>Text 2</c:v>
                </c:pt>
                <c:pt idx="2">
                  <c:v>Text 3</c:v>
                </c:pt>
                <c:pt idx="3">
                  <c:v>Text 4</c:v>
                </c:pt>
              </c:strCache>
            </c:strRef>
          </c:xVal>
          <c:yVal>
            <c:numRef>
              <c:f>Sheet1!$D$2:$D$5</c:f>
              <c:numCache>
                <c:formatCode>General</c:formatCode>
                <c:ptCount val="4"/>
                <c:pt idx="0">
                  <c:v>2</c:v>
                </c:pt>
                <c:pt idx="1">
                  <c:v>2</c:v>
                </c:pt>
                <c:pt idx="2">
                  <c:v>3</c:v>
                </c:pt>
                <c:pt idx="3">
                  <c:v>5</c:v>
                </c:pt>
              </c:numCache>
            </c:numRef>
          </c:yVal>
          <c:smooth val="1"/>
          <c:extLst>
            <c:ext xmlns:c16="http://schemas.microsoft.com/office/drawing/2014/chart" uri="{C3380CC4-5D6E-409C-BE32-E72D297353CC}">
              <c16:uniqueId val="{00000002-4E81-4940-BFCF-EED3BC0BE038}"/>
            </c:ext>
          </c:extLst>
        </c:ser>
        <c:dLbls>
          <c:showLegendKey val="0"/>
          <c:showVal val="0"/>
          <c:showCatName val="0"/>
          <c:showSerName val="0"/>
          <c:showPercent val="0"/>
          <c:showBubbleSize val="0"/>
        </c:dLbls>
        <c:axId val="784410104"/>
        <c:axId val="784411416"/>
      </c:scatterChart>
      <c:valAx>
        <c:axId val="784410104"/>
        <c:scaling>
          <c:orientation val="minMax"/>
          <c:max val="4"/>
          <c:min val="1"/>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4411416"/>
        <c:crosses val="autoZero"/>
        <c:crossBetween val="midCat"/>
      </c:valAx>
      <c:valAx>
        <c:axId val="784411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441010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FFCE41"/>
            </a:solidFill>
            <a:ln>
              <a:noFill/>
            </a:ln>
          </c:spPr>
          <c:dPt>
            <c:idx val="0"/>
            <c:bubble3D val="0"/>
            <c:spPr>
              <a:solidFill>
                <a:srgbClr val="FFCE41"/>
              </a:solidFill>
              <a:ln w="19050">
                <a:noFill/>
              </a:ln>
              <a:effectLst/>
            </c:spPr>
            <c:extLst>
              <c:ext xmlns:c16="http://schemas.microsoft.com/office/drawing/2014/chart" uri="{C3380CC4-5D6E-409C-BE32-E72D297353CC}">
                <c16:uniqueId val="{00000001-63E5-4925-B1E6-86E311553071}"/>
              </c:ext>
            </c:extLst>
          </c:dPt>
          <c:dPt>
            <c:idx val="1"/>
            <c:bubble3D val="0"/>
            <c:spPr>
              <a:solidFill>
                <a:srgbClr val="D27049"/>
              </a:solidFill>
              <a:ln w="19050">
                <a:noFill/>
              </a:ln>
              <a:effectLst/>
            </c:spPr>
            <c:extLst>
              <c:ext xmlns:c16="http://schemas.microsoft.com/office/drawing/2014/chart" uri="{C3380CC4-5D6E-409C-BE32-E72D297353CC}">
                <c16:uniqueId val="{00000003-63E5-4925-B1E6-86E311553071}"/>
              </c:ext>
            </c:extLst>
          </c:dPt>
          <c:dPt>
            <c:idx val="2"/>
            <c:bubble3D val="0"/>
            <c:spPr>
              <a:solidFill>
                <a:srgbClr val="ADAAA5"/>
              </a:solidFill>
              <a:ln w="19050">
                <a:noFill/>
              </a:ln>
              <a:effectLst/>
            </c:spPr>
            <c:extLst>
              <c:ext xmlns:c16="http://schemas.microsoft.com/office/drawing/2014/chart" uri="{C3380CC4-5D6E-409C-BE32-E72D297353CC}">
                <c16:uniqueId val="{00000005-63E5-4925-B1E6-86E311553071}"/>
              </c:ext>
            </c:extLst>
          </c:dPt>
          <c:dPt>
            <c:idx val="3"/>
            <c:bubble3D val="0"/>
            <c:spPr>
              <a:solidFill>
                <a:srgbClr val="D5A67C"/>
              </a:solidFill>
              <a:ln w="19050">
                <a:noFill/>
              </a:ln>
              <a:effectLst/>
            </c:spPr>
            <c:extLst>
              <c:ext xmlns:c16="http://schemas.microsoft.com/office/drawing/2014/chart" uri="{C3380CC4-5D6E-409C-BE32-E72D297353CC}">
                <c16:uniqueId val="{00000007-63E5-4925-B1E6-86E311553071}"/>
              </c:ext>
            </c:extLst>
          </c:dPt>
          <c:dLbls>
            <c:dLbl>
              <c:idx val="0"/>
              <c:layout>
                <c:manualLayout>
                  <c:x val="-0.21665201799376235"/>
                  <c:y val="-1.2789277684422392E-2"/>
                </c:manualLayout>
              </c:layout>
              <c:tx>
                <c:rich>
                  <a:bodyPr/>
                  <a:lstStyle/>
                  <a:p>
                    <a:r>
                      <a:rPr lang="en-US"/>
                      <a:t>82%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3E5-4925-B1E6-86E311553071}"/>
                </c:ext>
              </c:extLst>
            </c:dLbl>
            <c:dLbl>
              <c:idx val="1"/>
              <c:layout>
                <c:manualLayout>
                  <c:x val="0.15071444730000852"/>
                  <c:y val="-8.5261851229483394E-3"/>
                </c:manualLayout>
              </c:layout>
              <c:tx>
                <c:rich>
                  <a:bodyPr/>
                  <a:lstStyle/>
                  <a:p>
                    <a:r>
                      <a:rPr lang="en-US"/>
                      <a:t>32%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3E5-4925-B1E6-86E311553071}"/>
                </c:ext>
              </c:extLst>
            </c:dLbl>
            <c:dLbl>
              <c:idx val="2"/>
              <c:layout>
                <c:manualLayout>
                  <c:x val="0.12596016302476809"/>
                  <c:y val="0.13229072250264493"/>
                </c:manualLayout>
              </c:layout>
              <c:tx>
                <c:rich>
                  <a:bodyPr/>
                  <a:lstStyle/>
                  <a:p>
                    <a:r>
                      <a:rPr lang="en-US"/>
                      <a:t>14%</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3E5-4925-B1E6-86E311553071}"/>
                </c:ext>
              </c:extLst>
            </c:dLbl>
            <c:dLbl>
              <c:idx val="3"/>
              <c:layout>
                <c:manualLayout>
                  <c:x val="5.7924279296904559E-2"/>
                  <c:y val="0.13222339398651467"/>
                </c:manualLayout>
              </c:layout>
              <c:tx>
                <c:rich>
                  <a:bodyPr/>
                  <a:lstStyle/>
                  <a:p>
                    <a:r>
                      <a:rPr lang="en-US" dirty="0"/>
                      <a:t>12%</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3E5-4925-B1E6-86E311553071}"/>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Text 1</c:v>
                </c:pt>
                <c:pt idx="1">
                  <c:v>Text 2</c:v>
                </c:pt>
                <c:pt idx="2">
                  <c:v>Text 3</c:v>
                </c:pt>
                <c:pt idx="3">
                  <c:v>Text 4</c:v>
                </c:pt>
              </c:strCache>
            </c:strRef>
          </c:cat>
          <c:val>
            <c:numRef>
              <c:f>Sheet1!$B$2:$B$5</c:f>
              <c:numCache>
                <c:formatCode>General</c:formatCode>
                <c:ptCount val="4"/>
                <c:pt idx="0">
                  <c:v>82</c:v>
                </c:pt>
                <c:pt idx="1">
                  <c:v>32</c:v>
                </c:pt>
                <c:pt idx="2">
                  <c:v>14</c:v>
                </c:pt>
                <c:pt idx="3">
                  <c:v>12</c:v>
                </c:pt>
              </c:numCache>
            </c:numRef>
          </c:val>
          <c:extLst>
            <c:ext xmlns:c16="http://schemas.microsoft.com/office/drawing/2014/chart" uri="{C3380CC4-5D6E-409C-BE32-E72D297353CC}">
              <c16:uniqueId val="{00000008-63E5-4925-B1E6-86E311553071}"/>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86599611113963759"/>
          <c:y val="0.35065878735952177"/>
          <c:w val="0.13400396906563064"/>
          <c:h val="0.3804758129918322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rgbClr val="FFCE41"/>
              </a:solidFill>
              <a:ln w="19050">
                <a:noFill/>
              </a:ln>
              <a:effectLst/>
            </c:spPr>
            <c:extLst>
              <c:ext xmlns:c16="http://schemas.microsoft.com/office/drawing/2014/chart" uri="{C3380CC4-5D6E-409C-BE32-E72D297353CC}">
                <c16:uniqueId val="{00000001-1C59-4DFE-BD14-D9188C456A8A}"/>
              </c:ext>
            </c:extLst>
          </c:dPt>
          <c:dPt>
            <c:idx val="1"/>
            <c:bubble3D val="0"/>
            <c:spPr>
              <a:solidFill>
                <a:srgbClr val="D37049"/>
              </a:solidFill>
              <a:ln w="19050">
                <a:noFill/>
              </a:ln>
              <a:effectLst/>
            </c:spPr>
            <c:extLst>
              <c:ext xmlns:c16="http://schemas.microsoft.com/office/drawing/2014/chart" uri="{C3380CC4-5D6E-409C-BE32-E72D297353CC}">
                <c16:uniqueId val="{00000003-1C59-4DFE-BD14-D9188C456A8A}"/>
              </c:ext>
            </c:extLst>
          </c:dPt>
          <c:dPt>
            <c:idx val="2"/>
            <c:bubble3D val="0"/>
            <c:spPr>
              <a:solidFill>
                <a:srgbClr val="F89C5B"/>
              </a:solidFill>
              <a:ln w="19050">
                <a:noFill/>
              </a:ln>
              <a:effectLst/>
            </c:spPr>
            <c:extLst>
              <c:ext xmlns:c16="http://schemas.microsoft.com/office/drawing/2014/chart" uri="{C3380CC4-5D6E-409C-BE32-E72D297353CC}">
                <c16:uniqueId val="{00000005-1C59-4DFE-BD14-D9188C456A8A}"/>
              </c:ext>
            </c:extLst>
          </c:dPt>
          <c:dPt>
            <c:idx val="3"/>
            <c:bubble3D val="0"/>
            <c:spPr>
              <a:solidFill>
                <a:srgbClr val="AACF70"/>
              </a:solidFill>
              <a:ln w="19050">
                <a:noFill/>
              </a:ln>
              <a:effectLst/>
            </c:spPr>
            <c:extLst>
              <c:ext xmlns:c16="http://schemas.microsoft.com/office/drawing/2014/chart" uri="{C3380CC4-5D6E-409C-BE32-E72D297353CC}">
                <c16:uniqueId val="{00000007-1C59-4DFE-BD14-D9188C456A8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1C59-4DFE-BD14-D9188C456A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CE5252"/>
              </a:solidFill>
              <a:ln>
                <a:noFill/>
              </a:ln>
              <a:effectLst/>
            </c:spPr>
            <c:extLst>
              <c:ext xmlns:c16="http://schemas.microsoft.com/office/drawing/2014/chart" uri="{C3380CC4-5D6E-409C-BE32-E72D297353CC}">
                <c16:uniqueId val="{00000001-378F-4E8A-99ED-6D60D578B849}"/>
              </c:ext>
            </c:extLst>
          </c:dPt>
          <c:dPt>
            <c:idx val="1"/>
            <c:invertIfNegative val="0"/>
            <c:bubble3D val="0"/>
            <c:spPr>
              <a:solidFill>
                <a:schemeClr val="accent6">
                  <a:lumMod val="50000"/>
                </a:schemeClr>
              </a:solidFill>
              <a:ln>
                <a:noFill/>
              </a:ln>
              <a:effectLst/>
            </c:spPr>
            <c:extLst>
              <c:ext xmlns:c16="http://schemas.microsoft.com/office/drawing/2014/chart" uri="{C3380CC4-5D6E-409C-BE32-E72D297353CC}">
                <c16:uniqueId val="{00000003-378F-4E8A-99ED-6D60D578B849}"/>
              </c:ext>
            </c:extLst>
          </c:dPt>
          <c:dPt>
            <c:idx val="2"/>
            <c:invertIfNegative val="0"/>
            <c:bubble3D val="0"/>
            <c:spPr>
              <a:solidFill>
                <a:srgbClr val="A2786A"/>
              </a:solidFill>
              <a:ln>
                <a:noFill/>
              </a:ln>
              <a:effectLst/>
            </c:spPr>
            <c:extLst>
              <c:ext xmlns:c16="http://schemas.microsoft.com/office/drawing/2014/chart" uri="{C3380CC4-5D6E-409C-BE32-E72D297353CC}">
                <c16:uniqueId val="{00000005-378F-4E8A-99ED-6D60D578B849}"/>
              </c:ext>
            </c:extLst>
          </c:dPt>
          <c:dPt>
            <c:idx val="3"/>
            <c:invertIfNegative val="0"/>
            <c:bubble3D val="0"/>
            <c:spPr>
              <a:solidFill>
                <a:srgbClr val="FFCE41"/>
              </a:solidFill>
              <a:ln>
                <a:noFill/>
              </a:ln>
              <a:effectLst/>
            </c:spPr>
            <c:extLst>
              <c:ext xmlns:c16="http://schemas.microsoft.com/office/drawing/2014/chart" uri="{C3380CC4-5D6E-409C-BE32-E72D297353CC}">
                <c16:uniqueId val="{00000007-378F-4E8A-99ED-6D60D578B849}"/>
              </c:ext>
            </c:extLst>
          </c:dPt>
          <c:dLbls>
            <c:spPr>
              <a:noFill/>
              <a:ln>
                <a:noFill/>
              </a:ln>
              <a:effectLst/>
            </c:spPr>
            <c:txPr>
              <a:bodyPr rot="-5400000" spcFirstLastPara="1" vertOverflow="clip" horzOverflow="clip" vert="horz" wrap="square" lIns="38100" tIns="19050" rIns="38100" bIns="19050" anchor="ctr" anchorCtr="1">
                <a:spAutoFit/>
              </a:bodyPr>
              <a:lstStyle/>
              <a:p>
                <a:pPr>
                  <a:defRPr sz="1100" b="0" i="0" u="none" strike="noStrike" kern="1200" baseline="0">
                    <a:solidFill>
                      <a:schemeClr val="tx1"/>
                    </a:solidFill>
                    <a:latin typeface="Roboto Condensed Light" panose="02000000000000000000" pitchFamily="2" charset="0"/>
                    <a:ea typeface="Roboto Condensed Light" panose="02000000000000000000" pitchFamily="2" charset="0"/>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8-378F-4E8A-99ED-6D60D578B849}"/>
            </c:ext>
          </c:extLst>
        </c:ser>
        <c:dLbls>
          <c:dLblPos val="outEnd"/>
          <c:showLegendKey val="0"/>
          <c:showVal val="1"/>
          <c:showCatName val="0"/>
          <c:showSerName val="0"/>
          <c:showPercent val="0"/>
          <c:showBubbleSize val="0"/>
        </c:dLbls>
        <c:gapWidth val="112"/>
        <c:overlap val="-90"/>
        <c:axId val="189701424"/>
        <c:axId val="190477776"/>
      </c:barChart>
      <c:catAx>
        <c:axId val="189701424"/>
        <c:scaling>
          <c:orientation val="minMax"/>
        </c:scaling>
        <c:delete val="1"/>
        <c:axPos val="b"/>
        <c:majorGridlines>
          <c:spPr>
            <a:ln w="9525" cap="flat" cmpd="sng" algn="ctr">
              <a:noFill/>
              <a:round/>
            </a:ln>
            <a:effectLst/>
          </c:spPr>
        </c:majorGridlines>
        <c:numFmt formatCode="General" sourceLinked="1"/>
        <c:majorTickMark val="none"/>
        <c:minorTickMark val="none"/>
        <c:tickLblPos val="nextTo"/>
        <c:crossAx val="190477776"/>
        <c:crosses val="autoZero"/>
        <c:auto val="1"/>
        <c:lblAlgn val="ctr"/>
        <c:lblOffset val="100"/>
        <c:noMultiLvlLbl val="0"/>
      </c:catAx>
      <c:valAx>
        <c:axId val="190477776"/>
        <c:scaling>
          <c:orientation val="minMax"/>
        </c:scaling>
        <c:delete val="1"/>
        <c:axPos val="l"/>
        <c:numFmt formatCode="General" sourceLinked="1"/>
        <c:majorTickMark val="none"/>
        <c:minorTickMark val="none"/>
        <c:tickLblPos val="nextTo"/>
        <c:crossAx val="189701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8116-4D57-8740-A042AED75D6B}"/>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8116-4D57-8740-A042AED75D6B}"/>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8116-4D57-8740-A042AED75D6B}"/>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7-8116-4D57-8740-A042AED75D6B}"/>
              </c:ext>
            </c:extLst>
          </c:dPt>
          <c:dLbls>
            <c:dLbl>
              <c:idx val="0"/>
              <c:layout>
                <c:manualLayout>
                  <c:x val="-0.21665201799376235"/>
                  <c:y val="-1.2789277684422392E-2"/>
                </c:manualLayout>
              </c:layout>
              <c:tx>
                <c:rich>
                  <a:bodyPr/>
                  <a:lstStyle/>
                  <a:p>
                    <a:r>
                      <a:rPr lang="en-US"/>
                      <a:t>82%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116-4D57-8740-A042AED75D6B}"/>
                </c:ext>
              </c:extLst>
            </c:dLbl>
            <c:dLbl>
              <c:idx val="1"/>
              <c:layout>
                <c:manualLayout>
                  <c:x val="0.15071444730000852"/>
                  <c:y val="-8.5261851229483394E-3"/>
                </c:manualLayout>
              </c:layout>
              <c:tx>
                <c:rich>
                  <a:bodyPr/>
                  <a:lstStyle/>
                  <a:p>
                    <a:r>
                      <a:rPr lang="en-US"/>
                      <a:t>32%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116-4D57-8740-A042AED75D6B}"/>
                </c:ext>
              </c:extLst>
            </c:dLbl>
            <c:dLbl>
              <c:idx val="2"/>
              <c:layout>
                <c:manualLayout>
                  <c:x val="0.17897340616876012"/>
                  <c:y val="0.11510349915980148"/>
                </c:manualLayout>
              </c:layout>
              <c:tx>
                <c:rich>
                  <a:bodyPr/>
                  <a:lstStyle/>
                  <a:p>
                    <a:r>
                      <a:rPr lang="en-US"/>
                      <a:t>14%</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116-4D57-8740-A042AED75D6B}"/>
                </c:ext>
              </c:extLst>
            </c:dLbl>
            <c:dLbl>
              <c:idx val="3"/>
              <c:layout>
                <c:manualLayout>
                  <c:x val="9.4196529562505335E-2"/>
                  <c:y val="0.12362968428274979"/>
                </c:manualLayout>
              </c:layout>
              <c:tx>
                <c:rich>
                  <a:bodyPr/>
                  <a:lstStyle/>
                  <a:p>
                    <a:r>
                      <a:rPr lang="en-US"/>
                      <a:t>12%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116-4D57-8740-A042AED75D6B}"/>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Text 1</c:v>
                </c:pt>
                <c:pt idx="1">
                  <c:v>Text 2</c:v>
                </c:pt>
                <c:pt idx="2">
                  <c:v>Text 3</c:v>
                </c:pt>
                <c:pt idx="3">
                  <c:v>Text 4</c:v>
                </c:pt>
              </c:strCache>
            </c:strRef>
          </c:cat>
          <c:val>
            <c:numRef>
              <c:f>Sheet1!$B$2:$B$5</c:f>
              <c:numCache>
                <c:formatCode>General</c:formatCode>
                <c:ptCount val="4"/>
                <c:pt idx="0">
                  <c:v>82</c:v>
                </c:pt>
                <c:pt idx="1">
                  <c:v>32</c:v>
                </c:pt>
                <c:pt idx="2">
                  <c:v>14</c:v>
                </c:pt>
                <c:pt idx="3">
                  <c:v>12</c:v>
                </c:pt>
              </c:numCache>
            </c:numRef>
          </c:val>
          <c:extLst>
            <c:ext xmlns:c16="http://schemas.microsoft.com/office/drawing/2014/chart" uri="{C3380CC4-5D6E-409C-BE32-E72D297353CC}">
              <c16:uniqueId val="{00000008-8116-4D57-8740-A042AED75D6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38100" cap="rnd">
              <a:solidFill>
                <a:schemeClr val="accent6">
                  <a:lumMod val="50000"/>
                </a:schemeClr>
              </a:solidFill>
              <a:round/>
            </a:ln>
            <a:effectLst/>
          </c:spPr>
          <c:marker>
            <c:symbol val="circle"/>
            <c:size val="7"/>
            <c:spPr>
              <a:solidFill>
                <a:srgbClr val="385723"/>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Sheet1!$B$2:$B$8</c:f>
              <c:numCache>
                <c:formatCode>General</c:formatCode>
                <c:ptCount val="7"/>
                <c:pt idx="0">
                  <c:v>1.5</c:v>
                </c:pt>
                <c:pt idx="1">
                  <c:v>2.5</c:v>
                </c:pt>
                <c:pt idx="2">
                  <c:v>4</c:v>
                </c:pt>
                <c:pt idx="3">
                  <c:v>2.5</c:v>
                </c:pt>
                <c:pt idx="4">
                  <c:v>1.6</c:v>
                </c:pt>
                <c:pt idx="5">
                  <c:v>4</c:v>
                </c:pt>
                <c:pt idx="6">
                  <c:v>2.8</c:v>
                </c:pt>
              </c:numCache>
            </c:numRef>
          </c:yVal>
          <c:smooth val="1"/>
          <c:extLst>
            <c:ext xmlns:c16="http://schemas.microsoft.com/office/drawing/2014/chart" uri="{C3380CC4-5D6E-409C-BE32-E72D297353CC}">
              <c16:uniqueId val="{00000000-E160-4677-8624-244657D3ED96}"/>
            </c:ext>
          </c:extLst>
        </c:ser>
        <c:ser>
          <c:idx val="2"/>
          <c:order val="1"/>
          <c:tx>
            <c:strRef>
              <c:f>Sheet1!$D$1</c:f>
              <c:strCache>
                <c:ptCount val="1"/>
                <c:pt idx="0">
                  <c:v>Series 3</c:v>
                </c:pt>
              </c:strCache>
            </c:strRef>
          </c:tx>
          <c:spPr>
            <a:ln w="38100" cap="rnd">
              <a:solidFill>
                <a:schemeClr val="accent1"/>
              </a:solidFill>
              <a:round/>
            </a:ln>
            <a:effectLst/>
          </c:spPr>
          <c:marker>
            <c:symbol val="circle"/>
            <c:size val="7"/>
            <c:spPr>
              <a:solidFill>
                <a:srgbClr val="EF70A5"/>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Sheet1!$D$2:$D$8</c:f>
              <c:numCache>
                <c:formatCode>General</c:formatCode>
                <c:ptCount val="7"/>
                <c:pt idx="0">
                  <c:v>1.5</c:v>
                </c:pt>
                <c:pt idx="1">
                  <c:v>3</c:v>
                </c:pt>
                <c:pt idx="2">
                  <c:v>3</c:v>
                </c:pt>
                <c:pt idx="3">
                  <c:v>5</c:v>
                </c:pt>
                <c:pt idx="4">
                  <c:v>5</c:v>
                </c:pt>
                <c:pt idx="5">
                  <c:v>2.5</c:v>
                </c:pt>
                <c:pt idx="6">
                  <c:v>2</c:v>
                </c:pt>
              </c:numCache>
            </c:numRef>
          </c:yVal>
          <c:smooth val="1"/>
          <c:extLst>
            <c:ext xmlns:c16="http://schemas.microsoft.com/office/drawing/2014/chart" uri="{C3380CC4-5D6E-409C-BE32-E72D297353CC}">
              <c16:uniqueId val="{00000001-E160-4677-8624-244657D3ED96}"/>
            </c:ext>
          </c:extLst>
        </c:ser>
        <c:ser>
          <c:idx val="3"/>
          <c:order val="2"/>
          <c:tx>
            <c:strRef>
              <c:f>Sheet1!$E$1</c:f>
              <c:strCache>
                <c:ptCount val="1"/>
                <c:pt idx="0">
                  <c:v>Series4</c:v>
                </c:pt>
              </c:strCache>
            </c:strRef>
          </c:tx>
          <c:spPr>
            <a:ln w="38100" cap="rnd">
              <a:solidFill>
                <a:schemeClr val="accent4"/>
              </a:solidFill>
              <a:round/>
            </a:ln>
            <a:effectLst/>
          </c:spPr>
          <c:marker>
            <c:symbol val="circle"/>
            <c:size val="7"/>
            <c:spPr>
              <a:solidFill>
                <a:schemeClr val="accent4"/>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Sheet1!$E$2:$E$8</c:f>
              <c:numCache>
                <c:formatCode>General</c:formatCode>
                <c:ptCount val="7"/>
                <c:pt idx="0">
                  <c:v>6.5</c:v>
                </c:pt>
                <c:pt idx="1">
                  <c:v>0.5</c:v>
                </c:pt>
                <c:pt idx="2">
                  <c:v>5.5</c:v>
                </c:pt>
                <c:pt idx="3">
                  <c:v>2</c:v>
                </c:pt>
                <c:pt idx="4">
                  <c:v>6</c:v>
                </c:pt>
                <c:pt idx="5">
                  <c:v>2</c:v>
                </c:pt>
                <c:pt idx="6">
                  <c:v>6</c:v>
                </c:pt>
              </c:numCache>
            </c:numRef>
          </c:yVal>
          <c:smooth val="1"/>
          <c:extLst>
            <c:ext xmlns:c16="http://schemas.microsoft.com/office/drawing/2014/chart" uri="{C3380CC4-5D6E-409C-BE32-E72D297353CC}">
              <c16:uniqueId val="{00000002-E160-4677-8624-244657D3ED96}"/>
            </c:ext>
          </c:extLst>
        </c:ser>
        <c:dLbls>
          <c:showLegendKey val="0"/>
          <c:showVal val="0"/>
          <c:showCatName val="0"/>
          <c:showSerName val="0"/>
          <c:showPercent val="0"/>
          <c:showBubbleSize val="0"/>
        </c:dLbls>
        <c:axId val="198024528"/>
        <c:axId val="197268064"/>
      </c:scatterChart>
      <c:valAx>
        <c:axId val="198024528"/>
        <c:scaling>
          <c:orientation val="minMax"/>
          <c:max val="7"/>
          <c:min val="1"/>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7268064"/>
        <c:crosses val="autoZero"/>
        <c:crossBetween val="midCat"/>
        <c:majorUnit val="1"/>
        <c:minorUnit val="1"/>
      </c:valAx>
      <c:valAx>
        <c:axId val="197268064"/>
        <c:scaling>
          <c:orientation val="minMax"/>
        </c:scaling>
        <c:delete val="0"/>
        <c:axPos val="l"/>
        <c:majorGridlines>
          <c:spPr>
            <a:ln w="28575" cap="flat" cmpd="sng" algn="ctr">
              <a:solidFill>
                <a:srgbClr val="EFEFEF"/>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8024528"/>
        <c:crosses val="autoZero"/>
        <c:crossBetween val="midCat"/>
        <c:majorUnit val="4"/>
      </c:valAx>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216455596847264E-2"/>
          <c:y val="4.1207581453343654E-2"/>
          <c:w val="0.59602528264361465"/>
          <c:h val="0.89403764769140193"/>
        </c:manualLayout>
      </c:layout>
      <c:pieChart>
        <c:varyColors val="1"/>
        <c:ser>
          <c:idx val="0"/>
          <c:order val="0"/>
          <c:tx>
            <c:strRef>
              <c:f>Sheet1!$B$1</c:f>
              <c:strCache>
                <c:ptCount val="1"/>
                <c:pt idx="0">
                  <c:v>Sales</c:v>
                </c:pt>
              </c:strCache>
            </c:strRef>
          </c:tx>
          <c:spPr>
            <a:solidFill>
              <a:schemeClr val="accent3"/>
            </a:solidFill>
            <a:ln>
              <a:noFill/>
            </a:ln>
          </c:spPr>
          <c:explosion val="10"/>
          <c:dPt>
            <c:idx val="0"/>
            <c:bubble3D val="0"/>
            <c:spPr>
              <a:solidFill>
                <a:srgbClr val="008E74"/>
              </a:solidFill>
              <a:ln w="19050">
                <a:noFill/>
              </a:ln>
              <a:effectLst/>
            </c:spPr>
            <c:extLst>
              <c:ext xmlns:c16="http://schemas.microsoft.com/office/drawing/2014/chart" uri="{C3380CC4-5D6E-409C-BE32-E72D297353CC}">
                <c16:uniqueId val="{00000007-45A2-4584-95F7-5B68E6888DA4}"/>
              </c:ext>
            </c:extLst>
          </c:dPt>
          <c:dPt>
            <c:idx val="1"/>
            <c:bubble3D val="0"/>
            <c:spPr>
              <a:solidFill>
                <a:srgbClr val="D37049"/>
              </a:solidFill>
              <a:ln w="19050">
                <a:noFill/>
              </a:ln>
              <a:effectLst/>
            </c:spPr>
            <c:extLst>
              <c:ext xmlns:c16="http://schemas.microsoft.com/office/drawing/2014/chart" uri="{C3380CC4-5D6E-409C-BE32-E72D297353CC}">
                <c16:uniqueId val="{00000008-45A2-4584-95F7-5B68E6888DA4}"/>
              </c:ext>
            </c:extLst>
          </c:dPt>
          <c:dPt>
            <c:idx val="2"/>
            <c:bubble3D val="0"/>
            <c:spPr>
              <a:solidFill>
                <a:srgbClr val="FFCE41"/>
              </a:solidFill>
              <a:ln w="19050">
                <a:noFill/>
              </a:ln>
              <a:effectLst/>
            </c:spPr>
            <c:extLst>
              <c:ext xmlns:c16="http://schemas.microsoft.com/office/drawing/2014/chart" uri="{C3380CC4-5D6E-409C-BE32-E72D297353CC}">
                <c16:uniqueId val="{00000009-45A2-4584-95F7-5B68E6888DA4}"/>
              </c:ext>
            </c:extLst>
          </c:dPt>
          <c:cat>
            <c:strRef>
              <c:f>Sheet1!$A$2:$A$4</c:f>
              <c:strCache>
                <c:ptCount val="3"/>
                <c:pt idx="0">
                  <c:v>Text 1</c:v>
                </c:pt>
                <c:pt idx="1">
                  <c:v>Text 2</c:v>
                </c:pt>
                <c:pt idx="2">
                  <c:v>Text 3</c:v>
                </c:pt>
              </c:strCache>
            </c:strRef>
          </c:cat>
          <c:val>
            <c:numRef>
              <c:f>Sheet1!$B$2:$B$4</c:f>
              <c:numCache>
                <c:formatCode>0%</c:formatCode>
                <c:ptCount val="3"/>
                <c:pt idx="0">
                  <c:v>0.65</c:v>
                </c:pt>
                <c:pt idx="1">
                  <c:v>0.15</c:v>
                </c:pt>
                <c:pt idx="2">
                  <c:v>0.2</c:v>
                </c:pt>
              </c:numCache>
            </c:numRef>
          </c:val>
          <c:extLst>
            <c:ext xmlns:c16="http://schemas.microsoft.com/office/drawing/2014/chart" uri="{C3380CC4-5D6E-409C-BE32-E72D297353CC}">
              <c16:uniqueId val="{00000000-45A2-4584-95F7-5B68E6888DA4}"/>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65257659818209557"/>
          <c:y val="0.28100663037920376"/>
          <c:w val="0.33804805307497321"/>
          <c:h val="0.4503321022209923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3.4670238751871425E-2"/>
          <c:y val="2.156395864474198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2099817491433597"/>
          <c:y val="0.20598334764327439"/>
          <c:w val="0.83843253465426659"/>
          <c:h val="0.58616669223023965"/>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Text 1</c:v>
                </c:pt>
                <c:pt idx="1">
                  <c:v>Text 2</c:v>
                </c:pt>
                <c:pt idx="2">
                  <c:v>Text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822-48F4-A419-B0596A086F46}"/>
            </c:ext>
          </c:extLst>
        </c:ser>
        <c:ser>
          <c:idx val="1"/>
          <c:order val="1"/>
          <c:tx>
            <c:strRef>
              <c:f>Sheet1!$C$1</c:f>
              <c:strCache>
                <c:ptCount val="1"/>
                <c:pt idx="0">
                  <c:v>Series 2</c:v>
                </c:pt>
              </c:strCache>
            </c:strRef>
          </c:tx>
          <c:spPr>
            <a:solidFill>
              <a:schemeClr val="accent2"/>
            </a:solidFill>
            <a:ln>
              <a:noFill/>
            </a:ln>
            <a:effectLst/>
          </c:spPr>
          <c:invertIfNegative val="0"/>
          <c:cat>
            <c:strRef>
              <c:f>Sheet1!$A$2:$A$4</c:f>
              <c:strCache>
                <c:ptCount val="3"/>
                <c:pt idx="0">
                  <c:v>Text 1</c:v>
                </c:pt>
                <c:pt idx="1">
                  <c:v>Text 2</c:v>
                </c:pt>
                <c:pt idx="2">
                  <c:v>Text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822-48F4-A419-B0596A086F46}"/>
            </c:ext>
          </c:extLst>
        </c:ser>
        <c:ser>
          <c:idx val="2"/>
          <c:order val="2"/>
          <c:tx>
            <c:strRef>
              <c:f>Sheet1!$D$1</c:f>
              <c:strCache>
                <c:ptCount val="1"/>
                <c:pt idx="0">
                  <c:v>Series 3</c:v>
                </c:pt>
              </c:strCache>
            </c:strRef>
          </c:tx>
          <c:spPr>
            <a:solidFill>
              <a:schemeClr val="accent3"/>
            </a:solidFill>
            <a:ln>
              <a:noFill/>
            </a:ln>
            <a:effectLst/>
          </c:spPr>
          <c:invertIfNegative val="0"/>
          <c:cat>
            <c:strRef>
              <c:f>Sheet1!$A$2:$A$4</c:f>
              <c:strCache>
                <c:ptCount val="3"/>
                <c:pt idx="0">
                  <c:v>Text 1</c:v>
                </c:pt>
                <c:pt idx="1">
                  <c:v>Text 2</c:v>
                </c:pt>
                <c:pt idx="2">
                  <c:v>Text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822-48F4-A419-B0596A086F46}"/>
            </c:ext>
          </c:extLst>
        </c:ser>
        <c:dLbls>
          <c:showLegendKey val="0"/>
          <c:showVal val="0"/>
          <c:showCatName val="0"/>
          <c:showSerName val="0"/>
          <c:showPercent val="0"/>
          <c:showBubbleSize val="0"/>
        </c:dLbls>
        <c:gapWidth val="219"/>
        <c:overlap val="-27"/>
        <c:axId val="338323264"/>
        <c:axId val="338324904"/>
      </c:barChart>
      <c:catAx>
        <c:axId val="338323264"/>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338324904"/>
        <c:crosses val="autoZero"/>
        <c:auto val="1"/>
        <c:lblAlgn val="ctr"/>
        <c:lblOffset val="100"/>
        <c:noMultiLvlLbl val="0"/>
      </c:catAx>
      <c:valAx>
        <c:axId val="338324904"/>
        <c:scaling>
          <c:orientation val="minMax"/>
          <c:max val="5"/>
        </c:scaling>
        <c:delete val="0"/>
        <c:axPos val="l"/>
        <c:majorGridlines>
          <c:spPr>
            <a:ln w="9525" cap="flat" cmpd="sng" algn="ctr">
              <a:no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338323264"/>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212813299010191E-2"/>
          <c:y val="6.4754770855254315E-2"/>
          <c:w val="0.64824787213647517"/>
          <c:h val="0.87049045828949134"/>
        </c:manualLayout>
      </c:layout>
      <c:barChart>
        <c:barDir val="col"/>
        <c:grouping val="stacked"/>
        <c:varyColors val="0"/>
        <c:ser>
          <c:idx val="0"/>
          <c:order val="0"/>
          <c:tx>
            <c:strRef>
              <c:f>Sheet1!$B$1</c:f>
              <c:strCache>
                <c:ptCount val="1"/>
                <c:pt idx="0">
                  <c:v>Text</c:v>
                </c:pt>
              </c:strCache>
            </c:strRef>
          </c:tx>
          <c:spPr>
            <a:solidFill>
              <a:schemeClr val="accent3"/>
            </a:solidFill>
            <a:ln w="19050">
              <a:noFill/>
            </a:ln>
            <a:effectLst/>
          </c:spPr>
          <c:invertIfNegative val="0"/>
          <c:dPt>
            <c:idx val="0"/>
            <c:invertIfNegative val="0"/>
            <c:bubble3D val="0"/>
            <c:explosion val="5"/>
            <c:spPr>
              <a:solidFill>
                <a:srgbClr val="FFCE41"/>
              </a:solidFill>
              <a:ln w="19050">
                <a:noFill/>
              </a:ln>
              <a:effectLst/>
            </c:spPr>
            <c:extLst>
              <c:ext xmlns:c16="http://schemas.microsoft.com/office/drawing/2014/chart" uri="{C3380CC4-5D6E-409C-BE32-E72D297353CC}">
                <c16:uniqueId val="{00000007-45A2-4584-95F7-5B68E6888DA4}"/>
              </c:ext>
            </c:extLst>
          </c:dPt>
          <c:dPt>
            <c:idx val="1"/>
            <c:invertIfNegative val="0"/>
            <c:bubble3D val="0"/>
            <c:explosion val="1"/>
            <c:spPr>
              <a:solidFill>
                <a:srgbClr val="008E73"/>
              </a:solidFill>
              <a:ln w="19050">
                <a:noFill/>
              </a:ln>
              <a:effectLst/>
            </c:spPr>
            <c:extLst>
              <c:ext xmlns:c16="http://schemas.microsoft.com/office/drawing/2014/chart" uri="{C3380CC4-5D6E-409C-BE32-E72D297353CC}">
                <c16:uniqueId val="{00000008-45A2-4584-95F7-5B68E6888DA4}"/>
              </c:ext>
            </c:extLst>
          </c:dPt>
          <c:dPt>
            <c:idx val="2"/>
            <c:invertIfNegative val="0"/>
            <c:bubble3D val="0"/>
            <c:explosion val="9"/>
            <c:spPr>
              <a:solidFill>
                <a:srgbClr val="D37049"/>
              </a:solidFill>
              <a:ln w="19050">
                <a:noFill/>
              </a:ln>
              <a:effectLst/>
            </c:spPr>
            <c:extLst>
              <c:ext xmlns:c16="http://schemas.microsoft.com/office/drawing/2014/chart" uri="{C3380CC4-5D6E-409C-BE32-E72D297353CC}">
                <c16:uniqueId val="{00000009-45A2-4584-95F7-5B68E6888DA4}"/>
              </c:ext>
            </c:extLst>
          </c:dPt>
          <c:cat>
            <c:strRef>
              <c:f>Sheet1!$A$2:$A$4</c:f>
              <c:strCache>
                <c:ptCount val="3"/>
                <c:pt idx="0">
                  <c:v>Text 1</c:v>
                </c:pt>
                <c:pt idx="1">
                  <c:v>Text 2</c:v>
                </c:pt>
                <c:pt idx="2">
                  <c:v>Text 3</c:v>
                </c:pt>
              </c:strCache>
            </c:strRef>
          </c:cat>
          <c:val>
            <c:numRef>
              <c:f>Sheet1!$B$2:$B$4</c:f>
              <c:numCache>
                <c:formatCode>0%</c:formatCode>
                <c:ptCount val="3"/>
                <c:pt idx="0">
                  <c:v>0.15</c:v>
                </c:pt>
                <c:pt idx="1">
                  <c:v>0.25</c:v>
                </c:pt>
                <c:pt idx="2">
                  <c:v>0.55000000000000004</c:v>
                </c:pt>
              </c:numCache>
            </c:numRef>
          </c:val>
          <c:extLst>
            <c:ext xmlns:c16="http://schemas.microsoft.com/office/drawing/2014/chart" uri="{C3380CC4-5D6E-409C-BE32-E72D297353CC}">
              <c16:uniqueId val="{00000000-45A2-4584-95F7-5B68E6888DA4}"/>
            </c:ext>
          </c:extLst>
        </c:ser>
        <c:dLbls>
          <c:showLegendKey val="0"/>
          <c:showVal val="0"/>
          <c:showCatName val="0"/>
          <c:showSerName val="0"/>
          <c:showPercent val="0"/>
          <c:showBubbleSize val="0"/>
        </c:dLbls>
        <c:gapWidth val="100"/>
        <c:overlap val="100"/>
        <c:axId val="367745312"/>
        <c:axId val="367740720"/>
      </c:barChart>
      <c:catAx>
        <c:axId val="367745312"/>
        <c:scaling>
          <c:orientation val="minMax"/>
        </c:scaling>
        <c:delete val="1"/>
        <c:axPos val="b"/>
        <c:numFmt formatCode="General" sourceLinked="1"/>
        <c:majorTickMark val="out"/>
        <c:minorTickMark val="none"/>
        <c:tickLblPos val="nextTo"/>
        <c:crossAx val="367740720"/>
        <c:crosses val="autoZero"/>
        <c:auto val="1"/>
        <c:lblAlgn val="ctr"/>
        <c:lblOffset val="100"/>
        <c:noMultiLvlLbl val="0"/>
      </c:catAx>
      <c:valAx>
        <c:axId val="367740720"/>
        <c:scaling>
          <c:orientation val="minMax"/>
        </c:scaling>
        <c:delete val="1"/>
        <c:axPos val="l"/>
        <c:numFmt formatCode="0%" sourceLinked="1"/>
        <c:majorTickMark val="out"/>
        <c:minorTickMark val="none"/>
        <c:tickLblPos val="nextTo"/>
        <c:crossAx val="367745312"/>
        <c:crosses val="autoZero"/>
        <c:crossBetween val="between"/>
      </c:valAx>
      <c:spPr>
        <a:noFill/>
        <a:ln>
          <a:noFill/>
        </a:ln>
        <a:effectLst/>
      </c:spPr>
    </c:plotArea>
    <c:legend>
      <c:legendPos val="r"/>
      <c:legendEntry>
        <c:idx val="0"/>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66409467662902288"/>
          <c:y val="0.29764824848488991"/>
          <c:w val="0.31490948632898735"/>
          <c:h val="0.40470350303022024"/>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887768368530172E-2"/>
          <c:y val="0.22371994355904318"/>
          <c:w val="0.86609757311688174"/>
          <c:h val="0.5723362969687098"/>
        </c:manualLayout>
      </c:layout>
      <c:lineChart>
        <c:grouping val="stacked"/>
        <c:varyColors val="0"/>
        <c:ser>
          <c:idx val="0"/>
          <c:order val="0"/>
          <c:tx>
            <c:strRef>
              <c:f>Sheet1!$B$1</c:f>
              <c:strCache>
                <c:ptCount val="1"/>
                <c:pt idx="0">
                  <c:v>Series 1</c:v>
                </c:pt>
              </c:strCache>
            </c:strRef>
          </c:tx>
          <c:spPr>
            <a:ln w="28575" cap="rnd">
              <a:solidFill>
                <a:schemeClr val="accent1"/>
              </a:solidFill>
              <a:round/>
            </a:ln>
            <a:effectLst/>
          </c:spPr>
          <c:marker>
            <c:symbol val="circle"/>
            <c:size val="10"/>
            <c:spPr>
              <a:solidFill>
                <a:schemeClr val="bg1"/>
              </a:solidFill>
              <a:ln w="38100">
                <a:solidFill>
                  <a:schemeClr val="accent1"/>
                </a:solidFill>
              </a:ln>
              <a:effectLst/>
            </c:spPr>
          </c:marker>
          <c:cat>
            <c:strRef>
              <c:f>Sheet1!$A$2:$A$10</c:f>
              <c:strCache>
                <c:ptCount val="9"/>
                <c:pt idx="0">
                  <c:v>Text 1</c:v>
                </c:pt>
                <c:pt idx="1">
                  <c:v>Text 2</c:v>
                </c:pt>
                <c:pt idx="2">
                  <c:v>Text 3</c:v>
                </c:pt>
                <c:pt idx="3">
                  <c:v>Text 4</c:v>
                </c:pt>
                <c:pt idx="4">
                  <c:v>Text 5</c:v>
                </c:pt>
                <c:pt idx="5">
                  <c:v>Text 6</c:v>
                </c:pt>
                <c:pt idx="6">
                  <c:v>Text 7</c:v>
                </c:pt>
                <c:pt idx="7">
                  <c:v>Text 8</c:v>
                </c:pt>
                <c:pt idx="8">
                  <c:v>Text 9</c:v>
                </c:pt>
              </c:strCache>
            </c:strRef>
          </c:cat>
          <c:val>
            <c:numRef>
              <c:f>Sheet1!$B$2:$B$10</c:f>
              <c:numCache>
                <c:formatCode>General</c:formatCode>
                <c:ptCount val="9"/>
                <c:pt idx="0">
                  <c:v>10</c:v>
                </c:pt>
                <c:pt idx="1">
                  <c:v>15</c:v>
                </c:pt>
                <c:pt idx="2">
                  <c:v>12</c:v>
                </c:pt>
                <c:pt idx="3">
                  <c:v>20</c:v>
                </c:pt>
                <c:pt idx="4">
                  <c:v>17</c:v>
                </c:pt>
                <c:pt idx="5">
                  <c:v>24</c:v>
                </c:pt>
                <c:pt idx="6">
                  <c:v>15</c:v>
                </c:pt>
                <c:pt idx="7">
                  <c:v>19</c:v>
                </c:pt>
                <c:pt idx="8">
                  <c:v>11</c:v>
                </c:pt>
              </c:numCache>
            </c:numRef>
          </c:val>
          <c:smooth val="0"/>
          <c:extLst>
            <c:ext xmlns:c16="http://schemas.microsoft.com/office/drawing/2014/chart" uri="{C3380CC4-5D6E-409C-BE32-E72D297353CC}">
              <c16:uniqueId val="{00000000-0CCA-445E-B949-2960D79E56D4}"/>
            </c:ext>
          </c:extLst>
        </c:ser>
        <c:dLbls>
          <c:showLegendKey val="0"/>
          <c:showVal val="0"/>
          <c:showCatName val="0"/>
          <c:showSerName val="0"/>
          <c:showPercent val="0"/>
          <c:showBubbleSize val="0"/>
        </c:dLbls>
        <c:marker val="1"/>
        <c:smooth val="0"/>
        <c:axId val="290050032"/>
        <c:axId val="290050424"/>
      </c:lineChart>
      <c:catAx>
        <c:axId val="2900500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crossAx val="290050424"/>
        <c:crosses val="autoZero"/>
        <c:auto val="1"/>
        <c:lblAlgn val="ctr"/>
        <c:lblOffset val="100"/>
        <c:noMultiLvlLbl val="1"/>
      </c:catAx>
      <c:valAx>
        <c:axId val="290050424"/>
        <c:scaling>
          <c:orientation val="minMax"/>
          <c:max val="25"/>
        </c:scaling>
        <c:delete val="0"/>
        <c:axPos val="l"/>
        <c:majorGridlines>
          <c:spPr>
            <a:ln w="9525" cap="flat" cmpd="sng" algn="ctr">
              <a:solidFill>
                <a:schemeClr val="tx2">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crossAx val="290050032"/>
        <c:crosses val="autoZero"/>
        <c:crossBetween val="between"/>
        <c:majorUnit val="5"/>
      </c:valAx>
      <c:spPr>
        <a:noFill/>
        <a:ln>
          <a:noFill/>
        </a:ln>
        <a:effectLst/>
      </c:spPr>
    </c:plotArea>
    <c:legend>
      <c:legendPos val="b"/>
      <c:layout>
        <c:manualLayout>
          <c:xMode val="edge"/>
          <c:yMode val="edge"/>
          <c:x val="2.1162754606041438E-2"/>
          <c:y val="4.4273172036113195E-2"/>
          <c:w val="0.25988826298302437"/>
          <c:h val="0.13280400506548629"/>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legend>
    <c:plotVisOnly val="1"/>
    <c:dispBlanksAs val="zero"/>
    <c:showDLblsOverMax val="0"/>
  </c:chart>
  <c:spPr>
    <a:solidFill>
      <a:schemeClr val="bg1"/>
    </a:solidFill>
    <a:ln>
      <a:noFill/>
    </a:ln>
    <a:effectLst/>
  </c:spPr>
  <c:txPr>
    <a:bodyPr/>
    <a:lstStyle/>
    <a:p>
      <a:pPr>
        <a:defRPr sz="1600">
          <a:solidFill>
            <a:schemeClr val="bg1"/>
          </a:solidFill>
          <a:latin typeface="Roboto" panose="02000000000000000000" pitchFamily="2" charset="0"/>
          <a:ea typeface="Roboto" panose="02000000000000000000" pitchFamily="2" charset="0"/>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599835350369931"/>
          <c:y val="0.10884003301188322"/>
          <c:w val="0.6954082096003944"/>
          <c:h val="0.78231993397623356"/>
        </c:manualLayout>
      </c:layout>
      <c:doughnut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A708-494E-9701-AA28F6F36E1D}"/>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A708-494E-9701-AA28F6F36E1D}"/>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A708-494E-9701-AA28F6F36E1D}"/>
              </c:ext>
            </c:extLst>
          </c:dPt>
          <c:dLbls>
            <c:dLbl>
              <c:idx val="0"/>
              <c:layout>
                <c:manualLayout>
                  <c:x val="0.10489288883255166"/>
                  <c:y val="0.2055589676253406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708-494E-9701-AA28F6F36E1D}"/>
                </c:ext>
              </c:extLst>
            </c:dLbl>
            <c:dLbl>
              <c:idx val="1"/>
              <c:layout>
                <c:manualLayout>
                  <c:x val="-0.12211675285889383"/>
                  <c:y val="0.1723972329482684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708-494E-9701-AA28F6F36E1D}"/>
                </c:ext>
              </c:extLst>
            </c:dLbl>
            <c:dLbl>
              <c:idx val="2"/>
              <c:layout>
                <c:manualLayout>
                  <c:x val="-0.15610374892223663"/>
                  <c:y val="-0.1290821296963022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708-494E-9701-AA28F6F36E1D}"/>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Text 1</c:v>
                </c:pt>
                <c:pt idx="1">
                  <c:v>Text 2</c:v>
                </c:pt>
                <c:pt idx="2">
                  <c:v>Text 3</c:v>
                </c:pt>
              </c:strCache>
            </c:strRef>
          </c:cat>
          <c:val>
            <c:numRef>
              <c:f>Sheet1!$B$2:$B$4</c:f>
              <c:numCache>
                <c:formatCode>0%</c:formatCode>
                <c:ptCount val="3"/>
                <c:pt idx="0">
                  <c:v>0.65</c:v>
                </c:pt>
                <c:pt idx="1">
                  <c:v>0.1</c:v>
                </c:pt>
                <c:pt idx="2">
                  <c:v>0.25</c:v>
                </c:pt>
              </c:numCache>
            </c:numRef>
          </c:val>
          <c:extLst>
            <c:ext xmlns:c16="http://schemas.microsoft.com/office/drawing/2014/chart" uri="{C3380CC4-5D6E-409C-BE32-E72D297353CC}">
              <c16:uniqueId val="{00000006-A708-494E-9701-AA28F6F36E1D}"/>
            </c:ext>
          </c:extLst>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Pt>
            <c:idx val="1"/>
            <c:invertIfNegative val="0"/>
            <c:bubble3D val="0"/>
            <c:extLst>
              <c:ext xmlns:c16="http://schemas.microsoft.com/office/drawing/2014/chart" uri="{C3380CC4-5D6E-409C-BE32-E72D297353CC}">
                <c16:uniqueId val="{00000000-D5B6-444C-9FAD-866AE0AA1D83}"/>
              </c:ext>
            </c:extLst>
          </c:dPt>
          <c:cat>
            <c:strRef>
              <c:f>Sheet1!$A$2:$A$4</c:f>
              <c:strCache>
                <c:ptCount val="3"/>
                <c:pt idx="0">
                  <c:v>Jan</c:v>
                </c:pt>
                <c:pt idx="1">
                  <c:v>Feb</c:v>
                </c:pt>
                <c:pt idx="2">
                  <c:v>Mar</c:v>
                </c:pt>
              </c:strCache>
            </c:strRef>
          </c:cat>
          <c:val>
            <c:numRef>
              <c:f>Sheet1!$B$2:$B$4</c:f>
              <c:numCache>
                <c:formatCode>_-[$$-409]* #,##0_ ;_-[$$-409]* \-#,##0\ ;_-[$$-409]* "-"??_ ;_-@_ </c:formatCode>
                <c:ptCount val="3"/>
                <c:pt idx="0">
                  <c:v>10</c:v>
                </c:pt>
                <c:pt idx="1">
                  <c:v>10</c:v>
                </c:pt>
                <c:pt idx="2">
                  <c:v>20</c:v>
                </c:pt>
              </c:numCache>
            </c:numRef>
          </c:val>
          <c:extLst>
            <c:ext xmlns:c16="http://schemas.microsoft.com/office/drawing/2014/chart" uri="{C3380CC4-5D6E-409C-BE32-E72D297353CC}">
              <c16:uniqueId val="{00000006-D5B6-444C-9FAD-866AE0AA1D83}"/>
            </c:ext>
          </c:extLst>
        </c:ser>
        <c:ser>
          <c:idx val="1"/>
          <c:order val="1"/>
          <c:tx>
            <c:strRef>
              <c:f>Sheet1!$C$1</c:f>
              <c:strCache>
                <c:ptCount val="1"/>
                <c:pt idx="0">
                  <c:v>Series 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cat>
            <c:strRef>
              <c:f>Sheet1!$A$2:$A$4</c:f>
              <c:strCache>
                <c:ptCount val="3"/>
                <c:pt idx="0">
                  <c:v>Jan</c:v>
                </c:pt>
                <c:pt idx="1">
                  <c:v>Feb</c:v>
                </c:pt>
                <c:pt idx="2">
                  <c:v>Mar</c:v>
                </c:pt>
              </c:strCache>
            </c:strRef>
          </c:cat>
          <c:val>
            <c:numRef>
              <c:f>Sheet1!$C$2:$C$4</c:f>
              <c:numCache>
                <c:formatCode>_-[$$-409]* #,##0_ ;_-[$$-409]* \-#,##0\ ;_-[$$-409]* "-"??_ ;_-@_ </c:formatCode>
                <c:ptCount val="3"/>
                <c:pt idx="0">
                  <c:v>14</c:v>
                </c:pt>
                <c:pt idx="1">
                  <c:v>13</c:v>
                </c:pt>
                <c:pt idx="2">
                  <c:v>25</c:v>
                </c:pt>
              </c:numCache>
            </c:numRef>
          </c:val>
          <c:extLst>
            <c:ext xmlns:c16="http://schemas.microsoft.com/office/drawing/2014/chart" uri="{C3380CC4-5D6E-409C-BE32-E72D297353CC}">
              <c16:uniqueId val="{00000009-D5B6-444C-9FAD-866AE0AA1D83}"/>
            </c:ext>
          </c:extLst>
        </c:ser>
        <c:ser>
          <c:idx val="2"/>
          <c:order val="2"/>
          <c:tx>
            <c:strRef>
              <c:f>Sheet1!$D$1</c:f>
              <c:strCache>
                <c:ptCount val="1"/>
                <c:pt idx="0">
                  <c:v>Series 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cat>
            <c:strRef>
              <c:f>Sheet1!$A$2:$A$4</c:f>
              <c:strCache>
                <c:ptCount val="3"/>
                <c:pt idx="0">
                  <c:v>Jan</c:v>
                </c:pt>
                <c:pt idx="1">
                  <c:v>Feb</c:v>
                </c:pt>
                <c:pt idx="2">
                  <c:v>Mar</c:v>
                </c:pt>
              </c:strCache>
            </c:strRef>
          </c:cat>
          <c:val>
            <c:numRef>
              <c:f>Sheet1!$D$2:$D$4</c:f>
              <c:numCache>
                <c:formatCode>_-[$$-409]* #,##0_ ;_-[$$-409]* \-#,##0\ ;_-[$$-409]* "-"??_ ;_-@_ </c:formatCode>
                <c:ptCount val="3"/>
                <c:pt idx="0">
                  <c:v>12</c:v>
                </c:pt>
                <c:pt idx="1">
                  <c:v>12</c:v>
                </c:pt>
                <c:pt idx="2">
                  <c:v>15</c:v>
                </c:pt>
              </c:numCache>
            </c:numRef>
          </c:val>
          <c:extLst>
            <c:ext xmlns:c16="http://schemas.microsoft.com/office/drawing/2014/chart" uri="{C3380CC4-5D6E-409C-BE32-E72D297353CC}">
              <c16:uniqueId val="{0000000A-D5B6-444C-9FAD-866AE0AA1D83}"/>
            </c:ext>
          </c:extLst>
        </c:ser>
        <c:ser>
          <c:idx val="3"/>
          <c:order val="3"/>
          <c:tx>
            <c:strRef>
              <c:f>Sheet1!$E$1</c:f>
              <c:strCache>
                <c:ptCount val="1"/>
                <c:pt idx="0">
                  <c:v>Series 4</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invertIfNegative val="0"/>
          <c:cat>
            <c:strRef>
              <c:f>Sheet1!$A$2:$A$4</c:f>
              <c:strCache>
                <c:ptCount val="3"/>
                <c:pt idx="0">
                  <c:v>Jan</c:v>
                </c:pt>
                <c:pt idx="1">
                  <c:v>Feb</c:v>
                </c:pt>
                <c:pt idx="2">
                  <c:v>Mar</c:v>
                </c:pt>
              </c:strCache>
            </c:strRef>
          </c:cat>
          <c:val>
            <c:numRef>
              <c:f>Sheet1!$E$2:$E$4</c:f>
              <c:numCache>
                <c:formatCode>_-[$$-409]* #,##0_ ;_-[$$-409]* \-#,##0\ ;_-[$$-409]* "-"??_ ;_-@_ </c:formatCode>
                <c:ptCount val="3"/>
                <c:pt idx="0">
                  <c:v>13</c:v>
                </c:pt>
                <c:pt idx="1">
                  <c:v>13</c:v>
                </c:pt>
                <c:pt idx="2">
                  <c:v>23</c:v>
                </c:pt>
              </c:numCache>
            </c:numRef>
          </c:val>
          <c:extLst>
            <c:ext xmlns:c16="http://schemas.microsoft.com/office/drawing/2014/chart" uri="{C3380CC4-5D6E-409C-BE32-E72D297353CC}">
              <c16:uniqueId val="{0000000B-D5B6-444C-9FAD-866AE0AA1D83}"/>
            </c:ext>
          </c:extLst>
        </c:ser>
        <c:ser>
          <c:idx val="4"/>
          <c:order val="4"/>
          <c:tx>
            <c:strRef>
              <c:f>Sheet1!$F$1</c:f>
              <c:strCache>
                <c:ptCount val="1"/>
                <c:pt idx="0">
                  <c:v>Series 5</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invertIfNegative val="0"/>
          <c:dPt>
            <c:idx val="2"/>
            <c:invertIfNegative val="0"/>
            <c:bubble3D val="0"/>
            <c:extLst>
              <c:ext xmlns:c16="http://schemas.microsoft.com/office/drawing/2014/chart" uri="{C3380CC4-5D6E-409C-BE32-E72D297353CC}">
                <c16:uniqueId val="{00000001-5A06-45AE-A35D-9EB63896D05C}"/>
              </c:ext>
            </c:extLst>
          </c:dPt>
          <c:cat>
            <c:strRef>
              <c:f>Sheet1!$A$2:$A$4</c:f>
              <c:strCache>
                <c:ptCount val="3"/>
                <c:pt idx="0">
                  <c:v>Jan</c:v>
                </c:pt>
                <c:pt idx="1">
                  <c:v>Feb</c:v>
                </c:pt>
                <c:pt idx="2">
                  <c:v>Mar</c:v>
                </c:pt>
              </c:strCache>
            </c:strRef>
          </c:cat>
          <c:val>
            <c:numRef>
              <c:f>Sheet1!$F$2:$F$4</c:f>
              <c:numCache>
                <c:formatCode>_-[$$-409]* #,##0_ ;_-[$$-409]* \-#,##0\ ;_-[$$-409]* "-"??_ ;_-@_ </c:formatCode>
                <c:ptCount val="3"/>
                <c:pt idx="0">
                  <c:v>14</c:v>
                </c:pt>
                <c:pt idx="1">
                  <c:v>12</c:v>
                </c:pt>
                <c:pt idx="2">
                  <c:v>45</c:v>
                </c:pt>
              </c:numCache>
            </c:numRef>
          </c:val>
          <c:extLst>
            <c:ext xmlns:c16="http://schemas.microsoft.com/office/drawing/2014/chart" uri="{C3380CC4-5D6E-409C-BE32-E72D297353CC}">
              <c16:uniqueId val="{0000000C-D5B6-444C-9FAD-866AE0AA1D83}"/>
            </c:ext>
          </c:extLst>
        </c:ser>
        <c:ser>
          <c:idx val="5"/>
          <c:order val="5"/>
          <c:tx>
            <c:strRef>
              <c:f>Sheet1!$G$1</c:f>
              <c:strCache>
                <c:ptCount val="1"/>
                <c:pt idx="0">
                  <c:v>Series 6</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c:spPr>
          <c:invertIfNegative val="0"/>
          <c:cat>
            <c:strRef>
              <c:f>Sheet1!$A$2:$A$4</c:f>
              <c:strCache>
                <c:ptCount val="3"/>
                <c:pt idx="0">
                  <c:v>Jan</c:v>
                </c:pt>
                <c:pt idx="1">
                  <c:v>Feb</c:v>
                </c:pt>
                <c:pt idx="2">
                  <c:v>Mar</c:v>
                </c:pt>
              </c:strCache>
            </c:strRef>
          </c:cat>
          <c:val>
            <c:numRef>
              <c:f>Sheet1!$G$2:$G$4</c:f>
              <c:numCache>
                <c:formatCode>_-[$$-409]* #,##0_ ;_-[$$-409]* \-#,##0\ ;_-[$$-409]* "-"??_ ;_-@_ </c:formatCode>
                <c:ptCount val="3"/>
                <c:pt idx="0">
                  <c:v>15</c:v>
                </c:pt>
                <c:pt idx="1">
                  <c:v>15</c:v>
                </c:pt>
                <c:pt idx="2">
                  <c:v>80</c:v>
                </c:pt>
              </c:numCache>
            </c:numRef>
          </c:val>
          <c:extLst>
            <c:ext xmlns:c16="http://schemas.microsoft.com/office/drawing/2014/chart" uri="{C3380CC4-5D6E-409C-BE32-E72D297353CC}">
              <c16:uniqueId val="{0000000D-D5B6-444C-9FAD-866AE0AA1D83}"/>
            </c:ext>
          </c:extLst>
        </c:ser>
        <c:ser>
          <c:idx val="6"/>
          <c:order val="6"/>
          <c:tx>
            <c:strRef>
              <c:f>Sheet1!$H$1</c:f>
              <c:strCache>
                <c:ptCount val="1"/>
                <c:pt idx="0">
                  <c:v>Series 7</c:v>
                </c:pt>
              </c:strCache>
            </c:strRef>
          </c:tx>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c:spPr>
          <c:invertIfNegative val="0"/>
          <c:cat>
            <c:strRef>
              <c:f>Sheet1!$A$2:$A$4</c:f>
              <c:strCache>
                <c:ptCount val="3"/>
                <c:pt idx="0">
                  <c:v>Jan</c:v>
                </c:pt>
                <c:pt idx="1">
                  <c:v>Feb</c:v>
                </c:pt>
                <c:pt idx="2">
                  <c:v>Mar</c:v>
                </c:pt>
              </c:strCache>
            </c:strRef>
          </c:cat>
          <c:val>
            <c:numRef>
              <c:f>Sheet1!$H$2:$H$4</c:f>
              <c:numCache>
                <c:formatCode>_-[$$-409]* #,##0_ ;_-[$$-409]* \-#,##0\ ;_-[$$-409]* "-"??_ ;_-@_ </c:formatCode>
                <c:ptCount val="3"/>
                <c:pt idx="0">
                  <c:v>16</c:v>
                </c:pt>
                <c:pt idx="1">
                  <c:v>16</c:v>
                </c:pt>
                <c:pt idx="2">
                  <c:v>60</c:v>
                </c:pt>
              </c:numCache>
            </c:numRef>
          </c:val>
          <c:extLst>
            <c:ext xmlns:c16="http://schemas.microsoft.com/office/drawing/2014/chart" uri="{C3380CC4-5D6E-409C-BE32-E72D297353CC}">
              <c16:uniqueId val="{0000000E-D5B6-444C-9FAD-866AE0AA1D83}"/>
            </c:ext>
          </c:extLst>
        </c:ser>
        <c:ser>
          <c:idx val="7"/>
          <c:order val="7"/>
          <c:tx>
            <c:strRef>
              <c:f>Sheet1!$I$1</c:f>
              <c:strCache>
                <c:ptCount val="1"/>
                <c:pt idx="0">
                  <c:v>Series 8</c:v>
                </c:pt>
              </c:strCache>
            </c:strRef>
          </c:tx>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c:spPr>
          <c:invertIfNegative val="0"/>
          <c:cat>
            <c:strRef>
              <c:f>Sheet1!$A$2:$A$4</c:f>
              <c:strCache>
                <c:ptCount val="3"/>
                <c:pt idx="0">
                  <c:v>Jan</c:v>
                </c:pt>
                <c:pt idx="1">
                  <c:v>Feb</c:v>
                </c:pt>
                <c:pt idx="2">
                  <c:v>Mar</c:v>
                </c:pt>
              </c:strCache>
            </c:strRef>
          </c:cat>
          <c:val>
            <c:numRef>
              <c:f>Sheet1!$I$2:$I$4</c:f>
              <c:numCache>
                <c:formatCode>_-[$$-409]* #,##0_ ;_-[$$-409]* \-#,##0\ ;_-[$$-409]* "-"??_ ;_-@_ </c:formatCode>
                <c:ptCount val="3"/>
                <c:pt idx="0">
                  <c:v>12</c:v>
                </c:pt>
                <c:pt idx="1">
                  <c:v>12</c:v>
                </c:pt>
                <c:pt idx="2">
                  <c:v>55</c:v>
                </c:pt>
              </c:numCache>
            </c:numRef>
          </c:val>
          <c:extLst>
            <c:ext xmlns:c16="http://schemas.microsoft.com/office/drawing/2014/chart" uri="{C3380CC4-5D6E-409C-BE32-E72D297353CC}">
              <c16:uniqueId val="{00000016-D5B6-444C-9FAD-866AE0AA1D83}"/>
            </c:ext>
          </c:extLst>
        </c:ser>
        <c:ser>
          <c:idx val="8"/>
          <c:order val="8"/>
          <c:tx>
            <c:strRef>
              <c:f>Sheet1!$J$1</c:f>
              <c:strCache>
                <c:ptCount val="1"/>
                <c:pt idx="0">
                  <c:v>Series 9</c:v>
                </c:pt>
              </c:strCache>
            </c:strRef>
          </c:tx>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c:spPr>
          <c:invertIfNegative val="0"/>
          <c:cat>
            <c:strRef>
              <c:f>Sheet1!$A$2:$A$4</c:f>
              <c:strCache>
                <c:ptCount val="3"/>
                <c:pt idx="0">
                  <c:v>Jan</c:v>
                </c:pt>
                <c:pt idx="1">
                  <c:v>Feb</c:v>
                </c:pt>
                <c:pt idx="2">
                  <c:v>Mar</c:v>
                </c:pt>
              </c:strCache>
            </c:strRef>
          </c:cat>
          <c:val>
            <c:numRef>
              <c:f>Sheet1!$J$2:$J$4</c:f>
              <c:numCache>
                <c:formatCode>_-[$$-409]* #,##0_ ;_-[$$-409]* \-#,##0\ ;_-[$$-409]* "-"??_ ;_-@_ </c:formatCode>
                <c:ptCount val="3"/>
                <c:pt idx="0">
                  <c:v>13</c:v>
                </c:pt>
                <c:pt idx="1">
                  <c:v>13</c:v>
                </c:pt>
                <c:pt idx="2">
                  <c:v>50</c:v>
                </c:pt>
              </c:numCache>
            </c:numRef>
          </c:val>
          <c:extLst>
            <c:ext xmlns:c16="http://schemas.microsoft.com/office/drawing/2014/chart" uri="{C3380CC4-5D6E-409C-BE32-E72D297353CC}">
              <c16:uniqueId val="{00000017-D5B6-444C-9FAD-866AE0AA1D83}"/>
            </c:ext>
          </c:extLst>
        </c:ser>
        <c:ser>
          <c:idx val="9"/>
          <c:order val="9"/>
          <c:tx>
            <c:strRef>
              <c:f>Sheet1!$K$1</c:f>
              <c:strCache>
                <c:ptCount val="1"/>
                <c:pt idx="0">
                  <c:v>Series 10</c:v>
                </c:pt>
              </c:strCache>
            </c:strRef>
          </c:tx>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c:spPr>
          <c:invertIfNegative val="0"/>
          <c:cat>
            <c:strRef>
              <c:f>Sheet1!$A$2:$A$4</c:f>
              <c:strCache>
                <c:ptCount val="3"/>
                <c:pt idx="0">
                  <c:v>Jan</c:v>
                </c:pt>
                <c:pt idx="1">
                  <c:v>Feb</c:v>
                </c:pt>
                <c:pt idx="2">
                  <c:v>Mar</c:v>
                </c:pt>
              </c:strCache>
            </c:strRef>
          </c:cat>
          <c:val>
            <c:numRef>
              <c:f>Sheet1!$K$2:$K$4</c:f>
              <c:numCache>
                <c:formatCode>_-[$$-409]* #,##0_ ;_-[$$-409]* \-#,##0\ ;_-[$$-409]* "-"??_ ;_-@_ </c:formatCode>
                <c:ptCount val="3"/>
                <c:pt idx="0">
                  <c:v>14</c:v>
                </c:pt>
                <c:pt idx="1">
                  <c:v>14</c:v>
                </c:pt>
                <c:pt idx="2">
                  <c:v>45</c:v>
                </c:pt>
              </c:numCache>
            </c:numRef>
          </c:val>
          <c:extLst>
            <c:ext xmlns:c16="http://schemas.microsoft.com/office/drawing/2014/chart" uri="{C3380CC4-5D6E-409C-BE32-E72D297353CC}">
              <c16:uniqueId val="{00000018-D5B6-444C-9FAD-866AE0AA1D83}"/>
            </c:ext>
          </c:extLst>
        </c:ser>
        <c:dLbls>
          <c:showLegendKey val="0"/>
          <c:showVal val="0"/>
          <c:showCatName val="0"/>
          <c:showSerName val="0"/>
          <c:showPercent val="0"/>
          <c:showBubbleSize val="0"/>
        </c:dLbls>
        <c:gapWidth val="100"/>
        <c:overlap val="-24"/>
        <c:axId val="217124912"/>
        <c:axId val="217125472"/>
      </c:barChart>
      <c:catAx>
        <c:axId val="21712491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7125472"/>
        <c:crosses val="autoZero"/>
        <c:auto val="1"/>
        <c:lblAlgn val="ctr"/>
        <c:lblOffset val="100"/>
        <c:noMultiLvlLbl val="0"/>
      </c:catAx>
      <c:valAx>
        <c:axId val="217125472"/>
        <c:scaling>
          <c:orientation val="minMax"/>
          <c:max val="100"/>
        </c:scaling>
        <c:delete val="0"/>
        <c:axPos val="l"/>
        <c:majorGridlines>
          <c:spPr>
            <a:ln w="9525" cap="flat" cmpd="sng" algn="ctr">
              <a:solidFill>
                <a:schemeClr val="tx2">
                  <a:lumMod val="15000"/>
                  <a:lumOff val="85000"/>
                </a:schemeClr>
              </a:solidFill>
              <a:round/>
            </a:ln>
            <a:effectLst/>
          </c:spPr>
        </c:majorGridlines>
        <c:numFmt formatCode="_-[$$-409]* #,##0_ ;_-[$$-409]* \-#,##0\ ;_-[$$-409]* &quot;-&quot;??_ ;_-@_ "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7124912"/>
        <c:crosses val="autoZero"/>
        <c:crossBetween val="between"/>
        <c:majorUnit val="25"/>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Reserve</c:v>
                </c:pt>
              </c:strCache>
            </c:strRef>
          </c:tx>
          <c:spPr>
            <a:solidFill>
              <a:schemeClr val="bg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3</c:v>
                </c:pt>
                <c:pt idx="1">
                  <c:v>2</c:v>
                </c:pt>
                <c:pt idx="2">
                  <c:v>4</c:v>
                </c:pt>
              </c:numCache>
            </c:numRef>
          </c:val>
          <c:extLst>
            <c:ext xmlns:c16="http://schemas.microsoft.com/office/drawing/2014/chart" uri="{C3380CC4-5D6E-409C-BE32-E72D297353CC}">
              <c16:uniqueId val="{00000000-0576-4B76-A3A1-2DB3F04DC591}"/>
            </c:ext>
          </c:extLst>
        </c:ser>
        <c:dLbls>
          <c:showLegendKey val="0"/>
          <c:showVal val="0"/>
          <c:showCatName val="0"/>
          <c:showSerName val="0"/>
          <c:showPercent val="0"/>
          <c:showBubbleSize val="0"/>
        </c:dLbls>
        <c:gapWidth val="87"/>
        <c:overlap val="-23"/>
        <c:axId val="284665672"/>
        <c:axId val="284669592"/>
      </c:barChart>
      <c:catAx>
        <c:axId val="284665672"/>
        <c:scaling>
          <c:orientation val="minMax"/>
        </c:scaling>
        <c:delete val="1"/>
        <c:axPos val="b"/>
        <c:numFmt formatCode="General" sourceLinked="1"/>
        <c:majorTickMark val="none"/>
        <c:minorTickMark val="none"/>
        <c:tickLblPos val="nextTo"/>
        <c:crossAx val="284669592"/>
        <c:crosses val="autoZero"/>
        <c:auto val="1"/>
        <c:lblAlgn val="ctr"/>
        <c:lblOffset val="100"/>
        <c:noMultiLvlLbl val="0"/>
      </c:catAx>
      <c:valAx>
        <c:axId val="284669592"/>
        <c:scaling>
          <c:orientation val="minMax"/>
        </c:scaling>
        <c:delete val="1"/>
        <c:axPos val="l"/>
        <c:numFmt formatCode="General" sourceLinked="1"/>
        <c:majorTickMark val="none"/>
        <c:minorTickMark val="none"/>
        <c:tickLblPos val="nextTo"/>
        <c:crossAx val="284665672"/>
        <c:crosses val="autoZero"/>
        <c:crossBetween val="between"/>
      </c:valAx>
      <c:spPr>
        <a:noFill/>
        <a:ln w="25400">
          <a:noFill/>
        </a:ln>
        <a:effectLst/>
      </c:spPr>
    </c:plotArea>
    <c:legend>
      <c:legendPos val="l"/>
      <c:overlay val="0"/>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j-lt"/>
              <a:ea typeface="Roboto Light" panose="02000000000000000000" pitchFamily="2" charset="0"/>
              <a:cs typeface="+mn-cs"/>
            </a:defRPr>
          </a:pPr>
          <a:endParaRPr lang="en-US"/>
        </a:p>
      </c:txPr>
    </c:legend>
    <c:plotVisOnly val="1"/>
    <c:dispBlanksAs val="gap"/>
    <c:showDLblsOverMax val="0"/>
  </c:chart>
  <c:spPr>
    <a:noFill/>
    <a:ln>
      <a:noFill/>
    </a:ln>
    <a:effectLst/>
  </c:spPr>
  <c:txPr>
    <a:bodyPr/>
    <a:lstStyle/>
    <a:p>
      <a:pPr>
        <a:defRPr sz="900">
          <a:latin typeface="Roboto Light" panose="02000000000000000000" pitchFamily="2" charset="0"/>
          <a:ea typeface="Roboto Light" panose="02000000000000000000" pitchFamily="2" charset="0"/>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Reserve</c:v>
                </c:pt>
              </c:strCache>
            </c:strRef>
          </c:tx>
          <c:spPr>
            <a:solidFill>
              <a:schemeClr val="bg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3</c:v>
                </c:pt>
                <c:pt idx="1">
                  <c:v>2</c:v>
                </c:pt>
                <c:pt idx="2">
                  <c:v>4</c:v>
                </c:pt>
              </c:numCache>
            </c:numRef>
          </c:val>
          <c:extLst>
            <c:ext xmlns:c16="http://schemas.microsoft.com/office/drawing/2014/chart" uri="{C3380CC4-5D6E-409C-BE32-E72D297353CC}">
              <c16:uniqueId val="{00000000-D760-499E-AA04-4D1C987E6F35}"/>
            </c:ext>
          </c:extLst>
        </c:ser>
        <c:dLbls>
          <c:showLegendKey val="0"/>
          <c:showVal val="0"/>
          <c:showCatName val="0"/>
          <c:showSerName val="0"/>
          <c:showPercent val="0"/>
          <c:showBubbleSize val="0"/>
        </c:dLbls>
        <c:gapWidth val="87"/>
        <c:overlap val="-23"/>
        <c:axId val="284665280"/>
        <c:axId val="284662928"/>
      </c:barChart>
      <c:catAx>
        <c:axId val="284665280"/>
        <c:scaling>
          <c:orientation val="minMax"/>
        </c:scaling>
        <c:delete val="1"/>
        <c:axPos val="b"/>
        <c:numFmt formatCode="General" sourceLinked="1"/>
        <c:majorTickMark val="none"/>
        <c:minorTickMark val="none"/>
        <c:tickLblPos val="nextTo"/>
        <c:crossAx val="284662928"/>
        <c:crosses val="autoZero"/>
        <c:auto val="1"/>
        <c:lblAlgn val="ctr"/>
        <c:lblOffset val="100"/>
        <c:noMultiLvlLbl val="0"/>
      </c:catAx>
      <c:valAx>
        <c:axId val="284662928"/>
        <c:scaling>
          <c:orientation val="minMax"/>
        </c:scaling>
        <c:delete val="1"/>
        <c:axPos val="l"/>
        <c:numFmt formatCode="General" sourceLinked="1"/>
        <c:majorTickMark val="none"/>
        <c:minorTickMark val="none"/>
        <c:tickLblPos val="nextTo"/>
        <c:crossAx val="284665280"/>
        <c:crosses val="autoZero"/>
        <c:crossBetween val="between"/>
      </c:valAx>
      <c:spPr>
        <a:noFill/>
        <a:ln w="25400">
          <a:noFill/>
        </a:ln>
        <a:effectLst/>
      </c:spPr>
    </c:plotArea>
    <c:legend>
      <c:legendPos val="l"/>
      <c:overlay val="0"/>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j-lt"/>
              <a:ea typeface="Roboto Light" panose="02000000000000000000" pitchFamily="2" charset="0"/>
              <a:cs typeface="+mn-cs"/>
            </a:defRPr>
          </a:pPr>
          <a:endParaRPr lang="en-US"/>
        </a:p>
      </c:txPr>
    </c:legend>
    <c:plotVisOnly val="1"/>
    <c:dispBlanksAs val="gap"/>
    <c:showDLblsOverMax val="0"/>
  </c:chart>
  <c:spPr>
    <a:noFill/>
    <a:ln>
      <a:noFill/>
    </a:ln>
    <a:effectLst/>
  </c:spPr>
  <c:txPr>
    <a:bodyPr/>
    <a:lstStyle/>
    <a:p>
      <a:pPr>
        <a:defRPr sz="900">
          <a:latin typeface="Roboto Light" panose="02000000000000000000" pitchFamily="2" charset="0"/>
          <a:ea typeface="Roboto Light" panose="02000000000000000000" pitchFamily="2" charset="0"/>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Reserve</c:v>
                </c:pt>
              </c:strCache>
            </c:strRef>
          </c:tx>
          <c:spPr>
            <a:solidFill>
              <a:schemeClr val="bg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3</c:v>
                </c:pt>
                <c:pt idx="1">
                  <c:v>2</c:v>
                </c:pt>
                <c:pt idx="2">
                  <c:v>4</c:v>
                </c:pt>
              </c:numCache>
            </c:numRef>
          </c:val>
          <c:extLst>
            <c:ext xmlns:c16="http://schemas.microsoft.com/office/drawing/2014/chart" uri="{C3380CC4-5D6E-409C-BE32-E72D297353CC}">
              <c16:uniqueId val="{00000000-5B2F-4BBE-9031-3B03120A5655}"/>
            </c:ext>
          </c:extLst>
        </c:ser>
        <c:dLbls>
          <c:showLegendKey val="0"/>
          <c:showVal val="0"/>
          <c:showCatName val="0"/>
          <c:showSerName val="0"/>
          <c:showPercent val="0"/>
          <c:showBubbleSize val="0"/>
        </c:dLbls>
        <c:gapWidth val="87"/>
        <c:overlap val="-23"/>
        <c:axId val="284666456"/>
        <c:axId val="284666848"/>
      </c:barChart>
      <c:catAx>
        <c:axId val="284666456"/>
        <c:scaling>
          <c:orientation val="minMax"/>
        </c:scaling>
        <c:delete val="1"/>
        <c:axPos val="b"/>
        <c:numFmt formatCode="General" sourceLinked="1"/>
        <c:majorTickMark val="none"/>
        <c:minorTickMark val="none"/>
        <c:tickLblPos val="nextTo"/>
        <c:crossAx val="284666848"/>
        <c:crosses val="autoZero"/>
        <c:auto val="1"/>
        <c:lblAlgn val="ctr"/>
        <c:lblOffset val="100"/>
        <c:noMultiLvlLbl val="0"/>
      </c:catAx>
      <c:valAx>
        <c:axId val="284666848"/>
        <c:scaling>
          <c:orientation val="minMax"/>
        </c:scaling>
        <c:delete val="1"/>
        <c:axPos val="l"/>
        <c:numFmt formatCode="General" sourceLinked="1"/>
        <c:majorTickMark val="none"/>
        <c:minorTickMark val="none"/>
        <c:tickLblPos val="nextTo"/>
        <c:crossAx val="284666456"/>
        <c:crosses val="autoZero"/>
        <c:crossBetween val="between"/>
      </c:valAx>
      <c:spPr>
        <a:noFill/>
        <a:ln w="25400">
          <a:noFill/>
        </a:ln>
        <a:effectLst/>
      </c:spPr>
    </c:plotArea>
    <c:legend>
      <c:legendPos val="l"/>
      <c:overlay val="0"/>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j-lt"/>
              <a:ea typeface="Roboto Light" panose="02000000000000000000" pitchFamily="2" charset="0"/>
              <a:cs typeface="+mn-cs"/>
            </a:defRPr>
          </a:pPr>
          <a:endParaRPr lang="en-US"/>
        </a:p>
      </c:txPr>
    </c:legend>
    <c:plotVisOnly val="1"/>
    <c:dispBlanksAs val="gap"/>
    <c:showDLblsOverMax val="0"/>
  </c:chart>
  <c:spPr>
    <a:noFill/>
    <a:ln>
      <a:noFill/>
    </a:ln>
    <a:effectLst/>
  </c:spPr>
  <c:txPr>
    <a:bodyPr/>
    <a:lstStyle/>
    <a:p>
      <a:pPr>
        <a:defRPr sz="900">
          <a:latin typeface="Roboto Light" panose="02000000000000000000" pitchFamily="2" charset="0"/>
          <a:ea typeface="Roboto Light" panose="02000000000000000000" pitchFamily="2" charset="0"/>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Reserve</c:v>
                </c:pt>
              </c:strCache>
            </c:strRef>
          </c:tx>
          <c:spPr>
            <a:solidFill>
              <a:schemeClr val="bg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3</c:v>
                </c:pt>
                <c:pt idx="1">
                  <c:v>2</c:v>
                </c:pt>
                <c:pt idx="2">
                  <c:v>4</c:v>
                </c:pt>
              </c:numCache>
            </c:numRef>
          </c:val>
          <c:extLst>
            <c:ext xmlns:c16="http://schemas.microsoft.com/office/drawing/2014/chart" uri="{C3380CC4-5D6E-409C-BE32-E72D297353CC}">
              <c16:uniqueId val="{00000000-0576-4B76-A3A1-2DB3F04DC591}"/>
            </c:ext>
          </c:extLst>
        </c:ser>
        <c:dLbls>
          <c:showLegendKey val="0"/>
          <c:showVal val="0"/>
          <c:showCatName val="0"/>
          <c:showSerName val="0"/>
          <c:showPercent val="0"/>
          <c:showBubbleSize val="0"/>
        </c:dLbls>
        <c:gapWidth val="87"/>
        <c:overlap val="-23"/>
        <c:axId val="284665672"/>
        <c:axId val="284669592"/>
      </c:barChart>
      <c:catAx>
        <c:axId val="284665672"/>
        <c:scaling>
          <c:orientation val="minMax"/>
        </c:scaling>
        <c:delete val="1"/>
        <c:axPos val="b"/>
        <c:numFmt formatCode="General" sourceLinked="1"/>
        <c:majorTickMark val="none"/>
        <c:minorTickMark val="none"/>
        <c:tickLblPos val="nextTo"/>
        <c:crossAx val="284669592"/>
        <c:crosses val="autoZero"/>
        <c:auto val="1"/>
        <c:lblAlgn val="ctr"/>
        <c:lblOffset val="100"/>
        <c:noMultiLvlLbl val="0"/>
      </c:catAx>
      <c:valAx>
        <c:axId val="284669592"/>
        <c:scaling>
          <c:orientation val="minMax"/>
        </c:scaling>
        <c:delete val="1"/>
        <c:axPos val="l"/>
        <c:numFmt formatCode="General" sourceLinked="1"/>
        <c:majorTickMark val="none"/>
        <c:minorTickMark val="none"/>
        <c:tickLblPos val="nextTo"/>
        <c:crossAx val="284665672"/>
        <c:crosses val="autoZero"/>
        <c:crossBetween val="between"/>
      </c:valAx>
      <c:spPr>
        <a:noFill/>
        <a:ln w="25400">
          <a:noFill/>
        </a:ln>
        <a:effectLst/>
      </c:spPr>
    </c:plotArea>
    <c:legend>
      <c:legendPos val="l"/>
      <c:overlay val="0"/>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j-lt"/>
              <a:ea typeface="Roboto Light" panose="02000000000000000000" pitchFamily="2" charset="0"/>
              <a:cs typeface="+mn-cs"/>
            </a:defRPr>
          </a:pPr>
          <a:endParaRPr lang="en-US"/>
        </a:p>
      </c:txPr>
    </c:legend>
    <c:plotVisOnly val="1"/>
    <c:dispBlanksAs val="gap"/>
    <c:showDLblsOverMax val="0"/>
  </c:chart>
  <c:spPr>
    <a:noFill/>
    <a:ln>
      <a:noFill/>
    </a:ln>
    <a:effectLst/>
  </c:spPr>
  <c:txPr>
    <a:bodyPr/>
    <a:lstStyle/>
    <a:p>
      <a:pPr>
        <a:defRPr sz="900">
          <a:latin typeface="Roboto Light" panose="02000000000000000000" pitchFamily="2" charset="0"/>
          <a:ea typeface="Roboto Light" panose="02000000000000000000" pitchFamily="2" charset="0"/>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72812637716533"/>
          <c:y val="0.11012719257170407"/>
          <c:w val="0.74054374724566929"/>
          <c:h val="0.75772017634225108"/>
        </c:manualLayout>
      </c:layout>
      <c:doughnutChart>
        <c:varyColors val="1"/>
        <c:ser>
          <c:idx val="0"/>
          <c:order val="0"/>
          <c:tx>
            <c:strRef>
              <c:f>Sheet1!$B$1</c:f>
              <c:strCache>
                <c:ptCount val="1"/>
                <c:pt idx="0">
                  <c:v>Sales</c:v>
                </c:pt>
              </c:strCache>
            </c:strRef>
          </c:tx>
          <c:spPr>
            <a:ln>
              <a:noFill/>
            </a:ln>
          </c:spPr>
          <c:dPt>
            <c:idx val="0"/>
            <c:bubble3D val="0"/>
            <c:spPr>
              <a:solidFill>
                <a:srgbClr val="FEE004"/>
              </a:solidFill>
              <a:ln w="19050">
                <a:noFill/>
              </a:ln>
              <a:effectLst/>
            </c:spPr>
            <c:extLst>
              <c:ext xmlns:c16="http://schemas.microsoft.com/office/drawing/2014/chart" uri="{C3380CC4-5D6E-409C-BE32-E72D297353CC}">
                <c16:uniqueId val="{00000001-A6D7-42B8-925D-D3A16E66A9B3}"/>
              </c:ext>
            </c:extLst>
          </c:dPt>
          <c:dPt>
            <c:idx val="1"/>
            <c:bubble3D val="0"/>
            <c:spPr>
              <a:noFill/>
              <a:ln w="19050">
                <a:noFill/>
              </a:ln>
              <a:effectLst/>
            </c:spPr>
            <c:extLst>
              <c:ext xmlns:c16="http://schemas.microsoft.com/office/drawing/2014/chart" uri="{C3380CC4-5D6E-409C-BE32-E72D297353CC}">
                <c16:uniqueId val="{00000003-A6D7-42B8-925D-D3A16E66A9B3}"/>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4-A6D7-42B8-925D-D3A16E66A9B3}"/>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F89C5B"/>
              </a:solidFill>
              <a:ln w="19050">
                <a:noFill/>
              </a:ln>
              <a:effectLst/>
            </c:spPr>
            <c:extLst>
              <c:ext xmlns:c16="http://schemas.microsoft.com/office/drawing/2014/chart" uri="{C3380CC4-5D6E-409C-BE32-E72D297353CC}">
                <c16:uniqueId val="{00000001-CD0D-4A8A-A283-CC90D9515B51}"/>
              </c:ext>
            </c:extLst>
          </c:dPt>
          <c:dPt>
            <c:idx val="1"/>
            <c:bubble3D val="0"/>
            <c:spPr>
              <a:noFill/>
              <a:ln w="19050">
                <a:noFill/>
              </a:ln>
              <a:effectLst/>
            </c:spPr>
            <c:extLst>
              <c:ext xmlns:c16="http://schemas.microsoft.com/office/drawing/2014/chart" uri="{C3380CC4-5D6E-409C-BE32-E72D297353CC}">
                <c16:uniqueId val="{00000003-CD0D-4A8A-A283-CC90D9515B51}"/>
              </c:ext>
            </c:extLst>
          </c:dPt>
          <c:cat>
            <c:strRef>
              <c:f>Sheet1!$A$2:$A$3</c:f>
              <c:strCache>
                <c:ptCount val="2"/>
                <c:pt idx="0">
                  <c:v>1st Qtr</c:v>
                </c:pt>
                <c:pt idx="1">
                  <c:v>2nd Qtr</c:v>
                </c:pt>
              </c:strCache>
            </c:strRef>
          </c:cat>
          <c:val>
            <c:numRef>
              <c:f>Sheet1!$B$2:$B$3</c:f>
              <c:numCache>
                <c:formatCode>General</c:formatCode>
                <c:ptCount val="2"/>
                <c:pt idx="0">
                  <c:v>9.1</c:v>
                </c:pt>
                <c:pt idx="1">
                  <c:v>0.9</c:v>
                </c:pt>
              </c:numCache>
            </c:numRef>
          </c:val>
          <c:extLst>
            <c:ext xmlns:c16="http://schemas.microsoft.com/office/drawing/2014/chart" uri="{C3380CC4-5D6E-409C-BE32-E72D297353CC}">
              <c16:uniqueId val="{00000004-CD0D-4A8A-A283-CC90D9515B51}"/>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3.1289464549254971E-2"/>
          <c:y val="2.1563964747162514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9199443316928153"/>
          <c:y val="0.13410336322007757"/>
          <c:w val="0.72686698596792365"/>
          <c:h val="0.64439005057488841"/>
        </c:manualLayout>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Text 1</c:v>
                </c:pt>
                <c:pt idx="1">
                  <c:v>Text 2</c:v>
                </c:pt>
                <c:pt idx="2">
                  <c:v>Text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822-48F4-A419-B0596A086F46}"/>
            </c:ext>
          </c:extLst>
        </c:ser>
        <c:ser>
          <c:idx val="1"/>
          <c:order val="1"/>
          <c:tx>
            <c:strRef>
              <c:f>Sheet1!$C$1</c:f>
              <c:strCache>
                <c:ptCount val="1"/>
                <c:pt idx="0">
                  <c:v>Series 2</c:v>
                </c:pt>
              </c:strCache>
            </c:strRef>
          </c:tx>
          <c:spPr>
            <a:solidFill>
              <a:schemeClr val="accent2"/>
            </a:solidFill>
            <a:ln>
              <a:noFill/>
            </a:ln>
            <a:effectLst/>
          </c:spPr>
          <c:invertIfNegative val="0"/>
          <c:cat>
            <c:strRef>
              <c:f>Sheet1!$A$2:$A$4</c:f>
              <c:strCache>
                <c:ptCount val="3"/>
                <c:pt idx="0">
                  <c:v>Text 1</c:v>
                </c:pt>
                <c:pt idx="1">
                  <c:v>Text 2</c:v>
                </c:pt>
                <c:pt idx="2">
                  <c:v>Text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822-48F4-A419-B0596A086F46}"/>
            </c:ext>
          </c:extLst>
        </c:ser>
        <c:ser>
          <c:idx val="2"/>
          <c:order val="2"/>
          <c:tx>
            <c:strRef>
              <c:f>Sheet1!$D$1</c:f>
              <c:strCache>
                <c:ptCount val="1"/>
                <c:pt idx="0">
                  <c:v>Series 3</c:v>
                </c:pt>
              </c:strCache>
            </c:strRef>
          </c:tx>
          <c:spPr>
            <a:solidFill>
              <a:schemeClr val="accent3"/>
            </a:solidFill>
            <a:ln>
              <a:noFill/>
            </a:ln>
            <a:effectLst/>
          </c:spPr>
          <c:invertIfNegative val="0"/>
          <c:cat>
            <c:strRef>
              <c:f>Sheet1!$A$2:$A$4</c:f>
              <c:strCache>
                <c:ptCount val="3"/>
                <c:pt idx="0">
                  <c:v>Text 1</c:v>
                </c:pt>
                <c:pt idx="1">
                  <c:v>Text 2</c:v>
                </c:pt>
                <c:pt idx="2">
                  <c:v>Text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822-48F4-A419-B0596A086F46}"/>
            </c:ext>
          </c:extLst>
        </c:ser>
        <c:dLbls>
          <c:showLegendKey val="0"/>
          <c:showVal val="0"/>
          <c:showCatName val="0"/>
          <c:showSerName val="0"/>
          <c:showPercent val="0"/>
          <c:showBubbleSize val="0"/>
        </c:dLbls>
        <c:gapWidth val="219"/>
        <c:axId val="338323264"/>
        <c:axId val="338324904"/>
      </c:barChart>
      <c:catAx>
        <c:axId val="338323264"/>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338324904"/>
        <c:crosses val="autoZero"/>
        <c:auto val="1"/>
        <c:lblAlgn val="ctr"/>
        <c:lblOffset val="100"/>
        <c:noMultiLvlLbl val="0"/>
      </c:catAx>
      <c:valAx>
        <c:axId val="338324904"/>
        <c:scaling>
          <c:orientation val="minMax"/>
        </c:scaling>
        <c:delete val="0"/>
        <c:axPos val="b"/>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338323264"/>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F89C5B"/>
              </a:solidFill>
              <a:ln w="19050">
                <a:noFill/>
              </a:ln>
              <a:effectLst/>
            </c:spPr>
            <c:extLst>
              <c:ext xmlns:c16="http://schemas.microsoft.com/office/drawing/2014/chart" uri="{C3380CC4-5D6E-409C-BE32-E72D297353CC}">
                <c16:uniqueId val="{00000001-3A30-46DA-B2B2-577D22A92AE1}"/>
              </c:ext>
            </c:extLst>
          </c:dPt>
          <c:dPt>
            <c:idx val="1"/>
            <c:bubble3D val="0"/>
            <c:spPr>
              <a:noFill/>
              <a:ln w="19050">
                <a:noFill/>
              </a:ln>
              <a:effectLst/>
            </c:spPr>
            <c:extLst>
              <c:ext xmlns:c16="http://schemas.microsoft.com/office/drawing/2014/chart" uri="{C3380CC4-5D6E-409C-BE32-E72D297353CC}">
                <c16:uniqueId val="{00000003-3A30-46DA-B2B2-577D22A92AE1}"/>
              </c:ext>
            </c:extLst>
          </c:dPt>
          <c:cat>
            <c:strRef>
              <c:f>Sheet1!$A$2:$A$3</c:f>
              <c:strCache>
                <c:ptCount val="2"/>
                <c:pt idx="0">
                  <c:v>1st Qtr</c:v>
                </c:pt>
                <c:pt idx="1">
                  <c:v>2nd Qtr</c:v>
                </c:pt>
              </c:strCache>
            </c:strRef>
          </c:cat>
          <c:val>
            <c:numRef>
              <c:f>Sheet1!$B$2:$B$3</c:f>
              <c:numCache>
                <c:formatCode>General</c:formatCode>
                <c:ptCount val="2"/>
                <c:pt idx="0">
                  <c:v>5.4</c:v>
                </c:pt>
                <c:pt idx="1">
                  <c:v>4.5999999999999996</c:v>
                </c:pt>
              </c:numCache>
            </c:numRef>
          </c:val>
          <c:extLst>
            <c:ext xmlns:c16="http://schemas.microsoft.com/office/drawing/2014/chart" uri="{C3380CC4-5D6E-409C-BE32-E72D297353CC}">
              <c16:uniqueId val="{00000004-3A30-46DA-B2B2-577D22A92AE1}"/>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245C95"/>
              </a:solidFill>
              <a:ln w="19050">
                <a:noFill/>
              </a:ln>
              <a:effectLst/>
            </c:spPr>
            <c:extLst>
              <c:ext xmlns:c16="http://schemas.microsoft.com/office/drawing/2014/chart" uri="{C3380CC4-5D6E-409C-BE32-E72D297353CC}">
                <c16:uniqueId val="{00000001-5BCD-45BB-B0A2-885152594127}"/>
              </c:ext>
            </c:extLst>
          </c:dPt>
          <c:dPt>
            <c:idx val="1"/>
            <c:bubble3D val="0"/>
            <c:spPr>
              <a:noFill/>
              <a:ln w="19050">
                <a:noFill/>
              </a:ln>
              <a:effectLst/>
            </c:spPr>
            <c:extLst>
              <c:ext xmlns:c16="http://schemas.microsoft.com/office/drawing/2014/chart" uri="{C3380CC4-5D6E-409C-BE32-E72D297353CC}">
                <c16:uniqueId val="{00000003-5BCD-45BB-B0A2-885152594127}"/>
              </c:ext>
            </c:extLst>
          </c:dPt>
          <c:cat>
            <c:strRef>
              <c:f>Sheet1!$A$2:$A$3</c:f>
              <c:strCache>
                <c:ptCount val="2"/>
                <c:pt idx="0">
                  <c:v>1st Qtr</c:v>
                </c:pt>
                <c:pt idx="1">
                  <c:v>2nd Qtr</c:v>
                </c:pt>
              </c:strCache>
            </c:strRef>
          </c:cat>
          <c:val>
            <c:numRef>
              <c:f>Sheet1!$B$2:$B$3</c:f>
              <c:numCache>
                <c:formatCode>General</c:formatCode>
                <c:ptCount val="2"/>
                <c:pt idx="0">
                  <c:v>8.6999999999999993</c:v>
                </c:pt>
                <c:pt idx="1">
                  <c:v>1.3</c:v>
                </c:pt>
              </c:numCache>
            </c:numRef>
          </c:val>
          <c:extLst>
            <c:ext xmlns:c16="http://schemas.microsoft.com/office/drawing/2014/chart" uri="{C3380CC4-5D6E-409C-BE32-E72D297353CC}">
              <c16:uniqueId val="{00000004-5BCD-45BB-B0A2-885152594127}"/>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85616155490849E-2"/>
          <c:y val="0.19334725537766853"/>
          <c:w val="0.89212916040689194"/>
          <c:h val="0.65557528921344788"/>
        </c:manualLayout>
      </c:layout>
      <c:lineChart>
        <c:grouping val="stacked"/>
        <c:varyColors val="0"/>
        <c:ser>
          <c:idx val="0"/>
          <c:order val="0"/>
          <c:tx>
            <c:strRef>
              <c:f>Sheet1!$B$1</c:f>
              <c:strCache>
                <c:ptCount val="1"/>
                <c:pt idx="0">
                  <c:v>Series 1</c:v>
                </c:pt>
              </c:strCache>
            </c:strRef>
          </c:tx>
          <c:spPr>
            <a:ln w="28575" cap="rnd">
              <a:solidFill>
                <a:srgbClr val="D37049"/>
              </a:solidFill>
              <a:round/>
            </a:ln>
            <a:effectLst/>
          </c:spPr>
          <c:marker>
            <c:symbol val="circle"/>
            <c:size val="10"/>
            <c:spPr>
              <a:solidFill>
                <a:schemeClr val="bg1"/>
              </a:solidFill>
              <a:ln w="38100">
                <a:solidFill>
                  <a:srgbClr val="D37049"/>
                </a:solidFill>
              </a:ln>
              <a:effectLst/>
            </c:spPr>
          </c:marker>
          <c:cat>
            <c:numRef>
              <c:f>Sheet1!$A$2:$A$10</c:f>
              <c:numCache>
                <c:formatCode>General</c:formatCode>
                <c:ptCount val="9"/>
                <c:pt idx="0">
                  <c:v>1</c:v>
                </c:pt>
                <c:pt idx="1">
                  <c:v>2</c:v>
                </c:pt>
                <c:pt idx="2">
                  <c:v>3</c:v>
                </c:pt>
                <c:pt idx="3">
                  <c:v>9</c:v>
                </c:pt>
                <c:pt idx="4">
                  <c:v>5</c:v>
                </c:pt>
                <c:pt idx="5">
                  <c:v>6</c:v>
                </c:pt>
                <c:pt idx="6">
                  <c:v>7</c:v>
                </c:pt>
                <c:pt idx="7">
                  <c:v>8</c:v>
                </c:pt>
                <c:pt idx="8">
                  <c:v>9</c:v>
                </c:pt>
              </c:numCache>
            </c:numRef>
          </c:cat>
          <c:val>
            <c:numRef>
              <c:f>Sheet1!$B$2:$B$10</c:f>
              <c:numCache>
                <c:formatCode>General</c:formatCode>
                <c:ptCount val="9"/>
                <c:pt idx="0">
                  <c:v>10</c:v>
                </c:pt>
                <c:pt idx="1">
                  <c:v>15</c:v>
                </c:pt>
                <c:pt idx="2">
                  <c:v>12</c:v>
                </c:pt>
                <c:pt idx="3">
                  <c:v>20</c:v>
                </c:pt>
                <c:pt idx="4">
                  <c:v>17</c:v>
                </c:pt>
                <c:pt idx="5">
                  <c:v>24</c:v>
                </c:pt>
                <c:pt idx="6">
                  <c:v>15</c:v>
                </c:pt>
                <c:pt idx="7">
                  <c:v>19</c:v>
                </c:pt>
                <c:pt idx="8">
                  <c:v>11</c:v>
                </c:pt>
              </c:numCache>
            </c:numRef>
          </c:val>
          <c:smooth val="0"/>
          <c:extLst>
            <c:ext xmlns:c16="http://schemas.microsoft.com/office/drawing/2014/chart" uri="{C3380CC4-5D6E-409C-BE32-E72D297353CC}">
              <c16:uniqueId val="{00000000-9E6C-4D1C-B6EF-5B6F8C50581F}"/>
            </c:ext>
          </c:extLst>
        </c:ser>
        <c:dLbls>
          <c:showLegendKey val="0"/>
          <c:showVal val="0"/>
          <c:showCatName val="0"/>
          <c:showSerName val="0"/>
          <c:showPercent val="0"/>
          <c:showBubbleSize val="0"/>
        </c:dLbls>
        <c:marker val="1"/>
        <c:smooth val="0"/>
        <c:axId val="290050032"/>
        <c:axId val="290050424"/>
      </c:lineChart>
      <c:catAx>
        <c:axId val="2900500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crossAx val="290050424"/>
        <c:crosses val="autoZero"/>
        <c:auto val="1"/>
        <c:lblAlgn val="ctr"/>
        <c:lblOffset val="100"/>
        <c:noMultiLvlLbl val="1"/>
      </c:catAx>
      <c:valAx>
        <c:axId val="290050424"/>
        <c:scaling>
          <c:orientation val="minMax"/>
          <c:max val="25"/>
        </c:scaling>
        <c:delete val="0"/>
        <c:axPos val="l"/>
        <c:majorGridlines>
          <c:spPr>
            <a:ln w="9525" cap="flat" cmpd="sng" algn="ctr">
              <a:solidFill>
                <a:schemeClr val="tx2">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crossAx val="290050032"/>
        <c:crosses val="autoZero"/>
        <c:crossBetween val="between"/>
        <c:majorUnit val="5"/>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legend>
    <c:plotVisOnly val="1"/>
    <c:dispBlanksAs val="zero"/>
    <c:showDLblsOverMax val="0"/>
  </c:chart>
  <c:spPr>
    <a:noFill/>
    <a:ln>
      <a:noFill/>
    </a:ln>
    <a:effectLst/>
  </c:spPr>
  <c:txPr>
    <a:bodyPr/>
    <a:lstStyle/>
    <a:p>
      <a:pPr>
        <a:defRPr sz="1600">
          <a:solidFill>
            <a:schemeClr val="bg1"/>
          </a:solidFill>
          <a:latin typeface="Roboto" panose="02000000000000000000" pitchFamily="2" charset="0"/>
          <a:ea typeface="Roboto" panose="02000000000000000000" pitchFamily="2" charset="0"/>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rgbClr val="245C95"/>
              </a:solidFill>
              <a:ln w="19050">
                <a:noFill/>
              </a:ln>
              <a:effectLst/>
            </c:spPr>
            <c:extLst>
              <c:ext xmlns:c16="http://schemas.microsoft.com/office/drawing/2014/chart" uri="{C3380CC4-5D6E-409C-BE32-E72D297353CC}">
                <c16:uniqueId val="{00000001-1E05-45EE-8883-BCD5AB38250E}"/>
              </c:ext>
            </c:extLst>
          </c:dPt>
          <c:dPt>
            <c:idx val="1"/>
            <c:bubble3D val="0"/>
            <c:spPr>
              <a:solidFill>
                <a:srgbClr val="D37049"/>
              </a:solidFill>
              <a:ln w="19050">
                <a:noFill/>
              </a:ln>
              <a:effectLst/>
            </c:spPr>
            <c:extLst>
              <c:ext xmlns:c16="http://schemas.microsoft.com/office/drawing/2014/chart" uri="{C3380CC4-5D6E-409C-BE32-E72D297353CC}">
                <c16:uniqueId val="{00000003-1E05-45EE-8883-BCD5AB38250E}"/>
              </c:ext>
            </c:extLst>
          </c:dPt>
          <c:dPt>
            <c:idx val="2"/>
            <c:bubble3D val="0"/>
            <c:spPr>
              <a:solidFill>
                <a:srgbClr val="CE5252"/>
              </a:solidFill>
              <a:ln w="19050">
                <a:noFill/>
              </a:ln>
              <a:effectLst/>
            </c:spPr>
            <c:extLst>
              <c:ext xmlns:c16="http://schemas.microsoft.com/office/drawing/2014/chart" uri="{C3380CC4-5D6E-409C-BE32-E72D297353CC}">
                <c16:uniqueId val="{00000005-1E05-45EE-8883-BCD5AB38250E}"/>
              </c:ext>
            </c:extLst>
          </c:dPt>
          <c:dPt>
            <c:idx val="3"/>
            <c:bubble3D val="0"/>
            <c:spPr>
              <a:solidFill>
                <a:srgbClr val="A2786A"/>
              </a:solidFill>
              <a:ln w="19050">
                <a:noFill/>
              </a:ln>
              <a:effectLst/>
            </c:spPr>
            <c:extLst>
              <c:ext xmlns:c16="http://schemas.microsoft.com/office/drawing/2014/chart" uri="{C3380CC4-5D6E-409C-BE32-E72D297353CC}">
                <c16:uniqueId val="{00000007-1E05-45EE-8883-BCD5AB38250E}"/>
              </c:ext>
            </c:extLst>
          </c:dPt>
          <c:dLbls>
            <c:dLbl>
              <c:idx val="0"/>
              <c:layout>
                <c:manualLayout>
                  <c:x val="-0.21665201799376235"/>
                  <c:y val="-1.2789277684422392E-2"/>
                </c:manualLayout>
              </c:layout>
              <c:tx>
                <c:rich>
                  <a:bodyPr/>
                  <a:lstStyle/>
                  <a:p>
                    <a:r>
                      <a:rPr lang="en-US"/>
                      <a:t>82%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E05-45EE-8883-BCD5AB38250E}"/>
                </c:ext>
              </c:extLst>
            </c:dLbl>
            <c:dLbl>
              <c:idx val="1"/>
              <c:layout>
                <c:manualLayout>
                  <c:x val="0.15071444730000852"/>
                  <c:y val="-8.5261851229483394E-3"/>
                </c:manualLayout>
              </c:layout>
              <c:tx>
                <c:rich>
                  <a:bodyPr/>
                  <a:lstStyle/>
                  <a:p>
                    <a:r>
                      <a:rPr lang="en-US"/>
                      <a:t>32%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E05-45EE-8883-BCD5AB38250E}"/>
                </c:ext>
              </c:extLst>
            </c:dLbl>
            <c:dLbl>
              <c:idx val="2"/>
              <c:layout>
                <c:manualLayout>
                  <c:x val="0.17897340616876012"/>
                  <c:y val="0.11510349915980148"/>
                </c:manualLayout>
              </c:layout>
              <c:tx>
                <c:rich>
                  <a:bodyPr/>
                  <a:lstStyle/>
                  <a:p>
                    <a:r>
                      <a:rPr lang="en-US"/>
                      <a:t>14%</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E05-45EE-8883-BCD5AB38250E}"/>
                </c:ext>
              </c:extLst>
            </c:dLbl>
            <c:dLbl>
              <c:idx val="3"/>
              <c:layout>
                <c:manualLayout>
                  <c:x val="9.4196529562505335E-2"/>
                  <c:y val="0.12362968428274979"/>
                </c:manualLayout>
              </c:layout>
              <c:tx>
                <c:rich>
                  <a:bodyPr/>
                  <a:lstStyle/>
                  <a:p>
                    <a:r>
                      <a:rPr lang="en-US"/>
                      <a:t>12%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E05-45EE-8883-BCD5AB38250E}"/>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Text 1</c:v>
                </c:pt>
                <c:pt idx="1">
                  <c:v>Text 2</c:v>
                </c:pt>
                <c:pt idx="2">
                  <c:v>Text 3</c:v>
                </c:pt>
                <c:pt idx="3">
                  <c:v>Text 4</c:v>
                </c:pt>
              </c:strCache>
            </c:strRef>
          </c:cat>
          <c:val>
            <c:numRef>
              <c:f>Sheet1!$B$2:$B$5</c:f>
              <c:numCache>
                <c:formatCode>General</c:formatCode>
                <c:ptCount val="4"/>
                <c:pt idx="0">
                  <c:v>82</c:v>
                </c:pt>
                <c:pt idx="1">
                  <c:v>32</c:v>
                </c:pt>
                <c:pt idx="2">
                  <c:v>14</c:v>
                </c:pt>
                <c:pt idx="3">
                  <c:v>12</c:v>
                </c:pt>
              </c:numCache>
            </c:numRef>
          </c:val>
          <c:extLst>
            <c:ext xmlns:c16="http://schemas.microsoft.com/office/drawing/2014/chart" uri="{C3380CC4-5D6E-409C-BE32-E72D297353CC}">
              <c16:uniqueId val="{00000008-1E05-45EE-8883-BCD5AB38250E}"/>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6">
                <a:lumMod val="75000"/>
              </a:schemeClr>
            </a:solidFill>
            <a:ln>
              <a:noFill/>
            </a:ln>
            <a:effectLst/>
          </c:spPr>
          <c:invertIfNegative val="0"/>
          <c:dPt>
            <c:idx val="0"/>
            <c:invertIfNegative val="0"/>
            <c:bubble3D val="0"/>
            <c:spPr>
              <a:solidFill>
                <a:schemeClr val="tx2"/>
              </a:solidFill>
              <a:ln>
                <a:noFill/>
              </a:ln>
              <a:effectLst/>
            </c:spPr>
            <c:extLst>
              <c:ext xmlns:c16="http://schemas.microsoft.com/office/drawing/2014/chart" uri="{C3380CC4-5D6E-409C-BE32-E72D297353CC}">
                <c16:uniqueId val="{0000000A-00EC-4B26-A873-AECFD5A37FB0}"/>
              </c:ext>
            </c:extLst>
          </c:dPt>
          <c:dPt>
            <c:idx val="1"/>
            <c:invertIfNegative val="0"/>
            <c:bubble3D val="0"/>
            <c:spPr>
              <a:solidFill>
                <a:schemeClr val="accent4"/>
              </a:solidFill>
              <a:ln>
                <a:noFill/>
              </a:ln>
              <a:effectLst/>
            </c:spPr>
            <c:extLst>
              <c:ext xmlns:c16="http://schemas.microsoft.com/office/drawing/2014/chart" uri="{C3380CC4-5D6E-409C-BE32-E72D297353CC}">
                <c16:uniqueId val="{00000001-00EC-4B26-A873-AECFD5A37FB0}"/>
              </c:ext>
            </c:extLst>
          </c:dPt>
          <c:dPt>
            <c:idx val="2"/>
            <c:invertIfNegative val="0"/>
            <c:bubble3D val="0"/>
            <c:spPr>
              <a:solidFill>
                <a:schemeClr val="tx2">
                  <a:lumMod val="60000"/>
                  <a:lumOff val="40000"/>
                </a:schemeClr>
              </a:solidFill>
              <a:ln>
                <a:noFill/>
              </a:ln>
              <a:effectLst/>
            </c:spPr>
            <c:extLst>
              <c:ext xmlns:c16="http://schemas.microsoft.com/office/drawing/2014/chart" uri="{C3380CC4-5D6E-409C-BE32-E72D297353CC}">
                <c16:uniqueId val="{0000000B-00EC-4B26-A873-AECFD5A37FB0}"/>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9-00EC-4B26-A873-AECFD5A37FB0}"/>
              </c:ext>
            </c:extLst>
          </c:dPt>
          <c:dPt>
            <c:idx val="4"/>
            <c:invertIfNegative val="0"/>
            <c:bubble3D val="0"/>
            <c:spPr>
              <a:solidFill>
                <a:schemeClr val="accent4">
                  <a:lumMod val="75000"/>
                </a:schemeClr>
              </a:solidFill>
              <a:ln>
                <a:noFill/>
              </a:ln>
              <a:effectLst/>
            </c:spPr>
            <c:extLst>
              <c:ext xmlns:c16="http://schemas.microsoft.com/office/drawing/2014/chart" uri="{C3380CC4-5D6E-409C-BE32-E72D297353CC}">
                <c16:uniqueId val="{00000003-00EC-4B26-A873-AECFD5A37FB0}"/>
              </c:ext>
            </c:extLst>
          </c:dPt>
          <c:dPt>
            <c:idx val="5"/>
            <c:invertIfNegative val="0"/>
            <c:bubble3D val="0"/>
            <c:spPr>
              <a:solidFill>
                <a:schemeClr val="accent2"/>
              </a:solidFill>
              <a:ln>
                <a:noFill/>
              </a:ln>
              <a:effectLst/>
            </c:spPr>
            <c:extLst>
              <c:ext xmlns:c16="http://schemas.microsoft.com/office/drawing/2014/chart" uri="{C3380CC4-5D6E-409C-BE32-E72D297353CC}">
                <c16:uniqueId val="{00000005-00EC-4B26-A873-AECFD5A37FB0}"/>
              </c:ext>
            </c:extLst>
          </c:dPt>
          <c:dPt>
            <c:idx val="7"/>
            <c:invertIfNegative val="0"/>
            <c:bubble3D val="0"/>
            <c:spPr>
              <a:solidFill>
                <a:schemeClr val="accent3"/>
              </a:solidFill>
              <a:ln>
                <a:noFill/>
              </a:ln>
              <a:effectLst/>
            </c:spPr>
            <c:extLst>
              <c:ext xmlns:c16="http://schemas.microsoft.com/office/drawing/2014/chart" uri="{C3380CC4-5D6E-409C-BE32-E72D297353CC}">
                <c16:uniqueId val="{00000008-00EC-4B26-A873-AECFD5A37FB0}"/>
              </c:ext>
            </c:extLst>
          </c:dPt>
          <c:dPt>
            <c:idx val="8"/>
            <c:invertIfNegative val="0"/>
            <c:bubble3D val="0"/>
            <c:spPr>
              <a:solidFill>
                <a:schemeClr val="accent4">
                  <a:lumMod val="75000"/>
                </a:schemeClr>
              </a:solidFill>
              <a:ln>
                <a:noFill/>
              </a:ln>
              <a:effectLst/>
            </c:spPr>
            <c:extLst>
              <c:ext xmlns:c16="http://schemas.microsoft.com/office/drawing/2014/chart" uri="{C3380CC4-5D6E-409C-BE32-E72D297353CC}">
                <c16:uniqueId val="{00000007-00EC-4B26-A873-AECFD5A37FB0}"/>
              </c:ext>
            </c:extLst>
          </c:dPt>
          <c:cat>
            <c:numRef>
              <c:f>Sheet1!$A$2:$A$10</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Sheet1!$B$2:$B$10</c:f>
              <c:numCache>
                <c:formatCode>General</c:formatCode>
                <c:ptCount val="9"/>
                <c:pt idx="0">
                  <c:v>4.3</c:v>
                </c:pt>
                <c:pt idx="1">
                  <c:v>2.5</c:v>
                </c:pt>
                <c:pt idx="2">
                  <c:v>3.5</c:v>
                </c:pt>
                <c:pt idx="3">
                  <c:v>4.5</c:v>
                </c:pt>
                <c:pt idx="4">
                  <c:v>3.5</c:v>
                </c:pt>
                <c:pt idx="5">
                  <c:v>5.0999999999999996</c:v>
                </c:pt>
                <c:pt idx="6">
                  <c:v>4.3</c:v>
                </c:pt>
                <c:pt idx="7">
                  <c:v>2.5</c:v>
                </c:pt>
                <c:pt idx="8">
                  <c:v>3.5</c:v>
                </c:pt>
              </c:numCache>
            </c:numRef>
          </c:val>
          <c:extLst>
            <c:ext xmlns:c16="http://schemas.microsoft.com/office/drawing/2014/chart" uri="{C3380CC4-5D6E-409C-BE32-E72D297353CC}">
              <c16:uniqueId val="{00000006-00EC-4B26-A873-AECFD5A37FB0}"/>
            </c:ext>
          </c:extLst>
        </c:ser>
        <c:dLbls>
          <c:showLegendKey val="0"/>
          <c:showVal val="0"/>
          <c:showCatName val="0"/>
          <c:showSerName val="0"/>
          <c:showPercent val="0"/>
          <c:showBubbleSize val="0"/>
        </c:dLbls>
        <c:gapWidth val="150"/>
        <c:overlap val="-6"/>
        <c:axId val="208701088"/>
        <c:axId val="208701648"/>
      </c:barChart>
      <c:catAx>
        <c:axId val="208701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8701648"/>
        <c:crosses val="autoZero"/>
        <c:auto val="1"/>
        <c:lblAlgn val="ctr"/>
        <c:lblOffset val="100"/>
        <c:noMultiLvlLbl val="0"/>
      </c:catAx>
      <c:valAx>
        <c:axId val="208701648"/>
        <c:scaling>
          <c:orientation val="minMax"/>
        </c:scaling>
        <c:delete val="0"/>
        <c:axPos val="l"/>
        <c:majorGridlines>
          <c:spPr>
            <a:ln w="9525" cap="flat" cmpd="sng" algn="ctr">
              <a:solidFill>
                <a:srgbClr val="E6E6E6"/>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8701088"/>
        <c:crosses val="autoZero"/>
        <c:crossBetween val="between"/>
      </c:valAx>
      <c:spPr>
        <a:noFill/>
        <a:ln>
          <a:noFill/>
        </a:ln>
        <a:effectLst/>
      </c:spPr>
    </c:plotArea>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85616155490849E-2"/>
          <c:y val="0.19334725537766853"/>
          <c:w val="0.89212916040689194"/>
          <c:h val="0.59689792152647447"/>
        </c:manualLayout>
      </c:layout>
      <c:lineChart>
        <c:grouping val="stacked"/>
        <c:varyColors val="0"/>
        <c:ser>
          <c:idx val="0"/>
          <c:order val="0"/>
          <c:tx>
            <c:strRef>
              <c:f>Sheet1!$B$1</c:f>
              <c:strCache>
                <c:ptCount val="1"/>
                <c:pt idx="0">
                  <c:v>Series 1</c:v>
                </c:pt>
              </c:strCache>
            </c:strRef>
          </c:tx>
          <c:spPr>
            <a:ln w="28575" cap="rnd">
              <a:solidFill>
                <a:srgbClr val="008D9F"/>
              </a:solidFill>
              <a:round/>
            </a:ln>
            <a:effectLst/>
          </c:spPr>
          <c:marker>
            <c:symbol val="circle"/>
            <c:size val="10"/>
            <c:spPr>
              <a:solidFill>
                <a:schemeClr val="bg1"/>
              </a:solidFill>
              <a:ln w="38100">
                <a:solidFill>
                  <a:srgbClr val="008D9F"/>
                </a:solidFill>
              </a:ln>
              <a:effectLst/>
            </c:spPr>
          </c:marker>
          <c:cat>
            <c:strRef>
              <c:f>Sheet1!$A$2:$A$10</c:f>
              <c:strCache>
                <c:ptCount val="9"/>
                <c:pt idx="0">
                  <c:v>Text 1</c:v>
                </c:pt>
                <c:pt idx="1">
                  <c:v>Text 2</c:v>
                </c:pt>
                <c:pt idx="2">
                  <c:v>Text 3</c:v>
                </c:pt>
                <c:pt idx="3">
                  <c:v>Text 4</c:v>
                </c:pt>
                <c:pt idx="4">
                  <c:v>Text 5</c:v>
                </c:pt>
                <c:pt idx="5">
                  <c:v>Text 6</c:v>
                </c:pt>
                <c:pt idx="6">
                  <c:v>Text 7</c:v>
                </c:pt>
                <c:pt idx="7">
                  <c:v>Text 8</c:v>
                </c:pt>
                <c:pt idx="8">
                  <c:v>Text 9</c:v>
                </c:pt>
              </c:strCache>
            </c:strRef>
          </c:cat>
          <c:val>
            <c:numRef>
              <c:f>Sheet1!$B$2:$B$10</c:f>
              <c:numCache>
                <c:formatCode>General</c:formatCode>
                <c:ptCount val="9"/>
                <c:pt idx="0">
                  <c:v>10</c:v>
                </c:pt>
                <c:pt idx="1">
                  <c:v>15</c:v>
                </c:pt>
                <c:pt idx="2">
                  <c:v>12</c:v>
                </c:pt>
                <c:pt idx="3">
                  <c:v>20</c:v>
                </c:pt>
                <c:pt idx="4">
                  <c:v>17</c:v>
                </c:pt>
                <c:pt idx="5">
                  <c:v>24</c:v>
                </c:pt>
                <c:pt idx="6">
                  <c:v>15</c:v>
                </c:pt>
                <c:pt idx="7">
                  <c:v>19</c:v>
                </c:pt>
                <c:pt idx="8">
                  <c:v>11</c:v>
                </c:pt>
              </c:numCache>
            </c:numRef>
          </c:val>
          <c:smooth val="0"/>
          <c:extLst>
            <c:ext xmlns:c16="http://schemas.microsoft.com/office/drawing/2014/chart" uri="{C3380CC4-5D6E-409C-BE32-E72D297353CC}">
              <c16:uniqueId val="{00000000-0CCA-445E-B949-2960D79E56D4}"/>
            </c:ext>
          </c:extLst>
        </c:ser>
        <c:dLbls>
          <c:showLegendKey val="0"/>
          <c:showVal val="0"/>
          <c:showCatName val="0"/>
          <c:showSerName val="0"/>
          <c:showPercent val="0"/>
          <c:showBubbleSize val="0"/>
        </c:dLbls>
        <c:marker val="1"/>
        <c:smooth val="0"/>
        <c:axId val="290050032"/>
        <c:axId val="290050424"/>
      </c:lineChart>
      <c:catAx>
        <c:axId val="2900500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crossAx val="290050424"/>
        <c:crosses val="autoZero"/>
        <c:auto val="1"/>
        <c:lblAlgn val="ctr"/>
        <c:lblOffset val="100"/>
        <c:noMultiLvlLbl val="1"/>
      </c:catAx>
      <c:valAx>
        <c:axId val="290050424"/>
        <c:scaling>
          <c:orientation val="minMax"/>
          <c:max val="25"/>
        </c:scaling>
        <c:delete val="0"/>
        <c:axPos val="l"/>
        <c:majorGridlines>
          <c:spPr>
            <a:ln w="9525" cap="flat" cmpd="sng" algn="ctr">
              <a:solidFill>
                <a:schemeClr val="tx2">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crossAx val="290050032"/>
        <c:crosses val="autoZero"/>
        <c:crossBetween val="between"/>
        <c:majorUnit val="5"/>
      </c:valAx>
      <c:spPr>
        <a:noFill/>
        <a:ln>
          <a:noFill/>
        </a:ln>
        <a:effectLst/>
      </c:spPr>
    </c:plotArea>
    <c:legend>
      <c:legendPos val="b"/>
      <c:layout>
        <c:manualLayout>
          <c:xMode val="edge"/>
          <c:yMode val="edge"/>
          <c:x val="2.1162820743564219E-2"/>
          <c:y val="6.8170278588772764E-3"/>
          <c:w val="0.25988826298302437"/>
          <c:h val="0.13280400506548629"/>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Roboto" panose="02000000000000000000" pitchFamily="2" charset="0"/>
              <a:ea typeface="Roboto" panose="02000000000000000000" pitchFamily="2" charset="0"/>
              <a:cs typeface="+mn-cs"/>
            </a:defRPr>
          </a:pPr>
          <a:endParaRPr lang="en-US"/>
        </a:p>
      </c:txPr>
    </c:legend>
    <c:plotVisOnly val="1"/>
    <c:dispBlanksAs val="zero"/>
    <c:showDLblsOverMax val="0"/>
  </c:chart>
  <c:spPr>
    <a:noFill/>
    <a:ln>
      <a:noFill/>
    </a:ln>
    <a:effectLst/>
  </c:spPr>
  <c:txPr>
    <a:bodyPr/>
    <a:lstStyle/>
    <a:p>
      <a:pPr>
        <a:defRPr sz="1600">
          <a:solidFill>
            <a:schemeClr val="bg1"/>
          </a:solidFill>
          <a:latin typeface="Roboto" panose="02000000000000000000" pitchFamily="2" charset="0"/>
          <a:ea typeface="Roboto" panose="02000000000000000000" pitchFamily="2" charset="0"/>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018EA0"/>
            </a:solidFill>
            <a:ln>
              <a:noFill/>
            </a:ln>
            <a:effectLst/>
          </c:spPr>
          <c:invertIfNegative val="0"/>
          <c:dPt>
            <c:idx val="1"/>
            <c:invertIfNegative val="0"/>
            <c:bubble3D val="0"/>
            <c:extLst>
              <c:ext xmlns:c16="http://schemas.microsoft.com/office/drawing/2014/chart" uri="{C3380CC4-5D6E-409C-BE32-E72D297353CC}">
                <c16:uniqueId val="{00000003-A835-436B-9A63-8FF953904C48}"/>
              </c:ext>
            </c:extLst>
          </c:dPt>
          <c:dPt>
            <c:idx val="2"/>
            <c:invertIfNegative val="0"/>
            <c:bubble3D val="0"/>
            <c:extLst>
              <c:ext xmlns:c16="http://schemas.microsoft.com/office/drawing/2014/chart" uri="{C3380CC4-5D6E-409C-BE32-E72D297353CC}">
                <c16:uniqueId val="{00000005-A835-436B-9A63-8FF953904C48}"/>
              </c:ext>
            </c:extLst>
          </c:dPt>
          <c:dPt>
            <c:idx val="3"/>
            <c:invertIfNegative val="0"/>
            <c:bubble3D val="0"/>
            <c:extLst>
              <c:ext xmlns:c16="http://schemas.microsoft.com/office/drawing/2014/chart" uri="{C3380CC4-5D6E-409C-BE32-E72D297353CC}">
                <c16:uniqueId val="{00000007-A835-436B-9A63-8FF953904C48}"/>
              </c:ext>
            </c:extLst>
          </c:dPt>
          <c:dPt>
            <c:idx val="5"/>
            <c:invertIfNegative val="0"/>
            <c:bubble3D val="0"/>
            <c:extLst>
              <c:ext xmlns:c16="http://schemas.microsoft.com/office/drawing/2014/chart" uri="{C3380CC4-5D6E-409C-BE32-E72D297353CC}">
                <c16:uniqueId val="{0000000B-A835-436B-9A63-8FF953904C48}"/>
              </c:ext>
            </c:extLst>
          </c:dPt>
          <c:dPt>
            <c:idx val="6"/>
            <c:invertIfNegative val="0"/>
            <c:bubble3D val="0"/>
            <c:extLst>
              <c:ext xmlns:c16="http://schemas.microsoft.com/office/drawing/2014/chart" uri="{C3380CC4-5D6E-409C-BE32-E72D297353CC}">
                <c16:uniqueId val="{00000004-C74F-4781-832A-9D0DFAA7AB3F}"/>
              </c:ext>
            </c:extLst>
          </c:dPt>
          <c:dPt>
            <c:idx val="7"/>
            <c:invertIfNegative val="0"/>
            <c:bubble3D val="0"/>
            <c:extLst>
              <c:ext xmlns:c16="http://schemas.microsoft.com/office/drawing/2014/chart" uri="{C3380CC4-5D6E-409C-BE32-E72D297353CC}">
                <c16:uniqueId val="{00000005-C74F-4781-832A-9D0DFAA7AB3F}"/>
              </c:ext>
            </c:extLst>
          </c:dPt>
          <c:cat>
            <c:numRef>
              <c:f>Sheet1!$A$2:$A$12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Sheet1!$B$2:$B$12</c:f>
              <c:numCache>
                <c:formatCode>General</c:formatCode>
                <c:ptCount val="11"/>
                <c:pt idx="0">
                  <c:v>10</c:v>
                </c:pt>
                <c:pt idx="1">
                  <c:v>15</c:v>
                </c:pt>
                <c:pt idx="2">
                  <c:v>20</c:v>
                </c:pt>
                <c:pt idx="3">
                  <c:v>25</c:v>
                </c:pt>
                <c:pt idx="4">
                  <c:v>30</c:v>
                </c:pt>
                <c:pt idx="5">
                  <c:v>35</c:v>
                </c:pt>
                <c:pt idx="6">
                  <c:v>30</c:v>
                </c:pt>
                <c:pt idx="7">
                  <c:v>25</c:v>
                </c:pt>
                <c:pt idx="8">
                  <c:v>20</c:v>
                </c:pt>
                <c:pt idx="9">
                  <c:v>15</c:v>
                </c:pt>
                <c:pt idx="10">
                  <c:v>10</c:v>
                </c:pt>
              </c:numCache>
            </c:numRef>
          </c:val>
          <c:extLst>
            <c:ext xmlns:c16="http://schemas.microsoft.com/office/drawing/2014/chart" uri="{C3380CC4-5D6E-409C-BE32-E72D297353CC}">
              <c16:uniqueId val="{0000000C-A835-436B-9A63-8FF953904C48}"/>
            </c:ext>
          </c:extLst>
        </c:ser>
        <c:dLbls>
          <c:showLegendKey val="0"/>
          <c:showVal val="0"/>
          <c:showCatName val="0"/>
          <c:showSerName val="0"/>
          <c:showPercent val="0"/>
          <c:showBubbleSize val="0"/>
        </c:dLbls>
        <c:gapWidth val="100"/>
        <c:overlap val="-24"/>
        <c:axId val="217124912"/>
        <c:axId val="217125472"/>
      </c:barChart>
      <c:catAx>
        <c:axId val="21712491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7125472"/>
        <c:crosses val="autoZero"/>
        <c:auto val="1"/>
        <c:lblAlgn val="ctr"/>
        <c:lblOffset val="100"/>
        <c:noMultiLvlLbl val="0"/>
      </c:catAx>
      <c:valAx>
        <c:axId val="21712547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7124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F89C5B"/>
              </a:solidFill>
              <a:ln>
                <a:noFill/>
              </a:ln>
              <a:effectLst/>
            </c:spPr>
            <c:extLst>
              <c:ext xmlns:c16="http://schemas.microsoft.com/office/drawing/2014/chart" uri="{C3380CC4-5D6E-409C-BE32-E72D297353CC}">
                <c16:uniqueId val="{00000001-A708-494E-9701-AA28F6F36E1D}"/>
              </c:ext>
            </c:extLst>
          </c:dPt>
          <c:dPt>
            <c:idx val="1"/>
            <c:bubble3D val="0"/>
            <c:spPr>
              <a:solidFill>
                <a:srgbClr val="9E124C"/>
              </a:solidFill>
              <a:ln>
                <a:noFill/>
              </a:ln>
              <a:effectLst/>
            </c:spPr>
            <c:extLst>
              <c:ext xmlns:c16="http://schemas.microsoft.com/office/drawing/2014/chart" uri="{C3380CC4-5D6E-409C-BE32-E72D297353CC}">
                <c16:uniqueId val="{00000003-A708-494E-9701-AA28F6F36E1D}"/>
              </c:ext>
            </c:extLst>
          </c:dPt>
          <c:dPt>
            <c:idx val="2"/>
            <c:bubble3D val="0"/>
            <c:spPr>
              <a:solidFill>
                <a:srgbClr val="FEE004"/>
              </a:solidFill>
              <a:ln>
                <a:noFill/>
              </a:ln>
              <a:effectLst/>
            </c:spPr>
            <c:extLst>
              <c:ext xmlns:c16="http://schemas.microsoft.com/office/drawing/2014/chart" uri="{C3380CC4-5D6E-409C-BE32-E72D297353CC}">
                <c16:uniqueId val="{00000005-A708-494E-9701-AA28F6F36E1D}"/>
              </c:ext>
            </c:extLst>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Sheet1!$A$2:$A$4</c:f>
              <c:strCache>
                <c:ptCount val="2"/>
                <c:pt idx="0">
                  <c:v>1st Qtr</c:v>
                </c:pt>
                <c:pt idx="1">
                  <c:v>2nd Qtr</c:v>
                </c:pt>
              </c:strCache>
            </c:strRef>
          </c:cat>
          <c:val>
            <c:numRef>
              <c:f>Sheet1!$B$2:$B$4</c:f>
              <c:numCache>
                <c:formatCode>0%</c:formatCode>
                <c:ptCount val="3"/>
                <c:pt idx="0">
                  <c:v>0.15</c:v>
                </c:pt>
                <c:pt idx="1">
                  <c:v>0.85</c:v>
                </c:pt>
                <c:pt idx="2">
                  <c:v>0.2</c:v>
                </c:pt>
              </c:numCache>
            </c:numRef>
          </c:val>
          <c:extLst>
            <c:ext xmlns:c16="http://schemas.microsoft.com/office/drawing/2014/chart" uri="{C3380CC4-5D6E-409C-BE32-E72D297353CC}">
              <c16:uniqueId val="{00000006-A708-494E-9701-AA28F6F36E1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496448754362576E-2"/>
          <c:y val="0.14755038864333286"/>
          <c:w val="0.97500710249127487"/>
          <c:h val="0.7512333033558376"/>
        </c:manualLayout>
      </c:layout>
      <c:barChart>
        <c:barDir val="col"/>
        <c:grouping val="clustered"/>
        <c:varyColors val="0"/>
        <c:ser>
          <c:idx val="0"/>
          <c:order val="0"/>
          <c:tx>
            <c:strRef>
              <c:f>Sheet1!$B$1</c:f>
              <c:strCache>
                <c:ptCount val="1"/>
                <c:pt idx="0">
                  <c:v>Series 1</c:v>
                </c:pt>
              </c:strCache>
            </c:strRef>
          </c:tx>
          <c:spPr>
            <a:solidFill>
              <a:srgbClr val="EF70A5"/>
            </a:solidFill>
            <a:ln w="3175">
              <a:noFill/>
              <a:prstDash val="dash"/>
            </a:ln>
            <a:effectLst/>
          </c:spPr>
          <c:invertIfNegative val="0"/>
          <c:dPt>
            <c:idx val="6"/>
            <c:invertIfNegative val="0"/>
            <c:bubble3D val="0"/>
            <c:spPr>
              <a:solidFill>
                <a:srgbClr val="EF70A5"/>
              </a:solidFill>
              <a:ln w="3175">
                <a:noFill/>
                <a:prstDash val="dash"/>
              </a:ln>
              <a:effectLst/>
            </c:spPr>
            <c:extLst>
              <c:ext xmlns:c16="http://schemas.microsoft.com/office/drawing/2014/chart" uri="{C3380CC4-5D6E-409C-BE32-E72D297353CC}">
                <c16:uniqueId val="{00000001-4DF0-4C61-8519-7636E388B1B5}"/>
              </c:ext>
            </c:extLst>
          </c:dPt>
          <c:val>
            <c:numRef>
              <c:f>Sheet1!$B$2:$B$26</c:f>
              <c:numCache>
                <c:formatCode>General</c:formatCode>
                <c:ptCount val="25"/>
                <c:pt idx="0">
                  <c:v>3</c:v>
                </c:pt>
                <c:pt idx="1">
                  <c:v>2</c:v>
                </c:pt>
                <c:pt idx="2">
                  <c:v>1.5</c:v>
                </c:pt>
                <c:pt idx="3">
                  <c:v>4</c:v>
                </c:pt>
                <c:pt idx="4">
                  <c:v>8</c:v>
                </c:pt>
                <c:pt idx="5">
                  <c:v>2</c:v>
                </c:pt>
                <c:pt idx="6">
                  <c:v>4</c:v>
                </c:pt>
                <c:pt idx="7">
                  <c:v>6</c:v>
                </c:pt>
                <c:pt idx="8">
                  <c:v>2.5</c:v>
                </c:pt>
                <c:pt idx="9">
                  <c:v>2</c:v>
                </c:pt>
                <c:pt idx="10">
                  <c:v>3</c:v>
                </c:pt>
                <c:pt idx="11">
                  <c:v>5</c:v>
                </c:pt>
                <c:pt idx="12">
                  <c:v>1</c:v>
                </c:pt>
                <c:pt idx="13">
                  <c:v>2.5</c:v>
                </c:pt>
                <c:pt idx="14">
                  <c:v>6</c:v>
                </c:pt>
                <c:pt idx="15">
                  <c:v>4</c:v>
                </c:pt>
                <c:pt idx="16">
                  <c:v>5</c:v>
                </c:pt>
                <c:pt idx="17">
                  <c:v>3</c:v>
                </c:pt>
                <c:pt idx="18">
                  <c:v>1.5</c:v>
                </c:pt>
                <c:pt idx="19">
                  <c:v>3.5</c:v>
                </c:pt>
                <c:pt idx="20">
                  <c:v>3</c:v>
                </c:pt>
                <c:pt idx="21">
                  <c:v>5.5</c:v>
                </c:pt>
                <c:pt idx="22">
                  <c:v>2</c:v>
                </c:pt>
                <c:pt idx="23">
                  <c:v>3.5</c:v>
                </c:pt>
                <c:pt idx="24">
                  <c:v>1.2</c:v>
                </c:pt>
              </c:numCache>
            </c:numRef>
          </c:val>
          <c:extLst>
            <c:ext xmlns:c15="http://schemas.microsoft.com/office/drawing/2012/chart" uri="{02D57815-91ED-43cb-92C2-25804820EDAC}">
              <c15:filteredCategoryTitle>
                <c15:cat>
                  <c:numRef>
                    <c:extLst>
                      <c:ext uri="{02D57815-91ED-43cb-92C2-25804820EDAC}">
                        <c15:formulaRef>
                          <c15:sqref>Sheet1!$A$2:$A$26</c15:sqref>
                        </c15:formulaRef>
                      </c:ext>
                    </c:extLst>
                    <c:numCache>
                      <c:formatCode>General</c:formatCode>
                      <c:ptCount val="25"/>
                      <c:pt idx="0">
                        <c:v>1</c:v>
                      </c:pt>
                      <c:pt idx="1">
                        <c:v>2</c:v>
                      </c:pt>
                      <c:pt idx="2">
                        <c:v>3</c:v>
                      </c:pt>
                      <c:pt idx="3">
                        <c:v>4</c:v>
                      </c:pt>
                      <c:pt idx="4">
                        <c:v>5</c:v>
                      </c:pt>
                      <c:pt idx="5">
                        <c:v>6</c:v>
                      </c:pt>
                      <c:pt idx="6">
                        <c:v>7</c:v>
                      </c:pt>
                      <c:pt idx="7">
                        <c:v>8</c:v>
                      </c:pt>
                      <c:pt idx="8">
                        <c:v>9</c:v>
                      </c:pt>
                      <c:pt idx="9">
                        <c:v>10</c:v>
                      </c:pt>
                    </c:numCache>
                  </c:numRef>
                </c15:cat>
              </c15:filteredCategoryTitle>
            </c:ext>
            <c:ext xmlns:c16="http://schemas.microsoft.com/office/drawing/2014/chart" uri="{C3380CC4-5D6E-409C-BE32-E72D297353CC}">
              <c16:uniqueId val="{00000002-4DF0-4C61-8519-7636E388B1B5}"/>
            </c:ext>
          </c:extLst>
        </c:ser>
        <c:dLbls>
          <c:showLegendKey val="0"/>
          <c:showVal val="0"/>
          <c:showCatName val="0"/>
          <c:showSerName val="0"/>
          <c:showPercent val="0"/>
          <c:showBubbleSize val="0"/>
        </c:dLbls>
        <c:gapWidth val="150"/>
        <c:axId val="207474688"/>
        <c:axId val="207475248"/>
      </c:barChart>
      <c:catAx>
        <c:axId val="207474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7475248"/>
        <c:crosses val="autoZero"/>
        <c:auto val="1"/>
        <c:lblAlgn val="ctr"/>
        <c:lblOffset val="100"/>
        <c:noMultiLvlLbl val="0"/>
      </c:catAx>
      <c:valAx>
        <c:axId val="207475248"/>
        <c:scaling>
          <c:orientation val="minMax"/>
        </c:scaling>
        <c:delete val="1"/>
        <c:axPos val="l"/>
        <c:minorGridlines>
          <c:spPr>
            <a:ln w="9525" cap="flat" cmpd="sng" algn="ctr">
              <a:noFill/>
              <a:round/>
            </a:ln>
            <a:effectLst/>
          </c:spPr>
        </c:minorGridlines>
        <c:numFmt formatCode="General" sourceLinked="1"/>
        <c:majorTickMark val="none"/>
        <c:minorTickMark val="none"/>
        <c:tickLblPos val="nextTo"/>
        <c:crossAx val="207474688"/>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9.4990038803285199E-4"/>
          <c:y val="2.3904352474382815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cked"/>
        <c:varyColors val="0"/>
        <c:ser>
          <c:idx val="0"/>
          <c:order val="0"/>
          <c:tx>
            <c:strRef>
              <c:f>Sheet1!$B$1</c:f>
              <c:strCache>
                <c:ptCount val="1"/>
                <c:pt idx="0">
                  <c:v>Series 1</c:v>
                </c:pt>
              </c:strCache>
            </c:strRef>
          </c:tx>
          <c:spPr>
            <a:solidFill>
              <a:srgbClr val="245C95"/>
            </a:solidFill>
            <a:ln>
              <a:noFill/>
            </a:ln>
            <a:effectLst/>
          </c:spP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pt idx="0">
                  <c:v>1</c:v>
                </c:pt>
                <c:pt idx="1">
                  <c:v>3</c:v>
                </c:pt>
                <c:pt idx="2">
                  <c:v>5</c:v>
                </c:pt>
                <c:pt idx="3">
                  <c:v>7</c:v>
                </c:pt>
                <c:pt idx="4">
                  <c:v>9</c:v>
                </c:pt>
              </c:numCache>
            </c:numRef>
          </c:val>
          <c:extLst>
            <c:ext xmlns:c16="http://schemas.microsoft.com/office/drawing/2014/chart" uri="{C3380CC4-5D6E-409C-BE32-E72D297353CC}">
              <c16:uniqueId val="{00000000-B7EE-46C1-BF68-4D26485E337F}"/>
            </c:ext>
          </c:extLst>
        </c:ser>
        <c:dLbls>
          <c:showLegendKey val="0"/>
          <c:showVal val="0"/>
          <c:showCatName val="0"/>
          <c:showSerName val="0"/>
          <c:showPercent val="0"/>
          <c:showBubbleSize val="0"/>
        </c:dLbls>
        <c:axId val="699754704"/>
        <c:axId val="699770120"/>
      </c:areaChart>
      <c:catAx>
        <c:axId val="69975470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9770120"/>
        <c:crosses val="autoZero"/>
        <c:auto val="1"/>
        <c:lblAlgn val="ctr"/>
        <c:lblOffset val="100"/>
        <c:noMultiLvlLbl val="0"/>
      </c:catAx>
      <c:valAx>
        <c:axId val="6997701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975470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378408726414984E-2"/>
          <c:y val="0.13454680454542089"/>
          <c:w val="0.60460115952159021"/>
          <c:h val="0.73090639090915821"/>
        </c:manualLayout>
      </c:layout>
      <c:pieChart>
        <c:varyColors val="1"/>
        <c:ser>
          <c:idx val="0"/>
          <c:order val="0"/>
          <c:tx>
            <c:strRef>
              <c:f>Sheet1!$B$1</c:f>
              <c:strCache>
                <c:ptCount val="1"/>
                <c:pt idx="0">
                  <c:v>Sales</c:v>
                </c:pt>
              </c:strCache>
            </c:strRef>
          </c:tx>
          <c:spPr>
            <a:ln>
              <a:noFill/>
            </a:ln>
          </c:spPr>
          <c:dPt>
            <c:idx val="0"/>
            <c:bubble3D val="0"/>
            <c:spPr>
              <a:solidFill>
                <a:srgbClr val="D5A67C"/>
              </a:solidFill>
              <a:ln w="19050">
                <a:noFill/>
              </a:ln>
              <a:effectLst/>
            </c:spPr>
            <c:extLst>
              <c:ext xmlns:c16="http://schemas.microsoft.com/office/drawing/2014/chart" uri="{C3380CC4-5D6E-409C-BE32-E72D297353CC}">
                <c16:uniqueId val="{00000001-8116-4D57-8740-A042AED75D6B}"/>
              </c:ext>
            </c:extLst>
          </c:dPt>
          <c:dPt>
            <c:idx val="1"/>
            <c:bubble3D val="0"/>
            <c:spPr>
              <a:solidFill>
                <a:srgbClr val="EF70A5"/>
              </a:solidFill>
              <a:ln w="19050">
                <a:noFill/>
              </a:ln>
              <a:effectLst/>
            </c:spPr>
            <c:extLst>
              <c:ext xmlns:c16="http://schemas.microsoft.com/office/drawing/2014/chart" uri="{C3380CC4-5D6E-409C-BE32-E72D297353CC}">
                <c16:uniqueId val="{00000003-8116-4D57-8740-A042AED75D6B}"/>
              </c:ext>
            </c:extLst>
          </c:dPt>
          <c:dPt>
            <c:idx val="2"/>
            <c:bubble3D val="0"/>
            <c:spPr>
              <a:solidFill>
                <a:srgbClr val="FECD40"/>
              </a:solidFill>
              <a:ln w="19050">
                <a:noFill/>
              </a:ln>
              <a:effectLst/>
            </c:spPr>
            <c:extLst>
              <c:ext xmlns:c16="http://schemas.microsoft.com/office/drawing/2014/chart" uri="{C3380CC4-5D6E-409C-BE32-E72D297353CC}">
                <c16:uniqueId val="{00000005-8116-4D57-8740-A042AED75D6B}"/>
              </c:ext>
            </c:extLst>
          </c:dPt>
          <c:dPt>
            <c:idx val="3"/>
            <c:bubble3D val="0"/>
            <c:spPr>
              <a:solidFill>
                <a:srgbClr val="018EA0"/>
              </a:solidFill>
              <a:ln w="19050">
                <a:noFill/>
              </a:ln>
              <a:effectLst/>
            </c:spPr>
            <c:extLst>
              <c:ext xmlns:c16="http://schemas.microsoft.com/office/drawing/2014/chart" uri="{C3380CC4-5D6E-409C-BE32-E72D297353CC}">
                <c16:uniqueId val="{00000007-8116-4D57-8740-A042AED75D6B}"/>
              </c:ext>
            </c:extLst>
          </c:dPt>
          <c:dLbls>
            <c:dLbl>
              <c:idx val="0"/>
              <c:layout>
                <c:manualLayout>
                  <c:x val="-0.21665201799376235"/>
                  <c:y val="-1.2789277684422392E-2"/>
                </c:manualLayout>
              </c:layout>
              <c:tx>
                <c:rich>
                  <a:bodyPr/>
                  <a:lstStyle/>
                  <a:p>
                    <a:r>
                      <a:rPr lang="en-US"/>
                      <a:t>82%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116-4D57-8740-A042AED75D6B}"/>
                </c:ext>
              </c:extLst>
            </c:dLbl>
            <c:dLbl>
              <c:idx val="1"/>
              <c:layout>
                <c:manualLayout>
                  <c:x val="0.15071444730000852"/>
                  <c:y val="-8.5261851229483394E-3"/>
                </c:manualLayout>
              </c:layout>
              <c:tx>
                <c:rich>
                  <a:bodyPr/>
                  <a:lstStyle/>
                  <a:p>
                    <a:r>
                      <a:rPr lang="en-US"/>
                      <a:t>32%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116-4D57-8740-A042AED75D6B}"/>
                </c:ext>
              </c:extLst>
            </c:dLbl>
            <c:dLbl>
              <c:idx val="2"/>
              <c:layout>
                <c:manualLayout>
                  <c:x val="0.15803721603661033"/>
                  <c:y val="0.14402905315878511"/>
                </c:manualLayout>
              </c:layout>
              <c:tx>
                <c:rich>
                  <a:bodyPr/>
                  <a:lstStyle/>
                  <a:p>
                    <a:r>
                      <a:rPr lang="en-US"/>
                      <a:t>14%</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116-4D57-8740-A042AED75D6B}"/>
                </c:ext>
              </c:extLst>
            </c:dLbl>
            <c:dLbl>
              <c:idx val="3"/>
              <c:layout>
                <c:manualLayout>
                  <c:x val="7.9242217927697811E-2"/>
                  <c:y val="0.14170817131478866"/>
                </c:manualLayout>
              </c:layout>
              <c:tx>
                <c:rich>
                  <a:bodyPr/>
                  <a:lstStyle/>
                  <a:p>
                    <a:r>
                      <a:rPr lang="en-US"/>
                      <a:t>12%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116-4D57-8740-A042AED75D6B}"/>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Text 1</c:v>
                </c:pt>
                <c:pt idx="1">
                  <c:v>Text 2</c:v>
                </c:pt>
                <c:pt idx="2">
                  <c:v>Text 3</c:v>
                </c:pt>
                <c:pt idx="3">
                  <c:v>Text 4</c:v>
                </c:pt>
              </c:strCache>
            </c:strRef>
          </c:cat>
          <c:val>
            <c:numRef>
              <c:f>Sheet1!$B$2:$B$5</c:f>
              <c:numCache>
                <c:formatCode>General</c:formatCode>
                <c:ptCount val="4"/>
                <c:pt idx="0">
                  <c:v>82</c:v>
                </c:pt>
                <c:pt idx="1">
                  <c:v>32</c:v>
                </c:pt>
                <c:pt idx="2">
                  <c:v>14</c:v>
                </c:pt>
                <c:pt idx="3">
                  <c:v>12</c:v>
                </c:pt>
              </c:numCache>
            </c:numRef>
          </c:val>
          <c:extLst>
            <c:ext xmlns:c16="http://schemas.microsoft.com/office/drawing/2014/chart" uri="{C3380CC4-5D6E-409C-BE32-E72D297353CC}">
              <c16:uniqueId val="{00000008-8116-4D57-8740-A042AED75D6B}"/>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9.4990038803285199E-4"/>
          <c:y val="2.3904352474382815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2958038633066689E-2"/>
          <c:y val="0.19520205348780739"/>
          <c:w val="0.82199856954477313"/>
          <c:h val="0.65014302727577555"/>
        </c:manualLayout>
      </c:layout>
      <c:barChart>
        <c:barDir val="col"/>
        <c:grouping val="stacked"/>
        <c:varyColors val="0"/>
        <c:ser>
          <c:idx val="0"/>
          <c:order val="0"/>
          <c:tx>
            <c:strRef>
              <c:f>Sheet1!$B$1</c:f>
              <c:strCache>
                <c:ptCount val="1"/>
                <c:pt idx="0">
                  <c:v>Series 1</c:v>
                </c:pt>
              </c:strCache>
            </c:strRef>
          </c:tx>
          <c:spPr>
            <a:solidFill>
              <a:srgbClr val="008D9F"/>
            </a:solidFill>
            <a:ln>
              <a:noFill/>
            </a:ln>
            <a:effectLst/>
          </c:spPr>
          <c:invertIfNegative val="0"/>
          <c:cat>
            <c:strRef>
              <c:f>Sheet1!$A$2:$A$8</c:f>
              <c:strCache>
                <c:ptCount val="7"/>
                <c:pt idx="0">
                  <c:v>Text 1</c:v>
                </c:pt>
                <c:pt idx="1">
                  <c:v>Text 2</c:v>
                </c:pt>
                <c:pt idx="2">
                  <c:v>Text 3</c:v>
                </c:pt>
                <c:pt idx="3">
                  <c:v>Text 4</c:v>
                </c:pt>
                <c:pt idx="4">
                  <c:v>Text 5</c:v>
                </c:pt>
                <c:pt idx="5">
                  <c:v>Text 6</c:v>
                </c:pt>
                <c:pt idx="6">
                  <c:v>Text 7</c:v>
                </c:pt>
              </c:strCache>
            </c:strRef>
          </c:cat>
          <c:val>
            <c:numRef>
              <c:f>Sheet1!$B$2:$B$8</c:f>
              <c:numCache>
                <c:formatCode>General</c:formatCode>
                <c:ptCount val="7"/>
                <c:pt idx="0">
                  <c:v>1.5</c:v>
                </c:pt>
                <c:pt idx="1">
                  <c:v>2</c:v>
                </c:pt>
                <c:pt idx="2">
                  <c:v>1</c:v>
                </c:pt>
                <c:pt idx="3">
                  <c:v>3</c:v>
                </c:pt>
                <c:pt idx="4">
                  <c:v>9</c:v>
                </c:pt>
                <c:pt idx="5">
                  <c:v>4</c:v>
                </c:pt>
                <c:pt idx="6">
                  <c:v>2</c:v>
                </c:pt>
              </c:numCache>
            </c:numRef>
          </c:val>
          <c:extLst>
            <c:ext xmlns:c16="http://schemas.microsoft.com/office/drawing/2014/chart" uri="{C3380CC4-5D6E-409C-BE32-E72D297353CC}">
              <c16:uniqueId val="{00000000-193C-4868-9CB5-BB6CE39851E9}"/>
            </c:ext>
          </c:extLst>
        </c:ser>
        <c:dLbls>
          <c:showLegendKey val="0"/>
          <c:showVal val="0"/>
          <c:showCatName val="0"/>
          <c:showSerName val="0"/>
          <c:showPercent val="0"/>
          <c:showBubbleSize val="0"/>
        </c:dLbls>
        <c:gapWidth val="150"/>
        <c:overlap val="100"/>
        <c:axId val="699754704"/>
        <c:axId val="699770120"/>
      </c:barChart>
      <c:catAx>
        <c:axId val="69975470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9770120"/>
        <c:crosses val="autoZero"/>
        <c:auto val="1"/>
        <c:lblAlgn val="ctr"/>
        <c:lblOffset val="100"/>
        <c:noMultiLvlLbl val="0"/>
      </c:catAx>
      <c:valAx>
        <c:axId val="6997701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9754704"/>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57150" cap="rnd">
              <a:solidFill>
                <a:schemeClr val="accent6">
                  <a:lumMod val="50000"/>
                </a:schemeClr>
              </a:solidFill>
              <a:round/>
            </a:ln>
            <a:effectLst/>
          </c:spPr>
          <c:marker>
            <c:symbol val="circle"/>
            <c:size val="10"/>
            <c:spPr>
              <a:solidFill>
                <a:srgbClr val="385723"/>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Sheet1!$B$2:$B$8</c:f>
              <c:numCache>
                <c:formatCode>General</c:formatCode>
                <c:ptCount val="7"/>
                <c:pt idx="0">
                  <c:v>1.5</c:v>
                </c:pt>
                <c:pt idx="1">
                  <c:v>2.5</c:v>
                </c:pt>
                <c:pt idx="2">
                  <c:v>4</c:v>
                </c:pt>
                <c:pt idx="3">
                  <c:v>2.5</c:v>
                </c:pt>
                <c:pt idx="4">
                  <c:v>1.6</c:v>
                </c:pt>
                <c:pt idx="5">
                  <c:v>4</c:v>
                </c:pt>
                <c:pt idx="6">
                  <c:v>2.8</c:v>
                </c:pt>
              </c:numCache>
            </c:numRef>
          </c:yVal>
          <c:smooth val="1"/>
          <c:extLst>
            <c:ext xmlns:c16="http://schemas.microsoft.com/office/drawing/2014/chart" uri="{C3380CC4-5D6E-409C-BE32-E72D297353CC}">
              <c16:uniqueId val="{00000000-0F63-4C33-86F8-C9B138287E3D}"/>
            </c:ext>
          </c:extLst>
        </c:ser>
        <c:ser>
          <c:idx val="2"/>
          <c:order val="1"/>
          <c:tx>
            <c:strRef>
              <c:f>Sheet1!$D$1</c:f>
              <c:strCache>
                <c:ptCount val="1"/>
                <c:pt idx="0">
                  <c:v>Series 3</c:v>
                </c:pt>
              </c:strCache>
            </c:strRef>
          </c:tx>
          <c:spPr>
            <a:ln w="57150" cap="rnd">
              <a:solidFill>
                <a:schemeClr val="accent1"/>
              </a:solidFill>
              <a:round/>
            </a:ln>
            <a:effectLst/>
          </c:spPr>
          <c:marker>
            <c:symbol val="circle"/>
            <c:size val="10"/>
            <c:spPr>
              <a:solidFill>
                <a:srgbClr val="EF70A5"/>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Sheet1!$D$2:$D$8</c:f>
              <c:numCache>
                <c:formatCode>General</c:formatCode>
                <c:ptCount val="7"/>
                <c:pt idx="0">
                  <c:v>1.5</c:v>
                </c:pt>
                <c:pt idx="1">
                  <c:v>3</c:v>
                </c:pt>
                <c:pt idx="2">
                  <c:v>3</c:v>
                </c:pt>
                <c:pt idx="3">
                  <c:v>5</c:v>
                </c:pt>
                <c:pt idx="4">
                  <c:v>5</c:v>
                </c:pt>
                <c:pt idx="5">
                  <c:v>2.5</c:v>
                </c:pt>
                <c:pt idx="6">
                  <c:v>2</c:v>
                </c:pt>
              </c:numCache>
            </c:numRef>
          </c:yVal>
          <c:smooth val="1"/>
          <c:extLst>
            <c:ext xmlns:c16="http://schemas.microsoft.com/office/drawing/2014/chart" uri="{C3380CC4-5D6E-409C-BE32-E72D297353CC}">
              <c16:uniqueId val="{00000001-0F63-4C33-86F8-C9B138287E3D}"/>
            </c:ext>
          </c:extLst>
        </c:ser>
        <c:ser>
          <c:idx val="3"/>
          <c:order val="2"/>
          <c:tx>
            <c:strRef>
              <c:f>Sheet1!$E$1</c:f>
              <c:strCache>
                <c:ptCount val="1"/>
                <c:pt idx="0">
                  <c:v>Series4</c:v>
                </c:pt>
              </c:strCache>
            </c:strRef>
          </c:tx>
          <c:spPr>
            <a:ln w="57150" cap="rnd">
              <a:solidFill>
                <a:schemeClr val="accent4"/>
              </a:solidFill>
              <a:round/>
            </a:ln>
            <a:effectLst/>
          </c:spPr>
          <c:marker>
            <c:symbol val="circle"/>
            <c:size val="10"/>
            <c:spPr>
              <a:solidFill>
                <a:schemeClr val="accent4"/>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Sheet1!$E$2:$E$8</c:f>
              <c:numCache>
                <c:formatCode>General</c:formatCode>
                <c:ptCount val="7"/>
                <c:pt idx="0">
                  <c:v>6.5</c:v>
                </c:pt>
                <c:pt idx="1">
                  <c:v>0.5</c:v>
                </c:pt>
                <c:pt idx="2">
                  <c:v>5.5</c:v>
                </c:pt>
                <c:pt idx="3">
                  <c:v>2</c:v>
                </c:pt>
                <c:pt idx="4">
                  <c:v>6</c:v>
                </c:pt>
                <c:pt idx="5">
                  <c:v>2</c:v>
                </c:pt>
                <c:pt idx="6">
                  <c:v>6</c:v>
                </c:pt>
              </c:numCache>
            </c:numRef>
          </c:yVal>
          <c:smooth val="1"/>
          <c:extLst>
            <c:ext xmlns:c16="http://schemas.microsoft.com/office/drawing/2014/chart" uri="{C3380CC4-5D6E-409C-BE32-E72D297353CC}">
              <c16:uniqueId val="{00000002-0F63-4C33-86F8-C9B138287E3D}"/>
            </c:ext>
          </c:extLst>
        </c:ser>
        <c:dLbls>
          <c:showLegendKey val="0"/>
          <c:showVal val="0"/>
          <c:showCatName val="0"/>
          <c:showSerName val="0"/>
          <c:showPercent val="0"/>
          <c:showBubbleSize val="0"/>
        </c:dLbls>
        <c:axId val="198024528"/>
        <c:axId val="197268064"/>
      </c:scatterChart>
      <c:valAx>
        <c:axId val="198024528"/>
        <c:scaling>
          <c:orientation val="minMax"/>
          <c:max val="7"/>
          <c:min val="1"/>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7268064"/>
        <c:crosses val="autoZero"/>
        <c:crossBetween val="midCat"/>
        <c:majorUnit val="1"/>
        <c:minorUnit val="1"/>
      </c:valAx>
      <c:valAx>
        <c:axId val="19726806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8024528"/>
        <c:crosses val="autoZero"/>
        <c:crossBetween val="midCat"/>
      </c:valAx>
      <c:spPr>
        <a:noFill/>
        <a:ln>
          <a:noFill/>
        </a:ln>
        <a:effectLst/>
      </c:spPr>
    </c:plotArea>
    <c:plotVisOnly val="1"/>
    <c:dispBlanksAs val="gap"/>
    <c:showDLblsOverMax val="0"/>
  </c:chart>
  <c:spPr>
    <a:solidFill>
      <a:srgbClr val="FFFFFF"/>
    </a:solidFill>
    <a:ln>
      <a:noFill/>
    </a:ln>
    <a:effectLst/>
  </c:spPr>
  <c:txPr>
    <a:bodyPr/>
    <a:lstStyle/>
    <a:p>
      <a:pPr>
        <a:defRPr sz="16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57150" cap="rnd">
              <a:solidFill>
                <a:schemeClr val="accent6">
                  <a:lumMod val="50000"/>
                </a:schemeClr>
              </a:solidFill>
              <a:round/>
            </a:ln>
            <a:effectLst/>
          </c:spPr>
          <c:marker>
            <c:symbol val="circle"/>
            <c:size val="10"/>
            <c:spPr>
              <a:solidFill>
                <a:srgbClr val="385723"/>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Sheet1!$B$2:$B$8</c:f>
              <c:numCache>
                <c:formatCode>General</c:formatCode>
                <c:ptCount val="7"/>
                <c:pt idx="0">
                  <c:v>1.5</c:v>
                </c:pt>
                <c:pt idx="1">
                  <c:v>2.5</c:v>
                </c:pt>
                <c:pt idx="2">
                  <c:v>4</c:v>
                </c:pt>
                <c:pt idx="3">
                  <c:v>2.5</c:v>
                </c:pt>
                <c:pt idx="4">
                  <c:v>1.6</c:v>
                </c:pt>
                <c:pt idx="5">
                  <c:v>4</c:v>
                </c:pt>
                <c:pt idx="6">
                  <c:v>2.8</c:v>
                </c:pt>
              </c:numCache>
            </c:numRef>
          </c:yVal>
          <c:smooth val="1"/>
          <c:extLst>
            <c:ext xmlns:c16="http://schemas.microsoft.com/office/drawing/2014/chart" uri="{C3380CC4-5D6E-409C-BE32-E72D297353CC}">
              <c16:uniqueId val="{00000000-3EF0-4736-85C0-E89710A9C53E}"/>
            </c:ext>
          </c:extLst>
        </c:ser>
        <c:ser>
          <c:idx val="2"/>
          <c:order val="1"/>
          <c:tx>
            <c:strRef>
              <c:f>Sheet1!$D$1</c:f>
              <c:strCache>
                <c:ptCount val="1"/>
                <c:pt idx="0">
                  <c:v>Series 3</c:v>
                </c:pt>
              </c:strCache>
            </c:strRef>
          </c:tx>
          <c:spPr>
            <a:ln w="57150" cap="rnd">
              <a:solidFill>
                <a:schemeClr val="accent1"/>
              </a:solidFill>
              <a:round/>
            </a:ln>
            <a:effectLst/>
          </c:spPr>
          <c:marker>
            <c:symbol val="circle"/>
            <c:size val="10"/>
            <c:spPr>
              <a:solidFill>
                <a:srgbClr val="EF70A5"/>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Sheet1!$D$2:$D$8</c:f>
              <c:numCache>
                <c:formatCode>General</c:formatCode>
                <c:ptCount val="7"/>
                <c:pt idx="0">
                  <c:v>1.5</c:v>
                </c:pt>
                <c:pt idx="1">
                  <c:v>3</c:v>
                </c:pt>
                <c:pt idx="2">
                  <c:v>3</c:v>
                </c:pt>
                <c:pt idx="3">
                  <c:v>5</c:v>
                </c:pt>
                <c:pt idx="4">
                  <c:v>5</c:v>
                </c:pt>
                <c:pt idx="5">
                  <c:v>2.5</c:v>
                </c:pt>
                <c:pt idx="6">
                  <c:v>2</c:v>
                </c:pt>
              </c:numCache>
            </c:numRef>
          </c:yVal>
          <c:smooth val="1"/>
          <c:extLst>
            <c:ext xmlns:c16="http://schemas.microsoft.com/office/drawing/2014/chart" uri="{C3380CC4-5D6E-409C-BE32-E72D297353CC}">
              <c16:uniqueId val="{00000002-3EF0-4736-85C0-E89710A9C53E}"/>
            </c:ext>
          </c:extLst>
        </c:ser>
        <c:ser>
          <c:idx val="3"/>
          <c:order val="2"/>
          <c:tx>
            <c:strRef>
              <c:f>Sheet1!$E$1</c:f>
              <c:strCache>
                <c:ptCount val="1"/>
                <c:pt idx="0">
                  <c:v>Series4</c:v>
                </c:pt>
              </c:strCache>
            </c:strRef>
          </c:tx>
          <c:spPr>
            <a:ln w="57150" cap="rnd">
              <a:solidFill>
                <a:schemeClr val="accent4"/>
              </a:solidFill>
              <a:round/>
            </a:ln>
            <a:effectLst/>
          </c:spPr>
          <c:marker>
            <c:symbol val="circle"/>
            <c:size val="10"/>
            <c:spPr>
              <a:solidFill>
                <a:schemeClr val="accent4"/>
              </a:solidFill>
              <a:ln w="9525">
                <a:noFill/>
              </a:ln>
              <a:effectLst/>
            </c:spPr>
          </c:marker>
          <c:xVal>
            <c:strRef>
              <c:f>Sheet1!$A$2:$A$8</c:f>
              <c:strCache>
                <c:ptCount val="7"/>
                <c:pt idx="0">
                  <c:v>Business</c:v>
                </c:pt>
                <c:pt idx="1">
                  <c:v>Strategy</c:v>
                </c:pt>
                <c:pt idx="2">
                  <c:v>Management</c:v>
                </c:pt>
                <c:pt idx="3">
                  <c:v>Design</c:v>
                </c:pt>
                <c:pt idx="4">
                  <c:v>Social</c:v>
                </c:pt>
                <c:pt idx="5">
                  <c:v>Marketing</c:v>
                </c:pt>
                <c:pt idx="6">
                  <c:v>Media</c:v>
                </c:pt>
              </c:strCache>
            </c:strRef>
          </c:xVal>
          <c:yVal>
            <c:numRef>
              <c:f>Sheet1!$E$2:$E$8</c:f>
              <c:numCache>
                <c:formatCode>General</c:formatCode>
                <c:ptCount val="7"/>
                <c:pt idx="0">
                  <c:v>6.5</c:v>
                </c:pt>
                <c:pt idx="1">
                  <c:v>0.5</c:v>
                </c:pt>
                <c:pt idx="2">
                  <c:v>5.5</c:v>
                </c:pt>
                <c:pt idx="3">
                  <c:v>2</c:v>
                </c:pt>
                <c:pt idx="4">
                  <c:v>6</c:v>
                </c:pt>
                <c:pt idx="5">
                  <c:v>2</c:v>
                </c:pt>
                <c:pt idx="6">
                  <c:v>6</c:v>
                </c:pt>
              </c:numCache>
            </c:numRef>
          </c:yVal>
          <c:smooth val="1"/>
          <c:extLst>
            <c:ext xmlns:c16="http://schemas.microsoft.com/office/drawing/2014/chart" uri="{C3380CC4-5D6E-409C-BE32-E72D297353CC}">
              <c16:uniqueId val="{00000003-3EF0-4736-85C0-E89710A9C53E}"/>
            </c:ext>
          </c:extLst>
        </c:ser>
        <c:dLbls>
          <c:showLegendKey val="0"/>
          <c:showVal val="0"/>
          <c:showCatName val="0"/>
          <c:showSerName val="0"/>
          <c:showPercent val="0"/>
          <c:showBubbleSize val="0"/>
        </c:dLbls>
        <c:axId val="198024528"/>
        <c:axId val="197268064"/>
      </c:scatterChart>
      <c:valAx>
        <c:axId val="198024528"/>
        <c:scaling>
          <c:orientation val="minMax"/>
          <c:max val="7"/>
          <c:min val="1"/>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7268064"/>
        <c:crosses val="autoZero"/>
        <c:crossBetween val="midCat"/>
        <c:majorUnit val="1"/>
        <c:minorUnit val="1"/>
      </c:valAx>
      <c:valAx>
        <c:axId val="197268064"/>
        <c:scaling>
          <c:orientation val="minMax"/>
        </c:scaling>
        <c:delete val="0"/>
        <c:axPos val="l"/>
        <c:majorGridlines>
          <c:spPr>
            <a:ln w="28575" cap="flat" cmpd="sng" algn="ctr">
              <a:solidFill>
                <a:srgbClr val="F1F1F1"/>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8024528"/>
        <c:crosses val="autoZero"/>
        <c:crossBetween val="midCat"/>
      </c:valAx>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rAngAx val="0"/>
      <c:perspective val="0"/>
    </c:view3D>
    <c:floor>
      <c:thickness val="0"/>
    </c:floor>
    <c:sideWall>
      <c:thickness val="0"/>
      <c:spPr>
        <a:noFill/>
        <a:ln>
          <a:noFill/>
        </a:ln>
      </c:spPr>
    </c:sideWall>
    <c:backWall>
      <c:thickness val="0"/>
      <c:spPr>
        <a:noFill/>
        <a:ln>
          <a:noFill/>
        </a:ln>
      </c:spPr>
    </c:backWall>
    <c:plotArea>
      <c:layout>
        <c:manualLayout>
          <c:layoutTarget val="inner"/>
          <c:xMode val="edge"/>
          <c:yMode val="edge"/>
          <c:x val="4.5930608188539536E-2"/>
          <c:y val="4.4599262255240087E-2"/>
          <c:w val="0.94186412135376285"/>
          <c:h val="0.81339486363583624"/>
        </c:manualLayout>
      </c:layout>
      <c:bar3DChart>
        <c:barDir val="col"/>
        <c:grouping val="stacked"/>
        <c:varyColors val="0"/>
        <c:ser>
          <c:idx val="0"/>
          <c:order val="0"/>
          <c:tx>
            <c:strRef>
              <c:f>Sheet1!$B$1</c:f>
              <c:strCache>
                <c:ptCount val="1"/>
                <c:pt idx="0">
                  <c:v>Series 1</c:v>
                </c:pt>
              </c:strCache>
            </c:strRef>
          </c:tx>
          <c:spPr>
            <a:solidFill>
              <a:schemeClr val="accent2"/>
            </a:solidFill>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Sheet1!$B$2:$B$11</c:f>
              <c:numCache>
                <c:formatCode>General</c:formatCode>
                <c:ptCount val="10"/>
                <c:pt idx="0">
                  <c:v>32</c:v>
                </c:pt>
                <c:pt idx="1">
                  <c:v>32</c:v>
                </c:pt>
                <c:pt idx="2">
                  <c:v>28</c:v>
                </c:pt>
                <c:pt idx="3">
                  <c:v>12</c:v>
                </c:pt>
                <c:pt idx="4">
                  <c:v>15</c:v>
                </c:pt>
                <c:pt idx="5">
                  <c:v>32</c:v>
                </c:pt>
                <c:pt idx="6">
                  <c:v>32</c:v>
                </c:pt>
                <c:pt idx="7">
                  <c:v>28</c:v>
                </c:pt>
                <c:pt idx="8">
                  <c:v>12</c:v>
                </c:pt>
                <c:pt idx="9">
                  <c:v>15</c:v>
                </c:pt>
              </c:numCache>
            </c:numRef>
          </c:val>
          <c:extLst>
            <c:ext xmlns:c16="http://schemas.microsoft.com/office/drawing/2014/chart" uri="{C3380CC4-5D6E-409C-BE32-E72D297353CC}">
              <c16:uniqueId val="{00000000-321D-4AA1-8F7D-9B76A37B4846}"/>
            </c:ext>
          </c:extLst>
        </c:ser>
        <c:ser>
          <c:idx val="1"/>
          <c:order val="1"/>
          <c:tx>
            <c:strRef>
              <c:f>Sheet1!$C$1</c:f>
              <c:strCache>
                <c:ptCount val="1"/>
                <c:pt idx="0">
                  <c:v>Series 12</c:v>
                </c:pt>
              </c:strCache>
            </c:strRef>
          </c:tx>
          <c:spPr>
            <a:solidFill>
              <a:schemeClr val="accent1"/>
            </a:solidFill>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Sheet1!$C$2:$C$11</c:f>
              <c:numCache>
                <c:formatCode>General</c:formatCode>
                <c:ptCount val="10"/>
                <c:pt idx="0">
                  <c:v>25</c:v>
                </c:pt>
                <c:pt idx="1">
                  <c:v>35</c:v>
                </c:pt>
                <c:pt idx="2">
                  <c:v>20</c:v>
                </c:pt>
                <c:pt idx="3">
                  <c:v>30</c:v>
                </c:pt>
                <c:pt idx="4">
                  <c:v>26</c:v>
                </c:pt>
                <c:pt idx="5">
                  <c:v>25</c:v>
                </c:pt>
                <c:pt idx="6">
                  <c:v>35</c:v>
                </c:pt>
                <c:pt idx="7">
                  <c:v>20</c:v>
                </c:pt>
                <c:pt idx="8">
                  <c:v>30</c:v>
                </c:pt>
                <c:pt idx="9">
                  <c:v>26</c:v>
                </c:pt>
              </c:numCache>
            </c:numRef>
          </c:val>
          <c:extLst>
            <c:ext xmlns:c16="http://schemas.microsoft.com/office/drawing/2014/chart" uri="{C3380CC4-5D6E-409C-BE32-E72D297353CC}">
              <c16:uniqueId val="{00000001-321D-4AA1-8F7D-9B76A37B4846}"/>
            </c:ext>
          </c:extLst>
        </c:ser>
        <c:ser>
          <c:idx val="2"/>
          <c:order val="2"/>
          <c:tx>
            <c:strRef>
              <c:f>Sheet1!#REF!</c:f>
              <c:strCache>
                <c:ptCount val="1"/>
                <c:pt idx="0">
                  <c:v>#REF!</c:v>
                </c:pt>
              </c:strCache>
            </c:strRef>
          </c:tx>
          <c:spPr>
            <a:ln w="25400">
              <a:noFill/>
            </a:ln>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Sheet1!#REF!</c:f>
              <c:numCache>
                <c:formatCode>General</c:formatCode>
                <c:ptCount val="1"/>
                <c:pt idx="0">
                  <c:v>1</c:v>
                </c:pt>
              </c:numCache>
            </c:numRef>
          </c:val>
          <c:extLst>
            <c:ext xmlns:c16="http://schemas.microsoft.com/office/drawing/2014/chart" uri="{C3380CC4-5D6E-409C-BE32-E72D297353CC}">
              <c16:uniqueId val="{00000002-321D-4AA1-8F7D-9B76A37B4846}"/>
            </c:ext>
          </c:extLst>
        </c:ser>
        <c:ser>
          <c:idx val="3"/>
          <c:order val="3"/>
          <c:tx>
            <c:strRef>
              <c:f>Sheet1!$D$1</c:f>
              <c:strCache>
                <c:ptCount val="1"/>
                <c:pt idx="0">
                  <c:v>Series 2</c:v>
                </c:pt>
              </c:strCache>
            </c:strRef>
          </c:tx>
          <c:spPr>
            <a:solidFill>
              <a:schemeClr val="accent4"/>
            </a:solidFill>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Sheet1!$D$2:$D$11</c:f>
              <c:numCache>
                <c:formatCode>General</c:formatCode>
                <c:ptCount val="10"/>
                <c:pt idx="0">
                  <c:v>12</c:v>
                </c:pt>
                <c:pt idx="1">
                  <c:v>12</c:v>
                </c:pt>
                <c:pt idx="2">
                  <c:v>12</c:v>
                </c:pt>
                <c:pt idx="3">
                  <c:v>21</c:v>
                </c:pt>
                <c:pt idx="4">
                  <c:v>28</c:v>
                </c:pt>
                <c:pt idx="5">
                  <c:v>12</c:v>
                </c:pt>
                <c:pt idx="6">
                  <c:v>12</c:v>
                </c:pt>
                <c:pt idx="7">
                  <c:v>12</c:v>
                </c:pt>
                <c:pt idx="8">
                  <c:v>21</c:v>
                </c:pt>
                <c:pt idx="9">
                  <c:v>28</c:v>
                </c:pt>
              </c:numCache>
            </c:numRef>
          </c:val>
          <c:extLst>
            <c:ext xmlns:c16="http://schemas.microsoft.com/office/drawing/2014/chart" uri="{C3380CC4-5D6E-409C-BE32-E72D297353CC}">
              <c16:uniqueId val="{00000003-321D-4AA1-8F7D-9B76A37B4846}"/>
            </c:ext>
          </c:extLst>
        </c:ser>
        <c:ser>
          <c:idx val="4"/>
          <c:order val="4"/>
          <c:tx>
            <c:strRef>
              <c:f>Sheet1!#REF!</c:f>
              <c:strCache>
                <c:ptCount val="1"/>
                <c:pt idx="0">
                  <c:v>#REF!</c:v>
                </c:pt>
              </c:strCache>
            </c:strRef>
          </c:tx>
          <c:spPr>
            <a:ln w="25400">
              <a:noFill/>
            </a:ln>
          </c:spPr>
          <c:invertIfNegative val="0"/>
          <c:cat>
            <c:strRef>
              <c:f>Sheet1!$A$2:$A$11</c:f>
              <c:strCache>
                <c:ptCount val="10"/>
                <c:pt idx="0">
                  <c:v>Sales I</c:v>
                </c:pt>
                <c:pt idx="1">
                  <c:v>Sales II</c:v>
                </c:pt>
                <c:pt idx="2">
                  <c:v>Sales III</c:v>
                </c:pt>
                <c:pt idx="3">
                  <c:v>Sales IV</c:v>
                </c:pt>
                <c:pt idx="4">
                  <c:v>Sales V</c:v>
                </c:pt>
                <c:pt idx="5">
                  <c:v>Sales VI</c:v>
                </c:pt>
                <c:pt idx="6">
                  <c:v>Sales VII</c:v>
                </c:pt>
                <c:pt idx="7">
                  <c:v>Sales VIII</c:v>
                </c:pt>
                <c:pt idx="8">
                  <c:v>Sales IX</c:v>
                </c:pt>
                <c:pt idx="9">
                  <c:v>Sales X</c:v>
                </c:pt>
              </c:strCache>
            </c:strRef>
          </c:cat>
          <c:val>
            <c:numRef>
              <c:f>Sheet1!#REF!</c:f>
              <c:numCache>
                <c:formatCode>General</c:formatCode>
                <c:ptCount val="1"/>
                <c:pt idx="0">
                  <c:v>1</c:v>
                </c:pt>
              </c:numCache>
            </c:numRef>
          </c:val>
          <c:extLst>
            <c:ext xmlns:c16="http://schemas.microsoft.com/office/drawing/2014/chart" uri="{C3380CC4-5D6E-409C-BE32-E72D297353CC}">
              <c16:uniqueId val="{00000004-321D-4AA1-8F7D-9B76A37B4846}"/>
            </c:ext>
          </c:extLst>
        </c:ser>
        <c:dLbls>
          <c:showLegendKey val="0"/>
          <c:showVal val="0"/>
          <c:showCatName val="0"/>
          <c:showSerName val="0"/>
          <c:showPercent val="0"/>
          <c:showBubbleSize val="0"/>
        </c:dLbls>
        <c:gapWidth val="150"/>
        <c:shape val="pyramid"/>
        <c:axId val="323108256"/>
        <c:axId val="323103552"/>
        <c:axId val="0"/>
      </c:bar3DChart>
      <c:catAx>
        <c:axId val="323108256"/>
        <c:scaling>
          <c:orientation val="minMax"/>
        </c:scaling>
        <c:delete val="0"/>
        <c:axPos val="b"/>
        <c:numFmt formatCode="General" sourceLinked="1"/>
        <c:majorTickMark val="out"/>
        <c:minorTickMark val="none"/>
        <c:tickLblPos val="nextTo"/>
        <c:txPr>
          <a:bodyPr/>
          <a:lstStyle/>
          <a:p>
            <a:pPr>
              <a:defRPr sz="1600">
                <a:solidFill>
                  <a:schemeClr val="tx1"/>
                </a:solidFill>
              </a:defRPr>
            </a:pPr>
            <a:endParaRPr lang="en-US"/>
          </a:p>
        </c:txPr>
        <c:crossAx val="323103552"/>
        <c:crosses val="autoZero"/>
        <c:auto val="1"/>
        <c:lblAlgn val="ctr"/>
        <c:lblOffset val="100"/>
        <c:noMultiLvlLbl val="0"/>
      </c:catAx>
      <c:valAx>
        <c:axId val="323103552"/>
        <c:scaling>
          <c:orientation val="minMax"/>
        </c:scaling>
        <c:delete val="0"/>
        <c:axPos val="l"/>
        <c:majorGridlines>
          <c:spPr>
            <a:ln w="28575">
              <a:solidFill>
                <a:srgbClr val="F1F1F1"/>
              </a:solidFill>
            </a:ln>
          </c:spPr>
        </c:majorGridlines>
        <c:numFmt formatCode="General" sourceLinked="1"/>
        <c:majorTickMark val="out"/>
        <c:minorTickMark val="none"/>
        <c:tickLblPos val="nextTo"/>
        <c:txPr>
          <a:bodyPr/>
          <a:lstStyle/>
          <a:p>
            <a:pPr>
              <a:defRPr sz="1600">
                <a:solidFill>
                  <a:schemeClr val="tx1"/>
                </a:solidFill>
              </a:defRPr>
            </a:pPr>
            <a:endParaRPr lang="en-US"/>
          </a:p>
        </c:txPr>
        <c:crossAx val="323108256"/>
        <c:crosses val="autoZero"/>
        <c:crossBetween val="between"/>
        <c:majorUnit val="20"/>
      </c:valAx>
      <c:spPr>
        <a:ln>
          <a:noFill/>
        </a:ln>
      </c:spPr>
    </c:plotArea>
    <c:plotVisOnly val="1"/>
    <c:dispBlanksAs val="zero"/>
    <c:showDLblsOverMax val="0"/>
  </c:chart>
  <c:txPr>
    <a:bodyPr/>
    <a:lstStyle/>
    <a:p>
      <a:pPr>
        <a:defRPr sz="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rgbClr val="FFCE41"/>
              </a:solidFill>
              <a:ln w="19050">
                <a:noFill/>
              </a:ln>
              <a:effectLst/>
            </c:spPr>
            <c:extLst>
              <c:ext xmlns:c16="http://schemas.microsoft.com/office/drawing/2014/chart" uri="{C3380CC4-5D6E-409C-BE32-E72D297353CC}">
                <c16:uniqueId val="{00000001-8116-4D57-8740-A042AED75D6B}"/>
              </c:ext>
            </c:extLst>
          </c:dPt>
          <c:dPt>
            <c:idx val="1"/>
            <c:bubble3D val="0"/>
            <c:spPr>
              <a:solidFill>
                <a:srgbClr val="AFAC89"/>
              </a:solidFill>
              <a:ln w="19050">
                <a:noFill/>
              </a:ln>
              <a:effectLst/>
            </c:spPr>
            <c:extLst>
              <c:ext xmlns:c16="http://schemas.microsoft.com/office/drawing/2014/chart" uri="{C3380CC4-5D6E-409C-BE32-E72D297353CC}">
                <c16:uniqueId val="{00000003-8116-4D57-8740-A042AED75D6B}"/>
              </c:ext>
            </c:extLst>
          </c:dPt>
          <c:dPt>
            <c:idx val="2"/>
            <c:bubble3D val="0"/>
            <c:spPr>
              <a:solidFill>
                <a:srgbClr val="245D94"/>
              </a:solidFill>
              <a:ln w="19050">
                <a:noFill/>
              </a:ln>
              <a:effectLst/>
            </c:spPr>
            <c:extLst>
              <c:ext xmlns:c16="http://schemas.microsoft.com/office/drawing/2014/chart" uri="{C3380CC4-5D6E-409C-BE32-E72D297353CC}">
                <c16:uniqueId val="{00000005-8116-4D57-8740-A042AED75D6B}"/>
              </c:ext>
            </c:extLst>
          </c:dPt>
          <c:dPt>
            <c:idx val="3"/>
            <c:bubble3D val="0"/>
            <c:spPr>
              <a:solidFill>
                <a:srgbClr val="32514B"/>
              </a:solidFill>
              <a:ln w="19050">
                <a:noFill/>
              </a:ln>
              <a:effectLst/>
            </c:spPr>
            <c:extLst>
              <c:ext xmlns:c16="http://schemas.microsoft.com/office/drawing/2014/chart" uri="{C3380CC4-5D6E-409C-BE32-E72D297353CC}">
                <c16:uniqueId val="{00000007-8116-4D57-8740-A042AED75D6B}"/>
              </c:ext>
            </c:extLst>
          </c:dPt>
          <c:dLbls>
            <c:dLbl>
              <c:idx val="0"/>
              <c:layout>
                <c:manualLayout>
                  <c:x val="-0.21665201799376235"/>
                  <c:y val="-1.2789277684422392E-2"/>
                </c:manualLayout>
              </c:layout>
              <c:tx>
                <c:rich>
                  <a:bodyPr/>
                  <a:lstStyle/>
                  <a:p>
                    <a:r>
                      <a:rPr lang="en-US"/>
                      <a:t>82%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116-4D57-8740-A042AED75D6B}"/>
                </c:ext>
              </c:extLst>
            </c:dLbl>
            <c:dLbl>
              <c:idx val="1"/>
              <c:layout>
                <c:manualLayout>
                  <c:x val="0.18756743659448766"/>
                  <c:y val="-2.8505411698077635E-2"/>
                </c:manualLayout>
              </c:layout>
              <c:tx>
                <c:rich>
                  <a:bodyPr/>
                  <a:lstStyle/>
                  <a:p>
                    <a:r>
                      <a:rPr lang="en-US"/>
                      <a:t>32%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116-4D57-8740-A042AED75D6B}"/>
                </c:ext>
              </c:extLst>
            </c:dLbl>
            <c:dLbl>
              <c:idx val="2"/>
              <c:layout>
                <c:manualLayout>
                  <c:x val="0.17897340616876012"/>
                  <c:y val="0.11510349915980148"/>
                </c:manualLayout>
              </c:layout>
              <c:tx>
                <c:rich>
                  <a:bodyPr/>
                  <a:lstStyle/>
                  <a:p>
                    <a:r>
                      <a:rPr lang="en-US"/>
                      <a:t>14%</a:t>
                    </a: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116-4D57-8740-A042AED75D6B}"/>
                </c:ext>
              </c:extLst>
            </c:dLbl>
            <c:dLbl>
              <c:idx val="3"/>
              <c:layout>
                <c:manualLayout>
                  <c:x val="9.4196529562505335E-2"/>
                  <c:y val="0.12362968428274979"/>
                </c:manualLayout>
              </c:layout>
              <c:tx>
                <c:rich>
                  <a:bodyPr/>
                  <a:lstStyle/>
                  <a:p>
                    <a:r>
                      <a:rPr lang="en-US"/>
                      <a:t>12%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116-4D57-8740-A042AED75D6B}"/>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Text 1</c:v>
                </c:pt>
                <c:pt idx="1">
                  <c:v>Text 2</c:v>
                </c:pt>
                <c:pt idx="2">
                  <c:v>Text 3</c:v>
                </c:pt>
                <c:pt idx="3">
                  <c:v>Text 4</c:v>
                </c:pt>
              </c:strCache>
            </c:strRef>
          </c:cat>
          <c:val>
            <c:numRef>
              <c:f>Sheet1!$B$2:$B$5</c:f>
              <c:numCache>
                <c:formatCode>General</c:formatCode>
                <c:ptCount val="4"/>
                <c:pt idx="0">
                  <c:v>82</c:v>
                </c:pt>
                <c:pt idx="1">
                  <c:v>32</c:v>
                </c:pt>
                <c:pt idx="2">
                  <c:v>14</c:v>
                </c:pt>
                <c:pt idx="3">
                  <c:v>12</c:v>
                </c:pt>
              </c:numCache>
            </c:numRef>
          </c:val>
          <c:extLst>
            <c:ext xmlns:c16="http://schemas.microsoft.com/office/drawing/2014/chart" uri="{C3380CC4-5D6E-409C-BE32-E72D297353CC}">
              <c16:uniqueId val="{00000008-8116-4D57-8740-A042AED75D6B}"/>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15420504472125235"/>
          <c:y val="0.8051870590375475"/>
          <c:w val="0.69301499477284068"/>
          <c:h val="0.1932476450838173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508153343673773"/>
          <c:y val="4.4534412955465584E-2"/>
          <c:w val="0.62957205622100298"/>
          <c:h val="0.62301189072013774"/>
        </c:manualLayout>
      </c:layout>
      <c:barChart>
        <c:barDir val="bar"/>
        <c:grouping val="clustered"/>
        <c:varyColors val="0"/>
        <c:ser>
          <c:idx val="0"/>
          <c:order val="0"/>
          <c:tx>
            <c:strRef>
              <c:f>Sheet1!$B$1</c:f>
              <c:strCache>
                <c:ptCount val="1"/>
                <c:pt idx="0">
                  <c:v>Sales</c:v>
                </c:pt>
              </c:strCache>
            </c:strRef>
          </c:tx>
          <c:spPr>
            <a:solidFill>
              <a:schemeClr val="accent1"/>
            </a:solidFill>
            <a:ln w="19050">
              <a:noFill/>
            </a:ln>
            <a:effectLst/>
          </c:spPr>
          <c:invertIfNegative val="0"/>
          <c:dPt>
            <c:idx val="0"/>
            <c:invertIfNegative val="0"/>
            <c:bubble3D val="0"/>
            <c:spPr>
              <a:solidFill>
                <a:srgbClr val="008E74"/>
              </a:solidFill>
              <a:ln w="19050">
                <a:noFill/>
              </a:ln>
              <a:effectLst/>
            </c:spPr>
            <c:extLst>
              <c:ext xmlns:c16="http://schemas.microsoft.com/office/drawing/2014/chart" uri="{C3380CC4-5D6E-409C-BE32-E72D297353CC}">
                <c16:uniqueId val="{00000001-8116-4D57-8740-A042AED75D6B}"/>
              </c:ext>
            </c:extLst>
          </c:dPt>
          <c:dPt>
            <c:idx val="1"/>
            <c:invertIfNegative val="0"/>
            <c:bubble3D val="0"/>
            <c:spPr>
              <a:solidFill>
                <a:srgbClr val="EF70A5"/>
              </a:solidFill>
              <a:ln w="19050">
                <a:noFill/>
              </a:ln>
              <a:effectLst/>
            </c:spPr>
            <c:extLst>
              <c:ext xmlns:c16="http://schemas.microsoft.com/office/drawing/2014/chart" uri="{C3380CC4-5D6E-409C-BE32-E72D297353CC}">
                <c16:uniqueId val="{00000003-8116-4D57-8740-A042AED75D6B}"/>
              </c:ext>
            </c:extLst>
          </c:dPt>
          <c:dPt>
            <c:idx val="2"/>
            <c:invertIfNegative val="0"/>
            <c:bubble3D val="0"/>
            <c:spPr>
              <a:solidFill>
                <a:srgbClr val="245D94"/>
              </a:solidFill>
              <a:ln w="19050">
                <a:noFill/>
              </a:ln>
              <a:effectLst/>
            </c:spPr>
            <c:extLst>
              <c:ext xmlns:c16="http://schemas.microsoft.com/office/drawing/2014/chart" uri="{C3380CC4-5D6E-409C-BE32-E72D297353CC}">
                <c16:uniqueId val="{00000005-8116-4D57-8740-A042AED75D6B}"/>
              </c:ext>
            </c:extLst>
          </c:dPt>
          <c:dPt>
            <c:idx val="3"/>
            <c:invertIfNegative val="0"/>
            <c:bubble3D val="0"/>
            <c:spPr>
              <a:solidFill>
                <a:srgbClr val="018EA0"/>
              </a:solidFill>
              <a:ln w="19050">
                <a:noFill/>
              </a:ln>
              <a:effectLst/>
            </c:spPr>
            <c:extLst>
              <c:ext xmlns:c16="http://schemas.microsoft.com/office/drawing/2014/chart" uri="{C3380CC4-5D6E-409C-BE32-E72D297353CC}">
                <c16:uniqueId val="{00000007-8116-4D57-8740-A042AED75D6B}"/>
              </c:ext>
            </c:extLst>
          </c:dPt>
          <c:dLbls>
            <c:dLbl>
              <c:idx val="0"/>
              <c:tx>
                <c:rich>
                  <a:bodyPr/>
                  <a:lstStyle/>
                  <a:p>
                    <a:r>
                      <a:rPr lang="en-US"/>
                      <a:t>82%</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116-4D57-8740-A042AED75D6B}"/>
                </c:ext>
              </c:extLst>
            </c:dLbl>
            <c:dLbl>
              <c:idx val="1"/>
              <c:tx>
                <c:rich>
                  <a:bodyPr/>
                  <a:lstStyle/>
                  <a:p>
                    <a:r>
                      <a:rPr lang="en-US"/>
                      <a:t>32%</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116-4D57-8740-A042AED75D6B}"/>
                </c:ext>
              </c:extLst>
            </c:dLbl>
            <c:dLbl>
              <c:idx val="2"/>
              <c:tx>
                <c:rich>
                  <a:bodyPr/>
                  <a:lstStyle/>
                  <a:p>
                    <a:r>
                      <a:rPr lang="en-US"/>
                      <a:t>14%</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116-4D57-8740-A042AED75D6B}"/>
                </c:ext>
              </c:extLst>
            </c:dLbl>
            <c:dLbl>
              <c:idx val="3"/>
              <c:tx>
                <c:rich>
                  <a:bodyPr/>
                  <a:lstStyle/>
                  <a:p>
                    <a:r>
                      <a:rPr lang="en-US"/>
                      <a:t>12%</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116-4D57-8740-A042AED75D6B}"/>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Text 1</c:v>
                </c:pt>
                <c:pt idx="1">
                  <c:v>Text 2</c:v>
                </c:pt>
                <c:pt idx="2">
                  <c:v>Text 3</c:v>
                </c:pt>
                <c:pt idx="3">
                  <c:v>Text 4</c:v>
                </c:pt>
              </c:strCache>
            </c:strRef>
          </c:cat>
          <c:val>
            <c:numRef>
              <c:f>Sheet1!$B$2:$B$5</c:f>
              <c:numCache>
                <c:formatCode>General</c:formatCode>
                <c:ptCount val="4"/>
                <c:pt idx="0">
                  <c:v>82</c:v>
                </c:pt>
                <c:pt idx="1">
                  <c:v>32</c:v>
                </c:pt>
                <c:pt idx="2">
                  <c:v>14</c:v>
                </c:pt>
                <c:pt idx="3">
                  <c:v>12</c:v>
                </c:pt>
              </c:numCache>
            </c:numRef>
          </c:val>
          <c:extLst>
            <c:ext xmlns:c16="http://schemas.microsoft.com/office/drawing/2014/chart" uri="{C3380CC4-5D6E-409C-BE32-E72D297353CC}">
              <c16:uniqueId val="{00000008-8116-4D57-8740-A042AED75D6B}"/>
            </c:ext>
          </c:extLst>
        </c:ser>
        <c:dLbls>
          <c:showLegendKey val="0"/>
          <c:showVal val="0"/>
          <c:showCatName val="0"/>
          <c:showSerName val="0"/>
          <c:showPercent val="0"/>
          <c:showBubbleSize val="0"/>
        </c:dLbls>
        <c:gapWidth val="100"/>
        <c:axId val="780250160"/>
        <c:axId val="780245240"/>
      </c:barChart>
      <c:valAx>
        <c:axId val="7802452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80250160"/>
        <c:crosses val="autoZero"/>
        <c:crossBetween val="between"/>
      </c:valAx>
      <c:catAx>
        <c:axId val="780250160"/>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780245240"/>
        <c:crosses val="autoZero"/>
        <c:auto val="1"/>
        <c:lblAlgn val="ctr"/>
        <c:lblOffset val="100"/>
        <c:noMultiLvlLbl val="0"/>
      </c:catAx>
      <c:spPr>
        <a:noFill/>
        <a:ln>
          <a:noFill/>
        </a:ln>
        <a:effectLst/>
      </c:spPr>
    </c:plotArea>
    <c:legend>
      <c:legendPos val="b"/>
      <c:layout>
        <c:manualLayout>
          <c:xMode val="edge"/>
          <c:yMode val="edge"/>
          <c:x val="0.12708702024584734"/>
          <c:y val="0.77759029615225217"/>
          <c:w val="0.75103347431859024"/>
          <c:h val="0.2015630080652873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Open Sans" panose="020B0606030504020204" pitchFamily="34" charset="0"/>
              </a:defRPr>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Open Sans" panose="020B0606030504020204" pitchFamily="34" charset="0"/>
              </a:defRPr>
            </a:lvl1pPr>
          </a:lstStyle>
          <a:p>
            <a:fld id="{03C646E1-F62F-4274-ABAF-63554874FA03}" type="datetimeFigureOut">
              <a:rPr lang="en-IN" smtClean="0"/>
              <a:pPr/>
              <a:t>18-12-2019</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Open Sans" panose="020B0606030504020204" pitchFamily="34" charset="0"/>
              </a:defRPr>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Open Sans" panose="020B0606030504020204" pitchFamily="34" charset="0"/>
              </a:defRPr>
            </a:lvl1pPr>
          </a:lstStyle>
          <a:p>
            <a:fld id="{DF4A4FF3-040C-4B6B-9D0D-8FF3AF521D52}" type="slidenum">
              <a:rPr lang="en-IN" smtClean="0"/>
              <a:pPr/>
              <a:t>‹#›</a:t>
            </a:fld>
            <a:endParaRPr lang="en-IN"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Open Sans" panose="020B0606030504020204" pitchFamily="34" charset="0"/>
        <a:ea typeface="+mn-ea"/>
        <a:cs typeface="+mn-cs"/>
      </a:defRPr>
    </a:lvl1pPr>
    <a:lvl2pPr marL="457200" algn="l" defTabSz="914400" rtl="0" eaLnBrk="1" latinLnBrk="0" hangingPunct="1">
      <a:defRPr sz="1200" kern="1200">
        <a:solidFill>
          <a:schemeClr val="tx1"/>
        </a:solidFill>
        <a:latin typeface="Open Sans" panose="020B0606030504020204" pitchFamily="34" charset="0"/>
        <a:ea typeface="+mn-ea"/>
        <a:cs typeface="+mn-cs"/>
      </a:defRPr>
    </a:lvl2pPr>
    <a:lvl3pPr marL="914400" algn="l" defTabSz="914400" rtl="0" eaLnBrk="1" latinLnBrk="0" hangingPunct="1">
      <a:defRPr sz="1200" kern="1200">
        <a:solidFill>
          <a:schemeClr val="tx1"/>
        </a:solidFill>
        <a:latin typeface="Open Sans" panose="020B0606030504020204" pitchFamily="34" charset="0"/>
        <a:ea typeface="+mn-ea"/>
        <a:cs typeface="+mn-cs"/>
      </a:defRPr>
    </a:lvl3pPr>
    <a:lvl4pPr marL="1371600" algn="l" defTabSz="914400" rtl="0" eaLnBrk="1" latinLnBrk="0" hangingPunct="1">
      <a:defRPr sz="1200" kern="1200">
        <a:solidFill>
          <a:schemeClr val="tx1"/>
        </a:solidFill>
        <a:latin typeface="Open Sans" panose="020B0606030504020204" pitchFamily="34" charset="0"/>
        <a:ea typeface="+mn-ea"/>
        <a:cs typeface="+mn-cs"/>
      </a:defRPr>
    </a:lvl4pPr>
    <a:lvl5pPr marL="1828800" algn="l" defTabSz="914400" rtl="0" eaLnBrk="1" latinLnBrk="0" hangingPunct="1">
      <a:defRPr sz="1200" kern="1200">
        <a:solidFill>
          <a:schemeClr val="tx1"/>
        </a:solidFill>
        <a:latin typeface="Open Sans" panose="020B0606030504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2845A3-D820-45A7-9CB3-1394628490AE}" type="slidenum">
              <a:rPr kumimoji="0" lang="en-IN" sz="1200" b="0" i="0" u="none" strike="noStrike" kern="1200" cap="none" spc="0" normalizeH="0" baseline="0" noProof="0" smtClean="0">
                <a:ln>
                  <a:noFill/>
                </a:ln>
                <a:solidFill>
                  <a:prstClr val="black"/>
                </a:solidFill>
                <a:effectLst/>
                <a:uLnTx/>
                <a:uFillTx/>
                <a:latin typeface="Open Sans" panose="020B0606030504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IN" sz="1200" b="0" i="0" u="none" strike="noStrike" kern="1200" cap="none" spc="0" normalizeH="0" baseline="0" noProof="0">
              <a:ln>
                <a:noFill/>
              </a:ln>
              <a:solidFill>
                <a:prstClr val="black"/>
              </a:solidFill>
              <a:effectLst/>
              <a:uLnTx/>
              <a:uFillTx/>
              <a:latin typeface="Open Sans" panose="020B0606030504020204" pitchFamily="34" charset="0"/>
              <a:ea typeface="+mn-ea"/>
              <a:cs typeface="+mn-cs"/>
            </a:endParaRPr>
          </a:p>
        </p:txBody>
      </p:sp>
    </p:spTree>
    <p:extLst>
      <p:ext uri="{BB962C8B-B14F-4D97-AF65-F5344CB8AC3E}">
        <p14:creationId xmlns:p14="http://schemas.microsoft.com/office/powerpoint/2010/main" val="1736803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697496C5-8510-4F05-93E0-BF66A5CEC7B1}" type="datetimeFigureOut">
              <a:rPr lang="en-IN" smtClean="0"/>
              <a:t>18-12-2019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3596860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Blank">
    <p:bg>
      <p:bgPr>
        <a:solidFill>
          <a:schemeClr val="bg1">
            <a:alpha val="90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lgn="ctr">
              <a:defRPr/>
            </a:lvl1pPr>
          </a:lstStyle>
          <a:p>
            <a:fld id="{697496C5-8510-4F05-93E0-BF66A5CEC7B1}" type="datetimeFigureOut">
              <a:rPr lang="en-IN" smtClean="0"/>
              <a:pPr/>
              <a:t>18-12-2019</a:t>
            </a:fld>
            <a:endParaRPr lang="en-IN"/>
          </a:p>
        </p:txBody>
      </p:sp>
      <p:sp>
        <p:nvSpPr>
          <p:cNvPr id="3" name="Footer Placeholder 2"/>
          <p:cNvSpPr>
            <a:spLocks noGrp="1"/>
          </p:cNvSpPr>
          <p:nvPr>
            <p:ph type="ftr" sz="quarter" idx="11"/>
          </p:nvPr>
        </p:nvSpPr>
        <p:spPr/>
        <p:txBody>
          <a:bodyPr/>
          <a:lstStyle>
            <a:lvl1pPr algn="ctr">
              <a:defRPr/>
            </a:lvl1pPr>
          </a:lstStyle>
          <a:p>
            <a:endParaRPr lang="en-IN"/>
          </a:p>
        </p:txBody>
      </p:sp>
      <p:sp>
        <p:nvSpPr>
          <p:cNvPr id="4" name="Slide Number Placeholder 3"/>
          <p:cNvSpPr>
            <a:spLocks noGrp="1"/>
          </p:cNvSpPr>
          <p:nvPr>
            <p:ph type="sldNum" sz="quarter" idx="12"/>
          </p:nvPr>
        </p:nvSpPr>
        <p:spPr/>
        <p:txBody>
          <a:bodyPr/>
          <a:lstStyle>
            <a:lvl1pPr algn="ctr">
              <a:defRPr/>
            </a:lvl1pPr>
          </a:lstStyle>
          <a:p>
            <a:fld id="{F0D62252-60AB-4D0C-9462-F3CBA45423D5}" type="slidenum">
              <a:rPr lang="en-IN" smtClean="0"/>
              <a:pPr/>
              <a:t>‹#›</a:t>
            </a:fld>
            <a:endParaRPr lang="en-IN"/>
          </a:p>
        </p:txBody>
      </p:sp>
      <p:sp>
        <p:nvSpPr>
          <p:cNvPr id="5" name="Rectangle 4">
            <a:extLst>
              <a:ext uri="{FF2B5EF4-FFF2-40B4-BE49-F238E27FC236}">
                <a16:creationId xmlns:a16="http://schemas.microsoft.com/office/drawing/2014/main" id="{9D2AB2B1-1F56-4FEA-86F8-CB886AFD39FD}"/>
              </a:ext>
            </a:extLst>
          </p:cNvPr>
          <p:cNvSpPr/>
          <p:nvPr userDrawn="1"/>
        </p:nvSpPr>
        <p:spPr>
          <a:xfrm>
            <a:off x="227013" y="429830"/>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ectangle 5">
            <a:extLst>
              <a:ext uri="{FF2B5EF4-FFF2-40B4-BE49-F238E27FC236}">
                <a16:creationId xmlns:a16="http://schemas.microsoft.com/office/drawing/2014/main" id="{7B77162D-4697-4F3E-8B3A-5A393DD2144D}"/>
              </a:ext>
            </a:extLst>
          </p:cNvPr>
          <p:cNvSpPr/>
          <p:nvPr userDrawn="1"/>
        </p:nvSpPr>
        <p:spPr>
          <a:xfrm>
            <a:off x="227013" y="2669691"/>
            <a:ext cx="1760992" cy="1760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ectangle 6">
            <a:extLst>
              <a:ext uri="{FF2B5EF4-FFF2-40B4-BE49-F238E27FC236}">
                <a16:creationId xmlns:a16="http://schemas.microsoft.com/office/drawing/2014/main" id="{F206AB1A-D44C-440B-87E1-2DC1BAD77A9D}"/>
              </a:ext>
            </a:extLst>
          </p:cNvPr>
          <p:cNvSpPr/>
          <p:nvPr userDrawn="1"/>
        </p:nvSpPr>
        <p:spPr>
          <a:xfrm>
            <a:off x="227013" y="4909553"/>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a:extLst>
              <a:ext uri="{FF2B5EF4-FFF2-40B4-BE49-F238E27FC236}">
                <a16:creationId xmlns:a16="http://schemas.microsoft.com/office/drawing/2014/main" id="{DB7E9BEE-7D3C-448E-8660-4E889A22EA8C}"/>
              </a:ext>
            </a:extLst>
          </p:cNvPr>
          <p:cNvSpPr/>
          <p:nvPr userDrawn="1"/>
        </p:nvSpPr>
        <p:spPr>
          <a:xfrm>
            <a:off x="2229395" y="429830"/>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a:extLst>
              <a:ext uri="{FF2B5EF4-FFF2-40B4-BE49-F238E27FC236}">
                <a16:creationId xmlns:a16="http://schemas.microsoft.com/office/drawing/2014/main" id="{B8E78603-707D-45B4-AA85-301CA824F3A3}"/>
              </a:ext>
            </a:extLst>
          </p:cNvPr>
          <p:cNvSpPr/>
          <p:nvPr userDrawn="1"/>
        </p:nvSpPr>
        <p:spPr>
          <a:xfrm>
            <a:off x="2229395" y="2669691"/>
            <a:ext cx="1760992" cy="1760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a:extLst>
              <a:ext uri="{FF2B5EF4-FFF2-40B4-BE49-F238E27FC236}">
                <a16:creationId xmlns:a16="http://schemas.microsoft.com/office/drawing/2014/main" id="{F2EAD0C1-A24D-4836-95C9-6EE434CD3C09}"/>
              </a:ext>
            </a:extLst>
          </p:cNvPr>
          <p:cNvSpPr/>
          <p:nvPr userDrawn="1"/>
        </p:nvSpPr>
        <p:spPr>
          <a:xfrm>
            <a:off x="2229395" y="4909553"/>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71DB0332-03C3-42FC-8883-229D91C932E3}"/>
              </a:ext>
            </a:extLst>
          </p:cNvPr>
          <p:cNvSpPr/>
          <p:nvPr userDrawn="1"/>
        </p:nvSpPr>
        <p:spPr>
          <a:xfrm>
            <a:off x="4231777" y="429830"/>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ectangle 11">
            <a:extLst>
              <a:ext uri="{FF2B5EF4-FFF2-40B4-BE49-F238E27FC236}">
                <a16:creationId xmlns:a16="http://schemas.microsoft.com/office/drawing/2014/main" id="{A5DAA90F-FFA2-48DE-9995-95C281CFE4FB}"/>
              </a:ext>
            </a:extLst>
          </p:cNvPr>
          <p:cNvSpPr/>
          <p:nvPr userDrawn="1"/>
        </p:nvSpPr>
        <p:spPr>
          <a:xfrm>
            <a:off x="4231777" y="2669691"/>
            <a:ext cx="1760992" cy="1760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ectangle 12">
            <a:extLst>
              <a:ext uri="{FF2B5EF4-FFF2-40B4-BE49-F238E27FC236}">
                <a16:creationId xmlns:a16="http://schemas.microsoft.com/office/drawing/2014/main" id="{76AAA99E-2A82-4F8E-88ED-CBB997AA6314}"/>
              </a:ext>
            </a:extLst>
          </p:cNvPr>
          <p:cNvSpPr/>
          <p:nvPr userDrawn="1"/>
        </p:nvSpPr>
        <p:spPr>
          <a:xfrm>
            <a:off x="4231777" y="4909553"/>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a:extLst>
              <a:ext uri="{FF2B5EF4-FFF2-40B4-BE49-F238E27FC236}">
                <a16:creationId xmlns:a16="http://schemas.microsoft.com/office/drawing/2014/main" id="{6E569FDF-89A7-4064-A07F-7F26B34185B8}"/>
              </a:ext>
            </a:extLst>
          </p:cNvPr>
          <p:cNvSpPr/>
          <p:nvPr userDrawn="1"/>
        </p:nvSpPr>
        <p:spPr>
          <a:xfrm>
            <a:off x="6234159" y="429830"/>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Rectangle 14">
            <a:extLst>
              <a:ext uri="{FF2B5EF4-FFF2-40B4-BE49-F238E27FC236}">
                <a16:creationId xmlns:a16="http://schemas.microsoft.com/office/drawing/2014/main" id="{C4497EEB-931A-44FE-AD67-C0A0FB705D01}"/>
              </a:ext>
            </a:extLst>
          </p:cNvPr>
          <p:cNvSpPr/>
          <p:nvPr userDrawn="1"/>
        </p:nvSpPr>
        <p:spPr>
          <a:xfrm>
            <a:off x="6234159" y="2669691"/>
            <a:ext cx="1760992" cy="1760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a:extLst>
              <a:ext uri="{FF2B5EF4-FFF2-40B4-BE49-F238E27FC236}">
                <a16:creationId xmlns:a16="http://schemas.microsoft.com/office/drawing/2014/main" id="{9A4F16F2-050F-471D-9894-59B6FE92C50F}"/>
              </a:ext>
            </a:extLst>
          </p:cNvPr>
          <p:cNvSpPr/>
          <p:nvPr userDrawn="1"/>
        </p:nvSpPr>
        <p:spPr>
          <a:xfrm>
            <a:off x="6234159" y="4909553"/>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Rectangle 16">
            <a:extLst>
              <a:ext uri="{FF2B5EF4-FFF2-40B4-BE49-F238E27FC236}">
                <a16:creationId xmlns:a16="http://schemas.microsoft.com/office/drawing/2014/main" id="{D406C30E-7C4E-4E5A-95D9-53381AB6542F}"/>
              </a:ext>
            </a:extLst>
          </p:cNvPr>
          <p:cNvSpPr/>
          <p:nvPr userDrawn="1"/>
        </p:nvSpPr>
        <p:spPr>
          <a:xfrm>
            <a:off x="8236541" y="429830"/>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a:extLst>
              <a:ext uri="{FF2B5EF4-FFF2-40B4-BE49-F238E27FC236}">
                <a16:creationId xmlns:a16="http://schemas.microsoft.com/office/drawing/2014/main" id="{CB043486-6B3E-4346-8E6B-BF9C68BC3BA9}"/>
              </a:ext>
            </a:extLst>
          </p:cNvPr>
          <p:cNvSpPr/>
          <p:nvPr userDrawn="1"/>
        </p:nvSpPr>
        <p:spPr>
          <a:xfrm>
            <a:off x="8236541" y="2669691"/>
            <a:ext cx="1760992" cy="1760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18">
            <a:extLst>
              <a:ext uri="{FF2B5EF4-FFF2-40B4-BE49-F238E27FC236}">
                <a16:creationId xmlns:a16="http://schemas.microsoft.com/office/drawing/2014/main" id="{4FCE5BE8-9064-4E76-B16D-5665E2F17F6B}"/>
              </a:ext>
            </a:extLst>
          </p:cNvPr>
          <p:cNvSpPr/>
          <p:nvPr userDrawn="1"/>
        </p:nvSpPr>
        <p:spPr>
          <a:xfrm>
            <a:off x="8236541" y="4909553"/>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Rectangle 19">
            <a:extLst>
              <a:ext uri="{FF2B5EF4-FFF2-40B4-BE49-F238E27FC236}">
                <a16:creationId xmlns:a16="http://schemas.microsoft.com/office/drawing/2014/main" id="{8F423E26-5E8F-4A0F-B785-DA2D9D4F8AA8}"/>
              </a:ext>
            </a:extLst>
          </p:cNvPr>
          <p:cNvSpPr/>
          <p:nvPr userDrawn="1"/>
        </p:nvSpPr>
        <p:spPr>
          <a:xfrm>
            <a:off x="10238921" y="429830"/>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Rectangle 20">
            <a:extLst>
              <a:ext uri="{FF2B5EF4-FFF2-40B4-BE49-F238E27FC236}">
                <a16:creationId xmlns:a16="http://schemas.microsoft.com/office/drawing/2014/main" id="{80DD5447-85C5-4B45-B219-FA00D1274FB5}"/>
              </a:ext>
            </a:extLst>
          </p:cNvPr>
          <p:cNvSpPr/>
          <p:nvPr userDrawn="1"/>
        </p:nvSpPr>
        <p:spPr>
          <a:xfrm>
            <a:off x="10238921" y="2669691"/>
            <a:ext cx="1760992" cy="1760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A0676BEC-5107-4609-BA8B-2F2EC5C3E0CB}"/>
              </a:ext>
            </a:extLst>
          </p:cNvPr>
          <p:cNvSpPr/>
          <p:nvPr userDrawn="1"/>
        </p:nvSpPr>
        <p:spPr>
          <a:xfrm>
            <a:off x="10238921" y="4909553"/>
            <a:ext cx="1760992" cy="176099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Content Placeholder 26">
            <a:extLst>
              <a:ext uri="{FF2B5EF4-FFF2-40B4-BE49-F238E27FC236}">
                <a16:creationId xmlns:a16="http://schemas.microsoft.com/office/drawing/2014/main" id="{0163D151-266B-4273-BC74-0DF9585CA21F}"/>
              </a:ext>
            </a:extLst>
          </p:cNvPr>
          <p:cNvSpPr>
            <a:spLocks noGrp="1"/>
          </p:cNvSpPr>
          <p:nvPr>
            <p:ph sz="quarter" idx="13"/>
          </p:nvPr>
        </p:nvSpPr>
        <p:spPr>
          <a:xfrm>
            <a:off x="227013" y="59536"/>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29" name="Content Placeholder 26">
            <a:extLst>
              <a:ext uri="{FF2B5EF4-FFF2-40B4-BE49-F238E27FC236}">
                <a16:creationId xmlns:a16="http://schemas.microsoft.com/office/drawing/2014/main" id="{A781C783-C263-4A20-BDA4-4A52F3870083}"/>
              </a:ext>
            </a:extLst>
          </p:cNvPr>
          <p:cNvSpPr>
            <a:spLocks noGrp="1"/>
          </p:cNvSpPr>
          <p:nvPr>
            <p:ph sz="quarter" idx="14"/>
          </p:nvPr>
        </p:nvSpPr>
        <p:spPr>
          <a:xfrm>
            <a:off x="2229395" y="59536"/>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0" name="Content Placeholder 26">
            <a:extLst>
              <a:ext uri="{FF2B5EF4-FFF2-40B4-BE49-F238E27FC236}">
                <a16:creationId xmlns:a16="http://schemas.microsoft.com/office/drawing/2014/main" id="{88CF39AE-C613-4E14-BE0F-26B5C5E878CD}"/>
              </a:ext>
            </a:extLst>
          </p:cNvPr>
          <p:cNvSpPr>
            <a:spLocks noGrp="1"/>
          </p:cNvSpPr>
          <p:nvPr>
            <p:ph sz="quarter" idx="15"/>
          </p:nvPr>
        </p:nvSpPr>
        <p:spPr>
          <a:xfrm>
            <a:off x="4231777" y="59536"/>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1" name="Content Placeholder 26">
            <a:extLst>
              <a:ext uri="{FF2B5EF4-FFF2-40B4-BE49-F238E27FC236}">
                <a16:creationId xmlns:a16="http://schemas.microsoft.com/office/drawing/2014/main" id="{6CBA6FC6-A2E1-4613-AC0A-13E88977DB91}"/>
              </a:ext>
            </a:extLst>
          </p:cNvPr>
          <p:cNvSpPr>
            <a:spLocks noGrp="1"/>
          </p:cNvSpPr>
          <p:nvPr>
            <p:ph sz="quarter" idx="16"/>
          </p:nvPr>
        </p:nvSpPr>
        <p:spPr>
          <a:xfrm>
            <a:off x="6234159" y="59536"/>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2" name="Content Placeholder 26">
            <a:extLst>
              <a:ext uri="{FF2B5EF4-FFF2-40B4-BE49-F238E27FC236}">
                <a16:creationId xmlns:a16="http://schemas.microsoft.com/office/drawing/2014/main" id="{3EF5A636-6B5E-4E4B-BAF0-F134BBD9A4EE}"/>
              </a:ext>
            </a:extLst>
          </p:cNvPr>
          <p:cNvSpPr>
            <a:spLocks noGrp="1"/>
          </p:cNvSpPr>
          <p:nvPr>
            <p:ph sz="quarter" idx="17"/>
          </p:nvPr>
        </p:nvSpPr>
        <p:spPr>
          <a:xfrm>
            <a:off x="8236541" y="59536"/>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3" name="Content Placeholder 26">
            <a:extLst>
              <a:ext uri="{FF2B5EF4-FFF2-40B4-BE49-F238E27FC236}">
                <a16:creationId xmlns:a16="http://schemas.microsoft.com/office/drawing/2014/main" id="{0C4D9861-403F-411C-8D26-7BA1A93E48BA}"/>
              </a:ext>
            </a:extLst>
          </p:cNvPr>
          <p:cNvSpPr>
            <a:spLocks noGrp="1"/>
          </p:cNvSpPr>
          <p:nvPr>
            <p:ph sz="quarter" idx="18"/>
          </p:nvPr>
        </p:nvSpPr>
        <p:spPr>
          <a:xfrm>
            <a:off x="10238923" y="59536"/>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4" name="Content Placeholder 26">
            <a:extLst>
              <a:ext uri="{FF2B5EF4-FFF2-40B4-BE49-F238E27FC236}">
                <a16:creationId xmlns:a16="http://schemas.microsoft.com/office/drawing/2014/main" id="{B2FCE09A-0DE3-4CF4-A293-16F523E23F98}"/>
              </a:ext>
            </a:extLst>
          </p:cNvPr>
          <p:cNvSpPr>
            <a:spLocks noGrp="1"/>
          </p:cNvSpPr>
          <p:nvPr>
            <p:ph sz="quarter" idx="19"/>
          </p:nvPr>
        </p:nvSpPr>
        <p:spPr>
          <a:xfrm>
            <a:off x="227013" y="2300054"/>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5" name="Content Placeholder 26">
            <a:extLst>
              <a:ext uri="{FF2B5EF4-FFF2-40B4-BE49-F238E27FC236}">
                <a16:creationId xmlns:a16="http://schemas.microsoft.com/office/drawing/2014/main" id="{9B3C361C-79A3-4AFC-8B38-D2803024AEED}"/>
              </a:ext>
            </a:extLst>
          </p:cNvPr>
          <p:cNvSpPr>
            <a:spLocks noGrp="1"/>
          </p:cNvSpPr>
          <p:nvPr>
            <p:ph sz="quarter" idx="20"/>
          </p:nvPr>
        </p:nvSpPr>
        <p:spPr>
          <a:xfrm>
            <a:off x="2229395" y="2300054"/>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6" name="Content Placeholder 26">
            <a:extLst>
              <a:ext uri="{FF2B5EF4-FFF2-40B4-BE49-F238E27FC236}">
                <a16:creationId xmlns:a16="http://schemas.microsoft.com/office/drawing/2014/main" id="{59AE78EB-6FB6-4DA8-B7C9-3C6AB9AD02A5}"/>
              </a:ext>
            </a:extLst>
          </p:cNvPr>
          <p:cNvSpPr>
            <a:spLocks noGrp="1"/>
          </p:cNvSpPr>
          <p:nvPr>
            <p:ph sz="quarter" idx="21"/>
          </p:nvPr>
        </p:nvSpPr>
        <p:spPr>
          <a:xfrm>
            <a:off x="4231777" y="2300054"/>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7" name="Content Placeholder 26">
            <a:extLst>
              <a:ext uri="{FF2B5EF4-FFF2-40B4-BE49-F238E27FC236}">
                <a16:creationId xmlns:a16="http://schemas.microsoft.com/office/drawing/2014/main" id="{5D8D83AF-3A97-493D-A634-ACFE50809ADE}"/>
              </a:ext>
            </a:extLst>
          </p:cNvPr>
          <p:cNvSpPr>
            <a:spLocks noGrp="1"/>
          </p:cNvSpPr>
          <p:nvPr>
            <p:ph sz="quarter" idx="22"/>
          </p:nvPr>
        </p:nvSpPr>
        <p:spPr>
          <a:xfrm>
            <a:off x="6234159" y="2300054"/>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8" name="Content Placeholder 26">
            <a:extLst>
              <a:ext uri="{FF2B5EF4-FFF2-40B4-BE49-F238E27FC236}">
                <a16:creationId xmlns:a16="http://schemas.microsoft.com/office/drawing/2014/main" id="{4B6A73F4-34FE-46F2-8872-AAAA0AC7EC9E}"/>
              </a:ext>
            </a:extLst>
          </p:cNvPr>
          <p:cNvSpPr>
            <a:spLocks noGrp="1"/>
          </p:cNvSpPr>
          <p:nvPr>
            <p:ph sz="quarter" idx="23"/>
          </p:nvPr>
        </p:nvSpPr>
        <p:spPr>
          <a:xfrm>
            <a:off x="8236541" y="2300054"/>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39" name="Content Placeholder 26">
            <a:extLst>
              <a:ext uri="{FF2B5EF4-FFF2-40B4-BE49-F238E27FC236}">
                <a16:creationId xmlns:a16="http://schemas.microsoft.com/office/drawing/2014/main" id="{975B787D-26C2-4735-882E-2EF38ACA5CDA}"/>
              </a:ext>
            </a:extLst>
          </p:cNvPr>
          <p:cNvSpPr>
            <a:spLocks noGrp="1"/>
          </p:cNvSpPr>
          <p:nvPr>
            <p:ph sz="quarter" idx="24"/>
          </p:nvPr>
        </p:nvSpPr>
        <p:spPr>
          <a:xfrm>
            <a:off x="10238923" y="2300054"/>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40" name="Content Placeholder 26">
            <a:extLst>
              <a:ext uri="{FF2B5EF4-FFF2-40B4-BE49-F238E27FC236}">
                <a16:creationId xmlns:a16="http://schemas.microsoft.com/office/drawing/2014/main" id="{B5394B70-C559-49A9-ADA8-B1865FEB36AD}"/>
              </a:ext>
            </a:extLst>
          </p:cNvPr>
          <p:cNvSpPr>
            <a:spLocks noGrp="1"/>
          </p:cNvSpPr>
          <p:nvPr>
            <p:ph sz="quarter" idx="25"/>
          </p:nvPr>
        </p:nvSpPr>
        <p:spPr>
          <a:xfrm>
            <a:off x="227013" y="4540220"/>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41" name="Content Placeholder 26">
            <a:extLst>
              <a:ext uri="{FF2B5EF4-FFF2-40B4-BE49-F238E27FC236}">
                <a16:creationId xmlns:a16="http://schemas.microsoft.com/office/drawing/2014/main" id="{5936D401-4491-4737-AD69-EC8FD9F571DC}"/>
              </a:ext>
            </a:extLst>
          </p:cNvPr>
          <p:cNvSpPr>
            <a:spLocks noGrp="1"/>
          </p:cNvSpPr>
          <p:nvPr>
            <p:ph sz="quarter" idx="26"/>
          </p:nvPr>
        </p:nvSpPr>
        <p:spPr>
          <a:xfrm>
            <a:off x="2229395" y="4540220"/>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42" name="Content Placeholder 26">
            <a:extLst>
              <a:ext uri="{FF2B5EF4-FFF2-40B4-BE49-F238E27FC236}">
                <a16:creationId xmlns:a16="http://schemas.microsoft.com/office/drawing/2014/main" id="{769ED5D8-8AEA-4E51-B0BE-A054F30457A6}"/>
              </a:ext>
            </a:extLst>
          </p:cNvPr>
          <p:cNvSpPr>
            <a:spLocks noGrp="1"/>
          </p:cNvSpPr>
          <p:nvPr>
            <p:ph sz="quarter" idx="27"/>
          </p:nvPr>
        </p:nvSpPr>
        <p:spPr>
          <a:xfrm>
            <a:off x="4231777" y="4540220"/>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43" name="Content Placeholder 26">
            <a:extLst>
              <a:ext uri="{FF2B5EF4-FFF2-40B4-BE49-F238E27FC236}">
                <a16:creationId xmlns:a16="http://schemas.microsoft.com/office/drawing/2014/main" id="{D45CFF5A-5DEA-4C68-9873-650782B740BB}"/>
              </a:ext>
            </a:extLst>
          </p:cNvPr>
          <p:cNvSpPr>
            <a:spLocks noGrp="1"/>
          </p:cNvSpPr>
          <p:nvPr>
            <p:ph sz="quarter" idx="28"/>
          </p:nvPr>
        </p:nvSpPr>
        <p:spPr>
          <a:xfrm>
            <a:off x="6234159" y="4540220"/>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44" name="Content Placeholder 26">
            <a:extLst>
              <a:ext uri="{FF2B5EF4-FFF2-40B4-BE49-F238E27FC236}">
                <a16:creationId xmlns:a16="http://schemas.microsoft.com/office/drawing/2014/main" id="{B1518E17-210D-49CF-8C9D-47E2B81BC06A}"/>
              </a:ext>
            </a:extLst>
          </p:cNvPr>
          <p:cNvSpPr>
            <a:spLocks noGrp="1"/>
          </p:cNvSpPr>
          <p:nvPr>
            <p:ph sz="quarter" idx="29"/>
          </p:nvPr>
        </p:nvSpPr>
        <p:spPr>
          <a:xfrm>
            <a:off x="8236541" y="4540220"/>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
        <p:nvSpPr>
          <p:cNvPr id="45" name="Content Placeholder 26">
            <a:extLst>
              <a:ext uri="{FF2B5EF4-FFF2-40B4-BE49-F238E27FC236}">
                <a16:creationId xmlns:a16="http://schemas.microsoft.com/office/drawing/2014/main" id="{4FE852AF-EA1D-4F4D-86F3-685FE7F88A88}"/>
              </a:ext>
            </a:extLst>
          </p:cNvPr>
          <p:cNvSpPr>
            <a:spLocks noGrp="1"/>
          </p:cNvSpPr>
          <p:nvPr>
            <p:ph sz="quarter" idx="30"/>
          </p:nvPr>
        </p:nvSpPr>
        <p:spPr>
          <a:xfrm>
            <a:off x="10238923" y="4540220"/>
            <a:ext cx="1760992"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lgn="ctr">
              <a:buNone/>
              <a:defRPr lang="en-IN" sz="2000" dirty="0">
                <a:latin typeface="+mj-lt"/>
                <a:cs typeface="Open Sans" panose="020B0606030504020204" pitchFamily="34" charset="0"/>
              </a:defRPr>
            </a:lvl1pPr>
          </a:lstStyle>
          <a:p>
            <a:pPr marL="0" lvl="0" algn="ctr"/>
            <a:r>
              <a:rPr lang="en-US" dirty="0"/>
              <a:t>Edit Master </a:t>
            </a:r>
            <a:endParaRPr lang="en-IN" dirty="0"/>
          </a:p>
        </p:txBody>
      </p:sp>
    </p:spTree>
    <p:extLst>
      <p:ext uri="{BB962C8B-B14F-4D97-AF65-F5344CB8AC3E}">
        <p14:creationId xmlns:p14="http://schemas.microsoft.com/office/powerpoint/2010/main" val="1305200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97496C5-8510-4F05-93E0-BF66A5CEC7B1}" type="datetimeFigureOut">
              <a:rPr lang="en-IN" smtClean="0"/>
              <a:t>18-12-2019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2042839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97496C5-8510-4F05-93E0-BF66A5CEC7B1}" type="datetimeFigureOut">
              <a:rPr lang="en-IN" smtClean="0"/>
              <a:t>18-12-2019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24861365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697496C5-8510-4F05-93E0-BF66A5CEC7B1}" type="datetimeFigureOut">
              <a:rPr lang="en-IN" smtClean="0"/>
              <a:t>18-12-2019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1590213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697496C5-8510-4F05-93E0-BF66A5CEC7B1}" type="datetimeFigureOut">
              <a:rPr lang="en-IN" smtClean="0"/>
              <a:t>18-12-2019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42827689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039949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697496C5-8510-4F05-93E0-BF66A5CEC7B1}" type="datetimeFigureOut">
              <a:rPr lang="en-IN" smtClean="0"/>
              <a:t>18-12-2019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493615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97496C5-8510-4F05-93E0-BF66A5CEC7B1}" type="datetimeFigureOut">
              <a:rPr lang="en-IN" smtClean="0"/>
              <a:t>18-12-2019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1118595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697496C5-8510-4F05-93E0-BF66A5CEC7B1}" type="datetimeFigureOut">
              <a:rPr lang="en-IN" smtClean="0"/>
              <a:t>18-12-2019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4097381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697496C5-8510-4F05-93E0-BF66A5CEC7B1}" type="datetimeFigureOut">
              <a:rPr lang="en-IN" smtClean="0"/>
              <a:t>18-12-2019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2817723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224" y="0"/>
            <a:ext cx="11445875" cy="1325563"/>
          </a:xfrm>
        </p:spPr>
        <p:txBody>
          <a:bodyPr>
            <a:normAutofit/>
          </a:bodyPr>
          <a:lstStyle>
            <a:lvl1pPr>
              <a:defRPr sz="3600"/>
            </a:lvl1pPr>
          </a:lstStyle>
          <a:p>
            <a:r>
              <a:rPr lang="en-US" dirty="0"/>
              <a:t>Click to edit Master title style</a:t>
            </a:r>
            <a:endParaRPr lang="en-IN" dirty="0"/>
          </a:p>
        </p:txBody>
      </p:sp>
      <p:sp>
        <p:nvSpPr>
          <p:cNvPr id="3" name="Date Placeholder 2"/>
          <p:cNvSpPr>
            <a:spLocks noGrp="1"/>
          </p:cNvSpPr>
          <p:nvPr>
            <p:ph type="dt" sz="half" idx="10"/>
          </p:nvPr>
        </p:nvSpPr>
        <p:spPr/>
        <p:txBody>
          <a:bodyPr/>
          <a:lstStyle/>
          <a:p>
            <a:fld id="{697496C5-8510-4F05-93E0-BF66A5CEC7B1}" type="datetimeFigureOut">
              <a:rPr lang="en-IN" smtClean="0"/>
              <a:t>18-12-2019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1490235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224" y="0"/>
            <a:ext cx="11445875" cy="1325563"/>
          </a:xfrm>
        </p:spPr>
        <p:txBody>
          <a:bodyPr/>
          <a:lstStyle/>
          <a:p>
            <a:r>
              <a:rPr lang="en-US" dirty="0"/>
              <a:t>Click to edit Master title style</a:t>
            </a:r>
            <a:endParaRPr lang="en-IN" dirty="0"/>
          </a:p>
        </p:txBody>
      </p:sp>
      <p:sp>
        <p:nvSpPr>
          <p:cNvPr id="3" name="Date Placeholder 2"/>
          <p:cNvSpPr>
            <a:spLocks noGrp="1"/>
          </p:cNvSpPr>
          <p:nvPr>
            <p:ph type="dt" sz="half" idx="10"/>
          </p:nvPr>
        </p:nvSpPr>
        <p:spPr/>
        <p:txBody>
          <a:bodyPr/>
          <a:lstStyle/>
          <a:p>
            <a:fld id="{697496C5-8510-4F05-93E0-BF66A5CEC7B1}" type="datetimeFigureOut">
              <a:rPr lang="en-IN" smtClean="0"/>
              <a:t>18-12-2019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F0D62252-60AB-4D0C-9462-F3CBA45423D5}" type="slidenum">
              <a:rPr lang="en-IN" smtClean="0"/>
              <a:t>‹#›</a:t>
            </a:fld>
            <a:endParaRPr lang="en-IN"/>
          </a:p>
        </p:txBody>
      </p:sp>
      <p:sp>
        <p:nvSpPr>
          <p:cNvPr id="7" name="Picture Placeholder 6">
            <a:extLst>
              <a:ext uri="{FF2B5EF4-FFF2-40B4-BE49-F238E27FC236}">
                <a16:creationId xmlns:a16="http://schemas.microsoft.com/office/drawing/2014/main" id="{EA16BFCF-AE1E-4890-BE86-82A4485FF483}"/>
              </a:ext>
            </a:extLst>
          </p:cNvPr>
          <p:cNvSpPr>
            <a:spLocks noGrp="1"/>
          </p:cNvSpPr>
          <p:nvPr>
            <p:ph type="pic" sz="quarter" idx="13"/>
          </p:nvPr>
        </p:nvSpPr>
        <p:spPr>
          <a:xfrm>
            <a:off x="558113" y="2538575"/>
            <a:ext cx="4714493" cy="3817775"/>
          </a:xfrm>
        </p:spPr>
        <p:txBody>
          <a:bodyPr/>
          <a:lstStyle/>
          <a:p>
            <a:endParaRPr lang="en-IN"/>
          </a:p>
        </p:txBody>
      </p:sp>
    </p:spTree>
    <p:extLst>
      <p:ext uri="{BB962C8B-B14F-4D97-AF65-F5344CB8AC3E}">
        <p14:creationId xmlns:p14="http://schemas.microsoft.com/office/powerpoint/2010/main" val="3335462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7496C5-8510-4F05-93E0-BF66A5CEC7B1}" type="datetimeFigureOut">
              <a:rPr lang="en-IN" smtClean="0"/>
              <a:t>18-12-2019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3724158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bg>
      <p:bgPr>
        <a:solidFill>
          <a:schemeClr val="bg1">
            <a:alpha val="90000"/>
          </a:schemeClr>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7496C5-8510-4F05-93E0-BF66A5CEC7B1}" type="datetimeFigureOut">
              <a:rPr lang="en-IN" smtClean="0"/>
              <a:t>18-12-2019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F0D62252-60AB-4D0C-9462-F3CBA45423D5}" type="slidenum">
              <a:rPr lang="en-IN" smtClean="0"/>
              <a:t>‹#›</a:t>
            </a:fld>
            <a:endParaRPr lang="en-IN"/>
          </a:p>
        </p:txBody>
      </p:sp>
    </p:spTree>
    <p:extLst>
      <p:ext uri="{BB962C8B-B14F-4D97-AF65-F5344CB8AC3E}">
        <p14:creationId xmlns:p14="http://schemas.microsoft.com/office/powerpoint/2010/main" val="1060940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1F1">
            <a:alpha val="90000"/>
          </a:srgbClr>
        </a:solidFill>
        <a:effectLst/>
      </p:bgPr>
    </p:bg>
    <p:spTree>
      <p:nvGrpSpPr>
        <p:cNvPr id="1" name=""/>
        <p:cNvGrpSpPr/>
        <p:nvPr/>
      </p:nvGrpSpPr>
      <p:grpSpPr>
        <a:xfrm>
          <a:off x="0" y="0"/>
          <a:ext cx="0" cy="0"/>
          <a:chOff x="0" y="0"/>
          <a:chExt cx="0" cy="0"/>
        </a:xfrm>
      </p:grpSpPr>
      <p:sp>
        <p:nvSpPr>
          <p:cNvPr id="8" name="9Slide.vn - 2019">
            <a:extLst>
              <a:ext uri="{FF2B5EF4-FFF2-40B4-BE49-F238E27FC236}">
                <a16:creationId xmlns:a16="http://schemas.microsoft.com/office/drawing/2014/main" id="{79034A84-9D9E-4E6F-82CA-159AADD7D934}"/>
              </a:ext>
            </a:extLst>
          </p:cNvPr>
          <p:cNvSpPr txBox="1"/>
          <p:nvPr userDrawn="1"/>
        </p:nvSpPr>
        <p:spPr>
          <a:xfrm>
            <a:off x="0" y="-971610"/>
            <a:ext cx="12192000" cy="400110"/>
          </a:xfrm>
          <a:prstGeom prst="rect">
            <a:avLst/>
          </a:prstGeom>
          <a:noFill/>
        </p:spPr>
        <p:txBody>
          <a:bodyPr vert="horz" rtlCol="0">
            <a:spAutoFit/>
          </a:bodyPr>
          <a:lstStyle/>
          <a:p>
            <a:pPr algn="ctr"/>
            <a:r>
              <a:rPr lang="en-US" sz="2000">
                <a:solidFill>
                  <a:srgbClr val="C3C3C3"/>
                </a:solidFill>
              </a:rPr>
              <a:t>www.9slide.vn</a:t>
            </a:r>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7496C5-8510-4F05-93E0-BF66A5CEC7B1}" type="datetimeFigureOut">
              <a:rPr lang="en-IN" smtClean="0"/>
              <a:t>18-12-2019</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D62252-60AB-4D0C-9462-F3CBA45423D5}" type="slidenum">
              <a:rPr lang="en-IN" smtClean="0"/>
              <a:t>‹#›</a:t>
            </a:fld>
            <a:endParaRPr lang="en-IN"/>
          </a:p>
        </p:txBody>
      </p:sp>
      <p:pic>
        <p:nvPicPr>
          <p:cNvPr id="10" name="Picture 9">
            <a:extLst>
              <a:ext uri="{FF2B5EF4-FFF2-40B4-BE49-F238E27FC236}">
                <a16:creationId xmlns:a16="http://schemas.microsoft.com/office/drawing/2014/main" id="{91BCC5B7-A841-4894-9BED-6567281D6EEE}"/>
              </a:ext>
            </a:extLst>
          </p:cNvPr>
          <p:cNvPicPr>
            <a:picLocks noGrp="1" noSelect="1" noRot="1" noMove="1" noResize="1" noEditPoints="1" noAdjustHandles="1" noChangeArrowheads="1" noChangeShapeType="1"/>
          </p:cNvPicPr>
          <p:nvPr userDrawn="1">
            <p:custDataLst>
              <p:tags r:id="rId17"/>
            </p:custDataLst>
          </p:nvPr>
        </p:nvPicPr>
        <p:blipFill>
          <a:blip r:embed="rId18">
            <a:extLst>
              <a:ext uri="{28A0092B-C50C-407E-A947-70E740481C1C}">
                <a14:useLocalDpi xmlns:a14="http://schemas.microsoft.com/office/drawing/2010/main" val="0"/>
              </a:ext>
            </a:extLst>
          </a:blip>
          <a:stretch>
            <a:fillRect/>
          </a:stretch>
        </p:blipFill>
        <p:spPr>
          <a:xfrm>
            <a:off x="12419213" y="5834067"/>
            <a:ext cx="1934095" cy="1023933"/>
          </a:xfrm>
          <a:prstGeom prst="rect">
            <a:avLst/>
          </a:prstGeom>
        </p:spPr>
      </p:pic>
    </p:spTree>
    <p:extLst>
      <p:ext uri="{BB962C8B-B14F-4D97-AF65-F5344CB8AC3E}">
        <p14:creationId xmlns:p14="http://schemas.microsoft.com/office/powerpoint/2010/main" val="28485165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chart" Target="../charts/chart3.xml"/><Relationship Id="rId4" Type="http://schemas.openxmlformats.org/officeDocument/2006/relationships/chart" Target="../charts/chart2.xml"/></Relationships>
</file>

<file path=ppt/slides/_rels/slide1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3" Type="http://schemas.openxmlformats.org/officeDocument/2006/relationships/image" Target="../media/image15.svg"/><Relationship Id="rId7" Type="http://schemas.openxmlformats.org/officeDocument/2006/relationships/image" Target="../media/image19.svg"/><Relationship Id="rId12"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s>
</file>

<file path=ppt/slides/_rels/slide1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chart" Target="../charts/chart18.xml"/><Relationship Id="rId1" Type="http://schemas.openxmlformats.org/officeDocument/2006/relationships/slideLayout" Target="../slideLayouts/slideLayout6.xml"/><Relationship Id="rId4" Type="http://schemas.openxmlformats.org/officeDocument/2006/relationships/image" Target="../media/image29.svg"/></Relationships>
</file>

<file path=ppt/slides/_rels/slide15.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chart" Target="../charts/chart24.xml"/><Relationship Id="rId1" Type="http://schemas.openxmlformats.org/officeDocument/2006/relationships/slideLayout" Target="../slideLayouts/slideLayout6.xml"/><Relationship Id="rId5" Type="http://schemas.openxmlformats.org/officeDocument/2006/relationships/chart" Target="../charts/chart27.xml"/><Relationship Id="rId4" Type="http://schemas.openxmlformats.org/officeDocument/2006/relationships/chart" Target="../charts/chart26.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chart" Target="../charts/chart28.xml"/><Relationship Id="rId1" Type="http://schemas.openxmlformats.org/officeDocument/2006/relationships/slideLayout" Target="../slideLayouts/slideLayout6.xml"/><Relationship Id="rId5" Type="http://schemas.openxmlformats.org/officeDocument/2006/relationships/chart" Target="../charts/chart31.xml"/><Relationship Id="rId4" Type="http://schemas.openxmlformats.org/officeDocument/2006/relationships/chart" Target="../charts/chart3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chart" Target="../charts/chart3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chart" Target="../charts/chart34.xml"/><Relationship Id="rId1" Type="http://schemas.openxmlformats.org/officeDocument/2006/relationships/slideLayout" Target="../slideLayouts/slideLayout6.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chart" Target="../charts/chart3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chart" Target="../charts/chart36.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chart" Target="../charts/chart38.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chart" Target="../charts/chart3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6.xml"/><Relationship Id="rId4" Type="http://schemas.openxmlformats.org/officeDocument/2006/relationships/chart" Target="../charts/chart10.xml"/></Relationships>
</file>

<file path=ppt/slides/_rels/slide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6.xml"/><Relationship Id="rId5" Type="http://schemas.openxmlformats.org/officeDocument/2006/relationships/chart" Target="../charts/chart14.xml"/><Relationship Id="rId4" Type="http://schemas.openxmlformats.org/officeDocument/2006/relationships/chart" Target="../charts/chart13.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3" Type="http://schemas.openxmlformats.org/officeDocument/2006/relationships/image" Target="../media/image3.svg"/><Relationship Id="rId7" Type="http://schemas.openxmlformats.org/officeDocument/2006/relationships/image" Target="../media/image7.sv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9Slide.vn 1"/>
          <p:cNvSpPr>
            <a:spLocks noGrp="1"/>
          </p:cNvSpPr>
          <p:nvPr>
            <p:ph type="title"/>
          </p:nvPr>
        </p:nvSpPr>
        <p:spPr/>
        <p:txBody>
          <a:bodyPr>
            <a:normAutofit/>
          </a:bodyPr>
          <a:lstStyle/>
          <a:p>
            <a:r>
              <a:rPr lang="en-IN" dirty="0"/>
              <a:t>FINANCE DASHBOARD</a:t>
            </a:r>
          </a:p>
        </p:txBody>
      </p:sp>
      <p:grpSp>
        <p:nvGrpSpPr>
          <p:cNvPr id="16" name="9Slide.vn 2">
            <a:extLst>
              <a:ext uri="{FF2B5EF4-FFF2-40B4-BE49-F238E27FC236}">
                <a16:creationId xmlns:a16="http://schemas.microsoft.com/office/drawing/2014/main" id="{D26D60F4-41B3-472C-893D-AF4329CEAA53}"/>
              </a:ext>
            </a:extLst>
          </p:cNvPr>
          <p:cNvGrpSpPr/>
          <p:nvPr/>
        </p:nvGrpSpPr>
        <p:grpSpPr>
          <a:xfrm>
            <a:off x="371475" y="1127976"/>
            <a:ext cx="11565309" cy="5329973"/>
            <a:chOff x="371475" y="1127976"/>
            <a:chExt cx="11565309" cy="5329973"/>
          </a:xfrm>
        </p:grpSpPr>
        <p:sp>
          <p:nvSpPr>
            <p:cNvPr id="3" name="9Slide.vn 3"/>
            <p:cNvSpPr/>
            <p:nvPr/>
          </p:nvSpPr>
          <p:spPr>
            <a:xfrm>
              <a:off x="371475" y="2229362"/>
              <a:ext cx="3756537" cy="333682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5" name="9Slide.vn 4"/>
            <p:cNvSpPr/>
            <p:nvPr/>
          </p:nvSpPr>
          <p:spPr>
            <a:xfrm>
              <a:off x="4274755" y="2229362"/>
              <a:ext cx="3756537" cy="333682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7" name="9Slide.vn 5"/>
            <p:cNvSpPr/>
            <p:nvPr/>
          </p:nvSpPr>
          <p:spPr>
            <a:xfrm>
              <a:off x="8178035" y="2229362"/>
              <a:ext cx="3756537" cy="333682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17" name="9Slide.vn 6"/>
            <p:cNvGraphicFramePr/>
            <p:nvPr/>
          </p:nvGraphicFramePr>
          <p:xfrm>
            <a:off x="371475" y="2229361"/>
            <a:ext cx="3756537" cy="31469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9Slide.vn 7"/>
            <p:cNvGraphicFramePr/>
            <p:nvPr/>
          </p:nvGraphicFramePr>
          <p:xfrm>
            <a:off x="4271927" y="2153161"/>
            <a:ext cx="3756536" cy="353367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9Slide.vn 8"/>
            <p:cNvGraphicFramePr/>
            <p:nvPr/>
          </p:nvGraphicFramePr>
          <p:xfrm>
            <a:off x="8178034" y="2153162"/>
            <a:ext cx="3756536" cy="3533673"/>
          </p:xfrm>
          <a:graphic>
            <a:graphicData uri="http://schemas.openxmlformats.org/drawingml/2006/chart">
              <c:chart xmlns:c="http://schemas.openxmlformats.org/drawingml/2006/chart" xmlns:r="http://schemas.openxmlformats.org/officeDocument/2006/relationships" r:id="rId5"/>
            </a:graphicData>
          </a:graphic>
        </p:graphicFrame>
        <p:sp>
          <p:nvSpPr>
            <p:cNvPr id="31" name="9Slide.vn 9"/>
            <p:cNvSpPr/>
            <p:nvPr/>
          </p:nvSpPr>
          <p:spPr>
            <a:xfrm>
              <a:off x="371475" y="5695950"/>
              <a:ext cx="3756537" cy="76199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4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4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400" b="0" i="0" u="none" strike="noStrike" kern="1200" cap="none" spc="0" normalizeH="0" baseline="0" noProof="0" dirty="0">
                  <a:ln>
                    <a:noFill/>
                  </a:ln>
                  <a:solidFill>
                    <a:prstClr val="black"/>
                  </a:solidFill>
                  <a:effectLst/>
                  <a:uLnTx/>
                  <a:uFillTx/>
                  <a:latin typeface="Open Sans"/>
                  <a:ea typeface="+mn-ea"/>
                  <a:cs typeface="+mn-cs"/>
                </a:rPr>
                <a:t> tempus,</a:t>
              </a:r>
            </a:p>
          </p:txBody>
        </p:sp>
        <p:sp>
          <p:nvSpPr>
            <p:cNvPr id="32" name="9Slide.vn 10"/>
            <p:cNvSpPr/>
            <p:nvPr/>
          </p:nvSpPr>
          <p:spPr>
            <a:xfrm>
              <a:off x="4274755" y="5695950"/>
              <a:ext cx="3756537" cy="76199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4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4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400" b="0" i="0" u="none" strike="noStrike" kern="1200" cap="none" spc="0" normalizeH="0" baseline="0" noProof="0" dirty="0">
                  <a:ln>
                    <a:noFill/>
                  </a:ln>
                  <a:solidFill>
                    <a:prstClr val="black"/>
                  </a:solidFill>
                  <a:effectLst/>
                  <a:uLnTx/>
                  <a:uFillTx/>
                  <a:latin typeface="Open Sans"/>
                  <a:ea typeface="+mn-ea"/>
                  <a:cs typeface="+mn-cs"/>
                </a:rPr>
                <a:t> tempus,</a:t>
              </a:r>
            </a:p>
          </p:txBody>
        </p:sp>
        <p:sp>
          <p:nvSpPr>
            <p:cNvPr id="33" name="9Slide.vn 11"/>
            <p:cNvSpPr/>
            <p:nvPr/>
          </p:nvSpPr>
          <p:spPr>
            <a:xfrm>
              <a:off x="8178035" y="5695950"/>
              <a:ext cx="3756537" cy="76199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4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4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400" b="0" i="0" u="none" strike="noStrike" kern="1200" cap="none" spc="0" normalizeH="0" baseline="0" noProof="0" dirty="0">
                  <a:ln>
                    <a:noFill/>
                  </a:ln>
                  <a:solidFill>
                    <a:prstClr val="black"/>
                  </a:solidFill>
                  <a:effectLst/>
                  <a:uLnTx/>
                  <a:uFillTx/>
                  <a:latin typeface="Open Sans"/>
                  <a:ea typeface="+mn-ea"/>
                  <a:cs typeface="+mn-cs"/>
                </a:rPr>
                <a:t> tempus,</a:t>
              </a:r>
            </a:p>
          </p:txBody>
        </p:sp>
        <p:grpSp>
          <p:nvGrpSpPr>
            <p:cNvPr id="11" name="Group 10">
              <a:extLst>
                <a:ext uri="{FF2B5EF4-FFF2-40B4-BE49-F238E27FC236}">
                  <a16:creationId xmlns:a16="http://schemas.microsoft.com/office/drawing/2014/main" id="{FE44259E-9641-47FD-B364-5C9D3642B401}"/>
                </a:ext>
              </a:extLst>
            </p:cNvPr>
            <p:cNvGrpSpPr/>
            <p:nvPr/>
          </p:nvGrpSpPr>
          <p:grpSpPr>
            <a:xfrm>
              <a:off x="8178035" y="1127976"/>
              <a:ext cx="3758749" cy="959845"/>
              <a:chOff x="8178035" y="1127976"/>
              <a:chExt cx="3758749" cy="959845"/>
            </a:xfrm>
          </p:grpSpPr>
          <p:sp>
            <p:nvSpPr>
              <p:cNvPr id="6" name="9Slide.vn 12"/>
              <p:cNvSpPr/>
              <p:nvPr/>
            </p:nvSpPr>
            <p:spPr>
              <a:xfrm>
                <a:off x="8178035" y="1127976"/>
                <a:ext cx="3756537" cy="9598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14" name="9Slide.vn 13"/>
              <p:cNvSpPr/>
              <p:nvPr/>
            </p:nvSpPr>
            <p:spPr>
              <a:xfrm>
                <a:off x="8294717" y="1207848"/>
                <a:ext cx="800100" cy="800100"/>
              </a:xfrm>
              <a:prstGeom prst="ellipse">
                <a:avLst/>
              </a:prstGeom>
              <a:solidFill>
                <a:srgbClr val="018E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40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5" name="9Slide.vn 14"/>
              <p:cNvSpPr/>
              <p:nvPr/>
            </p:nvSpPr>
            <p:spPr>
              <a:xfrm>
                <a:off x="9108580" y="1238566"/>
                <a:ext cx="2828204"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4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4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400" b="0" i="0" u="none" strike="noStrike" kern="1200" cap="none" spc="0" normalizeH="0" baseline="0" noProof="0" dirty="0">
                    <a:ln>
                      <a:noFill/>
                    </a:ln>
                    <a:solidFill>
                      <a:prstClr val="black"/>
                    </a:solidFill>
                    <a:effectLst/>
                    <a:uLnTx/>
                    <a:uFillTx/>
                    <a:latin typeface="Open Sans"/>
                    <a:ea typeface="+mn-ea"/>
                    <a:cs typeface="+mn-cs"/>
                  </a:rPr>
                  <a:t> tempus,</a:t>
                </a:r>
              </a:p>
            </p:txBody>
          </p:sp>
          <p:sp>
            <p:nvSpPr>
              <p:cNvPr id="22" name="9Slide.vn 15">
                <a:extLst>
                  <a:ext uri="{FF2B5EF4-FFF2-40B4-BE49-F238E27FC236}">
                    <a16:creationId xmlns:a16="http://schemas.microsoft.com/office/drawing/2014/main" id="{3C69A78E-79DD-4A49-8F8D-DE40589AD5C9}"/>
                  </a:ext>
                </a:extLst>
              </p:cNvPr>
              <p:cNvSpPr>
                <a:spLocks noChangeAspect="1"/>
              </p:cNvSpPr>
              <p:nvPr/>
            </p:nvSpPr>
            <p:spPr>
              <a:xfrm>
                <a:off x="8502309" y="1343267"/>
                <a:ext cx="393982" cy="481554"/>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FFFFF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grpSp>
        <p:grpSp>
          <p:nvGrpSpPr>
            <p:cNvPr id="10" name="Group 9">
              <a:extLst>
                <a:ext uri="{FF2B5EF4-FFF2-40B4-BE49-F238E27FC236}">
                  <a16:creationId xmlns:a16="http://schemas.microsoft.com/office/drawing/2014/main" id="{D3E1123B-0007-40EE-8BD1-36699315CAFF}"/>
                </a:ext>
              </a:extLst>
            </p:cNvPr>
            <p:cNvGrpSpPr/>
            <p:nvPr/>
          </p:nvGrpSpPr>
          <p:grpSpPr>
            <a:xfrm>
              <a:off x="4274755" y="1127976"/>
              <a:ext cx="3756537" cy="959845"/>
              <a:chOff x="4274755" y="1127976"/>
              <a:chExt cx="3756537" cy="959845"/>
            </a:xfrm>
          </p:grpSpPr>
          <p:sp>
            <p:nvSpPr>
              <p:cNvPr id="4" name="9Slide.vn 16"/>
              <p:cNvSpPr/>
              <p:nvPr/>
            </p:nvSpPr>
            <p:spPr>
              <a:xfrm>
                <a:off x="4274755" y="1127976"/>
                <a:ext cx="3756537" cy="9598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13" name="9Slide.vn 17"/>
              <p:cNvSpPr/>
              <p:nvPr/>
            </p:nvSpPr>
            <p:spPr>
              <a:xfrm>
                <a:off x="4396455" y="1207848"/>
                <a:ext cx="800100" cy="800100"/>
              </a:xfrm>
              <a:prstGeom prst="ellipse">
                <a:avLst/>
              </a:prstGeom>
              <a:solidFill>
                <a:srgbClr val="EF7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40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4" name="9Slide.vn 18"/>
              <p:cNvSpPr/>
              <p:nvPr/>
            </p:nvSpPr>
            <p:spPr>
              <a:xfrm>
                <a:off x="5199065" y="1238566"/>
                <a:ext cx="2828204"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4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4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400" b="0" i="0" u="none" strike="noStrike" kern="1200" cap="none" spc="0" normalizeH="0" baseline="0" noProof="0" dirty="0">
                    <a:ln>
                      <a:noFill/>
                    </a:ln>
                    <a:solidFill>
                      <a:prstClr val="black"/>
                    </a:solidFill>
                    <a:effectLst/>
                    <a:uLnTx/>
                    <a:uFillTx/>
                    <a:latin typeface="Open Sans"/>
                    <a:ea typeface="+mn-ea"/>
                    <a:cs typeface="+mn-cs"/>
                  </a:rPr>
                  <a:t> tempus,</a:t>
                </a:r>
              </a:p>
            </p:txBody>
          </p:sp>
          <p:sp>
            <p:nvSpPr>
              <p:cNvPr id="26" name="9Slide.vn 19">
                <a:extLst>
                  <a:ext uri="{FF2B5EF4-FFF2-40B4-BE49-F238E27FC236}">
                    <a16:creationId xmlns:a16="http://schemas.microsoft.com/office/drawing/2014/main" id="{0E49CED8-8E87-41F6-9DBF-6F32E656C545}"/>
                  </a:ext>
                </a:extLst>
              </p:cNvPr>
              <p:cNvSpPr>
                <a:spLocks noChangeAspect="1"/>
              </p:cNvSpPr>
              <p:nvPr/>
            </p:nvSpPr>
            <p:spPr>
              <a:xfrm>
                <a:off x="4547620" y="1343269"/>
                <a:ext cx="481538" cy="481548"/>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rgbClr val="FFFFF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grpSp>
        <p:grpSp>
          <p:nvGrpSpPr>
            <p:cNvPr id="9" name="Group 8">
              <a:extLst>
                <a:ext uri="{FF2B5EF4-FFF2-40B4-BE49-F238E27FC236}">
                  <a16:creationId xmlns:a16="http://schemas.microsoft.com/office/drawing/2014/main" id="{F9ABE8D4-7B6F-41CC-84B3-8DC6BD0083F8}"/>
                </a:ext>
              </a:extLst>
            </p:cNvPr>
            <p:cNvGrpSpPr/>
            <p:nvPr/>
          </p:nvGrpSpPr>
          <p:grpSpPr>
            <a:xfrm>
              <a:off x="371475" y="1127976"/>
              <a:ext cx="3756538" cy="959845"/>
              <a:chOff x="371475" y="1127976"/>
              <a:chExt cx="3756538" cy="959845"/>
            </a:xfrm>
          </p:grpSpPr>
          <p:sp>
            <p:nvSpPr>
              <p:cNvPr id="2" name="9Slide.vn 20"/>
              <p:cNvSpPr/>
              <p:nvPr/>
            </p:nvSpPr>
            <p:spPr>
              <a:xfrm>
                <a:off x="371475" y="1127976"/>
                <a:ext cx="3756537" cy="9598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 name="9Slide.vn 21"/>
              <p:cNvSpPr/>
              <p:nvPr/>
            </p:nvSpPr>
            <p:spPr>
              <a:xfrm>
                <a:off x="490922" y="1207848"/>
                <a:ext cx="800100" cy="800100"/>
              </a:xfrm>
              <a:prstGeom prst="ellipse">
                <a:avLst/>
              </a:prstGeom>
              <a:solidFill>
                <a:srgbClr val="24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40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3" name="9Slide.vn 22"/>
              <p:cNvSpPr/>
              <p:nvPr/>
            </p:nvSpPr>
            <p:spPr>
              <a:xfrm>
                <a:off x="1299809" y="1238566"/>
                <a:ext cx="2828204"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4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400" b="0" i="0" u="none" strike="noStrike" kern="1200" cap="none" spc="0" normalizeH="0" baseline="0" noProof="0" dirty="0">
                    <a:ln>
                      <a:noFill/>
                    </a:ln>
                    <a:solidFill>
                      <a:prstClr val="black"/>
                    </a:solidFill>
                    <a:effectLst/>
                    <a:uLnTx/>
                    <a:uFillTx/>
                    <a:latin typeface="Open Sans"/>
                    <a:ea typeface="+mn-ea"/>
                    <a:cs typeface="+mn-cs"/>
                  </a:rP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4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4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400" b="0" i="0" u="none" strike="noStrike" kern="1200" cap="none" spc="0" normalizeH="0" baseline="0" noProof="0" dirty="0">
                    <a:ln>
                      <a:noFill/>
                    </a:ln>
                    <a:solidFill>
                      <a:prstClr val="black"/>
                    </a:solidFill>
                    <a:effectLst/>
                    <a:uLnTx/>
                    <a:uFillTx/>
                    <a:latin typeface="Open Sans"/>
                    <a:ea typeface="+mn-ea"/>
                    <a:cs typeface="+mn-cs"/>
                  </a:rPr>
                  <a:t> tempus,</a:t>
                </a:r>
              </a:p>
            </p:txBody>
          </p:sp>
          <p:sp>
            <p:nvSpPr>
              <p:cNvPr id="27" name="9Slide.vn 23">
                <a:extLst>
                  <a:ext uri="{FF2B5EF4-FFF2-40B4-BE49-F238E27FC236}">
                    <a16:creationId xmlns:a16="http://schemas.microsoft.com/office/drawing/2014/main" id="{2FEFE9DE-8334-4BEE-BE6A-CF947E6566B9}"/>
                  </a:ext>
                </a:extLst>
              </p:cNvPr>
              <p:cNvSpPr>
                <a:spLocks noChangeAspect="1"/>
              </p:cNvSpPr>
              <p:nvPr/>
            </p:nvSpPr>
            <p:spPr>
              <a:xfrm>
                <a:off x="642086" y="1358468"/>
                <a:ext cx="481538" cy="437874"/>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FFFFF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grpSp>
      </p:grpSp>
    </p:spTree>
    <p:extLst>
      <p:ext uri="{BB962C8B-B14F-4D97-AF65-F5344CB8AC3E}">
        <p14:creationId xmlns:p14="http://schemas.microsoft.com/office/powerpoint/2010/main" val="669415966"/>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2D0A0865-DD51-4DB4-98A7-B3195CD680FB}"/>
              </a:ext>
            </a:extLst>
          </p:cNvPr>
          <p:cNvSpPr>
            <a:spLocks noGrp="1"/>
          </p:cNvSpPr>
          <p:nvPr>
            <p:ph type="title"/>
          </p:nvPr>
        </p:nvSpPr>
        <p:spPr/>
        <p:txBody>
          <a:bodyPr>
            <a:normAutofit/>
          </a:bodyPr>
          <a:lstStyle/>
          <a:p>
            <a:r>
              <a:rPr lang="en-IN" dirty="0"/>
              <a:t>HUMAN RESOURCE DASHBOARD</a:t>
            </a:r>
          </a:p>
        </p:txBody>
      </p:sp>
      <p:grpSp>
        <p:nvGrpSpPr>
          <p:cNvPr id="26" name="9Slide.vn 2">
            <a:extLst>
              <a:ext uri="{FF2B5EF4-FFF2-40B4-BE49-F238E27FC236}">
                <a16:creationId xmlns:a16="http://schemas.microsoft.com/office/drawing/2014/main" id="{B5BCBEB2-81FB-4044-B850-4165A846F503}"/>
              </a:ext>
            </a:extLst>
          </p:cNvPr>
          <p:cNvGrpSpPr/>
          <p:nvPr/>
        </p:nvGrpSpPr>
        <p:grpSpPr>
          <a:xfrm>
            <a:off x="401433" y="1376363"/>
            <a:ext cx="11342527" cy="5292725"/>
            <a:chOff x="401433" y="1376363"/>
            <a:chExt cx="11342527" cy="5292725"/>
          </a:xfrm>
        </p:grpSpPr>
        <p:sp>
          <p:nvSpPr>
            <p:cNvPr id="3" name="9Slide.vn 3">
              <a:extLst>
                <a:ext uri="{FF2B5EF4-FFF2-40B4-BE49-F238E27FC236}">
                  <a16:creationId xmlns:a16="http://schemas.microsoft.com/office/drawing/2014/main" id="{39675F8B-7EDD-4B04-92BC-F5F75F052274}"/>
                </a:ext>
              </a:extLst>
            </p:cNvPr>
            <p:cNvSpPr/>
            <p:nvPr/>
          </p:nvSpPr>
          <p:spPr>
            <a:xfrm>
              <a:off x="401433" y="1376363"/>
              <a:ext cx="3582566" cy="5292725"/>
            </a:xfrm>
            <a:prstGeom prst="roundRect">
              <a:avLst>
                <a:gd name="adj" fmla="val 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18" name="9Slide.vn 4">
              <a:extLst>
                <a:ext uri="{FF2B5EF4-FFF2-40B4-BE49-F238E27FC236}">
                  <a16:creationId xmlns:a16="http://schemas.microsoft.com/office/drawing/2014/main" id="{48EADE9B-658B-4EEF-B776-3DF2A5039E38}"/>
                </a:ext>
              </a:extLst>
            </p:cNvPr>
            <p:cNvSpPr/>
            <p:nvPr/>
          </p:nvSpPr>
          <p:spPr>
            <a:xfrm>
              <a:off x="4275934" y="1376363"/>
              <a:ext cx="3582566" cy="5292725"/>
            </a:xfrm>
            <a:prstGeom prst="roundRect">
              <a:avLst>
                <a:gd name="adj" fmla="val 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9Slide.vn 5">
              <a:extLst>
                <a:ext uri="{FF2B5EF4-FFF2-40B4-BE49-F238E27FC236}">
                  <a16:creationId xmlns:a16="http://schemas.microsoft.com/office/drawing/2014/main" id="{2A92DDDC-D16B-4F35-8090-8F16F36849FA}"/>
                </a:ext>
              </a:extLst>
            </p:cNvPr>
            <p:cNvSpPr/>
            <p:nvPr/>
          </p:nvSpPr>
          <p:spPr>
            <a:xfrm>
              <a:off x="8161394" y="1376363"/>
              <a:ext cx="3582566" cy="5292725"/>
            </a:xfrm>
            <a:prstGeom prst="roundRect">
              <a:avLst>
                <a:gd name="adj" fmla="val 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graphicFrame>
          <p:nvGraphicFramePr>
            <p:cNvPr id="4" name="9Slide.vn 6">
              <a:extLst>
                <a:ext uri="{FF2B5EF4-FFF2-40B4-BE49-F238E27FC236}">
                  <a16:creationId xmlns:a16="http://schemas.microsoft.com/office/drawing/2014/main" id="{F89ADD1A-ACB2-4FD7-B5CE-93C520B8D563}"/>
                </a:ext>
              </a:extLst>
            </p:cNvPr>
            <p:cNvGraphicFramePr/>
            <p:nvPr/>
          </p:nvGraphicFramePr>
          <p:xfrm>
            <a:off x="1087521" y="1887870"/>
            <a:ext cx="2210391" cy="2442022"/>
          </p:xfrm>
          <a:graphic>
            <a:graphicData uri="http://schemas.openxmlformats.org/drawingml/2006/chart">
              <c:chart xmlns:c="http://schemas.openxmlformats.org/drawingml/2006/chart" xmlns:r="http://schemas.openxmlformats.org/officeDocument/2006/relationships" r:id="rId2"/>
            </a:graphicData>
          </a:graphic>
        </p:graphicFrame>
        <p:sp>
          <p:nvSpPr>
            <p:cNvPr id="22" name="9Slide.vn 7">
              <a:extLst>
                <a:ext uri="{FF2B5EF4-FFF2-40B4-BE49-F238E27FC236}">
                  <a16:creationId xmlns:a16="http://schemas.microsoft.com/office/drawing/2014/main" id="{76530018-124A-44CB-8F4F-5FD2DE5CFD69}"/>
                </a:ext>
              </a:extLst>
            </p:cNvPr>
            <p:cNvSpPr/>
            <p:nvPr/>
          </p:nvSpPr>
          <p:spPr>
            <a:xfrm>
              <a:off x="5704381" y="2141318"/>
              <a:ext cx="725672" cy="483781"/>
            </a:xfrm>
            <a:custGeom>
              <a:avLst/>
              <a:gdLst>
                <a:gd name="connsiteX0" fmla="*/ 0 w 725672"/>
                <a:gd name="connsiteY0" fmla="*/ 483781 h 483781"/>
                <a:gd name="connsiteX1" fmla="*/ 362836 w 725672"/>
                <a:gd name="connsiteY1" fmla="*/ 0 h 483781"/>
                <a:gd name="connsiteX2" fmla="*/ 362836 w 725672"/>
                <a:gd name="connsiteY2" fmla="*/ 0 h 483781"/>
                <a:gd name="connsiteX3" fmla="*/ 725672 w 725672"/>
                <a:gd name="connsiteY3" fmla="*/ 483781 h 483781"/>
                <a:gd name="connsiteX4" fmla="*/ 0 w 725672"/>
                <a:gd name="connsiteY4" fmla="*/ 483781 h 483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672" h="483781">
                  <a:moveTo>
                    <a:pt x="0" y="483781"/>
                  </a:moveTo>
                  <a:lnTo>
                    <a:pt x="362836" y="0"/>
                  </a:lnTo>
                  <a:lnTo>
                    <a:pt x="362836" y="0"/>
                  </a:lnTo>
                  <a:lnTo>
                    <a:pt x="725672" y="483781"/>
                  </a:lnTo>
                  <a:lnTo>
                    <a:pt x="0" y="483781"/>
                  </a:lnTo>
                  <a:close/>
                </a:path>
              </a:pathLst>
            </a:custGeom>
            <a:solidFill>
              <a:srgbClr val="EF70A4"/>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3020" tIns="33020" rIns="33020" bIns="33020" numCol="1" spcCol="1270" anchor="ctr" anchorCtr="0">
              <a:noAutofit/>
            </a:bodyPr>
            <a:lstStyle/>
            <a:p>
              <a:pPr marL="0" marR="0" lvl="0" indent="0" algn="ctr" defTabSz="1155700" rtl="0" eaLnBrk="1" fontAlgn="auto" latinLnBrk="0" hangingPunct="1">
                <a:lnSpc>
                  <a:spcPct val="90000"/>
                </a:lnSpc>
                <a:spcBef>
                  <a:spcPct val="0"/>
                </a:spcBef>
                <a:spcAft>
                  <a:spcPct val="35000"/>
                </a:spcAft>
                <a:buClrTx/>
                <a:buSzTx/>
                <a:buFontTx/>
                <a:buNone/>
                <a:tabLst/>
                <a:defRPr/>
              </a:pPr>
              <a:endParaRPr kumimoji="0" lang="en-US" sz="2600" b="0" i="0" u="none" strike="noStrike" kern="1200" cap="none" spc="0" normalizeH="0" baseline="0" noProof="0">
                <a:ln>
                  <a:noFill/>
                </a:ln>
                <a:solidFill>
                  <a:prstClr val="black"/>
                </a:solidFill>
                <a:effectLst/>
                <a:uLnTx/>
                <a:uFillTx/>
                <a:latin typeface="Open Sans"/>
                <a:ea typeface="+mn-ea"/>
                <a:cs typeface="+mn-cs"/>
              </a:endParaRPr>
            </a:p>
          </p:txBody>
        </p:sp>
        <p:sp>
          <p:nvSpPr>
            <p:cNvPr id="23" name="9Slide.vn 8">
              <a:extLst>
                <a:ext uri="{FF2B5EF4-FFF2-40B4-BE49-F238E27FC236}">
                  <a16:creationId xmlns:a16="http://schemas.microsoft.com/office/drawing/2014/main" id="{AF64DEA6-31FF-48C0-A73A-28B5E64173CD}"/>
                </a:ext>
              </a:extLst>
            </p:cNvPr>
            <p:cNvSpPr/>
            <p:nvPr/>
          </p:nvSpPr>
          <p:spPr>
            <a:xfrm>
              <a:off x="5341545" y="2625099"/>
              <a:ext cx="1451344" cy="483781"/>
            </a:xfrm>
            <a:custGeom>
              <a:avLst/>
              <a:gdLst>
                <a:gd name="connsiteX0" fmla="*/ 0 w 1451344"/>
                <a:gd name="connsiteY0" fmla="*/ 483781 h 483781"/>
                <a:gd name="connsiteX1" fmla="*/ 362836 w 1451344"/>
                <a:gd name="connsiteY1" fmla="*/ 0 h 483781"/>
                <a:gd name="connsiteX2" fmla="*/ 1088508 w 1451344"/>
                <a:gd name="connsiteY2" fmla="*/ 0 h 483781"/>
                <a:gd name="connsiteX3" fmla="*/ 1451344 w 1451344"/>
                <a:gd name="connsiteY3" fmla="*/ 483781 h 483781"/>
                <a:gd name="connsiteX4" fmla="*/ 0 w 1451344"/>
                <a:gd name="connsiteY4" fmla="*/ 483781 h 483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344" h="483781">
                  <a:moveTo>
                    <a:pt x="0" y="483781"/>
                  </a:moveTo>
                  <a:lnTo>
                    <a:pt x="362836" y="0"/>
                  </a:lnTo>
                  <a:lnTo>
                    <a:pt x="1088508" y="0"/>
                  </a:lnTo>
                  <a:lnTo>
                    <a:pt x="1451344" y="483781"/>
                  </a:lnTo>
                  <a:lnTo>
                    <a:pt x="0" y="483781"/>
                  </a:lnTo>
                  <a:close/>
                </a:path>
              </a:pathLst>
            </a:custGeom>
            <a:solidFill>
              <a:schemeClr val="accent6">
                <a:lumMod val="7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87005" tIns="33020" rIns="287006" bIns="33020" numCol="1" spcCol="1270" anchor="ctr" anchorCtr="0">
              <a:noAutofit/>
            </a:bodyPr>
            <a:lstStyle/>
            <a:p>
              <a:pPr marL="0" marR="0" lvl="0" indent="0" algn="ctr" defTabSz="1155700" rtl="0" eaLnBrk="1" fontAlgn="auto" latinLnBrk="0" hangingPunct="1">
                <a:lnSpc>
                  <a:spcPct val="90000"/>
                </a:lnSpc>
                <a:spcBef>
                  <a:spcPct val="0"/>
                </a:spcBef>
                <a:spcAft>
                  <a:spcPct val="35000"/>
                </a:spcAft>
                <a:buClrTx/>
                <a:buSzTx/>
                <a:buFontTx/>
                <a:buNone/>
                <a:tabLst/>
                <a:defRPr/>
              </a:pPr>
              <a:endParaRPr kumimoji="0" lang="en-US" sz="2600" b="0" i="0" u="none" strike="noStrike" kern="1200" cap="none" spc="0" normalizeH="0" baseline="0" noProof="0">
                <a:ln>
                  <a:noFill/>
                </a:ln>
                <a:solidFill>
                  <a:prstClr val="black"/>
                </a:solidFill>
                <a:effectLst/>
                <a:uLnTx/>
                <a:uFillTx/>
                <a:latin typeface="Open Sans"/>
                <a:ea typeface="+mn-ea"/>
                <a:cs typeface="+mn-cs"/>
              </a:endParaRPr>
            </a:p>
          </p:txBody>
        </p:sp>
        <p:sp>
          <p:nvSpPr>
            <p:cNvPr id="24" name="9Slide.vn 9">
              <a:extLst>
                <a:ext uri="{FF2B5EF4-FFF2-40B4-BE49-F238E27FC236}">
                  <a16:creationId xmlns:a16="http://schemas.microsoft.com/office/drawing/2014/main" id="{DBEFCD77-A32D-4CC0-8DB5-5DA784C0728B}"/>
                </a:ext>
              </a:extLst>
            </p:cNvPr>
            <p:cNvSpPr/>
            <p:nvPr/>
          </p:nvSpPr>
          <p:spPr>
            <a:xfrm>
              <a:off x="4978709" y="3108881"/>
              <a:ext cx="2177016" cy="483781"/>
            </a:xfrm>
            <a:custGeom>
              <a:avLst/>
              <a:gdLst>
                <a:gd name="connsiteX0" fmla="*/ 0 w 2177016"/>
                <a:gd name="connsiteY0" fmla="*/ 483781 h 483781"/>
                <a:gd name="connsiteX1" fmla="*/ 362836 w 2177016"/>
                <a:gd name="connsiteY1" fmla="*/ 0 h 483781"/>
                <a:gd name="connsiteX2" fmla="*/ 1814180 w 2177016"/>
                <a:gd name="connsiteY2" fmla="*/ 0 h 483781"/>
                <a:gd name="connsiteX3" fmla="*/ 2177016 w 2177016"/>
                <a:gd name="connsiteY3" fmla="*/ 483781 h 483781"/>
                <a:gd name="connsiteX4" fmla="*/ 0 w 2177016"/>
                <a:gd name="connsiteY4" fmla="*/ 483781 h 483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7016" h="483781">
                  <a:moveTo>
                    <a:pt x="0" y="483781"/>
                  </a:moveTo>
                  <a:lnTo>
                    <a:pt x="362836" y="0"/>
                  </a:lnTo>
                  <a:lnTo>
                    <a:pt x="1814180" y="0"/>
                  </a:lnTo>
                  <a:lnTo>
                    <a:pt x="2177016" y="483781"/>
                  </a:lnTo>
                  <a:lnTo>
                    <a:pt x="0" y="483781"/>
                  </a:lnTo>
                  <a:close/>
                </a:path>
              </a:pathLst>
            </a:custGeom>
            <a:solidFill>
              <a:srgbClr val="C899C5"/>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3998" tIns="33020" rIns="413998" bIns="33020" numCol="1" spcCol="1270" anchor="ctr" anchorCtr="0">
              <a:noAutofit/>
            </a:bodyPr>
            <a:lstStyle/>
            <a:p>
              <a:pPr marL="0" marR="0" lvl="0" indent="0" algn="ctr" defTabSz="1155700" rtl="0" eaLnBrk="1" fontAlgn="auto" latinLnBrk="0" hangingPunct="1">
                <a:lnSpc>
                  <a:spcPct val="90000"/>
                </a:lnSpc>
                <a:spcBef>
                  <a:spcPct val="0"/>
                </a:spcBef>
                <a:spcAft>
                  <a:spcPct val="35000"/>
                </a:spcAft>
                <a:buClrTx/>
                <a:buSzTx/>
                <a:buFontTx/>
                <a:buNone/>
                <a:tabLst/>
                <a:defRPr/>
              </a:pPr>
              <a:endParaRPr kumimoji="0" lang="en-US" sz="2600" b="0" i="0" u="none" strike="noStrike" kern="1200" cap="none" spc="0" normalizeH="0" baseline="0" noProof="0">
                <a:ln>
                  <a:noFill/>
                </a:ln>
                <a:solidFill>
                  <a:prstClr val="black"/>
                </a:solidFill>
                <a:effectLst/>
                <a:uLnTx/>
                <a:uFillTx/>
                <a:latin typeface="Open Sans"/>
                <a:ea typeface="+mn-ea"/>
                <a:cs typeface="+mn-cs"/>
              </a:endParaRPr>
            </a:p>
          </p:txBody>
        </p:sp>
        <p:sp>
          <p:nvSpPr>
            <p:cNvPr id="25" name="9Slide.vn 10">
              <a:extLst>
                <a:ext uri="{FF2B5EF4-FFF2-40B4-BE49-F238E27FC236}">
                  <a16:creationId xmlns:a16="http://schemas.microsoft.com/office/drawing/2014/main" id="{1712BDDB-96A6-4F4A-8A84-1E4EE164CD54}"/>
                </a:ext>
              </a:extLst>
            </p:cNvPr>
            <p:cNvSpPr/>
            <p:nvPr/>
          </p:nvSpPr>
          <p:spPr>
            <a:xfrm>
              <a:off x="4615873" y="3592662"/>
              <a:ext cx="2902689" cy="483781"/>
            </a:xfrm>
            <a:custGeom>
              <a:avLst/>
              <a:gdLst>
                <a:gd name="connsiteX0" fmla="*/ 0 w 2902689"/>
                <a:gd name="connsiteY0" fmla="*/ 483781 h 483781"/>
                <a:gd name="connsiteX1" fmla="*/ 362836 w 2902689"/>
                <a:gd name="connsiteY1" fmla="*/ 0 h 483781"/>
                <a:gd name="connsiteX2" fmla="*/ 2539853 w 2902689"/>
                <a:gd name="connsiteY2" fmla="*/ 0 h 483781"/>
                <a:gd name="connsiteX3" fmla="*/ 2902689 w 2902689"/>
                <a:gd name="connsiteY3" fmla="*/ 483781 h 483781"/>
                <a:gd name="connsiteX4" fmla="*/ 0 w 2902689"/>
                <a:gd name="connsiteY4" fmla="*/ 483781 h 4837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689" h="483781">
                  <a:moveTo>
                    <a:pt x="0" y="483781"/>
                  </a:moveTo>
                  <a:lnTo>
                    <a:pt x="362836" y="0"/>
                  </a:lnTo>
                  <a:lnTo>
                    <a:pt x="2539853" y="0"/>
                  </a:lnTo>
                  <a:lnTo>
                    <a:pt x="2902689" y="483781"/>
                  </a:lnTo>
                  <a:lnTo>
                    <a:pt x="0" y="483781"/>
                  </a:lnTo>
                  <a:close/>
                </a:path>
              </a:pathLst>
            </a:custGeom>
            <a:solidFill>
              <a:schemeClr val="accent3"/>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40990" tIns="33020" rIns="540992" bIns="33020" numCol="1" spcCol="1270" anchor="ctr" anchorCtr="0">
              <a:noAutofit/>
            </a:bodyPr>
            <a:lstStyle/>
            <a:p>
              <a:pPr marL="0" marR="0" lvl="0" indent="0" algn="ctr" defTabSz="1155700" rtl="0" eaLnBrk="1" fontAlgn="auto" latinLnBrk="0" hangingPunct="1">
                <a:lnSpc>
                  <a:spcPct val="90000"/>
                </a:lnSpc>
                <a:spcBef>
                  <a:spcPct val="0"/>
                </a:spcBef>
                <a:spcAft>
                  <a:spcPct val="35000"/>
                </a:spcAft>
                <a:buClrTx/>
                <a:buSzTx/>
                <a:buFontTx/>
                <a:buNone/>
                <a:tabLst/>
                <a:defRPr/>
              </a:pPr>
              <a:endParaRPr kumimoji="0" lang="en-US" sz="2600" b="0" i="0" u="none" strike="noStrike" kern="1200" cap="none" spc="0" normalizeH="0" baseline="0" noProof="0">
                <a:ln>
                  <a:noFill/>
                </a:ln>
                <a:solidFill>
                  <a:prstClr val="black"/>
                </a:solidFill>
                <a:effectLst/>
                <a:uLnTx/>
                <a:uFillTx/>
                <a:latin typeface="Open Sans"/>
                <a:ea typeface="+mn-ea"/>
                <a:cs typeface="+mn-cs"/>
              </a:endParaRPr>
            </a:p>
          </p:txBody>
        </p:sp>
        <p:graphicFrame>
          <p:nvGraphicFramePr>
            <p:cNvPr id="6" name="9Slide.vn 11">
              <a:extLst>
                <a:ext uri="{FF2B5EF4-FFF2-40B4-BE49-F238E27FC236}">
                  <a16:creationId xmlns:a16="http://schemas.microsoft.com/office/drawing/2014/main" id="{77E131E3-A439-4E46-8CD3-C8AF30D38A30}"/>
                </a:ext>
              </a:extLst>
            </p:cNvPr>
            <p:cNvGraphicFramePr/>
            <p:nvPr/>
          </p:nvGraphicFramePr>
          <p:xfrm>
            <a:off x="8508126" y="2061574"/>
            <a:ext cx="2889103" cy="2094614"/>
          </p:xfrm>
          <a:graphic>
            <a:graphicData uri="http://schemas.openxmlformats.org/drawingml/2006/chart">
              <c:chart xmlns:c="http://schemas.openxmlformats.org/drawingml/2006/chart" xmlns:r="http://schemas.openxmlformats.org/officeDocument/2006/relationships" r:id="rId3"/>
            </a:graphicData>
          </a:graphic>
        </p:graphicFrame>
        <p:sp>
          <p:nvSpPr>
            <p:cNvPr id="7" name="9Slide.vn 12">
              <a:extLst>
                <a:ext uri="{FF2B5EF4-FFF2-40B4-BE49-F238E27FC236}">
                  <a16:creationId xmlns:a16="http://schemas.microsoft.com/office/drawing/2014/main" id="{0B6576C0-B1B2-4C94-9F18-C2C81B51575D}"/>
                </a:ext>
              </a:extLst>
            </p:cNvPr>
            <p:cNvSpPr txBox="1"/>
            <p:nvPr/>
          </p:nvSpPr>
          <p:spPr>
            <a:xfrm>
              <a:off x="6237243" y="2209600"/>
              <a:ext cx="49084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15%</a:t>
              </a:r>
            </a:p>
          </p:txBody>
        </p:sp>
        <p:sp>
          <p:nvSpPr>
            <p:cNvPr id="8" name="9Slide.vn 13">
              <a:extLst>
                <a:ext uri="{FF2B5EF4-FFF2-40B4-BE49-F238E27FC236}">
                  <a16:creationId xmlns:a16="http://schemas.microsoft.com/office/drawing/2014/main" id="{D949081F-84FC-4916-95FC-1853FEB19ABF}"/>
                </a:ext>
              </a:extLst>
            </p:cNvPr>
            <p:cNvSpPr txBox="1"/>
            <p:nvPr/>
          </p:nvSpPr>
          <p:spPr>
            <a:xfrm>
              <a:off x="7011617" y="3228997"/>
              <a:ext cx="49084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45%</a:t>
              </a:r>
            </a:p>
          </p:txBody>
        </p:sp>
        <p:sp>
          <p:nvSpPr>
            <p:cNvPr id="9" name="9Slide.vn 14">
              <a:extLst>
                <a:ext uri="{FF2B5EF4-FFF2-40B4-BE49-F238E27FC236}">
                  <a16:creationId xmlns:a16="http://schemas.microsoft.com/office/drawing/2014/main" id="{45E1E97A-2A49-492B-A11E-7CE64C5153F3}"/>
                </a:ext>
              </a:extLst>
            </p:cNvPr>
            <p:cNvSpPr txBox="1"/>
            <p:nvPr/>
          </p:nvSpPr>
          <p:spPr>
            <a:xfrm>
              <a:off x="4310505" y="3648350"/>
              <a:ext cx="49084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60%</a:t>
              </a:r>
            </a:p>
          </p:txBody>
        </p:sp>
        <p:sp>
          <p:nvSpPr>
            <p:cNvPr id="10" name="9Slide.vn 15">
              <a:extLst>
                <a:ext uri="{FF2B5EF4-FFF2-40B4-BE49-F238E27FC236}">
                  <a16:creationId xmlns:a16="http://schemas.microsoft.com/office/drawing/2014/main" id="{A5F34664-1DF9-43A9-8FEC-68E9E0F9205B}"/>
                </a:ext>
              </a:extLst>
            </p:cNvPr>
            <p:cNvSpPr txBox="1"/>
            <p:nvPr/>
          </p:nvSpPr>
          <p:spPr>
            <a:xfrm>
              <a:off x="5064222" y="2706916"/>
              <a:ext cx="49084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25%</a:t>
              </a:r>
            </a:p>
          </p:txBody>
        </p:sp>
        <p:sp>
          <p:nvSpPr>
            <p:cNvPr id="11" name="9Slide.vn 16">
              <a:extLst>
                <a:ext uri="{FF2B5EF4-FFF2-40B4-BE49-F238E27FC236}">
                  <a16:creationId xmlns:a16="http://schemas.microsoft.com/office/drawing/2014/main" id="{CC6126FD-679C-4286-A23D-A2129313556F}"/>
                </a:ext>
              </a:extLst>
            </p:cNvPr>
            <p:cNvSpPr txBox="1"/>
            <p:nvPr/>
          </p:nvSpPr>
          <p:spPr>
            <a:xfrm>
              <a:off x="3099007" y="2732316"/>
              <a:ext cx="49084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59%</a:t>
              </a:r>
            </a:p>
          </p:txBody>
        </p:sp>
        <p:sp>
          <p:nvSpPr>
            <p:cNvPr id="12" name="9Slide.vn 17">
              <a:extLst>
                <a:ext uri="{FF2B5EF4-FFF2-40B4-BE49-F238E27FC236}">
                  <a16:creationId xmlns:a16="http://schemas.microsoft.com/office/drawing/2014/main" id="{B54966B0-2C06-4889-842F-B04BFB49AA60}"/>
                </a:ext>
              </a:extLst>
            </p:cNvPr>
            <p:cNvSpPr txBox="1"/>
            <p:nvPr/>
          </p:nvSpPr>
          <p:spPr>
            <a:xfrm>
              <a:off x="1043888" y="2159214"/>
              <a:ext cx="49084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10%</a:t>
              </a:r>
            </a:p>
          </p:txBody>
        </p:sp>
        <p:sp>
          <p:nvSpPr>
            <p:cNvPr id="13" name="9Slide.vn 18">
              <a:extLst>
                <a:ext uri="{FF2B5EF4-FFF2-40B4-BE49-F238E27FC236}">
                  <a16:creationId xmlns:a16="http://schemas.microsoft.com/office/drawing/2014/main" id="{57FC7BAA-8778-42EE-997D-D9BF6325CC35}"/>
                </a:ext>
              </a:extLst>
            </p:cNvPr>
            <p:cNvSpPr txBox="1"/>
            <p:nvPr/>
          </p:nvSpPr>
          <p:spPr>
            <a:xfrm>
              <a:off x="1729976" y="1877785"/>
              <a:ext cx="49084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09%</a:t>
              </a:r>
            </a:p>
          </p:txBody>
        </p:sp>
        <p:sp>
          <p:nvSpPr>
            <p:cNvPr id="14" name="9Slide.vn 19">
              <a:extLst>
                <a:ext uri="{FF2B5EF4-FFF2-40B4-BE49-F238E27FC236}">
                  <a16:creationId xmlns:a16="http://schemas.microsoft.com/office/drawing/2014/main" id="{9D259E24-AB1D-4727-998B-8D9EB70BCF3F}"/>
                </a:ext>
              </a:extLst>
            </p:cNvPr>
            <p:cNvSpPr txBox="1"/>
            <p:nvPr/>
          </p:nvSpPr>
          <p:spPr>
            <a:xfrm>
              <a:off x="791216" y="3393118"/>
              <a:ext cx="49084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23%</a:t>
              </a:r>
            </a:p>
          </p:txBody>
        </p:sp>
        <p:sp>
          <p:nvSpPr>
            <p:cNvPr id="15" name="9Slide.vn 20">
              <a:extLst>
                <a:ext uri="{FF2B5EF4-FFF2-40B4-BE49-F238E27FC236}">
                  <a16:creationId xmlns:a16="http://schemas.microsoft.com/office/drawing/2014/main" id="{B40AF537-018A-4220-BEC9-7613CFC3971D}"/>
                </a:ext>
              </a:extLst>
            </p:cNvPr>
            <p:cNvSpPr/>
            <p:nvPr/>
          </p:nvSpPr>
          <p:spPr>
            <a:xfrm>
              <a:off x="652641" y="4642268"/>
              <a:ext cx="3080150" cy="1372683"/>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Pie Charts</a:t>
              </a:r>
              <a:endParaRPr kumimoji="0" lang="en-US" sz="1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Lorem ipsum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dolor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sit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amet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consectetur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adipiscing</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elit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Integer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tortor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tempus,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elementum</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sem</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sit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amet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auctor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elit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Praesent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urna</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nisl</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a:t>
              </a:r>
              <a:endPar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endParaRPr>
            </a:p>
          </p:txBody>
        </p:sp>
        <p:sp>
          <p:nvSpPr>
            <p:cNvPr id="17" name="9Slide.vn 21">
              <a:extLst>
                <a:ext uri="{FF2B5EF4-FFF2-40B4-BE49-F238E27FC236}">
                  <a16:creationId xmlns:a16="http://schemas.microsoft.com/office/drawing/2014/main" id="{71C4FAD1-8FB0-4A7B-AA5B-B6801F252E79}"/>
                </a:ext>
              </a:extLst>
            </p:cNvPr>
            <p:cNvSpPr/>
            <p:nvPr/>
          </p:nvSpPr>
          <p:spPr>
            <a:xfrm>
              <a:off x="4527142" y="4642268"/>
              <a:ext cx="3080150" cy="1372683"/>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Process Pyramid</a:t>
              </a:r>
              <a:endPar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Lorem ipsum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dolor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sit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amet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consectetur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adipiscing</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elit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Integer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tortor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tempus,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elementum</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sem</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sit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amet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auctor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elit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Praesent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urna</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nisl</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a:t>
              </a:r>
              <a:endPar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endParaRPr>
            </a:p>
          </p:txBody>
        </p:sp>
        <p:sp>
          <p:nvSpPr>
            <p:cNvPr id="19" name="9Slide.vn 22">
              <a:extLst>
                <a:ext uri="{FF2B5EF4-FFF2-40B4-BE49-F238E27FC236}">
                  <a16:creationId xmlns:a16="http://schemas.microsoft.com/office/drawing/2014/main" id="{6C5389FE-7EA0-457C-B678-39B38F0A093A}"/>
                </a:ext>
              </a:extLst>
            </p:cNvPr>
            <p:cNvSpPr/>
            <p:nvPr/>
          </p:nvSpPr>
          <p:spPr>
            <a:xfrm>
              <a:off x="8412602" y="4642268"/>
              <a:ext cx="3080150" cy="1372683"/>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Analysis Column</a:t>
              </a:r>
              <a:endPar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Lorem ipsum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dolor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sit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amet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consectetur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adipiscing</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elit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Integer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tortor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tempus,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elementum</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sem</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sit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amet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auctor</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elit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Praesent</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urna</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 </a:t>
              </a:r>
              <a:r>
                <a:rPr kumimoji="0" lang="en-IN" sz="1200" b="0" i="0" u="none" strike="noStrike" kern="1200" cap="none" spc="0" normalizeH="0" baseline="0" noProof="0" dirty="0" err="1">
                  <a:ln>
                    <a:noFill/>
                  </a:ln>
                  <a:solidFill>
                    <a:prstClr val="black"/>
                  </a:solidFill>
                  <a:effectLst/>
                  <a:uLnTx/>
                  <a:uFillTx/>
                  <a:latin typeface="Open Sans"/>
                  <a:ea typeface="Open Sans" panose="020B0606030504020204" pitchFamily="34" charset="0"/>
                  <a:cs typeface="+mn-cs"/>
                </a:rPr>
                <a:t>nisl</a:t>
              </a:r>
              <a:r>
                <a:rPr kumimoji="0" lang="en-IN"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a:t>
              </a:r>
              <a:endParaRPr kumimoji="0" lang="en-US" sz="12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endParaRPr>
            </a:p>
          </p:txBody>
        </p:sp>
      </p:grpSp>
    </p:spTree>
    <p:extLst>
      <p:ext uri="{BB962C8B-B14F-4D97-AF65-F5344CB8AC3E}">
        <p14:creationId xmlns:p14="http://schemas.microsoft.com/office/powerpoint/2010/main" val="215158710"/>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9Slide.vn 1"/>
          <p:cNvSpPr>
            <a:spLocks noGrp="1"/>
          </p:cNvSpPr>
          <p:nvPr>
            <p:ph type="title"/>
          </p:nvPr>
        </p:nvSpPr>
        <p:spPr/>
        <p:txBody>
          <a:bodyPr>
            <a:normAutofit/>
          </a:bodyPr>
          <a:lstStyle/>
          <a:p>
            <a:r>
              <a:rPr lang="en-IN" dirty="0"/>
              <a:t>ORGANIGATION DASHBOARD</a:t>
            </a:r>
          </a:p>
        </p:txBody>
      </p:sp>
      <p:sp>
        <p:nvSpPr>
          <p:cNvPr id="19" name="9Slide.vn 2"/>
          <p:cNvSpPr/>
          <p:nvPr/>
        </p:nvSpPr>
        <p:spPr>
          <a:xfrm>
            <a:off x="365125" y="3231941"/>
            <a:ext cx="3556000" cy="544876"/>
          </a:xfrm>
          <a:custGeom>
            <a:avLst/>
            <a:gdLst>
              <a:gd name="connsiteX0" fmla="*/ 0 w 3556000"/>
              <a:gd name="connsiteY0" fmla="*/ 0 h 469901"/>
              <a:gd name="connsiteX1" fmla="*/ 3556000 w 3556000"/>
              <a:gd name="connsiteY1" fmla="*/ 0 h 469901"/>
              <a:gd name="connsiteX2" fmla="*/ 3556000 w 3556000"/>
              <a:gd name="connsiteY2" fmla="*/ 250302 h 469901"/>
              <a:gd name="connsiteX3" fmla="*/ 3336401 w 3556000"/>
              <a:gd name="connsiteY3" fmla="*/ 469901 h 469901"/>
              <a:gd name="connsiteX4" fmla="*/ 219599 w 3556000"/>
              <a:gd name="connsiteY4" fmla="*/ 469901 h 469901"/>
              <a:gd name="connsiteX5" fmla="*/ 0 w 3556000"/>
              <a:gd name="connsiteY5" fmla="*/ 250302 h 469901"/>
              <a:gd name="connsiteX6" fmla="*/ 0 w 3556000"/>
              <a:gd name="connsiteY6" fmla="*/ 0 h 46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469901">
                <a:moveTo>
                  <a:pt x="0" y="0"/>
                </a:moveTo>
                <a:lnTo>
                  <a:pt x="3556000" y="0"/>
                </a:lnTo>
                <a:lnTo>
                  <a:pt x="3556000" y="250302"/>
                </a:lnTo>
                <a:cubicBezTo>
                  <a:pt x="3556000" y="371583"/>
                  <a:pt x="3457682" y="469901"/>
                  <a:pt x="3336401" y="469901"/>
                </a:cubicBezTo>
                <a:lnTo>
                  <a:pt x="219599" y="469901"/>
                </a:lnTo>
                <a:cubicBezTo>
                  <a:pt x="98318" y="469901"/>
                  <a:pt x="0" y="371583"/>
                  <a:pt x="0" y="250302"/>
                </a:cubicBezTo>
                <a:lnTo>
                  <a:pt x="0" y="0"/>
                </a:lnTo>
                <a:close/>
              </a:path>
            </a:pathLst>
          </a:custGeom>
          <a:solidFill>
            <a:srgbClr val="BEC7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D3E4E"/>
                </a:solidFill>
                <a:effectLst/>
                <a:uLnTx/>
                <a:uFillTx/>
                <a:latin typeface="Open Sans"/>
                <a:ea typeface="+mn-ea"/>
                <a:cs typeface="+mn-cs"/>
              </a:rPr>
              <a:t>Lorem Ipsum </a:t>
            </a:r>
          </a:p>
        </p:txBody>
      </p:sp>
      <p:sp>
        <p:nvSpPr>
          <p:cNvPr id="20" name="9Slide.vn 3"/>
          <p:cNvSpPr/>
          <p:nvPr/>
        </p:nvSpPr>
        <p:spPr>
          <a:xfrm>
            <a:off x="365125" y="1351116"/>
            <a:ext cx="3556000" cy="1955799"/>
          </a:xfrm>
          <a:custGeom>
            <a:avLst/>
            <a:gdLst>
              <a:gd name="connsiteX0" fmla="*/ 219599 w 3556000"/>
              <a:gd name="connsiteY0" fmla="*/ 0 h 1955799"/>
              <a:gd name="connsiteX1" fmla="*/ 3336401 w 3556000"/>
              <a:gd name="connsiteY1" fmla="*/ 0 h 1955799"/>
              <a:gd name="connsiteX2" fmla="*/ 3556000 w 3556000"/>
              <a:gd name="connsiteY2" fmla="*/ 219599 h 1955799"/>
              <a:gd name="connsiteX3" fmla="*/ 3556000 w 3556000"/>
              <a:gd name="connsiteY3" fmla="*/ 1955799 h 1955799"/>
              <a:gd name="connsiteX4" fmla="*/ 0 w 3556000"/>
              <a:gd name="connsiteY4" fmla="*/ 1955799 h 1955799"/>
              <a:gd name="connsiteX5" fmla="*/ 0 w 3556000"/>
              <a:gd name="connsiteY5" fmla="*/ 219599 h 1955799"/>
              <a:gd name="connsiteX6" fmla="*/ 219599 w 3556000"/>
              <a:gd name="connsiteY6" fmla="*/ 0 h 1955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1955799">
                <a:moveTo>
                  <a:pt x="219599" y="0"/>
                </a:moveTo>
                <a:lnTo>
                  <a:pt x="3336401" y="0"/>
                </a:lnTo>
                <a:cubicBezTo>
                  <a:pt x="3457682" y="0"/>
                  <a:pt x="3556000" y="98318"/>
                  <a:pt x="3556000" y="219599"/>
                </a:cubicBezTo>
                <a:lnTo>
                  <a:pt x="3556000" y="1955799"/>
                </a:lnTo>
                <a:lnTo>
                  <a:pt x="0" y="1955799"/>
                </a:lnTo>
                <a:lnTo>
                  <a:pt x="0" y="219599"/>
                </a:lnTo>
                <a:cubicBezTo>
                  <a:pt x="0" y="98318"/>
                  <a:pt x="98318" y="0"/>
                  <a:pt x="21959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pic>
        <p:nvPicPr>
          <p:cNvPr id="21" name="9Slide.vn 4" descr="Use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4452" y="1977452"/>
            <a:ext cx="1173564" cy="1173564"/>
          </a:xfrm>
          <a:prstGeom prst="rect">
            <a:avLst/>
          </a:prstGeom>
        </p:spPr>
      </p:pic>
      <p:sp>
        <p:nvSpPr>
          <p:cNvPr id="22" name="9Slide.vn 5"/>
          <p:cNvSpPr txBox="1"/>
          <p:nvPr/>
        </p:nvSpPr>
        <p:spPr>
          <a:xfrm>
            <a:off x="1609724" y="2039116"/>
            <a:ext cx="2143125"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1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1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1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1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100" b="0" i="0" u="none" strike="noStrike" kern="1200" cap="none" spc="0" normalizeH="0" baseline="0" noProof="0" dirty="0">
                <a:ln>
                  <a:noFill/>
                </a:ln>
                <a:solidFill>
                  <a:prstClr val="black"/>
                </a:solidFill>
                <a:effectLst/>
                <a:uLnTx/>
                <a:uFillTx/>
                <a:latin typeface="Open Sans"/>
                <a:ea typeface="+mn-ea"/>
                <a:cs typeface="+mn-cs"/>
              </a:rPr>
              <a: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100" b="0" i="0" u="none" strike="noStrike" kern="1200" cap="none" spc="0" normalizeH="0" baseline="0" noProof="0" dirty="0">
                <a:ln>
                  <a:noFill/>
                </a:ln>
                <a:solidFill>
                  <a:prstClr val="black"/>
                </a:solidFill>
                <a:effectLst/>
                <a:uLnTx/>
                <a:uFillTx/>
                <a:latin typeface="Open Sans"/>
                <a:ea typeface="+mn-ea"/>
                <a:cs typeface="+mn-cs"/>
              </a:rPr>
              <a:t> et </a:t>
            </a:r>
            <a:r>
              <a:rPr kumimoji="0" lang="en-IN" sz="11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100" b="0" i="0" u="none" strike="noStrike" kern="1200" cap="none" spc="0" normalizeH="0" baseline="0" noProof="0" dirty="0">
                <a:ln>
                  <a:noFill/>
                </a:ln>
                <a:solidFill>
                  <a:prstClr val="black"/>
                </a:solidFill>
                <a:effectLst/>
                <a:uLnTx/>
                <a:uFillTx/>
                <a:latin typeface="Open Sans"/>
                <a:ea typeface="+mn-ea"/>
                <a:cs typeface="+mn-cs"/>
              </a:rPr>
              <a:t>.</a:t>
            </a:r>
          </a:p>
        </p:txBody>
      </p:sp>
      <p:sp>
        <p:nvSpPr>
          <p:cNvPr id="23" name="9Slide.vn 6"/>
          <p:cNvSpPr txBox="1"/>
          <p:nvPr/>
        </p:nvSpPr>
        <p:spPr>
          <a:xfrm>
            <a:off x="1577732" y="1546710"/>
            <a:ext cx="2035661" cy="524264"/>
          </a:xfrm>
          <a:prstGeom prst="rect">
            <a:avLst/>
          </a:prstGeom>
        </p:spPr>
        <p:txBody>
          <a:bodyPr vert="horz" lIns="91440" tIns="45720" rIns="91440" bIns="45720" rtlCol="0" anchor="ctr">
            <a:normAutofit fontScale="92500" lnSpcReduction="10000"/>
          </a:bodyPr>
          <a:lstStyle>
            <a:lvl1pPr>
              <a:lnSpc>
                <a:spcPct val="90000"/>
              </a:lnSpc>
              <a:spcBef>
                <a:spcPct val="0"/>
              </a:spcBef>
              <a:buNone/>
              <a:defRPr sz="4400" b="1">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IN" sz="3600" b="1" i="0" u="none" strike="noStrike" kern="1200" cap="none" spc="0" normalizeH="0" baseline="0" noProof="0" dirty="0">
                <a:ln>
                  <a:noFill/>
                </a:ln>
                <a:solidFill>
                  <a:srgbClr val="BEC7E6"/>
                </a:solidFill>
                <a:effectLst/>
                <a:uLnTx/>
                <a:uFillTx/>
                <a:latin typeface="Open Sans"/>
                <a:ea typeface="+mj-ea"/>
                <a:cs typeface="+mj-cs"/>
              </a:rPr>
              <a:t>142343</a:t>
            </a:r>
          </a:p>
        </p:txBody>
      </p:sp>
      <p:sp>
        <p:nvSpPr>
          <p:cNvPr id="49" name="9Slide.vn 7"/>
          <p:cNvSpPr/>
          <p:nvPr/>
        </p:nvSpPr>
        <p:spPr>
          <a:xfrm>
            <a:off x="8342438" y="6012014"/>
            <a:ext cx="3556000" cy="469901"/>
          </a:xfrm>
          <a:custGeom>
            <a:avLst/>
            <a:gdLst>
              <a:gd name="connsiteX0" fmla="*/ 0 w 3556000"/>
              <a:gd name="connsiteY0" fmla="*/ 0 h 469901"/>
              <a:gd name="connsiteX1" fmla="*/ 3556000 w 3556000"/>
              <a:gd name="connsiteY1" fmla="*/ 0 h 469901"/>
              <a:gd name="connsiteX2" fmla="*/ 3556000 w 3556000"/>
              <a:gd name="connsiteY2" fmla="*/ 250302 h 469901"/>
              <a:gd name="connsiteX3" fmla="*/ 3336401 w 3556000"/>
              <a:gd name="connsiteY3" fmla="*/ 469901 h 469901"/>
              <a:gd name="connsiteX4" fmla="*/ 219599 w 3556000"/>
              <a:gd name="connsiteY4" fmla="*/ 469901 h 469901"/>
              <a:gd name="connsiteX5" fmla="*/ 0 w 3556000"/>
              <a:gd name="connsiteY5" fmla="*/ 250302 h 469901"/>
              <a:gd name="connsiteX6" fmla="*/ 0 w 3556000"/>
              <a:gd name="connsiteY6" fmla="*/ 0 h 46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469901">
                <a:moveTo>
                  <a:pt x="0" y="0"/>
                </a:moveTo>
                <a:lnTo>
                  <a:pt x="3556000" y="0"/>
                </a:lnTo>
                <a:lnTo>
                  <a:pt x="3556000" y="250302"/>
                </a:lnTo>
                <a:cubicBezTo>
                  <a:pt x="3556000" y="371583"/>
                  <a:pt x="3457682" y="469901"/>
                  <a:pt x="3336401" y="469901"/>
                </a:cubicBezTo>
                <a:lnTo>
                  <a:pt x="219599" y="469901"/>
                </a:lnTo>
                <a:cubicBezTo>
                  <a:pt x="98318" y="469901"/>
                  <a:pt x="0" y="371583"/>
                  <a:pt x="0" y="250302"/>
                </a:cubicBezTo>
                <a:lnTo>
                  <a:pt x="0" y="0"/>
                </a:lnTo>
                <a:close/>
              </a:path>
            </a:pathLst>
          </a:cu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00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D3E4E"/>
                </a:solidFill>
                <a:effectLst/>
                <a:uLnTx/>
                <a:uFillTx/>
                <a:latin typeface="Open Sans"/>
                <a:ea typeface="+mn-ea"/>
                <a:cs typeface="+mn-cs"/>
              </a:rPr>
              <a:t>Lorem Ipsum </a:t>
            </a:r>
          </a:p>
        </p:txBody>
      </p:sp>
      <p:sp>
        <p:nvSpPr>
          <p:cNvPr id="50" name="9Slide.vn 8"/>
          <p:cNvSpPr/>
          <p:nvPr/>
        </p:nvSpPr>
        <p:spPr>
          <a:xfrm>
            <a:off x="8342438" y="4056215"/>
            <a:ext cx="3556000" cy="1955799"/>
          </a:xfrm>
          <a:custGeom>
            <a:avLst/>
            <a:gdLst>
              <a:gd name="connsiteX0" fmla="*/ 219599 w 3556000"/>
              <a:gd name="connsiteY0" fmla="*/ 0 h 1955799"/>
              <a:gd name="connsiteX1" fmla="*/ 3336401 w 3556000"/>
              <a:gd name="connsiteY1" fmla="*/ 0 h 1955799"/>
              <a:gd name="connsiteX2" fmla="*/ 3556000 w 3556000"/>
              <a:gd name="connsiteY2" fmla="*/ 219599 h 1955799"/>
              <a:gd name="connsiteX3" fmla="*/ 3556000 w 3556000"/>
              <a:gd name="connsiteY3" fmla="*/ 1955799 h 1955799"/>
              <a:gd name="connsiteX4" fmla="*/ 0 w 3556000"/>
              <a:gd name="connsiteY4" fmla="*/ 1955799 h 1955799"/>
              <a:gd name="connsiteX5" fmla="*/ 0 w 3556000"/>
              <a:gd name="connsiteY5" fmla="*/ 219599 h 1955799"/>
              <a:gd name="connsiteX6" fmla="*/ 219599 w 3556000"/>
              <a:gd name="connsiteY6" fmla="*/ 0 h 1955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1955799">
                <a:moveTo>
                  <a:pt x="219599" y="0"/>
                </a:moveTo>
                <a:lnTo>
                  <a:pt x="3336401" y="0"/>
                </a:lnTo>
                <a:cubicBezTo>
                  <a:pt x="3457682" y="0"/>
                  <a:pt x="3556000" y="98318"/>
                  <a:pt x="3556000" y="219599"/>
                </a:cubicBezTo>
                <a:lnTo>
                  <a:pt x="3556000" y="1955799"/>
                </a:lnTo>
                <a:lnTo>
                  <a:pt x="0" y="1955799"/>
                </a:lnTo>
                <a:lnTo>
                  <a:pt x="0" y="219599"/>
                </a:lnTo>
                <a:cubicBezTo>
                  <a:pt x="0" y="98318"/>
                  <a:pt x="98318" y="0"/>
                  <a:pt x="21959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52" name="9Slide.vn 9"/>
          <p:cNvSpPr txBox="1"/>
          <p:nvPr/>
        </p:nvSpPr>
        <p:spPr>
          <a:xfrm>
            <a:off x="9606087" y="4744215"/>
            <a:ext cx="2143125"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100" b="0" i="0" u="none" strike="noStrike" kern="1200" cap="none" spc="0" normalizeH="0" baseline="0" noProof="0">
                <a:ln>
                  <a:noFill/>
                </a:ln>
                <a:solidFill>
                  <a:prstClr val="black"/>
                </a:solidFill>
                <a:effectLst/>
                <a:uLnTx/>
                <a:uFillTx/>
                <a:latin typeface="Open Sans"/>
                <a:ea typeface="+mn-ea"/>
                <a:cs typeface="+mn-cs"/>
              </a:rPr>
              <a:t>Lorem ipsum dolor sit amet, consectetur adipiscing elit. Integer at tortor tempus, elementum sem sit amet, auctor elit. Praesent urna nisl, euismod et iaculis.</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53" name="9Slide.vn 10"/>
          <p:cNvSpPr txBox="1"/>
          <p:nvPr/>
        </p:nvSpPr>
        <p:spPr>
          <a:xfrm>
            <a:off x="9561637" y="4186001"/>
            <a:ext cx="2035661" cy="524264"/>
          </a:xfrm>
          <a:prstGeom prst="rect">
            <a:avLst/>
          </a:prstGeom>
        </p:spPr>
        <p:txBody>
          <a:bodyPr vert="horz" lIns="91440" tIns="45720" rIns="91440" bIns="45720" rtlCol="0" anchor="ctr">
            <a:normAutofit fontScale="92500" lnSpcReduction="10000"/>
          </a:bodyPr>
          <a:lstStyle>
            <a:lvl1pPr>
              <a:lnSpc>
                <a:spcPct val="90000"/>
              </a:lnSpc>
              <a:spcBef>
                <a:spcPct val="0"/>
              </a:spcBef>
              <a:buNone/>
              <a:defRPr sz="4400" b="1">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IN" sz="3600" b="1" i="0" u="none" strike="noStrike" kern="1200" cap="none" spc="0" normalizeH="0" baseline="0" noProof="0" dirty="0">
                <a:ln>
                  <a:noFill/>
                </a:ln>
                <a:solidFill>
                  <a:srgbClr val="CE5252"/>
                </a:solidFill>
                <a:effectLst/>
                <a:uLnTx/>
                <a:uFillTx/>
                <a:latin typeface="Open Sans"/>
                <a:ea typeface="+mj-ea"/>
                <a:cs typeface="+mj-cs"/>
              </a:rPr>
              <a:t>142343</a:t>
            </a:r>
          </a:p>
        </p:txBody>
      </p:sp>
      <p:pic>
        <p:nvPicPr>
          <p:cNvPr id="56" name="9Slide.vn 11" descr="Users"/>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78961" y="4626277"/>
            <a:ext cx="1079499" cy="1079499"/>
          </a:xfrm>
          <a:prstGeom prst="rect">
            <a:avLst/>
          </a:prstGeom>
        </p:spPr>
      </p:pic>
      <p:sp>
        <p:nvSpPr>
          <p:cNvPr id="43" name="9Slide.vn 12"/>
          <p:cNvSpPr/>
          <p:nvPr/>
        </p:nvSpPr>
        <p:spPr>
          <a:xfrm>
            <a:off x="4318000" y="6012014"/>
            <a:ext cx="3556000" cy="469901"/>
          </a:xfrm>
          <a:custGeom>
            <a:avLst/>
            <a:gdLst>
              <a:gd name="connsiteX0" fmla="*/ 0 w 3556000"/>
              <a:gd name="connsiteY0" fmla="*/ 0 h 469901"/>
              <a:gd name="connsiteX1" fmla="*/ 3556000 w 3556000"/>
              <a:gd name="connsiteY1" fmla="*/ 0 h 469901"/>
              <a:gd name="connsiteX2" fmla="*/ 3556000 w 3556000"/>
              <a:gd name="connsiteY2" fmla="*/ 250302 h 469901"/>
              <a:gd name="connsiteX3" fmla="*/ 3336401 w 3556000"/>
              <a:gd name="connsiteY3" fmla="*/ 469901 h 469901"/>
              <a:gd name="connsiteX4" fmla="*/ 219599 w 3556000"/>
              <a:gd name="connsiteY4" fmla="*/ 469901 h 469901"/>
              <a:gd name="connsiteX5" fmla="*/ 0 w 3556000"/>
              <a:gd name="connsiteY5" fmla="*/ 250302 h 469901"/>
              <a:gd name="connsiteX6" fmla="*/ 0 w 3556000"/>
              <a:gd name="connsiteY6" fmla="*/ 0 h 46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469901">
                <a:moveTo>
                  <a:pt x="0" y="0"/>
                </a:moveTo>
                <a:lnTo>
                  <a:pt x="3556000" y="0"/>
                </a:lnTo>
                <a:lnTo>
                  <a:pt x="3556000" y="250302"/>
                </a:lnTo>
                <a:cubicBezTo>
                  <a:pt x="3556000" y="371583"/>
                  <a:pt x="3457682" y="469901"/>
                  <a:pt x="3336401" y="469901"/>
                </a:cubicBezTo>
                <a:lnTo>
                  <a:pt x="219599" y="469901"/>
                </a:lnTo>
                <a:cubicBezTo>
                  <a:pt x="98318" y="469901"/>
                  <a:pt x="0" y="371583"/>
                  <a:pt x="0" y="250302"/>
                </a:cubicBezTo>
                <a:lnTo>
                  <a:pt x="0" y="0"/>
                </a:lnTo>
                <a:close/>
              </a:path>
            </a:pathLst>
          </a:custGeom>
          <a:solidFill>
            <a:srgbClr val="FEE00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00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srgbClr val="2D3E4E"/>
                </a:solidFill>
                <a:effectLst/>
                <a:uLnTx/>
                <a:uFillTx/>
                <a:latin typeface="Open Sans"/>
                <a:ea typeface="+mn-ea"/>
                <a:cs typeface="+mn-cs"/>
              </a:rPr>
              <a:t>Lorem Ipsum </a:t>
            </a:r>
          </a:p>
        </p:txBody>
      </p:sp>
      <p:sp>
        <p:nvSpPr>
          <p:cNvPr id="44" name="9Slide.vn 13"/>
          <p:cNvSpPr/>
          <p:nvPr/>
        </p:nvSpPr>
        <p:spPr>
          <a:xfrm>
            <a:off x="4318000" y="4056215"/>
            <a:ext cx="3556000" cy="1955799"/>
          </a:xfrm>
          <a:custGeom>
            <a:avLst/>
            <a:gdLst>
              <a:gd name="connsiteX0" fmla="*/ 219599 w 3556000"/>
              <a:gd name="connsiteY0" fmla="*/ 0 h 1955799"/>
              <a:gd name="connsiteX1" fmla="*/ 3336401 w 3556000"/>
              <a:gd name="connsiteY1" fmla="*/ 0 h 1955799"/>
              <a:gd name="connsiteX2" fmla="*/ 3556000 w 3556000"/>
              <a:gd name="connsiteY2" fmla="*/ 219599 h 1955799"/>
              <a:gd name="connsiteX3" fmla="*/ 3556000 w 3556000"/>
              <a:gd name="connsiteY3" fmla="*/ 1955799 h 1955799"/>
              <a:gd name="connsiteX4" fmla="*/ 0 w 3556000"/>
              <a:gd name="connsiteY4" fmla="*/ 1955799 h 1955799"/>
              <a:gd name="connsiteX5" fmla="*/ 0 w 3556000"/>
              <a:gd name="connsiteY5" fmla="*/ 219599 h 1955799"/>
              <a:gd name="connsiteX6" fmla="*/ 219599 w 3556000"/>
              <a:gd name="connsiteY6" fmla="*/ 0 h 1955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1955799">
                <a:moveTo>
                  <a:pt x="219599" y="0"/>
                </a:moveTo>
                <a:lnTo>
                  <a:pt x="3336401" y="0"/>
                </a:lnTo>
                <a:cubicBezTo>
                  <a:pt x="3457682" y="0"/>
                  <a:pt x="3556000" y="98318"/>
                  <a:pt x="3556000" y="219599"/>
                </a:cubicBezTo>
                <a:lnTo>
                  <a:pt x="3556000" y="1955799"/>
                </a:lnTo>
                <a:lnTo>
                  <a:pt x="0" y="1955799"/>
                </a:lnTo>
                <a:lnTo>
                  <a:pt x="0" y="219599"/>
                </a:lnTo>
                <a:cubicBezTo>
                  <a:pt x="0" y="98318"/>
                  <a:pt x="98318" y="0"/>
                  <a:pt x="21959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46" name="9Slide.vn 14"/>
          <p:cNvSpPr txBox="1"/>
          <p:nvPr/>
        </p:nvSpPr>
        <p:spPr>
          <a:xfrm>
            <a:off x="5562599" y="4744215"/>
            <a:ext cx="2143125"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100" b="0" i="0" u="none" strike="noStrike" kern="1200" cap="none" spc="0" normalizeH="0" baseline="0" noProof="0">
                <a:ln>
                  <a:noFill/>
                </a:ln>
                <a:solidFill>
                  <a:prstClr val="black"/>
                </a:solidFill>
                <a:effectLst/>
                <a:uLnTx/>
                <a:uFillTx/>
                <a:latin typeface="Open Sans"/>
                <a:ea typeface="+mn-ea"/>
                <a:cs typeface="+mn-cs"/>
              </a:rPr>
              <a:t>Lorem ipsum dolor sit amet, consectetur adipiscing elit. Integer at tortor tempus, elementum sem sit amet, auctor elit. Praesent urna nisl, euismod et iaculis.</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47" name="9Slide.vn 15"/>
          <p:cNvSpPr txBox="1"/>
          <p:nvPr/>
        </p:nvSpPr>
        <p:spPr>
          <a:xfrm>
            <a:off x="5511681" y="4186001"/>
            <a:ext cx="2035661" cy="524264"/>
          </a:xfrm>
          <a:prstGeom prst="rect">
            <a:avLst/>
          </a:prstGeom>
        </p:spPr>
        <p:txBody>
          <a:bodyPr vert="horz" lIns="91440" tIns="45720" rIns="91440" bIns="45720" rtlCol="0" anchor="ctr">
            <a:normAutofit fontScale="92500" lnSpcReduction="10000"/>
          </a:bodyPr>
          <a:lstStyle>
            <a:lvl1pPr>
              <a:lnSpc>
                <a:spcPct val="90000"/>
              </a:lnSpc>
              <a:spcBef>
                <a:spcPct val="0"/>
              </a:spcBef>
              <a:buNone/>
              <a:defRPr sz="4400" b="1">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IN" sz="3600" b="1" i="0" u="none" strike="noStrike" kern="1200" cap="none" spc="0" normalizeH="0" baseline="0" noProof="0" dirty="0">
                <a:ln>
                  <a:noFill/>
                </a:ln>
                <a:solidFill>
                  <a:srgbClr val="FEE004"/>
                </a:solidFill>
                <a:effectLst/>
                <a:uLnTx/>
                <a:uFillTx/>
                <a:latin typeface="Open Sans"/>
                <a:ea typeface="+mj-ea"/>
                <a:cs typeface="+mj-cs"/>
              </a:rPr>
              <a:t>142343</a:t>
            </a:r>
          </a:p>
        </p:txBody>
      </p:sp>
      <p:pic>
        <p:nvPicPr>
          <p:cNvPr id="58" name="9Slide.vn 16" descr="Send"/>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49762" y="4726049"/>
            <a:ext cx="914400" cy="914400"/>
          </a:xfrm>
          <a:prstGeom prst="rect">
            <a:avLst/>
          </a:prstGeom>
        </p:spPr>
      </p:pic>
      <p:sp>
        <p:nvSpPr>
          <p:cNvPr id="31" name="9Slide.vn 17"/>
          <p:cNvSpPr/>
          <p:nvPr/>
        </p:nvSpPr>
        <p:spPr>
          <a:xfrm>
            <a:off x="8342438" y="3306915"/>
            <a:ext cx="3556000" cy="469901"/>
          </a:xfrm>
          <a:custGeom>
            <a:avLst/>
            <a:gdLst>
              <a:gd name="connsiteX0" fmla="*/ 0 w 3556000"/>
              <a:gd name="connsiteY0" fmla="*/ 0 h 469901"/>
              <a:gd name="connsiteX1" fmla="*/ 3556000 w 3556000"/>
              <a:gd name="connsiteY1" fmla="*/ 0 h 469901"/>
              <a:gd name="connsiteX2" fmla="*/ 3556000 w 3556000"/>
              <a:gd name="connsiteY2" fmla="*/ 250302 h 469901"/>
              <a:gd name="connsiteX3" fmla="*/ 3336401 w 3556000"/>
              <a:gd name="connsiteY3" fmla="*/ 469901 h 469901"/>
              <a:gd name="connsiteX4" fmla="*/ 219599 w 3556000"/>
              <a:gd name="connsiteY4" fmla="*/ 469901 h 469901"/>
              <a:gd name="connsiteX5" fmla="*/ 0 w 3556000"/>
              <a:gd name="connsiteY5" fmla="*/ 250302 h 469901"/>
              <a:gd name="connsiteX6" fmla="*/ 0 w 3556000"/>
              <a:gd name="connsiteY6" fmla="*/ 0 h 46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469901">
                <a:moveTo>
                  <a:pt x="0" y="0"/>
                </a:moveTo>
                <a:lnTo>
                  <a:pt x="3556000" y="0"/>
                </a:lnTo>
                <a:lnTo>
                  <a:pt x="3556000" y="250302"/>
                </a:lnTo>
                <a:cubicBezTo>
                  <a:pt x="3556000" y="371583"/>
                  <a:pt x="3457682" y="469901"/>
                  <a:pt x="3336401" y="469901"/>
                </a:cubicBezTo>
                <a:lnTo>
                  <a:pt x="219599" y="469901"/>
                </a:lnTo>
                <a:cubicBezTo>
                  <a:pt x="98318" y="469901"/>
                  <a:pt x="0" y="371583"/>
                  <a:pt x="0" y="250302"/>
                </a:cubicBezTo>
                <a:lnTo>
                  <a:pt x="0" y="0"/>
                </a:lnTo>
                <a:close/>
              </a:path>
            </a:pathLst>
          </a:custGeom>
          <a:solidFill>
            <a:srgbClr val="D5A67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00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D3E4E"/>
                </a:solidFill>
                <a:effectLst/>
                <a:uLnTx/>
                <a:uFillTx/>
                <a:latin typeface="Open Sans"/>
                <a:ea typeface="+mn-ea"/>
                <a:cs typeface="+mn-cs"/>
              </a:rPr>
              <a:t>Lorem Ipsum </a:t>
            </a:r>
          </a:p>
        </p:txBody>
      </p:sp>
      <p:sp>
        <p:nvSpPr>
          <p:cNvPr id="32" name="9Slide.vn 18"/>
          <p:cNvSpPr/>
          <p:nvPr/>
        </p:nvSpPr>
        <p:spPr>
          <a:xfrm>
            <a:off x="8342438" y="1351116"/>
            <a:ext cx="3556000" cy="1955799"/>
          </a:xfrm>
          <a:custGeom>
            <a:avLst/>
            <a:gdLst>
              <a:gd name="connsiteX0" fmla="*/ 219599 w 3556000"/>
              <a:gd name="connsiteY0" fmla="*/ 0 h 1955799"/>
              <a:gd name="connsiteX1" fmla="*/ 3336401 w 3556000"/>
              <a:gd name="connsiteY1" fmla="*/ 0 h 1955799"/>
              <a:gd name="connsiteX2" fmla="*/ 3556000 w 3556000"/>
              <a:gd name="connsiteY2" fmla="*/ 219599 h 1955799"/>
              <a:gd name="connsiteX3" fmla="*/ 3556000 w 3556000"/>
              <a:gd name="connsiteY3" fmla="*/ 1955799 h 1955799"/>
              <a:gd name="connsiteX4" fmla="*/ 0 w 3556000"/>
              <a:gd name="connsiteY4" fmla="*/ 1955799 h 1955799"/>
              <a:gd name="connsiteX5" fmla="*/ 0 w 3556000"/>
              <a:gd name="connsiteY5" fmla="*/ 219599 h 1955799"/>
              <a:gd name="connsiteX6" fmla="*/ 219599 w 3556000"/>
              <a:gd name="connsiteY6" fmla="*/ 0 h 1955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1955799">
                <a:moveTo>
                  <a:pt x="219599" y="0"/>
                </a:moveTo>
                <a:lnTo>
                  <a:pt x="3336401" y="0"/>
                </a:lnTo>
                <a:cubicBezTo>
                  <a:pt x="3457682" y="0"/>
                  <a:pt x="3556000" y="98318"/>
                  <a:pt x="3556000" y="219599"/>
                </a:cubicBezTo>
                <a:lnTo>
                  <a:pt x="3556000" y="1955799"/>
                </a:lnTo>
                <a:lnTo>
                  <a:pt x="0" y="1955799"/>
                </a:lnTo>
                <a:lnTo>
                  <a:pt x="0" y="219599"/>
                </a:lnTo>
                <a:cubicBezTo>
                  <a:pt x="0" y="98318"/>
                  <a:pt x="98318" y="0"/>
                  <a:pt x="21959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 name="9Slide.vn 19"/>
          <p:cNvSpPr txBox="1"/>
          <p:nvPr/>
        </p:nvSpPr>
        <p:spPr>
          <a:xfrm>
            <a:off x="9606087" y="2039116"/>
            <a:ext cx="2143125"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100" b="0" i="0" u="none" strike="noStrike" kern="1200" cap="none" spc="0" normalizeH="0" baseline="0" noProof="0">
                <a:ln>
                  <a:noFill/>
                </a:ln>
                <a:solidFill>
                  <a:prstClr val="black"/>
                </a:solidFill>
                <a:effectLst/>
                <a:uLnTx/>
                <a:uFillTx/>
                <a:latin typeface="Open Sans"/>
                <a:ea typeface="+mn-ea"/>
                <a:cs typeface="+mn-cs"/>
              </a:rPr>
              <a:t>Lorem ipsum dolor sit amet, consectetur adipiscing elit. Integer at tortor tempus, elementum sem sit amet, auctor elit. Praesent urna nisl, euismod et iaculis.</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35" name="9Slide.vn 20"/>
          <p:cNvSpPr txBox="1"/>
          <p:nvPr/>
        </p:nvSpPr>
        <p:spPr>
          <a:xfrm>
            <a:off x="9561637" y="1480902"/>
            <a:ext cx="2035661" cy="524264"/>
          </a:xfrm>
          <a:prstGeom prst="rect">
            <a:avLst/>
          </a:prstGeom>
        </p:spPr>
        <p:txBody>
          <a:bodyPr vert="horz" lIns="91440" tIns="45720" rIns="91440" bIns="45720" rtlCol="0" anchor="ctr">
            <a:normAutofit fontScale="92500" lnSpcReduction="10000"/>
          </a:bodyPr>
          <a:lstStyle>
            <a:lvl1pPr>
              <a:lnSpc>
                <a:spcPct val="90000"/>
              </a:lnSpc>
              <a:spcBef>
                <a:spcPct val="0"/>
              </a:spcBef>
              <a:buNone/>
              <a:defRPr sz="4400" b="1">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IN" sz="3600" b="1" i="0" u="none" strike="noStrike" kern="1200" cap="none" spc="0" normalizeH="0" baseline="0" noProof="0" dirty="0">
                <a:ln>
                  <a:noFill/>
                </a:ln>
                <a:solidFill>
                  <a:srgbClr val="D5A67C"/>
                </a:solidFill>
                <a:effectLst/>
                <a:uLnTx/>
                <a:uFillTx/>
                <a:latin typeface="Open Sans"/>
                <a:ea typeface="+mj-ea"/>
                <a:cs typeface="+mj-cs"/>
              </a:rPr>
              <a:t>142343</a:t>
            </a:r>
          </a:p>
        </p:txBody>
      </p:sp>
      <p:pic>
        <p:nvPicPr>
          <p:cNvPr id="62" name="9Slide.vn 21" descr="Employee Badge"/>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494339" y="1957875"/>
            <a:ext cx="1156425" cy="1156425"/>
          </a:xfrm>
          <a:prstGeom prst="rect">
            <a:avLst/>
          </a:prstGeom>
        </p:spPr>
      </p:pic>
      <p:sp>
        <p:nvSpPr>
          <p:cNvPr id="25" name="9Slide.vn 22"/>
          <p:cNvSpPr/>
          <p:nvPr/>
        </p:nvSpPr>
        <p:spPr>
          <a:xfrm>
            <a:off x="4318000" y="3306915"/>
            <a:ext cx="3556000" cy="469901"/>
          </a:xfrm>
          <a:custGeom>
            <a:avLst/>
            <a:gdLst>
              <a:gd name="connsiteX0" fmla="*/ 0 w 3556000"/>
              <a:gd name="connsiteY0" fmla="*/ 0 h 469901"/>
              <a:gd name="connsiteX1" fmla="*/ 3556000 w 3556000"/>
              <a:gd name="connsiteY1" fmla="*/ 0 h 469901"/>
              <a:gd name="connsiteX2" fmla="*/ 3556000 w 3556000"/>
              <a:gd name="connsiteY2" fmla="*/ 250302 h 469901"/>
              <a:gd name="connsiteX3" fmla="*/ 3336401 w 3556000"/>
              <a:gd name="connsiteY3" fmla="*/ 469901 h 469901"/>
              <a:gd name="connsiteX4" fmla="*/ 219599 w 3556000"/>
              <a:gd name="connsiteY4" fmla="*/ 469901 h 469901"/>
              <a:gd name="connsiteX5" fmla="*/ 0 w 3556000"/>
              <a:gd name="connsiteY5" fmla="*/ 250302 h 469901"/>
              <a:gd name="connsiteX6" fmla="*/ 0 w 3556000"/>
              <a:gd name="connsiteY6" fmla="*/ 0 h 46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469901">
                <a:moveTo>
                  <a:pt x="0" y="0"/>
                </a:moveTo>
                <a:lnTo>
                  <a:pt x="3556000" y="0"/>
                </a:lnTo>
                <a:lnTo>
                  <a:pt x="3556000" y="250302"/>
                </a:lnTo>
                <a:cubicBezTo>
                  <a:pt x="3556000" y="371583"/>
                  <a:pt x="3457682" y="469901"/>
                  <a:pt x="3336401" y="469901"/>
                </a:cubicBezTo>
                <a:lnTo>
                  <a:pt x="219599" y="469901"/>
                </a:lnTo>
                <a:cubicBezTo>
                  <a:pt x="98318" y="469901"/>
                  <a:pt x="0" y="371583"/>
                  <a:pt x="0" y="250302"/>
                </a:cubicBezTo>
                <a:lnTo>
                  <a:pt x="0" y="0"/>
                </a:lnTo>
                <a:close/>
              </a:path>
            </a:pathLst>
          </a:custGeom>
          <a:solidFill>
            <a:srgbClr val="008E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00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D3E4E"/>
                </a:solidFill>
                <a:effectLst/>
                <a:uLnTx/>
                <a:uFillTx/>
                <a:latin typeface="Open Sans"/>
                <a:ea typeface="+mn-ea"/>
                <a:cs typeface="+mn-cs"/>
              </a:rPr>
              <a:t>Lorem Ipsum </a:t>
            </a:r>
          </a:p>
        </p:txBody>
      </p:sp>
      <p:sp>
        <p:nvSpPr>
          <p:cNvPr id="26" name="9Slide.vn 23"/>
          <p:cNvSpPr/>
          <p:nvPr/>
        </p:nvSpPr>
        <p:spPr>
          <a:xfrm>
            <a:off x="4318000" y="1351116"/>
            <a:ext cx="3556000" cy="1955799"/>
          </a:xfrm>
          <a:custGeom>
            <a:avLst/>
            <a:gdLst>
              <a:gd name="connsiteX0" fmla="*/ 219599 w 3556000"/>
              <a:gd name="connsiteY0" fmla="*/ 0 h 1955799"/>
              <a:gd name="connsiteX1" fmla="*/ 3336401 w 3556000"/>
              <a:gd name="connsiteY1" fmla="*/ 0 h 1955799"/>
              <a:gd name="connsiteX2" fmla="*/ 3556000 w 3556000"/>
              <a:gd name="connsiteY2" fmla="*/ 219599 h 1955799"/>
              <a:gd name="connsiteX3" fmla="*/ 3556000 w 3556000"/>
              <a:gd name="connsiteY3" fmla="*/ 1955799 h 1955799"/>
              <a:gd name="connsiteX4" fmla="*/ 0 w 3556000"/>
              <a:gd name="connsiteY4" fmla="*/ 1955799 h 1955799"/>
              <a:gd name="connsiteX5" fmla="*/ 0 w 3556000"/>
              <a:gd name="connsiteY5" fmla="*/ 219599 h 1955799"/>
              <a:gd name="connsiteX6" fmla="*/ 219599 w 3556000"/>
              <a:gd name="connsiteY6" fmla="*/ 0 h 1955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1955799">
                <a:moveTo>
                  <a:pt x="219599" y="0"/>
                </a:moveTo>
                <a:lnTo>
                  <a:pt x="3336401" y="0"/>
                </a:lnTo>
                <a:cubicBezTo>
                  <a:pt x="3457682" y="0"/>
                  <a:pt x="3556000" y="98318"/>
                  <a:pt x="3556000" y="219599"/>
                </a:cubicBezTo>
                <a:lnTo>
                  <a:pt x="3556000" y="1955799"/>
                </a:lnTo>
                <a:lnTo>
                  <a:pt x="0" y="1955799"/>
                </a:lnTo>
                <a:lnTo>
                  <a:pt x="0" y="219599"/>
                </a:lnTo>
                <a:cubicBezTo>
                  <a:pt x="0" y="98318"/>
                  <a:pt x="98318" y="0"/>
                  <a:pt x="21959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28" name="9Slide.vn 24"/>
          <p:cNvSpPr txBox="1"/>
          <p:nvPr/>
        </p:nvSpPr>
        <p:spPr>
          <a:xfrm>
            <a:off x="5562599" y="2039116"/>
            <a:ext cx="2143125"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100" b="0" i="0" u="none" strike="noStrike" kern="1200" cap="none" spc="0" normalizeH="0" baseline="0" noProof="0">
                <a:ln>
                  <a:noFill/>
                </a:ln>
                <a:solidFill>
                  <a:prstClr val="black"/>
                </a:solidFill>
                <a:effectLst/>
                <a:uLnTx/>
                <a:uFillTx/>
                <a:latin typeface="Open Sans"/>
                <a:ea typeface="+mn-ea"/>
                <a:cs typeface="+mn-cs"/>
              </a:rPr>
              <a:t>Lorem ipsum dolor sit amet, consectetur adipiscing elit. Integer at tortor tempus, elementum sem sit amet, auctor elit. Praesent urna nisl, euismod et iaculis.</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29" name="9Slide.vn 25"/>
          <p:cNvSpPr txBox="1"/>
          <p:nvPr/>
        </p:nvSpPr>
        <p:spPr>
          <a:xfrm>
            <a:off x="5511681" y="1480902"/>
            <a:ext cx="2035661" cy="524264"/>
          </a:xfrm>
          <a:prstGeom prst="rect">
            <a:avLst/>
          </a:prstGeom>
        </p:spPr>
        <p:txBody>
          <a:bodyPr vert="horz" lIns="91440" tIns="45720" rIns="91440" bIns="45720" rtlCol="0" anchor="ctr">
            <a:normAutofit fontScale="92500" lnSpcReduction="10000"/>
          </a:bodyPr>
          <a:lstStyle>
            <a:lvl1pPr>
              <a:lnSpc>
                <a:spcPct val="90000"/>
              </a:lnSpc>
              <a:spcBef>
                <a:spcPct val="0"/>
              </a:spcBef>
              <a:buNone/>
              <a:defRPr sz="4400" b="1">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IN" sz="3600" b="1" i="0" u="none" strike="noStrike" kern="1200" cap="none" spc="0" normalizeH="0" baseline="0" noProof="0" dirty="0">
                <a:ln>
                  <a:noFill/>
                </a:ln>
                <a:solidFill>
                  <a:srgbClr val="008E73"/>
                </a:solidFill>
                <a:effectLst/>
                <a:uLnTx/>
                <a:uFillTx/>
                <a:latin typeface="Open Sans"/>
                <a:ea typeface="+mj-ea"/>
                <a:cs typeface="+mj-cs"/>
              </a:rPr>
              <a:t>142343</a:t>
            </a:r>
          </a:p>
        </p:txBody>
      </p:sp>
      <p:pic>
        <p:nvPicPr>
          <p:cNvPr id="64" name="9Slide.vn 26" descr="Bullseye"/>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446586" y="2014169"/>
            <a:ext cx="1100131" cy="1100131"/>
          </a:xfrm>
          <a:prstGeom prst="rect">
            <a:avLst/>
          </a:prstGeom>
        </p:spPr>
      </p:pic>
      <p:sp>
        <p:nvSpPr>
          <p:cNvPr id="37" name="9Slide.vn 27"/>
          <p:cNvSpPr/>
          <p:nvPr/>
        </p:nvSpPr>
        <p:spPr>
          <a:xfrm>
            <a:off x="365125" y="6012014"/>
            <a:ext cx="3556000" cy="469901"/>
          </a:xfrm>
          <a:custGeom>
            <a:avLst/>
            <a:gdLst>
              <a:gd name="connsiteX0" fmla="*/ 0 w 3556000"/>
              <a:gd name="connsiteY0" fmla="*/ 0 h 469901"/>
              <a:gd name="connsiteX1" fmla="*/ 3556000 w 3556000"/>
              <a:gd name="connsiteY1" fmla="*/ 0 h 469901"/>
              <a:gd name="connsiteX2" fmla="*/ 3556000 w 3556000"/>
              <a:gd name="connsiteY2" fmla="*/ 250302 h 469901"/>
              <a:gd name="connsiteX3" fmla="*/ 3336401 w 3556000"/>
              <a:gd name="connsiteY3" fmla="*/ 469901 h 469901"/>
              <a:gd name="connsiteX4" fmla="*/ 219599 w 3556000"/>
              <a:gd name="connsiteY4" fmla="*/ 469901 h 469901"/>
              <a:gd name="connsiteX5" fmla="*/ 0 w 3556000"/>
              <a:gd name="connsiteY5" fmla="*/ 250302 h 469901"/>
              <a:gd name="connsiteX6" fmla="*/ 0 w 3556000"/>
              <a:gd name="connsiteY6" fmla="*/ 0 h 46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469901">
                <a:moveTo>
                  <a:pt x="0" y="0"/>
                </a:moveTo>
                <a:lnTo>
                  <a:pt x="3556000" y="0"/>
                </a:lnTo>
                <a:lnTo>
                  <a:pt x="3556000" y="250302"/>
                </a:lnTo>
                <a:cubicBezTo>
                  <a:pt x="3556000" y="371583"/>
                  <a:pt x="3457682" y="469901"/>
                  <a:pt x="3336401" y="469901"/>
                </a:cubicBezTo>
                <a:lnTo>
                  <a:pt x="219599" y="469901"/>
                </a:lnTo>
                <a:cubicBezTo>
                  <a:pt x="98318" y="469901"/>
                  <a:pt x="0" y="371583"/>
                  <a:pt x="0" y="250302"/>
                </a:cubicBezTo>
                <a:lnTo>
                  <a:pt x="0" y="0"/>
                </a:lnTo>
                <a:close/>
              </a:path>
            </a:pathLst>
          </a:custGeom>
          <a:solidFill>
            <a:srgbClr val="EF70A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00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srgbClr val="2D3E4E"/>
                </a:solidFill>
                <a:effectLst/>
                <a:uLnTx/>
                <a:uFillTx/>
                <a:latin typeface="Open Sans"/>
                <a:ea typeface="+mn-ea"/>
                <a:cs typeface="+mn-cs"/>
              </a:rPr>
              <a:t>Lorem Ipsum </a:t>
            </a:r>
          </a:p>
        </p:txBody>
      </p:sp>
      <p:sp>
        <p:nvSpPr>
          <p:cNvPr id="38" name="9Slide.vn 28"/>
          <p:cNvSpPr/>
          <p:nvPr/>
        </p:nvSpPr>
        <p:spPr>
          <a:xfrm>
            <a:off x="365125" y="4056215"/>
            <a:ext cx="3556000" cy="1955799"/>
          </a:xfrm>
          <a:custGeom>
            <a:avLst/>
            <a:gdLst>
              <a:gd name="connsiteX0" fmla="*/ 219599 w 3556000"/>
              <a:gd name="connsiteY0" fmla="*/ 0 h 1955799"/>
              <a:gd name="connsiteX1" fmla="*/ 3336401 w 3556000"/>
              <a:gd name="connsiteY1" fmla="*/ 0 h 1955799"/>
              <a:gd name="connsiteX2" fmla="*/ 3556000 w 3556000"/>
              <a:gd name="connsiteY2" fmla="*/ 219599 h 1955799"/>
              <a:gd name="connsiteX3" fmla="*/ 3556000 w 3556000"/>
              <a:gd name="connsiteY3" fmla="*/ 1955799 h 1955799"/>
              <a:gd name="connsiteX4" fmla="*/ 0 w 3556000"/>
              <a:gd name="connsiteY4" fmla="*/ 1955799 h 1955799"/>
              <a:gd name="connsiteX5" fmla="*/ 0 w 3556000"/>
              <a:gd name="connsiteY5" fmla="*/ 219599 h 1955799"/>
              <a:gd name="connsiteX6" fmla="*/ 219599 w 3556000"/>
              <a:gd name="connsiteY6" fmla="*/ 0 h 1955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0" h="1955799">
                <a:moveTo>
                  <a:pt x="219599" y="0"/>
                </a:moveTo>
                <a:lnTo>
                  <a:pt x="3336401" y="0"/>
                </a:lnTo>
                <a:cubicBezTo>
                  <a:pt x="3457682" y="0"/>
                  <a:pt x="3556000" y="98318"/>
                  <a:pt x="3556000" y="219599"/>
                </a:cubicBezTo>
                <a:lnTo>
                  <a:pt x="3556000" y="1955799"/>
                </a:lnTo>
                <a:lnTo>
                  <a:pt x="0" y="1955799"/>
                </a:lnTo>
                <a:lnTo>
                  <a:pt x="0" y="219599"/>
                </a:lnTo>
                <a:cubicBezTo>
                  <a:pt x="0" y="98318"/>
                  <a:pt x="98318" y="0"/>
                  <a:pt x="21959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0" name="9Slide.vn 29"/>
          <p:cNvSpPr txBox="1"/>
          <p:nvPr/>
        </p:nvSpPr>
        <p:spPr>
          <a:xfrm>
            <a:off x="1609724" y="4744215"/>
            <a:ext cx="2143125"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100" b="0" i="0" u="none" strike="noStrike" kern="1200" cap="none" spc="0" normalizeH="0" baseline="0" noProof="0">
                <a:ln>
                  <a:noFill/>
                </a:ln>
                <a:solidFill>
                  <a:prstClr val="black"/>
                </a:solidFill>
                <a:effectLst/>
                <a:uLnTx/>
                <a:uFillTx/>
                <a:latin typeface="Open Sans"/>
                <a:ea typeface="+mn-ea"/>
                <a:cs typeface="+mn-cs"/>
              </a:rPr>
              <a:t>Lorem ipsum dolor sit amet, consectetur adipiscing elit. Integer at tortor tempus, elementum sem sit amet, auctor elit. Praesent urna nisl, euismod et iaculis.</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41" name="9Slide.vn 30"/>
          <p:cNvSpPr txBox="1"/>
          <p:nvPr/>
        </p:nvSpPr>
        <p:spPr>
          <a:xfrm>
            <a:off x="1577732" y="4186001"/>
            <a:ext cx="2035661" cy="524264"/>
          </a:xfrm>
          <a:prstGeom prst="rect">
            <a:avLst/>
          </a:prstGeom>
        </p:spPr>
        <p:txBody>
          <a:bodyPr vert="horz" lIns="91440" tIns="45720" rIns="91440" bIns="45720" rtlCol="0" anchor="ctr">
            <a:normAutofit fontScale="92500" lnSpcReduction="10000"/>
          </a:bodyPr>
          <a:lstStyle>
            <a:lvl1pPr>
              <a:lnSpc>
                <a:spcPct val="90000"/>
              </a:lnSpc>
              <a:spcBef>
                <a:spcPct val="0"/>
              </a:spcBef>
              <a:buNone/>
              <a:defRPr sz="4400" b="1">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IN" sz="3600" b="1" i="0" u="none" strike="noStrike" kern="1200" cap="none" spc="0" normalizeH="0" baseline="0" noProof="0" dirty="0">
                <a:ln>
                  <a:noFill/>
                </a:ln>
                <a:solidFill>
                  <a:srgbClr val="EF70A4"/>
                </a:solidFill>
                <a:effectLst/>
                <a:uLnTx/>
                <a:uFillTx/>
                <a:latin typeface="Open Sans"/>
                <a:ea typeface="+mj-ea"/>
                <a:cs typeface="+mj-cs"/>
              </a:rPr>
              <a:t>142343</a:t>
            </a:r>
          </a:p>
        </p:txBody>
      </p:sp>
      <p:pic>
        <p:nvPicPr>
          <p:cNvPr id="66" name="9Slide.vn 31" descr="Tag"/>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96106" y="4676440"/>
            <a:ext cx="1013618" cy="1013618"/>
          </a:xfrm>
          <a:prstGeom prst="rect">
            <a:avLst/>
          </a:prstGeom>
        </p:spPr>
      </p:pic>
    </p:spTree>
    <p:extLst>
      <p:ext uri="{BB962C8B-B14F-4D97-AF65-F5344CB8AC3E}">
        <p14:creationId xmlns:p14="http://schemas.microsoft.com/office/powerpoint/2010/main" val="2692739426"/>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C17C3A5D-4638-48CC-A248-1B77F287D207}"/>
              </a:ext>
            </a:extLst>
          </p:cNvPr>
          <p:cNvSpPr>
            <a:spLocks noGrp="1"/>
          </p:cNvSpPr>
          <p:nvPr>
            <p:ph type="title"/>
          </p:nvPr>
        </p:nvSpPr>
        <p:spPr/>
        <p:txBody>
          <a:bodyPr/>
          <a:lstStyle/>
          <a:p>
            <a:r>
              <a:rPr lang="en-IN" dirty="0"/>
              <a:t>COMPANY PROGRESS DASHBOARD</a:t>
            </a:r>
          </a:p>
        </p:txBody>
      </p:sp>
      <p:sp>
        <p:nvSpPr>
          <p:cNvPr id="15" name="9Slide.vn 2">
            <a:extLst>
              <a:ext uri="{FF2B5EF4-FFF2-40B4-BE49-F238E27FC236}">
                <a16:creationId xmlns:a16="http://schemas.microsoft.com/office/drawing/2014/main" id="{D6088253-5153-477F-BA7F-9299DEF3675A}"/>
              </a:ext>
            </a:extLst>
          </p:cNvPr>
          <p:cNvSpPr/>
          <p:nvPr/>
        </p:nvSpPr>
        <p:spPr>
          <a:xfrm>
            <a:off x="550863" y="2888343"/>
            <a:ext cx="4587194" cy="351245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16" name="9Slide.vn 3">
            <a:extLst>
              <a:ext uri="{FF2B5EF4-FFF2-40B4-BE49-F238E27FC236}">
                <a16:creationId xmlns:a16="http://schemas.microsoft.com/office/drawing/2014/main" id="{4487C4E5-1F44-4080-8742-27004674D3D1}"/>
              </a:ext>
            </a:extLst>
          </p:cNvPr>
          <p:cNvGraphicFramePr/>
          <p:nvPr/>
        </p:nvGraphicFramePr>
        <p:xfrm>
          <a:off x="1254812" y="2888342"/>
          <a:ext cx="3179296" cy="3512458"/>
        </p:xfrm>
        <a:graphic>
          <a:graphicData uri="http://schemas.openxmlformats.org/drawingml/2006/chart">
            <c:chart xmlns:c="http://schemas.openxmlformats.org/drawingml/2006/chart" xmlns:r="http://schemas.openxmlformats.org/officeDocument/2006/relationships" r:id="rId2"/>
          </a:graphicData>
        </a:graphic>
      </p:graphicFrame>
      <p:sp>
        <p:nvSpPr>
          <p:cNvPr id="17" name="9Slide.vn 4">
            <a:extLst>
              <a:ext uri="{FF2B5EF4-FFF2-40B4-BE49-F238E27FC236}">
                <a16:creationId xmlns:a16="http://schemas.microsoft.com/office/drawing/2014/main" id="{5980C6C1-E742-452D-9D3C-50352255A31F}"/>
              </a:ext>
            </a:extLst>
          </p:cNvPr>
          <p:cNvSpPr/>
          <p:nvPr/>
        </p:nvSpPr>
        <p:spPr>
          <a:xfrm>
            <a:off x="5569527" y="2888343"/>
            <a:ext cx="6279571" cy="351245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0" name="9Slide.vn 5">
            <a:extLst>
              <a:ext uri="{FF2B5EF4-FFF2-40B4-BE49-F238E27FC236}">
                <a16:creationId xmlns:a16="http://schemas.microsoft.com/office/drawing/2014/main" id="{1EC0BE43-0AB3-40C6-ABA6-949E0D0412FA}"/>
              </a:ext>
            </a:extLst>
          </p:cNvPr>
          <p:cNvSpPr/>
          <p:nvPr/>
        </p:nvSpPr>
        <p:spPr>
          <a:xfrm>
            <a:off x="7852059" y="3043468"/>
            <a:ext cx="1714508" cy="369332"/>
          </a:xfrm>
          <a:prstGeom prst="rect">
            <a:avLst/>
          </a:prstGeom>
        </p:spPr>
        <p:txBody>
          <a:bodyPr wrap="none">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85" name="9Slide.vn 6">
            <a:extLst>
              <a:ext uri="{FF2B5EF4-FFF2-40B4-BE49-F238E27FC236}">
                <a16:creationId xmlns:a16="http://schemas.microsoft.com/office/drawing/2014/main" id="{AAC8C47B-73B2-4FE8-9407-722C8795D27F}"/>
              </a:ext>
            </a:extLst>
          </p:cNvPr>
          <p:cNvGrpSpPr/>
          <p:nvPr/>
        </p:nvGrpSpPr>
        <p:grpSpPr>
          <a:xfrm>
            <a:off x="5958162" y="3410837"/>
            <a:ext cx="5669956" cy="2467468"/>
            <a:chOff x="5958162" y="3320911"/>
            <a:chExt cx="5669956" cy="2467468"/>
          </a:xfrm>
        </p:grpSpPr>
        <p:grpSp>
          <p:nvGrpSpPr>
            <p:cNvPr id="12" name="Group 11">
              <a:extLst>
                <a:ext uri="{FF2B5EF4-FFF2-40B4-BE49-F238E27FC236}">
                  <a16:creationId xmlns:a16="http://schemas.microsoft.com/office/drawing/2014/main" id="{96544736-5D68-414D-B821-78A6BE3B62FF}"/>
                </a:ext>
              </a:extLst>
            </p:cNvPr>
            <p:cNvGrpSpPr/>
            <p:nvPr/>
          </p:nvGrpSpPr>
          <p:grpSpPr>
            <a:xfrm>
              <a:off x="5958377" y="3560083"/>
              <a:ext cx="5669739" cy="194482"/>
              <a:chOff x="5958381" y="3512457"/>
              <a:chExt cx="5669739" cy="279657"/>
            </a:xfrm>
          </p:grpSpPr>
          <p:sp>
            <p:nvSpPr>
              <p:cNvPr id="3" name="9Slide.vn 7">
                <a:extLst>
                  <a:ext uri="{FF2B5EF4-FFF2-40B4-BE49-F238E27FC236}">
                    <a16:creationId xmlns:a16="http://schemas.microsoft.com/office/drawing/2014/main" id="{0384AFF3-27BE-446A-ADA6-5208DFE2FAAE}"/>
                  </a:ext>
                </a:extLst>
              </p:cNvPr>
              <p:cNvSpPr/>
              <p:nvPr/>
            </p:nvSpPr>
            <p:spPr>
              <a:xfrm>
                <a:off x="5958381" y="3512457"/>
                <a:ext cx="5669739" cy="279657"/>
              </a:xfrm>
              <a:prstGeom prst="rect">
                <a:avLst/>
              </a:prstGeom>
              <a:solidFill>
                <a:srgbClr val="D37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55" name="9Slide.vn 8">
                <a:extLst>
                  <a:ext uri="{FF2B5EF4-FFF2-40B4-BE49-F238E27FC236}">
                    <a16:creationId xmlns:a16="http://schemas.microsoft.com/office/drawing/2014/main" id="{C6F6FC16-FF3A-4F09-A2B7-5B406FE5ADC4}"/>
                  </a:ext>
                </a:extLst>
              </p:cNvPr>
              <p:cNvSpPr/>
              <p:nvPr/>
            </p:nvSpPr>
            <p:spPr>
              <a:xfrm>
                <a:off x="10010775" y="3512457"/>
                <a:ext cx="1617345"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61" name="9Slide.vn 9">
              <a:extLst>
                <a:ext uri="{FF2B5EF4-FFF2-40B4-BE49-F238E27FC236}">
                  <a16:creationId xmlns:a16="http://schemas.microsoft.com/office/drawing/2014/main" id="{2F356B4C-2090-48C5-92BC-E47C54777238}"/>
                </a:ext>
              </a:extLst>
            </p:cNvPr>
            <p:cNvSpPr/>
            <p:nvPr/>
          </p:nvSpPr>
          <p:spPr>
            <a:xfrm>
              <a:off x="10544172" y="3352661"/>
              <a:ext cx="1083943" cy="253916"/>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05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5" name="9Slide.vn 10">
              <a:extLst>
                <a:ext uri="{FF2B5EF4-FFF2-40B4-BE49-F238E27FC236}">
                  <a16:creationId xmlns:a16="http://schemas.microsoft.com/office/drawing/2014/main" id="{C124C94E-64CE-47C9-8171-A53AFA8DAD89}"/>
                </a:ext>
              </a:extLst>
            </p:cNvPr>
            <p:cNvSpPr/>
            <p:nvPr/>
          </p:nvSpPr>
          <p:spPr>
            <a:xfrm>
              <a:off x="5958162" y="3320911"/>
              <a:ext cx="1318935" cy="261610"/>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11" name="Group 10">
              <a:extLst>
                <a:ext uri="{FF2B5EF4-FFF2-40B4-BE49-F238E27FC236}">
                  <a16:creationId xmlns:a16="http://schemas.microsoft.com/office/drawing/2014/main" id="{B0DD8CC3-47DB-4990-95B0-AEBA3B1BF753}"/>
                </a:ext>
              </a:extLst>
            </p:cNvPr>
            <p:cNvGrpSpPr/>
            <p:nvPr/>
          </p:nvGrpSpPr>
          <p:grpSpPr>
            <a:xfrm>
              <a:off x="5958376" y="4068536"/>
              <a:ext cx="5669739" cy="194482"/>
              <a:chOff x="5958380" y="3933851"/>
              <a:chExt cx="5669739" cy="279657"/>
            </a:xfrm>
          </p:grpSpPr>
          <p:sp>
            <p:nvSpPr>
              <p:cNvPr id="49" name="9Slide.vn 11">
                <a:extLst>
                  <a:ext uri="{FF2B5EF4-FFF2-40B4-BE49-F238E27FC236}">
                    <a16:creationId xmlns:a16="http://schemas.microsoft.com/office/drawing/2014/main" id="{3204AE5F-4350-41FA-BF65-815AAAEDB4E1}"/>
                  </a:ext>
                </a:extLst>
              </p:cNvPr>
              <p:cNvSpPr/>
              <p:nvPr/>
            </p:nvSpPr>
            <p:spPr>
              <a:xfrm>
                <a:off x="5958380" y="3933851"/>
                <a:ext cx="5669739" cy="2796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56" name="9Slide.vn 12">
                <a:extLst>
                  <a:ext uri="{FF2B5EF4-FFF2-40B4-BE49-F238E27FC236}">
                    <a16:creationId xmlns:a16="http://schemas.microsoft.com/office/drawing/2014/main" id="{3EA6C081-9E7E-4888-B3C9-F8B4971E5FF7}"/>
                  </a:ext>
                </a:extLst>
              </p:cNvPr>
              <p:cNvSpPr/>
              <p:nvPr/>
            </p:nvSpPr>
            <p:spPr>
              <a:xfrm>
                <a:off x="9182100" y="3933851"/>
                <a:ext cx="2446019"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67" name="9Slide.vn 13">
              <a:extLst>
                <a:ext uri="{FF2B5EF4-FFF2-40B4-BE49-F238E27FC236}">
                  <a16:creationId xmlns:a16="http://schemas.microsoft.com/office/drawing/2014/main" id="{FC23BC24-6190-4BEE-BA52-AA8115CA16D1}"/>
                </a:ext>
              </a:extLst>
            </p:cNvPr>
            <p:cNvSpPr/>
            <p:nvPr/>
          </p:nvSpPr>
          <p:spPr>
            <a:xfrm>
              <a:off x="10544172" y="3865560"/>
              <a:ext cx="1083943" cy="253916"/>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05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6" name="9Slide.vn 14">
              <a:extLst>
                <a:ext uri="{FF2B5EF4-FFF2-40B4-BE49-F238E27FC236}">
                  <a16:creationId xmlns:a16="http://schemas.microsoft.com/office/drawing/2014/main" id="{22583881-5458-4A91-BB34-2DE60C443035}"/>
                </a:ext>
              </a:extLst>
            </p:cNvPr>
            <p:cNvSpPr/>
            <p:nvPr/>
          </p:nvSpPr>
          <p:spPr>
            <a:xfrm>
              <a:off x="5958162" y="3833810"/>
              <a:ext cx="1318935" cy="261610"/>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9" name="Group 8">
              <a:extLst>
                <a:ext uri="{FF2B5EF4-FFF2-40B4-BE49-F238E27FC236}">
                  <a16:creationId xmlns:a16="http://schemas.microsoft.com/office/drawing/2014/main" id="{C68D46D9-6772-4E92-80DF-500D683824C4}"/>
                </a:ext>
              </a:extLst>
            </p:cNvPr>
            <p:cNvGrpSpPr/>
            <p:nvPr/>
          </p:nvGrpSpPr>
          <p:grpSpPr>
            <a:xfrm>
              <a:off x="5958377" y="4576989"/>
              <a:ext cx="5669739" cy="194482"/>
              <a:chOff x="5958380" y="4364914"/>
              <a:chExt cx="5669739" cy="279657"/>
            </a:xfrm>
          </p:grpSpPr>
          <p:sp>
            <p:nvSpPr>
              <p:cNvPr id="51" name="9Slide.vn 15">
                <a:extLst>
                  <a:ext uri="{FF2B5EF4-FFF2-40B4-BE49-F238E27FC236}">
                    <a16:creationId xmlns:a16="http://schemas.microsoft.com/office/drawing/2014/main" id="{A7A73D00-E772-40B7-9761-A84BD944BF7E}"/>
                  </a:ext>
                </a:extLst>
              </p:cNvPr>
              <p:cNvSpPr/>
              <p:nvPr/>
            </p:nvSpPr>
            <p:spPr>
              <a:xfrm>
                <a:off x="5958380" y="4364914"/>
                <a:ext cx="5669739" cy="2796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57" name="9Slide.vn 16">
                <a:extLst>
                  <a:ext uri="{FF2B5EF4-FFF2-40B4-BE49-F238E27FC236}">
                    <a16:creationId xmlns:a16="http://schemas.microsoft.com/office/drawing/2014/main" id="{780CE6EA-6745-4FD7-9BCB-90B04C88A9B9}"/>
                  </a:ext>
                </a:extLst>
              </p:cNvPr>
              <p:cNvSpPr/>
              <p:nvPr/>
            </p:nvSpPr>
            <p:spPr>
              <a:xfrm>
                <a:off x="10289589" y="4364914"/>
                <a:ext cx="1338530"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68" name="9Slide.vn 17">
              <a:extLst>
                <a:ext uri="{FF2B5EF4-FFF2-40B4-BE49-F238E27FC236}">
                  <a16:creationId xmlns:a16="http://schemas.microsoft.com/office/drawing/2014/main" id="{C3914130-711E-43D7-9061-4C1551E939D1}"/>
                </a:ext>
              </a:extLst>
            </p:cNvPr>
            <p:cNvSpPr/>
            <p:nvPr/>
          </p:nvSpPr>
          <p:spPr>
            <a:xfrm>
              <a:off x="10544172" y="4374013"/>
              <a:ext cx="1083943" cy="253916"/>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05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7" name="9Slide.vn 18">
              <a:extLst>
                <a:ext uri="{FF2B5EF4-FFF2-40B4-BE49-F238E27FC236}">
                  <a16:creationId xmlns:a16="http://schemas.microsoft.com/office/drawing/2014/main" id="{C51258EB-B12C-460F-A2EA-4E8DBCECD51A}"/>
                </a:ext>
              </a:extLst>
            </p:cNvPr>
            <p:cNvSpPr/>
            <p:nvPr/>
          </p:nvSpPr>
          <p:spPr>
            <a:xfrm>
              <a:off x="5958162" y="4342263"/>
              <a:ext cx="1318935" cy="261610"/>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8" name="Group 7">
              <a:extLst>
                <a:ext uri="{FF2B5EF4-FFF2-40B4-BE49-F238E27FC236}">
                  <a16:creationId xmlns:a16="http://schemas.microsoft.com/office/drawing/2014/main" id="{BE5EC72E-3496-43DB-8753-BC730823B5F0}"/>
                </a:ext>
              </a:extLst>
            </p:cNvPr>
            <p:cNvGrpSpPr/>
            <p:nvPr/>
          </p:nvGrpSpPr>
          <p:grpSpPr>
            <a:xfrm>
              <a:off x="5958378" y="5085442"/>
              <a:ext cx="5669739" cy="194482"/>
              <a:chOff x="5958380" y="4795977"/>
              <a:chExt cx="5669739" cy="279657"/>
            </a:xfrm>
          </p:grpSpPr>
          <p:sp>
            <p:nvSpPr>
              <p:cNvPr id="52" name="9Slide.vn 19">
                <a:extLst>
                  <a:ext uri="{FF2B5EF4-FFF2-40B4-BE49-F238E27FC236}">
                    <a16:creationId xmlns:a16="http://schemas.microsoft.com/office/drawing/2014/main" id="{270C5239-C94C-47E4-AA26-8E29B22E8722}"/>
                  </a:ext>
                </a:extLst>
              </p:cNvPr>
              <p:cNvSpPr/>
              <p:nvPr/>
            </p:nvSpPr>
            <p:spPr>
              <a:xfrm>
                <a:off x="5958380" y="4795977"/>
                <a:ext cx="5669739" cy="279657"/>
              </a:xfrm>
              <a:prstGeom prst="rect">
                <a:avLst/>
              </a:prstGeom>
              <a:solidFill>
                <a:srgbClr val="3251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58" name="9Slide.vn 20">
                <a:extLst>
                  <a:ext uri="{FF2B5EF4-FFF2-40B4-BE49-F238E27FC236}">
                    <a16:creationId xmlns:a16="http://schemas.microsoft.com/office/drawing/2014/main" id="{AEF8ABC4-E246-4042-B27F-51B00AFF2E75}"/>
                  </a:ext>
                </a:extLst>
              </p:cNvPr>
              <p:cNvSpPr/>
              <p:nvPr/>
            </p:nvSpPr>
            <p:spPr>
              <a:xfrm>
                <a:off x="9458324" y="4795977"/>
                <a:ext cx="2169795"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69" name="9Slide.vn 21">
              <a:extLst>
                <a:ext uri="{FF2B5EF4-FFF2-40B4-BE49-F238E27FC236}">
                  <a16:creationId xmlns:a16="http://schemas.microsoft.com/office/drawing/2014/main" id="{AE74B662-E403-46CA-9891-29260AF67814}"/>
                </a:ext>
              </a:extLst>
            </p:cNvPr>
            <p:cNvSpPr/>
            <p:nvPr/>
          </p:nvSpPr>
          <p:spPr>
            <a:xfrm>
              <a:off x="10544172" y="4882466"/>
              <a:ext cx="1083943" cy="253916"/>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05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8" name="9Slide.vn 22">
              <a:extLst>
                <a:ext uri="{FF2B5EF4-FFF2-40B4-BE49-F238E27FC236}">
                  <a16:creationId xmlns:a16="http://schemas.microsoft.com/office/drawing/2014/main" id="{4E26D35C-43BB-4D71-ACE3-A6717880A034}"/>
                </a:ext>
              </a:extLst>
            </p:cNvPr>
            <p:cNvSpPr/>
            <p:nvPr/>
          </p:nvSpPr>
          <p:spPr>
            <a:xfrm>
              <a:off x="5958162" y="4850716"/>
              <a:ext cx="1318935" cy="261610"/>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6" name="Group 5">
              <a:extLst>
                <a:ext uri="{FF2B5EF4-FFF2-40B4-BE49-F238E27FC236}">
                  <a16:creationId xmlns:a16="http://schemas.microsoft.com/office/drawing/2014/main" id="{E4200F65-089D-4FC5-81EE-605C63FF5C67}"/>
                </a:ext>
              </a:extLst>
            </p:cNvPr>
            <p:cNvGrpSpPr/>
            <p:nvPr/>
          </p:nvGrpSpPr>
          <p:grpSpPr>
            <a:xfrm>
              <a:off x="5958379" y="5593897"/>
              <a:ext cx="5669739" cy="194482"/>
              <a:chOff x="5958380" y="5227040"/>
              <a:chExt cx="5669739" cy="279657"/>
            </a:xfrm>
          </p:grpSpPr>
          <p:sp>
            <p:nvSpPr>
              <p:cNvPr id="53" name="9Slide.vn 23">
                <a:extLst>
                  <a:ext uri="{FF2B5EF4-FFF2-40B4-BE49-F238E27FC236}">
                    <a16:creationId xmlns:a16="http://schemas.microsoft.com/office/drawing/2014/main" id="{FD012F57-06A1-47C1-9E4D-5AE244DACA11}"/>
                  </a:ext>
                </a:extLst>
              </p:cNvPr>
              <p:cNvSpPr/>
              <p:nvPr/>
            </p:nvSpPr>
            <p:spPr>
              <a:xfrm>
                <a:off x="5958380" y="5227040"/>
                <a:ext cx="5669739" cy="279657"/>
              </a:xfrm>
              <a:prstGeom prst="rect">
                <a:avLst/>
              </a:prstGeom>
              <a:solidFill>
                <a:srgbClr val="245C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59" name="9Slide.vn 24">
                <a:extLst>
                  <a:ext uri="{FF2B5EF4-FFF2-40B4-BE49-F238E27FC236}">
                    <a16:creationId xmlns:a16="http://schemas.microsoft.com/office/drawing/2014/main" id="{F541DB3C-BAF6-47AE-B443-9ABB46F13538}"/>
                  </a:ext>
                </a:extLst>
              </p:cNvPr>
              <p:cNvSpPr/>
              <p:nvPr/>
            </p:nvSpPr>
            <p:spPr>
              <a:xfrm>
                <a:off x="9877425" y="5227040"/>
                <a:ext cx="1750694"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70" name="9Slide.vn 25">
              <a:extLst>
                <a:ext uri="{FF2B5EF4-FFF2-40B4-BE49-F238E27FC236}">
                  <a16:creationId xmlns:a16="http://schemas.microsoft.com/office/drawing/2014/main" id="{0D393D72-42C0-48FB-9A3C-F86AF2D7CC0C}"/>
                </a:ext>
              </a:extLst>
            </p:cNvPr>
            <p:cNvSpPr/>
            <p:nvPr/>
          </p:nvSpPr>
          <p:spPr>
            <a:xfrm>
              <a:off x="10544172" y="5390921"/>
              <a:ext cx="1083943" cy="253916"/>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05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9" name="9Slide.vn 26">
              <a:extLst>
                <a:ext uri="{FF2B5EF4-FFF2-40B4-BE49-F238E27FC236}">
                  <a16:creationId xmlns:a16="http://schemas.microsoft.com/office/drawing/2014/main" id="{7E573A8B-28B9-46EB-8439-5A20BB61A4D9}"/>
                </a:ext>
              </a:extLst>
            </p:cNvPr>
            <p:cNvSpPr/>
            <p:nvPr/>
          </p:nvSpPr>
          <p:spPr>
            <a:xfrm>
              <a:off x="5958162" y="5359171"/>
              <a:ext cx="1318935" cy="261610"/>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grpSp>
      <p:grpSp>
        <p:nvGrpSpPr>
          <p:cNvPr id="5" name="9Slide.vn 27">
            <a:extLst>
              <a:ext uri="{FF2B5EF4-FFF2-40B4-BE49-F238E27FC236}">
                <a16:creationId xmlns:a16="http://schemas.microsoft.com/office/drawing/2014/main" id="{E29CD17B-7C95-43FE-93C1-BE6EBA8122A3}"/>
              </a:ext>
            </a:extLst>
          </p:cNvPr>
          <p:cNvGrpSpPr/>
          <p:nvPr/>
        </p:nvGrpSpPr>
        <p:grpSpPr>
          <a:xfrm>
            <a:off x="550864" y="1325364"/>
            <a:ext cx="2462158" cy="1141585"/>
            <a:chOff x="550864" y="1325364"/>
            <a:chExt cx="2462158" cy="1141585"/>
          </a:xfrm>
        </p:grpSpPr>
        <p:sp>
          <p:nvSpPr>
            <p:cNvPr id="13" name="9Slide.vn 28">
              <a:extLst>
                <a:ext uri="{FF2B5EF4-FFF2-40B4-BE49-F238E27FC236}">
                  <a16:creationId xmlns:a16="http://schemas.microsoft.com/office/drawing/2014/main" id="{43B672A8-2A91-40B6-905B-6B0BA4F7C980}"/>
                </a:ext>
              </a:extLst>
            </p:cNvPr>
            <p:cNvSpPr/>
            <p:nvPr/>
          </p:nvSpPr>
          <p:spPr>
            <a:xfrm>
              <a:off x="550864" y="1325563"/>
              <a:ext cx="902648" cy="1141386"/>
            </a:xfrm>
            <a:prstGeom prst="rect">
              <a:avLst/>
            </a:prstGeom>
            <a:solidFill>
              <a:srgbClr val="D06D4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43" name="9Slide.vn 29">
              <a:extLst>
                <a:ext uri="{FF2B5EF4-FFF2-40B4-BE49-F238E27FC236}">
                  <a16:creationId xmlns:a16="http://schemas.microsoft.com/office/drawing/2014/main" id="{7847338C-D4E3-446E-9D50-80AB09F54486}"/>
                </a:ext>
              </a:extLst>
            </p:cNvPr>
            <p:cNvSpPr/>
            <p:nvPr/>
          </p:nvSpPr>
          <p:spPr>
            <a:xfrm>
              <a:off x="1254812" y="1325364"/>
              <a:ext cx="1758210"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$12,3</a:t>
              </a:r>
              <a:endParaRPr kumimoji="0" lang="en-IN" sz="1400" b="0" i="0" u="none" strike="noStrike" kern="1200" cap="none" spc="0" normalizeH="0" baseline="0" noProof="0" dirty="0">
                <a:ln>
                  <a:noFill/>
                </a:ln>
                <a:solidFill>
                  <a:prstClr val="black"/>
                </a:solidFill>
                <a:effectLst/>
                <a:uLnTx/>
                <a:uFillTx/>
                <a:latin typeface="Open Sans"/>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1" name="9Slide.vn 30">
              <a:extLst>
                <a:ext uri="{FF2B5EF4-FFF2-40B4-BE49-F238E27FC236}">
                  <a16:creationId xmlns:a16="http://schemas.microsoft.com/office/drawing/2014/main" id="{7B5A83E1-8BD3-4E55-BA2C-0F46716A2927}"/>
                </a:ext>
              </a:extLst>
            </p:cNvPr>
            <p:cNvSpPr>
              <a:spLocks noChangeAspect="1"/>
            </p:cNvSpPr>
            <p:nvPr/>
          </p:nvSpPr>
          <p:spPr>
            <a:xfrm>
              <a:off x="666210" y="1662256"/>
              <a:ext cx="468000" cy="4680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nvGrpSpPr>
          <p:cNvPr id="14" name="9Slide.vn 31">
            <a:extLst>
              <a:ext uri="{FF2B5EF4-FFF2-40B4-BE49-F238E27FC236}">
                <a16:creationId xmlns:a16="http://schemas.microsoft.com/office/drawing/2014/main" id="{D653EAC1-79B6-48D5-856D-C6C933427E5D}"/>
              </a:ext>
            </a:extLst>
          </p:cNvPr>
          <p:cNvGrpSpPr/>
          <p:nvPr/>
        </p:nvGrpSpPr>
        <p:grpSpPr>
          <a:xfrm>
            <a:off x="3496223" y="1325364"/>
            <a:ext cx="2462158" cy="1141585"/>
            <a:chOff x="3496223" y="1325364"/>
            <a:chExt cx="2462158" cy="1141585"/>
          </a:xfrm>
        </p:grpSpPr>
        <p:sp>
          <p:nvSpPr>
            <p:cNvPr id="10" name="9Slide.vn 32">
              <a:extLst>
                <a:ext uri="{FF2B5EF4-FFF2-40B4-BE49-F238E27FC236}">
                  <a16:creationId xmlns:a16="http://schemas.microsoft.com/office/drawing/2014/main" id="{FD93BDBD-F8EB-441E-A0B1-E2D6DFFEF28E}"/>
                </a:ext>
              </a:extLst>
            </p:cNvPr>
            <p:cNvSpPr/>
            <p:nvPr/>
          </p:nvSpPr>
          <p:spPr>
            <a:xfrm>
              <a:off x="3496223" y="1325563"/>
              <a:ext cx="902648" cy="1141386"/>
            </a:xfrm>
            <a:prstGeom prst="rect">
              <a:avLst/>
            </a:prstGeom>
            <a:solidFill>
              <a:srgbClr val="245D9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42" name="9Slide.vn 33">
              <a:extLst>
                <a:ext uri="{FF2B5EF4-FFF2-40B4-BE49-F238E27FC236}">
                  <a16:creationId xmlns:a16="http://schemas.microsoft.com/office/drawing/2014/main" id="{CBB2CF34-EF34-4815-A2F2-79C326BED056}"/>
                </a:ext>
              </a:extLst>
            </p:cNvPr>
            <p:cNvSpPr/>
            <p:nvPr/>
          </p:nvSpPr>
          <p:spPr>
            <a:xfrm>
              <a:off x="4200171" y="1325364"/>
              <a:ext cx="1758210"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$445M</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2" name="9Slide.vn 34">
              <a:extLst>
                <a:ext uri="{FF2B5EF4-FFF2-40B4-BE49-F238E27FC236}">
                  <a16:creationId xmlns:a16="http://schemas.microsoft.com/office/drawing/2014/main" id="{F6D36FF3-7085-486D-AC26-4F33713DC31A}"/>
                </a:ext>
              </a:extLst>
            </p:cNvPr>
            <p:cNvSpPr>
              <a:spLocks noChangeAspect="1"/>
            </p:cNvSpPr>
            <p:nvPr/>
          </p:nvSpPr>
          <p:spPr>
            <a:xfrm>
              <a:off x="3573697" y="1662256"/>
              <a:ext cx="541897" cy="468000"/>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nvGrpSpPr>
          <p:cNvPr id="18" name="9Slide.vn 35">
            <a:extLst>
              <a:ext uri="{FF2B5EF4-FFF2-40B4-BE49-F238E27FC236}">
                <a16:creationId xmlns:a16="http://schemas.microsoft.com/office/drawing/2014/main" id="{538522CA-65A9-4DA8-9C68-9F2FA97C7234}"/>
              </a:ext>
            </a:extLst>
          </p:cNvPr>
          <p:cNvGrpSpPr/>
          <p:nvPr/>
        </p:nvGrpSpPr>
        <p:grpSpPr>
          <a:xfrm>
            <a:off x="6441582" y="1325364"/>
            <a:ext cx="2462158" cy="1141585"/>
            <a:chOff x="6441582" y="1325364"/>
            <a:chExt cx="2462158" cy="1141585"/>
          </a:xfrm>
        </p:grpSpPr>
        <p:sp>
          <p:nvSpPr>
            <p:cNvPr id="4" name="9Slide.vn 36">
              <a:extLst>
                <a:ext uri="{FF2B5EF4-FFF2-40B4-BE49-F238E27FC236}">
                  <a16:creationId xmlns:a16="http://schemas.microsoft.com/office/drawing/2014/main" id="{2A85ED85-DDA2-4629-B007-0A61E027ACA9}"/>
                </a:ext>
              </a:extLst>
            </p:cNvPr>
            <p:cNvSpPr/>
            <p:nvPr/>
          </p:nvSpPr>
          <p:spPr>
            <a:xfrm>
              <a:off x="6441582" y="1325563"/>
              <a:ext cx="902648" cy="1141386"/>
            </a:xfrm>
            <a:prstGeom prst="rect">
              <a:avLst/>
            </a:prstGeom>
            <a:solidFill>
              <a:srgbClr val="FFCD3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39" name="9Slide.vn 37">
              <a:extLst>
                <a:ext uri="{FF2B5EF4-FFF2-40B4-BE49-F238E27FC236}">
                  <a16:creationId xmlns:a16="http://schemas.microsoft.com/office/drawing/2014/main" id="{792C6988-4A45-4EC6-ABB0-A082A9BF5043}"/>
                </a:ext>
              </a:extLst>
            </p:cNvPr>
            <p:cNvSpPr/>
            <p:nvPr/>
          </p:nvSpPr>
          <p:spPr>
            <a:xfrm>
              <a:off x="7145530" y="1325364"/>
              <a:ext cx="1758210"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34,698</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3" name="9Slide.vn 38">
              <a:extLst>
                <a:ext uri="{FF2B5EF4-FFF2-40B4-BE49-F238E27FC236}">
                  <a16:creationId xmlns:a16="http://schemas.microsoft.com/office/drawing/2014/main" id="{44FA9D74-B7B5-4C3F-99F5-9AC9196AAF20}"/>
                </a:ext>
              </a:extLst>
            </p:cNvPr>
            <p:cNvSpPr>
              <a:spLocks noChangeAspect="1"/>
            </p:cNvSpPr>
            <p:nvPr/>
          </p:nvSpPr>
          <p:spPr>
            <a:xfrm>
              <a:off x="6519366" y="1662256"/>
              <a:ext cx="572000" cy="468000"/>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nvGrpSpPr>
          <p:cNvPr id="19" name="9Slide.vn 39">
            <a:extLst>
              <a:ext uri="{FF2B5EF4-FFF2-40B4-BE49-F238E27FC236}">
                <a16:creationId xmlns:a16="http://schemas.microsoft.com/office/drawing/2014/main" id="{B2276312-AD22-4EEF-9BC9-0B919FF02CB0}"/>
              </a:ext>
            </a:extLst>
          </p:cNvPr>
          <p:cNvGrpSpPr/>
          <p:nvPr/>
        </p:nvGrpSpPr>
        <p:grpSpPr>
          <a:xfrm>
            <a:off x="9386941" y="1325364"/>
            <a:ext cx="2462158" cy="1141585"/>
            <a:chOff x="9386941" y="1325364"/>
            <a:chExt cx="2462158" cy="1141585"/>
          </a:xfrm>
        </p:grpSpPr>
        <p:sp>
          <p:nvSpPr>
            <p:cNvPr id="7" name="9Slide.vn 40">
              <a:extLst>
                <a:ext uri="{FF2B5EF4-FFF2-40B4-BE49-F238E27FC236}">
                  <a16:creationId xmlns:a16="http://schemas.microsoft.com/office/drawing/2014/main" id="{8800ACE4-39DC-465F-92DC-6949A9F1EF52}"/>
                </a:ext>
              </a:extLst>
            </p:cNvPr>
            <p:cNvSpPr/>
            <p:nvPr/>
          </p:nvSpPr>
          <p:spPr>
            <a:xfrm>
              <a:off x="9386941" y="1325563"/>
              <a:ext cx="902648" cy="1141386"/>
            </a:xfrm>
            <a:prstGeom prst="rect">
              <a:avLst/>
            </a:prstGeom>
            <a:solidFill>
              <a:srgbClr val="018E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41" name="9Slide.vn 41">
              <a:extLst>
                <a:ext uri="{FF2B5EF4-FFF2-40B4-BE49-F238E27FC236}">
                  <a16:creationId xmlns:a16="http://schemas.microsoft.com/office/drawing/2014/main" id="{4088D24D-780D-49B1-8435-994700BC855E}"/>
                </a:ext>
              </a:extLst>
            </p:cNvPr>
            <p:cNvSpPr/>
            <p:nvPr/>
          </p:nvSpPr>
          <p:spPr>
            <a:xfrm>
              <a:off x="10090889" y="1325364"/>
              <a:ext cx="1758210"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+82%</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4" name="9Slide.vn 42">
              <a:extLst>
                <a:ext uri="{FF2B5EF4-FFF2-40B4-BE49-F238E27FC236}">
                  <a16:creationId xmlns:a16="http://schemas.microsoft.com/office/drawing/2014/main" id="{9AA8E7ED-A753-4B4C-8539-6CD4853C8DA5}"/>
                </a:ext>
              </a:extLst>
            </p:cNvPr>
            <p:cNvSpPr>
              <a:spLocks noChangeAspect="1"/>
            </p:cNvSpPr>
            <p:nvPr/>
          </p:nvSpPr>
          <p:spPr>
            <a:xfrm>
              <a:off x="9534817" y="1662256"/>
              <a:ext cx="467690" cy="46800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spTree>
    <p:extLst>
      <p:ext uri="{BB962C8B-B14F-4D97-AF65-F5344CB8AC3E}">
        <p14:creationId xmlns:p14="http://schemas.microsoft.com/office/powerpoint/2010/main" val="1937692746"/>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9Slide.vn 1">
            <a:extLst>
              <a:ext uri="{FF2B5EF4-FFF2-40B4-BE49-F238E27FC236}">
                <a16:creationId xmlns:a16="http://schemas.microsoft.com/office/drawing/2014/main" id="{0BAD8D20-BC37-4102-8CA0-A41FCFDE44A1}"/>
              </a:ext>
            </a:extLst>
          </p:cNvPr>
          <p:cNvSpPr>
            <a:spLocks noChangeAspect="1"/>
          </p:cNvSpPr>
          <p:nvPr/>
        </p:nvSpPr>
        <p:spPr>
          <a:xfrm>
            <a:off x="442914" y="981076"/>
            <a:ext cx="11384880" cy="1014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 name="9Slide.vn 2">
            <a:extLst>
              <a:ext uri="{FF2B5EF4-FFF2-40B4-BE49-F238E27FC236}">
                <a16:creationId xmlns:a16="http://schemas.microsoft.com/office/drawing/2014/main" id="{C17C3A5D-4638-48CC-A248-1B77F287D207}"/>
              </a:ext>
            </a:extLst>
          </p:cNvPr>
          <p:cNvSpPr>
            <a:spLocks noGrp="1"/>
          </p:cNvSpPr>
          <p:nvPr>
            <p:ph type="title"/>
          </p:nvPr>
        </p:nvSpPr>
        <p:spPr/>
        <p:txBody>
          <a:bodyPr/>
          <a:lstStyle/>
          <a:p>
            <a:r>
              <a:rPr lang="en-IN" dirty="0"/>
              <a:t>EMPOLYEE SUCECESS DASHBOARD</a:t>
            </a:r>
          </a:p>
        </p:txBody>
      </p:sp>
      <p:sp>
        <p:nvSpPr>
          <p:cNvPr id="8" name="9Slide.vn 3">
            <a:extLst>
              <a:ext uri="{FF2B5EF4-FFF2-40B4-BE49-F238E27FC236}">
                <a16:creationId xmlns:a16="http://schemas.microsoft.com/office/drawing/2014/main" id="{B3E87CC5-7A8D-4478-8246-533E48832105}"/>
              </a:ext>
            </a:extLst>
          </p:cNvPr>
          <p:cNvSpPr/>
          <p:nvPr/>
        </p:nvSpPr>
        <p:spPr>
          <a:xfrm>
            <a:off x="448221" y="1008671"/>
            <a:ext cx="10894023" cy="830997"/>
          </a:xfrm>
          <a:prstGeom prst="rect">
            <a:avLst/>
          </a:prstGeom>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600" b="0" i="0" u="none" strike="noStrike" kern="1200" cap="none" spc="0" normalizeH="0" baseline="0" noProof="0" dirty="0">
                <a:ln>
                  <a:noFill/>
                </a:ln>
                <a:solidFill>
                  <a:prstClr val="black"/>
                </a:solidFill>
                <a:effectLst/>
                <a:uLnTx/>
                <a:uFillTx/>
                <a:latin typeface="Open Sans"/>
                <a:ea typeface="+mn-ea"/>
                <a:cs typeface="+mn-cs"/>
              </a:rPr>
              <a:t> et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fringilla</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lectusLorem</a:t>
            </a:r>
            <a:r>
              <a:rPr kumimoji="0" lang="en-IN" sz="1600" b="0" i="0" u="none" strike="noStrike" kern="1200" cap="none" spc="0" normalizeH="0" baseline="0" noProof="0" dirty="0">
                <a:ln>
                  <a:noFill/>
                </a:ln>
                <a:solidFill>
                  <a:prstClr val="black"/>
                </a:solidFill>
                <a:effectLst/>
                <a:uLnTx/>
                <a:uFillTx/>
                <a:latin typeface="Open Sans"/>
                <a:ea typeface="+mn-ea"/>
                <a:cs typeface="+mn-cs"/>
              </a:rPr>
              <a:t> ipsum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Fusce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dapibus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id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laoreet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purus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blandit</a:t>
            </a:r>
            <a:r>
              <a:rPr kumimoji="0" lang="en-IN" sz="1600" b="0" i="0" u="none" strike="noStrike" kern="1200" cap="none" spc="0" normalizeH="0" baseline="0" noProof="0" dirty="0">
                <a:ln>
                  <a:noFill/>
                </a:ln>
                <a:solidFill>
                  <a:prstClr val="black"/>
                </a:solidFill>
                <a:effectLst/>
                <a:uLnTx/>
                <a:uFillTx/>
                <a:latin typeface="Open Sans"/>
                <a:ea typeface="+mn-ea"/>
                <a:cs typeface="+mn-cs"/>
              </a:rPr>
              <a:t> et. Nam vitae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ut.</a:t>
            </a: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58" name="9Slide.vn 4">
            <a:extLst>
              <a:ext uri="{FF2B5EF4-FFF2-40B4-BE49-F238E27FC236}">
                <a16:creationId xmlns:a16="http://schemas.microsoft.com/office/drawing/2014/main" id="{D99A7D77-4B6B-4151-8C93-75AE5B355F5C}"/>
              </a:ext>
            </a:extLst>
          </p:cNvPr>
          <p:cNvGrpSpPr/>
          <p:nvPr/>
        </p:nvGrpSpPr>
        <p:grpSpPr>
          <a:xfrm>
            <a:off x="6439781" y="2260826"/>
            <a:ext cx="2463959" cy="4380610"/>
            <a:chOff x="6439781" y="2064479"/>
            <a:chExt cx="2463959" cy="4380610"/>
          </a:xfrm>
        </p:grpSpPr>
        <p:sp>
          <p:nvSpPr>
            <p:cNvPr id="4" name="9Slide.vn 5">
              <a:extLst>
                <a:ext uri="{FF2B5EF4-FFF2-40B4-BE49-F238E27FC236}">
                  <a16:creationId xmlns:a16="http://schemas.microsoft.com/office/drawing/2014/main" id="{2A85ED85-DDA2-4629-B007-0A61E027ACA9}"/>
                </a:ext>
              </a:extLst>
            </p:cNvPr>
            <p:cNvSpPr/>
            <p:nvPr/>
          </p:nvSpPr>
          <p:spPr>
            <a:xfrm>
              <a:off x="6440681" y="2064479"/>
              <a:ext cx="2462159" cy="1141386"/>
            </a:xfrm>
            <a:prstGeom prst="rect">
              <a:avLst/>
            </a:prstGeom>
            <a:solidFill>
              <a:srgbClr val="018E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34,698</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1" name="9Slide.vn 6">
              <a:extLst>
                <a:ext uri="{FF2B5EF4-FFF2-40B4-BE49-F238E27FC236}">
                  <a16:creationId xmlns:a16="http://schemas.microsoft.com/office/drawing/2014/main" id="{E6A8EEB1-684E-4429-BA5A-8700BCC3C740}"/>
                </a:ext>
              </a:extLst>
            </p:cNvPr>
            <p:cNvSpPr>
              <a:spLocks noChangeAspect="1"/>
            </p:cNvSpPr>
            <p:nvPr/>
          </p:nvSpPr>
          <p:spPr>
            <a:xfrm>
              <a:off x="6439781" y="3381828"/>
              <a:ext cx="2463959" cy="30632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grpSp>
          <p:nvGrpSpPr>
            <p:cNvPr id="14" name="Group 13">
              <a:extLst>
                <a:ext uri="{FF2B5EF4-FFF2-40B4-BE49-F238E27FC236}">
                  <a16:creationId xmlns:a16="http://schemas.microsoft.com/office/drawing/2014/main" id="{8BA20D6F-AC32-4BCE-B91A-D1064E8A19B1}"/>
                </a:ext>
              </a:extLst>
            </p:cNvPr>
            <p:cNvGrpSpPr/>
            <p:nvPr/>
          </p:nvGrpSpPr>
          <p:grpSpPr>
            <a:xfrm>
              <a:off x="6709168" y="3785216"/>
              <a:ext cx="1925184" cy="2256484"/>
              <a:chOff x="6627921" y="3741585"/>
              <a:chExt cx="1925184" cy="2256484"/>
            </a:xfrm>
          </p:grpSpPr>
          <p:grpSp>
            <p:nvGrpSpPr>
              <p:cNvPr id="9" name="Group 8">
                <a:extLst>
                  <a:ext uri="{FF2B5EF4-FFF2-40B4-BE49-F238E27FC236}">
                    <a16:creationId xmlns:a16="http://schemas.microsoft.com/office/drawing/2014/main" id="{B0C6AB55-4F64-4B45-8EFF-51AB64D6AF98}"/>
                  </a:ext>
                </a:extLst>
              </p:cNvPr>
              <p:cNvGrpSpPr/>
              <p:nvPr/>
            </p:nvGrpSpPr>
            <p:grpSpPr>
              <a:xfrm>
                <a:off x="6627921" y="3741585"/>
                <a:ext cx="1925184" cy="1925184"/>
                <a:chOff x="6627921" y="4167573"/>
                <a:chExt cx="1925184" cy="1925184"/>
              </a:xfrm>
            </p:grpSpPr>
            <p:sp>
              <p:nvSpPr>
                <p:cNvPr id="30" name="9Slide.vn 7">
                  <a:extLst>
                    <a:ext uri="{FF2B5EF4-FFF2-40B4-BE49-F238E27FC236}">
                      <a16:creationId xmlns:a16="http://schemas.microsoft.com/office/drawing/2014/main" id="{3B902D61-78ED-49BF-82B3-6046EBEF8442}"/>
                    </a:ext>
                  </a:extLst>
                </p:cNvPr>
                <p:cNvSpPr/>
                <p:nvPr/>
              </p:nvSpPr>
              <p:spPr>
                <a:xfrm rot="13500000">
                  <a:off x="6627921" y="4167573"/>
                  <a:ext cx="1925184" cy="1925184"/>
                </a:xfrm>
                <a:prstGeom prst="blockArc">
                  <a:avLst>
                    <a:gd name="adj1" fmla="val 17330835"/>
                    <a:gd name="adj2" fmla="val 3751780"/>
                    <a:gd name="adj3" fmla="val 14221"/>
                  </a:avLst>
                </a:prstGeom>
                <a:solidFill>
                  <a:srgbClr val="018E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31" name="9Slide.vn 8">
                  <a:extLst>
                    <a:ext uri="{FF2B5EF4-FFF2-40B4-BE49-F238E27FC236}">
                      <a16:creationId xmlns:a16="http://schemas.microsoft.com/office/drawing/2014/main" id="{D431DAE4-FB39-4D9D-A486-9BCC0885C55F}"/>
                    </a:ext>
                  </a:extLst>
                </p:cNvPr>
                <p:cNvSpPr/>
                <p:nvPr/>
              </p:nvSpPr>
              <p:spPr>
                <a:xfrm rot="1800000">
                  <a:off x="6627921" y="4167574"/>
                  <a:ext cx="1925183" cy="1925183"/>
                </a:xfrm>
                <a:prstGeom prst="blockArc">
                  <a:avLst>
                    <a:gd name="adj1" fmla="val 12568019"/>
                    <a:gd name="adj2" fmla="val 21568222"/>
                    <a:gd name="adj3" fmla="val 1432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pic>
            <p:nvPicPr>
              <p:cNvPr id="35" name="9Slide.vn 9" descr="Clock">
                <a:extLst>
                  <a:ext uri="{FF2B5EF4-FFF2-40B4-BE49-F238E27FC236}">
                    <a16:creationId xmlns:a16="http://schemas.microsoft.com/office/drawing/2014/main" id="{55D07A07-0E56-4C15-AD2E-1797D242586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74513" y="4869654"/>
                <a:ext cx="432000" cy="432000"/>
              </a:xfrm>
              <a:prstGeom prst="rect">
                <a:avLst/>
              </a:prstGeom>
            </p:spPr>
          </p:pic>
          <p:sp>
            <p:nvSpPr>
              <p:cNvPr id="38" name="9Slide.vn 10">
                <a:extLst>
                  <a:ext uri="{FF2B5EF4-FFF2-40B4-BE49-F238E27FC236}">
                    <a16:creationId xmlns:a16="http://schemas.microsoft.com/office/drawing/2014/main" id="{B5D9EAE3-A5C9-411D-BB79-9529757CAEA3}"/>
                  </a:ext>
                </a:extLst>
              </p:cNvPr>
              <p:cNvSpPr txBox="1"/>
              <p:nvPr/>
            </p:nvSpPr>
            <p:spPr>
              <a:xfrm>
                <a:off x="7087062" y="4373937"/>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47" name="9Slide.vn 11">
                <a:extLst>
                  <a:ext uri="{FF2B5EF4-FFF2-40B4-BE49-F238E27FC236}">
                    <a16:creationId xmlns:a16="http://schemas.microsoft.com/office/drawing/2014/main" id="{B01B2801-59BE-4B86-ACE9-03A86941392F}"/>
                  </a:ext>
                </a:extLst>
              </p:cNvPr>
              <p:cNvSpPr txBox="1"/>
              <p:nvPr/>
            </p:nvSpPr>
            <p:spPr>
              <a:xfrm>
                <a:off x="6865636" y="5413294"/>
                <a:ext cx="144975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018EA0"/>
                    </a:solidFill>
                    <a:effectLst/>
                    <a:uLnTx/>
                    <a:uFillTx/>
                    <a:latin typeface="Open Sans"/>
                    <a:ea typeface="+mn-ea"/>
                    <a:cs typeface="+mn-cs"/>
                  </a:rPr>
                  <a:t>Type Text Here</a:t>
                </a:r>
              </a:p>
            </p:txBody>
          </p:sp>
        </p:grpSp>
      </p:grpSp>
      <p:grpSp>
        <p:nvGrpSpPr>
          <p:cNvPr id="56" name="9Slide.vn 12">
            <a:extLst>
              <a:ext uri="{FF2B5EF4-FFF2-40B4-BE49-F238E27FC236}">
                <a16:creationId xmlns:a16="http://schemas.microsoft.com/office/drawing/2014/main" id="{EB65864E-9E63-492E-BC51-11EDED5B00A9}"/>
              </a:ext>
            </a:extLst>
          </p:cNvPr>
          <p:cNvGrpSpPr/>
          <p:nvPr/>
        </p:nvGrpSpPr>
        <p:grpSpPr>
          <a:xfrm>
            <a:off x="443114" y="2260826"/>
            <a:ext cx="2462159" cy="4380610"/>
            <a:chOff x="443114" y="2064479"/>
            <a:chExt cx="2462159" cy="4380610"/>
          </a:xfrm>
        </p:grpSpPr>
        <p:sp>
          <p:nvSpPr>
            <p:cNvPr id="13" name="9Slide.vn 13">
              <a:extLst>
                <a:ext uri="{FF2B5EF4-FFF2-40B4-BE49-F238E27FC236}">
                  <a16:creationId xmlns:a16="http://schemas.microsoft.com/office/drawing/2014/main" id="{43B672A8-2A91-40B6-905B-6B0BA4F7C980}"/>
                </a:ext>
              </a:extLst>
            </p:cNvPr>
            <p:cNvSpPr/>
            <p:nvPr/>
          </p:nvSpPr>
          <p:spPr>
            <a:xfrm>
              <a:off x="443114" y="2064479"/>
              <a:ext cx="2462159" cy="1141386"/>
            </a:xfrm>
            <a:prstGeom prst="rect">
              <a:avLst/>
            </a:prstGeom>
            <a:solidFill>
              <a:srgbClr val="EF70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$12,3</a:t>
              </a:r>
              <a:endParaRPr kumimoji="0" lang="en-IN" sz="1400" b="0" i="0" u="none" strike="noStrike" kern="1200" cap="none" spc="0" normalizeH="0" baseline="0" noProof="0" dirty="0">
                <a:ln>
                  <a:noFill/>
                </a:ln>
                <a:solidFill>
                  <a:prstClr val="white"/>
                </a:solidFill>
                <a:effectLst/>
                <a:uLnTx/>
                <a:uFillTx/>
                <a:latin typeface="Open Sans"/>
                <a:ea typeface="+mn-ea"/>
                <a:cs typeface="+mn-cs"/>
              </a:endParaRP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9" name="9Slide.vn 14">
              <a:extLst>
                <a:ext uri="{FF2B5EF4-FFF2-40B4-BE49-F238E27FC236}">
                  <a16:creationId xmlns:a16="http://schemas.microsoft.com/office/drawing/2014/main" id="{47996C70-7191-4DEC-BFB9-6A4CDD45C34A}"/>
                </a:ext>
              </a:extLst>
            </p:cNvPr>
            <p:cNvSpPr>
              <a:spLocks noChangeAspect="1"/>
            </p:cNvSpPr>
            <p:nvPr/>
          </p:nvSpPr>
          <p:spPr>
            <a:xfrm>
              <a:off x="443114" y="3381828"/>
              <a:ext cx="2462159" cy="30632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grpSp>
          <p:nvGrpSpPr>
            <p:cNvPr id="18" name="Group 17">
              <a:extLst>
                <a:ext uri="{FF2B5EF4-FFF2-40B4-BE49-F238E27FC236}">
                  <a16:creationId xmlns:a16="http://schemas.microsoft.com/office/drawing/2014/main" id="{EDDB2CDC-94DD-427B-8D21-498C29C4731F}"/>
                </a:ext>
              </a:extLst>
            </p:cNvPr>
            <p:cNvGrpSpPr/>
            <p:nvPr/>
          </p:nvGrpSpPr>
          <p:grpSpPr>
            <a:xfrm>
              <a:off x="711601" y="3785216"/>
              <a:ext cx="1925184" cy="2256484"/>
              <a:chOff x="848271" y="3741585"/>
              <a:chExt cx="1925184" cy="2256484"/>
            </a:xfrm>
          </p:grpSpPr>
          <p:grpSp>
            <p:nvGrpSpPr>
              <p:cNvPr id="3" name="Group 2">
                <a:extLst>
                  <a:ext uri="{FF2B5EF4-FFF2-40B4-BE49-F238E27FC236}">
                    <a16:creationId xmlns:a16="http://schemas.microsoft.com/office/drawing/2014/main" id="{FDDCCE80-FBB9-4F5A-9813-BD1E0C81E7BD}"/>
                  </a:ext>
                </a:extLst>
              </p:cNvPr>
              <p:cNvGrpSpPr/>
              <p:nvPr/>
            </p:nvGrpSpPr>
            <p:grpSpPr>
              <a:xfrm>
                <a:off x="848271" y="3741585"/>
                <a:ext cx="1925184" cy="1925184"/>
                <a:chOff x="848271" y="4167573"/>
                <a:chExt cx="1925184" cy="1925184"/>
              </a:xfrm>
            </p:grpSpPr>
            <p:sp>
              <p:nvSpPr>
                <p:cNvPr id="24" name="9Slide.vn 15">
                  <a:extLst>
                    <a:ext uri="{FF2B5EF4-FFF2-40B4-BE49-F238E27FC236}">
                      <a16:creationId xmlns:a16="http://schemas.microsoft.com/office/drawing/2014/main" id="{7DFE8171-1E7A-4035-9B94-87897BC081E5}"/>
                    </a:ext>
                  </a:extLst>
                </p:cNvPr>
                <p:cNvSpPr/>
                <p:nvPr/>
              </p:nvSpPr>
              <p:spPr>
                <a:xfrm rot="13500000">
                  <a:off x="848271" y="4167573"/>
                  <a:ext cx="1925184" cy="1925184"/>
                </a:xfrm>
                <a:prstGeom prst="blockArc">
                  <a:avLst>
                    <a:gd name="adj1" fmla="val 17330835"/>
                    <a:gd name="adj2" fmla="val 3751780"/>
                    <a:gd name="adj3" fmla="val 14221"/>
                  </a:avLst>
                </a:prstGeom>
                <a:solidFill>
                  <a:srgbClr val="EF70A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25" name="9Slide.vn 16">
                  <a:extLst>
                    <a:ext uri="{FF2B5EF4-FFF2-40B4-BE49-F238E27FC236}">
                      <a16:creationId xmlns:a16="http://schemas.microsoft.com/office/drawing/2014/main" id="{84DE021C-D18E-4DEC-BDD9-47FDC87E4EF0}"/>
                    </a:ext>
                  </a:extLst>
                </p:cNvPr>
                <p:cNvSpPr/>
                <p:nvPr/>
              </p:nvSpPr>
              <p:spPr>
                <a:xfrm rot="1800000">
                  <a:off x="848271" y="4167574"/>
                  <a:ext cx="1925183" cy="1925183"/>
                </a:xfrm>
                <a:prstGeom prst="blockArc">
                  <a:avLst>
                    <a:gd name="adj1" fmla="val 14291170"/>
                    <a:gd name="adj2" fmla="val 21568222"/>
                    <a:gd name="adj3" fmla="val 1432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36" name="9Slide.vn 17">
                <a:extLst>
                  <a:ext uri="{FF2B5EF4-FFF2-40B4-BE49-F238E27FC236}">
                    <a16:creationId xmlns:a16="http://schemas.microsoft.com/office/drawing/2014/main" id="{C1756B6C-9B76-4830-BA5A-80B2581CE620}"/>
                  </a:ext>
                </a:extLst>
              </p:cNvPr>
              <p:cNvSpPr txBox="1"/>
              <p:nvPr/>
            </p:nvSpPr>
            <p:spPr>
              <a:xfrm>
                <a:off x="1307412" y="4373937"/>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41" name="9Slide.vn 18">
                <a:extLst>
                  <a:ext uri="{FF2B5EF4-FFF2-40B4-BE49-F238E27FC236}">
                    <a16:creationId xmlns:a16="http://schemas.microsoft.com/office/drawing/2014/main" id="{A5C863B5-251E-4E3A-8B13-0D9D4E14F2B4}"/>
                  </a:ext>
                </a:extLst>
              </p:cNvPr>
              <p:cNvSpPr txBox="1"/>
              <p:nvPr/>
            </p:nvSpPr>
            <p:spPr>
              <a:xfrm>
                <a:off x="1085986" y="5413294"/>
                <a:ext cx="144975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EF70A5"/>
                    </a:solidFill>
                    <a:effectLst/>
                    <a:uLnTx/>
                    <a:uFillTx/>
                    <a:latin typeface="Open Sans"/>
                    <a:ea typeface="+mn-ea"/>
                    <a:cs typeface="+mn-cs"/>
                  </a:rPr>
                  <a:t>Type Text Here</a:t>
                </a:r>
              </a:p>
            </p:txBody>
          </p:sp>
          <p:sp>
            <p:nvSpPr>
              <p:cNvPr id="52" name="9Slide.vn 19">
                <a:extLst>
                  <a:ext uri="{FF2B5EF4-FFF2-40B4-BE49-F238E27FC236}">
                    <a16:creationId xmlns:a16="http://schemas.microsoft.com/office/drawing/2014/main" id="{13D39316-EBFB-41D8-A781-954FE219F9B9}"/>
                  </a:ext>
                </a:extLst>
              </p:cNvPr>
              <p:cNvSpPr>
                <a:spLocks noChangeAspect="1"/>
              </p:cNvSpPr>
              <p:nvPr/>
            </p:nvSpPr>
            <p:spPr>
              <a:xfrm>
                <a:off x="1634143" y="4869654"/>
                <a:ext cx="353441" cy="43200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EF70A5"/>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grpSp>
        <p:nvGrpSpPr>
          <p:cNvPr id="57" name="9Slide.vn 20">
            <a:extLst>
              <a:ext uri="{FF2B5EF4-FFF2-40B4-BE49-F238E27FC236}">
                <a16:creationId xmlns:a16="http://schemas.microsoft.com/office/drawing/2014/main" id="{74E1F5B0-C1ED-43A5-9E56-38088E146D7E}"/>
              </a:ext>
            </a:extLst>
          </p:cNvPr>
          <p:cNvGrpSpPr/>
          <p:nvPr/>
        </p:nvGrpSpPr>
        <p:grpSpPr>
          <a:xfrm>
            <a:off x="3496222" y="2260826"/>
            <a:ext cx="2462159" cy="4380610"/>
            <a:chOff x="3496222" y="2064479"/>
            <a:chExt cx="2462159" cy="4380610"/>
          </a:xfrm>
        </p:grpSpPr>
        <p:sp>
          <p:nvSpPr>
            <p:cNvPr id="10" name="9Slide.vn 21">
              <a:extLst>
                <a:ext uri="{FF2B5EF4-FFF2-40B4-BE49-F238E27FC236}">
                  <a16:creationId xmlns:a16="http://schemas.microsoft.com/office/drawing/2014/main" id="{FD93BDBD-F8EB-441E-A0B1-E2D6DFFEF28E}"/>
                </a:ext>
              </a:extLst>
            </p:cNvPr>
            <p:cNvSpPr/>
            <p:nvPr/>
          </p:nvSpPr>
          <p:spPr>
            <a:xfrm>
              <a:off x="3496222" y="2064479"/>
              <a:ext cx="2462159" cy="1141386"/>
            </a:xfrm>
            <a:prstGeom prst="rect">
              <a:avLst/>
            </a:prstGeom>
            <a:solidFill>
              <a:srgbClr val="245D9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$43,45M</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0" name="9Slide.vn 22">
              <a:extLst>
                <a:ext uri="{FF2B5EF4-FFF2-40B4-BE49-F238E27FC236}">
                  <a16:creationId xmlns:a16="http://schemas.microsoft.com/office/drawing/2014/main" id="{9F4A369F-7693-4796-A1A8-1937CEC0F981}"/>
                </a:ext>
              </a:extLst>
            </p:cNvPr>
            <p:cNvSpPr>
              <a:spLocks noChangeAspect="1"/>
            </p:cNvSpPr>
            <p:nvPr/>
          </p:nvSpPr>
          <p:spPr>
            <a:xfrm>
              <a:off x="3496222" y="3381828"/>
              <a:ext cx="2462159" cy="30632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grpSp>
          <p:nvGrpSpPr>
            <p:cNvPr id="17" name="Group 16">
              <a:extLst>
                <a:ext uri="{FF2B5EF4-FFF2-40B4-BE49-F238E27FC236}">
                  <a16:creationId xmlns:a16="http://schemas.microsoft.com/office/drawing/2014/main" id="{256F8E66-901D-4312-8315-C28F26DBAEEB}"/>
                </a:ext>
              </a:extLst>
            </p:cNvPr>
            <p:cNvGrpSpPr/>
            <p:nvPr/>
          </p:nvGrpSpPr>
          <p:grpSpPr>
            <a:xfrm>
              <a:off x="3764709" y="3785216"/>
              <a:ext cx="1925184" cy="2256484"/>
              <a:chOff x="3710386" y="3741585"/>
              <a:chExt cx="1925184" cy="2256484"/>
            </a:xfrm>
          </p:grpSpPr>
          <p:grpSp>
            <p:nvGrpSpPr>
              <p:cNvPr id="5" name="Group 4">
                <a:extLst>
                  <a:ext uri="{FF2B5EF4-FFF2-40B4-BE49-F238E27FC236}">
                    <a16:creationId xmlns:a16="http://schemas.microsoft.com/office/drawing/2014/main" id="{58EF3C3A-BAC8-4883-910E-730A8F854A6C}"/>
                  </a:ext>
                </a:extLst>
              </p:cNvPr>
              <p:cNvGrpSpPr/>
              <p:nvPr/>
            </p:nvGrpSpPr>
            <p:grpSpPr>
              <a:xfrm>
                <a:off x="3710386" y="3741585"/>
                <a:ext cx="1925184" cy="1925184"/>
                <a:chOff x="3710386" y="4167573"/>
                <a:chExt cx="1925184" cy="1925184"/>
              </a:xfrm>
            </p:grpSpPr>
            <p:sp>
              <p:nvSpPr>
                <p:cNvPr id="27" name="9Slide.vn 23">
                  <a:extLst>
                    <a:ext uri="{FF2B5EF4-FFF2-40B4-BE49-F238E27FC236}">
                      <a16:creationId xmlns:a16="http://schemas.microsoft.com/office/drawing/2014/main" id="{D2DE1712-F271-41EC-B775-25684D356C2F}"/>
                    </a:ext>
                  </a:extLst>
                </p:cNvPr>
                <p:cNvSpPr/>
                <p:nvPr/>
              </p:nvSpPr>
              <p:spPr>
                <a:xfrm rot="13500000">
                  <a:off x="3710386" y="4167573"/>
                  <a:ext cx="1925184" cy="1925184"/>
                </a:xfrm>
                <a:prstGeom prst="blockArc">
                  <a:avLst>
                    <a:gd name="adj1" fmla="val 17330835"/>
                    <a:gd name="adj2" fmla="val 3751780"/>
                    <a:gd name="adj3" fmla="val 14221"/>
                  </a:avLst>
                </a:prstGeom>
                <a:solidFill>
                  <a:srgbClr val="245D9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28" name="9Slide.vn 24">
                  <a:extLst>
                    <a:ext uri="{FF2B5EF4-FFF2-40B4-BE49-F238E27FC236}">
                      <a16:creationId xmlns:a16="http://schemas.microsoft.com/office/drawing/2014/main" id="{611FBC78-966D-4FA0-A204-F8E9FD588B33}"/>
                    </a:ext>
                  </a:extLst>
                </p:cNvPr>
                <p:cNvSpPr/>
                <p:nvPr/>
              </p:nvSpPr>
              <p:spPr>
                <a:xfrm rot="1800000">
                  <a:off x="3710386" y="4167574"/>
                  <a:ext cx="1925183" cy="1925183"/>
                </a:xfrm>
                <a:prstGeom prst="blockArc">
                  <a:avLst>
                    <a:gd name="adj1" fmla="val 14752851"/>
                    <a:gd name="adj2" fmla="val 21568222"/>
                    <a:gd name="adj3" fmla="val 1432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37" name="9Slide.vn 25">
                <a:extLst>
                  <a:ext uri="{FF2B5EF4-FFF2-40B4-BE49-F238E27FC236}">
                    <a16:creationId xmlns:a16="http://schemas.microsoft.com/office/drawing/2014/main" id="{F88BCA24-29EC-411A-82AA-8EC2B7C009B0}"/>
                  </a:ext>
                </a:extLst>
              </p:cNvPr>
              <p:cNvSpPr txBox="1"/>
              <p:nvPr/>
            </p:nvSpPr>
            <p:spPr>
              <a:xfrm>
                <a:off x="4169527" y="4373937"/>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46" name="9Slide.vn 26">
                <a:extLst>
                  <a:ext uri="{FF2B5EF4-FFF2-40B4-BE49-F238E27FC236}">
                    <a16:creationId xmlns:a16="http://schemas.microsoft.com/office/drawing/2014/main" id="{D0148025-8C97-4243-AB5E-5E3E0F52794A}"/>
                  </a:ext>
                </a:extLst>
              </p:cNvPr>
              <p:cNvSpPr txBox="1"/>
              <p:nvPr/>
            </p:nvSpPr>
            <p:spPr>
              <a:xfrm>
                <a:off x="3948101" y="5413294"/>
                <a:ext cx="144975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245D94"/>
                    </a:solidFill>
                    <a:effectLst/>
                    <a:uLnTx/>
                    <a:uFillTx/>
                    <a:latin typeface="Open Sans"/>
                    <a:ea typeface="+mn-ea"/>
                    <a:cs typeface="+mn-cs"/>
                  </a:rPr>
                  <a:t>Type Text Here</a:t>
                </a:r>
              </a:p>
            </p:txBody>
          </p:sp>
          <p:sp>
            <p:nvSpPr>
              <p:cNvPr id="53" name="9Slide.vn 27">
                <a:extLst>
                  <a:ext uri="{FF2B5EF4-FFF2-40B4-BE49-F238E27FC236}">
                    <a16:creationId xmlns:a16="http://schemas.microsoft.com/office/drawing/2014/main" id="{84B54C95-C7EF-4C38-B52A-584FDEB23D8A}"/>
                  </a:ext>
                </a:extLst>
              </p:cNvPr>
              <p:cNvSpPr>
                <a:spLocks noChangeAspect="1"/>
              </p:cNvSpPr>
              <p:nvPr/>
            </p:nvSpPr>
            <p:spPr>
              <a:xfrm>
                <a:off x="4409008" y="4869654"/>
                <a:ext cx="527940" cy="432000"/>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245D94"/>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grpSp>
        <p:nvGrpSpPr>
          <p:cNvPr id="59" name="9Slide.vn 28">
            <a:extLst>
              <a:ext uri="{FF2B5EF4-FFF2-40B4-BE49-F238E27FC236}">
                <a16:creationId xmlns:a16="http://schemas.microsoft.com/office/drawing/2014/main" id="{10D82FAB-8A5C-4FE3-B2CC-4CDA79A04C06}"/>
              </a:ext>
            </a:extLst>
          </p:cNvPr>
          <p:cNvGrpSpPr/>
          <p:nvPr/>
        </p:nvGrpSpPr>
        <p:grpSpPr>
          <a:xfrm>
            <a:off x="9385636" y="2260826"/>
            <a:ext cx="2463463" cy="4380610"/>
            <a:chOff x="9385636" y="2064479"/>
            <a:chExt cx="2463463" cy="4380610"/>
          </a:xfrm>
        </p:grpSpPr>
        <p:sp>
          <p:nvSpPr>
            <p:cNvPr id="7" name="9Slide.vn 29">
              <a:extLst>
                <a:ext uri="{FF2B5EF4-FFF2-40B4-BE49-F238E27FC236}">
                  <a16:creationId xmlns:a16="http://schemas.microsoft.com/office/drawing/2014/main" id="{8800ACE4-39DC-465F-92DC-6949A9F1EF52}"/>
                </a:ext>
              </a:extLst>
            </p:cNvPr>
            <p:cNvSpPr/>
            <p:nvPr/>
          </p:nvSpPr>
          <p:spPr>
            <a:xfrm>
              <a:off x="9386288" y="2064479"/>
              <a:ext cx="2462159" cy="1141386"/>
            </a:xfrm>
            <a:prstGeom prst="rect">
              <a:avLst/>
            </a:prstGeom>
            <a:solidFill>
              <a:srgbClr val="008E7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+82%</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2" name="9Slide.vn 30">
              <a:extLst>
                <a:ext uri="{FF2B5EF4-FFF2-40B4-BE49-F238E27FC236}">
                  <a16:creationId xmlns:a16="http://schemas.microsoft.com/office/drawing/2014/main" id="{42CDA451-432B-40FA-B619-CBD9797D0672}"/>
                </a:ext>
              </a:extLst>
            </p:cNvPr>
            <p:cNvSpPr>
              <a:spLocks noChangeAspect="1"/>
            </p:cNvSpPr>
            <p:nvPr/>
          </p:nvSpPr>
          <p:spPr>
            <a:xfrm>
              <a:off x="9385636" y="3381828"/>
              <a:ext cx="2463463" cy="30632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grpSp>
          <p:nvGrpSpPr>
            <p:cNvPr id="12" name="Group 11">
              <a:extLst>
                <a:ext uri="{FF2B5EF4-FFF2-40B4-BE49-F238E27FC236}">
                  <a16:creationId xmlns:a16="http://schemas.microsoft.com/office/drawing/2014/main" id="{23ECA5B2-E584-446F-A48F-28DB02CB48DC}"/>
                </a:ext>
              </a:extLst>
            </p:cNvPr>
            <p:cNvGrpSpPr/>
            <p:nvPr/>
          </p:nvGrpSpPr>
          <p:grpSpPr>
            <a:xfrm>
              <a:off x="9654775" y="3785216"/>
              <a:ext cx="1925184" cy="2256484"/>
              <a:chOff x="9503891" y="3741585"/>
              <a:chExt cx="1925184" cy="2256484"/>
            </a:xfrm>
          </p:grpSpPr>
          <p:grpSp>
            <p:nvGrpSpPr>
              <p:cNvPr id="11" name="Group 10">
                <a:extLst>
                  <a:ext uri="{FF2B5EF4-FFF2-40B4-BE49-F238E27FC236}">
                    <a16:creationId xmlns:a16="http://schemas.microsoft.com/office/drawing/2014/main" id="{28837C42-4E8F-44A4-A0BE-FFF5275DB6DD}"/>
                  </a:ext>
                </a:extLst>
              </p:cNvPr>
              <p:cNvGrpSpPr/>
              <p:nvPr/>
            </p:nvGrpSpPr>
            <p:grpSpPr>
              <a:xfrm>
                <a:off x="9503891" y="3741585"/>
                <a:ext cx="1925184" cy="1925184"/>
                <a:chOff x="9503891" y="4167573"/>
                <a:chExt cx="1925184" cy="1925184"/>
              </a:xfrm>
            </p:grpSpPr>
            <p:sp>
              <p:nvSpPr>
                <p:cNvPr id="33" name="9Slide.vn 31">
                  <a:extLst>
                    <a:ext uri="{FF2B5EF4-FFF2-40B4-BE49-F238E27FC236}">
                      <a16:creationId xmlns:a16="http://schemas.microsoft.com/office/drawing/2014/main" id="{FB6256A3-6418-4E2B-91D7-1BB25692608D}"/>
                    </a:ext>
                  </a:extLst>
                </p:cNvPr>
                <p:cNvSpPr/>
                <p:nvPr/>
              </p:nvSpPr>
              <p:spPr>
                <a:xfrm rot="2232492" flipH="1">
                  <a:off x="9503891" y="4167573"/>
                  <a:ext cx="1925184" cy="1925184"/>
                </a:xfrm>
                <a:prstGeom prst="blockArc">
                  <a:avLst>
                    <a:gd name="adj1" fmla="val 14152640"/>
                    <a:gd name="adj2" fmla="val 3751780"/>
                    <a:gd name="adj3" fmla="val 14221"/>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34" name="9Slide.vn 32">
                  <a:extLst>
                    <a:ext uri="{FF2B5EF4-FFF2-40B4-BE49-F238E27FC236}">
                      <a16:creationId xmlns:a16="http://schemas.microsoft.com/office/drawing/2014/main" id="{6F172BBF-8FCB-4F97-8BD3-93EB8F0E72F8}"/>
                    </a:ext>
                  </a:extLst>
                </p:cNvPr>
                <p:cNvSpPr/>
                <p:nvPr/>
              </p:nvSpPr>
              <p:spPr>
                <a:xfrm rot="1800000">
                  <a:off x="9503891" y="4167574"/>
                  <a:ext cx="1925183" cy="1925183"/>
                </a:xfrm>
                <a:prstGeom prst="blockArc">
                  <a:avLst>
                    <a:gd name="adj1" fmla="val 18445026"/>
                    <a:gd name="adj2" fmla="val 21568222"/>
                    <a:gd name="adj3" fmla="val 1432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40" name="9Slide.vn 33">
                <a:extLst>
                  <a:ext uri="{FF2B5EF4-FFF2-40B4-BE49-F238E27FC236}">
                    <a16:creationId xmlns:a16="http://schemas.microsoft.com/office/drawing/2014/main" id="{3CB7EB95-2DD3-49E6-B56D-608E2170DF4E}"/>
                  </a:ext>
                </a:extLst>
              </p:cNvPr>
              <p:cNvSpPr txBox="1"/>
              <p:nvPr/>
            </p:nvSpPr>
            <p:spPr>
              <a:xfrm>
                <a:off x="9963032" y="4373937"/>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48" name="9Slide.vn 34">
                <a:extLst>
                  <a:ext uri="{FF2B5EF4-FFF2-40B4-BE49-F238E27FC236}">
                    <a16:creationId xmlns:a16="http://schemas.microsoft.com/office/drawing/2014/main" id="{43CF6D00-C0F9-438A-BAA2-28CA4BF69129}"/>
                  </a:ext>
                </a:extLst>
              </p:cNvPr>
              <p:cNvSpPr txBox="1"/>
              <p:nvPr/>
            </p:nvSpPr>
            <p:spPr>
              <a:xfrm>
                <a:off x="9741606" y="5413294"/>
                <a:ext cx="144975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008E74"/>
                    </a:solidFill>
                    <a:effectLst/>
                    <a:uLnTx/>
                    <a:uFillTx/>
                    <a:latin typeface="Open Sans"/>
                    <a:ea typeface="+mn-ea"/>
                    <a:cs typeface="+mn-cs"/>
                  </a:rPr>
                  <a:t>Type Text Here</a:t>
                </a:r>
              </a:p>
            </p:txBody>
          </p:sp>
          <p:sp>
            <p:nvSpPr>
              <p:cNvPr id="54" name="9Slide.vn 35">
                <a:extLst>
                  <a:ext uri="{FF2B5EF4-FFF2-40B4-BE49-F238E27FC236}">
                    <a16:creationId xmlns:a16="http://schemas.microsoft.com/office/drawing/2014/main" id="{052084F1-AB2D-403F-A1A2-71677691F120}"/>
                  </a:ext>
                </a:extLst>
              </p:cNvPr>
              <p:cNvSpPr>
                <a:spLocks noChangeAspect="1"/>
              </p:cNvSpPr>
              <p:nvPr/>
            </p:nvSpPr>
            <p:spPr>
              <a:xfrm>
                <a:off x="10250482" y="4869654"/>
                <a:ext cx="432003" cy="43200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008E74"/>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spTree>
    <p:extLst>
      <p:ext uri="{BB962C8B-B14F-4D97-AF65-F5344CB8AC3E}">
        <p14:creationId xmlns:p14="http://schemas.microsoft.com/office/powerpoint/2010/main" val="1175962705"/>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B342D8BC-C027-4FB0-A916-3CAC629B4164}"/>
              </a:ext>
            </a:extLst>
          </p:cNvPr>
          <p:cNvSpPr>
            <a:spLocks noGrp="1"/>
          </p:cNvSpPr>
          <p:nvPr>
            <p:ph type="title"/>
          </p:nvPr>
        </p:nvSpPr>
        <p:spPr>
          <a:xfrm>
            <a:off x="403224" y="0"/>
            <a:ext cx="11445875" cy="1325563"/>
          </a:xfrm>
        </p:spPr>
        <p:txBody>
          <a:bodyPr/>
          <a:lstStyle/>
          <a:p>
            <a:r>
              <a:rPr lang="en-IN" b="1" dirty="0">
                <a:solidFill>
                  <a:schemeClr val="accent3"/>
                </a:solidFill>
              </a:rPr>
              <a:t>COMPANY EXPANCE DASHBOARD</a:t>
            </a:r>
          </a:p>
        </p:txBody>
      </p:sp>
      <p:sp>
        <p:nvSpPr>
          <p:cNvPr id="5" name="9Slide.vn 2">
            <a:extLst>
              <a:ext uri="{FF2B5EF4-FFF2-40B4-BE49-F238E27FC236}">
                <a16:creationId xmlns:a16="http://schemas.microsoft.com/office/drawing/2014/main" id="{1B2E426A-2B8A-45AA-AD7E-7FBB33BC075A}"/>
              </a:ext>
            </a:extLst>
          </p:cNvPr>
          <p:cNvSpPr>
            <a:spLocks noChangeAspect="1"/>
          </p:cNvSpPr>
          <p:nvPr/>
        </p:nvSpPr>
        <p:spPr>
          <a:xfrm>
            <a:off x="550863" y="1089025"/>
            <a:ext cx="2520000" cy="25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38" name="9Slide.vn 3">
            <a:extLst>
              <a:ext uri="{FF2B5EF4-FFF2-40B4-BE49-F238E27FC236}">
                <a16:creationId xmlns:a16="http://schemas.microsoft.com/office/drawing/2014/main" id="{125D8B9B-4724-423F-A4A8-DBF6251DA2CA}"/>
              </a:ext>
            </a:extLst>
          </p:cNvPr>
          <p:cNvSpPr>
            <a:spLocks noChangeAspect="1"/>
          </p:cNvSpPr>
          <p:nvPr/>
        </p:nvSpPr>
        <p:spPr>
          <a:xfrm>
            <a:off x="3412978" y="1089025"/>
            <a:ext cx="2520000" cy="25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4" name="9Slide.vn 4">
            <a:extLst>
              <a:ext uri="{FF2B5EF4-FFF2-40B4-BE49-F238E27FC236}">
                <a16:creationId xmlns:a16="http://schemas.microsoft.com/office/drawing/2014/main" id="{C22CDD44-4398-47BA-87B7-997B4AA5F74E}"/>
              </a:ext>
            </a:extLst>
          </p:cNvPr>
          <p:cNvSpPr>
            <a:spLocks noChangeAspect="1"/>
          </p:cNvSpPr>
          <p:nvPr/>
        </p:nvSpPr>
        <p:spPr>
          <a:xfrm>
            <a:off x="6330513" y="1089025"/>
            <a:ext cx="2520000" cy="25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5" name="9Slide.vn 5">
            <a:extLst>
              <a:ext uri="{FF2B5EF4-FFF2-40B4-BE49-F238E27FC236}">
                <a16:creationId xmlns:a16="http://schemas.microsoft.com/office/drawing/2014/main" id="{84B2F964-6C54-4F72-9DA4-0DF6333C8E58}"/>
              </a:ext>
            </a:extLst>
          </p:cNvPr>
          <p:cNvSpPr>
            <a:spLocks noChangeAspect="1"/>
          </p:cNvSpPr>
          <p:nvPr/>
        </p:nvSpPr>
        <p:spPr>
          <a:xfrm>
            <a:off x="9206483" y="1089025"/>
            <a:ext cx="2520000" cy="25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55" name="9Slide.vn 6">
            <a:extLst>
              <a:ext uri="{FF2B5EF4-FFF2-40B4-BE49-F238E27FC236}">
                <a16:creationId xmlns:a16="http://schemas.microsoft.com/office/drawing/2014/main" id="{A354D6AF-A982-4B6E-9D56-07F53F78396E}"/>
              </a:ext>
            </a:extLst>
          </p:cNvPr>
          <p:cNvSpPr>
            <a:spLocks noChangeAspect="1"/>
          </p:cNvSpPr>
          <p:nvPr/>
        </p:nvSpPr>
        <p:spPr>
          <a:xfrm>
            <a:off x="550863" y="3897312"/>
            <a:ext cx="11175620" cy="2771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grpSp>
        <p:nvGrpSpPr>
          <p:cNvPr id="4" name="9Slide.vn 7">
            <a:extLst>
              <a:ext uri="{FF2B5EF4-FFF2-40B4-BE49-F238E27FC236}">
                <a16:creationId xmlns:a16="http://schemas.microsoft.com/office/drawing/2014/main" id="{0FC77C39-5903-4A71-BAE0-4A667CB1CCB8}"/>
              </a:ext>
            </a:extLst>
          </p:cNvPr>
          <p:cNvGrpSpPr/>
          <p:nvPr/>
        </p:nvGrpSpPr>
        <p:grpSpPr>
          <a:xfrm>
            <a:off x="848271" y="1515013"/>
            <a:ext cx="1925184" cy="1925184"/>
            <a:chOff x="918794" y="1943707"/>
            <a:chExt cx="1925184" cy="1925184"/>
          </a:xfrm>
        </p:grpSpPr>
        <p:sp>
          <p:nvSpPr>
            <p:cNvPr id="58" name="9Slide.vn 8">
              <a:extLst>
                <a:ext uri="{FF2B5EF4-FFF2-40B4-BE49-F238E27FC236}">
                  <a16:creationId xmlns:a16="http://schemas.microsoft.com/office/drawing/2014/main" id="{9F58319F-70B1-4EA3-A427-3DA1D09742B1}"/>
                </a:ext>
              </a:extLst>
            </p:cNvPr>
            <p:cNvSpPr/>
            <p:nvPr/>
          </p:nvSpPr>
          <p:spPr>
            <a:xfrm rot="13500000">
              <a:off x="918794" y="1943707"/>
              <a:ext cx="1925184" cy="1925184"/>
            </a:xfrm>
            <a:prstGeom prst="blockArc">
              <a:avLst>
                <a:gd name="adj1" fmla="val 17330835"/>
                <a:gd name="adj2" fmla="val 3751780"/>
                <a:gd name="adj3" fmla="val 14221"/>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57" name="9Slide.vn 9">
              <a:extLst>
                <a:ext uri="{FF2B5EF4-FFF2-40B4-BE49-F238E27FC236}">
                  <a16:creationId xmlns:a16="http://schemas.microsoft.com/office/drawing/2014/main" id="{DC52E110-D47A-4FE1-A38A-FD4F816C4DAA}"/>
                </a:ext>
              </a:extLst>
            </p:cNvPr>
            <p:cNvSpPr/>
            <p:nvPr/>
          </p:nvSpPr>
          <p:spPr>
            <a:xfrm rot="1800000">
              <a:off x="918794" y="1943708"/>
              <a:ext cx="1925183" cy="1925183"/>
            </a:xfrm>
            <a:prstGeom prst="blockArc">
              <a:avLst>
                <a:gd name="adj1" fmla="val 13618277"/>
                <a:gd name="adj2" fmla="val 21568222"/>
                <a:gd name="adj3" fmla="val 1432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grpSp>
        <p:nvGrpSpPr>
          <p:cNvPr id="61" name="9Slide.vn 10">
            <a:extLst>
              <a:ext uri="{FF2B5EF4-FFF2-40B4-BE49-F238E27FC236}">
                <a16:creationId xmlns:a16="http://schemas.microsoft.com/office/drawing/2014/main" id="{2609D89C-9F02-4705-8E8D-EF147DD6C9A1}"/>
              </a:ext>
            </a:extLst>
          </p:cNvPr>
          <p:cNvGrpSpPr/>
          <p:nvPr/>
        </p:nvGrpSpPr>
        <p:grpSpPr>
          <a:xfrm>
            <a:off x="3710386" y="1515013"/>
            <a:ext cx="1925184" cy="1925184"/>
            <a:chOff x="918794" y="1943707"/>
            <a:chExt cx="1925184" cy="1925184"/>
          </a:xfrm>
        </p:grpSpPr>
        <p:sp>
          <p:nvSpPr>
            <p:cNvPr id="62" name="9Slide.vn 11">
              <a:extLst>
                <a:ext uri="{FF2B5EF4-FFF2-40B4-BE49-F238E27FC236}">
                  <a16:creationId xmlns:a16="http://schemas.microsoft.com/office/drawing/2014/main" id="{0282132C-C89D-4467-8DEB-9BE8A6EB323B}"/>
                </a:ext>
              </a:extLst>
            </p:cNvPr>
            <p:cNvSpPr/>
            <p:nvPr/>
          </p:nvSpPr>
          <p:spPr>
            <a:xfrm rot="13500000">
              <a:off x="918794" y="1943707"/>
              <a:ext cx="1925184" cy="1925184"/>
            </a:xfrm>
            <a:prstGeom prst="blockArc">
              <a:avLst>
                <a:gd name="adj1" fmla="val 17330835"/>
                <a:gd name="adj2" fmla="val 3751780"/>
                <a:gd name="adj3" fmla="val 14221"/>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63" name="9Slide.vn 12">
              <a:extLst>
                <a:ext uri="{FF2B5EF4-FFF2-40B4-BE49-F238E27FC236}">
                  <a16:creationId xmlns:a16="http://schemas.microsoft.com/office/drawing/2014/main" id="{D483C440-4831-477A-AE54-66C89D1C77C7}"/>
                </a:ext>
              </a:extLst>
            </p:cNvPr>
            <p:cNvSpPr/>
            <p:nvPr/>
          </p:nvSpPr>
          <p:spPr>
            <a:xfrm rot="1800000">
              <a:off x="918794" y="1943708"/>
              <a:ext cx="1925183" cy="1925183"/>
            </a:xfrm>
            <a:prstGeom prst="blockArc">
              <a:avLst>
                <a:gd name="adj1" fmla="val 11651926"/>
                <a:gd name="adj2" fmla="val 21568222"/>
                <a:gd name="adj3" fmla="val 1432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grpSp>
        <p:nvGrpSpPr>
          <p:cNvPr id="64" name="9Slide.vn 13">
            <a:extLst>
              <a:ext uri="{FF2B5EF4-FFF2-40B4-BE49-F238E27FC236}">
                <a16:creationId xmlns:a16="http://schemas.microsoft.com/office/drawing/2014/main" id="{8DA0DE15-1CDF-4B53-8399-489A1F106ED3}"/>
              </a:ext>
            </a:extLst>
          </p:cNvPr>
          <p:cNvGrpSpPr/>
          <p:nvPr/>
        </p:nvGrpSpPr>
        <p:grpSpPr>
          <a:xfrm>
            <a:off x="6627921" y="1515013"/>
            <a:ext cx="1925184" cy="1925184"/>
            <a:chOff x="918794" y="1943707"/>
            <a:chExt cx="1925184" cy="1925184"/>
          </a:xfrm>
        </p:grpSpPr>
        <p:sp>
          <p:nvSpPr>
            <p:cNvPr id="65" name="9Slide.vn 14">
              <a:extLst>
                <a:ext uri="{FF2B5EF4-FFF2-40B4-BE49-F238E27FC236}">
                  <a16:creationId xmlns:a16="http://schemas.microsoft.com/office/drawing/2014/main" id="{E32CE387-A549-41B0-AE4A-A6B432A9BC73}"/>
                </a:ext>
              </a:extLst>
            </p:cNvPr>
            <p:cNvSpPr/>
            <p:nvPr/>
          </p:nvSpPr>
          <p:spPr>
            <a:xfrm rot="13500000">
              <a:off x="918794" y="1943707"/>
              <a:ext cx="1925184" cy="1925184"/>
            </a:xfrm>
            <a:prstGeom prst="blockArc">
              <a:avLst>
                <a:gd name="adj1" fmla="val 17330835"/>
                <a:gd name="adj2" fmla="val 3751780"/>
                <a:gd name="adj3" fmla="val 14221"/>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66" name="9Slide.vn 15">
              <a:extLst>
                <a:ext uri="{FF2B5EF4-FFF2-40B4-BE49-F238E27FC236}">
                  <a16:creationId xmlns:a16="http://schemas.microsoft.com/office/drawing/2014/main" id="{72D58E2D-761D-4E3F-87BB-BD7A3C93CDC0}"/>
                </a:ext>
              </a:extLst>
            </p:cNvPr>
            <p:cNvSpPr/>
            <p:nvPr/>
          </p:nvSpPr>
          <p:spPr>
            <a:xfrm rot="1800000">
              <a:off x="918794" y="1943708"/>
              <a:ext cx="1925183" cy="1925183"/>
            </a:xfrm>
            <a:prstGeom prst="blockArc">
              <a:avLst>
                <a:gd name="adj1" fmla="val 12568019"/>
                <a:gd name="adj2" fmla="val 21568222"/>
                <a:gd name="adj3" fmla="val 1432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grpSp>
        <p:nvGrpSpPr>
          <p:cNvPr id="67" name="9Slide.vn 16">
            <a:extLst>
              <a:ext uri="{FF2B5EF4-FFF2-40B4-BE49-F238E27FC236}">
                <a16:creationId xmlns:a16="http://schemas.microsoft.com/office/drawing/2014/main" id="{F605B12D-2F21-4A06-89A0-7DEC253CD0FD}"/>
              </a:ext>
            </a:extLst>
          </p:cNvPr>
          <p:cNvGrpSpPr/>
          <p:nvPr/>
        </p:nvGrpSpPr>
        <p:grpSpPr>
          <a:xfrm>
            <a:off x="9503891" y="1515013"/>
            <a:ext cx="1925184" cy="1925184"/>
            <a:chOff x="918794" y="1943707"/>
            <a:chExt cx="1925184" cy="1925184"/>
          </a:xfrm>
        </p:grpSpPr>
        <p:sp>
          <p:nvSpPr>
            <p:cNvPr id="68" name="9Slide.vn 17">
              <a:extLst>
                <a:ext uri="{FF2B5EF4-FFF2-40B4-BE49-F238E27FC236}">
                  <a16:creationId xmlns:a16="http://schemas.microsoft.com/office/drawing/2014/main" id="{731AB205-5041-4CDB-87CE-6A70AC69C446}"/>
                </a:ext>
              </a:extLst>
            </p:cNvPr>
            <p:cNvSpPr/>
            <p:nvPr/>
          </p:nvSpPr>
          <p:spPr>
            <a:xfrm rot="13500000">
              <a:off x="918794" y="1943707"/>
              <a:ext cx="1925184" cy="1925184"/>
            </a:xfrm>
            <a:prstGeom prst="blockArc">
              <a:avLst>
                <a:gd name="adj1" fmla="val 17330835"/>
                <a:gd name="adj2" fmla="val 3751780"/>
                <a:gd name="adj3" fmla="val 14221"/>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69" name="9Slide.vn 18">
              <a:extLst>
                <a:ext uri="{FF2B5EF4-FFF2-40B4-BE49-F238E27FC236}">
                  <a16:creationId xmlns:a16="http://schemas.microsoft.com/office/drawing/2014/main" id="{DA1F7B7B-8F43-4CC4-BF8D-C172FAAA5CF8}"/>
                </a:ext>
              </a:extLst>
            </p:cNvPr>
            <p:cNvSpPr/>
            <p:nvPr/>
          </p:nvSpPr>
          <p:spPr>
            <a:xfrm rot="1800000">
              <a:off x="918794" y="1943708"/>
              <a:ext cx="1925183" cy="1925183"/>
            </a:xfrm>
            <a:prstGeom prst="blockArc">
              <a:avLst>
                <a:gd name="adj1" fmla="val 13618277"/>
                <a:gd name="adj2" fmla="val 21568222"/>
                <a:gd name="adj3" fmla="val 1432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grpSp>
        <p:nvGrpSpPr>
          <p:cNvPr id="7" name="9Slide.vn 19">
            <a:extLst>
              <a:ext uri="{FF2B5EF4-FFF2-40B4-BE49-F238E27FC236}">
                <a16:creationId xmlns:a16="http://schemas.microsoft.com/office/drawing/2014/main" id="{595DB0A7-1110-4203-8137-1950BDBB511F}"/>
              </a:ext>
            </a:extLst>
          </p:cNvPr>
          <p:cNvGrpSpPr/>
          <p:nvPr/>
        </p:nvGrpSpPr>
        <p:grpSpPr>
          <a:xfrm>
            <a:off x="7514264" y="4352097"/>
            <a:ext cx="3863996" cy="3863998"/>
            <a:chOff x="6918515" y="4352097"/>
            <a:chExt cx="3863996" cy="3863998"/>
          </a:xfrm>
        </p:grpSpPr>
        <p:sp>
          <p:nvSpPr>
            <p:cNvPr id="101" name="9Slide.vn 20">
              <a:extLst>
                <a:ext uri="{FF2B5EF4-FFF2-40B4-BE49-F238E27FC236}">
                  <a16:creationId xmlns:a16="http://schemas.microsoft.com/office/drawing/2014/main" id="{FAC715E8-E84E-4367-AEB8-276910E8F166}"/>
                </a:ext>
              </a:extLst>
            </p:cNvPr>
            <p:cNvSpPr/>
            <p:nvPr/>
          </p:nvSpPr>
          <p:spPr>
            <a:xfrm rot="8100000" flipH="1">
              <a:off x="6918515" y="4352097"/>
              <a:ext cx="3863996" cy="3863996"/>
            </a:xfrm>
            <a:prstGeom prst="blockArc">
              <a:avLst>
                <a:gd name="adj1" fmla="val 18846293"/>
                <a:gd name="adj2" fmla="val 3843512"/>
                <a:gd name="adj3" fmla="val 15990"/>
              </a:avLst>
            </a:prstGeom>
            <a:solidFill>
              <a:srgbClr val="EFEFE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02" name="9Slide.vn 21">
              <a:extLst>
                <a:ext uri="{FF2B5EF4-FFF2-40B4-BE49-F238E27FC236}">
                  <a16:creationId xmlns:a16="http://schemas.microsoft.com/office/drawing/2014/main" id="{B13F6529-FA55-4DD9-87F7-E6B5DD4119CD}"/>
                </a:ext>
              </a:extLst>
            </p:cNvPr>
            <p:cNvSpPr/>
            <p:nvPr/>
          </p:nvSpPr>
          <p:spPr>
            <a:xfrm rot="5400000" flipH="1">
              <a:off x="6918516" y="4352101"/>
              <a:ext cx="3863994" cy="3863994"/>
            </a:xfrm>
            <a:prstGeom prst="blockArc">
              <a:avLst>
                <a:gd name="adj1" fmla="val 20819525"/>
                <a:gd name="adj2" fmla="val 5358327"/>
                <a:gd name="adj3" fmla="val 15891"/>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03" name="9Slide.vn 22">
              <a:extLst>
                <a:ext uri="{FF2B5EF4-FFF2-40B4-BE49-F238E27FC236}">
                  <a16:creationId xmlns:a16="http://schemas.microsoft.com/office/drawing/2014/main" id="{0B15978A-0075-401F-B8AB-FBC046443300}"/>
                </a:ext>
              </a:extLst>
            </p:cNvPr>
            <p:cNvSpPr/>
            <p:nvPr/>
          </p:nvSpPr>
          <p:spPr>
            <a:xfrm rot="3484824" flipH="1">
              <a:off x="6918516" y="4352101"/>
              <a:ext cx="3863994" cy="3863994"/>
            </a:xfrm>
            <a:prstGeom prst="blockArc">
              <a:avLst>
                <a:gd name="adj1" fmla="val 20453736"/>
                <a:gd name="adj2" fmla="val 3453295"/>
                <a:gd name="adj3" fmla="val 15870"/>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04" name="9Slide.vn 23">
              <a:extLst>
                <a:ext uri="{FF2B5EF4-FFF2-40B4-BE49-F238E27FC236}">
                  <a16:creationId xmlns:a16="http://schemas.microsoft.com/office/drawing/2014/main" id="{815698DE-A690-43AE-A1FE-A6019866D223}"/>
                </a:ext>
              </a:extLst>
            </p:cNvPr>
            <p:cNvSpPr/>
            <p:nvPr/>
          </p:nvSpPr>
          <p:spPr>
            <a:xfrm rot="1513358" flipH="1">
              <a:off x="6918516" y="4352099"/>
              <a:ext cx="3863994" cy="3863994"/>
            </a:xfrm>
            <a:prstGeom prst="blockArc">
              <a:avLst>
                <a:gd name="adj1" fmla="val 19968466"/>
                <a:gd name="adj2" fmla="val 1468151"/>
                <a:gd name="adj3" fmla="val 15957"/>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05" name="9Slide.vn 24">
              <a:extLst>
                <a:ext uri="{FF2B5EF4-FFF2-40B4-BE49-F238E27FC236}">
                  <a16:creationId xmlns:a16="http://schemas.microsoft.com/office/drawing/2014/main" id="{44D57B68-BB58-4A38-8AE1-2FAAB1977321}"/>
                </a:ext>
              </a:extLst>
            </p:cNvPr>
            <p:cNvSpPr/>
            <p:nvPr/>
          </p:nvSpPr>
          <p:spPr>
            <a:xfrm flipH="1">
              <a:off x="6918516" y="4352099"/>
              <a:ext cx="3863994" cy="3863994"/>
            </a:xfrm>
            <a:prstGeom prst="blockArc">
              <a:avLst>
                <a:gd name="adj1" fmla="val 19863791"/>
                <a:gd name="adj2" fmla="val 21546875"/>
                <a:gd name="adj3" fmla="val 15895"/>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graphicFrame>
        <p:nvGraphicFramePr>
          <p:cNvPr id="106" name="9Slide.vn 25">
            <a:extLst>
              <a:ext uri="{FF2B5EF4-FFF2-40B4-BE49-F238E27FC236}">
                <a16:creationId xmlns:a16="http://schemas.microsoft.com/office/drawing/2014/main" id="{831569E1-CE56-478D-9032-819A1CBCC274}"/>
              </a:ext>
            </a:extLst>
          </p:cNvPr>
          <p:cNvGraphicFramePr/>
          <p:nvPr/>
        </p:nvGraphicFramePr>
        <p:xfrm>
          <a:off x="560691" y="3900916"/>
          <a:ext cx="5668509" cy="2771775"/>
        </p:xfrm>
        <a:graphic>
          <a:graphicData uri="http://schemas.openxmlformats.org/drawingml/2006/chart">
            <c:chart xmlns:c="http://schemas.openxmlformats.org/drawingml/2006/chart" xmlns:r="http://schemas.openxmlformats.org/officeDocument/2006/relationships" r:id="rId2"/>
          </a:graphicData>
        </a:graphic>
      </p:graphicFrame>
      <p:pic>
        <p:nvPicPr>
          <p:cNvPr id="28" name="9Slide.vn 26" descr="Clock">
            <a:extLst>
              <a:ext uri="{FF2B5EF4-FFF2-40B4-BE49-F238E27FC236}">
                <a16:creationId xmlns:a16="http://schemas.microsoft.com/office/drawing/2014/main" id="{3CCAF0F8-41D1-452D-8775-44A0ACFB3DA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74513" y="2344735"/>
            <a:ext cx="432000" cy="432000"/>
          </a:xfrm>
          <a:prstGeom prst="rect">
            <a:avLst/>
          </a:prstGeom>
        </p:spPr>
      </p:pic>
      <p:sp>
        <p:nvSpPr>
          <p:cNvPr id="111" name="9Slide.vn 27">
            <a:extLst>
              <a:ext uri="{FF2B5EF4-FFF2-40B4-BE49-F238E27FC236}">
                <a16:creationId xmlns:a16="http://schemas.microsoft.com/office/drawing/2014/main" id="{8FC10E50-5610-4F5F-8535-4883087B42ED}"/>
              </a:ext>
            </a:extLst>
          </p:cNvPr>
          <p:cNvSpPr txBox="1"/>
          <p:nvPr/>
        </p:nvSpPr>
        <p:spPr>
          <a:xfrm>
            <a:off x="1307412" y="1917407"/>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112" name="9Slide.vn 28">
            <a:extLst>
              <a:ext uri="{FF2B5EF4-FFF2-40B4-BE49-F238E27FC236}">
                <a16:creationId xmlns:a16="http://schemas.microsoft.com/office/drawing/2014/main" id="{D1AFF389-DF0E-4846-AE6B-80D6EBAD6616}"/>
              </a:ext>
            </a:extLst>
          </p:cNvPr>
          <p:cNvSpPr txBox="1"/>
          <p:nvPr/>
        </p:nvSpPr>
        <p:spPr>
          <a:xfrm>
            <a:off x="4169527" y="1917407"/>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113" name="9Slide.vn 29">
            <a:extLst>
              <a:ext uri="{FF2B5EF4-FFF2-40B4-BE49-F238E27FC236}">
                <a16:creationId xmlns:a16="http://schemas.microsoft.com/office/drawing/2014/main" id="{F1D50EDF-B06D-4281-B3CA-7AD535D55870}"/>
              </a:ext>
            </a:extLst>
          </p:cNvPr>
          <p:cNvSpPr txBox="1"/>
          <p:nvPr/>
        </p:nvSpPr>
        <p:spPr>
          <a:xfrm>
            <a:off x="7087062" y="1917407"/>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114" name="9Slide.vn 30">
            <a:extLst>
              <a:ext uri="{FF2B5EF4-FFF2-40B4-BE49-F238E27FC236}">
                <a16:creationId xmlns:a16="http://schemas.microsoft.com/office/drawing/2014/main" id="{5A1A4CFC-FABE-4B84-ABC9-218012A68B15}"/>
              </a:ext>
            </a:extLst>
          </p:cNvPr>
          <p:cNvSpPr txBox="1"/>
          <p:nvPr/>
        </p:nvSpPr>
        <p:spPr>
          <a:xfrm>
            <a:off x="9963032" y="1917407"/>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115" name="9Slide.vn 31">
            <a:extLst>
              <a:ext uri="{FF2B5EF4-FFF2-40B4-BE49-F238E27FC236}">
                <a16:creationId xmlns:a16="http://schemas.microsoft.com/office/drawing/2014/main" id="{1DE2861E-6F0F-432C-84D9-0EA74F2FE8CE}"/>
              </a:ext>
            </a:extLst>
          </p:cNvPr>
          <p:cNvSpPr txBox="1"/>
          <p:nvPr/>
        </p:nvSpPr>
        <p:spPr>
          <a:xfrm>
            <a:off x="1085986" y="2760734"/>
            <a:ext cx="144975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018EA0"/>
                </a:solidFill>
                <a:effectLst/>
                <a:uLnTx/>
                <a:uFillTx/>
                <a:latin typeface="Open Sans"/>
                <a:ea typeface="+mn-ea"/>
                <a:cs typeface="+mn-cs"/>
              </a:rPr>
              <a:t>Type Text Here</a:t>
            </a:r>
          </a:p>
        </p:txBody>
      </p:sp>
      <p:sp>
        <p:nvSpPr>
          <p:cNvPr id="116" name="9Slide.vn 32">
            <a:extLst>
              <a:ext uri="{FF2B5EF4-FFF2-40B4-BE49-F238E27FC236}">
                <a16:creationId xmlns:a16="http://schemas.microsoft.com/office/drawing/2014/main" id="{096BBA2F-6AE4-4B2D-81C3-B2D45BB331E3}"/>
              </a:ext>
            </a:extLst>
          </p:cNvPr>
          <p:cNvSpPr txBox="1"/>
          <p:nvPr/>
        </p:nvSpPr>
        <p:spPr>
          <a:xfrm>
            <a:off x="3948101" y="2760734"/>
            <a:ext cx="144975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EF70A5"/>
                </a:solidFill>
                <a:effectLst/>
                <a:uLnTx/>
                <a:uFillTx/>
                <a:latin typeface="Open Sans"/>
                <a:ea typeface="+mn-ea"/>
                <a:cs typeface="+mn-cs"/>
              </a:rPr>
              <a:t>Type Text Here</a:t>
            </a:r>
          </a:p>
        </p:txBody>
      </p:sp>
      <p:sp>
        <p:nvSpPr>
          <p:cNvPr id="117" name="9Slide.vn 33">
            <a:extLst>
              <a:ext uri="{FF2B5EF4-FFF2-40B4-BE49-F238E27FC236}">
                <a16:creationId xmlns:a16="http://schemas.microsoft.com/office/drawing/2014/main" id="{9AEE3D33-C95F-4AF7-A4CD-70E5A1B4D6CA}"/>
              </a:ext>
            </a:extLst>
          </p:cNvPr>
          <p:cNvSpPr txBox="1"/>
          <p:nvPr/>
        </p:nvSpPr>
        <p:spPr>
          <a:xfrm>
            <a:off x="6865636" y="2760734"/>
            <a:ext cx="144975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245D94"/>
                </a:solidFill>
                <a:effectLst/>
                <a:uLnTx/>
                <a:uFillTx/>
                <a:latin typeface="Open Sans"/>
                <a:ea typeface="+mn-ea"/>
                <a:cs typeface="+mn-cs"/>
              </a:rPr>
              <a:t>Type Text Here</a:t>
            </a:r>
          </a:p>
        </p:txBody>
      </p:sp>
      <p:sp>
        <p:nvSpPr>
          <p:cNvPr id="118" name="9Slide.vn 34">
            <a:extLst>
              <a:ext uri="{FF2B5EF4-FFF2-40B4-BE49-F238E27FC236}">
                <a16:creationId xmlns:a16="http://schemas.microsoft.com/office/drawing/2014/main" id="{4F8E64AF-C8CD-4BF5-B141-1015FB64DEA2}"/>
              </a:ext>
            </a:extLst>
          </p:cNvPr>
          <p:cNvSpPr txBox="1"/>
          <p:nvPr/>
        </p:nvSpPr>
        <p:spPr>
          <a:xfrm>
            <a:off x="9741606" y="2760734"/>
            <a:ext cx="144975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008E74"/>
                </a:solidFill>
                <a:effectLst/>
                <a:uLnTx/>
                <a:uFillTx/>
                <a:latin typeface="Open Sans"/>
                <a:ea typeface="+mn-ea"/>
                <a:cs typeface="+mn-cs"/>
              </a:rPr>
              <a:t>Type Text Here</a:t>
            </a:r>
          </a:p>
        </p:txBody>
      </p:sp>
      <p:sp>
        <p:nvSpPr>
          <p:cNvPr id="119" name="9Slide.vn 35">
            <a:extLst>
              <a:ext uri="{FF2B5EF4-FFF2-40B4-BE49-F238E27FC236}">
                <a16:creationId xmlns:a16="http://schemas.microsoft.com/office/drawing/2014/main" id="{B74FABCA-7763-4F6F-9632-14B9E7CB3195}"/>
              </a:ext>
            </a:extLst>
          </p:cNvPr>
          <p:cNvSpPr txBox="1"/>
          <p:nvPr/>
        </p:nvSpPr>
        <p:spPr>
          <a:xfrm>
            <a:off x="8942811" y="5074032"/>
            <a:ext cx="100690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120" name="9Slide.vn 36">
            <a:extLst>
              <a:ext uri="{FF2B5EF4-FFF2-40B4-BE49-F238E27FC236}">
                <a16:creationId xmlns:a16="http://schemas.microsoft.com/office/drawing/2014/main" id="{90C8BD9C-1678-497B-98D1-14E94BF8C952}"/>
              </a:ext>
            </a:extLst>
          </p:cNvPr>
          <p:cNvSpPr txBox="1"/>
          <p:nvPr/>
        </p:nvSpPr>
        <p:spPr>
          <a:xfrm>
            <a:off x="8501063" y="6195101"/>
            <a:ext cx="1890398"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srgbClr val="245D94"/>
                </a:solidFill>
                <a:effectLst/>
                <a:uLnTx/>
                <a:uFillTx/>
                <a:latin typeface="Open Sans"/>
                <a:ea typeface="+mn-ea"/>
                <a:cs typeface="+mn-cs"/>
              </a:rPr>
              <a:t>Type Text Here</a:t>
            </a:r>
          </a:p>
        </p:txBody>
      </p:sp>
      <p:sp>
        <p:nvSpPr>
          <p:cNvPr id="121" name="9Slide.vn 37">
            <a:extLst>
              <a:ext uri="{FF2B5EF4-FFF2-40B4-BE49-F238E27FC236}">
                <a16:creationId xmlns:a16="http://schemas.microsoft.com/office/drawing/2014/main" id="{7EC45B8E-8E18-4DEF-BFE5-B4F2F0DC5489}"/>
              </a:ext>
            </a:extLst>
          </p:cNvPr>
          <p:cNvSpPr>
            <a:spLocks noChangeAspect="1"/>
          </p:cNvSpPr>
          <p:nvPr/>
        </p:nvSpPr>
        <p:spPr>
          <a:xfrm>
            <a:off x="9285962" y="5583793"/>
            <a:ext cx="607612" cy="607704"/>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245D94"/>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122" name="9Slide.vn 38">
            <a:extLst>
              <a:ext uri="{FF2B5EF4-FFF2-40B4-BE49-F238E27FC236}">
                <a16:creationId xmlns:a16="http://schemas.microsoft.com/office/drawing/2014/main" id="{47C41FEF-7AA4-4949-9ECF-F4A3DAE0E226}"/>
              </a:ext>
            </a:extLst>
          </p:cNvPr>
          <p:cNvSpPr>
            <a:spLocks noChangeAspect="1"/>
          </p:cNvSpPr>
          <p:nvPr/>
        </p:nvSpPr>
        <p:spPr>
          <a:xfrm>
            <a:off x="1634143" y="2344735"/>
            <a:ext cx="353441" cy="43200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018EA0"/>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123" name="9Slide.vn 39">
            <a:extLst>
              <a:ext uri="{FF2B5EF4-FFF2-40B4-BE49-F238E27FC236}">
                <a16:creationId xmlns:a16="http://schemas.microsoft.com/office/drawing/2014/main" id="{F4657A99-A0BF-40AA-A24B-B9BE6358E0E9}"/>
              </a:ext>
            </a:extLst>
          </p:cNvPr>
          <p:cNvSpPr>
            <a:spLocks noChangeAspect="1"/>
          </p:cNvSpPr>
          <p:nvPr/>
        </p:nvSpPr>
        <p:spPr>
          <a:xfrm>
            <a:off x="4409008" y="2344735"/>
            <a:ext cx="527940" cy="432000"/>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EF70A5"/>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124" name="9Slide.vn 40">
            <a:extLst>
              <a:ext uri="{FF2B5EF4-FFF2-40B4-BE49-F238E27FC236}">
                <a16:creationId xmlns:a16="http://schemas.microsoft.com/office/drawing/2014/main" id="{5BB5C814-F409-437B-A07B-1955E0005CC1}"/>
              </a:ext>
            </a:extLst>
          </p:cNvPr>
          <p:cNvSpPr>
            <a:spLocks noChangeAspect="1"/>
          </p:cNvSpPr>
          <p:nvPr/>
        </p:nvSpPr>
        <p:spPr>
          <a:xfrm>
            <a:off x="10250482" y="2344735"/>
            <a:ext cx="432003" cy="43200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008E74"/>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Tree>
    <p:extLst>
      <p:ext uri="{BB962C8B-B14F-4D97-AF65-F5344CB8AC3E}">
        <p14:creationId xmlns:p14="http://schemas.microsoft.com/office/powerpoint/2010/main" val="1101964063"/>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B342D8BC-C027-4FB0-A916-3CAC629B4164}"/>
              </a:ext>
            </a:extLst>
          </p:cNvPr>
          <p:cNvSpPr>
            <a:spLocks noGrp="1"/>
          </p:cNvSpPr>
          <p:nvPr>
            <p:ph type="title"/>
          </p:nvPr>
        </p:nvSpPr>
        <p:spPr>
          <a:xfrm>
            <a:off x="403224" y="0"/>
            <a:ext cx="11445875" cy="1325563"/>
          </a:xfrm>
        </p:spPr>
        <p:txBody>
          <a:bodyPr/>
          <a:lstStyle/>
          <a:p>
            <a:r>
              <a:rPr lang="en-IN" b="1" dirty="0">
                <a:solidFill>
                  <a:schemeClr val="accent3"/>
                </a:solidFill>
              </a:rPr>
              <a:t>CREATIVE DASHBOARD</a:t>
            </a:r>
          </a:p>
        </p:txBody>
      </p:sp>
      <p:sp>
        <p:nvSpPr>
          <p:cNvPr id="5" name="9Slide.vn 2">
            <a:extLst>
              <a:ext uri="{FF2B5EF4-FFF2-40B4-BE49-F238E27FC236}">
                <a16:creationId xmlns:a16="http://schemas.microsoft.com/office/drawing/2014/main" id="{1B2E426A-2B8A-45AA-AD7E-7FBB33BC075A}"/>
              </a:ext>
            </a:extLst>
          </p:cNvPr>
          <p:cNvSpPr/>
          <p:nvPr/>
        </p:nvSpPr>
        <p:spPr>
          <a:xfrm>
            <a:off x="550863" y="1354367"/>
            <a:ext cx="3719509" cy="2354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39" name="9Slide.vn 3">
            <a:extLst>
              <a:ext uri="{FF2B5EF4-FFF2-40B4-BE49-F238E27FC236}">
                <a16:creationId xmlns:a16="http://schemas.microsoft.com/office/drawing/2014/main" id="{4A6369F6-E27A-4948-9716-B89B38BBADA5}"/>
              </a:ext>
            </a:extLst>
          </p:cNvPr>
          <p:cNvSpPr txBox="1"/>
          <p:nvPr/>
        </p:nvSpPr>
        <p:spPr>
          <a:xfrm>
            <a:off x="697855" y="1525818"/>
            <a:ext cx="23368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srgbClr val="018EA0"/>
                </a:solidFill>
                <a:effectLst/>
                <a:uLnTx/>
                <a:uFillTx/>
                <a:latin typeface="Open Sans"/>
                <a:ea typeface="+mn-ea"/>
                <a:cs typeface="+mn-cs"/>
              </a:rPr>
              <a:t>Type text here</a:t>
            </a:r>
          </a:p>
        </p:txBody>
      </p:sp>
      <p:sp>
        <p:nvSpPr>
          <p:cNvPr id="10" name="9Slide.vn 4">
            <a:extLst>
              <a:ext uri="{FF2B5EF4-FFF2-40B4-BE49-F238E27FC236}">
                <a16:creationId xmlns:a16="http://schemas.microsoft.com/office/drawing/2014/main" id="{87EC2BD8-0B91-4A22-9DAF-40C605058A50}"/>
              </a:ext>
            </a:extLst>
          </p:cNvPr>
          <p:cNvSpPr/>
          <p:nvPr/>
        </p:nvSpPr>
        <p:spPr>
          <a:xfrm>
            <a:off x="4388645" y="1354367"/>
            <a:ext cx="3719509" cy="2354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pSp>
        <p:nvGrpSpPr>
          <p:cNvPr id="6" name="9Slide.vn 5">
            <a:extLst>
              <a:ext uri="{FF2B5EF4-FFF2-40B4-BE49-F238E27FC236}">
                <a16:creationId xmlns:a16="http://schemas.microsoft.com/office/drawing/2014/main" id="{2004E2B6-D0B0-488D-91BE-47711407890D}"/>
              </a:ext>
            </a:extLst>
          </p:cNvPr>
          <p:cNvGrpSpPr/>
          <p:nvPr/>
        </p:nvGrpSpPr>
        <p:grpSpPr>
          <a:xfrm>
            <a:off x="4654821" y="2058653"/>
            <a:ext cx="3187156" cy="1446550"/>
            <a:chOff x="4591841" y="2247335"/>
            <a:chExt cx="3187156" cy="1446550"/>
          </a:xfrm>
        </p:grpSpPr>
        <p:sp>
          <p:nvSpPr>
            <p:cNvPr id="18" name="9Slide.vn 6">
              <a:extLst>
                <a:ext uri="{FF2B5EF4-FFF2-40B4-BE49-F238E27FC236}">
                  <a16:creationId xmlns:a16="http://schemas.microsoft.com/office/drawing/2014/main" id="{65DFD626-807A-4921-85D4-48329FEB1C86}"/>
                </a:ext>
              </a:extLst>
            </p:cNvPr>
            <p:cNvSpPr txBox="1"/>
            <p:nvPr/>
          </p:nvSpPr>
          <p:spPr>
            <a:xfrm>
              <a:off x="4591841" y="2247335"/>
              <a:ext cx="2852737"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8800" b="0" i="0" u="none" strike="noStrike" kern="1200" cap="none" spc="0" normalizeH="0" baseline="0" noProof="0" dirty="0">
                  <a:ln>
                    <a:noFill/>
                  </a:ln>
                  <a:solidFill>
                    <a:srgbClr val="008E74"/>
                  </a:solidFill>
                  <a:effectLst/>
                  <a:uLnTx/>
                  <a:uFillTx/>
                  <a:latin typeface="Open Sans"/>
                  <a:ea typeface="+mn-ea"/>
                  <a:cs typeface="+mn-cs"/>
                </a:rPr>
                <a:t>14</a:t>
              </a:r>
              <a:endParaRPr kumimoji="0" lang="en-IN" sz="7200" b="0" i="0" u="none" strike="noStrike" kern="1200" cap="none" spc="0" normalizeH="0" baseline="0" noProof="0" dirty="0">
                <a:ln>
                  <a:noFill/>
                </a:ln>
                <a:solidFill>
                  <a:srgbClr val="008E74"/>
                </a:solidFill>
                <a:effectLst/>
                <a:uLnTx/>
                <a:uFillTx/>
                <a:latin typeface="Open Sans"/>
                <a:ea typeface="+mn-ea"/>
                <a:cs typeface="+mn-cs"/>
              </a:endParaRPr>
            </a:p>
          </p:txBody>
        </p:sp>
        <p:sp>
          <p:nvSpPr>
            <p:cNvPr id="19" name="9Slide.vn 7">
              <a:extLst>
                <a:ext uri="{FF2B5EF4-FFF2-40B4-BE49-F238E27FC236}">
                  <a16:creationId xmlns:a16="http://schemas.microsoft.com/office/drawing/2014/main" id="{7331F069-3534-4F84-9EFA-8A27AC9E59D0}"/>
                </a:ext>
              </a:extLst>
            </p:cNvPr>
            <p:cNvSpPr/>
            <p:nvPr/>
          </p:nvSpPr>
          <p:spPr>
            <a:xfrm>
              <a:off x="6016047" y="2447360"/>
              <a:ext cx="176295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Open Sans"/>
                  <a:ea typeface="+mn-ea"/>
                  <a:cs typeface="+mn-cs"/>
                </a:rPr>
                <a:t>Lorem Ipsum</a:t>
              </a:r>
            </a:p>
          </p:txBody>
        </p:sp>
      </p:grpSp>
      <p:sp>
        <p:nvSpPr>
          <p:cNvPr id="40" name="9Slide.vn 8">
            <a:extLst>
              <a:ext uri="{FF2B5EF4-FFF2-40B4-BE49-F238E27FC236}">
                <a16:creationId xmlns:a16="http://schemas.microsoft.com/office/drawing/2014/main" id="{5F3916E8-6425-4B71-B068-2FC993EF5676}"/>
              </a:ext>
            </a:extLst>
          </p:cNvPr>
          <p:cNvSpPr txBox="1"/>
          <p:nvPr/>
        </p:nvSpPr>
        <p:spPr>
          <a:xfrm>
            <a:off x="4575491" y="1525818"/>
            <a:ext cx="23368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srgbClr val="018EA0"/>
                </a:solidFill>
                <a:effectLst/>
                <a:uLnTx/>
                <a:uFillTx/>
                <a:latin typeface="Open Sans"/>
                <a:ea typeface="+mn-ea"/>
                <a:cs typeface="+mn-cs"/>
              </a:rPr>
              <a:t>Type text here</a:t>
            </a:r>
          </a:p>
        </p:txBody>
      </p:sp>
      <p:sp>
        <p:nvSpPr>
          <p:cNvPr id="14" name="9Slide.vn 9">
            <a:extLst>
              <a:ext uri="{FF2B5EF4-FFF2-40B4-BE49-F238E27FC236}">
                <a16:creationId xmlns:a16="http://schemas.microsoft.com/office/drawing/2014/main" id="{3546922C-01D0-4FA5-A0AB-B2020E9EB072}"/>
              </a:ext>
            </a:extLst>
          </p:cNvPr>
          <p:cNvSpPr/>
          <p:nvPr/>
        </p:nvSpPr>
        <p:spPr>
          <a:xfrm>
            <a:off x="550863" y="3880083"/>
            <a:ext cx="3719509" cy="1386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42" name="9Slide.vn 10">
            <a:extLst>
              <a:ext uri="{FF2B5EF4-FFF2-40B4-BE49-F238E27FC236}">
                <a16:creationId xmlns:a16="http://schemas.microsoft.com/office/drawing/2014/main" id="{B0CD1BA2-77AE-4CFF-A0CA-BBC6F86F393A}"/>
              </a:ext>
            </a:extLst>
          </p:cNvPr>
          <p:cNvSpPr txBox="1"/>
          <p:nvPr/>
        </p:nvSpPr>
        <p:spPr>
          <a:xfrm>
            <a:off x="697855" y="4199993"/>
            <a:ext cx="233680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srgbClr val="018EA0"/>
                </a:solidFill>
                <a:effectLst/>
                <a:uLnTx/>
                <a:uFillTx/>
                <a:latin typeface="Open Sans"/>
                <a:ea typeface="+mn-ea"/>
                <a:cs typeface="+mn-cs"/>
              </a:rPr>
              <a:t>User Management </a:t>
            </a:r>
          </a:p>
        </p:txBody>
      </p:sp>
      <p:sp>
        <p:nvSpPr>
          <p:cNvPr id="12" name="9Slide.vn 11">
            <a:extLst>
              <a:ext uri="{FF2B5EF4-FFF2-40B4-BE49-F238E27FC236}">
                <a16:creationId xmlns:a16="http://schemas.microsoft.com/office/drawing/2014/main" id="{F0D3E625-E1FA-474C-B285-85F546D6BBEB}"/>
              </a:ext>
            </a:extLst>
          </p:cNvPr>
          <p:cNvSpPr/>
          <p:nvPr/>
        </p:nvSpPr>
        <p:spPr>
          <a:xfrm>
            <a:off x="8226428" y="1354367"/>
            <a:ext cx="3719509" cy="2354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41" name="9Slide.vn 12">
            <a:extLst>
              <a:ext uri="{FF2B5EF4-FFF2-40B4-BE49-F238E27FC236}">
                <a16:creationId xmlns:a16="http://schemas.microsoft.com/office/drawing/2014/main" id="{7853BE54-F34C-4970-9AE2-975C16C8DE4F}"/>
              </a:ext>
            </a:extLst>
          </p:cNvPr>
          <p:cNvSpPr txBox="1"/>
          <p:nvPr/>
        </p:nvSpPr>
        <p:spPr>
          <a:xfrm>
            <a:off x="8497600" y="1525818"/>
            <a:ext cx="23368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srgbClr val="018EA0"/>
                </a:solidFill>
                <a:effectLst/>
                <a:uLnTx/>
                <a:uFillTx/>
                <a:latin typeface="Open Sans"/>
                <a:ea typeface="+mn-ea"/>
                <a:cs typeface="+mn-cs"/>
              </a:rPr>
              <a:t>Type text here</a:t>
            </a:r>
          </a:p>
        </p:txBody>
      </p:sp>
      <p:sp>
        <p:nvSpPr>
          <p:cNvPr id="43" name="9Slide.vn 13">
            <a:extLst>
              <a:ext uri="{FF2B5EF4-FFF2-40B4-BE49-F238E27FC236}">
                <a16:creationId xmlns:a16="http://schemas.microsoft.com/office/drawing/2014/main" id="{2FDB2644-20F4-4FE5-A010-4CD78E898941}"/>
              </a:ext>
            </a:extLst>
          </p:cNvPr>
          <p:cNvSpPr/>
          <p:nvPr/>
        </p:nvSpPr>
        <p:spPr>
          <a:xfrm>
            <a:off x="9784080" y="2076211"/>
            <a:ext cx="2085655"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prstClr val="black"/>
                </a:solidFill>
                <a:effectLst/>
                <a:uLnTx/>
                <a:uFillTx/>
                <a:latin typeface="Open Sans"/>
                <a:ea typeface="+mn-ea"/>
                <a:cs typeface="+mn-cs"/>
              </a:rPr>
              <a:t>Lorem Ipsum simply dummy text</a:t>
            </a:r>
          </a:p>
        </p:txBody>
      </p:sp>
      <p:sp>
        <p:nvSpPr>
          <p:cNvPr id="15" name="9Slide.vn 14">
            <a:extLst>
              <a:ext uri="{FF2B5EF4-FFF2-40B4-BE49-F238E27FC236}">
                <a16:creationId xmlns:a16="http://schemas.microsoft.com/office/drawing/2014/main" id="{AF6EE9D7-B46C-4E7B-8929-FD6D3FA7C387}"/>
              </a:ext>
            </a:extLst>
          </p:cNvPr>
          <p:cNvSpPr/>
          <p:nvPr/>
        </p:nvSpPr>
        <p:spPr>
          <a:xfrm>
            <a:off x="4388645" y="3880081"/>
            <a:ext cx="7557291" cy="28255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46" name="9Slide.vn 15">
            <a:extLst>
              <a:ext uri="{FF2B5EF4-FFF2-40B4-BE49-F238E27FC236}">
                <a16:creationId xmlns:a16="http://schemas.microsoft.com/office/drawing/2014/main" id="{6E9F1FA0-0DE1-4C71-AC17-541FC0C06CED}"/>
              </a:ext>
            </a:extLst>
          </p:cNvPr>
          <p:cNvGraphicFramePr/>
          <p:nvPr/>
        </p:nvGraphicFramePr>
        <p:xfrm>
          <a:off x="4630372" y="4439932"/>
          <a:ext cx="3236054" cy="215737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7" name="9Slide.vn 16">
            <a:extLst>
              <a:ext uri="{FF2B5EF4-FFF2-40B4-BE49-F238E27FC236}">
                <a16:creationId xmlns:a16="http://schemas.microsoft.com/office/drawing/2014/main" id="{02C46F35-F4A8-4142-9736-D75004103C59}"/>
              </a:ext>
            </a:extLst>
          </p:cNvPr>
          <p:cNvGraphicFramePr/>
          <p:nvPr/>
        </p:nvGraphicFramePr>
        <p:xfrm>
          <a:off x="8286488" y="4392307"/>
          <a:ext cx="3562611" cy="2157370"/>
        </p:xfrm>
        <a:graphic>
          <a:graphicData uri="http://schemas.openxmlformats.org/drawingml/2006/chart">
            <c:chart xmlns:c="http://schemas.openxmlformats.org/drawingml/2006/chart" xmlns:r="http://schemas.openxmlformats.org/officeDocument/2006/relationships" r:id="rId3"/>
          </a:graphicData>
        </a:graphic>
      </p:graphicFrame>
      <p:sp>
        <p:nvSpPr>
          <p:cNvPr id="48" name="9Slide.vn 17">
            <a:extLst>
              <a:ext uri="{FF2B5EF4-FFF2-40B4-BE49-F238E27FC236}">
                <a16:creationId xmlns:a16="http://schemas.microsoft.com/office/drawing/2014/main" id="{FBC01087-D3EB-4D03-A442-6D0F00DC97DA}"/>
              </a:ext>
            </a:extLst>
          </p:cNvPr>
          <p:cNvSpPr txBox="1"/>
          <p:nvPr/>
        </p:nvSpPr>
        <p:spPr>
          <a:xfrm>
            <a:off x="4556441" y="3971304"/>
            <a:ext cx="23368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srgbClr val="018EA0"/>
                </a:solidFill>
                <a:effectLst/>
                <a:uLnTx/>
                <a:uFillTx/>
                <a:latin typeface="Open Sans"/>
                <a:ea typeface="+mn-ea"/>
                <a:cs typeface="+mn-cs"/>
              </a:rPr>
              <a:t>Type text here</a:t>
            </a:r>
          </a:p>
        </p:txBody>
      </p:sp>
      <p:grpSp>
        <p:nvGrpSpPr>
          <p:cNvPr id="4" name="9Slide.vn 18">
            <a:extLst>
              <a:ext uri="{FF2B5EF4-FFF2-40B4-BE49-F238E27FC236}">
                <a16:creationId xmlns:a16="http://schemas.microsoft.com/office/drawing/2014/main" id="{938C8170-018B-40DB-B0E8-2A7860493FD8}"/>
              </a:ext>
            </a:extLst>
          </p:cNvPr>
          <p:cNvGrpSpPr/>
          <p:nvPr/>
        </p:nvGrpSpPr>
        <p:grpSpPr>
          <a:xfrm>
            <a:off x="2475709" y="5374780"/>
            <a:ext cx="1794663" cy="1332000"/>
            <a:chOff x="2475709" y="5374780"/>
            <a:chExt cx="1794663" cy="1332000"/>
          </a:xfrm>
        </p:grpSpPr>
        <p:sp>
          <p:nvSpPr>
            <p:cNvPr id="17" name="9Slide.vn 19">
              <a:extLst>
                <a:ext uri="{FF2B5EF4-FFF2-40B4-BE49-F238E27FC236}">
                  <a16:creationId xmlns:a16="http://schemas.microsoft.com/office/drawing/2014/main" id="{527DDC3E-E115-4837-8012-A8B631D9777F}"/>
                </a:ext>
              </a:extLst>
            </p:cNvPr>
            <p:cNvSpPr/>
            <p:nvPr/>
          </p:nvSpPr>
          <p:spPr>
            <a:xfrm>
              <a:off x="2475709" y="5374780"/>
              <a:ext cx="1794663" cy="13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88" name="9Slide.vn 20">
              <a:extLst>
                <a:ext uri="{FF2B5EF4-FFF2-40B4-BE49-F238E27FC236}">
                  <a16:creationId xmlns:a16="http://schemas.microsoft.com/office/drawing/2014/main" id="{2C33863A-5C20-4F12-8155-33FFB488260B}"/>
                </a:ext>
              </a:extLst>
            </p:cNvPr>
            <p:cNvSpPr>
              <a:spLocks noChangeAspect="1"/>
            </p:cNvSpPr>
            <p:nvPr/>
          </p:nvSpPr>
          <p:spPr>
            <a:xfrm>
              <a:off x="2987149" y="5654831"/>
              <a:ext cx="771782" cy="771898"/>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8584BE"/>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grpSp>
      <p:grpSp>
        <p:nvGrpSpPr>
          <p:cNvPr id="3" name="9Slide.vn 21">
            <a:extLst>
              <a:ext uri="{FF2B5EF4-FFF2-40B4-BE49-F238E27FC236}">
                <a16:creationId xmlns:a16="http://schemas.microsoft.com/office/drawing/2014/main" id="{170C56BA-3EF6-4CC7-AD51-DC3F1C1369D1}"/>
              </a:ext>
            </a:extLst>
          </p:cNvPr>
          <p:cNvGrpSpPr/>
          <p:nvPr/>
        </p:nvGrpSpPr>
        <p:grpSpPr>
          <a:xfrm>
            <a:off x="550863" y="5374780"/>
            <a:ext cx="1785937" cy="1332000"/>
            <a:chOff x="550863" y="5374780"/>
            <a:chExt cx="1785937" cy="1332000"/>
          </a:xfrm>
        </p:grpSpPr>
        <p:sp>
          <p:nvSpPr>
            <p:cNvPr id="16" name="9Slide.vn 22">
              <a:extLst>
                <a:ext uri="{FF2B5EF4-FFF2-40B4-BE49-F238E27FC236}">
                  <a16:creationId xmlns:a16="http://schemas.microsoft.com/office/drawing/2014/main" id="{55AEAAFF-76A2-4CA3-B35B-E157D6D22F2A}"/>
                </a:ext>
              </a:extLst>
            </p:cNvPr>
            <p:cNvSpPr/>
            <p:nvPr/>
          </p:nvSpPr>
          <p:spPr>
            <a:xfrm>
              <a:off x="550863" y="5374780"/>
              <a:ext cx="1785937" cy="13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89" name="9Slide.vn 23">
              <a:extLst>
                <a:ext uri="{FF2B5EF4-FFF2-40B4-BE49-F238E27FC236}">
                  <a16:creationId xmlns:a16="http://schemas.microsoft.com/office/drawing/2014/main" id="{B8F4FE1B-A582-4D63-B6B2-597B18752EB3}"/>
                </a:ext>
              </a:extLst>
            </p:cNvPr>
            <p:cNvSpPr>
              <a:spLocks noChangeAspect="1"/>
            </p:cNvSpPr>
            <p:nvPr/>
          </p:nvSpPr>
          <p:spPr>
            <a:xfrm>
              <a:off x="1115911" y="5712860"/>
              <a:ext cx="655840" cy="65584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EF70A5"/>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grpSp>
      <p:sp>
        <p:nvSpPr>
          <p:cNvPr id="91" name="9Slide.vn 24">
            <a:extLst>
              <a:ext uri="{FF2B5EF4-FFF2-40B4-BE49-F238E27FC236}">
                <a16:creationId xmlns:a16="http://schemas.microsoft.com/office/drawing/2014/main" id="{2597F85C-A951-4AED-A8F3-4DC7AEB7D6BF}"/>
              </a:ext>
            </a:extLst>
          </p:cNvPr>
          <p:cNvSpPr>
            <a:spLocks noChangeAspect="1"/>
          </p:cNvSpPr>
          <p:nvPr/>
        </p:nvSpPr>
        <p:spPr>
          <a:xfrm>
            <a:off x="3034655" y="4151426"/>
            <a:ext cx="839478" cy="68692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FEE004"/>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92" name="9Slide.vn 25">
            <a:extLst>
              <a:ext uri="{FF2B5EF4-FFF2-40B4-BE49-F238E27FC236}">
                <a16:creationId xmlns:a16="http://schemas.microsoft.com/office/drawing/2014/main" id="{29E62A46-0EC7-403B-8A77-0F96884FDC49}"/>
              </a:ext>
            </a:extLst>
          </p:cNvPr>
          <p:cNvSpPr>
            <a:spLocks noChangeAspect="1"/>
          </p:cNvSpPr>
          <p:nvPr/>
        </p:nvSpPr>
        <p:spPr>
          <a:xfrm>
            <a:off x="8724514" y="2020552"/>
            <a:ext cx="905006" cy="1287797"/>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rgbClr val="D37049"/>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94" name="9Slide.vn 26">
            <a:extLst>
              <a:ext uri="{FF2B5EF4-FFF2-40B4-BE49-F238E27FC236}">
                <a16:creationId xmlns:a16="http://schemas.microsoft.com/office/drawing/2014/main" id="{1936EB48-7702-456B-B932-0974727D2E88}"/>
              </a:ext>
            </a:extLst>
          </p:cNvPr>
          <p:cNvSpPr>
            <a:spLocks noChangeAspect="1"/>
          </p:cNvSpPr>
          <p:nvPr/>
        </p:nvSpPr>
        <p:spPr>
          <a:xfrm>
            <a:off x="1681703" y="2020381"/>
            <a:ext cx="1326439" cy="1326225"/>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rgbClr val="CE5252"/>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Tree>
    <p:extLst>
      <p:ext uri="{BB962C8B-B14F-4D97-AF65-F5344CB8AC3E}">
        <p14:creationId xmlns:p14="http://schemas.microsoft.com/office/powerpoint/2010/main" val="3653204510"/>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1F1F1">
            <a:alpha val="90000"/>
          </a:srgb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A1307E31-5049-4B6F-8F64-E5F9D5D8203D}"/>
              </a:ext>
            </a:extLst>
          </p:cNvPr>
          <p:cNvSpPr/>
          <p:nvPr/>
        </p:nvSpPr>
        <p:spPr>
          <a:xfrm>
            <a:off x="7474097" y="2229673"/>
            <a:ext cx="4490893" cy="43712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5" name="9Slide.vn 2">
            <a:extLst>
              <a:ext uri="{FF2B5EF4-FFF2-40B4-BE49-F238E27FC236}">
                <a16:creationId xmlns:a16="http://schemas.microsoft.com/office/drawing/2014/main" id="{77202941-26F2-4C4B-A7DE-39CE3B92E2FD}"/>
              </a:ext>
            </a:extLst>
          </p:cNvPr>
          <p:cNvGraphicFramePr>
            <a:graphicFrameLocks noGrp="1"/>
          </p:cNvGraphicFramePr>
          <p:nvPr/>
        </p:nvGraphicFramePr>
        <p:xfrm>
          <a:off x="545640" y="1131650"/>
          <a:ext cx="11419350" cy="914400"/>
        </p:xfrm>
        <a:graphic>
          <a:graphicData uri="http://schemas.openxmlformats.org/drawingml/2006/table">
            <a:tbl>
              <a:tblPr firstRow="1" bandRow="1">
                <a:tableStyleId>{5C22544A-7EE6-4342-B048-85BDC9FD1C3A}</a:tableStyleId>
              </a:tblPr>
              <a:tblGrid>
                <a:gridCol w="1903225">
                  <a:extLst>
                    <a:ext uri="{9D8B030D-6E8A-4147-A177-3AD203B41FA5}">
                      <a16:colId xmlns:a16="http://schemas.microsoft.com/office/drawing/2014/main" val="3244515960"/>
                    </a:ext>
                  </a:extLst>
                </a:gridCol>
                <a:gridCol w="1903225">
                  <a:extLst>
                    <a:ext uri="{9D8B030D-6E8A-4147-A177-3AD203B41FA5}">
                      <a16:colId xmlns:a16="http://schemas.microsoft.com/office/drawing/2014/main" val="2605706028"/>
                    </a:ext>
                  </a:extLst>
                </a:gridCol>
                <a:gridCol w="1903225">
                  <a:extLst>
                    <a:ext uri="{9D8B030D-6E8A-4147-A177-3AD203B41FA5}">
                      <a16:colId xmlns:a16="http://schemas.microsoft.com/office/drawing/2014/main" val="1386421308"/>
                    </a:ext>
                  </a:extLst>
                </a:gridCol>
                <a:gridCol w="1903225">
                  <a:extLst>
                    <a:ext uri="{9D8B030D-6E8A-4147-A177-3AD203B41FA5}">
                      <a16:colId xmlns:a16="http://schemas.microsoft.com/office/drawing/2014/main" val="1509921993"/>
                    </a:ext>
                  </a:extLst>
                </a:gridCol>
                <a:gridCol w="1903225">
                  <a:extLst>
                    <a:ext uri="{9D8B030D-6E8A-4147-A177-3AD203B41FA5}">
                      <a16:colId xmlns:a16="http://schemas.microsoft.com/office/drawing/2014/main" val="393636705"/>
                    </a:ext>
                  </a:extLst>
                </a:gridCol>
                <a:gridCol w="1903225">
                  <a:extLst>
                    <a:ext uri="{9D8B030D-6E8A-4147-A177-3AD203B41FA5}">
                      <a16:colId xmlns:a16="http://schemas.microsoft.com/office/drawing/2014/main" val="1584017902"/>
                    </a:ext>
                  </a:extLst>
                </a:gridCol>
              </a:tblGrid>
              <a:tr h="792164">
                <a:tc>
                  <a:txBody>
                    <a:bodyPr/>
                    <a:lstStyle/>
                    <a:p>
                      <a:pPr marL="72000"/>
                      <a:r>
                        <a:rPr lang="en-IN" sz="3600" b="0" kern="1200" dirty="0">
                          <a:solidFill>
                            <a:schemeClr val="tx1"/>
                          </a:solidFill>
                          <a:latin typeface="+mj-lt"/>
                          <a:ea typeface="+mn-ea"/>
                          <a:cs typeface="+mn-cs"/>
                        </a:rPr>
                        <a:t>298</a:t>
                      </a:r>
                    </a:p>
                    <a:p>
                      <a:pPr marL="72000"/>
                      <a:r>
                        <a:rPr lang="en-IN" sz="1800" dirty="0">
                          <a:solidFill>
                            <a:srgbClr val="7F7F81"/>
                          </a:solidFill>
                          <a:latin typeface="+mn-lt"/>
                        </a:rPr>
                        <a:t>Add Text</a:t>
                      </a:r>
                    </a:p>
                  </a:txBody>
                  <a:tcPr anchor="ctr">
                    <a:lnL w="38100" cap="flat" cmpd="sng" algn="ctr">
                      <a:solidFill>
                        <a:schemeClr val="accent2"/>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72000"/>
                      <a:r>
                        <a:rPr lang="en-IN" sz="3600" b="0" kern="1200" dirty="0">
                          <a:solidFill>
                            <a:schemeClr val="tx1"/>
                          </a:solidFill>
                          <a:latin typeface="+mj-lt"/>
                          <a:ea typeface="+mn-ea"/>
                          <a:cs typeface="+mn-cs"/>
                        </a:rPr>
                        <a:t>483</a:t>
                      </a:r>
                    </a:p>
                    <a:p>
                      <a:pPr marL="72000"/>
                      <a:r>
                        <a:rPr lang="en-IN" sz="1800" dirty="0">
                          <a:solidFill>
                            <a:srgbClr val="7F7F81"/>
                          </a:solidFill>
                          <a:latin typeface="+mn-lt"/>
                        </a:rPr>
                        <a:t>Add Text</a:t>
                      </a:r>
                    </a:p>
                  </a:txBody>
                  <a:tcPr anchor="ctr">
                    <a:lnL w="38100" cap="flat" cmpd="sng" algn="ctr">
                      <a:solidFill>
                        <a:schemeClr val="accent1"/>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72000"/>
                      <a:r>
                        <a:rPr lang="en-IN" sz="3600" b="0" kern="1200" dirty="0">
                          <a:solidFill>
                            <a:schemeClr val="tx1"/>
                          </a:solidFill>
                          <a:latin typeface="+mj-lt"/>
                          <a:ea typeface="+mn-ea"/>
                          <a:cs typeface="+mn-cs"/>
                        </a:rPr>
                        <a:t>39</a:t>
                      </a:r>
                    </a:p>
                    <a:p>
                      <a:pPr marL="72000"/>
                      <a:r>
                        <a:rPr lang="en-IN" sz="1800" dirty="0">
                          <a:solidFill>
                            <a:srgbClr val="7F7F81"/>
                          </a:solidFill>
                          <a:latin typeface="+mn-lt"/>
                        </a:rPr>
                        <a:t>Add Text</a:t>
                      </a:r>
                    </a:p>
                  </a:txBody>
                  <a:tcPr anchor="ctr">
                    <a:lnL w="38100" cap="flat" cmpd="sng" algn="ctr">
                      <a:solidFill>
                        <a:schemeClr val="accent3"/>
                      </a:solidFill>
                      <a:prstDash val="solid"/>
                      <a:round/>
                      <a:headEnd type="none" w="med" len="med"/>
                      <a:tailEnd type="none" w="med" len="med"/>
                    </a:lnL>
                    <a:lnR w="38100" cap="flat" cmpd="sng" algn="ctr">
                      <a:solidFill>
                        <a:schemeClr val="accent4"/>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72000"/>
                      <a:r>
                        <a:rPr lang="en-IN" sz="3600" b="0" kern="1200" dirty="0">
                          <a:solidFill>
                            <a:schemeClr val="tx1"/>
                          </a:solidFill>
                          <a:latin typeface="+mj-lt"/>
                          <a:ea typeface="+mn-ea"/>
                          <a:cs typeface="+mn-cs"/>
                        </a:rPr>
                        <a:t>81</a:t>
                      </a:r>
                    </a:p>
                    <a:p>
                      <a:pPr marL="72000"/>
                      <a:r>
                        <a:rPr lang="en-IN" sz="1800" dirty="0">
                          <a:solidFill>
                            <a:srgbClr val="7F7F81"/>
                          </a:solidFill>
                          <a:latin typeface="+mn-lt"/>
                        </a:rPr>
                        <a:t>Add Text</a:t>
                      </a:r>
                    </a:p>
                  </a:txBody>
                  <a:tcPr anchor="ctr">
                    <a:lnL w="38100" cap="flat" cmpd="sng" algn="ctr">
                      <a:solidFill>
                        <a:schemeClr val="accent4"/>
                      </a:solidFill>
                      <a:prstDash val="solid"/>
                      <a:round/>
                      <a:headEnd type="none" w="med" len="med"/>
                      <a:tailEnd type="none" w="med" len="med"/>
                    </a:lnL>
                    <a:lnR w="38100" cap="flat" cmpd="sng" algn="ctr">
                      <a:solidFill>
                        <a:schemeClr val="tx2"/>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72000"/>
                      <a:r>
                        <a:rPr lang="en-IN" sz="3600" b="0" kern="1200" dirty="0">
                          <a:solidFill>
                            <a:schemeClr val="tx1"/>
                          </a:solidFill>
                          <a:latin typeface="+mj-lt"/>
                          <a:ea typeface="+mn-ea"/>
                          <a:cs typeface="+mn-cs"/>
                        </a:rPr>
                        <a:t>35</a:t>
                      </a:r>
                    </a:p>
                    <a:p>
                      <a:pPr marL="72000"/>
                      <a:r>
                        <a:rPr lang="en-IN" sz="1800" dirty="0">
                          <a:solidFill>
                            <a:srgbClr val="7F7F81"/>
                          </a:solidFill>
                          <a:latin typeface="+mn-lt"/>
                        </a:rPr>
                        <a:t>Add Text</a:t>
                      </a:r>
                    </a:p>
                  </a:txBody>
                  <a:tcPr anchor="ctr">
                    <a:lnL w="38100" cap="flat" cmpd="sng" algn="ctr">
                      <a:solidFill>
                        <a:schemeClr val="tx2"/>
                      </a:solidFill>
                      <a:prstDash val="solid"/>
                      <a:round/>
                      <a:headEnd type="none" w="med" len="med"/>
                      <a:tailEnd type="none" w="med" len="med"/>
                    </a:lnL>
                    <a:lnR w="38100" cap="flat" cmpd="sng" algn="ctr">
                      <a:solidFill>
                        <a:schemeClr val="accent4"/>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72000"/>
                      <a:r>
                        <a:rPr lang="en-IN" sz="3600" b="0" kern="1200" dirty="0">
                          <a:solidFill>
                            <a:schemeClr val="tx1"/>
                          </a:solidFill>
                          <a:latin typeface="+mj-lt"/>
                          <a:ea typeface="+mn-ea"/>
                          <a:cs typeface="+mn-cs"/>
                        </a:rPr>
                        <a:t>570</a:t>
                      </a:r>
                    </a:p>
                    <a:p>
                      <a:pPr marL="72000"/>
                      <a:r>
                        <a:rPr lang="en-IN" sz="1800" dirty="0">
                          <a:solidFill>
                            <a:srgbClr val="7F7F81"/>
                          </a:solidFill>
                          <a:latin typeface="+mn-lt"/>
                        </a:rPr>
                        <a:t>Add Text</a:t>
                      </a:r>
                    </a:p>
                  </a:txBody>
                  <a:tcPr anchor="ctr">
                    <a:lnL w="38100" cap="flat" cmpd="sng" algn="ctr">
                      <a:solidFill>
                        <a:schemeClr val="accent4"/>
                      </a:solidFill>
                      <a:prstDash val="solid"/>
                      <a:round/>
                      <a:headEnd type="none" w="med" len="med"/>
                      <a:tailEnd type="none" w="med" len="med"/>
                    </a:lnL>
                    <a:lnR w="381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58934211"/>
                  </a:ext>
                </a:extLst>
              </a:tr>
            </a:tbl>
          </a:graphicData>
        </a:graphic>
      </p:graphicFrame>
      <p:graphicFrame>
        <p:nvGraphicFramePr>
          <p:cNvPr id="28" name="9Slide.vn 3">
            <a:extLst>
              <a:ext uri="{FF2B5EF4-FFF2-40B4-BE49-F238E27FC236}">
                <a16:creationId xmlns:a16="http://schemas.microsoft.com/office/drawing/2014/main" id="{F5768DE1-052D-4BDE-874F-0083F0393475}"/>
              </a:ext>
            </a:extLst>
          </p:cNvPr>
          <p:cNvGraphicFramePr/>
          <p:nvPr/>
        </p:nvGraphicFramePr>
        <p:xfrm>
          <a:off x="550863" y="2229673"/>
          <a:ext cx="6682522" cy="4371208"/>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9Slide.vn 4">
            <a:extLst>
              <a:ext uri="{FF2B5EF4-FFF2-40B4-BE49-F238E27FC236}">
                <a16:creationId xmlns:a16="http://schemas.microsoft.com/office/drawing/2014/main" id="{C8968B88-ECA8-4858-B20C-E2A75BD9416F}"/>
              </a:ext>
            </a:extLst>
          </p:cNvPr>
          <p:cNvGrpSpPr/>
          <p:nvPr/>
        </p:nvGrpSpPr>
        <p:grpSpPr>
          <a:xfrm>
            <a:off x="7673255" y="4561601"/>
            <a:ext cx="4065433" cy="2025212"/>
            <a:chOff x="7750629" y="4575669"/>
            <a:chExt cx="4065433" cy="2025212"/>
          </a:xfrm>
        </p:grpSpPr>
        <p:grpSp>
          <p:nvGrpSpPr>
            <p:cNvPr id="7" name="Group 6">
              <a:extLst>
                <a:ext uri="{FF2B5EF4-FFF2-40B4-BE49-F238E27FC236}">
                  <a16:creationId xmlns:a16="http://schemas.microsoft.com/office/drawing/2014/main" id="{84864C29-7804-4243-BFD6-FEFC317B8E7C}"/>
                </a:ext>
              </a:extLst>
            </p:cNvPr>
            <p:cNvGrpSpPr/>
            <p:nvPr/>
          </p:nvGrpSpPr>
          <p:grpSpPr>
            <a:xfrm>
              <a:off x="7750629" y="4575670"/>
              <a:ext cx="1752600" cy="2025211"/>
              <a:chOff x="7750629" y="4575670"/>
              <a:chExt cx="1752600" cy="2025211"/>
            </a:xfrm>
          </p:grpSpPr>
          <p:grpSp>
            <p:nvGrpSpPr>
              <p:cNvPr id="29" name="Group 28">
                <a:extLst>
                  <a:ext uri="{FF2B5EF4-FFF2-40B4-BE49-F238E27FC236}">
                    <a16:creationId xmlns:a16="http://schemas.microsoft.com/office/drawing/2014/main" id="{26896AC0-9960-44EC-9592-F3C1376DD3BA}"/>
                  </a:ext>
                </a:extLst>
              </p:cNvPr>
              <p:cNvGrpSpPr/>
              <p:nvPr/>
            </p:nvGrpSpPr>
            <p:grpSpPr>
              <a:xfrm>
                <a:off x="7855097" y="4575670"/>
                <a:ext cx="1543664" cy="1543664"/>
                <a:chOff x="7838155" y="4671833"/>
                <a:chExt cx="1543664" cy="1543664"/>
              </a:xfrm>
            </p:grpSpPr>
            <p:grpSp>
              <p:nvGrpSpPr>
                <p:cNvPr id="16" name="Group 15">
                  <a:extLst>
                    <a:ext uri="{FF2B5EF4-FFF2-40B4-BE49-F238E27FC236}">
                      <a16:creationId xmlns:a16="http://schemas.microsoft.com/office/drawing/2014/main" id="{D4C28931-F55B-4020-A3FA-2C4CF1E1036F}"/>
                    </a:ext>
                  </a:extLst>
                </p:cNvPr>
                <p:cNvGrpSpPr/>
                <p:nvPr/>
              </p:nvGrpSpPr>
              <p:grpSpPr>
                <a:xfrm rot="12600000">
                  <a:off x="7838155" y="4671833"/>
                  <a:ext cx="1543664" cy="1543664"/>
                  <a:chOff x="7410448" y="1028700"/>
                  <a:chExt cx="3848102" cy="3848101"/>
                </a:xfrm>
              </p:grpSpPr>
              <p:sp>
                <p:nvSpPr>
                  <p:cNvPr id="17" name="9Slide.vn 5">
                    <a:extLst>
                      <a:ext uri="{FF2B5EF4-FFF2-40B4-BE49-F238E27FC236}">
                        <a16:creationId xmlns:a16="http://schemas.microsoft.com/office/drawing/2014/main" id="{9B6E4D5F-4DB0-4DD1-B303-80866E306442}"/>
                      </a:ext>
                    </a:extLst>
                  </p:cNvPr>
                  <p:cNvSpPr/>
                  <p:nvPr/>
                </p:nvSpPr>
                <p:spPr>
                  <a:xfrm>
                    <a:off x="7410450" y="1028700"/>
                    <a:ext cx="3848100" cy="3848100"/>
                  </a:xfrm>
                  <a:prstGeom prst="donut">
                    <a:avLst>
                      <a:gd name="adj" fmla="val 110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8" name="9Slide.vn 6">
                    <a:extLst>
                      <a:ext uri="{FF2B5EF4-FFF2-40B4-BE49-F238E27FC236}">
                        <a16:creationId xmlns:a16="http://schemas.microsoft.com/office/drawing/2014/main" id="{EC1C8DAD-1454-4ACD-9DB1-1C6FE4F29CD7}"/>
                      </a:ext>
                    </a:extLst>
                  </p:cNvPr>
                  <p:cNvSpPr/>
                  <p:nvPr/>
                </p:nvSpPr>
                <p:spPr>
                  <a:xfrm>
                    <a:off x="7410448" y="1028700"/>
                    <a:ext cx="3848101" cy="3848101"/>
                  </a:xfrm>
                  <a:prstGeom prst="blockArc">
                    <a:avLst>
                      <a:gd name="adj1" fmla="val 12480076"/>
                      <a:gd name="adj2" fmla="val 3991280"/>
                      <a:gd name="adj3" fmla="val 11081"/>
                    </a:avLst>
                  </a:prstGeom>
                  <a:solidFill>
                    <a:srgbClr val="EFEFEF"/>
                  </a:solidFill>
                  <a:ln>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25" name="9Slide.vn 7">
                  <a:extLst>
                    <a:ext uri="{FF2B5EF4-FFF2-40B4-BE49-F238E27FC236}">
                      <a16:creationId xmlns:a16="http://schemas.microsoft.com/office/drawing/2014/main" id="{5D8EC1FE-0DDC-4333-8F1F-E12EE772AE4D}"/>
                    </a:ext>
                  </a:extLst>
                </p:cNvPr>
                <p:cNvSpPr txBox="1"/>
                <p:nvPr/>
              </p:nvSpPr>
              <p:spPr>
                <a:xfrm>
                  <a:off x="8114685" y="5182054"/>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45%</a:t>
                  </a:r>
                </a:p>
              </p:txBody>
            </p:sp>
          </p:grpSp>
          <p:sp>
            <p:nvSpPr>
              <p:cNvPr id="34" name="9Slide.vn 8">
                <a:extLst>
                  <a:ext uri="{FF2B5EF4-FFF2-40B4-BE49-F238E27FC236}">
                    <a16:creationId xmlns:a16="http://schemas.microsoft.com/office/drawing/2014/main" id="{7D993CB7-EB4E-4585-B9A7-45AC8883776C}"/>
                  </a:ext>
                </a:extLst>
              </p:cNvPr>
              <p:cNvSpPr>
                <a:spLocks/>
              </p:cNvSpPr>
              <p:nvPr/>
            </p:nvSpPr>
            <p:spPr bwMode="auto">
              <a:xfrm flipH="1">
                <a:off x="7750629" y="6206223"/>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6" name="Group 5">
              <a:extLst>
                <a:ext uri="{FF2B5EF4-FFF2-40B4-BE49-F238E27FC236}">
                  <a16:creationId xmlns:a16="http://schemas.microsoft.com/office/drawing/2014/main" id="{7EC931EC-5F59-4BD7-B5DC-256B0AC204DB}"/>
                </a:ext>
              </a:extLst>
            </p:cNvPr>
            <p:cNvGrpSpPr/>
            <p:nvPr/>
          </p:nvGrpSpPr>
          <p:grpSpPr>
            <a:xfrm>
              <a:off x="10063462" y="4575669"/>
              <a:ext cx="1752600" cy="2025212"/>
              <a:chOff x="10063462" y="4575669"/>
              <a:chExt cx="1752600" cy="2025212"/>
            </a:xfrm>
          </p:grpSpPr>
          <p:grpSp>
            <p:nvGrpSpPr>
              <p:cNvPr id="30" name="Group 29">
                <a:extLst>
                  <a:ext uri="{FF2B5EF4-FFF2-40B4-BE49-F238E27FC236}">
                    <a16:creationId xmlns:a16="http://schemas.microsoft.com/office/drawing/2014/main" id="{2DE32DC6-1547-4793-8D3D-6465CE1B0C92}"/>
                  </a:ext>
                </a:extLst>
              </p:cNvPr>
              <p:cNvGrpSpPr/>
              <p:nvPr/>
            </p:nvGrpSpPr>
            <p:grpSpPr>
              <a:xfrm>
                <a:off x="10167930" y="4575669"/>
                <a:ext cx="1543664" cy="1543664"/>
                <a:chOff x="10138901" y="4671832"/>
                <a:chExt cx="1543664" cy="1543664"/>
              </a:xfrm>
            </p:grpSpPr>
            <p:grpSp>
              <p:nvGrpSpPr>
                <p:cNvPr id="19" name="Group 18">
                  <a:extLst>
                    <a:ext uri="{FF2B5EF4-FFF2-40B4-BE49-F238E27FC236}">
                      <a16:creationId xmlns:a16="http://schemas.microsoft.com/office/drawing/2014/main" id="{8B7FB9C9-9BBA-4B5D-97DC-39DE3CB55607}"/>
                    </a:ext>
                  </a:extLst>
                </p:cNvPr>
                <p:cNvGrpSpPr/>
                <p:nvPr/>
              </p:nvGrpSpPr>
              <p:grpSpPr>
                <a:xfrm rot="5400000">
                  <a:off x="10138901" y="4671832"/>
                  <a:ext cx="1543664" cy="1543664"/>
                  <a:chOff x="7410450" y="1028700"/>
                  <a:chExt cx="3848100" cy="3848100"/>
                </a:xfrm>
              </p:grpSpPr>
              <p:sp>
                <p:nvSpPr>
                  <p:cNvPr id="20" name="9Slide.vn 9">
                    <a:extLst>
                      <a:ext uri="{FF2B5EF4-FFF2-40B4-BE49-F238E27FC236}">
                        <a16:creationId xmlns:a16="http://schemas.microsoft.com/office/drawing/2014/main" id="{6B784424-8DD5-4910-930E-B8914003AB4D}"/>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 name="9Slide.vn 10">
                    <a:extLst>
                      <a:ext uri="{FF2B5EF4-FFF2-40B4-BE49-F238E27FC236}">
                        <a16:creationId xmlns:a16="http://schemas.microsoft.com/office/drawing/2014/main" id="{3152B39D-A6FF-4121-8DCE-4F4304B6921A}"/>
                      </a:ext>
                    </a:extLst>
                  </p:cNvPr>
                  <p:cNvSpPr/>
                  <p:nvPr/>
                </p:nvSpPr>
                <p:spPr>
                  <a:xfrm rot="4657630">
                    <a:off x="7410450" y="1028700"/>
                    <a:ext cx="3848100" cy="3848100"/>
                  </a:xfrm>
                  <a:prstGeom prst="blockArc">
                    <a:avLst>
                      <a:gd name="adj1" fmla="val 5982016"/>
                      <a:gd name="adj2" fmla="val 3957020"/>
                      <a:gd name="adj3" fmla="val 1133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24" name="9Slide.vn 11">
                  <a:extLst>
                    <a:ext uri="{FF2B5EF4-FFF2-40B4-BE49-F238E27FC236}">
                      <a16:creationId xmlns:a16="http://schemas.microsoft.com/office/drawing/2014/main" id="{E72FDF9E-728E-42A6-B563-F5ABD5A6BA00}"/>
                    </a:ext>
                  </a:extLst>
                </p:cNvPr>
                <p:cNvSpPr txBox="1"/>
                <p:nvPr/>
              </p:nvSpPr>
              <p:spPr>
                <a:xfrm>
                  <a:off x="10415433" y="5182054"/>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87%</a:t>
                  </a:r>
                </a:p>
              </p:txBody>
            </p:sp>
          </p:grpSp>
          <p:sp>
            <p:nvSpPr>
              <p:cNvPr id="35" name="9Slide.vn 12">
                <a:extLst>
                  <a:ext uri="{FF2B5EF4-FFF2-40B4-BE49-F238E27FC236}">
                    <a16:creationId xmlns:a16="http://schemas.microsoft.com/office/drawing/2014/main" id="{97E381EF-2406-47B0-A60F-785A5EAC2E90}"/>
                  </a:ext>
                </a:extLst>
              </p:cNvPr>
              <p:cNvSpPr>
                <a:spLocks/>
              </p:cNvSpPr>
              <p:nvPr/>
            </p:nvSpPr>
            <p:spPr bwMode="auto">
              <a:xfrm flipH="1">
                <a:off x="10063462" y="6206223"/>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grpSp>
        <p:nvGrpSpPr>
          <p:cNvPr id="8" name="9Slide.vn 13">
            <a:extLst>
              <a:ext uri="{FF2B5EF4-FFF2-40B4-BE49-F238E27FC236}">
                <a16:creationId xmlns:a16="http://schemas.microsoft.com/office/drawing/2014/main" id="{C6682155-55C1-4129-A7DD-EFFFB3D30B56}"/>
              </a:ext>
            </a:extLst>
          </p:cNvPr>
          <p:cNvGrpSpPr/>
          <p:nvPr/>
        </p:nvGrpSpPr>
        <p:grpSpPr>
          <a:xfrm>
            <a:off x="7673255" y="2342217"/>
            <a:ext cx="4065433" cy="2052105"/>
            <a:chOff x="7680289" y="2342217"/>
            <a:chExt cx="4065433" cy="2052105"/>
          </a:xfrm>
        </p:grpSpPr>
        <p:grpSp>
          <p:nvGrpSpPr>
            <p:cNvPr id="3" name="Group 2">
              <a:extLst>
                <a:ext uri="{FF2B5EF4-FFF2-40B4-BE49-F238E27FC236}">
                  <a16:creationId xmlns:a16="http://schemas.microsoft.com/office/drawing/2014/main" id="{0E9013EC-6088-4C67-8998-A906E4381907}"/>
                </a:ext>
              </a:extLst>
            </p:cNvPr>
            <p:cNvGrpSpPr/>
            <p:nvPr/>
          </p:nvGrpSpPr>
          <p:grpSpPr>
            <a:xfrm>
              <a:off x="7680289" y="2342217"/>
              <a:ext cx="1752600" cy="2052105"/>
              <a:chOff x="7750629" y="2229673"/>
              <a:chExt cx="1752600" cy="2052105"/>
            </a:xfrm>
          </p:grpSpPr>
          <p:grpSp>
            <p:nvGrpSpPr>
              <p:cNvPr id="32" name="Group 31">
                <a:extLst>
                  <a:ext uri="{FF2B5EF4-FFF2-40B4-BE49-F238E27FC236}">
                    <a16:creationId xmlns:a16="http://schemas.microsoft.com/office/drawing/2014/main" id="{37E90A98-BD41-4342-B996-A80829F6A060}"/>
                  </a:ext>
                </a:extLst>
              </p:cNvPr>
              <p:cNvGrpSpPr/>
              <p:nvPr/>
            </p:nvGrpSpPr>
            <p:grpSpPr>
              <a:xfrm>
                <a:off x="7855097" y="2229673"/>
                <a:ext cx="1543664" cy="1543664"/>
                <a:chOff x="7838153" y="1863396"/>
                <a:chExt cx="1543664" cy="1543664"/>
              </a:xfrm>
            </p:grpSpPr>
            <p:grpSp>
              <p:nvGrpSpPr>
                <p:cNvPr id="12" name="Group 11">
                  <a:extLst>
                    <a:ext uri="{FF2B5EF4-FFF2-40B4-BE49-F238E27FC236}">
                      <a16:creationId xmlns:a16="http://schemas.microsoft.com/office/drawing/2014/main" id="{591B1617-607C-41AA-AF91-B01AB681D4FA}"/>
                    </a:ext>
                  </a:extLst>
                </p:cNvPr>
                <p:cNvGrpSpPr/>
                <p:nvPr/>
              </p:nvGrpSpPr>
              <p:grpSpPr>
                <a:xfrm rot="5400000">
                  <a:off x="7838153" y="1863396"/>
                  <a:ext cx="1543664" cy="1543664"/>
                  <a:chOff x="7410450" y="1028700"/>
                  <a:chExt cx="3848100" cy="3848100"/>
                </a:xfrm>
              </p:grpSpPr>
              <p:sp>
                <p:nvSpPr>
                  <p:cNvPr id="9" name="9Slide.vn 14">
                    <a:extLst>
                      <a:ext uri="{FF2B5EF4-FFF2-40B4-BE49-F238E27FC236}">
                        <a16:creationId xmlns:a16="http://schemas.microsoft.com/office/drawing/2014/main" id="{BC03F462-EB24-4783-A547-ADB1C906621F}"/>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 name="9Slide.vn 15">
                    <a:extLst>
                      <a:ext uri="{FF2B5EF4-FFF2-40B4-BE49-F238E27FC236}">
                        <a16:creationId xmlns:a16="http://schemas.microsoft.com/office/drawing/2014/main" id="{95613D17-ED5C-44E9-B59B-A44BAA8140E1}"/>
                      </a:ext>
                    </a:extLst>
                  </p:cNvPr>
                  <p:cNvSpPr/>
                  <p:nvPr/>
                </p:nvSpPr>
                <p:spPr>
                  <a:xfrm>
                    <a:off x="7410450" y="1028700"/>
                    <a:ext cx="3848100" cy="3848100"/>
                  </a:xfrm>
                  <a:prstGeom prst="blockArc">
                    <a:avLst>
                      <a:gd name="adj1" fmla="val 11747544"/>
                      <a:gd name="adj2" fmla="val 3957020"/>
                      <a:gd name="adj3" fmla="val 113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22" name="9Slide.vn 16">
                  <a:extLst>
                    <a:ext uri="{FF2B5EF4-FFF2-40B4-BE49-F238E27FC236}">
                      <a16:creationId xmlns:a16="http://schemas.microsoft.com/office/drawing/2014/main" id="{AA5E5BEB-704E-4583-9EA9-4B8362C5899B}"/>
                    </a:ext>
                  </a:extLst>
                </p:cNvPr>
                <p:cNvSpPr txBox="1"/>
                <p:nvPr/>
              </p:nvSpPr>
              <p:spPr>
                <a:xfrm>
                  <a:off x="8099937" y="2373618"/>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65%</a:t>
                  </a:r>
                </a:p>
              </p:txBody>
            </p:sp>
          </p:grpSp>
          <p:sp>
            <p:nvSpPr>
              <p:cNvPr id="33" name="9Slide.vn 17">
                <a:extLst>
                  <a:ext uri="{FF2B5EF4-FFF2-40B4-BE49-F238E27FC236}">
                    <a16:creationId xmlns:a16="http://schemas.microsoft.com/office/drawing/2014/main" id="{B7D66C88-9ECD-464E-83C9-B8FCE1ED178F}"/>
                  </a:ext>
                </a:extLst>
              </p:cNvPr>
              <p:cNvSpPr>
                <a:spLocks/>
              </p:cNvSpPr>
              <p:nvPr/>
            </p:nvSpPr>
            <p:spPr bwMode="auto">
              <a:xfrm flipH="1">
                <a:off x="7750629" y="3887120"/>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4" name="Group 3">
              <a:extLst>
                <a:ext uri="{FF2B5EF4-FFF2-40B4-BE49-F238E27FC236}">
                  <a16:creationId xmlns:a16="http://schemas.microsoft.com/office/drawing/2014/main" id="{6AEC1182-1374-4BBF-BCAE-EAC05FC828F1}"/>
                </a:ext>
              </a:extLst>
            </p:cNvPr>
            <p:cNvGrpSpPr/>
            <p:nvPr/>
          </p:nvGrpSpPr>
          <p:grpSpPr>
            <a:xfrm>
              <a:off x="9993122" y="2342217"/>
              <a:ext cx="1752600" cy="2052105"/>
              <a:chOff x="10063462" y="2229673"/>
              <a:chExt cx="1752600" cy="2052105"/>
            </a:xfrm>
          </p:grpSpPr>
          <p:grpSp>
            <p:nvGrpSpPr>
              <p:cNvPr id="31" name="Group 30">
                <a:extLst>
                  <a:ext uri="{FF2B5EF4-FFF2-40B4-BE49-F238E27FC236}">
                    <a16:creationId xmlns:a16="http://schemas.microsoft.com/office/drawing/2014/main" id="{13DC5319-FB4C-414F-91DE-AC987237584D}"/>
                  </a:ext>
                </a:extLst>
              </p:cNvPr>
              <p:cNvGrpSpPr/>
              <p:nvPr/>
            </p:nvGrpSpPr>
            <p:grpSpPr>
              <a:xfrm>
                <a:off x="10167930" y="2229673"/>
                <a:ext cx="1543664" cy="1543664"/>
                <a:chOff x="10138901" y="1863396"/>
                <a:chExt cx="1543664" cy="1543664"/>
              </a:xfrm>
            </p:grpSpPr>
            <p:grpSp>
              <p:nvGrpSpPr>
                <p:cNvPr id="13" name="Group 12">
                  <a:extLst>
                    <a:ext uri="{FF2B5EF4-FFF2-40B4-BE49-F238E27FC236}">
                      <a16:creationId xmlns:a16="http://schemas.microsoft.com/office/drawing/2014/main" id="{AB669C63-674F-4007-8E27-834994E766D9}"/>
                    </a:ext>
                  </a:extLst>
                </p:cNvPr>
                <p:cNvGrpSpPr/>
                <p:nvPr/>
              </p:nvGrpSpPr>
              <p:grpSpPr>
                <a:xfrm rot="5400000">
                  <a:off x="10138901" y="1863396"/>
                  <a:ext cx="1543664" cy="1543664"/>
                  <a:chOff x="7410450" y="1028700"/>
                  <a:chExt cx="3848100" cy="3848100"/>
                </a:xfrm>
              </p:grpSpPr>
              <p:sp>
                <p:nvSpPr>
                  <p:cNvPr id="14" name="9Slide.vn 18">
                    <a:extLst>
                      <a:ext uri="{FF2B5EF4-FFF2-40B4-BE49-F238E27FC236}">
                        <a16:creationId xmlns:a16="http://schemas.microsoft.com/office/drawing/2014/main" id="{6C648A9A-7327-45DE-AB37-9918BABEADCC}"/>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 name="9Slide.vn 19">
                    <a:extLst>
                      <a:ext uri="{FF2B5EF4-FFF2-40B4-BE49-F238E27FC236}">
                        <a16:creationId xmlns:a16="http://schemas.microsoft.com/office/drawing/2014/main" id="{F195CE5D-4D0D-4D9E-BB49-C15780865699}"/>
                      </a:ext>
                    </a:extLst>
                  </p:cNvPr>
                  <p:cNvSpPr/>
                  <p:nvPr/>
                </p:nvSpPr>
                <p:spPr>
                  <a:xfrm>
                    <a:off x="7410450" y="1028700"/>
                    <a:ext cx="3848100" cy="3848100"/>
                  </a:xfrm>
                  <a:prstGeom prst="blockArc">
                    <a:avLst>
                      <a:gd name="adj1" fmla="val 11747544"/>
                      <a:gd name="adj2" fmla="val 5370644"/>
                      <a:gd name="adj3" fmla="val 1098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23" name="9Slide.vn 20">
                  <a:extLst>
                    <a:ext uri="{FF2B5EF4-FFF2-40B4-BE49-F238E27FC236}">
                      <a16:creationId xmlns:a16="http://schemas.microsoft.com/office/drawing/2014/main" id="{27CDDABB-16B7-4021-8CC2-43179FC112F9}"/>
                    </a:ext>
                  </a:extLst>
                </p:cNvPr>
                <p:cNvSpPr txBox="1"/>
                <p:nvPr/>
              </p:nvSpPr>
              <p:spPr>
                <a:xfrm>
                  <a:off x="10415433" y="2373618"/>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67%</a:t>
                  </a:r>
                </a:p>
              </p:txBody>
            </p:sp>
          </p:grpSp>
          <p:sp>
            <p:nvSpPr>
              <p:cNvPr id="36" name="9Slide.vn 21">
                <a:extLst>
                  <a:ext uri="{FF2B5EF4-FFF2-40B4-BE49-F238E27FC236}">
                    <a16:creationId xmlns:a16="http://schemas.microsoft.com/office/drawing/2014/main" id="{752FD760-3852-47D4-A51D-68EE25265C93}"/>
                  </a:ext>
                </a:extLst>
              </p:cNvPr>
              <p:cNvSpPr>
                <a:spLocks/>
              </p:cNvSpPr>
              <p:nvPr/>
            </p:nvSpPr>
            <p:spPr bwMode="auto">
              <a:xfrm flipH="1">
                <a:off x="10063462" y="3887120"/>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sp>
        <p:nvSpPr>
          <p:cNvPr id="37" name="9Slide.vn 22">
            <a:extLst>
              <a:ext uri="{FF2B5EF4-FFF2-40B4-BE49-F238E27FC236}">
                <a16:creationId xmlns:a16="http://schemas.microsoft.com/office/drawing/2014/main" id="{F2C37C4F-1338-4CAD-A79F-AA0A3DA8B4EF}"/>
              </a:ext>
            </a:extLst>
          </p:cNvPr>
          <p:cNvSpPr>
            <a:spLocks noGrp="1"/>
          </p:cNvSpPr>
          <p:nvPr>
            <p:ph type="title"/>
          </p:nvPr>
        </p:nvSpPr>
        <p:spPr/>
        <p:txBody>
          <a:bodyPr/>
          <a:lstStyle/>
          <a:p>
            <a:r>
              <a:rPr lang="en-IN" dirty="0"/>
              <a:t>FINANCE DASHBOARD</a:t>
            </a:r>
          </a:p>
        </p:txBody>
      </p:sp>
    </p:spTree>
    <p:extLst>
      <p:ext uri="{BB962C8B-B14F-4D97-AF65-F5344CB8AC3E}">
        <p14:creationId xmlns:p14="http://schemas.microsoft.com/office/powerpoint/2010/main" val="1358424153"/>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01D73FB3-1CB4-4269-A279-48A9705A1A15}"/>
              </a:ext>
            </a:extLst>
          </p:cNvPr>
          <p:cNvSpPr>
            <a:spLocks noGrp="1"/>
          </p:cNvSpPr>
          <p:nvPr>
            <p:ph type="title"/>
          </p:nvPr>
        </p:nvSpPr>
        <p:spPr/>
        <p:txBody>
          <a:bodyPr/>
          <a:lstStyle/>
          <a:p>
            <a:r>
              <a:rPr lang="en-IN" dirty="0"/>
              <a:t>EDUCATION DASHBOARD</a:t>
            </a:r>
          </a:p>
        </p:txBody>
      </p:sp>
      <p:grpSp>
        <p:nvGrpSpPr>
          <p:cNvPr id="27" name="9Slide.vn 2">
            <a:extLst>
              <a:ext uri="{FF2B5EF4-FFF2-40B4-BE49-F238E27FC236}">
                <a16:creationId xmlns:a16="http://schemas.microsoft.com/office/drawing/2014/main" id="{C7AE01AE-4DC1-49DE-9A3C-5FC7A4C0A3E3}"/>
              </a:ext>
            </a:extLst>
          </p:cNvPr>
          <p:cNvGrpSpPr/>
          <p:nvPr/>
        </p:nvGrpSpPr>
        <p:grpSpPr>
          <a:xfrm>
            <a:off x="433204" y="1125538"/>
            <a:ext cx="11258749" cy="5409342"/>
            <a:chOff x="433204" y="1125538"/>
            <a:chExt cx="11258749" cy="5409342"/>
          </a:xfrm>
        </p:grpSpPr>
        <p:grpSp>
          <p:nvGrpSpPr>
            <p:cNvPr id="26" name="Group 25">
              <a:extLst>
                <a:ext uri="{FF2B5EF4-FFF2-40B4-BE49-F238E27FC236}">
                  <a16:creationId xmlns:a16="http://schemas.microsoft.com/office/drawing/2014/main" id="{1E17404D-EDE3-4E15-AE1F-191E4E88D663}"/>
                </a:ext>
              </a:extLst>
            </p:cNvPr>
            <p:cNvGrpSpPr/>
            <p:nvPr/>
          </p:nvGrpSpPr>
          <p:grpSpPr>
            <a:xfrm>
              <a:off x="433204" y="2930466"/>
              <a:ext cx="11216121" cy="3604414"/>
              <a:chOff x="403224" y="3050386"/>
              <a:chExt cx="11216121" cy="3604414"/>
            </a:xfrm>
          </p:grpSpPr>
          <p:graphicFrame>
            <p:nvGraphicFramePr>
              <p:cNvPr id="3" name="9Slide.vn 3">
                <a:extLst>
                  <a:ext uri="{FF2B5EF4-FFF2-40B4-BE49-F238E27FC236}">
                    <a16:creationId xmlns:a16="http://schemas.microsoft.com/office/drawing/2014/main" id="{25EE1941-0FFD-4312-AFC4-B67940259397}"/>
                  </a:ext>
                </a:extLst>
              </p:cNvPr>
              <p:cNvGraphicFramePr/>
              <p:nvPr/>
            </p:nvGraphicFramePr>
            <p:xfrm>
              <a:off x="403224" y="3050386"/>
              <a:ext cx="4054890" cy="3604414"/>
            </p:xfrm>
            <a:graphic>
              <a:graphicData uri="http://schemas.openxmlformats.org/drawingml/2006/chart">
                <c:chart xmlns:c="http://schemas.openxmlformats.org/drawingml/2006/chart" xmlns:r="http://schemas.openxmlformats.org/officeDocument/2006/relationships" r:id="rId2"/>
              </a:graphicData>
            </a:graphic>
          </p:graphicFrame>
          <p:sp>
            <p:nvSpPr>
              <p:cNvPr id="5" name="9Slide.vn 4">
                <a:extLst>
                  <a:ext uri="{FF2B5EF4-FFF2-40B4-BE49-F238E27FC236}">
                    <a16:creationId xmlns:a16="http://schemas.microsoft.com/office/drawing/2014/main" id="{89FFC476-5D91-4C49-9BB8-F9B96EE9F9C1}"/>
                  </a:ext>
                </a:extLst>
              </p:cNvPr>
              <p:cNvSpPr txBox="1"/>
              <p:nvPr/>
            </p:nvSpPr>
            <p:spPr>
              <a:xfrm>
                <a:off x="1514115" y="4399864"/>
                <a:ext cx="2099809"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Type text here</a:t>
                </a:r>
              </a:p>
            </p:txBody>
          </p:sp>
          <p:graphicFrame>
            <p:nvGraphicFramePr>
              <p:cNvPr id="7" name="9Slide.vn 5">
                <a:extLst>
                  <a:ext uri="{FF2B5EF4-FFF2-40B4-BE49-F238E27FC236}">
                    <a16:creationId xmlns:a16="http://schemas.microsoft.com/office/drawing/2014/main" id="{AA359804-D1AD-4656-89E7-4B1942F2BBEF}"/>
                  </a:ext>
                </a:extLst>
              </p:cNvPr>
              <p:cNvGraphicFramePr/>
              <p:nvPr/>
            </p:nvGraphicFramePr>
            <p:xfrm>
              <a:off x="4527830" y="3159783"/>
              <a:ext cx="7091515" cy="3495017"/>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16" name="Group 15">
              <a:extLst>
                <a:ext uri="{FF2B5EF4-FFF2-40B4-BE49-F238E27FC236}">
                  <a16:creationId xmlns:a16="http://schemas.microsoft.com/office/drawing/2014/main" id="{5CBB2FB0-A4B3-4C28-AF13-51BA99BF8839}"/>
                </a:ext>
              </a:extLst>
            </p:cNvPr>
            <p:cNvGrpSpPr/>
            <p:nvPr/>
          </p:nvGrpSpPr>
          <p:grpSpPr>
            <a:xfrm>
              <a:off x="550863" y="1125538"/>
              <a:ext cx="3187156" cy="1446550"/>
              <a:chOff x="550863" y="1125538"/>
              <a:chExt cx="3187156" cy="1446550"/>
            </a:xfrm>
          </p:grpSpPr>
          <p:sp>
            <p:nvSpPr>
              <p:cNvPr id="11" name="9Slide.vn 6">
                <a:extLst>
                  <a:ext uri="{FF2B5EF4-FFF2-40B4-BE49-F238E27FC236}">
                    <a16:creationId xmlns:a16="http://schemas.microsoft.com/office/drawing/2014/main" id="{43B9D5CF-0117-4372-886C-A3382646828B}"/>
                  </a:ext>
                </a:extLst>
              </p:cNvPr>
              <p:cNvSpPr txBox="1"/>
              <p:nvPr/>
            </p:nvSpPr>
            <p:spPr>
              <a:xfrm>
                <a:off x="550863" y="1125538"/>
                <a:ext cx="2852737"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8800" b="0" i="0" u="none" strike="noStrike" kern="1200" cap="none" spc="0" normalizeH="0" baseline="0" noProof="0" dirty="0">
                    <a:ln>
                      <a:noFill/>
                    </a:ln>
                    <a:solidFill>
                      <a:srgbClr val="245D94">
                        <a:lumMod val="75000"/>
                      </a:srgbClr>
                    </a:solidFill>
                    <a:effectLst/>
                    <a:uLnTx/>
                    <a:uFillTx/>
                    <a:latin typeface="Open Sans"/>
                    <a:ea typeface="+mn-ea"/>
                    <a:cs typeface="+mn-cs"/>
                  </a:rPr>
                  <a:t>48</a:t>
                </a:r>
                <a:endParaRPr kumimoji="0" lang="en-IN" sz="7200" b="0" i="0" u="none" strike="noStrike" kern="1200" cap="none" spc="0" normalizeH="0" baseline="0" noProof="0" dirty="0">
                  <a:ln>
                    <a:noFill/>
                  </a:ln>
                  <a:solidFill>
                    <a:srgbClr val="245D94">
                      <a:lumMod val="75000"/>
                    </a:srgbClr>
                  </a:solidFill>
                  <a:effectLst/>
                  <a:uLnTx/>
                  <a:uFillTx/>
                  <a:latin typeface="Open Sans"/>
                  <a:ea typeface="+mn-ea"/>
                  <a:cs typeface="+mn-cs"/>
                </a:endParaRPr>
              </a:p>
            </p:txBody>
          </p:sp>
          <p:sp>
            <p:nvSpPr>
              <p:cNvPr id="12" name="9Slide.vn 7">
                <a:extLst>
                  <a:ext uri="{FF2B5EF4-FFF2-40B4-BE49-F238E27FC236}">
                    <a16:creationId xmlns:a16="http://schemas.microsoft.com/office/drawing/2014/main" id="{F71F86EE-F95E-4091-9017-8C3B7D4E8382}"/>
                  </a:ext>
                </a:extLst>
              </p:cNvPr>
              <p:cNvSpPr/>
              <p:nvPr/>
            </p:nvSpPr>
            <p:spPr>
              <a:xfrm>
                <a:off x="1975069" y="1325563"/>
                <a:ext cx="176295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45D94">
                        <a:lumMod val="75000"/>
                      </a:srgbClr>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45D94">
                        <a:lumMod val="60000"/>
                        <a:lumOff val="40000"/>
                      </a:srgbClr>
                    </a:solidFill>
                    <a:effectLst/>
                    <a:uLnTx/>
                    <a:uFillTx/>
                    <a:latin typeface="Open Sans"/>
                    <a:ea typeface="+mn-ea"/>
                    <a:cs typeface="+mn-cs"/>
                  </a:rPr>
                  <a:t>Lorem Ipsum</a:t>
                </a:r>
              </a:p>
            </p:txBody>
          </p:sp>
        </p:grpSp>
        <p:grpSp>
          <p:nvGrpSpPr>
            <p:cNvPr id="17" name="Group 16">
              <a:extLst>
                <a:ext uri="{FF2B5EF4-FFF2-40B4-BE49-F238E27FC236}">
                  <a16:creationId xmlns:a16="http://schemas.microsoft.com/office/drawing/2014/main" id="{62AFCB94-A53C-4002-88B2-C79EFCF930C5}"/>
                </a:ext>
              </a:extLst>
            </p:cNvPr>
            <p:cNvGrpSpPr/>
            <p:nvPr/>
          </p:nvGrpSpPr>
          <p:grpSpPr>
            <a:xfrm>
              <a:off x="4527830" y="1125538"/>
              <a:ext cx="3187156" cy="1446550"/>
              <a:chOff x="550863" y="1125538"/>
              <a:chExt cx="3187156" cy="1446550"/>
            </a:xfrm>
          </p:grpSpPr>
          <p:sp>
            <p:nvSpPr>
              <p:cNvPr id="18" name="9Slide.vn 8">
                <a:extLst>
                  <a:ext uri="{FF2B5EF4-FFF2-40B4-BE49-F238E27FC236}">
                    <a16:creationId xmlns:a16="http://schemas.microsoft.com/office/drawing/2014/main" id="{0DFE51BC-238A-459A-B27E-050917CCFBF9}"/>
                  </a:ext>
                </a:extLst>
              </p:cNvPr>
              <p:cNvSpPr txBox="1"/>
              <p:nvPr/>
            </p:nvSpPr>
            <p:spPr>
              <a:xfrm>
                <a:off x="550863" y="1125538"/>
                <a:ext cx="2852737"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8800" b="0" i="0" u="none" strike="noStrike" kern="1200" cap="none" spc="0" normalizeH="0" baseline="0" noProof="0" dirty="0">
                    <a:ln>
                      <a:noFill/>
                    </a:ln>
                    <a:solidFill>
                      <a:srgbClr val="EF70A5">
                        <a:lumMod val="75000"/>
                      </a:srgbClr>
                    </a:solidFill>
                    <a:effectLst/>
                    <a:uLnTx/>
                    <a:uFillTx/>
                    <a:latin typeface="Open Sans"/>
                    <a:ea typeface="+mn-ea"/>
                    <a:cs typeface="+mn-cs"/>
                  </a:rPr>
                  <a:t>48</a:t>
                </a:r>
                <a:endParaRPr kumimoji="0" lang="en-IN" sz="7200" b="0" i="0" u="none" strike="noStrike" kern="1200" cap="none" spc="0" normalizeH="0" baseline="0" noProof="0" dirty="0">
                  <a:ln>
                    <a:noFill/>
                  </a:ln>
                  <a:solidFill>
                    <a:srgbClr val="EF70A5">
                      <a:lumMod val="75000"/>
                    </a:srgbClr>
                  </a:solidFill>
                  <a:effectLst/>
                  <a:uLnTx/>
                  <a:uFillTx/>
                  <a:latin typeface="Open Sans"/>
                  <a:ea typeface="+mn-ea"/>
                  <a:cs typeface="+mn-cs"/>
                </a:endParaRPr>
              </a:p>
            </p:txBody>
          </p:sp>
          <p:sp>
            <p:nvSpPr>
              <p:cNvPr id="19" name="9Slide.vn 9">
                <a:extLst>
                  <a:ext uri="{FF2B5EF4-FFF2-40B4-BE49-F238E27FC236}">
                    <a16:creationId xmlns:a16="http://schemas.microsoft.com/office/drawing/2014/main" id="{7F370AEA-69A7-4CB9-9174-2C015DF9DF34}"/>
                  </a:ext>
                </a:extLst>
              </p:cNvPr>
              <p:cNvSpPr/>
              <p:nvPr/>
            </p:nvSpPr>
            <p:spPr>
              <a:xfrm>
                <a:off x="1975069" y="1325563"/>
                <a:ext cx="176295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EF70A5">
                        <a:lumMod val="75000"/>
                      </a:srgbClr>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EF70A5">
                        <a:lumMod val="60000"/>
                        <a:lumOff val="40000"/>
                      </a:srgbClr>
                    </a:solidFill>
                    <a:effectLst/>
                    <a:uLnTx/>
                    <a:uFillTx/>
                    <a:latin typeface="Open Sans"/>
                    <a:ea typeface="+mn-ea"/>
                    <a:cs typeface="+mn-cs"/>
                  </a:rPr>
                  <a:t>Lorem Ipsum</a:t>
                </a:r>
              </a:p>
            </p:txBody>
          </p:sp>
        </p:grpSp>
        <p:grpSp>
          <p:nvGrpSpPr>
            <p:cNvPr id="20" name="Group 19">
              <a:extLst>
                <a:ext uri="{FF2B5EF4-FFF2-40B4-BE49-F238E27FC236}">
                  <a16:creationId xmlns:a16="http://schemas.microsoft.com/office/drawing/2014/main" id="{A20CF1D6-3D61-4F39-951F-A2BC17A2F218}"/>
                </a:ext>
              </a:extLst>
            </p:cNvPr>
            <p:cNvGrpSpPr/>
            <p:nvPr/>
          </p:nvGrpSpPr>
          <p:grpSpPr>
            <a:xfrm>
              <a:off x="8504797" y="1125538"/>
              <a:ext cx="3187156" cy="1446550"/>
              <a:chOff x="550863" y="1125538"/>
              <a:chExt cx="3187156" cy="1446550"/>
            </a:xfrm>
          </p:grpSpPr>
          <p:sp>
            <p:nvSpPr>
              <p:cNvPr id="21" name="9Slide.vn 10">
                <a:extLst>
                  <a:ext uri="{FF2B5EF4-FFF2-40B4-BE49-F238E27FC236}">
                    <a16:creationId xmlns:a16="http://schemas.microsoft.com/office/drawing/2014/main" id="{A48503C8-3A85-4610-8865-2AB8B5C3D9A6}"/>
                  </a:ext>
                </a:extLst>
              </p:cNvPr>
              <p:cNvSpPr txBox="1"/>
              <p:nvPr/>
            </p:nvSpPr>
            <p:spPr>
              <a:xfrm>
                <a:off x="550863" y="1125538"/>
                <a:ext cx="2852737"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8800" b="0" i="0" u="none" strike="noStrike" kern="1200" cap="none" spc="0" normalizeH="0" baseline="0" noProof="0" dirty="0">
                    <a:ln>
                      <a:noFill/>
                    </a:ln>
                    <a:solidFill>
                      <a:srgbClr val="018EA0">
                        <a:lumMod val="75000"/>
                      </a:srgbClr>
                    </a:solidFill>
                    <a:effectLst/>
                    <a:uLnTx/>
                    <a:uFillTx/>
                    <a:latin typeface="Open Sans"/>
                    <a:ea typeface="+mn-ea"/>
                    <a:cs typeface="+mn-cs"/>
                  </a:rPr>
                  <a:t>48</a:t>
                </a:r>
                <a:endParaRPr kumimoji="0" lang="en-IN" sz="7200" b="0" i="0" u="none" strike="noStrike" kern="1200" cap="none" spc="0" normalizeH="0" baseline="0" noProof="0" dirty="0">
                  <a:ln>
                    <a:noFill/>
                  </a:ln>
                  <a:solidFill>
                    <a:srgbClr val="018EA0">
                      <a:lumMod val="75000"/>
                    </a:srgbClr>
                  </a:solidFill>
                  <a:effectLst/>
                  <a:uLnTx/>
                  <a:uFillTx/>
                  <a:latin typeface="Open Sans"/>
                  <a:ea typeface="+mn-ea"/>
                  <a:cs typeface="+mn-cs"/>
                </a:endParaRPr>
              </a:p>
            </p:txBody>
          </p:sp>
          <p:sp>
            <p:nvSpPr>
              <p:cNvPr id="22" name="9Slide.vn 11">
                <a:extLst>
                  <a:ext uri="{FF2B5EF4-FFF2-40B4-BE49-F238E27FC236}">
                    <a16:creationId xmlns:a16="http://schemas.microsoft.com/office/drawing/2014/main" id="{D28BC167-D2FF-4717-93D7-14A4CE1A9D6B}"/>
                  </a:ext>
                </a:extLst>
              </p:cNvPr>
              <p:cNvSpPr/>
              <p:nvPr/>
            </p:nvSpPr>
            <p:spPr>
              <a:xfrm>
                <a:off x="1975069" y="1325563"/>
                <a:ext cx="176295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45D94"/>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018EA0">
                        <a:lumMod val="60000"/>
                        <a:lumOff val="40000"/>
                      </a:srgbClr>
                    </a:solidFill>
                    <a:effectLst/>
                    <a:uLnTx/>
                    <a:uFillTx/>
                    <a:latin typeface="Open Sans"/>
                    <a:ea typeface="+mn-ea"/>
                    <a:cs typeface="+mn-cs"/>
                  </a:rPr>
                  <a:t>Lorem Ipsum</a:t>
                </a:r>
              </a:p>
            </p:txBody>
          </p:sp>
        </p:grpSp>
      </p:grpSp>
    </p:spTree>
    <p:extLst>
      <p:ext uri="{BB962C8B-B14F-4D97-AF65-F5344CB8AC3E}">
        <p14:creationId xmlns:p14="http://schemas.microsoft.com/office/powerpoint/2010/main" val="1898374043"/>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p:cNvSpPr>
            <a:spLocks noGrp="1"/>
          </p:cNvSpPr>
          <p:nvPr>
            <p:ph type="title"/>
          </p:nvPr>
        </p:nvSpPr>
        <p:spPr/>
        <p:txBody>
          <a:bodyPr>
            <a:normAutofit/>
          </a:bodyPr>
          <a:lstStyle/>
          <a:p>
            <a:r>
              <a:rPr lang="en-IN" sz="3600" dirty="0"/>
              <a:t>GEOGRAPHIC DASHBOARD</a:t>
            </a:r>
          </a:p>
        </p:txBody>
      </p:sp>
      <p:sp>
        <p:nvSpPr>
          <p:cNvPr id="4" name="9Slide.vn 2"/>
          <p:cNvSpPr/>
          <p:nvPr/>
        </p:nvSpPr>
        <p:spPr>
          <a:xfrm>
            <a:off x="445309" y="1063146"/>
            <a:ext cx="11153418"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Lorem ipsum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dolor</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sit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amet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consectetur</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adipiscing</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elit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Integer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tortor</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tempus,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elementum</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sem</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sit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amet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auctor</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elit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Praesent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urna</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nisl</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euismod</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et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iaculis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sit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amet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fringilla</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sit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amet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lectus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Quisque</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sodales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nibh</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consequat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semper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blandit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neque</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purus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accumsan</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lacus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vitae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dapibus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libero nisi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justo</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Morbi</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eget</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turpis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sagittis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maximus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lacus</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 ac, </a:t>
            </a:r>
            <a:r>
              <a:rPr kumimoji="0" lang="en-IN"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mn-cs"/>
              </a:rPr>
              <a:t>tristique</a:t>
            </a:r>
            <a:r>
              <a:rPr kumimoji="0" lang="en-IN"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mn-cs"/>
              </a:rPr>
              <a:t>.</a:t>
            </a:r>
            <a:endParaRPr kumimoji="0" lang="en-US" sz="14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5" name="9Slide.vn 3">
            <a:extLst>
              <a:ext uri="{FF2B5EF4-FFF2-40B4-BE49-F238E27FC236}">
                <a16:creationId xmlns:a16="http://schemas.microsoft.com/office/drawing/2014/main" id="{BEAD54D0-C9A8-44C1-B764-16FF90509893}"/>
              </a:ext>
            </a:extLst>
          </p:cNvPr>
          <p:cNvGrpSpPr/>
          <p:nvPr/>
        </p:nvGrpSpPr>
        <p:grpSpPr>
          <a:xfrm>
            <a:off x="6126161" y="2206915"/>
            <a:ext cx="5472566" cy="3828859"/>
            <a:chOff x="6126161" y="2206915"/>
            <a:chExt cx="5472566" cy="3828859"/>
          </a:xfrm>
        </p:grpSpPr>
        <p:sp>
          <p:nvSpPr>
            <p:cNvPr id="6" name="9Slide.vn 4"/>
            <p:cNvSpPr/>
            <p:nvPr/>
          </p:nvSpPr>
          <p:spPr>
            <a:xfrm>
              <a:off x="6126161" y="2206915"/>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7" name="9Slide.vn 5"/>
            <p:cNvSpPr/>
            <p:nvPr/>
          </p:nvSpPr>
          <p:spPr>
            <a:xfrm>
              <a:off x="6126161" y="2206915"/>
              <a:ext cx="4904872"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80%</a:t>
              </a:r>
            </a:p>
          </p:txBody>
        </p:sp>
        <p:sp>
          <p:nvSpPr>
            <p:cNvPr id="8" name="9Slide.vn 6"/>
            <p:cNvSpPr/>
            <p:nvPr/>
          </p:nvSpPr>
          <p:spPr>
            <a:xfrm>
              <a:off x="6126161" y="2644930"/>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9" name="9Slide.vn 7"/>
            <p:cNvSpPr/>
            <p:nvPr/>
          </p:nvSpPr>
          <p:spPr>
            <a:xfrm>
              <a:off x="6126161" y="2644930"/>
              <a:ext cx="4468884"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70%</a:t>
              </a:r>
            </a:p>
          </p:txBody>
        </p:sp>
        <p:sp>
          <p:nvSpPr>
            <p:cNvPr id="10" name="9Slide.vn 8"/>
            <p:cNvSpPr/>
            <p:nvPr/>
          </p:nvSpPr>
          <p:spPr>
            <a:xfrm>
              <a:off x="6126161" y="3121241"/>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1" name="9Slide.vn 9"/>
            <p:cNvSpPr/>
            <p:nvPr/>
          </p:nvSpPr>
          <p:spPr>
            <a:xfrm>
              <a:off x="6126161" y="3121241"/>
              <a:ext cx="4468884"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72%</a:t>
              </a:r>
            </a:p>
          </p:txBody>
        </p:sp>
        <p:sp>
          <p:nvSpPr>
            <p:cNvPr id="12" name="9Slide.vn 10"/>
            <p:cNvSpPr/>
            <p:nvPr/>
          </p:nvSpPr>
          <p:spPr>
            <a:xfrm>
              <a:off x="6126161" y="3559365"/>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3" name="9Slide.vn 11"/>
            <p:cNvSpPr/>
            <p:nvPr/>
          </p:nvSpPr>
          <p:spPr>
            <a:xfrm>
              <a:off x="6126161" y="3559365"/>
              <a:ext cx="4032895"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65%</a:t>
              </a:r>
            </a:p>
          </p:txBody>
        </p:sp>
        <p:sp>
          <p:nvSpPr>
            <p:cNvPr id="14" name="9Slide.vn 12"/>
            <p:cNvSpPr/>
            <p:nvPr/>
          </p:nvSpPr>
          <p:spPr>
            <a:xfrm>
              <a:off x="6126161" y="3998402"/>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5" name="9Slide.vn 13"/>
            <p:cNvSpPr/>
            <p:nvPr/>
          </p:nvSpPr>
          <p:spPr>
            <a:xfrm>
              <a:off x="6126161" y="3998402"/>
              <a:ext cx="3814901"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62%</a:t>
              </a:r>
            </a:p>
          </p:txBody>
        </p:sp>
        <p:sp>
          <p:nvSpPr>
            <p:cNvPr id="16" name="9Slide.vn 14"/>
            <p:cNvSpPr/>
            <p:nvPr/>
          </p:nvSpPr>
          <p:spPr>
            <a:xfrm>
              <a:off x="6126161" y="4432577"/>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7" name="9Slide.vn 15"/>
            <p:cNvSpPr/>
            <p:nvPr/>
          </p:nvSpPr>
          <p:spPr>
            <a:xfrm>
              <a:off x="6126161" y="4432577"/>
              <a:ext cx="3596906"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60%</a:t>
              </a:r>
            </a:p>
          </p:txBody>
        </p:sp>
        <p:sp>
          <p:nvSpPr>
            <p:cNvPr id="18" name="9Slide.vn 16"/>
            <p:cNvSpPr/>
            <p:nvPr/>
          </p:nvSpPr>
          <p:spPr>
            <a:xfrm>
              <a:off x="6126161" y="4911817"/>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9" name="9Slide.vn 17"/>
            <p:cNvSpPr/>
            <p:nvPr/>
          </p:nvSpPr>
          <p:spPr>
            <a:xfrm>
              <a:off x="6126161" y="4911817"/>
              <a:ext cx="3814901"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65%</a:t>
              </a:r>
            </a:p>
          </p:txBody>
        </p:sp>
        <p:sp>
          <p:nvSpPr>
            <p:cNvPr id="20" name="9Slide.vn 18"/>
            <p:cNvSpPr/>
            <p:nvPr/>
          </p:nvSpPr>
          <p:spPr>
            <a:xfrm>
              <a:off x="6126161" y="5347774"/>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21" name="9Slide.vn 19"/>
            <p:cNvSpPr/>
            <p:nvPr/>
          </p:nvSpPr>
          <p:spPr>
            <a:xfrm>
              <a:off x="6126161" y="5347774"/>
              <a:ext cx="3051921"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55%</a:t>
              </a:r>
            </a:p>
          </p:txBody>
        </p:sp>
        <p:sp>
          <p:nvSpPr>
            <p:cNvPr id="22" name="9Slide.vn 20"/>
            <p:cNvSpPr/>
            <p:nvPr/>
          </p:nvSpPr>
          <p:spPr>
            <a:xfrm>
              <a:off x="6126161" y="5779397"/>
              <a:ext cx="5472566" cy="256377"/>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23" name="9Slide.vn 21"/>
            <p:cNvSpPr/>
            <p:nvPr/>
          </p:nvSpPr>
          <p:spPr>
            <a:xfrm>
              <a:off x="6126161" y="5779397"/>
              <a:ext cx="2615932" cy="2563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50%</a:t>
              </a:r>
            </a:p>
          </p:txBody>
        </p:sp>
        <p:sp>
          <p:nvSpPr>
            <p:cNvPr id="24" name="9Slide.vn 22"/>
            <p:cNvSpPr/>
            <p:nvPr/>
          </p:nvSpPr>
          <p:spPr>
            <a:xfrm>
              <a:off x="6126161" y="2206915"/>
              <a:ext cx="2942923"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70%</a:t>
              </a:r>
            </a:p>
          </p:txBody>
        </p:sp>
        <p:sp>
          <p:nvSpPr>
            <p:cNvPr id="25" name="9Slide.vn 23"/>
            <p:cNvSpPr/>
            <p:nvPr/>
          </p:nvSpPr>
          <p:spPr>
            <a:xfrm>
              <a:off x="6126161" y="2644930"/>
              <a:ext cx="2288940"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60%</a:t>
              </a:r>
            </a:p>
          </p:txBody>
        </p:sp>
        <p:sp>
          <p:nvSpPr>
            <p:cNvPr id="26" name="9Slide.vn 24"/>
            <p:cNvSpPr/>
            <p:nvPr/>
          </p:nvSpPr>
          <p:spPr>
            <a:xfrm>
              <a:off x="6126161" y="3121241"/>
              <a:ext cx="2070946"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55%</a:t>
              </a:r>
            </a:p>
          </p:txBody>
        </p:sp>
        <p:sp>
          <p:nvSpPr>
            <p:cNvPr id="27" name="9Slide.vn 25"/>
            <p:cNvSpPr/>
            <p:nvPr/>
          </p:nvSpPr>
          <p:spPr>
            <a:xfrm>
              <a:off x="6126161" y="3559365"/>
              <a:ext cx="1743955"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45%</a:t>
              </a:r>
            </a:p>
          </p:txBody>
        </p:sp>
        <p:sp>
          <p:nvSpPr>
            <p:cNvPr id="28" name="9Slide.vn 26"/>
            <p:cNvSpPr/>
            <p:nvPr/>
          </p:nvSpPr>
          <p:spPr>
            <a:xfrm>
              <a:off x="6126161" y="3998402"/>
              <a:ext cx="1525960"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70%</a:t>
              </a:r>
            </a:p>
          </p:txBody>
        </p:sp>
        <p:sp>
          <p:nvSpPr>
            <p:cNvPr id="29" name="9Slide.vn 27"/>
            <p:cNvSpPr/>
            <p:nvPr/>
          </p:nvSpPr>
          <p:spPr>
            <a:xfrm>
              <a:off x="6126161" y="4432577"/>
              <a:ext cx="1307966"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70%</a:t>
              </a:r>
            </a:p>
          </p:txBody>
        </p:sp>
        <p:sp>
          <p:nvSpPr>
            <p:cNvPr id="30" name="9Slide.vn 28"/>
            <p:cNvSpPr/>
            <p:nvPr/>
          </p:nvSpPr>
          <p:spPr>
            <a:xfrm>
              <a:off x="6126161" y="4911817"/>
              <a:ext cx="1743955"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70%</a:t>
              </a:r>
            </a:p>
          </p:txBody>
        </p:sp>
        <p:sp>
          <p:nvSpPr>
            <p:cNvPr id="31" name="9Slide.vn 29"/>
            <p:cNvSpPr/>
            <p:nvPr/>
          </p:nvSpPr>
          <p:spPr>
            <a:xfrm>
              <a:off x="6126161" y="5347774"/>
              <a:ext cx="1525960"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70%</a:t>
              </a:r>
            </a:p>
          </p:txBody>
        </p:sp>
        <p:sp>
          <p:nvSpPr>
            <p:cNvPr id="32" name="9Slide.vn 30"/>
            <p:cNvSpPr/>
            <p:nvPr/>
          </p:nvSpPr>
          <p:spPr>
            <a:xfrm>
              <a:off x="6126161" y="5779397"/>
              <a:ext cx="1307966" cy="256377"/>
            </a:xfrm>
            <a:prstGeom prst="round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lumMod val="95000"/>
                    </a:prstClr>
                  </a:solidFill>
                  <a:effectLst/>
                  <a:uLnTx/>
                  <a:uFillTx/>
                  <a:latin typeface="Open Sans" panose="020B0606030504020204" pitchFamily="34" charset="0"/>
                  <a:ea typeface="Open Sans" panose="020B0606030504020204" pitchFamily="34" charset="0"/>
                  <a:cs typeface="Open Sans" panose="020B0606030504020204" pitchFamily="34" charset="0"/>
                </a:rPr>
                <a:t>70%</a:t>
              </a:r>
            </a:p>
          </p:txBody>
        </p:sp>
        <p:sp>
          <p:nvSpPr>
            <p:cNvPr id="33" name="9Slide.vn 31"/>
            <p:cNvSpPr/>
            <p:nvPr/>
          </p:nvSpPr>
          <p:spPr>
            <a:xfrm>
              <a:off x="11271736" y="2206915"/>
              <a:ext cx="326991"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4" name="9Slide.vn 32"/>
            <p:cNvSpPr/>
            <p:nvPr/>
          </p:nvSpPr>
          <p:spPr>
            <a:xfrm>
              <a:off x="10944744" y="2644930"/>
              <a:ext cx="653983"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5" name="9Slide.vn 33"/>
            <p:cNvSpPr/>
            <p:nvPr/>
          </p:nvSpPr>
          <p:spPr>
            <a:xfrm>
              <a:off x="11271736" y="3121241"/>
              <a:ext cx="326991"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6" name="9Slide.vn 34"/>
            <p:cNvSpPr/>
            <p:nvPr/>
          </p:nvSpPr>
          <p:spPr>
            <a:xfrm>
              <a:off x="11271736" y="3559365"/>
              <a:ext cx="326991"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7" name="9Slide.vn 35"/>
            <p:cNvSpPr/>
            <p:nvPr/>
          </p:nvSpPr>
          <p:spPr>
            <a:xfrm>
              <a:off x="11271736" y="3998402"/>
              <a:ext cx="326991"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8" name="9Slide.vn 36"/>
            <p:cNvSpPr/>
            <p:nvPr/>
          </p:nvSpPr>
          <p:spPr>
            <a:xfrm>
              <a:off x="11271736" y="4432577"/>
              <a:ext cx="326991"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9" name="9Slide.vn 37"/>
            <p:cNvSpPr/>
            <p:nvPr/>
          </p:nvSpPr>
          <p:spPr>
            <a:xfrm>
              <a:off x="11271736" y="4911817"/>
              <a:ext cx="326991"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0" name="9Slide.vn 38"/>
            <p:cNvSpPr/>
            <p:nvPr/>
          </p:nvSpPr>
          <p:spPr>
            <a:xfrm>
              <a:off x="11271736" y="5347774"/>
              <a:ext cx="326991"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1" name="9Slide.vn 39"/>
            <p:cNvSpPr/>
            <p:nvPr/>
          </p:nvSpPr>
          <p:spPr>
            <a:xfrm>
              <a:off x="11271736" y="5779397"/>
              <a:ext cx="326991" cy="256377"/>
            </a:xfrm>
            <a:prstGeom prst="round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D5A67C"/>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5" name="9Slide.vn 40">
            <a:extLst>
              <a:ext uri="{FF2B5EF4-FFF2-40B4-BE49-F238E27FC236}">
                <a16:creationId xmlns:a16="http://schemas.microsoft.com/office/drawing/2014/main" id="{E55A2AB6-537A-4153-B310-663E663C0245}"/>
              </a:ext>
            </a:extLst>
          </p:cNvPr>
          <p:cNvGrpSpPr/>
          <p:nvPr/>
        </p:nvGrpSpPr>
        <p:grpSpPr>
          <a:xfrm>
            <a:off x="593815" y="2897184"/>
            <a:ext cx="5161981" cy="2556490"/>
            <a:chOff x="816982" y="255963"/>
            <a:chExt cx="11077953" cy="5486400"/>
          </a:xfrm>
        </p:grpSpPr>
        <p:sp>
          <p:nvSpPr>
            <p:cNvPr id="47" name="9Slide.vn 41">
              <a:extLst>
                <a:ext uri="{FF2B5EF4-FFF2-40B4-BE49-F238E27FC236}">
                  <a16:creationId xmlns:a16="http://schemas.microsoft.com/office/drawing/2014/main" id="{869D2C0F-E90F-48A4-BEAD-277EDFB207C2}"/>
                </a:ext>
              </a:extLst>
            </p:cNvPr>
            <p:cNvSpPr>
              <a:spLocks/>
            </p:cNvSpPr>
            <p:nvPr/>
          </p:nvSpPr>
          <p:spPr bwMode="auto">
            <a:xfrm>
              <a:off x="3345805" y="3358277"/>
              <a:ext cx="1633084" cy="2384086"/>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path>
              </a:pathLst>
            </a:custGeom>
            <a:solidFill>
              <a:srgbClr val="C4D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 name="9Slide.vn 42">
              <a:extLst>
                <a:ext uri="{FF2B5EF4-FFF2-40B4-BE49-F238E27FC236}">
                  <a16:creationId xmlns:a16="http://schemas.microsoft.com/office/drawing/2014/main" id="{5C819024-AF25-457B-B0A0-C8125AB7C982}"/>
                </a:ext>
              </a:extLst>
            </p:cNvPr>
            <p:cNvSpPr>
              <a:spLocks noEditPoints="1"/>
            </p:cNvSpPr>
            <p:nvPr/>
          </p:nvSpPr>
          <p:spPr bwMode="auto">
            <a:xfrm>
              <a:off x="816982" y="255963"/>
              <a:ext cx="5024875" cy="339452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moveTo>
                    <a:pt x="2249" y="427"/>
                  </a:moveTo>
                  <a:lnTo>
                    <a:pt x="2249" y="519"/>
                  </a:lnTo>
                  <a:cubicBezTo>
                    <a:pt x="2209" y="476"/>
                    <a:pt x="2191" y="411"/>
                    <a:pt x="2235" y="427"/>
                  </a:cubicBezTo>
                  <a:cubicBezTo>
                    <a:pt x="2240" y="427"/>
                    <a:pt x="2244" y="427"/>
                    <a:pt x="2249" y="427"/>
                  </a:cubicBezTo>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moveTo>
                    <a:pt x="2249" y="755"/>
                  </a:moveTo>
                  <a:lnTo>
                    <a:pt x="2249" y="727"/>
                  </a:lnTo>
                  <a:cubicBezTo>
                    <a:pt x="2301" y="728"/>
                    <a:pt x="2297" y="749"/>
                    <a:pt x="2249" y="755"/>
                  </a:cubicBezTo>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moveTo>
                    <a:pt x="2435" y="1104"/>
                  </a:moveTo>
                  <a:lnTo>
                    <a:pt x="2435" y="1148"/>
                  </a:lnTo>
                  <a:cubicBezTo>
                    <a:pt x="2417" y="1132"/>
                    <a:pt x="2415" y="1114"/>
                    <a:pt x="2435" y="1104"/>
                  </a:cubicBezTo>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moveTo>
                    <a:pt x="2435" y="649"/>
                  </a:moveTo>
                  <a:lnTo>
                    <a:pt x="2435" y="745"/>
                  </a:lnTo>
                  <a:cubicBezTo>
                    <a:pt x="2431" y="745"/>
                    <a:pt x="2427" y="744"/>
                    <a:pt x="2423" y="744"/>
                  </a:cubicBezTo>
                  <a:cubicBezTo>
                    <a:pt x="2359" y="740"/>
                    <a:pt x="2363" y="642"/>
                    <a:pt x="2435" y="649"/>
                  </a:cubicBezTo>
                  <a:moveTo>
                    <a:pt x="2435" y="461"/>
                  </a:moveTo>
                  <a:lnTo>
                    <a:pt x="2435" y="553"/>
                  </a:lnTo>
                  <a:cubicBezTo>
                    <a:pt x="2409" y="552"/>
                    <a:pt x="2385" y="554"/>
                    <a:pt x="2360" y="554"/>
                  </a:cubicBezTo>
                  <a:lnTo>
                    <a:pt x="2360" y="444"/>
                  </a:lnTo>
                  <a:cubicBezTo>
                    <a:pt x="2385" y="450"/>
                    <a:pt x="2410" y="456"/>
                    <a:pt x="2435" y="461"/>
                  </a:cubicBezTo>
                  <a:moveTo>
                    <a:pt x="2435" y="335"/>
                  </a:moveTo>
                  <a:lnTo>
                    <a:pt x="2435" y="370"/>
                  </a:lnTo>
                  <a:cubicBezTo>
                    <a:pt x="2424" y="357"/>
                    <a:pt x="2422" y="343"/>
                    <a:pt x="2435" y="335"/>
                  </a:cubicBezTo>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moveTo>
                    <a:pt x="2563" y="563"/>
                  </a:moveTo>
                  <a:lnTo>
                    <a:pt x="2563" y="494"/>
                  </a:lnTo>
                  <a:cubicBezTo>
                    <a:pt x="2584" y="518"/>
                    <a:pt x="2586" y="551"/>
                    <a:pt x="2563" y="563"/>
                  </a:cubicBezTo>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moveTo>
                    <a:pt x="2776" y="550"/>
                  </a:moveTo>
                  <a:lnTo>
                    <a:pt x="2776" y="600"/>
                  </a:lnTo>
                  <a:cubicBezTo>
                    <a:pt x="2771" y="602"/>
                    <a:pt x="2764" y="602"/>
                    <a:pt x="2756" y="602"/>
                  </a:cubicBezTo>
                  <a:cubicBezTo>
                    <a:pt x="2691" y="597"/>
                    <a:pt x="2691" y="545"/>
                    <a:pt x="2751" y="545"/>
                  </a:cubicBezTo>
                  <a:cubicBezTo>
                    <a:pt x="2761" y="545"/>
                    <a:pt x="2769" y="546"/>
                    <a:pt x="2776" y="550"/>
                  </a:cubicBezTo>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moveTo>
                    <a:pt x="2986" y="1517"/>
                  </a:moveTo>
                  <a:lnTo>
                    <a:pt x="2986" y="1528"/>
                  </a:lnTo>
                  <a:cubicBezTo>
                    <a:pt x="2985" y="1524"/>
                    <a:pt x="2985" y="1521"/>
                    <a:pt x="2986" y="1517"/>
                  </a:cubicBezTo>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moveTo>
                    <a:pt x="2986" y="1528"/>
                  </a:moveTo>
                  <a:lnTo>
                    <a:pt x="2986" y="1517"/>
                  </a:lnTo>
                  <a:cubicBezTo>
                    <a:pt x="2990" y="1510"/>
                    <a:pt x="3001" y="1504"/>
                    <a:pt x="3023" y="1499"/>
                  </a:cubicBezTo>
                  <a:cubicBezTo>
                    <a:pt x="3097" y="1482"/>
                    <a:pt x="3088" y="1538"/>
                    <a:pt x="3053" y="1551"/>
                  </a:cubicBezTo>
                  <a:cubicBezTo>
                    <a:pt x="3032" y="1559"/>
                    <a:pt x="2994" y="1544"/>
                    <a:pt x="2986" y="1528"/>
                  </a:cubicBezTo>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moveTo>
                    <a:pt x="3082" y="1466"/>
                  </a:moveTo>
                  <a:lnTo>
                    <a:pt x="3082" y="1432"/>
                  </a:lnTo>
                  <a:cubicBezTo>
                    <a:pt x="3095" y="1450"/>
                    <a:pt x="3098" y="1465"/>
                    <a:pt x="3082" y="1466"/>
                  </a:cubicBezTo>
                  <a:moveTo>
                    <a:pt x="3082" y="3304"/>
                  </a:moveTo>
                  <a:lnTo>
                    <a:pt x="3082" y="3245"/>
                  </a:lnTo>
                  <a:cubicBezTo>
                    <a:pt x="3134" y="3256"/>
                    <a:pt x="3163" y="3314"/>
                    <a:pt x="3103" y="3309"/>
                  </a:cubicBezTo>
                  <a:cubicBezTo>
                    <a:pt x="3096" y="3308"/>
                    <a:pt x="3089" y="3306"/>
                    <a:pt x="3082" y="3304"/>
                  </a:cubicBezTo>
                  <a:moveTo>
                    <a:pt x="3217" y="3315"/>
                  </a:moveTo>
                  <a:lnTo>
                    <a:pt x="3217" y="3359"/>
                  </a:lnTo>
                  <a:cubicBezTo>
                    <a:pt x="3177" y="3346"/>
                    <a:pt x="3158" y="3315"/>
                    <a:pt x="3205" y="3315"/>
                  </a:cubicBezTo>
                  <a:cubicBezTo>
                    <a:pt x="3209" y="3314"/>
                    <a:pt x="3213" y="3314"/>
                    <a:pt x="3217" y="3315"/>
                  </a:cubicBezTo>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moveTo>
                    <a:pt x="3217" y="1176"/>
                  </a:moveTo>
                  <a:lnTo>
                    <a:pt x="3217" y="1251"/>
                  </a:lnTo>
                  <a:cubicBezTo>
                    <a:pt x="3169" y="1264"/>
                    <a:pt x="3143" y="1214"/>
                    <a:pt x="3196" y="1180"/>
                  </a:cubicBezTo>
                  <a:cubicBezTo>
                    <a:pt x="3203" y="1177"/>
                    <a:pt x="3210" y="1176"/>
                    <a:pt x="3217" y="1176"/>
                  </a:cubicBezTo>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moveTo>
                    <a:pt x="3217" y="3359"/>
                  </a:moveTo>
                  <a:lnTo>
                    <a:pt x="3217" y="3315"/>
                  </a:lnTo>
                  <a:cubicBezTo>
                    <a:pt x="3270" y="3318"/>
                    <a:pt x="3308" y="3365"/>
                    <a:pt x="3253" y="3365"/>
                  </a:cubicBezTo>
                  <a:cubicBezTo>
                    <a:pt x="3240" y="3365"/>
                    <a:pt x="3227" y="3363"/>
                    <a:pt x="3217" y="3359"/>
                  </a:cubicBezTo>
                  <a:moveTo>
                    <a:pt x="3425" y="3387"/>
                  </a:moveTo>
                  <a:lnTo>
                    <a:pt x="3425" y="3466"/>
                  </a:lnTo>
                  <a:cubicBezTo>
                    <a:pt x="3377" y="3458"/>
                    <a:pt x="3334" y="3394"/>
                    <a:pt x="3425" y="3387"/>
                  </a:cubicBezTo>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moveTo>
                    <a:pt x="3671" y="2355"/>
                  </a:moveTo>
                  <a:lnTo>
                    <a:pt x="3671" y="2395"/>
                  </a:lnTo>
                  <a:cubicBezTo>
                    <a:pt x="3662" y="2382"/>
                    <a:pt x="3661" y="2365"/>
                    <a:pt x="3671" y="2355"/>
                  </a:cubicBezTo>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moveTo>
                    <a:pt x="3671" y="117"/>
                  </a:moveTo>
                  <a:lnTo>
                    <a:pt x="3671" y="181"/>
                  </a:lnTo>
                  <a:cubicBezTo>
                    <a:pt x="3655" y="188"/>
                    <a:pt x="3641" y="195"/>
                    <a:pt x="3628" y="202"/>
                  </a:cubicBezTo>
                  <a:lnTo>
                    <a:pt x="3628" y="110"/>
                  </a:lnTo>
                  <a:cubicBezTo>
                    <a:pt x="3643" y="112"/>
                    <a:pt x="3658" y="114"/>
                    <a:pt x="3671" y="117"/>
                  </a:cubicBezTo>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moveTo>
                    <a:pt x="3671" y="2395"/>
                  </a:moveTo>
                  <a:lnTo>
                    <a:pt x="3671" y="2355"/>
                  </a:lnTo>
                  <a:cubicBezTo>
                    <a:pt x="3676" y="2350"/>
                    <a:pt x="3682" y="2347"/>
                    <a:pt x="3692" y="2345"/>
                  </a:cubicBezTo>
                  <a:cubicBezTo>
                    <a:pt x="3748" y="2328"/>
                    <a:pt x="3761" y="2418"/>
                    <a:pt x="3714" y="2418"/>
                  </a:cubicBezTo>
                  <a:cubicBezTo>
                    <a:pt x="3695" y="2418"/>
                    <a:pt x="3679" y="2408"/>
                    <a:pt x="3671" y="2395"/>
                  </a:cubicBezTo>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moveTo>
                    <a:pt x="5234" y="332"/>
                  </a:moveTo>
                  <a:lnTo>
                    <a:pt x="5234" y="248"/>
                  </a:lnTo>
                  <a:cubicBezTo>
                    <a:pt x="5256" y="244"/>
                    <a:pt x="5279" y="236"/>
                    <a:pt x="5300" y="225"/>
                  </a:cubicBezTo>
                  <a:cubicBezTo>
                    <a:pt x="5358" y="196"/>
                    <a:pt x="5531" y="294"/>
                    <a:pt x="5433" y="306"/>
                  </a:cubicBezTo>
                  <a:cubicBezTo>
                    <a:pt x="5365" y="314"/>
                    <a:pt x="5269" y="316"/>
                    <a:pt x="5234" y="332"/>
                  </a:cubicBezTo>
                  <a:moveTo>
                    <a:pt x="5234" y="408"/>
                  </a:moveTo>
                  <a:lnTo>
                    <a:pt x="5234" y="366"/>
                  </a:lnTo>
                  <a:cubicBezTo>
                    <a:pt x="5248" y="381"/>
                    <a:pt x="5244" y="395"/>
                    <a:pt x="5234" y="408"/>
                  </a:cubicBezTo>
                  <a:moveTo>
                    <a:pt x="5234" y="613"/>
                  </a:moveTo>
                  <a:lnTo>
                    <a:pt x="5234" y="500"/>
                  </a:lnTo>
                  <a:cubicBezTo>
                    <a:pt x="5279" y="534"/>
                    <a:pt x="5273" y="591"/>
                    <a:pt x="5234" y="613"/>
                  </a:cubicBezTo>
                  <a:moveTo>
                    <a:pt x="5234" y="1492"/>
                  </a:moveTo>
                  <a:lnTo>
                    <a:pt x="5234" y="1315"/>
                  </a:lnTo>
                  <a:cubicBezTo>
                    <a:pt x="5250" y="1317"/>
                    <a:pt x="5265" y="1317"/>
                    <a:pt x="5284" y="1320"/>
                  </a:cubicBezTo>
                  <a:cubicBezTo>
                    <a:pt x="5373" y="1293"/>
                    <a:pt x="5421" y="1361"/>
                    <a:pt x="5373" y="1416"/>
                  </a:cubicBezTo>
                  <a:cubicBezTo>
                    <a:pt x="5343" y="1451"/>
                    <a:pt x="5292" y="1487"/>
                    <a:pt x="5234" y="1492"/>
                  </a:cubicBezTo>
                </a:path>
              </a:pathLst>
            </a:custGeom>
            <a:solidFill>
              <a:srgbClr val="CE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 name="9Slide.vn 43">
              <a:extLst>
                <a:ext uri="{FF2B5EF4-FFF2-40B4-BE49-F238E27FC236}">
                  <a16:creationId xmlns:a16="http://schemas.microsoft.com/office/drawing/2014/main" id="{55BD2F23-9E88-4FF4-B21A-746292D9F008}"/>
                </a:ext>
              </a:extLst>
            </p:cNvPr>
            <p:cNvSpPr>
              <a:spLocks noEditPoints="1"/>
            </p:cNvSpPr>
            <p:nvPr/>
          </p:nvSpPr>
          <p:spPr bwMode="auto">
            <a:xfrm>
              <a:off x="5451338" y="2599084"/>
              <a:ext cx="2283041" cy="2419587"/>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moveTo>
                    <a:pt x="38" y="632"/>
                  </a:moveTo>
                  <a:lnTo>
                    <a:pt x="38" y="780"/>
                  </a:lnTo>
                  <a:cubicBezTo>
                    <a:pt x="33" y="774"/>
                    <a:pt x="27" y="767"/>
                    <a:pt x="22" y="759"/>
                  </a:cubicBezTo>
                  <a:cubicBezTo>
                    <a:pt x="0" y="729"/>
                    <a:pt x="16" y="676"/>
                    <a:pt x="38" y="632"/>
                  </a:cubicBezTo>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moveTo>
                    <a:pt x="48" y="339"/>
                  </a:moveTo>
                  <a:cubicBezTo>
                    <a:pt x="45" y="345"/>
                    <a:pt x="42" y="351"/>
                    <a:pt x="38" y="358"/>
                  </a:cubicBezTo>
                  <a:lnTo>
                    <a:pt x="38" y="385"/>
                  </a:lnTo>
                  <a:cubicBezTo>
                    <a:pt x="46" y="380"/>
                    <a:pt x="51" y="369"/>
                    <a:pt x="53" y="358"/>
                  </a:cubicBezTo>
                  <a:cubicBezTo>
                    <a:pt x="55" y="350"/>
                    <a:pt x="53" y="343"/>
                    <a:pt x="48" y="339"/>
                  </a:cubicBezTo>
                  <a:moveTo>
                    <a:pt x="2138" y="1905"/>
                  </a:moveTo>
                  <a:lnTo>
                    <a:pt x="2138" y="1854"/>
                  </a:lnTo>
                  <a:cubicBezTo>
                    <a:pt x="2154" y="1849"/>
                    <a:pt x="2165" y="1858"/>
                    <a:pt x="2162" y="1875"/>
                  </a:cubicBezTo>
                  <a:cubicBezTo>
                    <a:pt x="2159" y="1889"/>
                    <a:pt x="2149" y="1906"/>
                    <a:pt x="2138" y="1905"/>
                  </a:cubicBezTo>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moveTo>
                    <a:pt x="2256" y="1033"/>
                  </a:moveTo>
                  <a:lnTo>
                    <a:pt x="2256" y="1304"/>
                  </a:lnTo>
                  <a:cubicBezTo>
                    <a:pt x="2215" y="1357"/>
                    <a:pt x="2172" y="1405"/>
                    <a:pt x="2138" y="1435"/>
                  </a:cubicBezTo>
                  <a:lnTo>
                    <a:pt x="2138" y="1006"/>
                  </a:lnTo>
                  <a:cubicBezTo>
                    <a:pt x="2178" y="1029"/>
                    <a:pt x="2218" y="1039"/>
                    <a:pt x="2256" y="1033"/>
                  </a:cubicBezTo>
                  <a:moveTo>
                    <a:pt x="2550" y="1587"/>
                  </a:moveTo>
                  <a:cubicBezTo>
                    <a:pt x="2570" y="1576"/>
                    <a:pt x="2585" y="1585"/>
                    <a:pt x="2581" y="1605"/>
                  </a:cubicBezTo>
                  <a:cubicBezTo>
                    <a:pt x="2578" y="1624"/>
                    <a:pt x="2561" y="1647"/>
                    <a:pt x="2544" y="1627"/>
                  </a:cubicBezTo>
                  <a:cubicBezTo>
                    <a:pt x="2527" y="1606"/>
                    <a:pt x="2529" y="1593"/>
                    <a:pt x="2550" y="1587"/>
                  </a:cubicBezTo>
                  <a:moveTo>
                    <a:pt x="2511" y="1187"/>
                  </a:moveTo>
                  <a:cubicBezTo>
                    <a:pt x="2531" y="1177"/>
                    <a:pt x="2546" y="1186"/>
                    <a:pt x="2542" y="1205"/>
                  </a:cubicBezTo>
                  <a:cubicBezTo>
                    <a:pt x="2538" y="1224"/>
                    <a:pt x="2522" y="1247"/>
                    <a:pt x="2505" y="1227"/>
                  </a:cubicBezTo>
                  <a:cubicBezTo>
                    <a:pt x="2488" y="1206"/>
                    <a:pt x="2489" y="1193"/>
                    <a:pt x="2511" y="1187"/>
                  </a:cubicBezTo>
                  <a:moveTo>
                    <a:pt x="2441" y="1003"/>
                  </a:moveTo>
                  <a:cubicBezTo>
                    <a:pt x="2419" y="1009"/>
                    <a:pt x="2418" y="1022"/>
                    <a:pt x="2434" y="1043"/>
                  </a:cubicBezTo>
                  <a:cubicBezTo>
                    <a:pt x="2451" y="1063"/>
                    <a:pt x="2468" y="1040"/>
                    <a:pt x="2472" y="1021"/>
                  </a:cubicBezTo>
                  <a:cubicBezTo>
                    <a:pt x="2476" y="1001"/>
                    <a:pt x="2460" y="992"/>
                    <a:pt x="2441" y="1003"/>
                  </a:cubicBezTo>
                  <a:moveTo>
                    <a:pt x="2256" y="1304"/>
                  </a:moveTo>
                  <a:lnTo>
                    <a:pt x="2256" y="1033"/>
                  </a:lnTo>
                  <a:cubicBezTo>
                    <a:pt x="2265" y="1032"/>
                    <a:pt x="2273" y="1030"/>
                    <a:pt x="2282" y="1027"/>
                  </a:cubicBezTo>
                  <a:cubicBezTo>
                    <a:pt x="2349" y="1002"/>
                    <a:pt x="2422" y="996"/>
                    <a:pt x="2373" y="1112"/>
                  </a:cubicBezTo>
                  <a:cubicBezTo>
                    <a:pt x="2348" y="1170"/>
                    <a:pt x="2304" y="1241"/>
                    <a:pt x="2256" y="1304"/>
                  </a:cubicBezTo>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 name="9Slide.vn 44">
              <a:extLst>
                <a:ext uri="{FF2B5EF4-FFF2-40B4-BE49-F238E27FC236}">
                  <a16:creationId xmlns:a16="http://schemas.microsoft.com/office/drawing/2014/main" id="{4FC9617C-2D26-4190-A2FE-D5013460CA43}"/>
                </a:ext>
              </a:extLst>
            </p:cNvPr>
            <p:cNvSpPr>
              <a:spLocks noEditPoints="1"/>
            </p:cNvSpPr>
            <p:nvPr/>
          </p:nvSpPr>
          <p:spPr bwMode="auto">
            <a:xfrm>
              <a:off x="6897369" y="542710"/>
              <a:ext cx="4997566" cy="3621186"/>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25 w 5662"/>
                <a:gd name="T55" fmla="*/ 3946 h 4102"/>
                <a:gd name="T56" fmla="*/ 3311 w 5662"/>
                <a:gd name="T57" fmla="*/ 599 h 4102"/>
                <a:gd name="T58" fmla="*/ 3410 w 5662"/>
                <a:gd name="T59" fmla="*/ 3609 h 4102"/>
                <a:gd name="T60" fmla="*/ 3476 w 5662"/>
                <a:gd name="T61" fmla="*/ 556 h 4102"/>
                <a:gd name="T62" fmla="*/ 3511 w 5662"/>
                <a:gd name="T63" fmla="*/ 2315 h 4102"/>
                <a:gd name="T64" fmla="*/ 3525 w 5662"/>
                <a:gd name="T65" fmla="*/ 578 h 4102"/>
                <a:gd name="T66" fmla="*/ 3641 w 5662"/>
                <a:gd name="T67" fmla="*/ 2587 h 4102"/>
                <a:gd name="T68" fmla="*/ 3641 w 5662"/>
                <a:gd name="T69" fmla="*/ 2587 h 4102"/>
                <a:gd name="T70" fmla="*/ 3802 w 5662"/>
                <a:gd name="T71" fmla="*/ 2146 h 4102"/>
                <a:gd name="T72" fmla="*/ 3822 w 5662"/>
                <a:gd name="T73" fmla="*/ 2487 h 4102"/>
                <a:gd name="T74" fmla="*/ 3802 w 5662"/>
                <a:gd name="T75" fmla="*/ 1604 h 4102"/>
                <a:gd name="T76" fmla="*/ 3874 w 5662"/>
                <a:gd name="T77" fmla="*/ 2440 h 4102"/>
                <a:gd name="T78" fmla="*/ 3874 w 5662"/>
                <a:gd name="T79" fmla="*/ 1662 h 4102"/>
                <a:gd name="T80" fmla="*/ 3874 w 5662"/>
                <a:gd name="T81" fmla="*/ 1662 h 4102"/>
                <a:gd name="T82" fmla="*/ 4023 w 5662"/>
                <a:gd name="T83" fmla="*/ 2394 h 4102"/>
                <a:gd name="T84" fmla="*/ 4006 w 5662"/>
                <a:gd name="T85" fmla="*/ 2000 h 4102"/>
                <a:gd name="T86" fmla="*/ 4047 w 5662"/>
                <a:gd name="T87" fmla="*/ 624 h 4102"/>
                <a:gd name="T88" fmla="*/ 4047 w 5662"/>
                <a:gd name="T89" fmla="*/ 531 h 4102"/>
                <a:gd name="T90" fmla="*/ 4016 w 5662"/>
                <a:gd name="T91" fmla="*/ 2200 h 4102"/>
                <a:gd name="T92" fmla="*/ 4047 w 5662"/>
                <a:gd name="T93" fmla="*/ 569 h 4102"/>
                <a:gd name="T94" fmla="*/ 4047 w 5662"/>
                <a:gd name="T95" fmla="*/ 2021 h 4102"/>
                <a:gd name="T96" fmla="*/ 4131 w 5662"/>
                <a:gd name="T97" fmla="*/ 638 h 4102"/>
                <a:gd name="T98" fmla="*/ 4047 w 5662"/>
                <a:gd name="T99" fmla="*/ 2213 h 4102"/>
                <a:gd name="T100" fmla="*/ 4491 w 5662"/>
                <a:gd name="T101" fmla="*/ 1624 h 4102"/>
                <a:gd name="T102" fmla="*/ 4502 w 5662"/>
                <a:gd name="T103" fmla="*/ 1300 h 4102"/>
                <a:gd name="T104" fmla="*/ 4708 w 5662"/>
                <a:gd name="T105" fmla="*/ 787 h 4102"/>
                <a:gd name="T106" fmla="*/ 4793 w 5662"/>
                <a:gd name="T107" fmla="*/ 1300 h 4102"/>
                <a:gd name="T108" fmla="*/ 4795 w 5662"/>
                <a:gd name="T109" fmla="*/ 1476 h 4102"/>
                <a:gd name="T110" fmla="*/ 4795 w 5662"/>
                <a:gd name="T111" fmla="*/ 838 h 4102"/>
                <a:gd name="T112" fmla="*/ 4915 w 5662"/>
                <a:gd name="T113" fmla="*/ 834 h 4102"/>
                <a:gd name="T114" fmla="*/ 5333 w 5662"/>
                <a:gd name="T115" fmla="*/ 757 h 4102"/>
                <a:gd name="T116" fmla="*/ 5510 w 5662"/>
                <a:gd name="T117" fmla="*/ 1142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moveTo>
                    <a:pt x="1632" y="3546"/>
                  </a:moveTo>
                  <a:lnTo>
                    <a:pt x="1632" y="3597"/>
                  </a:lnTo>
                  <a:cubicBezTo>
                    <a:pt x="1627" y="3597"/>
                    <a:pt x="1623" y="3595"/>
                    <a:pt x="1618" y="3589"/>
                  </a:cubicBezTo>
                  <a:cubicBezTo>
                    <a:pt x="1602" y="3569"/>
                    <a:pt x="1603" y="3556"/>
                    <a:pt x="1625" y="3549"/>
                  </a:cubicBezTo>
                  <a:cubicBezTo>
                    <a:pt x="1627" y="3548"/>
                    <a:pt x="1629" y="3547"/>
                    <a:pt x="1632" y="3546"/>
                  </a:cubicBezTo>
                  <a:moveTo>
                    <a:pt x="1632" y="3378"/>
                  </a:moveTo>
                  <a:lnTo>
                    <a:pt x="1632" y="3419"/>
                  </a:lnTo>
                  <a:cubicBezTo>
                    <a:pt x="1624" y="3429"/>
                    <a:pt x="1613" y="3434"/>
                    <a:pt x="1603" y="3421"/>
                  </a:cubicBezTo>
                  <a:cubicBezTo>
                    <a:pt x="1586" y="3400"/>
                    <a:pt x="1587" y="3387"/>
                    <a:pt x="1609" y="3381"/>
                  </a:cubicBezTo>
                  <a:cubicBezTo>
                    <a:pt x="1618" y="3376"/>
                    <a:pt x="1626" y="3375"/>
                    <a:pt x="1632" y="3378"/>
                  </a:cubicBezTo>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moveTo>
                    <a:pt x="1632" y="3419"/>
                  </a:moveTo>
                  <a:lnTo>
                    <a:pt x="1632" y="3378"/>
                  </a:lnTo>
                  <a:cubicBezTo>
                    <a:pt x="1638" y="3381"/>
                    <a:pt x="1642" y="3388"/>
                    <a:pt x="1640" y="3399"/>
                  </a:cubicBezTo>
                  <a:cubicBezTo>
                    <a:pt x="1639" y="3406"/>
                    <a:pt x="1636" y="3413"/>
                    <a:pt x="1632" y="3419"/>
                  </a:cubicBezTo>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moveTo>
                    <a:pt x="1653" y="3604"/>
                  </a:moveTo>
                  <a:lnTo>
                    <a:pt x="1653" y="3624"/>
                  </a:lnTo>
                  <a:cubicBezTo>
                    <a:pt x="1649" y="3616"/>
                    <a:pt x="1649" y="3609"/>
                    <a:pt x="1653" y="3604"/>
                  </a:cubicBezTo>
                  <a:moveTo>
                    <a:pt x="1653" y="3551"/>
                  </a:moveTo>
                  <a:lnTo>
                    <a:pt x="1653" y="3576"/>
                  </a:lnTo>
                  <a:cubicBezTo>
                    <a:pt x="1649" y="3587"/>
                    <a:pt x="1641" y="3598"/>
                    <a:pt x="1632" y="3597"/>
                  </a:cubicBezTo>
                  <a:lnTo>
                    <a:pt x="1632" y="3546"/>
                  </a:lnTo>
                  <a:cubicBezTo>
                    <a:pt x="1641" y="3543"/>
                    <a:pt x="1649" y="3545"/>
                    <a:pt x="1653" y="3551"/>
                  </a:cubicBezTo>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moveTo>
                    <a:pt x="1653" y="3576"/>
                  </a:moveTo>
                  <a:lnTo>
                    <a:pt x="1653" y="3551"/>
                  </a:lnTo>
                  <a:cubicBezTo>
                    <a:pt x="1656" y="3555"/>
                    <a:pt x="1657" y="3560"/>
                    <a:pt x="1656" y="3567"/>
                  </a:cubicBezTo>
                  <a:cubicBezTo>
                    <a:pt x="1655" y="3570"/>
                    <a:pt x="1654" y="3573"/>
                    <a:pt x="1653" y="3576"/>
                  </a:cubicBezTo>
                  <a:moveTo>
                    <a:pt x="1675" y="3746"/>
                  </a:moveTo>
                  <a:lnTo>
                    <a:pt x="1675" y="3790"/>
                  </a:lnTo>
                  <a:cubicBezTo>
                    <a:pt x="1673" y="3789"/>
                    <a:pt x="1671" y="3788"/>
                    <a:pt x="1669" y="3785"/>
                  </a:cubicBezTo>
                  <a:cubicBezTo>
                    <a:pt x="1653" y="3765"/>
                    <a:pt x="1654" y="3752"/>
                    <a:pt x="1675" y="3746"/>
                  </a:cubicBezTo>
                  <a:moveTo>
                    <a:pt x="1675" y="3670"/>
                  </a:moveTo>
                  <a:lnTo>
                    <a:pt x="1675" y="3702"/>
                  </a:lnTo>
                  <a:cubicBezTo>
                    <a:pt x="1670" y="3712"/>
                    <a:pt x="1662" y="3720"/>
                    <a:pt x="1653" y="3719"/>
                  </a:cubicBezTo>
                  <a:lnTo>
                    <a:pt x="1653" y="3669"/>
                  </a:lnTo>
                  <a:cubicBezTo>
                    <a:pt x="1662" y="3665"/>
                    <a:pt x="1670" y="3666"/>
                    <a:pt x="1675" y="3670"/>
                  </a:cubicBezTo>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moveTo>
                    <a:pt x="1675" y="934"/>
                  </a:moveTo>
                  <a:lnTo>
                    <a:pt x="1675" y="3377"/>
                  </a:lnTo>
                  <a:cubicBezTo>
                    <a:pt x="1668" y="3365"/>
                    <a:pt x="1660" y="3353"/>
                    <a:pt x="1653" y="3341"/>
                  </a:cubicBezTo>
                  <a:lnTo>
                    <a:pt x="1653" y="987"/>
                  </a:lnTo>
                  <a:cubicBezTo>
                    <a:pt x="1666" y="964"/>
                    <a:pt x="1663" y="942"/>
                    <a:pt x="1675" y="934"/>
                  </a:cubicBezTo>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moveTo>
                    <a:pt x="1675" y="3644"/>
                  </a:moveTo>
                  <a:lnTo>
                    <a:pt x="1675" y="3593"/>
                  </a:lnTo>
                  <a:cubicBezTo>
                    <a:pt x="1691" y="3588"/>
                    <a:pt x="1702" y="3597"/>
                    <a:pt x="1699" y="3614"/>
                  </a:cubicBezTo>
                  <a:cubicBezTo>
                    <a:pt x="1696" y="3629"/>
                    <a:pt x="1686" y="3645"/>
                    <a:pt x="1675" y="3644"/>
                  </a:cubicBezTo>
                  <a:moveTo>
                    <a:pt x="1675" y="3702"/>
                  </a:moveTo>
                  <a:lnTo>
                    <a:pt x="1675" y="3670"/>
                  </a:lnTo>
                  <a:cubicBezTo>
                    <a:pt x="1679" y="3674"/>
                    <a:pt x="1681" y="3681"/>
                    <a:pt x="1679" y="3689"/>
                  </a:cubicBezTo>
                  <a:cubicBezTo>
                    <a:pt x="1678" y="3693"/>
                    <a:pt x="1677" y="3698"/>
                    <a:pt x="1675" y="3702"/>
                  </a:cubicBezTo>
                  <a:moveTo>
                    <a:pt x="1675" y="3790"/>
                  </a:moveTo>
                  <a:lnTo>
                    <a:pt x="1675" y="3746"/>
                  </a:lnTo>
                  <a:lnTo>
                    <a:pt x="1676" y="3745"/>
                  </a:lnTo>
                  <a:cubicBezTo>
                    <a:pt x="1695" y="3735"/>
                    <a:pt x="1711" y="3744"/>
                    <a:pt x="1707" y="3763"/>
                  </a:cubicBezTo>
                  <a:cubicBezTo>
                    <a:pt x="1703" y="3781"/>
                    <a:pt x="1690" y="3801"/>
                    <a:pt x="1675" y="3790"/>
                  </a:cubicBezTo>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moveTo>
                    <a:pt x="2341" y="29"/>
                  </a:moveTo>
                  <a:lnTo>
                    <a:pt x="2341" y="124"/>
                  </a:lnTo>
                  <a:cubicBezTo>
                    <a:pt x="2304" y="102"/>
                    <a:pt x="2303" y="32"/>
                    <a:pt x="2341" y="29"/>
                  </a:cubicBezTo>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moveTo>
                    <a:pt x="2906" y="4054"/>
                  </a:moveTo>
                  <a:lnTo>
                    <a:pt x="2906" y="4102"/>
                  </a:lnTo>
                  <a:cubicBezTo>
                    <a:pt x="2821" y="4099"/>
                    <a:pt x="2791" y="4049"/>
                    <a:pt x="2886" y="4053"/>
                  </a:cubicBezTo>
                  <a:cubicBezTo>
                    <a:pt x="2893" y="4053"/>
                    <a:pt x="2899" y="4053"/>
                    <a:pt x="2906" y="4054"/>
                  </a:cubicBezTo>
                  <a:moveTo>
                    <a:pt x="2906" y="3775"/>
                  </a:moveTo>
                  <a:lnTo>
                    <a:pt x="2906" y="3876"/>
                  </a:lnTo>
                  <a:cubicBezTo>
                    <a:pt x="2890" y="3847"/>
                    <a:pt x="2869" y="3812"/>
                    <a:pt x="2906" y="3775"/>
                  </a:cubicBezTo>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moveTo>
                    <a:pt x="3311" y="3888"/>
                  </a:moveTo>
                  <a:lnTo>
                    <a:pt x="3311" y="3944"/>
                  </a:lnTo>
                  <a:cubicBezTo>
                    <a:pt x="3266" y="3931"/>
                    <a:pt x="3228" y="3861"/>
                    <a:pt x="3267" y="3859"/>
                  </a:cubicBezTo>
                  <a:cubicBezTo>
                    <a:pt x="3277" y="3859"/>
                    <a:pt x="3295" y="3872"/>
                    <a:pt x="3311" y="3888"/>
                  </a:cubicBezTo>
                  <a:moveTo>
                    <a:pt x="3311" y="3291"/>
                  </a:moveTo>
                  <a:lnTo>
                    <a:pt x="3311" y="3355"/>
                  </a:lnTo>
                  <a:cubicBezTo>
                    <a:pt x="3281" y="3352"/>
                    <a:pt x="3252" y="3289"/>
                    <a:pt x="3290" y="3287"/>
                  </a:cubicBezTo>
                  <a:cubicBezTo>
                    <a:pt x="3297" y="3287"/>
                    <a:pt x="3304" y="3288"/>
                    <a:pt x="3311" y="3291"/>
                  </a:cubicBezTo>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lnTo>
                    <a:pt x="3311" y="3015"/>
                  </a:lnTo>
                  <a:close/>
                  <a:moveTo>
                    <a:pt x="3311" y="3210"/>
                  </a:moveTo>
                  <a:lnTo>
                    <a:pt x="3311" y="3131"/>
                  </a:lnTo>
                  <a:cubicBezTo>
                    <a:pt x="3338" y="3152"/>
                    <a:pt x="3348" y="3204"/>
                    <a:pt x="3311" y="3210"/>
                  </a:cubicBezTo>
                  <a:moveTo>
                    <a:pt x="3311" y="3355"/>
                  </a:moveTo>
                  <a:lnTo>
                    <a:pt x="3311" y="3291"/>
                  </a:lnTo>
                  <a:cubicBezTo>
                    <a:pt x="3336" y="3302"/>
                    <a:pt x="3354" y="3329"/>
                    <a:pt x="3327" y="3350"/>
                  </a:cubicBezTo>
                  <a:cubicBezTo>
                    <a:pt x="3322" y="3354"/>
                    <a:pt x="3317" y="3355"/>
                    <a:pt x="3311" y="3355"/>
                  </a:cubicBezTo>
                  <a:moveTo>
                    <a:pt x="3311" y="3944"/>
                  </a:moveTo>
                  <a:lnTo>
                    <a:pt x="3311" y="3888"/>
                  </a:lnTo>
                  <a:cubicBezTo>
                    <a:pt x="3336" y="3913"/>
                    <a:pt x="3355" y="3946"/>
                    <a:pt x="3325" y="3946"/>
                  </a:cubicBezTo>
                  <a:cubicBezTo>
                    <a:pt x="3320" y="3946"/>
                    <a:pt x="3316" y="3945"/>
                    <a:pt x="3311" y="3944"/>
                  </a:cubicBezTo>
                  <a:moveTo>
                    <a:pt x="3410" y="3505"/>
                  </a:moveTo>
                  <a:lnTo>
                    <a:pt x="3410" y="3609"/>
                  </a:lnTo>
                  <a:cubicBezTo>
                    <a:pt x="3401" y="3609"/>
                    <a:pt x="3392" y="3604"/>
                    <a:pt x="3383" y="3593"/>
                  </a:cubicBezTo>
                  <a:cubicBezTo>
                    <a:pt x="3348" y="3550"/>
                    <a:pt x="3351" y="3524"/>
                    <a:pt x="3396" y="3511"/>
                  </a:cubicBezTo>
                  <a:cubicBezTo>
                    <a:pt x="3401" y="3508"/>
                    <a:pt x="3405" y="3506"/>
                    <a:pt x="3410" y="3505"/>
                  </a:cubicBezTo>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moveTo>
                    <a:pt x="3410" y="3609"/>
                  </a:moveTo>
                  <a:lnTo>
                    <a:pt x="3410" y="3505"/>
                  </a:lnTo>
                  <a:cubicBezTo>
                    <a:pt x="3442" y="3495"/>
                    <a:pt x="3466" y="3513"/>
                    <a:pt x="3459" y="3548"/>
                  </a:cubicBezTo>
                  <a:cubicBezTo>
                    <a:pt x="3453" y="3577"/>
                    <a:pt x="3433" y="3610"/>
                    <a:pt x="3410" y="3609"/>
                  </a:cubicBezTo>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moveTo>
                    <a:pt x="3525" y="2845"/>
                  </a:moveTo>
                  <a:lnTo>
                    <a:pt x="3525" y="2896"/>
                  </a:lnTo>
                  <a:cubicBezTo>
                    <a:pt x="3521" y="2895"/>
                    <a:pt x="3516" y="2893"/>
                    <a:pt x="3512" y="2888"/>
                  </a:cubicBezTo>
                  <a:cubicBezTo>
                    <a:pt x="3495" y="2867"/>
                    <a:pt x="3496" y="2854"/>
                    <a:pt x="3518" y="2848"/>
                  </a:cubicBezTo>
                  <a:cubicBezTo>
                    <a:pt x="3521" y="2846"/>
                    <a:pt x="3523" y="2845"/>
                    <a:pt x="3525" y="2845"/>
                  </a:cubicBezTo>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moveTo>
                    <a:pt x="3525" y="2896"/>
                  </a:moveTo>
                  <a:lnTo>
                    <a:pt x="3525" y="2845"/>
                  </a:lnTo>
                  <a:cubicBezTo>
                    <a:pt x="3541" y="2840"/>
                    <a:pt x="3553" y="2849"/>
                    <a:pt x="3549" y="2866"/>
                  </a:cubicBezTo>
                  <a:cubicBezTo>
                    <a:pt x="3546" y="2880"/>
                    <a:pt x="3537" y="2896"/>
                    <a:pt x="3525" y="2896"/>
                  </a:cubicBezTo>
                  <a:moveTo>
                    <a:pt x="3641" y="2587"/>
                  </a:moveTo>
                  <a:lnTo>
                    <a:pt x="3641" y="2642"/>
                  </a:lnTo>
                  <a:cubicBezTo>
                    <a:pt x="3595" y="2616"/>
                    <a:pt x="3617" y="2576"/>
                    <a:pt x="3641" y="2587"/>
                  </a:cubicBezTo>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moveTo>
                    <a:pt x="3822" y="2414"/>
                  </a:moveTo>
                  <a:lnTo>
                    <a:pt x="3822" y="2445"/>
                  </a:lnTo>
                  <a:cubicBezTo>
                    <a:pt x="3808" y="2443"/>
                    <a:pt x="3808" y="2428"/>
                    <a:pt x="3822" y="2414"/>
                  </a:cubicBezTo>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moveTo>
                    <a:pt x="3822" y="2538"/>
                  </a:moveTo>
                  <a:lnTo>
                    <a:pt x="3822" y="2487"/>
                  </a:lnTo>
                  <a:cubicBezTo>
                    <a:pt x="3833" y="2499"/>
                    <a:pt x="3837" y="2518"/>
                    <a:pt x="3822" y="2538"/>
                  </a:cubicBezTo>
                  <a:moveTo>
                    <a:pt x="3874" y="2467"/>
                  </a:moveTo>
                  <a:lnTo>
                    <a:pt x="3874" y="2508"/>
                  </a:lnTo>
                  <a:lnTo>
                    <a:pt x="3873" y="2509"/>
                  </a:lnTo>
                  <a:cubicBezTo>
                    <a:pt x="3857" y="2527"/>
                    <a:pt x="3851" y="2471"/>
                    <a:pt x="3874" y="2467"/>
                  </a:cubicBezTo>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moveTo>
                    <a:pt x="3874" y="354"/>
                  </a:moveTo>
                  <a:lnTo>
                    <a:pt x="3874" y="396"/>
                  </a:lnTo>
                  <a:cubicBezTo>
                    <a:pt x="3865" y="381"/>
                    <a:pt x="3862" y="365"/>
                    <a:pt x="3874" y="354"/>
                  </a:cubicBezTo>
                  <a:moveTo>
                    <a:pt x="3874" y="2032"/>
                  </a:moveTo>
                  <a:lnTo>
                    <a:pt x="3874" y="1662"/>
                  </a:lnTo>
                  <a:cubicBezTo>
                    <a:pt x="3916" y="1665"/>
                    <a:pt x="3947" y="1690"/>
                    <a:pt x="3961" y="1750"/>
                  </a:cubicBezTo>
                  <a:cubicBezTo>
                    <a:pt x="3979" y="1829"/>
                    <a:pt x="3943" y="1908"/>
                    <a:pt x="3906" y="1969"/>
                  </a:cubicBezTo>
                  <a:cubicBezTo>
                    <a:pt x="3896" y="1986"/>
                    <a:pt x="3885" y="2008"/>
                    <a:pt x="3874" y="2032"/>
                  </a:cubicBezTo>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moveTo>
                    <a:pt x="4047" y="1686"/>
                  </a:moveTo>
                  <a:lnTo>
                    <a:pt x="4047" y="1723"/>
                  </a:lnTo>
                  <a:cubicBezTo>
                    <a:pt x="4017" y="1714"/>
                    <a:pt x="3995" y="1676"/>
                    <a:pt x="4040" y="1686"/>
                  </a:cubicBezTo>
                  <a:cubicBezTo>
                    <a:pt x="4042" y="1686"/>
                    <a:pt x="4045" y="1686"/>
                    <a:pt x="4047" y="1686"/>
                  </a:cubicBezTo>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moveTo>
                    <a:pt x="4047" y="531"/>
                  </a:moveTo>
                  <a:lnTo>
                    <a:pt x="4047" y="569"/>
                  </a:lnTo>
                  <a:cubicBezTo>
                    <a:pt x="4040" y="574"/>
                    <a:pt x="4030" y="577"/>
                    <a:pt x="4015" y="578"/>
                  </a:cubicBezTo>
                  <a:cubicBezTo>
                    <a:pt x="3946" y="581"/>
                    <a:pt x="3937" y="524"/>
                    <a:pt x="4000" y="518"/>
                  </a:cubicBezTo>
                  <a:cubicBezTo>
                    <a:pt x="4021" y="516"/>
                    <a:pt x="4037" y="522"/>
                    <a:pt x="4047" y="531"/>
                  </a:cubicBezTo>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moveTo>
                    <a:pt x="4047" y="410"/>
                  </a:moveTo>
                  <a:lnTo>
                    <a:pt x="4047" y="339"/>
                  </a:lnTo>
                  <a:cubicBezTo>
                    <a:pt x="4063" y="344"/>
                    <a:pt x="4072" y="354"/>
                    <a:pt x="4072" y="373"/>
                  </a:cubicBezTo>
                  <a:cubicBezTo>
                    <a:pt x="4072" y="390"/>
                    <a:pt x="4062" y="402"/>
                    <a:pt x="4047" y="410"/>
                  </a:cubicBezTo>
                  <a:moveTo>
                    <a:pt x="4047" y="569"/>
                  </a:moveTo>
                  <a:lnTo>
                    <a:pt x="4047" y="531"/>
                  </a:lnTo>
                  <a:cubicBezTo>
                    <a:pt x="4060" y="542"/>
                    <a:pt x="4061" y="559"/>
                    <a:pt x="4047" y="569"/>
                  </a:cubicBezTo>
                  <a:moveTo>
                    <a:pt x="4047" y="1723"/>
                  </a:moveTo>
                  <a:lnTo>
                    <a:pt x="4047" y="1686"/>
                  </a:lnTo>
                  <a:cubicBezTo>
                    <a:pt x="4085" y="1690"/>
                    <a:pt x="4092" y="1727"/>
                    <a:pt x="4058" y="1725"/>
                  </a:cubicBezTo>
                  <a:cubicBezTo>
                    <a:pt x="4055" y="1725"/>
                    <a:pt x="4051" y="1724"/>
                    <a:pt x="4047" y="1723"/>
                  </a:cubicBezTo>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moveTo>
                    <a:pt x="4047" y="2317"/>
                  </a:moveTo>
                  <a:lnTo>
                    <a:pt x="4047" y="2306"/>
                  </a:lnTo>
                  <a:cubicBezTo>
                    <a:pt x="4048" y="2310"/>
                    <a:pt x="4048" y="2314"/>
                    <a:pt x="4047" y="2317"/>
                  </a:cubicBezTo>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moveTo>
                    <a:pt x="4193" y="402"/>
                  </a:moveTo>
                  <a:lnTo>
                    <a:pt x="4193" y="452"/>
                  </a:lnTo>
                  <a:cubicBezTo>
                    <a:pt x="4142" y="444"/>
                    <a:pt x="4122" y="397"/>
                    <a:pt x="4191" y="402"/>
                  </a:cubicBezTo>
                  <a:cubicBezTo>
                    <a:pt x="4191" y="402"/>
                    <a:pt x="4192" y="402"/>
                    <a:pt x="4193" y="402"/>
                  </a:cubicBezTo>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moveTo>
                    <a:pt x="4708" y="787"/>
                  </a:moveTo>
                  <a:lnTo>
                    <a:pt x="4708" y="747"/>
                  </a:lnTo>
                  <a:cubicBezTo>
                    <a:pt x="4744" y="751"/>
                    <a:pt x="4757" y="790"/>
                    <a:pt x="4723" y="790"/>
                  </a:cubicBezTo>
                  <a:cubicBezTo>
                    <a:pt x="4718" y="790"/>
                    <a:pt x="4713" y="789"/>
                    <a:pt x="4708" y="787"/>
                  </a:cubicBezTo>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moveTo>
                    <a:pt x="4915" y="1643"/>
                  </a:moveTo>
                  <a:lnTo>
                    <a:pt x="4915" y="1681"/>
                  </a:lnTo>
                  <a:cubicBezTo>
                    <a:pt x="4886" y="1664"/>
                    <a:pt x="4864" y="1629"/>
                    <a:pt x="4885" y="1629"/>
                  </a:cubicBezTo>
                  <a:cubicBezTo>
                    <a:pt x="4893" y="1630"/>
                    <a:pt x="4904" y="1636"/>
                    <a:pt x="4915" y="1643"/>
                  </a:cubicBezTo>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moveTo>
                    <a:pt x="4915" y="1681"/>
                  </a:moveTo>
                  <a:lnTo>
                    <a:pt x="4915" y="1643"/>
                  </a:lnTo>
                  <a:cubicBezTo>
                    <a:pt x="4943" y="1662"/>
                    <a:pt x="4970" y="1692"/>
                    <a:pt x="4942" y="1690"/>
                  </a:cubicBezTo>
                  <a:cubicBezTo>
                    <a:pt x="4933" y="1690"/>
                    <a:pt x="4924" y="1686"/>
                    <a:pt x="4915" y="1681"/>
                  </a:cubicBezTo>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moveTo>
                    <a:pt x="5333" y="757"/>
                  </a:moveTo>
                  <a:lnTo>
                    <a:pt x="5333" y="698"/>
                  </a:lnTo>
                  <a:lnTo>
                    <a:pt x="5334" y="699"/>
                  </a:lnTo>
                  <a:cubicBezTo>
                    <a:pt x="5368" y="696"/>
                    <a:pt x="5414" y="758"/>
                    <a:pt x="5346" y="758"/>
                  </a:cubicBezTo>
                  <a:cubicBezTo>
                    <a:pt x="5341" y="758"/>
                    <a:pt x="5337" y="758"/>
                    <a:pt x="5333" y="757"/>
                  </a:cubicBezTo>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path>
              </a:pathLst>
            </a:custGeom>
            <a:solidFill>
              <a:srgbClr val="245D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52" name="9Slide.vn 45">
              <a:extLst>
                <a:ext uri="{FF2B5EF4-FFF2-40B4-BE49-F238E27FC236}">
                  <a16:creationId xmlns:a16="http://schemas.microsoft.com/office/drawing/2014/main" id="{4ABB828A-5471-432F-A8E0-F52B041F3400}"/>
                </a:ext>
              </a:extLst>
            </p:cNvPr>
            <p:cNvSpPr>
              <a:spLocks noEditPoints="1"/>
            </p:cNvSpPr>
            <p:nvPr/>
          </p:nvSpPr>
          <p:spPr bwMode="auto">
            <a:xfrm>
              <a:off x="5391258" y="542709"/>
              <a:ext cx="2728180" cy="2411395"/>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moveTo>
                    <a:pt x="132" y="2522"/>
                  </a:moveTo>
                  <a:cubicBezTo>
                    <a:pt x="152" y="2512"/>
                    <a:pt x="167" y="2521"/>
                    <a:pt x="163" y="2540"/>
                  </a:cubicBezTo>
                  <a:cubicBezTo>
                    <a:pt x="159" y="2559"/>
                    <a:pt x="143" y="2583"/>
                    <a:pt x="126" y="2562"/>
                  </a:cubicBezTo>
                  <a:cubicBezTo>
                    <a:pt x="109" y="2541"/>
                    <a:pt x="110" y="2528"/>
                    <a:pt x="132" y="2522"/>
                  </a:cubicBezTo>
                  <a:moveTo>
                    <a:pt x="91" y="2671"/>
                  </a:moveTo>
                  <a:cubicBezTo>
                    <a:pt x="111" y="2661"/>
                    <a:pt x="126" y="2670"/>
                    <a:pt x="122" y="2689"/>
                  </a:cubicBezTo>
                  <a:cubicBezTo>
                    <a:pt x="119" y="2709"/>
                    <a:pt x="102" y="2732"/>
                    <a:pt x="85" y="2711"/>
                  </a:cubicBezTo>
                  <a:cubicBezTo>
                    <a:pt x="68" y="2691"/>
                    <a:pt x="70" y="2678"/>
                    <a:pt x="91" y="2671"/>
                  </a:cubicBezTo>
                  <a:moveTo>
                    <a:pt x="413" y="1557"/>
                  </a:moveTo>
                  <a:lnTo>
                    <a:pt x="413" y="1758"/>
                  </a:lnTo>
                  <a:cubicBezTo>
                    <a:pt x="383" y="1767"/>
                    <a:pt x="351" y="1744"/>
                    <a:pt x="360" y="1702"/>
                  </a:cubicBezTo>
                  <a:cubicBezTo>
                    <a:pt x="373" y="1643"/>
                    <a:pt x="329" y="1551"/>
                    <a:pt x="413" y="1557"/>
                  </a:cubicBezTo>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moveTo>
                    <a:pt x="716" y="1472"/>
                  </a:moveTo>
                  <a:lnTo>
                    <a:pt x="716" y="1523"/>
                  </a:lnTo>
                  <a:cubicBezTo>
                    <a:pt x="712" y="1523"/>
                    <a:pt x="708" y="1520"/>
                    <a:pt x="703" y="1515"/>
                  </a:cubicBezTo>
                  <a:cubicBezTo>
                    <a:pt x="686" y="1494"/>
                    <a:pt x="688" y="1481"/>
                    <a:pt x="710" y="1475"/>
                  </a:cubicBezTo>
                  <a:cubicBezTo>
                    <a:pt x="712" y="1474"/>
                    <a:pt x="714" y="1473"/>
                    <a:pt x="716" y="1472"/>
                  </a:cubicBezTo>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moveTo>
                    <a:pt x="756" y="1675"/>
                  </a:moveTo>
                  <a:lnTo>
                    <a:pt x="756" y="1726"/>
                  </a:lnTo>
                  <a:cubicBezTo>
                    <a:pt x="752" y="1726"/>
                    <a:pt x="748" y="1724"/>
                    <a:pt x="743" y="1718"/>
                  </a:cubicBezTo>
                  <a:cubicBezTo>
                    <a:pt x="726" y="1698"/>
                    <a:pt x="728" y="1685"/>
                    <a:pt x="750" y="1678"/>
                  </a:cubicBezTo>
                  <a:cubicBezTo>
                    <a:pt x="752" y="1677"/>
                    <a:pt x="754" y="1676"/>
                    <a:pt x="756" y="1675"/>
                  </a:cubicBezTo>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moveTo>
                    <a:pt x="756" y="1726"/>
                  </a:moveTo>
                  <a:lnTo>
                    <a:pt x="756" y="1675"/>
                  </a:lnTo>
                  <a:cubicBezTo>
                    <a:pt x="772" y="1670"/>
                    <a:pt x="784" y="1679"/>
                    <a:pt x="780" y="1696"/>
                  </a:cubicBezTo>
                  <a:cubicBezTo>
                    <a:pt x="778" y="1711"/>
                    <a:pt x="768" y="1727"/>
                    <a:pt x="756" y="1726"/>
                  </a:cubicBezTo>
                  <a:moveTo>
                    <a:pt x="2597" y="474"/>
                  </a:moveTo>
                  <a:lnTo>
                    <a:pt x="2597" y="722"/>
                  </a:lnTo>
                  <a:cubicBezTo>
                    <a:pt x="2592" y="718"/>
                    <a:pt x="2585" y="713"/>
                    <a:pt x="2578" y="707"/>
                  </a:cubicBezTo>
                  <a:cubicBezTo>
                    <a:pt x="2503" y="638"/>
                    <a:pt x="2502" y="495"/>
                    <a:pt x="2597" y="474"/>
                  </a:cubicBezTo>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rgbClr val="FEE4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 name="9Slide.vn 46">
              <a:extLst>
                <a:ext uri="{FF2B5EF4-FFF2-40B4-BE49-F238E27FC236}">
                  <a16:creationId xmlns:a16="http://schemas.microsoft.com/office/drawing/2014/main" id="{A9A83648-B1DF-4A57-8368-9DA83A3DDB6F}"/>
                </a:ext>
              </a:extLst>
            </p:cNvPr>
            <p:cNvSpPr>
              <a:spLocks noEditPoints="1"/>
            </p:cNvSpPr>
            <p:nvPr/>
          </p:nvSpPr>
          <p:spPr bwMode="auto">
            <a:xfrm>
              <a:off x="9473968" y="3623176"/>
              <a:ext cx="2026336" cy="1911637"/>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moveTo>
                    <a:pt x="1869" y="837"/>
                  </a:moveTo>
                  <a:cubicBezTo>
                    <a:pt x="1922" y="841"/>
                    <a:pt x="1987" y="930"/>
                    <a:pt x="1930" y="930"/>
                  </a:cubicBezTo>
                  <a:cubicBezTo>
                    <a:pt x="1874" y="930"/>
                    <a:pt x="1821" y="841"/>
                    <a:pt x="1869" y="837"/>
                  </a:cubicBezTo>
                  <a:moveTo>
                    <a:pt x="1776" y="995"/>
                  </a:moveTo>
                  <a:cubicBezTo>
                    <a:pt x="1829" y="995"/>
                    <a:pt x="1914" y="1076"/>
                    <a:pt x="1841" y="1080"/>
                  </a:cubicBezTo>
                  <a:cubicBezTo>
                    <a:pt x="1768" y="1084"/>
                    <a:pt x="1695" y="995"/>
                    <a:pt x="1776" y="995"/>
                  </a:cubicBezTo>
                  <a:moveTo>
                    <a:pt x="1157" y="1781"/>
                  </a:moveTo>
                  <a:cubicBezTo>
                    <a:pt x="1104" y="1796"/>
                    <a:pt x="1101" y="1828"/>
                    <a:pt x="1142" y="1878"/>
                  </a:cubicBezTo>
                  <a:cubicBezTo>
                    <a:pt x="1183" y="1928"/>
                    <a:pt x="1223" y="1872"/>
                    <a:pt x="1233" y="1825"/>
                  </a:cubicBezTo>
                  <a:cubicBezTo>
                    <a:pt x="1242" y="1778"/>
                    <a:pt x="1204" y="1756"/>
                    <a:pt x="1157" y="1781"/>
                  </a:cubicBezTo>
                  <a:moveTo>
                    <a:pt x="1435" y="1216"/>
                  </a:moveTo>
                  <a:cubicBezTo>
                    <a:pt x="1455" y="1206"/>
                    <a:pt x="1470" y="1215"/>
                    <a:pt x="1466" y="1234"/>
                  </a:cubicBezTo>
                  <a:cubicBezTo>
                    <a:pt x="1463" y="1254"/>
                    <a:pt x="1446" y="1277"/>
                    <a:pt x="1429" y="1256"/>
                  </a:cubicBezTo>
                  <a:cubicBezTo>
                    <a:pt x="1412" y="1235"/>
                    <a:pt x="1414" y="1223"/>
                    <a:pt x="1435" y="1216"/>
                  </a:cubicBezTo>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moveTo>
                    <a:pt x="1664" y="645"/>
                  </a:moveTo>
                  <a:cubicBezTo>
                    <a:pt x="1693" y="645"/>
                    <a:pt x="1765" y="713"/>
                    <a:pt x="1712" y="713"/>
                  </a:cubicBezTo>
                  <a:cubicBezTo>
                    <a:pt x="1659" y="713"/>
                    <a:pt x="1601" y="645"/>
                    <a:pt x="1664" y="645"/>
                  </a:cubicBezTo>
                  <a:moveTo>
                    <a:pt x="1514" y="544"/>
                  </a:moveTo>
                  <a:cubicBezTo>
                    <a:pt x="1567" y="535"/>
                    <a:pt x="1696" y="600"/>
                    <a:pt x="1633" y="607"/>
                  </a:cubicBezTo>
                  <a:cubicBezTo>
                    <a:pt x="1569" y="614"/>
                    <a:pt x="1435" y="564"/>
                    <a:pt x="1514" y="544"/>
                  </a:cubicBezTo>
                  <a:moveTo>
                    <a:pt x="1343" y="386"/>
                  </a:moveTo>
                  <a:cubicBezTo>
                    <a:pt x="1374" y="386"/>
                    <a:pt x="1490" y="476"/>
                    <a:pt x="1430" y="476"/>
                  </a:cubicBezTo>
                  <a:cubicBezTo>
                    <a:pt x="1369" y="476"/>
                    <a:pt x="1279" y="379"/>
                    <a:pt x="1343" y="386"/>
                  </a:cubicBezTo>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moveTo>
                    <a:pt x="2045" y="1532"/>
                  </a:moveTo>
                  <a:lnTo>
                    <a:pt x="2045" y="1660"/>
                  </a:lnTo>
                  <a:cubicBezTo>
                    <a:pt x="2021" y="1601"/>
                    <a:pt x="1989" y="1539"/>
                    <a:pt x="2031" y="1533"/>
                  </a:cubicBezTo>
                  <a:cubicBezTo>
                    <a:pt x="2036" y="1532"/>
                    <a:pt x="2041" y="1531"/>
                    <a:pt x="2045" y="1532"/>
                  </a:cubicBezTo>
                  <a:moveTo>
                    <a:pt x="689" y="355"/>
                  </a:moveTo>
                  <a:cubicBezTo>
                    <a:pt x="718" y="355"/>
                    <a:pt x="789" y="423"/>
                    <a:pt x="736" y="423"/>
                  </a:cubicBezTo>
                  <a:cubicBezTo>
                    <a:pt x="683" y="423"/>
                    <a:pt x="625" y="355"/>
                    <a:pt x="689" y="355"/>
                  </a:cubicBezTo>
                  <a:moveTo>
                    <a:pt x="2261" y="844"/>
                  </a:moveTo>
                  <a:cubicBezTo>
                    <a:pt x="2280" y="834"/>
                    <a:pt x="2296" y="843"/>
                    <a:pt x="2292" y="862"/>
                  </a:cubicBezTo>
                  <a:cubicBezTo>
                    <a:pt x="2288" y="881"/>
                    <a:pt x="2271" y="904"/>
                    <a:pt x="2255" y="884"/>
                  </a:cubicBezTo>
                  <a:cubicBezTo>
                    <a:pt x="2238" y="863"/>
                    <a:pt x="2239" y="850"/>
                    <a:pt x="2261" y="844"/>
                  </a:cubicBezTo>
                  <a:moveTo>
                    <a:pt x="2180" y="872"/>
                  </a:moveTo>
                  <a:cubicBezTo>
                    <a:pt x="2199" y="862"/>
                    <a:pt x="2215" y="871"/>
                    <a:pt x="2211" y="890"/>
                  </a:cubicBezTo>
                  <a:cubicBezTo>
                    <a:pt x="2207" y="910"/>
                    <a:pt x="2190" y="933"/>
                    <a:pt x="2174" y="912"/>
                  </a:cubicBezTo>
                  <a:cubicBezTo>
                    <a:pt x="2157" y="892"/>
                    <a:pt x="2158" y="879"/>
                    <a:pt x="2180" y="872"/>
                  </a:cubicBezTo>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path>
              </a:pathLst>
            </a:custGeom>
            <a:solidFill>
              <a:srgbClr val="F47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spTree>
    <p:extLst>
      <p:ext uri="{BB962C8B-B14F-4D97-AF65-F5344CB8AC3E}">
        <p14:creationId xmlns:p14="http://schemas.microsoft.com/office/powerpoint/2010/main" val="3961500474"/>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C63E8E07-B2EB-4C03-A132-6399D08A847F}"/>
              </a:ext>
            </a:extLst>
          </p:cNvPr>
          <p:cNvSpPr>
            <a:spLocks noGrp="1" noChangeAspect="1"/>
          </p:cNvSpPr>
          <p:nvPr>
            <p:ph type="title"/>
          </p:nvPr>
        </p:nvSpPr>
        <p:spPr/>
        <p:txBody>
          <a:bodyPr/>
          <a:lstStyle/>
          <a:p>
            <a:r>
              <a:rPr lang="en-IN" dirty="0"/>
              <a:t>COMPANY PERFOMANCE DASHBOARD</a:t>
            </a:r>
          </a:p>
        </p:txBody>
      </p:sp>
      <p:grpSp>
        <p:nvGrpSpPr>
          <p:cNvPr id="51" name="9Slide.vn 2">
            <a:extLst>
              <a:ext uri="{FF2B5EF4-FFF2-40B4-BE49-F238E27FC236}">
                <a16:creationId xmlns:a16="http://schemas.microsoft.com/office/drawing/2014/main" id="{E433F15E-56E6-4C99-8EB1-66EF2DD91DED}"/>
              </a:ext>
            </a:extLst>
          </p:cNvPr>
          <p:cNvGrpSpPr>
            <a:grpSpLocks noChangeAspect="1"/>
          </p:cNvGrpSpPr>
          <p:nvPr/>
        </p:nvGrpSpPr>
        <p:grpSpPr>
          <a:xfrm>
            <a:off x="3641175" y="1114070"/>
            <a:ext cx="1752600" cy="2052105"/>
            <a:chOff x="7736115" y="1649106"/>
            <a:chExt cx="1752600" cy="2052105"/>
          </a:xfrm>
        </p:grpSpPr>
        <p:grpSp>
          <p:nvGrpSpPr>
            <p:cNvPr id="27" name="Group 26">
              <a:extLst>
                <a:ext uri="{FF2B5EF4-FFF2-40B4-BE49-F238E27FC236}">
                  <a16:creationId xmlns:a16="http://schemas.microsoft.com/office/drawing/2014/main" id="{89D736EE-F1BA-4F7C-9F18-579BCE9CC25D}"/>
                </a:ext>
              </a:extLst>
            </p:cNvPr>
            <p:cNvGrpSpPr/>
            <p:nvPr/>
          </p:nvGrpSpPr>
          <p:grpSpPr>
            <a:xfrm>
              <a:off x="7840583" y="1649106"/>
              <a:ext cx="1543664" cy="1543664"/>
              <a:chOff x="7838153" y="1863396"/>
              <a:chExt cx="1543664" cy="1543664"/>
            </a:xfrm>
          </p:grpSpPr>
          <p:grpSp>
            <p:nvGrpSpPr>
              <p:cNvPr id="28" name="Group 27">
                <a:extLst>
                  <a:ext uri="{FF2B5EF4-FFF2-40B4-BE49-F238E27FC236}">
                    <a16:creationId xmlns:a16="http://schemas.microsoft.com/office/drawing/2014/main" id="{2BDCC82C-610C-47B7-915F-179C2109EBC0}"/>
                  </a:ext>
                </a:extLst>
              </p:cNvPr>
              <p:cNvGrpSpPr/>
              <p:nvPr/>
            </p:nvGrpSpPr>
            <p:grpSpPr>
              <a:xfrm rot="5400000">
                <a:off x="7838153" y="1863396"/>
                <a:ext cx="1543664" cy="1543664"/>
                <a:chOff x="7410450" y="1028700"/>
                <a:chExt cx="3848100" cy="3848100"/>
              </a:xfrm>
            </p:grpSpPr>
            <p:sp>
              <p:nvSpPr>
                <p:cNvPr id="30" name="9Slide.vn 3">
                  <a:extLst>
                    <a:ext uri="{FF2B5EF4-FFF2-40B4-BE49-F238E27FC236}">
                      <a16:creationId xmlns:a16="http://schemas.microsoft.com/office/drawing/2014/main" id="{1CE71B2A-563D-4912-85CE-F234A893C7C2}"/>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 name="9Slide.vn 4">
                  <a:extLst>
                    <a:ext uri="{FF2B5EF4-FFF2-40B4-BE49-F238E27FC236}">
                      <a16:creationId xmlns:a16="http://schemas.microsoft.com/office/drawing/2014/main" id="{F7DA3BA0-1378-48EA-8FAE-DA6EEB913C42}"/>
                    </a:ext>
                  </a:extLst>
                </p:cNvPr>
                <p:cNvSpPr/>
                <p:nvPr/>
              </p:nvSpPr>
              <p:spPr>
                <a:xfrm>
                  <a:off x="7410450" y="1028700"/>
                  <a:ext cx="3848100" cy="3848100"/>
                </a:xfrm>
                <a:prstGeom prst="blockArc">
                  <a:avLst>
                    <a:gd name="adj1" fmla="val 11747544"/>
                    <a:gd name="adj2" fmla="val 3957020"/>
                    <a:gd name="adj3" fmla="val 11330"/>
                  </a:avLst>
                </a:prstGeom>
                <a:solidFill>
                  <a:srgbClr val="245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D5A67C"/>
                    </a:solidFill>
                    <a:effectLst/>
                    <a:uLnTx/>
                    <a:uFillTx/>
                    <a:latin typeface="Open Sans"/>
                    <a:ea typeface="+mn-ea"/>
                    <a:cs typeface="+mn-cs"/>
                  </a:endParaRPr>
                </a:p>
              </p:txBody>
            </p:sp>
          </p:grpSp>
          <p:sp>
            <p:nvSpPr>
              <p:cNvPr id="29" name="9Slide.vn 5">
                <a:extLst>
                  <a:ext uri="{FF2B5EF4-FFF2-40B4-BE49-F238E27FC236}">
                    <a16:creationId xmlns:a16="http://schemas.microsoft.com/office/drawing/2014/main" id="{995820E6-2572-48A9-8FFF-59E06EEC2A18}"/>
                  </a:ext>
                </a:extLst>
              </p:cNvPr>
              <p:cNvSpPr txBox="1"/>
              <p:nvPr/>
            </p:nvSpPr>
            <p:spPr>
              <a:xfrm>
                <a:off x="8099937" y="2373618"/>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65%</a:t>
                </a:r>
              </a:p>
            </p:txBody>
          </p:sp>
        </p:grpSp>
        <p:sp>
          <p:nvSpPr>
            <p:cNvPr id="47" name="9Slide.vn 6">
              <a:extLst>
                <a:ext uri="{FF2B5EF4-FFF2-40B4-BE49-F238E27FC236}">
                  <a16:creationId xmlns:a16="http://schemas.microsoft.com/office/drawing/2014/main" id="{7D725590-8D41-4315-808D-68BB6CF98A26}"/>
                </a:ext>
              </a:extLst>
            </p:cNvPr>
            <p:cNvSpPr>
              <a:spLocks/>
            </p:cNvSpPr>
            <p:nvPr/>
          </p:nvSpPr>
          <p:spPr bwMode="auto">
            <a:xfrm flipH="1">
              <a:off x="7736115" y="3306553"/>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54" name="9Slide.vn 7">
            <a:extLst>
              <a:ext uri="{FF2B5EF4-FFF2-40B4-BE49-F238E27FC236}">
                <a16:creationId xmlns:a16="http://schemas.microsoft.com/office/drawing/2014/main" id="{6B9F94B9-6B45-415A-A830-BACC16D567B5}"/>
              </a:ext>
            </a:extLst>
          </p:cNvPr>
          <p:cNvGrpSpPr>
            <a:grpSpLocks noChangeAspect="1"/>
          </p:cNvGrpSpPr>
          <p:nvPr/>
        </p:nvGrpSpPr>
        <p:grpSpPr>
          <a:xfrm>
            <a:off x="550863" y="1127517"/>
            <a:ext cx="1752600" cy="2025211"/>
            <a:chOff x="7736115" y="4183786"/>
            <a:chExt cx="1752600" cy="2025211"/>
          </a:xfrm>
        </p:grpSpPr>
        <p:grpSp>
          <p:nvGrpSpPr>
            <p:cNvPr id="42" name="Group 41">
              <a:extLst>
                <a:ext uri="{FF2B5EF4-FFF2-40B4-BE49-F238E27FC236}">
                  <a16:creationId xmlns:a16="http://schemas.microsoft.com/office/drawing/2014/main" id="{20F6F4F8-DA1C-4A88-9AEF-87780AE23E98}"/>
                </a:ext>
              </a:extLst>
            </p:cNvPr>
            <p:cNvGrpSpPr/>
            <p:nvPr/>
          </p:nvGrpSpPr>
          <p:grpSpPr>
            <a:xfrm>
              <a:off x="7840583" y="4183786"/>
              <a:ext cx="1543664" cy="1543664"/>
              <a:chOff x="7838155" y="4671833"/>
              <a:chExt cx="1543664" cy="1543664"/>
            </a:xfrm>
          </p:grpSpPr>
          <p:grpSp>
            <p:nvGrpSpPr>
              <p:cNvPr id="43" name="Group 42">
                <a:extLst>
                  <a:ext uri="{FF2B5EF4-FFF2-40B4-BE49-F238E27FC236}">
                    <a16:creationId xmlns:a16="http://schemas.microsoft.com/office/drawing/2014/main" id="{2695377C-E8C3-4FDB-8C4E-553F8549E517}"/>
                  </a:ext>
                </a:extLst>
              </p:cNvPr>
              <p:cNvGrpSpPr/>
              <p:nvPr/>
            </p:nvGrpSpPr>
            <p:grpSpPr>
              <a:xfrm rot="12600000">
                <a:off x="7838155" y="4671833"/>
                <a:ext cx="1543664" cy="1543664"/>
                <a:chOff x="7410448" y="1028700"/>
                <a:chExt cx="3848102" cy="3848101"/>
              </a:xfrm>
            </p:grpSpPr>
            <p:sp>
              <p:nvSpPr>
                <p:cNvPr id="45" name="9Slide.vn 8">
                  <a:extLst>
                    <a:ext uri="{FF2B5EF4-FFF2-40B4-BE49-F238E27FC236}">
                      <a16:creationId xmlns:a16="http://schemas.microsoft.com/office/drawing/2014/main" id="{D904524E-1830-482A-AE5D-FE416AC07B69}"/>
                    </a:ext>
                  </a:extLst>
                </p:cNvPr>
                <p:cNvSpPr/>
                <p:nvPr/>
              </p:nvSpPr>
              <p:spPr>
                <a:xfrm>
                  <a:off x="7410450" y="1028700"/>
                  <a:ext cx="3848100" cy="3848100"/>
                </a:xfrm>
                <a:prstGeom prst="donut">
                  <a:avLst>
                    <a:gd name="adj" fmla="val 11060"/>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46" name="9Slide.vn 9">
                  <a:extLst>
                    <a:ext uri="{FF2B5EF4-FFF2-40B4-BE49-F238E27FC236}">
                      <a16:creationId xmlns:a16="http://schemas.microsoft.com/office/drawing/2014/main" id="{7AD3375F-D31C-4224-A23B-6E642219EB8C}"/>
                    </a:ext>
                  </a:extLst>
                </p:cNvPr>
                <p:cNvSpPr/>
                <p:nvPr/>
              </p:nvSpPr>
              <p:spPr>
                <a:xfrm>
                  <a:off x="7410448" y="1028700"/>
                  <a:ext cx="3848101" cy="3848101"/>
                </a:xfrm>
                <a:prstGeom prst="blockArc">
                  <a:avLst>
                    <a:gd name="adj1" fmla="val 12480076"/>
                    <a:gd name="adj2" fmla="val 3991280"/>
                    <a:gd name="adj3" fmla="val 11081"/>
                  </a:avLst>
                </a:prstGeom>
                <a:solidFill>
                  <a:srgbClr val="EFEFEF"/>
                </a:solidFill>
                <a:ln>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44" name="9Slide.vn 10">
                <a:extLst>
                  <a:ext uri="{FF2B5EF4-FFF2-40B4-BE49-F238E27FC236}">
                    <a16:creationId xmlns:a16="http://schemas.microsoft.com/office/drawing/2014/main" id="{289ECADA-EB50-4E5A-8A34-8A8127834B78}"/>
                  </a:ext>
                </a:extLst>
              </p:cNvPr>
              <p:cNvSpPr txBox="1"/>
              <p:nvPr/>
            </p:nvSpPr>
            <p:spPr>
              <a:xfrm>
                <a:off x="8114685" y="5182054"/>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45%</a:t>
                </a:r>
              </a:p>
            </p:txBody>
          </p:sp>
        </p:grpSp>
        <p:sp>
          <p:nvSpPr>
            <p:cNvPr id="48" name="9Slide.vn 11">
              <a:extLst>
                <a:ext uri="{FF2B5EF4-FFF2-40B4-BE49-F238E27FC236}">
                  <a16:creationId xmlns:a16="http://schemas.microsoft.com/office/drawing/2014/main" id="{A8F988D8-271F-45A2-A426-8B27CFAC866E}"/>
                </a:ext>
              </a:extLst>
            </p:cNvPr>
            <p:cNvSpPr>
              <a:spLocks/>
            </p:cNvSpPr>
            <p:nvPr/>
          </p:nvSpPr>
          <p:spPr bwMode="auto">
            <a:xfrm flipH="1">
              <a:off x="7736115" y="5814339"/>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53" name="9Slide.vn 12">
            <a:extLst>
              <a:ext uri="{FF2B5EF4-FFF2-40B4-BE49-F238E27FC236}">
                <a16:creationId xmlns:a16="http://schemas.microsoft.com/office/drawing/2014/main" id="{8C0048F3-5BF9-4965-99C8-E975611CD505}"/>
              </a:ext>
            </a:extLst>
          </p:cNvPr>
          <p:cNvGrpSpPr>
            <a:grpSpLocks noChangeAspect="1"/>
          </p:cNvGrpSpPr>
          <p:nvPr/>
        </p:nvGrpSpPr>
        <p:grpSpPr>
          <a:xfrm>
            <a:off x="6731487" y="1127516"/>
            <a:ext cx="1752600" cy="2025212"/>
            <a:chOff x="10048948" y="4183785"/>
            <a:chExt cx="1752600" cy="2025212"/>
          </a:xfrm>
        </p:grpSpPr>
        <p:grpSp>
          <p:nvGrpSpPr>
            <p:cNvPr id="37" name="Group 36">
              <a:extLst>
                <a:ext uri="{FF2B5EF4-FFF2-40B4-BE49-F238E27FC236}">
                  <a16:creationId xmlns:a16="http://schemas.microsoft.com/office/drawing/2014/main" id="{FCE04FAE-1605-4F7D-A27E-1F4ADA3AB03C}"/>
                </a:ext>
              </a:extLst>
            </p:cNvPr>
            <p:cNvGrpSpPr/>
            <p:nvPr/>
          </p:nvGrpSpPr>
          <p:grpSpPr>
            <a:xfrm>
              <a:off x="10153416" y="4183785"/>
              <a:ext cx="1543664" cy="1543664"/>
              <a:chOff x="10138901" y="4671832"/>
              <a:chExt cx="1543664" cy="1543664"/>
            </a:xfrm>
          </p:grpSpPr>
          <p:grpSp>
            <p:nvGrpSpPr>
              <p:cNvPr id="38" name="Group 37">
                <a:extLst>
                  <a:ext uri="{FF2B5EF4-FFF2-40B4-BE49-F238E27FC236}">
                    <a16:creationId xmlns:a16="http://schemas.microsoft.com/office/drawing/2014/main" id="{80E9AED3-9BC5-46EC-8BD7-0DBD95EB2C98}"/>
                  </a:ext>
                </a:extLst>
              </p:cNvPr>
              <p:cNvGrpSpPr/>
              <p:nvPr/>
            </p:nvGrpSpPr>
            <p:grpSpPr>
              <a:xfrm rot="5400000">
                <a:off x="10138901" y="4671832"/>
                <a:ext cx="1543664" cy="1543664"/>
                <a:chOff x="7410450" y="1028700"/>
                <a:chExt cx="3848100" cy="3848100"/>
              </a:xfrm>
            </p:grpSpPr>
            <p:sp>
              <p:nvSpPr>
                <p:cNvPr id="40" name="9Slide.vn 13">
                  <a:extLst>
                    <a:ext uri="{FF2B5EF4-FFF2-40B4-BE49-F238E27FC236}">
                      <a16:creationId xmlns:a16="http://schemas.microsoft.com/office/drawing/2014/main" id="{32FB851E-5278-49DF-AB5E-50AA56295C8E}"/>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 name="9Slide.vn 14">
                  <a:extLst>
                    <a:ext uri="{FF2B5EF4-FFF2-40B4-BE49-F238E27FC236}">
                      <a16:creationId xmlns:a16="http://schemas.microsoft.com/office/drawing/2014/main" id="{A0B25E8B-1AEC-435F-9343-2C958E1B0E13}"/>
                    </a:ext>
                  </a:extLst>
                </p:cNvPr>
                <p:cNvSpPr/>
                <p:nvPr/>
              </p:nvSpPr>
              <p:spPr>
                <a:xfrm rot="4657630">
                  <a:off x="7410450" y="1028700"/>
                  <a:ext cx="3848100" cy="3848100"/>
                </a:xfrm>
                <a:prstGeom prst="blockArc">
                  <a:avLst>
                    <a:gd name="adj1" fmla="val 5982016"/>
                    <a:gd name="adj2" fmla="val 3957020"/>
                    <a:gd name="adj3" fmla="val 11330"/>
                  </a:avLst>
                </a:prstGeom>
                <a:solidFill>
                  <a:srgbClr val="A278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39" name="9Slide.vn 15">
                <a:extLst>
                  <a:ext uri="{FF2B5EF4-FFF2-40B4-BE49-F238E27FC236}">
                    <a16:creationId xmlns:a16="http://schemas.microsoft.com/office/drawing/2014/main" id="{84F67A8D-09D6-4771-AEB7-3EFC69530269}"/>
                  </a:ext>
                </a:extLst>
              </p:cNvPr>
              <p:cNvSpPr txBox="1"/>
              <p:nvPr/>
            </p:nvSpPr>
            <p:spPr>
              <a:xfrm>
                <a:off x="10415433" y="5182054"/>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87%</a:t>
                </a:r>
              </a:p>
            </p:txBody>
          </p:sp>
        </p:grpSp>
        <p:sp>
          <p:nvSpPr>
            <p:cNvPr id="49" name="9Slide.vn 16">
              <a:extLst>
                <a:ext uri="{FF2B5EF4-FFF2-40B4-BE49-F238E27FC236}">
                  <a16:creationId xmlns:a16="http://schemas.microsoft.com/office/drawing/2014/main" id="{46CE5941-2BFC-4EB8-AF06-5F8D0C0AA51B}"/>
                </a:ext>
              </a:extLst>
            </p:cNvPr>
            <p:cNvSpPr>
              <a:spLocks/>
            </p:cNvSpPr>
            <p:nvPr/>
          </p:nvSpPr>
          <p:spPr bwMode="auto">
            <a:xfrm flipH="1">
              <a:off x="10048948" y="5814339"/>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52" name="9Slide.vn 17">
            <a:extLst>
              <a:ext uri="{FF2B5EF4-FFF2-40B4-BE49-F238E27FC236}">
                <a16:creationId xmlns:a16="http://schemas.microsoft.com/office/drawing/2014/main" id="{6AB3297F-0DC3-4236-831F-74650E947431}"/>
              </a:ext>
            </a:extLst>
          </p:cNvPr>
          <p:cNvGrpSpPr>
            <a:grpSpLocks noChangeAspect="1"/>
          </p:cNvGrpSpPr>
          <p:nvPr/>
        </p:nvGrpSpPr>
        <p:grpSpPr>
          <a:xfrm>
            <a:off x="9821799" y="1114070"/>
            <a:ext cx="1752600" cy="2052105"/>
            <a:chOff x="10048948" y="1649106"/>
            <a:chExt cx="1752600" cy="2052105"/>
          </a:xfrm>
        </p:grpSpPr>
        <p:grpSp>
          <p:nvGrpSpPr>
            <p:cNvPr id="32" name="Group 31">
              <a:extLst>
                <a:ext uri="{FF2B5EF4-FFF2-40B4-BE49-F238E27FC236}">
                  <a16:creationId xmlns:a16="http://schemas.microsoft.com/office/drawing/2014/main" id="{64A0D8C9-024A-4E4C-A81B-3F11B10031A5}"/>
                </a:ext>
              </a:extLst>
            </p:cNvPr>
            <p:cNvGrpSpPr/>
            <p:nvPr/>
          </p:nvGrpSpPr>
          <p:grpSpPr>
            <a:xfrm>
              <a:off x="10153416" y="1649106"/>
              <a:ext cx="1543664" cy="1543664"/>
              <a:chOff x="10138901" y="1863396"/>
              <a:chExt cx="1543664" cy="1543664"/>
            </a:xfrm>
          </p:grpSpPr>
          <p:grpSp>
            <p:nvGrpSpPr>
              <p:cNvPr id="33" name="Group 32">
                <a:extLst>
                  <a:ext uri="{FF2B5EF4-FFF2-40B4-BE49-F238E27FC236}">
                    <a16:creationId xmlns:a16="http://schemas.microsoft.com/office/drawing/2014/main" id="{D4FBE771-A2F9-4260-9366-AA2512E9465D}"/>
                  </a:ext>
                </a:extLst>
              </p:cNvPr>
              <p:cNvGrpSpPr/>
              <p:nvPr/>
            </p:nvGrpSpPr>
            <p:grpSpPr>
              <a:xfrm rot="5400000">
                <a:off x="10138901" y="1863396"/>
                <a:ext cx="1543664" cy="1543664"/>
                <a:chOff x="7410450" y="1028700"/>
                <a:chExt cx="3848100" cy="3848100"/>
              </a:xfrm>
            </p:grpSpPr>
            <p:sp>
              <p:nvSpPr>
                <p:cNvPr id="35" name="9Slide.vn 18">
                  <a:extLst>
                    <a:ext uri="{FF2B5EF4-FFF2-40B4-BE49-F238E27FC236}">
                      <a16:creationId xmlns:a16="http://schemas.microsoft.com/office/drawing/2014/main" id="{F42FBF17-8769-4F25-9113-D221A157FB81}"/>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 name="9Slide.vn 19">
                  <a:extLst>
                    <a:ext uri="{FF2B5EF4-FFF2-40B4-BE49-F238E27FC236}">
                      <a16:creationId xmlns:a16="http://schemas.microsoft.com/office/drawing/2014/main" id="{225B7F6E-B7D8-408F-8C98-1215FC6D3FFE}"/>
                    </a:ext>
                  </a:extLst>
                </p:cNvPr>
                <p:cNvSpPr/>
                <p:nvPr/>
              </p:nvSpPr>
              <p:spPr>
                <a:xfrm>
                  <a:off x="7410450" y="1028700"/>
                  <a:ext cx="3848100" cy="3848100"/>
                </a:xfrm>
                <a:prstGeom prst="blockArc">
                  <a:avLst>
                    <a:gd name="adj1" fmla="val 11747544"/>
                    <a:gd name="adj2" fmla="val 5370644"/>
                    <a:gd name="adj3" fmla="val 10983"/>
                  </a:avLst>
                </a:prstGeom>
                <a:solidFill>
                  <a:srgbClr val="018E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34" name="9Slide.vn 20">
                <a:extLst>
                  <a:ext uri="{FF2B5EF4-FFF2-40B4-BE49-F238E27FC236}">
                    <a16:creationId xmlns:a16="http://schemas.microsoft.com/office/drawing/2014/main" id="{35D490F1-B77E-48E9-84BD-2428E54DBF99}"/>
                  </a:ext>
                </a:extLst>
              </p:cNvPr>
              <p:cNvSpPr txBox="1"/>
              <p:nvPr/>
            </p:nvSpPr>
            <p:spPr>
              <a:xfrm>
                <a:off x="10415433" y="2373618"/>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67%</a:t>
                </a:r>
              </a:p>
            </p:txBody>
          </p:sp>
        </p:grpSp>
        <p:sp>
          <p:nvSpPr>
            <p:cNvPr id="50" name="9Slide.vn 21">
              <a:extLst>
                <a:ext uri="{FF2B5EF4-FFF2-40B4-BE49-F238E27FC236}">
                  <a16:creationId xmlns:a16="http://schemas.microsoft.com/office/drawing/2014/main" id="{5F23C7A5-A4C3-40E7-AC3D-7E07E1CD05C2}"/>
                </a:ext>
              </a:extLst>
            </p:cNvPr>
            <p:cNvSpPr>
              <a:spLocks/>
            </p:cNvSpPr>
            <p:nvPr/>
          </p:nvSpPr>
          <p:spPr bwMode="auto">
            <a:xfrm flipH="1">
              <a:off x="10048948" y="3306553"/>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55" name="9Slide.vn 22">
            <a:extLst>
              <a:ext uri="{FF2B5EF4-FFF2-40B4-BE49-F238E27FC236}">
                <a16:creationId xmlns:a16="http://schemas.microsoft.com/office/drawing/2014/main" id="{63A20ED1-FF98-47DF-AA5E-ABF8E3BA019D}"/>
              </a:ext>
            </a:extLst>
          </p:cNvPr>
          <p:cNvGrpSpPr/>
          <p:nvPr/>
        </p:nvGrpSpPr>
        <p:grpSpPr>
          <a:xfrm>
            <a:off x="550863" y="3642867"/>
            <a:ext cx="5126980" cy="2556490"/>
            <a:chOff x="816982" y="255963"/>
            <a:chExt cx="11002839" cy="5486400"/>
          </a:xfrm>
        </p:grpSpPr>
        <p:sp>
          <p:nvSpPr>
            <p:cNvPr id="56" name="9Slide.vn 23">
              <a:extLst>
                <a:ext uri="{FF2B5EF4-FFF2-40B4-BE49-F238E27FC236}">
                  <a16:creationId xmlns:a16="http://schemas.microsoft.com/office/drawing/2014/main" id="{2B317BAD-27A5-435F-A28F-3D08A8BEB1FB}"/>
                </a:ext>
              </a:extLst>
            </p:cNvPr>
            <p:cNvSpPr>
              <a:spLocks/>
            </p:cNvSpPr>
            <p:nvPr/>
          </p:nvSpPr>
          <p:spPr bwMode="auto">
            <a:xfrm>
              <a:off x="3345805" y="3358277"/>
              <a:ext cx="1633084" cy="2384086"/>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path>
              </a:pathLst>
            </a:custGeom>
            <a:solidFill>
              <a:srgbClr val="A278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58" name="9Slide.vn 24">
              <a:extLst>
                <a:ext uri="{FF2B5EF4-FFF2-40B4-BE49-F238E27FC236}">
                  <a16:creationId xmlns:a16="http://schemas.microsoft.com/office/drawing/2014/main" id="{B80D7E85-CCC8-4616-8148-2C9765158E22}"/>
                </a:ext>
              </a:extLst>
            </p:cNvPr>
            <p:cNvSpPr>
              <a:spLocks noEditPoints="1"/>
            </p:cNvSpPr>
            <p:nvPr/>
          </p:nvSpPr>
          <p:spPr bwMode="auto">
            <a:xfrm>
              <a:off x="816982" y="255963"/>
              <a:ext cx="5024875" cy="339452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moveTo>
                    <a:pt x="2249" y="427"/>
                  </a:moveTo>
                  <a:lnTo>
                    <a:pt x="2249" y="519"/>
                  </a:lnTo>
                  <a:cubicBezTo>
                    <a:pt x="2209" y="476"/>
                    <a:pt x="2191" y="411"/>
                    <a:pt x="2235" y="427"/>
                  </a:cubicBezTo>
                  <a:cubicBezTo>
                    <a:pt x="2240" y="427"/>
                    <a:pt x="2244" y="427"/>
                    <a:pt x="2249" y="427"/>
                  </a:cubicBezTo>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moveTo>
                    <a:pt x="2249" y="755"/>
                  </a:moveTo>
                  <a:lnTo>
                    <a:pt x="2249" y="727"/>
                  </a:lnTo>
                  <a:cubicBezTo>
                    <a:pt x="2301" y="728"/>
                    <a:pt x="2297" y="749"/>
                    <a:pt x="2249" y="755"/>
                  </a:cubicBezTo>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moveTo>
                    <a:pt x="2435" y="1104"/>
                  </a:moveTo>
                  <a:lnTo>
                    <a:pt x="2435" y="1148"/>
                  </a:lnTo>
                  <a:cubicBezTo>
                    <a:pt x="2417" y="1132"/>
                    <a:pt x="2415" y="1114"/>
                    <a:pt x="2435" y="1104"/>
                  </a:cubicBezTo>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moveTo>
                    <a:pt x="2435" y="649"/>
                  </a:moveTo>
                  <a:lnTo>
                    <a:pt x="2435" y="745"/>
                  </a:lnTo>
                  <a:cubicBezTo>
                    <a:pt x="2431" y="745"/>
                    <a:pt x="2427" y="744"/>
                    <a:pt x="2423" y="744"/>
                  </a:cubicBezTo>
                  <a:cubicBezTo>
                    <a:pt x="2359" y="740"/>
                    <a:pt x="2363" y="642"/>
                    <a:pt x="2435" y="649"/>
                  </a:cubicBezTo>
                  <a:moveTo>
                    <a:pt x="2435" y="461"/>
                  </a:moveTo>
                  <a:lnTo>
                    <a:pt x="2435" y="553"/>
                  </a:lnTo>
                  <a:cubicBezTo>
                    <a:pt x="2409" y="552"/>
                    <a:pt x="2385" y="554"/>
                    <a:pt x="2360" y="554"/>
                  </a:cubicBezTo>
                  <a:lnTo>
                    <a:pt x="2360" y="444"/>
                  </a:lnTo>
                  <a:cubicBezTo>
                    <a:pt x="2385" y="450"/>
                    <a:pt x="2410" y="456"/>
                    <a:pt x="2435" y="461"/>
                  </a:cubicBezTo>
                  <a:moveTo>
                    <a:pt x="2435" y="335"/>
                  </a:moveTo>
                  <a:lnTo>
                    <a:pt x="2435" y="370"/>
                  </a:lnTo>
                  <a:cubicBezTo>
                    <a:pt x="2424" y="357"/>
                    <a:pt x="2422" y="343"/>
                    <a:pt x="2435" y="335"/>
                  </a:cubicBezTo>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moveTo>
                    <a:pt x="2563" y="563"/>
                  </a:moveTo>
                  <a:lnTo>
                    <a:pt x="2563" y="494"/>
                  </a:lnTo>
                  <a:cubicBezTo>
                    <a:pt x="2584" y="518"/>
                    <a:pt x="2586" y="551"/>
                    <a:pt x="2563" y="563"/>
                  </a:cubicBezTo>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moveTo>
                    <a:pt x="2776" y="550"/>
                  </a:moveTo>
                  <a:lnTo>
                    <a:pt x="2776" y="600"/>
                  </a:lnTo>
                  <a:cubicBezTo>
                    <a:pt x="2771" y="602"/>
                    <a:pt x="2764" y="602"/>
                    <a:pt x="2756" y="602"/>
                  </a:cubicBezTo>
                  <a:cubicBezTo>
                    <a:pt x="2691" y="597"/>
                    <a:pt x="2691" y="545"/>
                    <a:pt x="2751" y="545"/>
                  </a:cubicBezTo>
                  <a:cubicBezTo>
                    <a:pt x="2761" y="545"/>
                    <a:pt x="2769" y="546"/>
                    <a:pt x="2776" y="550"/>
                  </a:cubicBezTo>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moveTo>
                    <a:pt x="2986" y="1517"/>
                  </a:moveTo>
                  <a:lnTo>
                    <a:pt x="2986" y="1528"/>
                  </a:lnTo>
                  <a:cubicBezTo>
                    <a:pt x="2985" y="1524"/>
                    <a:pt x="2985" y="1521"/>
                    <a:pt x="2986" y="1517"/>
                  </a:cubicBezTo>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moveTo>
                    <a:pt x="2986" y="1528"/>
                  </a:moveTo>
                  <a:lnTo>
                    <a:pt x="2986" y="1517"/>
                  </a:lnTo>
                  <a:cubicBezTo>
                    <a:pt x="2990" y="1510"/>
                    <a:pt x="3001" y="1504"/>
                    <a:pt x="3023" y="1499"/>
                  </a:cubicBezTo>
                  <a:cubicBezTo>
                    <a:pt x="3097" y="1482"/>
                    <a:pt x="3088" y="1538"/>
                    <a:pt x="3053" y="1551"/>
                  </a:cubicBezTo>
                  <a:cubicBezTo>
                    <a:pt x="3032" y="1559"/>
                    <a:pt x="2994" y="1544"/>
                    <a:pt x="2986" y="1528"/>
                  </a:cubicBezTo>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moveTo>
                    <a:pt x="3082" y="1466"/>
                  </a:moveTo>
                  <a:lnTo>
                    <a:pt x="3082" y="1432"/>
                  </a:lnTo>
                  <a:cubicBezTo>
                    <a:pt x="3095" y="1450"/>
                    <a:pt x="3098" y="1465"/>
                    <a:pt x="3082" y="1466"/>
                  </a:cubicBezTo>
                  <a:moveTo>
                    <a:pt x="3082" y="3304"/>
                  </a:moveTo>
                  <a:lnTo>
                    <a:pt x="3082" y="3245"/>
                  </a:lnTo>
                  <a:cubicBezTo>
                    <a:pt x="3134" y="3256"/>
                    <a:pt x="3163" y="3314"/>
                    <a:pt x="3103" y="3309"/>
                  </a:cubicBezTo>
                  <a:cubicBezTo>
                    <a:pt x="3096" y="3308"/>
                    <a:pt x="3089" y="3306"/>
                    <a:pt x="3082" y="3304"/>
                  </a:cubicBezTo>
                  <a:moveTo>
                    <a:pt x="3217" y="3315"/>
                  </a:moveTo>
                  <a:lnTo>
                    <a:pt x="3217" y="3359"/>
                  </a:lnTo>
                  <a:cubicBezTo>
                    <a:pt x="3177" y="3346"/>
                    <a:pt x="3158" y="3315"/>
                    <a:pt x="3205" y="3315"/>
                  </a:cubicBezTo>
                  <a:cubicBezTo>
                    <a:pt x="3209" y="3314"/>
                    <a:pt x="3213" y="3314"/>
                    <a:pt x="3217" y="3315"/>
                  </a:cubicBezTo>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moveTo>
                    <a:pt x="3217" y="1176"/>
                  </a:moveTo>
                  <a:lnTo>
                    <a:pt x="3217" y="1251"/>
                  </a:lnTo>
                  <a:cubicBezTo>
                    <a:pt x="3169" y="1264"/>
                    <a:pt x="3143" y="1214"/>
                    <a:pt x="3196" y="1180"/>
                  </a:cubicBezTo>
                  <a:cubicBezTo>
                    <a:pt x="3203" y="1177"/>
                    <a:pt x="3210" y="1176"/>
                    <a:pt x="3217" y="1176"/>
                  </a:cubicBezTo>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moveTo>
                    <a:pt x="3217" y="3359"/>
                  </a:moveTo>
                  <a:lnTo>
                    <a:pt x="3217" y="3315"/>
                  </a:lnTo>
                  <a:cubicBezTo>
                    <a:pt x="3270" y="3318"/>
                    <a:pt x="3308" y="3365"/>
                    <a:pt x="3253" y="3365"/>
                  </a:cubicBezTo>
                  <a:cubicBezTo>
                    <a:pt x="3240" y="3365"/>
                    <a:pt x="3227" y="3363"/>
                    <a:pt x="3217" y="3359"/>
                  </a:cubicBezTo>
                  <a:moveTo>
                    <a:pt x="3425" y="3387"/>
                  </a:moveTo>
                  <a:lnTo>
                    <a:pt x="3425" y="3466"/>
                  </a:lnTo>
                  <a:cubicBezTo>
                    <a:pt x="3377" y="3458"/>
                    <a:pt x="3334" y="3394"/>
                    <a:pt x="3425" y="3387"/>
                  </a:cubicBezTo>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moveTo>
                    <a:pt x="3671" y="2355"/>
                  </a:moveTo>
                  <a:lnTo>
                    <a:pt x="3671" y="2395"/>
                  </a:lnTo>
                  <a:cubicBezTo>
                    <a:pt x="3662" y="2382"/>
                    <a:pt x="3661" y="2365"/>
                    <a:pt x="3671" y="2355"/>
                  </a:cubicBezTo>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moveTo>
                    <a:pt x="3671" y="117"/>
                  </a:moveTo>
                  <a:lnTo>
                    <a:pt x="3671" y="181"/>
                  </a:lnTo>
                  <a:cubicBezTo>
                    <a:pt x="3655" y="188"/>
                    <a:pt x="3641" y="195"/>
                    <a:pt x="3628" y="202"/>
                  </a:cubicBezTo>
                  <a:lnTo>
                    <a:pt x="3628" y="110"/>
                  </a:lnTo>
                  <a:cubicBezTo>
                    <a:pt x="3643" y="112"/>
                    <a:pt x="3658" y="114"/>
                    <a:pt x="3671" y="117"/>
                  </a:cubicBezTo>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moveTo>
                    <a:pt x="3671" y="2395"/>
                  </a:moveTo>
                  <a:lnTo>
                    <a:pt x="3671" y="2355"/>
                  </a:lnTo>
                  <a:cubicBezTo>
                    <a:pt x="3676" y="2350"/>
                    <a:pt x="3682" y="2347"/>
                    <a:pt x="3692" y="2345"/>
                  </a:cubicBezTo>
                  <a:cubicBezTo>
                    <a:pt x="3748" y="2328"/>
                    <a:pt x="3761" y="2418"/>
                    <a:pt x="3714" y="2418"/>
                  </a:cubicBezTo>
                  <a:cubicBezTo>
                    <a:pt x="3695" y="2418"/>
                    <a:pt x="3679" y="2408"/>
                    <a:pt x="3671" y="2395"/>
                  </a:cubicBezTo>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moveTo>
                    <a:pt x="5234" y="332"/>
                  </a:moveTo>
                  <a:lnTo>
                    <a:pt x="5234" y="248"/>
                  </a:lnTo>
                  <a:cubicBezTo>
                    <a:pt x="5256" y="244"/>
                    <a:pt x="5279" y="236"/>
                    <a:pt x="5300" y="225"/>
                  </a:cubicBezTo>
                  <a:cubicBezTo>
                    <a:pt x="5358" y="196"/>
                    <a:pt x="5531" y="294"/>
                    <a:pt x="5433" y="306"/>
                  </a:cubicBezTo>
                  <a:cubicBezTo>
                    <a:pt x="5365" y="314"/>
                    <a:pt x="5269" y="316"/>
                    <a:pt x="5234" y="332"/>
                  </a:cubicBezTo>
                  <a:moveTo>
                    <a:pt x="5234" y="408"/>
                  </a:moveTo>
                  <a:lnTo>
                    <a:pt x="5234" y="366"/>
                  </a:lnTo>
                  <a:cubicBezTo>
                    <a:pt x="5248" y="381"/>
                    <a:pt x="5244" y="395"/>
                    <a:pt x="5234" y="408"/>
                  </a:cubicBezTo>
                  <a:moveTo>
                    <a:pt x="5234" y="613"/>
                  </a:moveTo>
                  <a:lnTo>
                    <a:pt x="5234" y="500"/>
                  </a:lnTo>
                  <a:cubicBezTo>
                    <a:pt x="5279" y="534"/>
                    <a:pt x="5273" y="591"/>
                    <a:pt x="5234" y="613"/>
                  </a:cubicBezTo>
                  <a:moveTo>
                    <a:pt x="5234" y="1492"/>
                  </a:moveTo>
                  <a:lnTo>
                    <a:pt x="5234" y="1315"/>
                  </a:lnTo>
                  <a:cubicBezTo>
                    <a:pt x="5250" y="1317"/>
                    <a:pt x="5265" y="1317"/>
                    <a:pt x="5284" y="1320"/>
                  </a:cubicBezTo>
                  <a:cubicBezTo>
                    <a:pt x="5373" y="1293"/>
                    <a:pt x="5421" y="1361"/>
                    <a:pt x="5373" y="1416"/>
                  </a:cubicBezTo>
                  <a:cubicBezTo>
                    <a:pt x="5343" y="1451"/>
                    <a:pt x="5292" y="1487"/>
                    <a:pt x="5234" y="1492"/>
                  </a:cubicBezTo>
                </a:path>
              </a:pathLst>
            </a:custGeom>
            <a:solidFill>
              <a:srgbClr val="CE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 name="9Slide.vn 25">
              <a:extLst>
                <a:ext uri="{FF2B5EF4-FFF2-40B4-BE49-F238E27FC236}">
                  <a16:creationId xmlns:a16="http://schemas.microsoft.com/office/drawing/2014/main" id="{907E9672-BED7-471D-B293-A74BDEC69F6E}"/>
                </a:ext>
              </a:extLst>
            </p:cNvPr>
            <p:cNvSpPr>
              <a:spLocks noEditPoints="1"/>
            </p:cNvSpPr>
            <p:nvPr/>
          </p:nvSpPr>
          <p:spPr bwMode="auto">
            <a:xfrm>
              <a:off x="5451338" y="2599084"/>
              <a:ext cx="2283041" cy="2419587"/>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moveTo>
                    <a:pt x="38" y="632"/>
                  </a:moveTo>
                  <a:lnTo>
                    <a:pt x="38" y="780"/>
                  </a:lnTo>
                  <a:cubicBezTo>
                    <a:pt x="33" y="774"/>
                    <a:pt x="27" y="767"/>
                    <a:pt x="22" y="759"/>
                  </a:cubicBezTo>
                  <a:cubicBezTo>
                    <a:pt x="0" y="729"/>
                    <a:pt x="16" y="676"/>
                    <a:pt x="38" y="632"/>
                  </a:cubicBezTo>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moveTo>
                    <a:pt x="48" y="339"/>
                  </a:moveTo>
                  <a:cubicBezTo>
                    <a:pt x="45" y="345"/>
                    <a:pt x="42" y="351"/>
                    <a:pt x="38" y="358"/>
                  </a:cubicBezTo>
                  <a:lnTo>
                    <a:pt x="38" y="385"/>
                  </a:lnTo>
                  <a:cubicBezTo>
                    <a:pt x="46" y="380"/>
                    <a:pt x="51" y="369"/>
                    <a:pt x="53" y="358"/>
                  </a:cubicBezTo>
                  <a:cubicBezTo>
                    <a:pt x="55" y="350"/>
                    <a:pt x="53" y="343"/>
                    <a:pt x="48" y="339"/>
                  </a:cubicBezTo>
                  <a:moveTo>
                    <a:pt x="2138" y="1905"/>
                  </a:moveTo>
                  <a:lnTo>
                    <a:pt x="2138" y="1854"/>
                  </a:lnTo>
                  <a:cubicBezTo>
                    <a:pt x="2154" y="1849"/>
                    <a:pt x="2165" y="1858"/>
                    <a:pt x="2162" y="1875"/>
                  </a:cubicBezTo>
                  <a:cubicBezTo>
                    <a:pt x="2159" y="1889"/>
                    <a:pt x="2149" y="1906"/>
                    <a:pt x="2138" y="1905"/>
                  </a:cubicBezTo>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moveTo>
                    <a:pt x="2256" y="1033"/>
                  </a:moveTo>
                  <a:lnTo>
                    <a:pt x="2256" y="1304"/>
                  </a:lnTo>
                  <a:cubicBezTo>
                    <a:pt x="2215" y="1357"/>
                    <a:pt x="2172" y="1405"/>
                    <a:pt x="2138" y="1435"/>
                  </a:cubicBezTo>
                  <a:lnTo>
                    <a:pt x="2138" y="1006"/>
                  </a:lnTo>
                  <a:cubicBezTo>
                    <a:pt x="2178" y="1029"/>
                    <a:pt x="2218" y="1039"/>
                    <a:pt x="2256" y="1033"/>
                  </a:cubicBezTo>
                  <a:moveTo>
                    <a:pt x="2550" y="1587"/>
                  </a:moveTo>
                  <a:cubicBezTo>
                    <a:pt x="2570" y="1576"/>
                    <a:pt x="2585" y="1585"/>
                    <a:pt x="2581" y="1605"/>
                  </a:cubicBezTo>
                  <a:cubicBezTo>
                    <a:pt x="2578" y="1624"/>
                    <a:pt x="2561" y="1647"/>
                    <a:pt x="2544" y="1627"/>
                  </a:cubicBezTo>
                  <a:cubicBezTo>
                    <a:pt x="2527" y="1606"/>
                    <a:pt x="2529" y="1593"/>
                    <a:pt x="2550" y="1587"/>
                  </a:cubicBezTo>
                  <a:moveTo>
                    <a:pt x="2511" y="1187"/>
                  </a:moveTo>
                  <a:cubicBezTo>
                    <a:pt x="2531" y="1177"/>
                    <a:pt x="2546" y="1186"/>
                    <a:pt x="2542" y="1205"/>
                  </a:cubicBezTo>
                  <a:cubicBezTo>
                    <a:pt x="2538" y="1224"/>
                    <a:pt x="2522" y="1247"/>
                    <a:pt x="2505" y="1227"/>
                  </a:cubicBezTo>
                  <a:cubicBezTo>
                    <a:pt x="2488" y="1206"/>
                    <a:pt x="2489" y="1193"/>
                    <a:pt x="2511" y="1187"/>
                  </a:cubicBezTo>
                  <a:moveTo>
                    <a:pt x="2441" y="1003"/>
                  </a:moveTo>
                  <a:cubicBezTo>
                    <a:pt x="2419" y="1009"/>
                    <a:pt x="2418" y="1022"/>
                    <a:pt x="2434" y="1043"/>
                  </a:cubicBezTo>
                  <a:cubicBezTo>
                    <a:pt x="2451" y="1063"/>
                    <a:pt x="2468" y="1040"/>
                    <a:pt x="2472" y="1021"/>
                  </a:cubicBezTo>
                  <a:cubicBezTo>
                    <a:pt x="2476" y="1001"/>
                    <a:pt x="2460" y="992"/>
                    <a:pt x="2441" y="1003"/>
                  </a:cubicBezTo>
                  <a:moveTo>
                    <a:pt x="2256" y="1304"/>
                  </a:moveTo>
                  <a:lnTo>
                    <a:pt x="2256" y="1033"/>
                  </a:lnTo>
                  <a:cubicBezTo>
                    <a:pt x="2265" y="1032"/>
                    <a:pt x="2273" y="1030"/>
                    <a:pt x="2282" y="1027"/>
                  </a:cubicBezTo>
                  <a:cubicBezTo>
                    <a:pt x="2349" y="1002"/>
                    <a:pt x="2422" y="996"/>
                    <a:pt x="2373" y="1112"/>
                  </a:cubicBezTo>
                  <a:cubicBezTo>
                    <a:pt x="2348" y="1170"/>
                    <a:pt x="2304" y="1241"/>
                    <a:pt x="2256" y="1304"/>
                  </a:cubicBezTo>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path>
              </a:pathLst>
            </a:custGeom>
            <a:solidFill>
              <a:srgbClr val="018E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65" name="9Slide.vn 26">
              <a:extLst>
                <a:ext uri="{FF2B5EF4-FFF2-40B4-BE49-F238E27FC236}">
                  <a16:creationId xmlns:a16="http://schemas.microsoft.com/office/drawing/2014/main" id="{C95553A1-1CC1-4310-B837-53904005E945}"/>
                </a:ext>
              </a:extLst>
            </p:cNvPr>
            <p:cNvSpPr>
              <a:spLocks noEditPoints="1"/>
            </p:cNvSpPr>
            <p:nvPr/>
          </p:nvSpPr>
          <p:spPr bwMode="auto">
            <a:xfrm>
              <a:off x="6822255" y="496283"/>
              <a:ext cx="4997566" cy="3621187"/>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25 w 5662"/>
                <a:gd name="T55" fmla="*/ 3946 h 4102"/>
                <a:gd name="T56" fmla="*/ 3311 w 5662"/>
                <a:gd name="T57" fmla="*/ 599 h 4102"/>
                <a:gd name="T58" fmla="*/ 3410 w 5662"/>
                <a:gd name="T59" fmla="*/ 3609 h 4102"/>
                <a:gd name="T60" fmla="*/ 3476 w 5662"/>
                <a:gd name="T61" fmla="*/ 556 h 4102"/>
                <a:gd name="T62" fmla="*/ 3511 w 5662"/>
                <a:gd name="T63" fmla="*/ 2315 h 4102"/>
                <a:gd name="T64" fmla="*/ 3525 w 5662"/>
                <a:gd name="T65" fmla="*/ 578 h 4102"/>
                <a:gd name="T66" fmla="*/ 3641 w 5662"/>
                <a:gd name="T67" fmla="*/ 2587 h 4102"/>
                <a:gd name="T68" fmla="*/ 3641 w 5662"/>
                <a:gd name="T69" fmla="*/ 2587 h 4102"/>
                <a:gd name="T70" fmla="*/ 3802 w 5662"/>
                <a:gd name="T71" fmla="*/ 2146 h 4102"/>
                <a:gd name="T72" fmla="*/ 3822 w 5662"/>
                <a:gd name="T73" fmla="*/ 2487 h 4102"/>
                <a:gd name="T74" fmla="*/ 3802 w 5662"/>
                <a:gd name="T75" fmla="*/ 1604 h 4102"/>
                <a:gd name="T76" fmla="*/ 3874 w 5662"/>
                <a:gd name="T77" fmla="*/ 2440 h 4102"/>
                <a:gd name="T78" fmla="*/ 3874 w 5662"/>
                <a:gd name="T79" fmla="*/ 1662 h 4102"/>
                <a:gd name="T80" fmla="*/ 3874 w 5662"/>
                <a:gd name="T81" fmla="*/ 1662 h 4102"/>
                <a:gd name="T82" fmla="*/ 4023 w 5662"/>
                <a:gd name="T83" fmla="*/ 2394 h 4102"/>
                <a:gd name="T84" fmla="*/ 4006 w 5662"/>
                <a:gd name="T85" fmla="*/ 2000 h 4102"/>
                <a:gd name="T86" fmla="*/ 4047 w 5662"/>
                <a:gd name="T87" fmla="*/ 624 h 4102"/>
                <a:gd name="T88" fmla="*/ 4047 w 5662"/>
                <a:gd name="T89" fmla="*/ 531 h 4102"/>
                <a:gd name="T90" fmla="*/ 4016 w 5662"/>
                <a:gd name="T91" fmla="*/ 2200 h 4102"/>
                <a:gd name="T92" fmla="*/ 4047 w 5662"/>
                <a:gd name="T93" fmla="*/ 569 h 4102"/>
                <a:gd name="T94" fmla="*/ 4047 w 5662"/>
                <a:gd name="T95" fmla="*/ 2021 h 4102"/>
                <a:gd name="T96" fmla="*/ 4131 w 5662"/>
                <a:gd name="T97" fmla="*/ 638 h 4102"/>
                <a:gd name="T98" fmla="*/ 4047 w 5662"/>
                <a:gd name="T99" fmla="*/ 2213 h 4102"/>
                <a:gd name="T100" fmla="*/ 4491 w 5662"/>
                <a:gd name="T101" fmla="*/ 1624 h 4102"/>
                <a:gd name="T102" fmla="*/ 4502 w 5662"/>
                <a:gd name="T103" fmla="*/ 1300 h 4102"/>
                <a:gd name="T104" fmla="*/ 4708 w 5662"/>
                <a:gd name="T105" fmla="*/ 787 h 4102"/>
                <a:gd name="T106" fmla="*/ 4793 w 5662"/>
                <a:gd name="T107" fmla="*/ 1300 h 4102"/>
                <a:gd name="T108" fmla="*/ 4795 w 5662"/>
                <a:gd name="T109" fmla="*/ 1476 h 4102"/>
                <a:gd name="T110" fmla="*/ 4795 w 5662"/>
                <a:gd name="T111" fmla="*/ 838 h 4102"/>
                <a:gd name="T112" fmla="*/ 4915 w 5662"/>
                <a:gd name="T113" fmla="*/ 834 h 4102"/>
                <a:gd name="T114" fmla="*/ 5333 w 5662"/>
                <a:gd name="T115" fmla="*/ 757 h 4102"/>
                <a:gd name="T116" fmla="*/ 5510 w 5662"/>
                <a:gd name="T117" fmla="*/ 1142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moveTo>
                    <a:pt x="1632" y="3546"/>
                  </a:moveTo>
                  <a:lnTo>
                    <a:pt x="1632" y="3597"/>
                  </a:lnTo>
                  <a:cubicBezTo>
                    <a:pt x="1627" y="3597"/>
                    <a:pt x="1623" y="3595"/>
                    <a:pt x="1618" y="3589"/>
                  </a:cubicBezTo>
                  <a:cubicBezTo>
                    <a:pt x="1602" y="3569"/>
                    <a:pt x="1603" y="3556"/>
                    <a:pt x="1625" y="3549"/>
                  </a:cubicBezTo>
                  <a:cubicBezTo>
                    <a:pt x="1627" y="3548"/>
                    <a:pt x="1629" y="3547"/>
                    <a:pt x="1632" y="3546"/>
                  </a:cubicBezTo>
                  <a:moveTo>
                    <a:pt x="1632" y="3378"/>
                  </a:moveTo>
                  <a:lnTo>
                    <a:pt x="1632" y="3419"/>
                  </a:lnTo>
                  <a:cubicBezTo>
                    <a:pt x="1624" y="3429"/>
                    <a:pt x="1613" y="3434"/>
                    <a:pt x="1603" y="3421"/>
                  </a:cubicBezTo>
                  <a:cubicBezTo>
                    <a:pt x="1586" y="3400"/>
                    <a:pt x="1587" y="3387"/>
                    <a:pt x="1609" y="3381"/>
                  </a:cubicBezTo>
                  <a:cubicBezTo>
                    <a:pt x="1618" y="3376"/>
                    <a:pt x="1626" y="3375"/>
                    <a:pt x="1632" y="3378"/>
                  </a:cubicBezTo>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moveTo>
                    <a:pt x="1632" y="3419"/>
                  </a:moveTo>
                  <a:lnTo>
                    <a:pt x="1632" y="3378"/>
                  </a:lnTo>
                  <a:cubicBezTo>
                    <a:pt x="1638" y="3381"/>
                    <a:pt x="1642" y="3388"/>
                    <a:pt x="1640" y="3399"/>
                  </a:cubicBezTo>
                  <a:cubicBezTo>
                    <a:pt x="1639" y="3406"/>
                    <a:pt x="1636" y="3413"/>
                    <a:pt x="1632" y="3419"/>
                  </a:cubicBezTo>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moveTo>
                    <a:pt x="1653" y="3604"/>
                  </a:moveTo>
                  <a:lnTo>
                    <a:pt x="1653" y="3624"/>
                  </a:lnTo>
                  <a:cubicBezTo>
                    <a:pt x="1649" y="3616"/>
                    <a:pt x="1649" y="3609"/>
                    <a:pt x="1653" y="3604"/>
                  </a:cubicBezTo>
                  <a:moveTo>
                    <a:pt x="1653" y="3551"/>
                  </a:moveTo>
                  <a:lnTo>
                    <a:pt x="1653" y="3576"/>
                  </a:lnTo>
                  <a:cubicBezTo>
                    <a:pt x="1649" y="3587"/>
                    <a:pt x="1641" y="3598"/>
                    <a:pt x="1632" y="3597"/>
                  </a:cubicBezTo>
                  <a:lnTo>
                    <a:pt x="1632" y="3546"/>
                  </a:lnTo>
                  <a:cubicBezTo>
                    <a:pt x="1641" y="3543"/>
                    <a:pt x="1649" y="3545"/>
                    <a:pt x="1653" y="3551"/>
                  </a:cubicBezTo>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moveTo>
                    <a:pt x="1653" y="3576"/>
                  </a:moveTo>
                  <a:lnTo>
                    <a:pt x="1653" y="3551"/>
                  </a:lnTo>
                  <a:cubicBezTo>
                    <a:pt x="1656" y="3555"/>
                    <a:pt x="1657" y="3560"/>
                    <a:pt x="1656" y="3567"/>
                  </a:cubicBezTo>
                  <a:cubicBezTo>
                    <a:pt x="1655" y="3570"/>
                    <a:pt x="1654" y="3573"/>
                    <a:pt x="1653" y="3576"/>
                  </a:cubicBezTo>
                  <a:moveTo>
                    <a:pt x="1675" y="3746"/>
                  </a:moveTo>
                  <a:lnTo>
                    <a:pt x="1675" y="3790"/>
                  </a:lnTo>
                  <a:cubicBezTo>
                    <a:pt x="1673" y="3789"/>
                    <a:pt x="1671" y="3788"/>
                    <a:pt x="1669" y="3785"/>
                  </a:cubicBezTo>
                  <a:cubicBezTo>
                    <a:pt x="1653" y="3765"/>
                    <a:pt x="1654" y="3752"/>
                    <a:pt x="1675" y="3746"/>
                  </a:cubicBezTo>
                  <a:moveTo>
                    <a:pt x="1675" y="3670"/>
                  </a:moveTo>
                  <a:lnTo>
                    <a:pt x="1675" y="3702"/>
                  </a:lnTo>
                  <a:cubicBezTo>
                    <a:pt x="1670" y="3712"/>
                    <a:pt x="1662" y="3720"/>
                    <a:pt x="1653" y="3719"/>
                  </a:cubicBezTo>
                  <a:lnTo>
                    <a:pt x="1653" y="3669"/>
                  </a:lnTo>
                  <a:cubicBezTo>
                    <a:pt x="1662" y="3665"/>
                    <a:pt x="1670" y="3666"/>
                    <a:pt x="1675" y="3670"/>
                  </a:cubicBezTo>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moveTo>
                    <a:pt x="1675" y="934"/>
                  </a:moveTo>
                  <a:lnTo>
                    <a:pt x="1675" y="3377"/>
                  </a:lnTo>
                  <a:cubicBezTo>
                    <a:pt x="1668" y="3365"/>
                    <a:pt x="1660" y="3353"/>
                    <a:pt x="1653" y="3341"/>
                  </a:cubicBezTo>
                  <a:lnTo>
                    <a:pt x="1653" y="987"/>
                  </a:lnTo>
                  <a:cubicBezTo>
                    <a:pt x="1666" y="964"/>
                    <a:pt x="1663" y="942"/>
                    <a:pt x="1675" y="934"/>
                  </a:cubicBezTo>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moveTo>
                    <a:pt x="1675" y="3644"/>
                  </a:moveTo>
                  <a:lnTo>
                    <a:pt x="1675" y="3593"/>
                  </a:lnTo>
                  <a:cubicBezTo>
                    <a:pt x="1691" y="3588"/>
                    <a:pt x="1702" y="3597"/>
                    <a:pt x="1699" y="3614"/>
                  </a:cubicBezTo>
                  <a:cubicBezTo>
                    <a:pt x="1696" y="3629"/>
                    <a:pt x="1686" y="3645"/>
                    <a:pt x="1675" y="3644"/>
                  </a:cubicBezTo>
                  <a:moveTo>
                    <a:pt x="1675" y="3702"/>
                  </a:moveTo>
                  <a:lnTo>
                    <a:pt x="1675" y="3670"/>
                  </a:lnTo>
                  <a:cubicBezTo>
                    <a:pt x="1679" y="3674"/>
                    <a:pt x="1681" y="3681"/>
                    <a:pt x="1679" y="3689"/>
                  </a:cubicBezTo>
                  <a:cubicBezTo>
                    <a:pt x="1678" y="3693"/>
                    <a:pt x="1677" y="3698"/>
                    <a:pt x="1675" y="3702"/>
                  </a:cubicBezTo>
                  <a:moveTo>
                    <a:pt x="1675" y="3790"/>
                  </a:moveTo>
                  <a:lnTo>
                    <a:pt x="1675" y="3746"/>
                  </a:lnTo>
                  <a:lnTo>
                    <a:pt x="1676" y="3745"/>
                  </a:lnTo>
                  <a:cubicBezTo>
                    <a:pt x="1695" y="3735"/>
                    <a:pt x="1711" y="3744"/>
                    <a:pt x="1707" y="3763"/>
                  </a:cubicBezTo>
                  <a:cubicBezTo>
                    <a:pt x="1703" y="3781"/>
                    <a:pt x="1690" y="3801"/>
                    <a:pt x="1675" y="3790"/>
                  </a:cubicBezTo>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moveTo>
                    <a:pt x="2341" y="29"/>
                  </a:moveTo>
                  <a:lnTo>
                    <a:pt x="2341" y="124"/>
                  </a:lnTo>
                  <a:cubicBezTo>
                    <a:pt x="2304" y="102"/>
                    <a:pt x="2303" y="32"/>
                    <a:pt x="2341" y="29"/>
                  </a:cubicBezTo>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moveTo>
                    <a:pt x="2906" y="4054"/>
                  </a:moveTo>
                  <a:lnTo>
                    <a:pt x="2906" y="4102"/>
                  </a:lnTo>
                  <a:cubicBezTo>
                    <a:pt x="2821" y="4099"/>
                    <a:pt x="2791" y="4049"/>
                    <a:pt x="2886" y="4053"/>
                  </a:cubicBezTo>
                  <a:cubicBezTo>
                    <a:pt x="2893" y="4053"/>
                    <a:pt x="2899" y="4053"/>
                    <a:pt x="2906" y="4054"/>
                  </a:cubicBezTo>
                  <a:moveTo>
                    <a:pt x="2906" y="3775"/>
                  </a:moveTo>
                  <a:lnTo>
                    <a:pt x="2906" y="3876"/>
                  </a:lnTo>
                  <a:cubicBezTo>
                    <a:pt x="2890" y="3847"/>
                    <a:pt x="2869" y="3812"/>
                    <a:pt x="2906" y="3775"/>
                  </a:cubicBezTo>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moveTo>
                    <a:pt x="3311" y="3888"/>
                  </a:moveTo>
                  <a:lnTo>
                    <a:pt x="3311" y="3944"/>
                  </a:lnTo>
                  <a:cubicBezTo>
                    <a:pt x="3266" y="3931"/>
                    <a:pt x="3228" y="3861"/>
                    <a:pt x="3267" y="3859"/>
                  </a:cubicBezTo>
                  <a:cubicBezTo>
                    <a:pt x="3277" y="3859"/>
                    <a:pt x="3295" y="3872"/>
                    <a:pt x="3311" y="3888"/>
                  </a:cubicBezTo>
                  <a:moveTo>
                    <a:pt x="3311" y="3291"/>
                  </a:moveTo>
                  <a:lnTo>
                    <a:pt x="3311" y="3355"/>
                  </a:lnTo>
                  <a:cubicBezTo>
                    <a:pt x="3281" y="3352"/>
                    <a:pt x="3252" y="3289"/>
                    <a:pt x="3290" y="3287"/>
                  </a:cubicBezTo>
                  <a:cubicBezTo>
                    <a:pt x="3297" y="3287"/>
                    <a:pt x="3304" y="3288"/>
                    <a:pt x="3311" y="3291"/>
                  </a:cubicBezTo>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lnTo>
                    <a:pt x="3311" y="3015"/>
                  </a:lnTo>
                  <a:close/>
                  <a:moveTo>
                    <a:pt x="3311" y="3210"/>
                  </a:moveTo>
                  <a:lnTo>
                    <a:pt x="3311" y="3131"/>
                  </a:lnTo>
                  <a:cubicBezTo>
                    <a:pt x="3338" y="3152"/>
                    <a:pt x="3348" y="3204"/>
                    <a:pt x="3311" y="3210"/>
                  </a:cubicBezTo>
                  <a:moveTo>
                    <a:pt x="3311" y="3355"/>
                  </a:moveTo>
                  <a:lnTo>
                    <a:pt x="3311" y="3291"/>
                  </a:lnTo>
                  <a:cubicBezTo>
                    <a:pt x="3336" y="3302"/>
                    <a:pt x="3354" y="3329"/>
                    <a:pt x="3327" y="3350"/>
                  </a:cubicBezTo>
                  <a:cubicBezTo>
                    <a:pt x="3322" y="3354"/>
                    <a:pt x="3317" y="3355"/>
                    <a:pt x="3311" y="3355"/>
                  </a:cubicBezTo>
                  <a:moveTo>
                    <a:pt x="3311" y="3944"/>
                  </a:moveTo>
                  <a:lnTo>
                    <a:pt x="3311" y="3888"/>
                  </a:lnTo>
                  <a:cubicBezTo>
                    <a:pt x="3336" y="3913"/>
                    <a:pt x="3355" y="3946"/>
                    <a:pt x="3325" y="3946"/>
                  </a:cubicBezTo>
                  <a:cubicBezTo>
                    <a:pt x="3320" y="3946"/>
                    <a:pt x="3316" y="3945"/>
                    <a:pt x="3311" y="3944"/>
                  </a:cubicBezTo>
                  <a:moveTo>
                    <a:pt x="3410" y="3505"/>
                  </a:moveTo>
                  <a:lnTo>
                    <a:pt x="3410" y="3609"/>
                  </a:lnTo>
                  <a:cubicBezTo>
                    <a:pt x="3401" y="3609"/>
                    <a:pt x="3392" y="3604"/>
                    <a:pt x="3383" y="3593"/>
                  </a:cubicBezTo>
                  <a:cubicBezTo>
                    <a:pt x="3348" y="3550"/>
                    <a:pt x="3351" y="3524"/>
                    <a:pt x="3396" y="3511"/>
                  </a:cubicBezTo>
                  <a:cubicBezTo>
                    <a:pt x="3401" y="3508"/>
                    <a:pt x="3405" y="3506"/>
                    <a:pt x="3410" y="3505"/>
                  </a:cubicBezTo>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moveTo>
                    <a:pt x="3410" y="3609"/>
                  </a:moveTo>
                  <a:lnTo>
                    <a:pt x="3410" y="3505"/>
                  </a:lnTo>
                  <a:cubicBezTo>
                    <a:pt x="3442" y="3495"/>
                    <a:pt x="3466" y="3513"/>
                    <a:pt x="3459" y="3548"/>
                  </a:cubicBezTo>
                  <a:cubicBezTo>
                    <a:pt x="3453" y="3577"/>
                    <a:pt x="3433" y="3610"/>
                    <a:pt x="3410" y="3609"/>
                  </a:cubicBezTo>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moveTo>
                    <a:pt x="3525" y="2845"/>
                  </a:moveTo>
                  <a:lnTo>
                    <a:pt x="3525" y="2896"/>
                  </a:lnTo>
                  <a:cubicBezTo>
                    <a:pt x="3521" y="2895"/>
                    <a:pt x="3516" y="2893"/>
                    <a:pt x="3512" y="2888"/>
                  </a:cubicBezTo>
                  <a:cubicBezTo>
                    <a:pt x="3495" y="2867"/>
                    <a:pt x="3496" y="2854"/>
                    <a:pt x="3518" y="2848"/>
                  </a:cubicBezTo>
                  <a:cubicBezTo>
                    <a:pt x="3521" y="2846"/>
                    <a:pt x="3523" y="2845"/>
                    <a:pt x="3525" y="2845"/>
                  </a:cubicBezTo>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moveTo>
                    <a:pt x="3525" y="2896"/>
                  </a:moveTo>
                  <a:lnTo>
                    <a:pt x="3525" y="2845"/>
                  </a:lnTo>
                  <a:cubicBezTo>
                    <a:pt x="3541" y="2840"/>
                    <a:pt x="3553" y="2849"/>
                    <a:pt x="3549" y="2866"/>
                  </a:cubicBezTo>
                  <a:cubicBezTo>
                    <a:pt x="3546" y="2880"/>
                    <a:pt x="3537" y="2896"/>
                    <a:pt x="3525" y="2896"/>
                  </a:cubicBezTo>
                  <a:moveTo>
                    <a:pt x="3641" y="2587"/>
                  </a:moveTo>
                  <a:lnTo>
                    <a:pt x="3641" y="2642"/>
                  </a:lnTo>
                  <a:cubicBezTo>
                    <a:pt x="3595" y="2616"/>
                    <a:pt x="3617" y="2576"/>
                    <a:pt x="3641" y="2587"/>
                  </a:cubicBezTo>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moveTo>
                    <a:pt x="3822" y="2414"/>
                  </a:moveTo>
                  <a:lnTo>
                    <a:pt x="3822" y="2445"/>
                  </a:lnTo>
                  <a:cubicBezTo>
                    <a:pt x="3808" y="2443"/>
                    <a:pt x="3808" y="2428"/>
                    <a:pt x="3822" y="2414"/>
                  </a:cubicBezTo>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moveTo>
                    <a:pt x="3822" y="2538"/>
                  </a:moveTo>
                  <a:lnTo>
                    <a:pt x="3822" y="2487"/>
                  </a:lnTo>
                  <a:cubicBezTo>
                    <a:pt x="3833" y="2499"/>
                    <a:pt x="3837" y="2518"/>
                    <a:pt x="3822" y="2538"/>
                  </a:cubicBezTo>
                  <a:moveTo>
                    <a:pt x="3874" y="2467"/>
                  </a:moveTo>
                  <a:lnTo>
                    <a:pt x="3874" y="2508"/>
                  </a:lnTo>
                  <a:lnTo>
                    <a:pt x="3873" y="2509"/>
                  </a:lnTo>
                  <a:cubicBezTo>
                    <a:pt x="3857" y="2527"/>
                    <a:pt x="3851" y="2471"/>
                    <a:pt x="3874" y="2467"/>
                  </a:cubicBezTo>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moveTo>
                    <a:pt x="3874" y="354"/>
                  </a:moveTo>
                  <a:lnTo>
                    <a:pt x="3874" y="396"/>
                  </a:lnTo>
                  <a:cubicBezTo>
                    <a:pt x="3865" y="381"/>
                    <a:pt x="3862" y="365"/>
                    <a:pt x="3874" y="354"/>
                  </a:cubicBezTo>
                  <a:moveTo>
                    <a:pt x="3874" y="2032"/>
                  </a:moveTo>
                  <a:lnTo>
                    <a:pt x="3874" y="1662"/>
                  </a:lnTo>
                  <a:cubicBezTo>
                    <a:pt x="3916" y="1665"/>
                    <a:pt x="3947" y="1690"/>
                    <a:pt x="3961" y="1750"/>
                  </a:cubicBezTo>
                  <a:cubicBezTo>
                    <a:pt x="3979" y="1829"/>
                    <a:pt x="3943" y="1908"/>
                    <a:pt x="3906" y="1969"/>
                  </a:cubicBezTo>
                  <a:cubicBezTo>
                    <a:pt x="3896" y="1986"/>
                    <a:pt x="3885" y="2008"/>
                    <a:pt x="3874" y="2032"/>
                  </a:cubicBezTo>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moveTo>
                    <a:pt x="4047" y="1686"/>
                  </a:moveTo>
                  <a:lnTo>
                    <a:pt x="4047" y="1723"/>
                  </a:lnTo>
                  <a:cubicBezTo>
                    <a:pt x="4017" y="1714"/>
                    <a:pt x="3995" y="1676"/>
                    <a:pt x="4040" y="1686"/>
                  </a:cubicBezTo>
                  <a:cubicBezTo>
                    <a:pt x="4042" y="1686"/>
                    <a:pt x="4045" y="1686"/>
                    <a:pt x="4047" y="1686"/>
                  </a:cubicBezTo>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moveTo>
                    <a:pt x="4047" y="531"/>
                  </a:moveTo>
                  <a:lnTo>
                    <a:pt x="4047" y="569"/>
                  </a:lnTo>
                  <a:cubicBezTo>
                    <a:pt x="4040" y="574"/>
                    <a:pt x="4030" y="577"/>
                    <a:pt x="4015" y="578"/>
                  </a:cubicBezTo>
                  <a:cubicBezTo>
                    <a:pt x="3946" y="581"/>
                    <a:pt x="3937" y="524"/>
                    <a:pt x="4000" y="518"/>
                  </a:cubicBezTo>
                  <a:cubicBezTo>
                    <a:pt x="4021" y="516"/>
                    <a:pt x="4037" y="522"/>
                    <a:pt x="4047" y="531"/>
                  </a:cubicBezTo>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moveTo>
                    <a:pt x="4047" y="410"/>
                  </a:moveTo>
                  <a:lnTo>
                    <a:pt x="4047" y="339"/>
                  </a:lnTo>
                  <a:cubicBezTo>
                    <a:pt x="4063" y="344"/>
                    <a:pt x="4072" y="354"/>
                    <a:pt x="4072" y="373"/>
                  </a:cubicBezTo>
                  <a:cubicBezTo>
                    <a:pt x="4072" y="390"/>
                    <a:pt x="4062" y="402"/>
                    <a:pt x="4047" y="410"/>
                  </a:cubicBezTo>
                  <a:moveTo>
                    <a:pt x="4047" y="569"/>
                  </a:moveTo>
                  <a:lnTo>
                    <a:pt x="4047" y="531"/>
                  </a:lnTo>
                  <a:cubicBezTo>
                    <a:pt x="4060" y="542"/>
                    <a:pt x="4061" y="559"/>
                    <a:pt x="4047" y="569"/>
                  </a:cubicBezTo>
                  <a:moveTo>
                    <a:pt x="4047" y="1723"/>
                  </a:moveTo>
                  <a:lnTo>
                    <a:pt x="4047" y="1686"/>
                  </a:lnTo>
                  <a:cubicBezTo>
                    <a:pt x="4085" y="1690"/>
                    <a:pt x="4092" y="1727"/>
                    <a:pt x="4058" y="1725"/>
                  </a:cubicBezTo>
                  <a:cubicBezTo>
                    <a:pt x="4055" y="1725"/>
                    <a:pt x="4051" y="1724"/>
                    <a:pt x="4047" y="1723"/>
                  </a:cubicBezTo>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moveTo>
                    <a:pt x="4047" y="2317"/>
                  </a:moveTo>
                  <a:lnTo>
                    <a:pt x="4047" y="2306"/>
                  </a:lnTo>
                  <a:cubicBezTo>
                    <a:pt x="4048" y="2310"/>
                    <a:pt x="4048" y="2314"/>
                    <a:pt x="4047" y="2317"/>
                  </a:cubicBezTo>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moveTo>
                    <a:pt x="4193" y="402"/>
                  </a:moveTo>
                  <a:lnTo>
                    <a:pt x="4193" y="452"/>
                  </a:lnTo>
                  <a:cubicBezTo>
                    <a:pt x="4142" y="444"/>
                    <a:pt x="4122" y="397"/>
                    <a:pt x="4191" y="402"/>
                  </a:cubicBezTo>
                  <a:cubicBezTo>
                    <a:pt x="4191" y="402"/>
                    <a:pt x="4192" y="402"/>
                    <a:pt x="4193" y="402"/>
                  </a:cubicBezTo>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moveTo>
                    <a:pt x="4708" y="787"/>
                  </a:moveTo>
                  <a:lnTo>
                    <a:pt x="4708" y="747"/>
                  </a:lnTo>
                  <a:cubicBezTo>
                    <a:pt x="4744" y="751"/>
                    <a:pt x="4757" y="790"/>
                    <a:pt x="4723" y="790"/>
                  </a:cubicBezTo>
                  <a:cubicBezTo>
                    <a:pt x="4718" y="790"/>
                    <a:pt x="4713" y="789"/>
                    <a:pt x="4708" y="787"/>
                  </a:cubicBezTo>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moveTo>
                    <a:pt x="4915" y="1643"/>
                  </a:moveTo>
                  <a:lnTo>
                    <a:pt x="4915" y="1681"/>
                  </a:lnTo>
                  <a:cubicBezTo>
                    <a:pt x="4886" y="1664"/>
                    <a:pt x="4864" y="1629"/>
                    <a:pt x="4885" y="1629"/>
                  </a:cubicBezTo>
                  <a:cubicBezTo>
                    <a:pt x="4893" y="1630"/>
                    <a:pt x="4904" y="1636"/>
                    <a:pt x="4915" y="1643"/>
                  </a:cubicBezTo>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moveTo>
                    <a:pt x="4915" y="1681"/>
                  </a:moveTo>
                  <a:lnTo>
                    <a:pt x="4915" y="1643"/>
                  </a:lnTo>
                  <a:cubicBezTo>
                    <a:pt x="4943" y="1662"/>
                    <a:pt x="4970" y="1692"/>
                    <a:pt x="4942" y="1690"/>
                  </a:cubicBezTo>
                  <a:cubicBezTo>
                    <a:pt x="4933" y="1690"/>
                    <a:pt x="4924" y="1686"/>
                    <a:pt x="4915" y="1681"/>
                  </a:cubicBezTo>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moveTo>
                    <a:pt x="5333" y="757"/>
                  </a:moveTo>
                  <a:lnTo>
                    <a:pt x="5333" y="698"/>
                  </a:lnTo>
                  <a:lnTo>
                    <a:pt x="5334" y="699"/>
                  </a:lnTo>
                  <a:cubicBezTo>
                    <a:pt x="5368" y="696"/>
                    <a:pt x="5414" y="758"/>
                    <a:pt x="5346" y="758"/>
                  </a:cubicBezTo>
                  <a:cubicBezTo>
                    <a:pt x="5341" y="758"/>
                    <a:pt x="5337" y="758"/>
                    <a:pt x="5333" y="757"/>
                  </a:cubicBezTo>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path>
              </a:pathLst>
            </a:custGeom>
            <a:solidFill>
              <a:srgbClr val="245D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 name="9Slide.vn 27">
              <a:extLst>
                <a:ext uri="{FF2B5EF4-FFF2-40B4-BE49-F238E27FC236}">
                  <a16:creationId xmlns:a16="http://schemas.microsoft.com/office/drawing/2014/main" id="{1B5C83E3-8FD6-4F74-9F6C-B970CD72A75C}"/>
                </a:ext>
              </a:extLst>
            </p:cNvPr>
            <p:cNvSpPr>
              <a:spLocks noEditPoints="1"/>
            </p:cNvSpPr>
            <p:nvPr/>
          </p:nvSpPr>
          <p:spPr bwMode="auto">
            <a:xfrm>
              <a:off x="5391258" y="542709"/>
              <a:ext cx="2728180" cy="2411395"/>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moveTo>
                    <a:pt x="132" y="2522"/>
                  </a:moveTo>
                  <a:cubicBezTo>
                    <a:pt x="152" y="2512"/>
                    <a:pt x="167" y="2521"/>
                    <a:pt x="163" y="2540"/>
                  </a:cubicBezTo>
                  <a:cubicBezTo>
                    <a:pt x="159" y="2559"/>
                    <a:pt x="143" y="2583"/>
                    <a:pt x="126" y="2562"/>
                  </a:cubicBezTo>
                  <a:cubicBezTo>
                    <a:pt x="109" y="2541"/>
                    <a:pt x="110" y="2528"/>
                    <a:pt x="132" y="2522"/>
                  </a:cubicBezTo>
                  <a:moveTo>
                    <a:pt x="91" y="2671"/>
                  </a:moveTo>
                  <a:cubicBezTo>
                    <a:pt x="111" y="2661"/>
                    <a:pt x="126" y="2670"/>
                    <a:pt x="122" y="2689"/>
                  </a:cubicBezTo>
                  <a:cubicBezTo>
                    <a:pt x="119" y="2709"/>
                    <a:pt x="102" y="2732"/>
                    <a:pt x="85" y="2711"/>
                  </a:cubicBezTo>
                  <a:cubicBezTo>
                    <a:pt x="68" y="2691"/>
                    <a:pt x="70" y="2678"/>
                    <a:pt x="91" y="2671"/>
                  </a:cubicBezTo>
                  <a:moveTo>
                    <a:pt x="413" y="1557"/>
                  </a:moveTo>
                  <a:lnTo>
                    <a:pt x="413" y="1758"/>
                  </a:lnTo>
                  <a:cubicBezTo>
                    <a:pt x="383" y="1767"/>
                    <a:pt x="351" y="1744"/>
                    <a:pt x="360" y="1702"/>
                  </a:cubicBezTo>
                  <a:cubicBezTo>
                    <a:pt x="373" y="1643"/>
                    <a:pt x="329" y="1551"/>
                    <a:pt x="413" y="1557"/>
                  </a:cubicBezTo>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moveTo>
                    <a:pt x="716" y="1472"/>
                  </a:moveTo>
                  <a:lnTo>
                    <a:pt x="716" y="1523"/>
                  </a:lnTo>
                  <a:cubicBezTo>
                    <a:pt x="712" y="1523"/>
                    <a:pt x="708" y="1520"/>
                    <a:pt x="703" y="1515"/>
                  </a:cubicBezTo>
                  <a:cubicBezTo>
                    <a:pt x="686" y="1494"/>
                    <a:pt x="688" y="1481"/>
                    <a:pt x="710" y="1475"/>
                  </a:cubicBezTo>
                  <a:cubicBezTo>
                    <a:pt x="712" y="1474"/>
                    <a:pt x="714" y="1473"/>
                    <a:pt x="716" y="1472"/>
                  </a:cubicBezTo>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moveTo>
                    <a:pt x="756" y="1675"/>
                  </a:moveTo>
                  <a:lnTo>
                    <a:pt x="756" y="1726"/>
                  </a:lnTo>
                  <a:cubicBezTo>
                    <a:pt x="752" y="1726"/>
                    <a:pt x="748" y="1724"/>
                    <a:pt x="743" y="1718"/>
                  </a:cubicBezTo>
                  <a:cubicBezTo>
                    <a:pt x="726" y="1698"/>
                    <a:pt x="728" y="1685"/>
                    <a:pt x="750" y="1678"/>
                  </a:cubicBezTo>
                  <a:cubicBezTo>
                    <a:pt x="752" y="1677"/>
                    <a:pt x="754" y="1676"/>
                    <a:pt x="756" y="1675"/>
                  </a:cubicBezTo>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moveTo>
                    <a:pt x="756" y="1726"/>
                  </a:moveTo>
                  <a:lnTo>
                    <a:pt x="756" y="1675"/>
                  </a:lnTo>
                  <a:cubicBezTo>
                    <a:pt x="772" y="1670"/>
                    <a:pt x="784" y="1679"/>
                    <a:pt x="780" y="1696"/>
                  </a:cubicBezTo>
                  <a:cubicBezTo>
                    <a:pt x="778" y="1711"/>
                    <a:pt x="768" y="1727"/>
                    <a:pt x="756" y="1726"/>
                  </a:cubicBezTo>
                  <a:moveTo>
                    <a:pt x="2597" y="474"/>
                  </a:moveTo>
                  <a:lnTo>
                    <a:pt x="2597" y="722"/>
                  </a:lnTo>
                  <a:cubicBezTo>
                    <a:pt x="2592" y="718"/>
                    <a:pt x="2585" y="713"/>
                    <a:pt x="2578" y="707"/>
                  </a:cubicBezTo>
                  <a:cubicBezTo>
                    <a:pt x="2503" y="638"/>
                    <a:pt x="2502" y="495"/>
                    <a:pt x="2597" y="474"/>
                  </a:cubicBezTo>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rgbClr val="FEE4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7" name="9Slide.vn 28">
              <a:extLst>
                <a:ext uri="{FF2B5EF4-FFF2-40B4-BE49-F238E27FC236}">
                  <a16:creationId xmlns:a16="http://schemas.microsoft.com/office/drawing/2014/main" id="{827D2A9B-8D9B-40D8-B241-15E25564D4BE}"/>
                </a:ext>
              </a:extLst>
            </p:cNvPr>
            <p:cNvSpPr>
              <a:spLocks noEditPoints="1"/>
            </p:cNvSpPr>
            <p:nvPr/>
          </p:nvSpPr>
          <p:spPr bwMode="auto">
            <a:xfrm>
              <a:off x="9473968" y="3623176"/>
              <a:ext cx="2026336" cy="1911637"/>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moveTo>
                    <a:pt x="1869" y="837"/>
                  </a:moveTo>
                  <a:cubicBezTo>
                    <a:pt x="1922" y="841"/>
                    <a:pt x="1987" y="930"/>
                    <a:pt x="1930" y="930"/>
                  </a:cubicBezTo>
                  <a:cubicBezTo>
                    <a:pt x="1874" y="930"/>
                    <a:pt x="1821" y="841"/>
                    <a:pt x="1869" y="837"/>
                  </a:cubicBezTo>
                  <a:moveTo>
                    <a:pt x="1776" y="995"/>
                  </a:moveTo>
                  <a:cubicBezTo>
                    <a:pt x="1829" y="995"/>
                    <a:pt x="1914" y="1076"/>
                    <a:pt x="1841" y="1080"/>
                  </a:cubicBezTo>
                  <a:cubicBezTo>
                    <a:pt x="1768" y="1084"/>
                    <a:pt x="1695" y="995"/>
                    <a:pt x="1776" y="995"/>
                  </a:cubicBezTo>
                  <a:moveTo>
                    <a:pt x="1157" y="1781"/>
                  </a:moveTo>
                  <a:cubicBezTo>
                    <a:pt x="1104" y="1796"/>
                    <a:pt x="1101" y="1828"/>
                    <a:pt x="1142" y="1878"/>
                  </a:cubicBezTo>
                  <a:cubicBezTo>
                    <a:pt x="1183" y="1928"/>
                    <a:pt x="1223" y="1872"/>
                    <a:pt x="1233" y="1825"/>
                  </a:cubicBezTo>
                  <a:cubicBezTo>
                    <a:pt x="1242" y="1778"/>
                    <a:pt x="1204" y="1756"/>
                    <a:pt x="1157" y="1781"/>
                  </a:cubicBezTo>
                  <a:moveTo>
                    <a:pt x="1435" y="1216"/>
                  </a:moveTo>
                  <a:cubicBezTo>
                    <a:pt x="1455" y="1206"/>
                    <a:pt x="1470" y="1215"/>
                    <a:pt x="1466" y="1234"/>
                  </a:cubicBezTo>
                  <a:cubicBezTo>
                    <a:pt x="1463" y="1254"/>
                    <a:pt x="1446" y="1277"/>
                    <a:pt x="1429" y="1256"/>
                  </a:cubicBezTo>
                  <a:cubicBezTo>
                    <a:pt x="1412" y="1235"/>
                    <a:pt x="1414" y="1223"/>
                    <a:pt x="1435" y="1216"/>
                  </a:cubicBezTo>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moveTo>
                    <a:pt x="1664" y="645"/>
                  </a:moveTo>
                  <a:cubicBezTo>
                    <a:pt x="1693" y="645"/>
                    <a:pt x="1765" y="713"/>
                    <a:pt x="1712" y="713"/>
                  </a:cubicBezTo>
                  <a:cubicBezTo>
                    <a:pt x="1659" y="713"/>
                    <a:pt x="1601" y="645"/>
                    <a:pt x="1664" y="645"/>
                  </a:cubicBezTo>
                  <a:moveTo>
                    <a:pt x="1514" y="544"/>
                  </a:moveTo>
                  <a:cubicBezTo>
                    <a:pt x="1567" y="535"/>
                    <a:pt x="1696" y="600"/>
                    <a:pt x="1633" y="607"/>
                  </a:cubicBezTo>
                  <a:cubicBezTo>
                    <a:pt x="1569" y="614"/>
                    <a:pt x="1435" y="564"/>
                    <a:pt x="1514" y="544"/>
                  </a:cubicBezTo>
                  <a:moveTo>
                    <a:pt x="1343" y="386"/>
                  </a:moveTo>
                  <a:cubicBezTo>
                    <a:pt x="1374" y="386"/>
                    <a:pt x="1490" y="476"/>
                    <a:pt x="1430" y="476"/>
                  </a:cubicBezTo>
                  <a:cubicBezTo>
                    <a:pt x="1369" y="476"/>
                    <a:pt x="1279" y="379"/>
                    <a:pt x="1343" y="386"/>
                  </a:cubicBezTo>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moveTo>
                    <a:pt x="2045" y="1532"/>
                  </a:moveTo>
                  <a:lnTo>
                    <a:pt x="2045" y="1660"/>
                  </a:lnTo>
                  <a:cubicBezTo>
                    <a:pt x="2021" y="1601"/>
                    <a:pt x="1989" y="1539"/>
                    <a:pt x="2031" y="1533"/>
                  </a:cubicBezTo>
                  <a:cubicBezTo>
                    <a:pt x="2036" y="1532"/>
                    <a:pt x="2041" y="1531"/>
                    <a:pt x="2045" y="1532"/>
                  </a:cubicBezTo>
                  <a:moveTo>
                    <a:pt x="689" y="355"/>
                  </a:moveTo>
                  <a:cubicBezTo>
                    <a:pt x="718" y="355"/>
                    <a:pt x="789" y="423"/>
                    <a:pt x="736" y="423"/>
                  </a:cubicBezTo>
                  <a:cubicBezTo>
                    <a:pt x="683" y="423"/>
                    <a:pt x="625" y="355"/>
                    <a:pt x="689" y="355"/>
                  </a:cubicBezTo>
                  <a:moveTo>
                    <a:pt x="2261" y="844"/>
                  </a:moveTo>
                  <a:cubicBezTo>
                    <a:pt x="2280" y="834"/>
                    <a:pt x="2296" y="843"/>
                    <a:pt x="2292" y="862"/>
                  </a:cubicBezTo>
                  <a:cubicBezTo>
                    <a:pt x="2288" y="881"/>
                    <a:pt x="2271" y="904"/>
                    <a:pt x="2255" y="884"/>
                  </a:cubicBezTo>
                  <a:cubicBezTo>
                    <a:pt x="2238" y="863"/>
                    <a:pt x="2239" y="850"/>
                    <a:pt x="2261" y="844"/>
                  </a:cubicBezTo>
                  <a:moveTo>
                    <a:pt x="2180" y="872"/>
                  </a:moveTo>
                  <a:cubicBezTo>
                    <a:pt x="2199" y="862"/>
                    <a:pt x="2215" y="871"/>
                    <a:pt x="2211" y="890"/>
                  </a:cubicBezTo>
                  <a:cubicBezTo>
                    <a:pt x="2207" y="910"/>
                    <a:pt x="2190" y="933"/>
                    <a:pt x="2174" y="912"/>
                  </a:cubicBezTo>
                  <a:cubicBezTo>
                    <a:pt x="2157" y="892"/>
                    <a:pt x="2158" y="879"/>
                    <a:pt x="2180" y="872"/>
                  </a:cubicBezTo>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path>
              </a:pathLst>
            </a:custGeom>
            <a:solidFill>
              <a:srgbClr val="245D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68" name="9Slide.vn 29">
            <a:extLst>
              <a:ext uri="{FF2B5EF4-FFF2-40B4-BE49-F238E27FC236}">
                <a16:creationId xmlns:a16="http://schemas.microsoft.com/office/drawing/2014/main" id="{33C69747-295E-4D2B-A3D2-29C97752B832}"/>
              </a:ext>
            </a:extLst>
          </p:cNvPr>
          <p:cNvGrpSpPr/>
          <p:nvPr/>
        </p:nvGrpSpPr>
        <p:grpSpPr>
          <a:xfrm>
            <a:off x="5988050" y="3497293"/>
            <a:ext cx="5976938" cy="2847639"/>
            <a:chOff x="5958162" y="3320911"/>
            <a:chExt cx="5669956" cy="2500897"/>
          </a:xfrm>
        </p:grpSpPr>
        <p:grpSp>
          <p:nvGrpSpPr>
            <p:cNvPr id="69" name="Group 68">
              <a:extLst>
                <a:ext uri="{FF2B5EF4-FFF2-40B4-BE49-F238E27FC236}">
                  <a16:creationId xmlns:a16="http://schemas.microsoft.com/office/drawing/2014/main" id="{58A401F5-D894-4226-B913-13FC3A718313}"/>
                </a:ext>
              </a:extLst>
            </p:cNvPr>
            <p:cNvGrpSpPr/>
            <p:nvPr/>
          </p:nvGrpSpPr>
          <p:grpSpPr>
            <a:xfrm>
              <a:off x="5958377" y="3560083"/>
              <a:ext cx="5669739" cy="194482"/>
              <a:chOff x="5958381" y="3512457"/>
              <a:chExt cx="5669739" cy="279657"/>
            </a:xfrm>
          </p:grpSpPr>
          <p:sp>
            <p:nvSpPr>
              <p:cNvPr id="92" name="9Slide.vn 30">
                <a:extLst>
                  <a:ext uri="{FF2B5EF4-FFF2-40B4-BE49-F238E27FC236}">
                    <a16:creationId xmlns:a16="http://schemas.microsoft.com/office/drawing/2014/main" id="{82A45027-91D1-4ACA-8D4C-0FEF478B8C50}"/>
                  </a:ext>
                </a:extLst>
              </p:cNvPr>
              <p:cNvSpPr/>
              <p:nvPr/>
            </p:nvSpPr>
            <p:spPr>
              <a:xfrm>
                <a:off x="5958381" y="3512457"/>
                <a:ext cx="5669739" cy="279657"/>
              </a:xfrm>
              <a:prstGeom prst="rect">
                <a:avLst/>
              </a:prstGeom>
              <a:solidFill>
                <a:srgbClr val="FEE4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93" name="9Slide.vn 31">
                <a:extLst>
                  <a:ext uri="{FF2B5EF4-FFF2-40B4-BE49-F238E27FC236}">
                    <a16:creationId xmlns:a16="http://schemas.microsoft.com/office/drawing/2014/main" id="{7CEDA65B-3313-42F0-87F1-E25B727F1971}"/>
                  </a:ext>
                </a:extLst>
              </p:cNvPr>
              <p:cNvSpPr/>
              <p:nvPr/>
            </p:nvSpPr>
            <p:spPr>
              <a:xfrm>
                <a:off x="10010775" y="3512457"/>
                <a:ext cx="1617345"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70" name="9Slide.vn 32">
              <a:extLst>
                <a:ext uri="{FF2B5EF4-FFF2-40B4-BE49-F238E27FC236}">
                  <a16:creationId xmlns:a16="http://schemas.microsoft.com/office/drawing/2014/main" id="{F2AC8CE2-BC1E-469D-9CB2-71E56CB76B27}"/>
                </a:ext>
              </a:extLst>
            </p:cNvPr>
            <p:cNvSpPr/>
            <p:nvPr/>
          </p:nvSpPr>
          <p:spPr>
            <a:xfrm>
              <a:off x="10544172" y="3352661"/>
              <a:ext cx="1083943" cy="430887"/>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1" name="9Slide.vn 33">
              <a:extLst>
                <a:ext uri="{FF2B5EF4-FFF2-40B4-BE49-F238E27FC236}">
                  <a16:creationId xmlns:a16="http://schemas.microsoft.com/office/drawing/2014/main" id="{03D3A4B8-93A2-4870-9371-1721F1EE167F}"/>
                </a:ext>
              </a:extLst>
            </p:cNvPr>
            <p:cNvSpPr/>
            <p:nvPr/>
          </p:nvSpPr>
          <p:spPr>
            <a:xfrm>
              <a:off x="5958162" y="3320911"/>
              <a:ext cx="1318935" cy="276999"/>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72" name="Group 71">
              <a:extLst>
                <a:ext uri="{FF2B5EF4-FFF2-40B4-BE49-F238E27FC236}">
                  <a16:creationId xmlns:a16="http://schemas.microsoft.com/office/drawing/2014/main" id="{60E843A5-0078-4B11-9173-39B23A58667E}"/>
                </a:ext>
              </a:extLst>
            </p:cNvPr>
            <p:cNvGrpSpPr/>
            <p:nvPr/>
          </p:nvGrpSpPr>
          <p:grpSpPr>
            <a:xfrm>
              <a:off x="5958376" y="4068536"/>
              <a:ext cx="5669739" cy="194482"/>
              <a:chOff x="5958380" y="3933851"/>
              <a:chExt cx="5669739" cy="279657"/>
            </a:xfrm>
          </p:grpSpPr>
          <p:sp>
            <p:nvSpPr>
              <p:cNvPr id="90" name="9Slide.vn 34">
                <a:extLst>
                  <a:ext uri="{FF2B5EF4-FFF2-40B4-BE49-F238E27FC236}">
                    <a16:creationId xmlns:a16="http://schemas.microsoft.com/office/drawing/2014/main" id="{F6F15A00-73BA-4B5E-BCEB-EDBFD8B68424}"/>
                  </a:ext>
                </a:extLst>
              </p:cNvPr>
              <p:cNvSpPr/>
              <p:nvPr/>
            </p:nvSpPr>
            <p:spPr>
              <a:xfrm>
                <a:off x="5958380" y="3933851"/>
                <a:ext cx="5669739" cy="2796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91" name="9Slide.vn 35">
                <a:extLst>
                  <a:ext uri="{FF2B5EF4-FFF2-40B4-BE49-F238E27FC236}">
                    <a16:creationId xmlns:a16="http://schemas.microsoft.com/office/drawing/2014/main" id="{02EF4FB7-D18A-4B06-9BBD-A6900F6E5AB3}"/>
                  </a:ext>
                </a:extLst>
              </p:cNvPr>
              <p:cNvSpPr/>
              <p:nvPr/>
            </p:nvSpPr>
            <p:spPr>
              <a:xfrm>
                <a:off x="9182100" y="3933851"/>
                <a:ext cx="2446019"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73" name="9Slide.vn 36">
              <a:extLst>
                <a:ext uri="{FF2B5EF4-FFF2-40B4-BE49-F238E27FC236}">
                  <a16:creationId xmlns:a16="http://schemas.microsoft.com/office/drawing/2014/main" id="{8A41C75E-863C-4A79-AD34-4672D8BE60DE}"/>
                </a:ext>
              </a:extLst>
            </p:cNvPr>
            <p:cNvSpPr/>
            <p:nvPr/>
          </p:nvSpPr>
          <p:spPr>
            <a:xfrm>
              <a:off x="10544172" y="3865560"/>
              <a:ext cx="1083943" cy="430887"/>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4" name="9Slide.vn 37">
              <a:extLst>
                <a:ext uri="{FF2B5EF4-FFF2-40B4-BE49-F238E27FC236}">
                  <a16:creationId xmlns:a16="http://schemas.microsoft.com/office/drawing/2014/main" id="{EA372DD4-6B56-4C17-9C38-61961C1D9B56}"/>
                </a:ext>
              </a:extLst>
            </p:cNvPr>
            <p:cNvSpPr/>
            <p:nvPr/>
          </p:nvSpPr>
          <p:spPr>
            <a:xfrm>
              <a:off x="5958162" y="3833810"/>
              <a:ext cx="1318935" cy="276999"/>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75" name="Group 74">
              <a:extLst>
                <a:ext uri="{FF2B5EF4-FFF2-40B4-BE49-F238E27FC236}">
                  <a16:creationId xmlns:a16="http://schemas.microsoft.com/office/drawing/2014/main" id="{298CB4EC-5877-4E17-BC18-DB61C467BF3A}"/>
                </a:ext>
              </a:extLst>
            </p:cNvPr>
            <p:cNvGrpSpPr/>
            <p:nvPr/>
          </p:nvGrpSpPr>
          <p:grpSpPr>
            <a:xfrm>
              <a:off x="5958377" y="4576989"/>
              <a:ext cx="5669739" cy="194482"/>
              <a:chOff x="5958380" y="4364914"/>
              <a:chExt cx="5669739" cy="279657"/>
            </a:xfrm>
          </p:grpSpPr>
          <p:sp>
            <p:nvSpPr>
              <p:cNvPr id="88" name="9Slide.vn 38">
                <a:extLst>
                  <a:ext uri="{FF2B5EF4-FFF2-40B4-BE49-F238E27FC236}">
                    <a16:creationId xmlns:a16="http://schemas.microsoft.com/office/drawing/2014/main" id="{DFE90C78-A831-4852-B9FC-A62AFDA732AB}"/>
                  </a:ext>
                </a:extLst>
              </p:cNvPr>
              <p:cNvSpPr/>
              <p:nvPr/>
            </p:nvSpPr>
            <p:spPr>
              <a:xfrm>
                <a:off x="5958380" y="4364914"/>
                <a:ext cx="5669739" cy="2796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9" name="9Slide.vn 39">
                <a:extLst>
                  <a:ext uri="{FF2B5EF4-FFF2-40B4-BE49-F238E27FC236}">
                    <a16:creationId xmlns:a16="http://schemas.microsoft.com/office/drawing/2014/main" id="{DA5FFA86-FDBB-408C-82CF-C15B5DFF88E3}"/>
                  </a:ext>
                </a:extLst>
              </p:cNvPr>
              <p:cNvSpPr/>
              <p:nvPr/>
            </p:nvSpPr>
            <p:spPr>
              <a:xfrm>
                <a:off x="10289589" y="4364914"/>
                <a:ext cx="1338530"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76" name="9Slide.vn 40">
              <a:extLst>
                <a:ext uri="{FF2B5EF4-FFF2-40B4-BE49-F238E27FC236}">
                  <a16:creationId xmlns:a16="http://schemas.microsoft.com/office/drawing/2014/main" id="{01F16F80-B6C7-4571-B917-3469F3134016}"/>
                </a:ext>
              </a:extLst>
            </p:cNvPr>
            <p:cNvSpPr/>
            <p:nvPr/>
          </p:nvSpPr>
          <p:spPr>
            <a:xfrm>
              <a:off x="10544172" y="4374013"/>
              <a:ext cx="1083943" cy="430887"/>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sp>
          <p:nvSpPr>
            <p:cNvPr id="77" name="9Slide.vn 41">
              <a:extLst>
                <a:ext uri="{FF2B5EF4-FFF2-40B4-BE49-F238E27FC236}">
                  <a16:creationId xmlns:a16="http://schemas.microsoft.com/office/drawing/2014/main" id="{6261B39A-0317-4534-A60D-C2A9B30C5E68}"/>
                </a:ext>
              </a:extLst>
            </p:cNvPr>
            <p:cNvSpPr/>
            <p:nvPr/>
          </p:nvSpPr>
          <p:spPr>
            <a:xfrm>
              <a:off x="5958162" y="4342263"/>
              <a:ext cx="1318935" cy="276999"/>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78" name="Group 77">
              <a:extLst>
                <a:ext uri="{FF2B5EF4-FFF2-40B4-BE49-F238E27FC236}">
                  <a16:creationId xmlns:a16="http://schemas.microsoft.com/office/drawing/2014/main" id="{49DF5DA4-B82F-4485-BA52-29E1920D9C09}"/>
                </a:ext>
              </a:extLst>
            </p:cNvPr>
            <p:cNvGrpSpPr/>
            <p:nvPr/>
          </p:nvGrpSpPr>
          <p:grpSpPr>
            <a:xfrm>
              <a:off x="5958378" y="5085442"/>
              <a:ext cx="5669739" cy="194482"/>
              <a:chOff x="5958380" y="4795977"/>
              <a:chExt cx="5669739" cy="279657"/>
            </a:xfrm>
          </p:grpSpPr>
          <p:sp>
            <p:nvSpPr>
              <p:cNvPr id="86" name="9Slide.vn 42">
                <a:extLst>
                  <a:ext uri="{FF2B5EF4-FFF2-40B4-BE49-F238E27FC236}">
                    <a16:creationId xmlns:a16="http://schemas.microsoft.com/office/drawing/2014/main" id="{CA6C4B50-4882-43E7-9378-5CAE1F226802}"/>
                  </a:ext>
                </a:extLst>
              </p:cNvPr>
              <p:cNvSpPr/>
              <p:nvPr/>
            </p:nvSpPr>
            <p:spPr>
              <a:xfrm>
                <a:off x="5958380" y="4795977"/>
                <a:ext cx="5669739" cy="279657"/>
              </a:xfrm>
              <a:prstGeom prst="rect">
                <a:avLst/>
              </a:prstGeom>
              <a:solidFill>
                <a:srgbClr val="F47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7" name="9Slide.vn 43">
                <a:extLst>
                  <a:ext uri="{FF2B5EF4-FFF2-40B4-BE49-F238E27FC236}">
                    <a16:creationId xmlns:a16="http://schemas.microsoft.com/office/drawing/2014/main" id="{88A78C07-0815-4622-80E0-E8EC698968EB}"/>
                  </a:ext>
                </a:extLst>
              </p:cNvPr>
              <p:cNvSpPr/>
              <p:nvPr/>
            </p:nvSpPr>
            <p:spPr>
              <a:xfrm>
                <a:off x="9458324" y="4795977"/>
                <a:ext cx="2169795"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79" name="9Slide.vn 44">
              <a:extLst>
                <a:ext uri="{FF2B5EF4-FFF2-40B4-BE49-F238E27FC236}">
                  <a16:creationId xmlns:a16="http://schemas.microsoft.com/office/drawing/2014/main" id="{564D0395-B070-49A3-BEDC-0E9A03504A18}"/>
                </a:ext>
              </a:extLst>
            </p:cNvPr>
            <p:cNvSpPr/>
            <p:nvPr/>
          </p:nvSpPr>
          <p:spPr>
            <a:xfrm>
              <a:off x="10544172" y="4882466"/>
              <a:ext cx="1083943" cy="430887"/>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sp>
          <p:nvSpPr>
            <p:cNvPr id="80" name="9Slide.vn 45">
              <a:extLst>
                <a:ext uri="{FF2B5EF4-FFF2-40B4-BE49-F238E27FC236}">
                  <a16:creationId xmlns:a16="http://schemas.microsoft.com/office/drawing/2014/main" id="{BC9668A2-4D7E-4166-84A3-1833BCFC8282}"/>
                </a:ext>
              </a:extLst>
            </p:cNvPr>
            <p:cNvSpPr/>
            <p:nvPr/>
          </p:nvSpPr>
          <p:spPr>
            <a:xfrm>
              <a:off x="5958162" y="4850716"/>
              <a:ext cx="1318935" cy="276999"/>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81" name="Group 80">
              <a:extLst>
                <a:ext uri="{FF2B5EF4-FFF2-40B4-BE49-F238E27FC236}">
                  <a16:creationId xmlns:a16="http://schemas.microsoft.com/office/drawing/2014/main" id="{5A1C3A22-D3C0-4FAD-928C-083F6C9B5E12}"/>
                </a:ext>
              </a:extLst>
            </p:cNvPr>
            <p:cNvGrpSpPr/>
            <p:nvPr/>
          </p:nvGrpSpPr>
          <p:grpSpPr>
            <a:xfrm>
              <a:off x="5958379" y="5593897"/>
              <a:ext cx="5669739" cy="194482"/>
              <a:chOff x="5958380" y="5227040"/>
              <a:chExt cx="5669739" cy="279657"/>
            </a:xfrm>
          </p:grpSpPr>
          <p:sp>
            <p:nvSpPr>
              <p:cNvPr id="84" name="9Slide.vn 46">
                <a:extLst>
                  <a:ext uri="{FF2B5EF4-FFF2-40B4-BE49-F238E27FC236}">
                    <a16:creationId xmlns:a16="http://schemas.microsoft.com/office/drawing/2014/main" id="{E82464BF-8EC2-447F-BB8A-147A51808B6C}"/>
                  </a:ext>
                </a:extLst>
              </p:cNvPr>
              <p:cNvSpPr/>
              <p:nvPr/>
            </p:nvSpPr>
            <p:spPr>
              <a:xfrm>
                <a:off x="5958380" y="5227040"/>
                <a:ext cx="5669739" cy="279657"/>
              </a:xfrm>
              <a:prstGeom prst="rect">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5" name="9Slide.vn 47">
                <a:extLst>
                  <a:ext uri="{FF2B5EF4-FFF2-40B4-BE49-F238E27FC236}">
                    <a16:creationId xmlns:a16="http://schemas.microsoft.com/office/drawing/2014/main" id="{28DFE8DA-E4D1-4A86-A6B7-EF2B94510972}"/>
                  </a:ext>
                </a:extLst>
              </p:cNvPr>
              <p:cNvSpPr/>
              <p:nvPr/>
            </p:nvSpPr>
            <p:spPr>
              <a:xfrm>
                <a:off x="9877425" y="5227040"/>
                <a:ext cx="1750694" cy="279657"/>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a:ln>
                    <a:noFill/>
                  </a:ln>
                  <a:solidFill>
                    <a:prstClr val="white"/>
                  </a:solidFill>
                  <a:effectLst/>
                  <a:uLnTx/>
                  <a:uFillTx/>
                  <a:latin typeface="Open Sans"/>
                  <a:ea typeface="+mn-ea"/>
                  <a:cs typeface="+mn-cs"/>
                </a:endParaRPr>
              </a:p>
            </p:txBody>
          </p:sp>
        </p:grpSp>
        <p:sp>
          <p:nvSpPr>
            <p:cNvPr id="82" name="9Slide.vn 48">
              <a:extLst>
                <a:ext uri="{FF2B5EF4-FFF2-40B4-BE49-F238E27FC236}">
                  <a16:creationId xmlns:a16="http://schemas.microsoft.com/office/drawing/2014/main" id="{5E8A8858-E8AF-4E56-B41A-EDADC6E90E94}"/>
                </a:ext>
              </a:extLst>
            </p:cNvPr>
            <p:cNvSpPr/>
            <p:nvPr/>
          </p:nvSpPr>
          <p:spPr>
            <a:xfrm>
              <a:off x="10544172" y="5390921"/>
              <a:ext cx="1083943" cy="430887"/>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1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050" b="0" i="0" u="none" strike="noStrike" kern="1200" cap="none" spc="0" normalizeH="0" baseline="0" noProof="0" dirty="0">
                <a:ln>
                  <a:noFill/>
                </a:ln>
                <a:solidFill>
                  <a:prstClr val="black"/>
                </a:solidFill>
                <a:effectLst/>
                <a:uLnTx/>
                <a:uFillTx/>
                <a:latin typeface="Open Sans"/>
                <a:ea typeface="+mn-ea"/>
                <a:cs typeface="+mn-cs"/>
              </a:endParaRPr>
            </a:p>
          </p:txBody>
        </p:sp>
        <p:sp>
          <p:nvSpPr>
            <p:cNvPr id="83" name="9Slide.vn 49">
              <a:extLst>
                <a:ext uri="{FF2B5EF4-FFF2-40B4-BE49-F238E27FC236}">
                  <a16:creationId xmlns:a16="http://schemas.microsoft.com/office/drawing/2014/main" id="{239873F9-9296-4E01-810D-B7C99CFA917C}"/>
                </a:ext>
              </a:extLst>
            </p:cNvPr>
            <p:cNvSpPr/>
            <p:nvPr/>
          </p:nvSpPr>
          <p:spPr>
            <a:xfrm>
              <a:off x="5958162" y="5359171"/>
              <a:ext cx="1318935" cy="276999"/>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100" b="0" i="0" u="none" strike="noStrike" kern="1200" cap="none" spc="0" normalizeH="0" baseline="0" noProof="0" dirty="0">
                <a:ln>
                  <a:noFill/>
                </a:ln>
                <a:solidFill>
                  <a:prstClr val="black"/>
                </a:solidFill>
                <a:effectLst/>
                <a:uLnTx/>
                <a:uFillTx/>
                <a:latin typeface="Open Sans"/>
                <a:ea typeface="+mn-ea"/>
                <a:cs typeface="+mn-cs"/>
              </a:endParaRPr>
            </a:p>
          </p:txBody>
        </p:sp>
      </p:grpSp>
    </p:spTree>
    <p:extLst>
      <p:ext uri="{BB962C8B-B14F-4D97-AF65-F5344CB8AC3E}">
        <p14:creationId xmlns:p14="http://schemas.microsoft.com/office/powerpoint/2010/main" val="3439507772"/>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C17C3A5D-4638-48CC-A248-1B77F287D207}"/>
              </a:ext>
            </a:extLst>
          </p:cNvPr>
          <p:cNvSpPr>
            <a:spLocks noGrp="1"/>
          </p:cNvSpPr>
          <p:nvPr>
            <p:ph type="title"/>
          </p:nvPr>
        </p:nvSpPr>
        <p:spPr/>
        <p:txBody>
          <a:bodyPr/>
          <a:lstStyle/>
          <a:p>
            <a:r>
              <a:rPr lang="en-IN" dirty="0"/>
              <a:t>EMPOLYEE PERFOMANCE DASHBOARD</a:t>
            </a:r>
          </a:p>
        </p:txBody>
      </p:sp>
      <p:sp>
        <p:nvSpPr>
          <p:cNvPr id="4" name="9Slide.vn 2">
            <a:extLst>
              <a:ext uri="{FF2B5EF4-FFF2-40B4-BE49-F238E27FC236}">
                <a16:creationId xmlns:a16="http://schemas.microsoft.com/office/drawing/2014/main" id="{2A85ED85-DDA2-4629-B007-0A61E027ACA9}"/>
              </a:ext>
            </a:extLst>
          </p:cNvPr>
          <p:cNvSpPr/>
          <p:nvPr/>
        </p:nvSpPr>
        <p:spPr>
          <a:xfrm>
            <a:off x="6410436" y="1893338"/>
            <a:ext cx="2462159" cy="1141386"/>
          </a:xfrm>
          <a:prstGeom prst="rect">
            <a:avLst/>
          </a:prstGeom>
          <a:solidFill>
            <a:srgbClr val="018E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34,698</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7" name="9Slide.vn 3">
            <a:extLst>
              <a:ext uri="{FF2B5EF4-FFF2-40B4-BE49-F238E27FC236}">
                <a16:creationId xmlns:a16="http://schemas.microsoft.com/office/drawing/2014/main" id="{8800ACE4-39DC-465F-92DC-6949A9F1EF52}"/>
              </a:ext>
            </a:extLst>
          </p:cNvPr>
          <p:cNvSpPr/>
          <p:nvPr/>
        </p:nvSpPr>
        <p:spPr>
          <a:xfrm>
            <a:off x="9386940" y="1893338"/>
            <a:ext cx="2462159" cy="1141386"/>
          </a:xfrm>
          <a:prstGeom prst="rect">
            <a:avLst/>
          </a:prstGeom>
          <a:solidFill>
            <a:srgbClr val="AACF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+82%</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0" name="9Slide.vn 4">
            <a:extLst>
              <a:ext uri="{FF2B5EF4-FFF2-40B4-BE49-F238E27FC236}">
                <a16:creationId xmlns:a16="http://schemas.microsoft.com/office/drawing/2014/main" id="{FD93BDBD-F8EB-441E-A0B1-E2D6DFFEF28E}"/>
              </a:ext>
            </a:extLst>
          </p:cNvPr>
          <p:cNvSpPr/>
          <p:nvPr/>
        </p:nvSpPr>
        <p:spPr>
          <a:xfrm>
            <a:off x="3433932" y="1893338"/>
            <a:ext cx="2462159" cy="1141386"/>
          </a:xfrm>
          <a:prstGeom prst="rect">
            <a:avLst/>
          </a:prstGeom>
          <a:solidFill>
            <a:srgbClr val="FFCE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$43,45M</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3" name="9Slide.vn 5">
            <a:extLst>
              <a:ext uri="{FF2B5EF4-FFF2-40B4-BE49-F238E27FC236}">
                <a16:creationId xmlns:a16="http://schemas.microsoft.com/office/drawing/2014/main" id="{43B672A8-2A91-40B6-905B-6B0BA4F7C980}"/>
              </a:ext>
            </a:extLst>
          </p:cNvPr>
          <p:cNvSpPr/>
          <p:nvPr/>
        </p:nvSpPr>
        <p:spPr>
          <a:xfrm>
            <a:off x="457428" y="1893338"/>
            <a:ext cx="2462159" cy="1141386"/>
          </a:xfrm>
          <a:prstGeom prst="rect">
            <a:avLst/>
          </a:prstGeom>
          <a:solidFill>
            <a:srgbClr val="EF70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$12,3</a:t>
            </a:r>
            <a:endParaRPr kumimoji="0" lang="en-IN" sz="1400" b="0" i="0" u="none" strike="noStrike" kern="1200" cap="none" spc="0" normalizeH="0" baseline="0" noProof="0" dirty="0">
              <a:ln>
                <a:noFill/>
              </a:ln>
              <a:solidFill>
                <a:prstClr val="white"/>
              </a:solidFill>
              <a:effectLst/>
              <a:uLnTx/>
              <a:uFillTx/>
              <a:latin typeface="Open Sans"/>
              <a:ea typeface="+mn-ea"/>
              <a:cs typeface="+mn-cs"/>
            </a:endParaRP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5" name="9Slide.vn 6">
            <a:extLst>
              <a:ext uri="{FF2B5EF4-FFF2-40B4-BE49-F238E27FC236}">
                <a16:creationId xmlns:a16="http://schemas.microsoft.com/office/drawing/2014/main" id="{D6088253-5153-477F-BA7F-9299DEF3675A}"/>
              </a:ext>
            </a:extLst>
          </p:cNvPr>
          <p:cNvSpPr/>
          <p:nvPr/>
        </p:nvSpPr>
        <p:spPr>
          <a:xfrm>
            <a:off x="442914" y="3178174"/>
            <a:ext cx="4748463" cy="351245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16" name="9Slide.vn 7">
            <a:extLst>
              <a:ext uri="{FF2B5EF4-FFF2-40B4-BE49-F238E27FC236}">
                <a16:creationId xmlns:a16="http://schemas.microsoft.com/office/drawing/2014/main" id="{4487C4E5-1F44-4080-8742-27004674D3D1}"/>
              </a:ext>
            </a:extLst>
          </p:cNvPr>
          <p:cNvGraphicFramePr/>
          <p:nvPr/>
        </p:nvGraphicFramePr>
        <p:xfrm>
          <a:off x="675283" y="3178173"/>
          <a:ext cx="4246234" cy="3512458"/>
        </p:xfrm>
        <a:graphic>
          <a:graphicData uri="http://schemas.openxmlformats.org/drawingml/2006/chart">
            <c:chart xmlns:c="http://schemas.openxmlformats.org/drawingml/2006/chart" xmlns:r="http://schemas.openxmlformats.org/officeDocument/2006/relationships" r:id="rId2"/>
          </a:graphicData>
        </a:graphic>
      </p:graphicFrame>
      <p:sp>
        <p:nvSpPr>
          <p:cNvPr id="17" name="9Slide.vn 8">
            <a:extLst>
              <a:ext uri="{FF2B5EF4-FFF2-40B4-BE49-F238E27FC236}">
                <a16:creationId xmlns:a16="http://schemas.microsoft.com/office/drawing/2014/main" id="{5980C6C1-E742-452D-9D3C-50352255A31F}"/>
              </a:ext>
            </a:extLst>
          </p:cNvPr>
          <p:cNvSpPr/>
          <p:nvPr/>
        </p:nvSpPr>
        <p:spPr>
          <a:xfrm>
            <a:off x="5569527" y="3178174"/>
            <a:ext cx="6279571" cy="351245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grpSp>
        <p:nvGrpSpPr>
          <p:cNvPr id="3" name="9Slide.vn 9">
            <a:extLst>
              <a:ext uri="{FF2B5EF4-FFF2-40B4-BE49-F238E27FC236}">
                <a16:creationId xmlns:a16="http://schemas.microsoft.com/office/drawing/2014/main" id="{79E5939D-1ADA-4883-8FAA-9EF3D2A22630}"/>
              </a:ext>
            </a:extLst>
          </p:cNvPr>
          <p:cNvGrpSpPr/>
          <p:nvPr/>
        </p:nvGrpSpPr>
        <p:grpSpPr>
          <a:xfrm>
            <a:off x="5726888" y="3617014"/>
            <a:ext cx="5668092" cy="3000821"/>
            <a:chOff x="5726888" y="3472323"/>
            <a:chExt cx="5668092" cy="3000821"/>
          </a:xfrm>
        </p:grpSpPr>
        <p:grpSp>
          <p:nvGrpSpPr>
            <p:cNvPr id="29" name="Group 28">
              <a:extLst>
                <a:ext uri="{FF2B5EF4-FFF2-40B4-BE49-F238E27FC236}">
                  <a16:creationId xmlns:a16="http://schemas.microsoft.com/office/drawing/2014/main" id="{CA8891AB-5CD0-43C8-840D-646CCA2D25D4}"/>
                </a:ext>
              </a:extLst>
            </p:cNvPr>
            <p:cNvGrpSpPr/>
            <p:nvPr/>
          </p:nvGrpSpPr>
          <p:grpSpPr>
            <a:xfrm>
              <a:off x="5992290" y="4127532"/>
              <a:ext cx="5402690" cy="2138511"/>
              <a:chOff x="605954" y="3829279"/>
              <a:chExt cx="7156305" cy="2803298"/>
            </a:xfrm>
          </p:grpSpPr>
          <p:sp>
            <p:nvSpPr>
              <p:cNvPr id="31" name="9Slide.vn 10">
                <a:extLst>
                  <a:ext uri="{FF2B5EF4-FFF2-40B4-BE49-F238E27FC236}">
                    <a16:creationId xmlns:a16="http://schemas.microsoft.com/office/drawing/2014/main" id="{9C18D68E-6DCC-431E-ADB9-5C84691E8432}"/>
                  </a:ext>
                </a:extLst>
              </p:cNvPr>
              <p:cNvSpPr/>
              <p:nvPr/>
            </p:nvSpPr>
            <p:spPr>
              <a:xfrm>
                <a:off x="605954" y="3829279"/>
                <a:ext cx="2835499" cy="2803296"/>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32" name="9Slide.vn 11">
                <a:extLst>
                  <a:ext uri="{FF2B5EF4-FFF2-40B4-BE49-F238E27FC236}">
                    <a16:creationId xmlns:a16="http://schemas.microsoft.com/office/drawing/2014/main" id="{D8BC9764-02CA-4586-8BFC-02F527309651}"/>
                  </a:ext>
                </a:extLst>
              </p:cNvPr>
              <p:cNvSpPr/>
              <p:nvPr/>
            </p:nvSpPr>
            <p:spPr>
              <a:xfrm>
                <a:off x="1416719" y="4515190"/>
                <a:ext cx="2835499" cy="2117383"/>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245D94">
                  <a:alpha val="80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33" name="9Slide.vn 12">
                <a:extLst>
                  <a:ext uri="{FF2B5EF4-FFF2-40B4-BE49-F238E27FC236}">
                    <a16:creationId xmlns:a16="http://schemas.microsoft.com/office/drawing/2014/main" id="{71D0515E-BD5C-49A6-8391-856B0C81C5C9}"/>
                  </a:ext>
                </a:extLst>
              </p:cNvPr>
              <p:cNvSpPr/>
              <p:nvPr/>
            </p:nvSpPr>
            <p:spPr>
              <a:xfrm>
                <a:off x="2227485" y="4019278"/>
                <a:ext cx="2835499" cy="2613298"/>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018EA0">
                  <a:alpha val="80000"/>
                </a:srgb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34" name="9Slide.vn 13">
                <a:extLst>
                  <a:ext uri="{FF2B5EF4-FFF2-40B4-BE49-F238E27FC236}">
                    <a16:creationId xmlns:a16="http://schemas.microsoft.com/office/drawing/2014/main" id="{47FE6AC0-4FAC-4A02-8AEE-0658EA7CD163}"/>
                  </a:ext>
                </a:extLst>
              </p:cNvPr>
              <p:cNvSpPr/>
              <p:nvPr/>
            </p:nvSpPr>
            <p:spPr>
              <a:xfrm>
                <a:off x="3038247" y="5301204"/>
                <a:ext cx="2835499" cy="1331372"/>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008E74">
                  <a:alpha val="80000"/>
                </a:srgb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35" name="9Slide.vn 14">
                <a:extLst>
                  <a:ext uri="{FF2B5EF4-FFF2-40B4-BE49-F238E27FC236}">
                    <a16:creationId xmlns:a16="http://schemas.microsoft.com/office/drawing/2014/main" id="{50BC80C5-D8A7-4904-BE75-6A17B6C95675}"/>
                  </a:ext>
                </a:extLst>
              </p:cNvPr>
              <p:cNvSpPr/>
              <p:nvPr/>
            </p:nvSpPr>
            <p:spPr>
              <a:xfrm>
                <a:off x="3849013" y="4924082"/>
                <a:ext cx="2835499" cy="1708495"/>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8584BE">
                  <a:alpha val="80000"/>
                </a:srgb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36" name="9Slide.vn 15">
                <a:extLst>
                  <a:ext uri="{FF2B5EF4-FFF2-40B4-BE49-F238E27FC236}">
                    <a16:creationId xmlns:a16="http://schemas.microsoft.com/office/drawing/2014/main" id="{1FA07883-ED5A-4E42-927A-4DC2D73D6590}"/>
                  </a:ext>
                </a:extLst>
              </p:cNvPr>
              <p:cNvSpPr/>
              <p:nvPr/>
            </p:nvSpPr>
            <p:spPr>
              <a:xfrm>
                <a:off x="4659780" y="4660242"/>
                <a:ext cx="2835499" cy="1972334"/>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70AD47">
                  <a:alpha val="80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37" name="9Slide.vn 16">
                <a:extLst>
                  <a:ext uri="{FF2B5EF4-FFF2-40B4-BE49-F238E27FC236}">
                    <a16:creationId xmlns:a16="http://schemas.microsoft.com/office/drawing/2014/main" id="{C7E252AF-C5C4-49D4-BDF0-283C8AA5E43E}"/>
                  </a:ext>
                </a:extLst>
              </p:cNvPr>
              <p:cNvSpPr/>
              <p:nvPr/>
            </p:nvSpPr>
            <p:spPr>
              <a:xfrm>
                <a:off x="5651400" y="5164291"/>
                <a:ext cx="2110859" cy="1468284"/>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44546A">
                  <a:alpha val="80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grpSp>
        <p:sp>
          <p:nvSpPr>
            <p:cNvPr id="30" name="9Slide.vn 17">
              <a:extLst>
                <a:ext uri="{FF2B5EF4-FFF2-40B4-BE49-F238E27FC236}">
                  <a16:creationId xmlns:a16="http://schemas.microsoft.com/office/drawing/2014/main" id="{06094C2E-062E-4FE4-A24D-5E2B9819EB2C}"/>
                </a:ext>
              </a:extLst>
            </p:cNvPr>
            <p:cNvSpPr txBox="1"/>
            <p:nvPr/>
          </p:nvSpPr>
          <p:spPr>
            <a:xfrm>
              <a:off x="5726888" y="3472323"/>
              <a:ext cx="341982" cy="300082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8</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7</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6</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5</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4</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3</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2</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1</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0</a:t>
              </a:r>
            </a:p>
          </p:txBody>
        </p:sp>
      </p:grpSp>
      <p:sp>
        <p:nvSpPr>
          <p:cNvPr id="40" name="9Slide.vn 18">
            <a:extLst>
              <a:ext uri="{FF2B5EF4-FFF2-40B4-BE49-F238E27FC236}">
                <a16:creationId xmlns:a16="http://schemas.microsoft.com/office/drawing/2014/main" id="{1EC0BE43-0AB3-40C6-ABA6-949E0D0412FA}"/>
              </a:ext>
            </a:extLst>
          </p:cNvPr>
          <p:cNvSpPr/>
          <p:nvPr/>
        </p:nvSpPr>
        <p:spPr>
          <a:xfrm>
            <a:off x="7852059" y="3218999"/>
            <a:ext cx="1714508" cy="369332"/>
          </a:xfrm>
          <a:prstGeom prst="rect">
            <a:avLst/>
          </a:prstGeom>
        </p:spPr>
        <p:txBody>
          <a:bodyPr wrap="none">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21" name="9Slide.vn 19">
            <a:extLst>
              <a:ext uri="{FF2B5EF4-FFF2-40B4-BE49-F238E27FC236}">
                <a16:creationId xmlns:a16="http://schemas.microsoft.com/office/drawing/2014/main" id="{F92DD9C9-E5EC-4E83-AC61-A74FB4AC29AD}"/>
              </a:ext>
            </a:extLst>
          </p:cNvPr>
          <p:cNvSpPr>
            <a:spLocks noChangeAspect="1"/>
          </p:cNvSpPr>
          <p:nvPr/>
        </p:nvSpPr>
        <p:spPr>
          <a:xfrm>
            <a:off x="442914" y="981076"/>
            <a:ext cx="11384880" cy="7833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4" name="9Slide.vn 20">
            <a:extLst>
              <a:ext uri="{FF2B5EF4-FFF2-40B4-BE49-F238E27FC236}">
                <a16:creationId xmlns:a16="http://schemas.microsoft.com/office/drawing/2014/main" id="{AF678640-4A34-4131-99DD-315E0EC78158}"/>
              </a:ext>
            </a:extLst>
          </p:cNvPr>
          <p:cNvSpPr/>
          <p:nvPr/>
        </p:nvSpPr>
        <p:spPr>
          <a:xfrm>
            <a:off x="448221" y="1037699"/>
            <a:ext cx="10894023" cy="584775"/>
          </a:xfrm>
          <a:prstGeom prst="rect">
            <a:avLst/>
          </a:prstGeom>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600" b="0" i="0" u="none" strike="noStrike" kern="1200" cap="none" spc="0" normalizeH="0" baseline="0" noProof="0" dirty="0">
                <a:ln>
                  <a:noFill/>
                </a:ln>
                <a:solidFill>
                  <a:prstClr val="black"/>
                </a:solidFill>
                <a:effectLst/>
                <a:uLnTx/>
                <a:uFillTx/>
                <a:latin typeface="Open Sans"/>
                <a:ea typeface="+mn-ea"/>
                <a:cs typeface="+mn-cs"/>
              </a:rPr>
              <a:t> et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fringilla</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lectusLorem</a:t>
            </a: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2269617789"/>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3" name="9Slide.vn 1"/>
          <p:cNvSpPr/>
          <p:nvPr/>
        </p:nvSpPr>
        <p:spPr>
          <a:xfrm rot="16200000">
            <a:off x="-684414" y="3123859"/>
            <a:ext cx="4419598" cy="3048682"/>
          </a:xfrm>
          <a:prstGeom prst="rect">
            <a:avLst/>
          </a:prstGeom>
          <a:solidFill>
            <a:srgbClr val="C4DF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24" name="9Slide.vn 2"/>
          <p:cNvSpPr/>
          <p:nvPr/>
        </p:nvSpPr>
        <p:spPr>
          <a:xfrm rot="16200000">
            <a:off x="2364270" y="3123860"/>
            <a:ext cx="4419598" cy="3048682"/>
          </a:xfrm>
          <a:prstGeom prst="rect">
            <a:avLst/>
          </a:prstGeom>
          <a:solidFill>
            <a:srgbClr val="F36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25" name="9Slide.vn 3"/>
          <p:cNvSpPr/>
          <p:nvPr/>
        </p:nvSpPr>
        <p:spPr>
          <a:xfrm rot="16200000">
            <a:off x="5410222" y="3123858"/>
            <a:ext cx="4419598" cy="3048682"/>
          </a:xfrm>
          <a:prstGeom prst="rect">
            <a:avLst/>
          </a:prstGeom>
          <a:solidFill>
            <a:srgbClr val="245C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26" name="9Slide.vn 4"/>
          <p:cNvSpPr/>
          <p:nvPr/>
        </p:nvSpPr>
        <p:spPr>
          <a:xfrm rot="16200000">
            <a:off x="8457860" y="3123859"/>
            <a:ext cx="4419598" cy="3048682"/>
          </a:xfrm>
          <a:prstGeom prst="rect">
            <a:avLst/>
          </a:prstGeom>
          <a:solidFill>
            <a:srgbClr val="FFCE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7" name="9Slide.vn 5"/>
          <p:cNvSpPr>
            <a:spLocks noChangeAspect="1" noEditPoints="1"/>
          </p:cNvSpPr>
          <p:nvPr/>
        </p:nvSpPr>
        <p:spPr bwMode="auto">
          <a:xfrm>
            <a:off x="341429" y="3091689"/>
            <a:ext cx="2367909" cy="1599626"/>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moveTo>
                  <a:pt x="2249" y="427"/>
                </a:moveTo>
                <a:lnTo>
                  <a:pt x="2249" y="519"/>
                </a:lnTo>
                <a:cubicBezTo>
                  <a:pt x="2209" y="476"/>
                  <a:pt x="2191" y="411"/>
                  <a:pt x="2235" y="427"/>
                </a:cubicBezTo>
                <a:cubicBezTo>
                  <a:pt x="2240" y="427"/>
                  <a:pt x="2244" y="427"/>
                  <a:pt x="2249" y="427"/>
                </a:cubicBezTo>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moveTo>
                  <a:pt x="2249" y="755"/>
                </a:moveTo>
                <a:lnTo>
                  <a:pt x="2249" y="727"/>
                </a:lnTo>
                <a:cubicBezTo>
                  <a:pt x="2301" y="728"/>
                  <a:pt x="2297" y="749"/>
                  <a:pt x="2249" y="755"/>
                </a:cubicBezTo>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moveTo>
                  <a:pt x="2435" y="1104"/>
                </a:moveTo>
                <a:lnTo>
                  <a:pt x="2435" y="1148"/>
                </a:lnTo>
                <a:cubicBezTo>
                  <a:pt x="2417" y="1132"/>
                  <a:pt x="2415" y="1114"/>
                  <a:pt x="2435" y="1104"/>
                </a:cubicBezTo>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moveTo>
                  <a:pt x="2435" y="649"/>
                </a:moveTo>
                <a:lnTo>
                  <a:pt x="2435" y="745"/>
                </a:lnTo>
                <a:cubicBezTo>
                  <a:pt x="2431" y="745"/>
                  <a:pt x="2427" y="744"/>
                  <a:pt x="2423" y="744"/>
                </a:cubicBezTo>
                <a:cubicBezTo>
                  <a:pt x="2359" y="740"/>
                  <a:pt x="2363" y="642"/>
                  <a:pt x="2435" y="649"/>
                </a:cubicBezTo>
                <a:moveTo>
                  <a:pt x="2435" y="461"/>
                </a:moveTo>
                <a:lnTo>
                  <a:pt x="2435" y="553"/>
                </a:lnTo>
                <a:cubicBezTo>
                  <a:pt x="2409" y="552"/>
                  <a:pt x="2385" y="554"/>
                  <a:pt x="2360" y="554"/>
                </a:cubicBezTo>
                <a:lnTo>
                  <a:pt x="2360" y="444"/>
                </a:lnTo>
                <a:cubicBezTo>
                  <a:pt x="2385" y="450"/>
                  <a:pt x="2410" y="456"/>
                  <a:pt x="2435" y="461"/>
                </a:cubicBezTo>
                <a:moveTo>
                  <a:pt x="2435" y="335"/>
                </a:moveTo>
                <a:lnTo>
                  <a:pt x="2435" y="370"/>
                </a:lnTo>
                <a:cubicBezTo>
                  <a:pt x="2424" y="357"/>
                  <a:pt x="2422" y="343"/>
                  <a:pt x="2435" y="335"/>
                </a:cubicBezTo>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moveTo>
                  <a:pt x="2563" y="563"/>
                </a:moveTo>
                <a:lnTo>
                  <a:pt x="2563" y="494"/>
                </a:lnTo>
                <a:cubicBezTo>
                  <a:pt x="2584" y="518"/>
                  <a:pt x="2586" y="551"/>
                  <a:pt x="2563" y="563"/>
                </a:cubicBezTo>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moveTo>
                  <a:pt x="2776" y="550"/>
                </a:moveTo>
                <a:lnTo>
                  <a:pt x="2776" y="600"/>
                </a:lnTo>
                <a:cubicBezTo>
                  <a:pt x="2771" y="602"/>
                  <a:pt x="2764" y="602"/>
                  <a:pt x="2756" y="602"/>
                </a:cubicBezTo>
                <a:cubicBezTo>
                  <a:pt x="2691" y="597"/>
                  <a:pt x="2691" y="545"/>
                  <a:pt x="2751" y="545"/>
                </a:cubicBezTo>
                <a:cubicBezTo>
                  <a:pt x="2761" y="545"/>
                  <a:pt x="2769" y="546"/>
                  <a:pt x="2776" y="550"/>
                </a:cubicBezTo>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moveTo>
                  <a:pt x="2986" y="1517"/>
                </a:moveTo>
                <a:lnTo>
                  <a:pt x="2986" y="1528"/>
                </a:lnTo>
                <a:cubicBezTo>
                  <a:pt x="2985" y="1524"/>
                  <a:pt x="2985" y="1521"/>
                  <a:pt x="2986" y="1517"/>
                </a:cubicBezTo>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moveTo>
                  <a:pt x="2986" y="1528"/>
                </a:moveTo>
                <a:lnTo>
                  <a:pt x="2986" y="1517"/>
                </a:lnTo>
                <a:cubicBezTo>
                  <a:pt x="2990" y="1510"/>
                  <a:pt x="3001" y="1504"/>
                  <a:pt x="3023" y="1499"/>
                </a:cubicBezTo>
                <a:cubicBezTo>
                  <a:pt x="3097" y="1482"/>
                  <a:pt x="3088" y="1538"/>
                  <a:pt x="3053" y="1551"/>
                </a:cubicBezTo>
                <a:cubicBezTo>
                  <a:pt x="3032" y="1559"/>
                  <a:pt x="2994" y="1544"/>
                  <a:pt x="2986" y="1528"/>
                </a:cubicBezTo>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moveTo>
                  <a:pt x="3082" y="1466"/>
                </a:moveTo>
                <a:lnTo>
                  <a:pt x="3082" y="1432"/>
                </a:lnTo>
                <a:cubicBezTo>
                  <a:pt x="3095" y="1450"/>
                  <a:pt x="3098" y="1465"/>
                  <a:pt x="3082" y="1466"/>
                </a:cubicBezTo>
                <a:moveTo>
                  <a:pt x="3082" y="3304"/>
                </a:moveTo>
                <a:lnTo>
                  <a:pt x="3082" y="3245"/>
                </a:lnTo>
                <a:cubicBezTo>
                  <a:pt x="3134" y="3256"/>
                  <a:pt x="3163" y="3314"/>
                  <a:pt x="3103" y="3309"/>
                </a:cubicBezTo>
                <a:cubicBezTo>
                  <a:pt x="3096" y="3308"/>
                  <a:pt x="3089" y="3306"/>
                  <a:pt x="3082" y="3304"/>
                </a:cubicBezTo>
                <a:moveTo>
                  <a:pt x="3217" y="3315"/>
                </a:moveTo>
                <a:lnTo>
                  <a:pt x="3217" y="3359"/>
                </a:lnTo>
                <a:cubicBezTo>
                  <a:pt x="3177" y="3346"/>
                  <a:pt x="3158" y="3315"/>
                  <a:pt x="3205" y="3315"/>
                </a:cubicBezTo>
                <a:cubicBezTo>
                  <a:pt x="3209" y="3314"/>
                  <a:pt x="3213" y="3314"/>
                  <a:pt x="3217" y="3315"/>
                </a:cubicBezTo>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moveTo>
                  <a:pt x="3217" y="1176"/>
                </a:moveTo>
                <a:lnTo>
                  <a:pt x="3217" y="1251"/>
                </a:lnTo>
                <a:cubicBezTo>
                  <a:pt x="3169" y="1264"/>
                  <a:pt x="3143" y="1214"/>
                  <a:pt x="3196" y="1180"/>
                </a:cubicBezTo>
                <a:cubicBezTo>
                  <a:pt x="3203" y="1177"/>
                  <a:pt x="3210" y="1176"/>
                  <a:pt x="3217" y="1176"/>
                </a:cubicBezTo>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moveTo>
                  <a:pt x="3217" y="3359"/>
                </a:moveTo>
                <a:lnTo>
                  <a:pt x="3217" y="3315"/>
                </a:lnTo>
                <a:cubicBezTo>
                  <a:pt x="3270" y="3318"/>
                  <a:pt x="3308" y="3365"/>
                  <a:pt x="3253" y="3365"/>
                </a:cubicBezTo>
                <a:cubicBezTo>
                  <a:pt x="3240" y="3365"/>
                  <a:pt x="3227" y="3363"/>
                  <a:pt x="3217" y="3359"/>
                </a:cubicBezTo>
                <a:moveTo>
                  <a:pt x="3425" y="3387"/>
                </a:moveTo>
                <a:lnTo>
                  <a:pt x="3425" y="3466"/>
                </a:lnTo>
                <a:cubicBezTo>
                  <a:pt x="3377" y="3458"/>
                  <a:pt x="3334" y="3394"/>
                  <a:pt x="3425" y="3387"/>
                </a:cubicBezTo>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moveTo>
                  <a:pt x="3671" y="2355"/>
                </a:moveTo>
                <a:lnTo>
                  <a:pt x="3671" y="2395"/>
                </a:lnTo>
                <a:cubicBezTo>
                  <a:pt x="3662" y="2382"/>
                  <a:pt x="3661" y="2365"/>
                  <a:pt x="3671" y="2355"/>
                </a:cubicBezTo>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moveTo>
                  <a:pt x="3671" y="117"/>
                </a:moveTo>
                <a:lnTo>
                  <a:pt x="3671" y="181"/>
                </a:lnTo>
                <a:cubicBezTo>
                  <a:pt x="3655" y="188"/>
                  <a:pt x="3641" y="195"/>
                  <a:pt x="3628" y="202"/>
                </a:cubicBezTo>
                <a:lnTo>
                  <a:pt x="3628" y="110"/>
                </a:lnTo>
                <a:cubicBezTo>
                  <a:pt x="3643" y="112"/>
                  <a:pt x="3658" y="114"/>
                  <a:pt x="3671" y="117"/>
                </a:cubicBezTo>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moveTo>
                  <a:pt x="3671" y="2395"/>
                </a:moveTo>
                <a:lnTo>
                  <a:pt x="3671" y="2355"/>
                </a:lnTo>
                <a:cubicBezTo>
                  <a:pt x="3676" y="2350"/>
                  <a:pt x="3682" y="2347"/>
                  <a:pt x="3692" y="2345"/>
                </a:cubicBezTo>
                <a:cubicBezTo>
                  <a:pt x="3748" y="2328"/>
                  <a:pt x="3761" y="2418"/>
                  <a:pt x="3714" y="2418"/>
                </a:cubicBezTo>
                <a:cubicBezTo>
                  <a:pt x="3695" y="2418"/>
                  <a:pt x="3679" y="2408"/>
                  <a:pt x="3671" y="2395"/>
                </a:cubicBezTo>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moveTo>
                  <a:pt x="5234" y="332"/>
                </a:moveTo>
                <a:lnTo>
                  <a:pt x="5234" y="248"/>
                </a:lnTo>
                <a:cubicBezTo>
                  <a:pt x="5256" y="244"/>
                  <a:pt x="5279" y="236"/>
                  <a:pt x="5300" y="225"/>
                </a:cubicBezTo>
                <a:cubicBezTo>
                  <a:pt x="5358" y="196"/>
                  <a:pt x="5531" y="294"/>
                  <a:pt x="5433" y="306"/>
                </a:cubicBezTo>
                <a:cubicBezTo>
                  <a:pt x="5365" y="314"/>
                  <a:pt x="5269" y="316"/>
                  <a:pt x="5234" y="332"/>
                </a:cubicBezTo>
                <a:moveTo>
                  <a:pt x="5234" y="408"/>
                </a:moveTo>
                <a:lnTo>
                  <a:pt x="5234" y="366"/>
                </a:lnTo>
                <a:cubicBezTo>
                  <a:pt x="5248" y="381"/>
                  <a:pt x="5244" y="395"/>
                  <a:pt x="5234" y="408"/>
                </a:cubicBezTo>
                <a:moveTo>
                  <a:pt x="5234" y="613"/>
                </a:moveTo>
                <a:lnTo>
                  <a:pt x="5234" y="500"/>
                </a:lnTo>
                <a:cubicBezTo>
                  <a:pt x="5279" y="534"/>
                  <a:pt x="5273" y="591"/>
                  <a:pt x="5234" y="613"/>
                </a:cubicBezTo>
                <a:moveTo>
                  <a:pt x="5234" y="1492"/>
                </a:moveTo>
                <a:lnTo>
                  <a:pt x="5234" y="1315"/>
                </a:lnTo>
                <a:cubicBezTo>
                  <a:pt x="5250" y="1317"/>
                  <a:pt x="5265" y="1317"/>
                  <a:pt x="5284" y="1320"/>
                </a:cubicBezTo>
                <a:cubicBezTo>
                  <a:pt x="5373" y="1293"/>
                  <a:pt x="5421" y="1361"/>
                  <a:pt x="5373" y="1416"/>
                </a:cubicBezTo>
                <a:cubicBezTo>
                  <a:pt x="5343" y="1451"/>
                  <a:pt x="5292" y="1487"/>
                  <a:pt x="5234" y="149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 name="9Slide.vn 6"/>
          <p:cNvSpPr>
            <a:spLocks noChangeAspect="1" noEditPoints="1"/>
          </p:cNvSpPr>
          <p:nvPr/>
        </p:nvSpPr>
        <p:spPr bwMode="auto">
          <a:xfrm>
            <a:off x="3388855" y="3091689"/>
            <a:ext cx="2367909" cy="1599626"/>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moveTo>
                  <a:pt x="2249" y="427"/>
                </a:moveTo>
                <a:lnTo>
                  <a:pt x="2249" y="519"/>
                </a:lnTo>
                <a:cubicBezTo>
                  <a:pt x="2209" y="476"/>
                  <a:pt x="2191" y="411"/>
                  <a:pt x="2235" y="427"/>
                </a:cubicBezTo>
                <a:cubicBezTo>
                  <a:pt x="2240" y="427"/>
                  <a:pt x="2244" y="427"/>
                  <a:pt x="2249" y="427"/>
                </a:cubicBezTo>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moveTo>
                  <a:pt x="2249" y="755"/>
                </a:moveTo>
                <a:lnTo>
                  <a:pt x="2249" y="727"/>
                </a:lnTo>
                <a:cubicBezTo>
                  <a:pt x="2301" y="728"/>
                  <a:pt x="2297" y="749"/>
                  <a:pt x="2249" y="755"/>
                </a:cubicBezTo>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moveTo>
                  <a:pt x="2435" y="1104"/>
                </a:moveTo>
                <a:lnTo>
                  <a:pt x="2435" y="1148"/>
                </a:lnTo>
                <a:cubicBezTo>
                  <a:pt x="2417" y="1132"/>
                  <a:pt x="2415" y="1114"/>
                  <a:pt x="2435" y="1104"/>
                </a:cubicBezTo>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moveTo>
                  <a:pt x="2435" y="649"/>
                </a:moveTo>
                <a:lnTo>
                  <a:pt x="2435" y="745"/>
                </a:lnTo>
                <a:cubicBezTo>
                  <a:pt x="2431" y="745"/>
                  <a:pt x="2427" y="744"/>
                  <a:pt x="2423" y="744"/>
                </a:cubicBezTo>
                <a:cubicBezTo>
                  <a:pt x="2359" y="740"/>
                  <a:pt x="2363" y="642"/>
                  <a:pt x="2435" y="649"/>
                </a:cubicBezTo>
                <a:moveTo>
                  <a:pt x="2435" y="461"/>
                </a:moveTo>
                <a:lnTo>
                  <a:pt x="2435" y="553"/>
                </a:lnTo>
                <a:cubicBezTo>
                  <a:pt x="2409" y="552"/>
                  <a:pt x="2385" y="554"/>
                  <a:pt x="2360" y="554"/>
                </a:cubicBezTo>
                <a:lnTo>
                  <a:pt x="2360" y="444"/>
                </a:lnTo>
                <a:cubicBezTo>
                  <a:pt x="2385" y="450"/>
                  <a:pt x="2410" y="456"/>
                  <a:pt x="2435" y="461"/>
                </a:cubicBezTo>
                <a:moveTo>
                  <a:pt x="2435" y="335"/>
                </a:moveTo>
                <a:lnTo>
                  <a:pt x="2435" y="370"/>
                </a:lnTo>
                <a:cubicBezTo>
                  <a:pt x="2424" y="357"/>
                  <a:pt x="2422" y="343"/>
                  <a:pt x="2435" y="335"/>
                </a:cubicBezTo>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moveTo>
                  <a:pt x="2563" y="563"/>
                </a:moveTo>
                <a:lnTo>
                  <a:pt x="2563" y="494"/>
                </a:lnTo>
                <a:cubicBezTo>
                  <a:pt x="2584" y="518"/>
                  <a:pt x="2586" y="551"/>
                  <a:pt x="2563" y="563"/>
                </a:cubicBezTo>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moveTo>
                  <a:pt x="2776" y="550"/>
                </a:moveTo>
                <a:lnTo>
                  <a:pt x="2776" y="600"/>
                </a:lnTo>
                <a:cubicBezTo>
                  <a:pt x="2771" y="602"/>
                  <a:pt x="2764" y="602"/>
                  <a:pt x="2756" y="602"/>
                </a:cubicBezTo>
                <a:cubicBezTo>
                  <a:pt x="2691" y="597"/>
                  <a:pt x="2691" y="545"/>
                  <a:pt x="2751" y="545"/>
                </a:cubicBezTo>
                <a:cubicBezTo>
                  <a:pt x="2761" y="545"/>
                  <a:pt x="2769" y="546"/>
                  <a:pt x="2776" y="550"/>
                </a:cubicBezTo>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moveTo>
                  <a:pt x="2986" y="1517"/>
                </a:moveTo>
                <a:lnTo>
                  <a:pt x="2986" y="1528"/>
                </a:lnTo>
                <a:cubicBezTo>
                  <a:pt x="2985" y="1524"/>
                  <a:pt x="2985" y="1521"/>
                  <a:pt x="2986" y="1517"/>
                </a:cubicBezTo>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moveTo>
                  <a:pt x="2986" y="1528"/>
                </a:moveTo>
                <a:lnTo>
                  <a:pt x="2986" y="1517"/>
                </a:lnTo>
                <a:cubicBezTo>
                  <a:pt x="2990" y="1510"/>
                  <a:pt x="3001" y="1504"/>
                  <a:pt x="3023" y="1499"/>
                </a:cubicBezTo>
                <a:cubicBezTo>
                  <a:pt x="3097" y="1482"/>
                  <a:pt x="3088" y="1538"/>
                  <a:pt x="3053" y="1551"/>
                </a:cubicBezTo>
                <a:cubicBezTo>
                  <a:pt x="3032" y="1559"/>
                  <a:pt x="2994" y="1544"/>
                  <a:pt x="2986" y="1528"/>
                </a:cubicBezTo>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moveTo>
                  <a:pt x="3082" y="1466"/>
                </a:moveTo>
                <a:lnTo>
                  <a:pt x="3082" y="1432"/>
                </a:lnTo>
                <a:cubicBezTo>
                  <a:pt x="3095" y="1450"/>
                  <a:pt x="3098" y="1465"/>
                  <a:pt x="3082" y="1466"/>
                </a:cubicBezTo>
                <a:moveTo>
                  <a:pt x="3082" y="3304"/>
                </a:moveTo>
                <a:lnTo>
                  <a:pt x="3082" y="3245"/>
                </a:lnTo>
                <a:cubicBezTo>
                  <a:pt x="3134" y="3256"/>
                  <a:pt x="3163" y="3314"/>
                  <a:pt x="3103" y="3309"/>
                </a:cubicBezTo>
                <a:cubicBezTo>
                  <a:pt x="3096" y="3308"/>
                  <a:pt x="3089" y="3306"/>
                  <a:pt x="3082" y="3304"/>
                </a:cubicBezTo>
                <a:moveTo>
                  <a:pt x="3217" y="3315"/>
                </a:moveTo>
                <a:lnTo>
                  <a:pt x="3217" y="3359"/>
                </a:lnTo>
                <a:cubicBezTo>
                  <a:pt x="3177" y="3346"/>
                  <a:pt x="3158" y="3315"/>
                  <a:pt x="3205" y="3315"/>
                </a:cubicBezTo>
                <a:cubicBezTo>
                  <a:pt x="3209" y="3314"/>
                  <a:pt x="3213" y="3314"/>
                  <a:pt x="3217" y="3315"/>
                </a:cubicBezTo>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moveTo>
                  <a:pt x="3217" y="1176"/>
                </a:moveTo>
                <a:lnTo>
                  <a:pt x="3217" y="1251"/>
                </a:lnTo>
                <a:cubicBezTo>
                  <a:pt x="3169" y="1264"/>
                  <a:pt x="3143" y="1214"/>
                  <a:pt x="3196" y="1180"/>
                </a:cubicBezTo>
                <a:cubicBezTo>
                  <a:pt x="3203" y="1177"/>
                  <a:pt x="3210" y="1176"/>
                  <a:pt x="3217" y="1176"/>
                </a:cubicBezTo>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moveTo>
                  <a:pt x="3217" y="3359"/>
                </a:moveTo>
                <a:lnTo>
                  <a:pt x="3217" y="3315"/>
                </a:lnTo>
                <a:cubicBezTo>
                  <a:pt x="3270" y="3318"/>
                  <a:pt x="3308" y="3365"/>
                  <a:pt x="3253" y="3365"/>
                </a:cubicBezTo>
                <a:cubicBezTo>
                  <a:pt x="3240" y="3365"/>
                  <a:pt x="3227" y="3363"/>
                  <a:pt x="3217" y="3359"/>
                </a:cubicBezTo>
                <a:moveTo>
                  <a:pt x="3425" y="3387"/>
                </a:moveTo>
                <a:lnTo>
                  <a:pt x="3425" y="3466"/>
                </a:lnTo>
                <a:cubicBezTo>
                  <a:pt x="3377" y="3458"/>
                  <a:pt x="3334" y="3394"/>
                  <a:pt x="3425" y="3387"/>
                </a:cubicBezTo>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moveTo>
                  <a:pt x="3671" y="2355"/>
                </a:moveTo>
                <a:lnTo>
                  <a:pt x="3671" y="2395"/>
                </a:lnTo>
                <a:cubicBezTo>
                  <a:pt x="3662" y="2382"/>
                  <a:pt x="3661" y="2365"/>
                  <a:pt x="3671" y="2355"/>
                </a:cubicBezTo>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moveTo>
                  <a:pt x="3671" y="117"/>
                </a:moveTo>
                <a:lnTo>
                  <a:pt x="3671" y="181"/>
                </a:lnTo>
                <a:cubicBezTo>
                  <a:pt x="3655" y="188"/>
                  <a:pt x="3641" y="195"/>
                  <a:pt x="3628" y="202"/>
                </a:cubicBezTo>
                <a:lnTo>
                  <a:pt x="3628" y="110"/>
                </a:lnTo>
                <a:cubicBezTo>
                  <a:pt x="3643" y="112"/>
                  <a:pt x="3658" y="114"/>
                  <a:pt x="3671" y="117"/>
                </a:cubicBezTo>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moveTo>
                  <a:pt x="3671" y="2395"/>
                </a:moveTo>
                <a:lnTo>
                  <a:pt x="3671" y="2355"/>
                </a:lnTo>
                <a:cubicBezTo>
                  <a:pt x="3676" y="2350"/>
                  <a:pt x="3682" y="2347"/>
                  <a:pt x="3692" y="2345"/>
                </a:cubicBezTo>
                <a:cubicBezTo>
                  <a:pt x="3748" y="2328"/>
                  <a:pt x="3761" y="2418"/>
                  <a:pt x="3714" y="2418"/>
                </a:cubicBezTo>
                <a:cubicBezTo>
                  <a:pt x="3695" y="2418"/>
                  <a:pt x="3679" y="2408"/>
                  <a:pt x="3671" y="2395"/>
                </a:cubicBezTo>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moveTo>
                  <a:pt x="5234" y="332"/>
                </a:moveTo>
                <a:lnTo>
                  <a:pt x="5234" y="248"/>
                </a:lnTo>
                <a:cubicBezTo>
                  <a:pt x="5256" y="244"/>
                  <a:pt x="5279" y="236"/>
                  <a:pt x="5300" y="225"/>
                </a:cubicBezTo>
                <a:cubicBezTo>
                  <a:pt x="5358" y="196"/>
                  <a:pt x="5531" y="294"/>
                  <a:pt x="5433" y="306"/>
                </a:cubicBezTo>
                <a:cubicBezTo>
                  <a:pt x="5365" y="314"/>
                  <a:pt x="5269" y="316"/>
                  <a:pt x="5234" y="332"/>
                </a:cubicBezTo>
                <a:moveTo>
                  <a:pt x="5234" y="408"/>
                </a:moveTo>
                <a:lnTo>
                  <a:pt x="5234" y="366"/>
                </a:lnTo>
                <a:cubicBezTo>
                  <a:pt x="5248" y="381"/>
                  <a:pt x="5244" y="395"/>
                  <a:pt x="5234" y="408"/>
                </a:cubicBezTo>
                <a:moveTo>
                  <a:pt x="5234" y="613"/>
                </a:moveTo>
                <a:lnTo>
                  <a:pt x="5234" y="500"/>
                </a:lnTo>
                <a:cubicBezTo>
                  <a:pt x="5279" y="534"/>
                  <a:pt x="5273" y="591"/>
                  <a:pt x="5234" y="613"/>
                </a:cubicBezTo>
                <a:moveTo>
                  <a:pt x="5234" y="1492"/>
                </a:moveTo>
                <a:lnTo>
                  <a:pt x="5234" y="1315"/>
                </a:lnTo>
                <a:cubicBezTo>
                  <a:pt x="5250" y="1317"/>
                  <a:pt x="5265" y="1317"/>
                  <a:pt x="5284" y="1320"/>
                </a:cubicBezTo>
                <a:cubicBezTo>
                  <a:pt x="5373" y="1293"/>
                  <a:pt x="5421" y="1361"/>
                  <a:pt x="5373" y="1416"/>
                </a:cubicBezTo>
                <a:cubicBezTo>
                  <a:pt x="5343" y="1451"/>
                  <a:pt x="5292" y="1487"/>
                  <a:pt x="5234" y="149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 name="9Slide.vn 7"/>
          <p:cNvSpPr>
            <a:spLocks noChangeAspect="1" noEditPoints="1"/>
          </p:cNvSpPr>
          <p:nvPr/>
        </p:nvSpPr>
        <p:spPr bwMode="auto">
          <a:xfrm>
            <a:off x="6436280" y="3091689"/>
            <a:ext cx="2367909" cy="1599626"/>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moveTo>
                  <a:pt x="2249" y="427"/>
                </a:moveTo>
                <a:lnTo>
                  <a:pt x="2249" y="519"/>
                </a:lnTo>
                <a:cubicBezTo>
                  <a:pt x="2209" y="476"/>
                  <a:pt x="2191" y="411"/>
                  <a:pt x="2235" y="427"/>
                </a:cubicBezTo>
                <a:cubicBezTo>
                  <a:pt x="2240" y="427"/>
                  <a:pt x="2244" y="427"/>
                  <a:pt x="2249" y="427"/>
                </a:cubicBezTo>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moveTo>
                  <a:pt x="2249" y="755"/>
                </a:moveTo>
                <a:lnTo>
                  <a:pt x="2249" y="727"/>
                </a:lnTo>
                <a:cubicBezTo>
                  <a:pt x="2301" y="728"/>
                  <a:pt x="2297" y="749"/>
                  <a:pt x="2249" y="755"/>
                </a:cubicBezTo>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moveTo>
                  <a:pt x="2435" y="1104"/>
                </a:moveTo>
                <a:lnTo>
                  <a:pt x="2435" y="1148"/>
                </a:lnTo>
                <a:cubicBezTo>
                  <a:pt x="2417" y="1132"/>
                  <a:pt x="2415" y="1114"/>
                  <a:pt x="2435" y="1104"/>
                </a:cubicBezTo>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moveTo>
                  <a:pt x="2435" y="649"/>
                </a:moveTo>
                <a:lnTo>
                  <a:pt x="2435" y="745"/>
                </a:lnTo>
                <a:cubicBezTo>
                  <a:pt x="2431" y="745"/>
                  <a:pt x="2427" y="744"/>
                  <a:pt x="2423" y="744"/>
                </a:cubicBezTo>
                <a:cubicBezTo>
                  <a:pt x="2359" y="740"/>
                  <a:pt x="2363" y="642"/>
                  <a:pt x="2435" y="649"/>
                </a:cubicBezTo>
                <a:moveTo>
                  <a:pt x="2435" y="461"/>
                </a:moveTo>
                <a:lnTo>
                  <a:pt x="2435" y="553"/>
                </a:lnTo>
                <a:cubicBezTo>
                  <a:pt x="2409" y="552"/>
                  <a:pt x="2385" y="554"/>
                  <a:pt x="2360" y="554"/>
                </a:cubicBezTo>
                <a:lnTo>
                  <a:pt x="2360" y="444"/>
                </a:lnTo>
                <a:cubicBezTo>
                  <a:pt x="2385" y="450"/>
                  <a:pt x="2410" y="456"/>
                  <a:pt x="2435" y="461"/>
                </a:cubicBezTo>
                <a:moveTo>
                  <a:pt x="2435" y="335"/>
                </a:moveTo>
                <a:lnTo>
                  <a:pt x="2435" y="370"/>
                </a:lnTo>
                <a:cubicBezTo>
                  <a:pt x="2424" y="357"/>
                  <a:pt x="2422" y="343"/>
                  <a:pt x="2435" y="335"/>
                </a:cubicBezTo>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moveTo>
                  <a:pt x="2563" y="563"/>
                </a:moveTo>
                <a:lnTo>
                  <a:pt x="2563" y="494"/>
                </a:lnTo>
                <a:cubicBezTo>
                  <a:pt x="2584" y="518"/>
                  <a:pt x="2586" y="551"/>
                  <a:pt x="2563" y="563"/>
                </a:cubicBezTo>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moveTo>
                  <a:pt x="2776" y="550"/>
                </a:moveTo>
                <a:lnTo>
                  <a:pt x="2776" y="600"/>
                </a:lnTo>
                <a:cubicBezTo>
                  <a:pt x="2771" y="602"/>
                  <a:pt x="2764" y="602"/>
                  <a:pt x="2756" y="602"/>
                </a:cubicBezTo>
                <a:cubicBezTo>
                  <a:pt x="2691" y="597"/>
                  <a:pt x="2691" y="545"/>
                  <a:pt x="2751" y="545"/>
                </a:cubicBezTo>
                <a:cubicBezTo>
                  <a:pt x="2761" y="545"/>
                  <a:pt x="2769" y="546"/>
                  <a:pt x="2776" y="550"/>
                </a:cubicBezTo>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moveTo>
                  <a:pt x="2986" y="1517"/>
                </a:moveTo>
                <a:lnTo>
                  <a:pt x="2986" y="1528"/>
                </a:lnTo>
                <a:cubicBezTo>
                  <a:pt x="2985" y="1524"/>
                  <a:pt x="2985" y="1521"/>
                  <a:pt x="2986" y="1517"/>
                </a:cubicBezTo>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moveTo>
                  <a:pt x="2986" y="1528"/>
                </a:moveTo>
                <a:lnTo>
                  <a:pt x="2986" y="1517"/>
                </a:lnTo>
                <a:cubicBezTo>
                  <a:pt x="2990" y="1510"/>
                  <a:pt x="3001" y="1504"/>
                  <a:pt x="3023" y="1499"/>
                </a:cubicBezTo>
                <a:cubicBezTo>
                  <a:pt x="3097" y="1482"/>
                  <a:pt x="3088" y="1538"/>
                  <a:pt x="3053" y="1551"/>
                </a:cubicBezTo>
                <a:cubicBezTo>
                  <a:pt x="3032" y="1559"/>
                  <a:pt x="2994" y="1544"/>
                  <a:pt x="2986" y="1528"/>
                </a:cubicBezTo>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moveTo>
                  <a:pt x="3082" y="1466"/>
                </a:moveTo>
                <a:lnTo>
                  <a:pt x="3082" y="1432"/>
                </a:lnTo>
                <a:cubicBezTo>
                  <a:pt x="3095" y="1450"/>
                  <a:pt x="3098" y="1465"/>
                  <a:pt x="3082" y="1466"/>
                </a:cubicBezTo>
                <a:moveTo>
                  <a:pt x="3082" y="3304"/>
                </a:moveTo>
                <a:lnTo>
                  <a:pt x="3082" y="3245"/>
                </a:lnTo>
                <a:cubicBezTo>
                  <a:pt x="3134" y="3256"/>
                  <a:pt x="3163" y="3314"/>
                  <a:pt x="3103" y="3309"/>
                </a:cubicBezTo>
                <a:cubicBezTo>
                  <a:pt x="3096" y="3308"/>
                  <a:pt x="3089" y="3306"/>
                  <a:pt x="3082" y="3304"/>
                </a:cubicBezTo>
                <a:moveTo>
                  <a:pt x="3217" y="3315"/>
                </a:moveTo>
                <a:lnTo>
                  <a:pt x="3217" y="3359"/>
                </a:lnTo>
                <a:cubicBezTo>
                  <a:pt x="3177" y="3346"/>
                  <a:pt x="3158" y="3315"/>
                  <a:pt x="3205" y="3315"/>
                </a:cubicBezTo>
                <a:cubicBezTo>
                  <a:pt x="3209" y="3314"/>
                  <a:pt x="3213" y="3314"/>
                  <a:pt x="3217" y="3315"/>
                </a:cubicBezTo>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moveTo>
                  <a:pt x="3217" y="1176"/>
                </a:moveTo>
                <a:lnTo>
                  <a:pt x="3217" y="1251"/>
                </a:lnTo>
                <a:cubicBezTo>
                  <a:pt x="3169" y="1264"/>
                  <a:pt x="3143" y="1214"/>
                  <a:pt x="3196" y="1180"/>
                </a:cubicBezTo>
                <a:cubicBezTo>
                  <a:pt x="3203" y="1177"/>
                  <a:pt x="3210" y="1176"/>
                  <a:pt x="3217" y="1176"/>
                </a:cubicBezTo>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moveTo>
                  <a:pt x="3217" y="3359"/>
                </a:moveTo>
                <a:lnTo>
                  <a:pt x="3217" y="3315"/>
                </a:lnTo>
                <a:cubicBezTo>
                  <a:pt x="3270" y="3318"/>
                  <a:pt x="3308" y="3365"/>
                  <a:pt x="3253" y="3365"/>
                </a:cubicBezTo>
                <a:cubicBezTo>
                  <a:pt x="3240" y="3365"/>
                  <a:pt x="3227" y="3363"/>
                  <a:pt x="3217" y="3359"/>
                </a:cubicBezTo>
                <a:moveTo>
                  <a:pt x="3425" y="3387"/>
                </a:moveTo>
                <a:lnTo>
                  <a:pt x="3425" y="3466"/>
                </a:lnTo>
                <a:cubicBezTo>
                  <a:pt x="3377" y="3458"/>
                  <a:pt x="3334" y="3394"/>
                  <a:pt x="3425" y="3387"/>
                </a:cubicBezTo>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moveTo>
                  <a:pt x="3671" y="2355"/>
                </a:moveTo>
                <a:lnTo>
                  <a:pt x="3671" y="2395"/>
                </a:lnTo>
                <a:cubicBezTo>
                  <a:pt x="3662" y="2382"/>
                  <a:pt x="3661" y="2365"/>
                  <a:pt x="3671" y="2355"/>
                </a:cubicBezTo>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moveTo>
                  <a:pt x="3671" y="117"/>
                </a:moveTo>
                <a:lnTo>
                  <a:pt x="3671" y="181"/>
                </a:lnTo>
                <a:cubicBezTo>
                  <a:pt x="3655" y="188"/>
                  <a:pt x="3641" y="195"/>
                  <a:pt x="3628" y="202"/>
                </a:cubicBezTo>
                <a:lnTo>
                  <a:pt x="3628" y="110"/>
                </a:lnTo>
                <a:cubicBezTo>
                  <a:pt x="3643" y="112"/>
                  <a:pt x="3658" y="114"/>
                  <a:pt x="3671" y="117"/>
                </a:cubicBezTo>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moveTo>
                  <a:pt x="3671" y="2395"/>
                </a:moveTo>
                <a:lnTo>
                  <a:pt x="3671" y="2355"/>
                </a:lnTo>
                <a:cubicBezTo>
                  <a:pt x="3676" y="2350"/>
                  <a:pt x="3682" y="2347"/>
                  <a:pt x="3692" y="2345"/>
                </a:cubicBezTo>
                <a:cubicBezTo>
                  <a:pt x="3748" y="2328"/>
                  <a:pt x="3761" y="2418"/>
                  <a:pt x="3714" y="2418"/>
                </a:cubicBezTo>
                <a:cubicBezTo>
                  <a:pt x="3695" y="2418"/>
                  <a:pt x="3679" y="2408"/>
                  <a:pt x="3671" y="2395"/>
                </a:cubicBezTo>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moveTo>
                  <a:pt x="5234" y="332"/>
                </a:moveTo>
                <a:lnTo>
                  <a:pt x="5234" y="248"/>
                </a:lnTo>
                <a:cubicBezTo>
                  <a:pt x="5256" y="244"/>
                  <a:pt x="5279" y="236"/>
                  <a:pt x="5300" y="225"/>
                </a:cubicBezTo>
                <a:cubicBezTo>
                  <a:pt x="5358" y="196"/>
                  <a:pt x="5531" y="294"/>
                  <a:pt x="5433" y="306"/>
                </a:cubicBezTo>
                <a:cubicBezTo>
                  <a:pt x="5365" y="314"/>
                  <a:pt x="5269" y="316"/>
                  <a:pt x="5234" y="332"/>
                </a:cubicBezTo>
                <a:moveTo>
                  <a:pt x="5234" y="408"/>
                </a:moveTo>
                <a:lnTo>
                  <a:pt x="5234" y="366"/>
                </a:lnTo>
                <a:cubicBezTo>
                  <a:pt x="5248" y="381"/>
                  <a:pt x="5244" y="395"/>
                  <a:pt x="5234" y="408"/>
                </a:cubicBezTo>
                <a:moveTo>
                  <a:pt x="5234" y="613"/>
                </a:moveTo>
                <a:lnTo>
                  <a:pt x="5234" y="500"/>
                </a:lnTo>
                <a:cubicBezTo>
                  <a:pt x="5279" y="534"/>
                  <a:pt x="5273" y="591"/>
                  <a:pt x="5234" y="613"/>
                </a:cubicBezTo>
                <a:moveTo>
                  <a:pt x="5234" y="1492"/>
                </a:moveTo>
                <a:lnTo>
                  <a:pt x="5234" y="1315"/>
                </a:lnTo>
                <a:cubicBezTo>
                  <a:pt x="5250" y="1317"/>
                  <a:pt x="5265" y="1317"/>
                  <a:pt x="5284" y="1320"/>
                </a:cubicBezTo>
                <a:cubicBezTo>
                  <a:pt x="5373" y="1293"/>
                  <a:pt x="5421" y="1361"/>
                  <a:pt x="5373" y="1416"/>
                </a:cubicBezTo>
                <a:cubicBezTo>
                  <a:pt x="5343" y="1451"/>
                  <a:pt x="5292" y="1487"/>
                  <a:pt x="5234" y="149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 name="9Slide.vn 8"/>
          <p:cNvSpPr>
            <a:spLocks noChangeAspect="1" noEditPoints="1"/>
          </p:cNvSpPr>
          <p:nvPr/>
        </p:nvSpPr>
        <p:spPr bwMode="auto">
          <a:xfrm>
            <a:off x="9483704" y="3091689"/>
            <a:ext cx="2367909" cy="1599626"/>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moveTo>
                  <a:pt x="2249" y="427"/>
                </a:moveTo>
                <a:lnTo>
                  <a:pt x="2249" y="519"/>
                </a:lnTo>
                <a:cubicBezTo>
                  <a:pt x="2209" y="476"/>
                  <a:pt x="2191" y="411"/>
                  <a:pt x="2235" y="427"/>
                </a:cubicBezTo>
                <a:cubicBezTo>
                  <a:pt x="2240" y="427"/>
                  <a:pt x="2244" y="427"/>
                  <a:pt x="2249" y="427"/>
                </a:cubicBezTo>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moveTo>
                  <a:pt x="2249" y="755"/>
                </a:moveTo>
                <a:lnTo>
                  <a:pt x="2249" y="727"/>
                </a:lnTo>
                <a:cubicBezTo>
                  <a:pt x="2301" y="728"/>
                  <a:pt x="2297" y="749"/>
                  <a:pt x="2249" y="755"/>
                </a:cubicBezTo>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moveTo>
                  <a:pt x="2435" y="1104"/>
                </a:moveTo>
                <a:lnTo>
                  <a:pt x="2435" y="1148"/>
                </a:lnTo>
                <a:cubicBezTo>
                  <a:pt x="2417" y="1132"/>
                  <a:pt x="2415" y="1114"/>
                  <a:pt x="2435" y="1104"/>
                </a:cubicBezTo>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moveTo>
                  <a:pt x="2435" y="649"/>
                </a:moveTo>
                <a:lnTo>
                  <a:pt x="2435" y="745"/>
                </a:lnTo>
                <a:cubicBezTo>
                  <a:pt x="2431" y="745"/>
                  <a:pt x="2427" y="744"/>
                  <a:pt x="2423" y="744"/>
                </a:cubicBezTo>
                <a:cubicBezTo>
                  <a:pt x="2359" y="740"/>
                  <a:pt x="2363" y="642"/>
                  <a:pt x="2435" y="649"/>
                </a:cubicBezTo>
                <a:moveTo>
                  <a:pt x="2435" y="461"/>
                </a:moveTo>
                <a:lnTo>
                  <a:pt x="2435" y="553"/>
                </a:lnTo>
                <a:cubicBezTo>
                  <a:pt x="2409" y="552"/>
                  <a:pt x="2385" y="554"/>
                  <a:pt x="2360" y="554"/>
                </a:cubicBezTo>
                <a:lnTo>
                  <a:pt x="2360" y="444"/>
                </a:lnTo>
                <a:cubicBezTo>
                  <a:pt x="2385" y="450"/>
                  <a:pt x="2410" y="456"/>
                  <a:pt x="2435" y="461"/>
                </a:cubicBezTo>
                <a:moveTo>
                  <a:pt x="2435" y="335"/>
                </a:moveTo>
                <a:lnTo>
                  <a:pt x="2435" y="370"/>
                </a:lnTo>
                <a:cubicBezTo>
                  <a:pt x="2424" y="357"/>
                  <a:pt x="2422" y="343"/>
                  <a:pt x="2435" y="335"/>
                </a:cubicBezTo>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moveTo>
                  <a:pt x="2563" y="563"/>
                </a:moveTo>
                <a:lnTo>
                  <a:pt x="2563" y="494"/>
                </a:lnTo>
                <a:cubicBezTo>
                  <a:pt x="2584" y="518"/>
                  <a:pt x="2586" y="551"/>
                  <a:pt x="2563" y="563"/>
                </a:cubicBezTo>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moveTo>
                  <a:pt x="2776" y="550"/>
                </a:moveTo>
                <a:lnTo>
                  <a:pt x="2776" y="600"/>
                </a:lnTo>
                <a:cubicBezTo>
                  <a:pt x="2771" y="602"/>
                  <a:pt x="2764" y="602"/>
                  <a:pt x="2756" y="602"/>
                </a:cubicBezTo>
                <a:cubicBezTo>
                  <a:pt x="2691" y="597"/>
                  <a:pt x="2691" y="545"/>
                  <a:pt x="2751" y="545"/>
                </a:cubicBezTo>
                <a:cubicBezTo>
                  <a:pt x="2761" y="545"/>
                  <a:pt x="2769" y="546"/>
                  <a:pt x="2776" y="550"/>
                </a:cubicBezTo>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moveTo>
                  <a:pt x="2986" y="1517"/>
                </a:moveTo>
                <a:lnTo>
                  <a:pt x="2986" y="1528"/>
                </a:lnTo>
                <a:cubicBezTo>
                  <a:pt x="2985" y="1524"/>
                  <a:pt x="2985" y="1521"/>
                  <a:pt x="2986" y="1517"/>
                </a:cubicBezTo>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moveTo>
                  <a:pt x="2986" y="1528"/>
                </a:moveTo>
                <a:lnTo>
                  <a:pt x="2986" y="1517"/>
                </a:lnTo>
                <a:cubicBezTo>
                  <a:pt x="2990" y="1510"/>
                  <a:pt x="3001" y="1504"/>
                  <a:pt x="3023" y="1499"/>
                </a:cubicBezTo>
                <a:cubicBezTo>
                  <a:pt x="3097" y="1482"/>
                  <a:pt x="3088" y="1538"/>
                  <a:pt x="3053" y="1551"/>
                </a:cubicBezTo>
                <a:cubicBezTo>
                  <a:pt x="3032" y="1559"/>
                  <a:pt x="2994" y="1544"/>
                  <a:pt x="2986" y="1528"/>
                </a:cubicBezTo>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moveTo>
                  <a:pt x="3082" y="1466"/>
                </a:moveTo>
                <a:lnTo>
                  <a:pt x="3082" y="1432"/>
                </a:lnTo>
                <a:cubicBezTo>
                  <a:pt x="3095" y="1450"/>
                  <a:pt x="3098" y="1465"/>
                  <a:pt x="3082" y="1466"/>
                </a:cubicBezTo>
                <a:moveTo>
                  <a:pt x="3082" y="3304"/>
                </a:moveTo>
                <a:lnTo>
                  <a:pt x="3082" y="3245"/>
                </a:lnTo>
                <a:cubicBezTo>
                  <a:pt x="3134" y="3256"/>
                  <a:pt x="3163" y="3314"/>
                  <a:pt x="3103" y="3309"/>
                </a:cubicBezTo>
                <a:cubicBezTo>
                  <a:pt x="3096" y="3308"/>
                  <a:pt x="3089" y="3306"/>
                  <a:pt x="3082" y="3304"/>
                </a:cubicBezTo>
                <a:moveTo>
                  <a:pt x="3217" y="3315"/>
                </a:moveTo>
                <a:lnTo>
                  <a:pt x="3217" y="3359"/>
                </a:lnTo>
                <a:cubicBezTo>
                  <a:pt x="3177" y="3346"/>
                  <a:pt x="3158" y="3315"/>
                  <a:pt x="3205" y="3315"/>
                </a:cubicBezTo>
                <a:cubicBezTo>
                  <a:pt x="3209" y="3314"/>
                  <a:pt x="3213" y="3314"/>
                  <a:pt x="3217" y="3315"/>
                </a:cubicBezTo>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moveTo>
                  <a:pt x="3217" y="1176"/>
                </a:moveTo>
                <a:lnTo>
                  <a:pt x="3217" y="1251"/>
                </a:lnTo>
                <a:cubicBezTo>
                  <a:pt x="3169" y="1264"/>
                  <a:pt x="3143" y="1214"/>
                  <a:pt x="3196" y="1180"/>
                </a:cubicBezTo>
                <a:cubicBezTo>
                  <a:pt x="3203" y="1177"/>
                  <a:pt x="3210" y="1176"/>
                  <a:pt x="3217" y="1176"/>
                </a:cubicBezTo>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moveTo>
                  <a:pt x="3217" y="3359"/>
                </a:moveTo>
                <a:lnTo>
                  <a:pt x="3217" y="3315"/>
                </a:lnTo>
                <a:cubicBezTo>
                  <a:pt x="3270" y="3318"/>
                  <a:pt x="3308" y="3365"/>
                  <a:pt x="3253" y="3365"/>
                </a:cubicBezTo>
                <a:cubicBezTo>
                  <a:pt x="3240" y="3365"/>
                  <a:pt x="3227" y="3363"/>
                  <a:pt x="3217" y="3359"/>
                </a:cubicBezTo>
                <a:moveTo>
                  <a:pt x="3425" y="3387"/>
                </a:moveTo>
                <a:lnTo>
                  <a:pt x="3425" y="3466"/>
                </a:lnTo>
                <a:cubicBezTo>
                  <a:pt x="3377" y="3458"/>
                  <a:pt x="3334" y="3394"/>
                  <a:pt x="3425" y="3387"/>
                </a:cubicBezTo>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moveTo>
                  <a:pt x="3671" y="2355"/>
                </a:moveTo>
                <a:lnTo>
                  <a:pt x="3671" y="2395"/>
                </a:lnTo>
                <a:cubicBezTo>
                  <a:pt x="3662" y="2382"/>
                  <a:pt x="3661" y="2365"/>
                  <a:pt x="3671" y="2355"/>
                </a:cubicBezTo>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moveTo>
                  <a:pt x="3671" y="117"/>
                </a:moveTo>
                <a:lnTo>
                  <a:pt x="3671" y="181"/>
                </a:lnTo>
                <a:cubicBezTo>
                  <a:pt x="3655" y="188"/>
                  <a:pt x="3641" y="195"/>
                  <a:pt x="3628" y="202"/>
                </a:cubicBezTo>
                <a:lnTo>
                  <a:pt x="3628" y="110"/>
                </a:lnTo>
                <a:cubicBezTo>
                  <a:pt x="3643" y="112"/>
                  <a:pt x="3658" y="114"/>
                  <a:pt x="3671" y="117"/>
                </a:cubicBezTo>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moveTo>
                  <a:pt x="3671" y="2395"/>
                </a:moveTo>
                <a:lnTo>
                  <a:pt x="3671" y="2355"/>
                </a:lnTo>
                <a:cubicBezTo>
                  <a:pt x="3676" y="2350"/>
                  <a:pt x="3682" y="2347"/>
                  <a:pt x="3692" y="2345"/>
                </a:cubicBezTo>
                <a:cubicBezTo>
                  <a:pt x="3748" y="2328"/>
                  <a:pt x="3761" y="2418"/>
                  <a:pt x="3714" y="2418"/>
                </a:cubicBezTo>
                <a:cubicBezTo>
                  <a:pt x="3695" y="2418"/>
                  <a:pt x="3679" y="2408"/>
                  <a:pt x="3671" y="2395"/>
                </a:cubicBezTo>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moveTo>
                  <a:pt x="5234" y="332"/>
                </a:moveTo>
                <a:lnTo>
                  <a:pt x="5234" y="248"/>
                </a:lnTo>
                <a:cubicBezTo>
                  <a:pt x="5256" y="244"/>
                  <a:pt x="5279" y="236"/>
                  <a:pt x="5300" y="225"/>
                </a:cubicBezTo>
                <a:cubicBezTo>
                  <a:pt x="5358" y="196"/>
                  <a:pt x="5531" y="294"/>
                  <a:pt x="5433" y="306"/>
                </a:cubicBezTo>
                <a:cubicBezTo>
                  <a:pt x="5365" y="314"/>
                  <a:pt x="5269" y="316"/>
                  <a:pt x="5234" y="332"/>
                </a:cubicBezTo>
                <a:moveTo>
                  <a:pt x="5234" y="408"/>
                </a:moveTo>
                <a:lnTo>
                  <a:pt x="5234" y="366"/>
                </a:lnTo>
                <a:cubicBezTo>
                  <a:pt x="5248" y="381"/>
                  <a:pt x="5244" y="395"/>
                  <a:pt x="5234" y="408"/>
                </a:cubicBezTo>
                <a:moveTo>
                  <a:pt x="5234" y="613"/>
                </a:moveTo>
                <a:lnTo>
                  <a:pt x="5234" y="500"/>
                </a:lnTo>
                <a:cubicBezTo>
                  <a:pt x="5279" y="534"/>
                  <a:pt x="5273" y="591"/>
                  <a:pt x="5234" y="613"/>
                </a:cubicBezTo>
                <a:moveTo>
                  <a:pt x="5234" y="1492"/>
                </a:moveTo>
                <a:lnTo>
                  <a:pt x="5234" y="1315"/>
                </a:lnTo>
                <a:cubicBezTo>
                  <a:pt x="5250" y="1317"/>
                  <a:pt x="5265" y="1317"/>
                  <a:pt x="5284" y="1320"/>
                </a:cubicBezTo>
                <a:cubicBezTo>
                  <a:pt x="5373" y="1293"/>
                  <a:pt x="5421" y="1361"/>
                  <a:pt x="5373" y="1416"/>
                </a:cubicBezTo>
                <a:cubicBezTo>
                  <a:pt x="5343" y="1451"/>
                  <a:pt x="5292" y="1487"/>
                  <a:pt x="5234" y="149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 name="9Slide.vn 9"/>
          <p:cNvSpPr>
            <a:spLocks noChangeAspect="1"/>
          </p:cNvSpPr>
          <p:nvPr/>
        </p:nvSpPr>
        <p:spPr>
          <a:xfrm>
            <a:off x="7162821" y="2035519"/>
            <a:ext cx="914400" cy="914400"/>
          </a:xfrm>
          <a:prstGeom prst="ellipse">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48" name="9Slide.vn 10"/>
          <p:cNvSpPr>
            <a:spLocks noChangeAspect="1"/>
          </p:cNvSpPr>
          <p:nvPr/>
        </p:nvSpPr>
        <p:spPr>
          <a:xfrm>
            <a:off x="1068184" y="2035519"/>
            <a:ext cx="914400" cy="914400"/>
          </a:xfrm>
          <a:prstGeom prst="ellipse">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51" name="9Slide.vn 11"/>
          <p:cNvSpPr>
            <a:spLocks noChangeAspect="1"/>
          </p:cNvSpPr>
          <p:nvPr/>
        </p:nvSpPr>
        <p:spPr>
          <a:xfrm>
            <a:off x="4116869" y="2035519"/>
            <a:ext cx="914400" cy="914400"/>
          </a:xfrm>
          <a:prstGeom prst="ellipse">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54" name="9Slide.vn 12"/>
          <p:cNvSpPr>
            <a:spLocks noChangeAspect="1"/>
          </p:cNvSpPr>
          <p:nvPr/>
        </p:nvSpPr>
        <p:spPr>
          <a:xfrm>
            <a:off x="10210459" y="2035519"/>
            <a:ext cx="914400" cy="914400"/>
          </a:xfrm>
          <a:prstGeom prst="ellipse">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graphicFrame>
        <p:nvGraphicFramePr>
          <p:cNvPr id="61" name="9Slide.vn 13"/>
          <p:cNvGraphicFramePr/>
          <p:nvPr/>
        </p:nvGraphicFramePr>
        <p:xfrm>
          <a:off x="3159431" y="5094197"/>
          <a:ext cx="2831871" cy="9916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4" name="9Slide.vn 14"/>
          <p:cNvGraphicFramePr/>
          <p:nvPr/>
        </p:nvGraphicFramePr>
        <p:xfrm>
          <a:off x="6192162" y="5094197"/>
          <a:ext cx="2831871" cy="9916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7" name="9Slide.vn 15"/>
          <p:cNvGraphicFramePr/>
          <p:nvPr/>
        </p:nvGraphicFramePr>
        <p:xfrm>
          <a:off x="9360129" y="5077263"/>
          <a:ext cx="2831871" cy="991685"/>
        </p:xfrm>
        <a:graphic>
          <a:graphicData uri="http://schemas.openxmlformats.org/drawingml/2006/chart">
            <c:chart xmlns:c="http://schemas.openxmlformats.org/drawingml/2006/chart" xmlns:r="http://schemas.openxmlformats.org/officeDocument/2006/relationships" r:id="rId4"/>
          </a:graphicData>
        </a:graphic>
      </p:graphicFrame>
      <p:grpSp>
        <p:nvGrpSpPr>
          <p:cNvPr id="6" name="9Slide.vn 16"/>
          <p:cNvGrpSpPr/>
          <p:nvPr/>
        </p:nvGrpSpPr>
        <p:grpSpPr>
          <a:xfrm>
            <a:off x="547555" y="6204456"/>
            <a:ext cx="11150696" cy="307777"/>
            <a:chOff x="547555" y="5466878"/>
            <a:chExt cx="11150696" cy="307777"/>
          </a:xfrm>
        </p:grpSpPr>
        <p:sp>
          <p:nvSpPr>
            <p:cNvPr id="70" name="9Slide.vn 17"/>
            <p:cNvSpPr/>
            <p:nvPr/>
          </p:nvSpPr>
          <p:spPr>
            <a:xfrm>
              <a:off x="547555" y="5466878"/>
              <a:ext cx="2036968"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Open Sans"/>
                  <a:ea typeface="Open Sans" panose="020B0606030504020204" pitchFamily="34" charset="0"/>
                  <a:cs typeface="+mn-cs"/>
                </a:rPr>
                <a:t>LOREM IPSUM DOLOR</a:t>
              </a:r>
              <a:endParaRPr kumimoji="0" lang="en-US" sz="14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71" name="9Slide.vn 18"/>
            <p:cNvSpPr/>
            <p:nvPr/>
          </p:nvSpPr>
          <p:spPr>
            <a:xfrm>
              <a:off x="9661283" y="5466878"/>
              <a:ext cx="2036968"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Open Sans"/>
                  <a:ea typeface="Open Sans" panose="020B0606030504020204" pitchFamily="34" charset="0"/>
                  <a:cs typeface="+mn-cs"/>
                </a:rPr>
                <a:t>LOREM IPSUM DOLOR</a:t>
              </a:r>
              <a:endParaRPr kumimoji="0" lang="en-US" sz="14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72" name="9Slide.vn 19"/>
            <p:cNvSpPr/>
            <p:nvPr/>
          </p:nvSpPr>
          <p:spPr>
            <a:xfrm>
              <a:off x="3582966" y="5466878"/>
              <a:ext cx="2036968"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Open Sans"/>
                  <a:ea typeface="Open Sans" panose="020B0606030504020204" pitchFamily="34" charset="0"/>
                  <a:cs typeface="+mn-cs"/>
                </a:rPr>
                <a:t>LOREM IPSUM DOLOR</a:t>
              </a:r>
              <a:endParaRPr kumimoji="0" lang="en-US" sz="14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73" name="9Slide.vn 20"/>
            <p:cNvSpPr/>
            <p:nvPr/>
          </p:nvSpPr>
          <p:spPr>
            <a:xfrm>
              <a:off x="6615332" y="5466878"/>
              <a:ext cx="2036968"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Open Sans"/>
                  <a:ea typeface="Open Sans" panose="020B0606030504020204" pitchFamily="34" charset="0"/>
                  <a:cs typeface="+mn-cs"/>
                </a:rPr>
                <a:t>LOREM IPSUM DOLOR</a:t>
              </a:r>
              <a:endParaRPr kumimoji="0" lang="en-US" sz="1400" b="0" i="0" u="none" strike="noStrike" kern="1200" cap="none" spc="0" normalizeH="0" baseline="0" noProof="0" dirty="0">
                <a:ln>
                  <a:noFill/>
                </a:ln>
                <a:solidFill>
                  <a:prstClr val="white"/>
                </a:solidFill>
                <a:effectLst/>
                <a:uLnTx/>
                <a:uFillTx/>
                <a:latin typeface="Open Sans"/>
                <a:ea typeface="+mn-ea"/>
                <a:cs typeface="+mn-cs"/>
              </a:endParaRPr>
            </a:p>
          </p:txBody>
        </p:sp>
      </p:grpSp>
      <p:graphicFrame>
        <p:nvGraphicFramePr>
          <p:cNvPr id="35" name="9Slide.vn 21">
            <a:extLst>
              <a:ext uri="{FF2B5EF4-FFF2-40B4-BE49-F238E27FC236}">
                <a16:creationId xmlns:a16="http://schemas.microsoft.com/office/drawing/2014/main" id="{6D5B6765-3AEE-4A99-9513-A56EEFD3ACA8}"/>
              </a:ext>
            </a:extLst>
          </p:cNvPr>
          <p:cNvGraphicFramePr/>
          <p:nvPr/>
        </p:nvGraphicFramePr>
        <p:xfrm>
          <a:off x="89687" y="5094197"/>
          <a:ext cx="2831871" cy="991685"/>
        </p:xfrm>
        <a:graphic>
          <a:graphicData uri="http://schemas.openxmlformats.org/drawingml/2006/chart">
            <c:chart xmlns:c="http://schemas.openxmlformats.org/drawingml/2006/chart" xmlns:r="http://schemas.openxmlformats.org/officeDocument/2006/relationships" r:id="rId5"/>
          </a:graphicData>
        </a:graphic>
      </p:graphicFrame>
      <p:sp>
        <p:nvSpPr>
          <p:cNvPr id="36" name="9Slide.vn 22">
            <a:extLst>
              <a:ext uri="{FF2B5EF4-FFF2-40B4-BE49-F238E27FC236}">
                <a16:creationId xmlns:a16="http://schemas.microsoft.com/office/drawing/2014/main" id="{7D491805-4D2C-4172-ADC0-B5764431317A}"/>
              </a:ext>
            </a:extLst>
          </p:cNvPr>
          <p:cNvSpPr>
            <a:spLocks noChangeAspect="1"/>
          </p:cNvSpPr>
          <p:nvPr/>
        </p:nvSpPr>
        <p:spPr>
          <a:xfrm>
            <a:off x="1286022" y="2253357"/>
            <a:ext cx="478724" cy="47872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C4DF78"/>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37" name="9Slide.vn 23">
            <a:extLst>
              <a:ext uri="{FF2B5EF4-FFF2-40B4-BE49-F238E27FC236}">
                <a16:creationId xmlns:a16="http://schemas.microsoft.com/office/drawing/2014/main" id="{616EFACC-5510-4CDC-854B-FF1984C6702E}"/>
              </a:ext>
            </a:extLst>
          </p:cNvPr>
          <p:cNvSpPr>
            <a:spLocks noChangeAspect="1"/>
          </p:cNvSpPr>
          <p:nvPr/>
        </p:nvSpPr>
        <p:spPr>
          <a:xfrm>
            <a:off x="4334707" y="2253357"/>
            <a:ext cx="478724" cy="478724"/>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F36350"/>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38" name="9Slide.vn 24">
            <a:extLst>
              <a:ext uri="{FF2B5EF4-FFF2-40B4-BE49-F238E27FC236}">
                <a16:creationId xmlns:a16="http://schemas.microsoft.com/office/drawing/2014/main" id="{3C6538D4-3309-4E1C-BCF2-44CFEBCEBA60}"/>
              </a:ext>
            </a:extLst>
          </p:cNvPr>
          <p:cNvSpPr>
            <a:spLocks noChangeAspect="1"/>
          </p:cNvSpPr>
          <p:nvPr/>
        </p:nvSpPr>
        <p:spPr>
          <a:xfrm>
            <a:off x="10359437" y="2298315"/>
            <a:ext cx="610982" cy="38880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FFCE4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39" name="9Slide.vn 25">
            <a:extLst>
              <a:ext uri="{FF2B5EF4-FFF2-40B4-BE49-F238E27FC236}">
                <a16:creationId xmlns:a16="http://schemas.microsoft.com/office/drawing/2014/main" id="{A6B8D41D-02A5-4ADF-B4EB-AF0C8F39C9E5}"/>
              </a:ext>
            </a:extLst>
          </p:cNvPr>
          <p:cNvSpPr>
            <a:spLocks noChangeAspect="1"/>
          </p:cNvSpPr>
          <p:nvPr/>
        </p:nvSpPr>
        <p:spPr>
          <a:xfrm>
            <a:off x="7380659" y="2253357"/>
            <a:ext cx="478724" cy="478724"/>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245C95"/>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 name="9Slide.vn 26">
            <a:extLst>
              <a:ext uri="{FF2B5EF4-FFF2-40B4-BE49-F238E27FC236}">
                <a16:creationId xmlns:a16="http://schemas.microsoft.com/office/drawing/2014/main" id="{EA0612AD-D4A3-44B8-8C73-3CCD0A4F5AE8}"/>
              </a:ext>
            </a:extLst>
          </p:cNvPr>
          <p:cNvSpPr>
            <a:spLocks noGrp="1"/>
          </p:cNvSpPr>
          <p:nvPr>
            <p:ph type="title"/>
          </p:nvPr>
        </p:nvSpPr>
        <p:spPr/>
        <p:txBody>
          <a:bodyPr/>
          <a:lstStyle/>
          <a:p>
            <a:r>
              <a:rPr lang="en-IN" dirty="0"/>
              <a:t>CONTINENT DASHBOARD</a:t>
            </a:r>
          </a:p>
        </p:txBody>
      </p:sp>
    </p:spTree>
    <p:extLst>
      <p:ext uri="{BB962C8B-B14F-4D97-AF65-F5344CB8AC3E}">
        <p14:creationId xmlns:p14="http://schemas.microsoft.com/office/powerpoint/2010/main" val="4061786788"/>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C5B35537-C8CC-4BC5-9C93-A9CEA2CE10CB}"/>
              </a:ext>
            </a:extLst>
          </p:cNvPr>
          <p:cNvSpPr>
            <a:spLocks noGrp="1"/>
          </p:cNvSpPr>
          <p:nvPr>
            <p:ph type="title"/>
          </p:nvPr>
        </p:nvSpPr>
        <p:spPr/>
        <p:txBody>
          <a:bodyPr/>
          <a:lstStyle/>
          <a:p>
            <a:r>
              <a:rPr lang="en-IN" dirty="0"/>
              <a:t>CREATIVE DASHBOARD</a:t>
            </a:r>
          </a:p>
        </p:txBody>
      </p:sp>
      <p:sp>
        <p:nvSpPr>
          <p:cNvPr id="42" name="9Slide.vn 2">
            <a:extLst>
              <a:ext uri="{FF2B5EF4-FFF2-40B4-BE49-F238E27FC236}">
                <a16:creationId xmlns:a16="http://schemas.microsoft.com/office/drawing/2014/main" id="{74036003-BC06-4C39-9896-7A707966540D}"/>
              </a:ext>
            </a:extLst>
          </p:cNvPr>
          <p:cNvSpPr/>
          <p:nvPr/>
        </p:nvSpPr>
        <p:spPr>
          <a:xfrm>
            <a:off x="447675" y="1108607"/>
            <a:ext cx="10989990" cy="1014380"/>
          </a:xfrm>
          <a:prstGeom prst="rect">
            <a:avLst/>
          </a:prstGeom>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Lorem ipsum dolor sit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amet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consectetur</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adipiscing</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elit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Integer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tortor</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tempus,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elementum</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sem</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sit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amet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auctor</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elit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Praesent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urna</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nisl</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euismod</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et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iaculis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sit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amet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fringilla</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sit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amet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lectus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Quisque</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sodales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nibh</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consequat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semper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blandit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neque</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purus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accumsan</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lacus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vitae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dapibus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libero nisi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justo</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Morbi</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turpis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sagittis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maximus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lacus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ac,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tristique</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metus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Aliquam</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elit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nisl</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blandit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sit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amet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vehicula</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id,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varius</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sed</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400" b="0" i="0" u="none" strike="noStrike" kern="1200" cap="none" spc="0"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velit</a:t>
            </a:r>
            <a:r>
              <a:rPr kumimoji="0" lang="en-US" sz="14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t>
            </a:r>
          </a:p>
        </p:txBody>
      </p:sp>
      <p:grpSp>
        <p:nvGrpSpPr>
          <p:cNvPr id="50" name="9Slide.vn 3">
            <a:extLst>
              <a:ext uri="{FF2B5EF4-FFF2-40B4-BE49-F238E27FC236}">
                <a16:creationId xmlns:a16="http://schemas.microsoft.com/office/drawing/2014/main" id="{07BBBD5F-84BE-47A7-A132-8BBA90BC0823}"/>
              </a:ext>
            </a:extLst>
          </p:cNvPr>
          <p:cNvGrpSpPr/>
          <p:nvPr/>
        </p:nvGrpSpPr>
        <p:grpSpPr>
          <a:xfrm>
            <a:off x="595055" y="2485674"/>
            <a:ext cx="10987345" cy="3784687"/>
            <a:chOff x="595055" y="2200584"/>
            <a:chExt cx="10987345" cy="3784687"/>
          </a:xfrm>
        </p:grpSpPr>
        <p:pic>
          <p:nvPicPr>
            <p:cNvPr id="41" name="9Slide.vn 4">
              <a:extLst>
                <a:ext uri="{FF2B5EF4-FFF2-40B4-BE49-F238E27FC236}">
                  <a16:creationId xmlns:a16="http://schemas.microsoft.com/office/drawing/2014/main" id="{4B8CBF5A-30CF-4D72-8D79-D6BBBF4603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055" y="2497599"/>
              <a:ext cx="3826432" cy="3190656"/>
            </a:xfrm>
            <a:prstGeom prst="rect">
              <a:avLst/>
            </a:prstGeom>
          </p:spPr>
        </p:pic>
        <p:grpSp>
          <p:nvGrpSpPr>
            <p:cNvPr id="40" name="Group 39">
              <a:extLst>
                <a:ext uri="{FF2B5EF4-FFF2-40B4-BE49-F238E27FC236}">
                  <a16:creationId xmlns:a16="http://schemas.microsoft.com/office/drawing/2014/main" id="{DE061925-118B-4C9D-8E1B-4BA3E59DC578}"/>
                </a:ext>
              </a:extLst>
            </p:cNvPr>
            <p:cNvGrpSpPr/>
            <p:nvPr/>
          </p:nvGrpSpPr>
          <p:grpSpPr>
            <a:xfrm>
              <a:off x="6122024" y="2200584"/>
              <a:ext cx="5460376" cy="3784687"/>
              <a:chOff x="6122024" y="2200584"/>
              <a:chExt cx="5460376" cy="3784687"/>
            </a:xfrm>
          </p:grpSpPr>
          <p:grpSp>
            <p:nvGrpSpPr>
              <p:cNvPr id="3" name="Group 2">
                <a:extLst>
                  <a:ext uri="{FF2B5EF4-FFF2-40B4-BE49-F238E27FC236}">
                    <a16:creationId xmlns:a16="http://schemas.microsoft.com/office/drawing/2014/main" id="{0E3AEE94-62BF-4E16-8400-1D1E7AB41EF3}"/>
                  </a:ext>
                </a:extLst>
              </p:cNvPr>
              <p:cNvGrpSpPr/>
              <p:nvPr/>
            </p:nvGrpSpPr>
            <p:grpSpPr>
              <a:xfrm>
                <a:off x="6122024" y="2200584"/>
                <a:ext cx="5460376" cy="3784687"/>
                <a:chOff x="1146825" y="928699"/>
                <a:chExt cx="5460376" cy="3784687"/>
              </a:xfrm>
            </p:grpSpPr>
            <p:sp>
              <p:nvSpPr>
                <p:cNvPr id="4" name="9Slide.vn 5">
                  <a:extLst>
                    <a:ext uri="{FF2B5EF4-FFF2-40B4-BE49-F238E27FC236}">
                      <a16:creationId xmlns:a16="http://schemas.microsoft.com/office/drawing/2014/main" id="{764E2060-541E-43D3-B8C5-DDF1C110AC97}"/>
                    </a:ext>
                  </a:extLst>
                </p:cNvPr>
                <p:cNvSpPr/>
                <p:nvPr/>
              </p:nvSpPr>
              <p:spPr>
                <a:xfrm>
                  <a:off x="1158946" y="4348716"/>
                  <a:ext cx="5303520" cy="182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5" name="9Slide.vn 6">
                  <a:extLst>
                    <a:ext uri="{FF2B5EF4-FFF2-40B4-BE49-F238E27FC236}">
                      <a16:creationId xmlns:a16="http://schemas.microsoft.com/office/drawing/2014/main" id="{D79CEABE-402D-42C6-9DE8-0E8E7D62770A}"/>
                    </a:ext>
                  </a:extLst>
                </p:cNvPr>
                <p:cNvSpPr/>
                <p:nvPr/>
              </p:nvSpPr>
              <p:spPr>
                <a:xfrm>
                  <a:off x="1520456" y="3436655"/>
                  <a:ext cx="18288" cy="9303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6" name="9Slide.vn 7">
                  <a:extLst>
                    <a:ext uri="{FF2B5EF4-FFF2-40B4-BE49-F238E27FC236}">
                      <a16:creationId xmlns:a16="http://schemas.microsoft.com/office/drawing/2014/main" id="{95B18441-8710-44E2-BCE7-72C2E7371ECC}"/>
                    </a:ext>
                  </a:extLst>
                </p:cNvPr>
                <p:cNvSpPr/>
                <p:nvPr/>
              </p:nvSpPr>
              <p:spPr>
                <a:xfrm>
                  <a:off x="2434856" y="3075142"/>
                  <a:ext cx="18288" cy="1280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7" name="9Slide.vn 8">
                  <a:extLst>
                    <a:ext uri="{FF2B5EF4-FFF2-40B4-BE49-F238E27FC236}">
                      <a16:creationId xmlns:a16="http://schemas.microsoft.com/office/drawing/2014/main" id="{7D70810E-A4CC-4355-B562-10CFAB3DBEDF}"/>
                    </a:ext>
                  </a:extLst>
                </p:cNvPr>
                <p:cNvSpPr/>
                <p:nvPr/>
              </p:nvSpPr>
              <p:spPr>
                <a:xfrm>
                  <a:off x="3349256" y="2885248"/>
                  <a:ext cx="18288" cy="1463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8" name="9Slide.vn 9">
                  <a:extLst>
                    <a:ext uri="{FF2B5EF4-FFF2-40B4-BE49-F238E27FC236}">
                      <a16:creationId xmlns:a16="http://schemas.microsoft.com/office/drawing/2014/main" id="{5D9CD63B-E9D8-46BF-84FD-49DCA87F6D14}"/>
                    </a:ext>
                  </a:extLst>
                </p:cNvPr>
                <p:cNvSpPr/>
                <p:nvPr/>
              </p:nvSpPr>
              <p:spPr>
                <a:xfrm>
                  <a:off x="4263656" y="2340439"/>
                  <a:ext cx="18288" cy="20116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9" name="9Slide.vn 10">
                  <a:extLst>
                    <a:ext uri="{FF2B5EF4-FFF2-40B4-BE49-F238E27FC236}">
                      <a16:creationId xmlns:a16="http://schemas.microsoft.com/office/drawing/2014/main" id="{37A065DB-6343-4CA7-A7C3-8EF2EBAD25CA}"/>
                    </a:ext>
                  </a:extLst>
                </p:cNvPr>
                <p:cNvSpPr/>
                <p:nvPr/>
              </p:nvSpPr>
              <p:spPr>
                <a:xfrm>
                  <a:off x="5178056" y="1985729"/>
                  <a:ext cx="18288" cy="2377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0" name="9Slide.vn 11">
                  <a:extLst>
                    <a:ext uri="{FF2B5EF4-FFF2-40B4-BE49-F238E27FC236}">
                      <a16:creationId xmlns:a16="http://schemas.microsoft.com/office/drawing/2014/main" id="{AAD03AF7-F8BC-4642-94E9-613A34932930}"/>
                    </a:ext>
                  </a:extLst>
                </p:cNvPr>
                <p:cNvSpPr/>
                <p:nvPr/>
              </p:nvSpPr>
              <p:spPr>
                <a:xfrm>
                  <a:off x="6092456" y="1337143"/>
                  <a:ext cx="18288" cy="3017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1" name="9Slide.vn 12">
                  <a:extLst>
                    <a:ext uri="{FF2B5EF4-FFF2-40B4-BE49-F238E27FC236}">
                      <a16:creationId xmlns:a16="http://schemas.microsoft.com/office/drawing/2014/main" id="{AF078C39-3D5C-4C86-B991-356367E0DFD8}"/>
                    </a:ext>
                  </a:extLst>
                </p:cNvPr>
                <p:cNvSpPr/>
                <p:nvPr/>
              </p:nvSpPr>
              <p:spPr>
                <a:xfrm>
                  <a:off x="1184041" y="2755309"/>
                  <a:ext cx="691117" cy="6911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lumMod val="95000"/>
                      </a:prstClr>
                    </a:solidFill>
                    <a:effectLst/>
                    <a:uLnTx/>
                    <a:uFillTx/>
                    <a:latin typeface="Open Sans"/>
                    <a:ea typeface="+mn-ea"/>
                    <a:cs typeface="+mn-cs"/>
                  </a:endParaRPr>
                </a:p>
              </p:txBody>
            </p:sp>
            <p:sp>
              <p:nvSpPr>
                <p:cNvPr id="12" name="9Slide.vn 13">
                  <a:extLst>
                    <a:ext uri="{FF2B5EF4-FFF2-40B4-BE49-F238E27FC236}">
                      <a16:creationId xmlns:a16="http://schemas.microsoft.com/office/drawing/2014/main" id="{03425237-307B-4D75-A5C1-61F28B5779BA}"/>
                    </a:ext>
                  </a:extLst>
                </p:cNvPr>
                <p:cNvSpPr/>
                <p:nvPr/>
              </p:nvSpPr>
              <p:spPr>
                <a:xfrm>
                  <a:off x="2194560" y="2557760"/>
                  <a:ext cx="517168" cy="5171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lumMod val="95000"/>
                      </a:prstClr>
                    </a:solidFill>
                    <a:effectLst/>
                    <a:uLnTx/>
                    <a:uFillTx/>
                    <a:latin typeface="Open Sans"/>
                    <a:ea typeface="+mn-ea"/>
                    <a:cs typeface="+mn-cs"/>
                  </a:endParaRPr>
                </a:p>
              </p:txBody>
            </p:sp>
            <p:sp>
              <p:nvSpPr>
                <p:cNvPr id="13" name="9Slide.vn 14">
                  <a:extLst>
                    <a:ext uri="{FF2B5EF4-FFF2-40B4-BE49-F238E27FC236}">
                      <a16:creationId xmlns:a16="http://schemas.microsoft.com/office/drawing/2014/main" id="{3F8EE44E-733F-42D8-9CC1-94DB397747E3}"/>
                    </a:ext>
                  </a:extLst>
                </p:cNvPr>
                <p:cNvSpPr/>
                <p:nvPr/>
              </p:nvSpPr>
              <p:spPr>
                <a:xfrm>
                  <a:off x="2947996" y="2066056"/>
                  <a:ext cx="821084" cy="8210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lumMod val="95000"/>
                      </a:prstClr>
                    </a:solidFill>
                    <a:effectLst/>
                    <a:uLnTx/>
                    <a:uFillTx/>
                    <a:latin typeface="Open Sans"/>
                    <a:ea typeface="+mn-ea"/>
                    <a:cs typeface="+mn-cs"/>
                  </a:endParaRPr>
                </a:p>
              </p:txBody>
            </p:sp>
            <p:sp>
              <p:nvSpPr>
                <p:cNvPr id="14" name="9Slide.vn 15">
                  <a:extLst>
                    <a:ext uri="{FF2B5EF4-FFF2-40B4-BE49-F238E27FC236}">
                      <a16:creationId xmlns:a16="http://schemas.microsoft.com/office/drawing/2014/main" id="{04F0B79D-D3A8-45C7-81C9-27B4D8099271}"/>
                    </a:ext>
                  </a:extLst>
                </p:cNvPr>
                <p:cNvSpPr/>
                <p:nvPr/>
              </p:nvSpPr>
              <p:spPr>
                <a:xfrm>
                  <a:off x="4067429" y="1929697"/>
                  <a:ext cx="410742" cy="4107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lumMod val="95000"/>
                      </a:prstClr>
                    </a:solidFill>
                    <a:effectLst/>
                    <a:uLnTx/>
                    <a:uFillTx/>
                    <a:latin typeface="Open Sans"/>
                    <a:ea typeface="+mn-ea"/>
                    <a:cs typeface="+mn-cs"/>
                  </a:endParaRPr>
                </a:p>
              </p:txBody>
            </p:sp>
            <p:sp>
              <p:nvSpPr>
                <p:cNvPr id="15" name="9Slide.vn 16">
                  <a:extLst>
                    <a:ext uri="{FF2B5EF4-FFF2-40B4-BE49-F238E27FC236}">
                      <a16:creationId xmlns:a16="http://schemas.microsoft.com/office/drawing/2014/main" id="{21DDB097-5584-424E-A658-18E1A2B30FB9}"/>
                    </a:ext>
                  </a:extLst>
                </p:cNvPr>
                <p:cNvSpPr/>
                <p:nvPr/>
              </p:nvSpPr>
              <p:spPr>
                <a:xfrm>
                  <a:off x="4774020" y="1171572"/>
                  <a:ext cx="817598" cy="8175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95000"/>
                      </a:prstClr>
                    </a:solidFill>
                    <a:effectLst/>
                    <a:uLnTx/>
                    <a:uFillTx/>
                    <a:latin typeface="Open Sans"/>
                    <a:ea typeface="+mn-ea"/>
                    <a:cs typeface="+mn-cs"/>
                  </a:endParaRPr>
                </a:p>
              </p:txBody>
            </p:sp>
            <p:sp>
              <p:nvSpPr>
                <p:cNvPr id="16" name="9Slide.vn 17">
                  <a:extLst>
                    <a:ext uri="{FF2B5EF4-FFF2-40B4-BE49-F238E27FC236}">
                      <a16:creationId xmlns:a16="http://schemas.microsoft.com/office/drawing/2014/main" id="{750007C2-13D3-4C8C-B76B-BC5D5E432885}"/>
                    </a:ext>
                  </a:extLst>
                </p:cNvPr>
                <p:cNvSpPr/>
                <p:nvPr/>
              </p:nvSpPr>
              <p:spPr>
                <a:xfrm>
                  <a:off x="5887085" y="928699"/>
                  <a:ext cx="410742" cy="4107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lumMod val="95000"/>
                      </a:prstClr>
                    </a:solidFill>
                    <a:effectLst/>
                    <a:uLnTx/>
                    <a:uFillTx/>
                    <a:latin typeface="Open Sans"/>
                    <a:ea typeface="+mn-ea"/>
                    <a:cs typeface="+mn-cs"/>
                  </a:endParaRPr>
                </a:p>
              </p:txBody>
            </p:sp>
            <p:sp>
              <p:nvSpPr>
                <p:cNvPr id="17" name="9Slide.vn 18">
                  <a:extLst>
                    <a:ext uri="{FF2B5EF4-FFF2-40B4-BE49-F238E27FC236}">
                      <a16:creationId xmlns:a16="http://schemas.microsoft.com/office/drawing/2014/main" id="{6A1213E3-233A-494E-A45E-DFB6F3CC4C29}"/>
                    </a:ext>
                  </a:extLst>
                </p:cNvPr>
                <p:cNvSpPr/>
                <p:nvPr/>
              </p:nvSpPr>
              <p:spPr>
                <a:xfrm>
                  <a:off x="1433907" y="3850143"/>
                  <a:ext cx="191386" cy="1913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8" name="9Slide.vn 19">
                  <a:extLst>
                    <a:ext uri="{FF2B5EF4-FFF2-40B4-BE49-F238E27FC236}">
                      <a16:creationId xmlns:a16="http://schemas.microsoft.com/office/drawing/2014/main" id="{B273F160-E506-431E-BB07-EA8C4C46D3AB}"/>
                    </a:ext>
                  </a:extLst>
                </p:cNvPr>
                <p:cNvSpPr/>
                <p:nvPr/>
              </p:nvSpPr>
              <p:spPr>
                <a:xfrm>
                  <a:off x="2348307" y="3520436"/>
                  <a:ext cx="191386" cy="1913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9" name="9Slide.vn 20">
                  <a:extLst>
                    <a:ext uri="{FF2B5EF4-FFF2-40B4-BE49-F238E27FC236}">
                      <a16:creationId xmlns:a16="http://schemas.microsoft.com/office/drawing/2014/main" id="{4C04124B-EF62-497E-84FD-B3B77DEDD416}"/>
                    </a:ext>
                  </a:extLst>
                </p:cNvPr>
                <p:cNvSpPr/>
                <p:nvPr/>
              </p:nvSpPr>
              <p:spPr>
                <a:xfrm>
                  <a:off x="3262707" y="3595724"/>
                  <a:ext cx="191386" cy="1913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20" name="9Slide.vn 21">
                  <a:extLst>
                    <a:ext uri="{FF2B5EF4-FFF2-40B4-BE49-F238E27FC236}">
                      <a16:creationId xmlns:a16="http://schemas.microsoft.com/office/drawing/2014/main" id="{CC2E4185-63A2-4DC8-B7BE-6E68215F6CC5}"/>
                    </a:ext>
                  </a:extLst>
                </p:cNvPr>
                <p:cNvSpPr/>
                <p:nvPr/>
              </p:nvSpPr>
              <p:spPr>
                <a:xfrm>
                  <a:off x="4177107" y="2884820"/>
                  <a:ext cx="191386" cy="1913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21" name="9Slide.vn 22">
                  <a:extLst>
                    <a:ext uri="{FF2B5EF4-FFF2-40B4-BE49-F238E27FC236}">
                      <a16:creationId xmlns:a16="http://schemas.microsoft.com/office/drawing/2014/main" id="{ADD225A2-7E21-4542-9D71-4E67EA273368}"/>
                    </a:ext>
                  </a:extLst>
                </p:cNvPr>
                <p:cNvSpPr/>
                <p:nvPr/>
              </p:nvSpPr>
              <p:spPr>
                <a:xfrm>
                  <a:off x="5091507" y="2462067"/>
                  <a:ext cx="191386" cy="1913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22" name="9Slide.vn 23">
                  <a:extLst>
                    <a:ext uri="{FF2B5EF4-FFF2-40B4-BE49-F238E27FC236}">
                      <a16:creationId xmlns:a16="http://schemas.microsoft.com/office/drawing/2014/main" id="{71A2F534-969F-45BD-B796-D24B54B8938A}"/>
                    </a:ext>
                  </a:extLst>
                </p:cNvPr>
                <p:cNvSpPr/>
                <p:nvPr/>
              </p:nvSpPr>
              <p:spPr>
                <a:xfrm>
                  <a:off x="6005907" y="3346279"/>
                  <a:ext cx="191386" cy="1913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cxnSp>
              <p:nvCxnSpPr>
                <p:cNvPr id="23" name="9Slide.vn 24">
                  <a:extLst>
                    <a:ext uri="{FF2B5EF4-FFF2-40B4-BE49-F238E27FC236}">
                      <a16:creationId xmlns:a16="http://schemas.microsoft.com/office/drawing/2014/main" id="{1C06ABBC-3B7A-4803-BC26-AF889B29816F}"/>
                    </a:ext>
                  </a:extLst>
                </p:cNvPr>
                <p:cNvCxnSpPr>
                  <a:stCxn id="17" idx="6"/>
                  <a:endCxn id="18" idx="2"/>
                </p:cNvCxnSpPr>
                <p:nvPr/>
              </p:nvCxnSpPr>
              <p:spPr>
                <a:xfrm flipV="1">
                  <a:off x="1625293" y="3616129"/>
                  <a:ext cx="723014" cy="32970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 name="9Slide.vn 25">
                  <a:extLst>
                    <a:ext uri="{FF2B5EF4-FFF2-40B4-BE49-F238E27FC236}">
                      <a16:creationId xmlns:a16="http://schemas.microsoft.com/office/drawing/2014/main" id="{C97C5954-DAC9-4F99-A880-190C674DD018}"/>
                    </a:ext>
                  </a:extLst>
                </p:cNvPr>
                <p:cNvCxnSpPr>
                  <a:stCxn id="18" idx="6"/>
                  <a:endCxn id="19" idx="2"/>
                </p:cNvCxnSpPr>
                <p:nvPr/>
              </p:nvCxnSpPr>
              <p:spPr>
                <a:xfrm>
                  <a:off x="2539693" y="3616129"/>
                  <a:ext cx="723014" cy="7528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 name="9Slide.vn 26">
                  <a:extLst>
                    <a:ext uri="{FF2B5EF4-FFF2-40B4-BE49-F238E27FC236}">
                      <a16:creationId xmlns:a16="http://schemas.microsoft.com/office/drawing/2014/main" id="{0D1AE847-9E03-4A39-AFF5-365CD1489D2D}"/>
                    </a:ext>
                  </a:extLst>
                </p:cNvPr>
                <p:cNvCxnSpPr>
                  <a:stCxn id="19" idx="7"/>
                  <a:endCxn id="20" idx="2"/>
                </p:cNvCxnSpPr>
                <p:nvPr/>
              </p:nvCxnSpPr>
              <p:spPr>
                <a:xfrm flipV="1">
                  <a:off x="3426065" y="2980513"/>
                  <a:ext cx="751042" cy="64323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9Slide.vn 27">
                  <a:extLst>
                    <a:ext uri="{FF2B5EF4-FFF2-40B4-BE49-F238E27FC236}">
                      <a16:creationId xmlns:a16="http://schemas.microsoft.com/office/drawing/2014/main" id="{9890E904-F37E-4D45-A189-BB6F5BA9A1A0}"/>
                    </a:ext>
                  </a:extLst>
                </p:cNvPr>
                <p:cNvCxnSpPr>
                  <a:stCxn id="20" idx="7"/>
                  <a:endCxn id="21" idx="2"/>
                </p:cNvCxnSpPr>
                <p:nvPr/>
              </p:nvCxnSpPr>
              <p:spPr>
                <a:xfrm flipV="1">
                  <a:off x="4340465" y="2557760"/>
                  <a:ext cx="751042" cy="35508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9Slide.vn 28">
                  <a:extLst>
                    <a:ext uri="{FF2B5EF4-FFF2-40B4-BE49-F238E27FC236}">
                      <a16:creationId xmlns:a16="http://schemas.microsoft.com/office/drawing/2014/main" id="{BBD13A03-B1A8-43B5-8874-2399B7447637}"/>
                    </a:ext>
                  </a:extLst>
                </p:cNvPr>
                <p:cNvCxnSpPr>
                  <a:stCxn id="21" idx="5"/>
                  <a:endCxn id="22" idx="1"/>
                </p:cNvCxnSpPr>
                <p:nvPr/>
              </p:nvCxnSpPr>
              <p:spPr>
                <a:xfrm>
                  <a:off x="5254865" y="2625425"/>
                  <a:ext cx="779070" cy="74888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8" name="9Slide.vn 29">
                  <a:extLst>
                    <a:ext uri="{FF2B5EF4-FFF2-40B4-BE49-F238E27FC236}">
                      <a16:creationId xmlns:a16="http://schemas.microsoft.com/office/drawing/2014/main" id="{33917E6F-F519-463F-BEE4-3114DADF5BA5}"/>
                    </a:ext>
                  </a:extLst>
                </p:cNvPr>
                <p:cNvSpPr txBox="1"/>
                <p:nvPr/>
              </p:nvSpPr>
              <p:spPr>
                <a:xfrm>
                  <a:off x="1531219" y="3998544"/>
                  <a:ext cx="49885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15%</a:t>
                  </a:r>
                </a:p>
              </p:txBody>
            </p:sp>
            <p:sp>
              <p:nvSpPr>
                <p:cNvPr id="29" name="9Slide.vn 30">
                  <a:extLst>
                    <a:ext uri="{FF2B5EF4-FFF2-40B4-BE49-F238E27FC236}">
                      <a16:creationId xmlns:a16="http://schemas.microsoft.com/office/drawing/2014/main" id="{84BA8F36-CA41-4D29-AE67-BB9EB8CBF762}"/>
                    </a:ext>
                  </a:extLst>
                </p:cNvPr>
                <p:cNvSpPr txBox="1"/>
                <p:nvPr/>
              </p:nvSpPr>
              <p:spPr>
                <a:xfrm>
                  <a:off x="2469034" y="3721545"/>
                  <a:ext cx="49885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28%</a:t>
                  </a:r>
                </a:p>
              </p:txBody>
            </p:sp>
            <p:sp>
              <p:nvSpPr>
                <p:cNvPr id="30" name="9Slide.vn 31">
                  <a:extLst>
                    <a:ext uri="{FF2B5EF4-FFF2-40B4-BE49-F238E27FC236}">
                      <a16:creationId xmlns:a16="http://schemas.microsoft.com/office/drawing/2014/main" id="{25A0E31E-F23F-434A-B239-7C6592B61E83}"/>
                    </a:ext>
                  </a:extLst>
                </p:cNvPr>
                <p:cNvSpPr txBox="1"/>
                <p:nvPr/>
              </p:nvSpPr>
              <p:spPr>
                <a:xfrm>
                  <a:off x="3372512" y="3783513"/>
                  <a:ext cx="49885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25%</a:t>
                  </a:r>
                </a:p>
              </p:txBody>
            </p:sp>
            <p:sp>
              <p:nvSpPr>
                <p:cNvPr id="31" name="9Slide.vn 32">
                  <a:extLst>
                    <a:ext uri="{FF2B5EF4-FFF2-40B4-BE49-F238E27FC236}">
                      <a16:creationId xmlns:a16="http://schemas.microsoft.com/office/drawing/2014/main" id="{335FB598-A67D-46F4-AF9D-6C221FAC6FEA}"/>
                    </a:ext>
                  </a:extLst>
                </p:cNvPr>
                <p:cNvSpPr txBox="1"/>
                <p:nvPr/>
              </p:nvSpPr>
              <p:spPr>
                <a:xfrm>
                  <a:off x="4285533" y="3069280"/>
                  <a:ext cx="49885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40%</a:t>
                  </a:r>
                </a:p>
              </p:txBody>
            </p:sp>
            <p:sp>
              <p:nvSpPr>
                <p:cNvPr id="32" name="9Slide.vn 33">
                  <a:extLst>
                    <a:ext uri="{FF2B5EF4-FFF2-40B4-BE49-F238E27FC236}">
                      <a16:creationId xmlns:a16="http://schemas.microsoft.com/office/drawing/2014/main" id="{F0A1370B-3333-4E58-9152-9EAE6D6D8AB9}"/>
                    </a:ext>
                  </a:extLst>
                </p:cNvPr>
                <p:cNvSpPr txBox="1"/>
                <p:nvPr/>
              </p:nvSpPr>
              <p:spPr>
                <a:xfrm>
                  <a:off x="5338321" y="2419260"/>
                  <a:ext cx="49885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60%</a:t>
                  </a:r>
                </a:p>
              </p:txBody>
            </p:sp>
            <p:sp>
              <p:nvSpPr>
                <p:cNvPr id="33" name="9Slide.vn 34">
                  <a:extLst>
                    <a:ext uri="{FF2B5EF4-FFF2-40B4-BE49-F238E27FC236}">
                      <a16:creationId xmlns:a16="http://schemas.microsoft.com/office/drawing/2014/main" id="{9F78D4EF-22FC-484E-9A0C-E43AB0C9CF49}"/>
                    </a:ext>
                  </a:extLst>
                </p:cNvPr>
                <p:cNvSpPr txBox="1"/>
                <p:nvPr/>
              </p:nvSpPr>
              <p:spPr>
                <a:xfrm>
                  <a:off x="6108346" y="3515030"/>
                  <a:ext cx="49885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32%</a:t>
                  </a:r>
                </a:p>
              </p:txBody>
            </p:sp>
            <p:sp>
              <p:nvSpPr>
                <p:cNvPr id="34" name="9Slide.vn 35">
                  <a:extLst>
                    <a:ext uri="{FF2B5EF4-FFF2-40B4-BE49-F238E27FC236}">
                      <a16:creationId xmlns:a16="http://schemas.microsoft.com/office/drawing/2014/main" id="{FBD56DF0-AF1D-458D-90E6-7FEB1BCE90F9}"/>
                    </a:ext>
                  </a:extLst>
                </p:cNvPr>
                <p:cNvSpPr txBox="1"/>
                <p:nvPr/>
              </p:nvSpPr>
              <p:spPr>
                <a:xfrm>
                  <a:off x="1146825" y="4467165"/>
                  <a:ext cx="760144"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OPTIONS</a:t>
                  </a:r>
                </a:p>
              </p:txBody>
            </p:sp>
            <p:sp>
              <p:nvSpPr>
                <p:cNvPr id="35" name="9Slide.vn 36">
                  <a:extLst>
                    <a:ext uri="{FF2B5EF4-FFF2-40B4-BE49-F238E27FC236}">
                      <a16:creationId xmlns:a16="http://schemas.microsoft.com/office/drawing/2014/main" id="{17467E41-C6D5-4C4B-A875-81A3C9C4F029}"/>
                    </a:ext>
                  </a:extLst>
                </p:cNvPr>
                <p:cNvSpPr txBox="1"/>
                <p:nvPr/>
              </p:nvSpPr>
              <p:spPr>
                <a:xfrm>
                  <a:off x="2087973" y="4467165"/>
                  <a:ext cx="712054"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PHOTOS</a:t>
                  </a:r>
                </a:p>
              </p:txBody>
            </p:sp>
            <p:sp>
              <p:nvSpPr>
                <p:cNvPr id="36" name="9Slide.vn 37">
                  <a:extLst>
                    <a:ext uri="{FF2B5EF4-FFF2-40B4-BE49-F238E27FC236}">
                      <a16:creationId xmlns:a16="http://schemas.microsoft.com/office/drawing/2014/main" id="{6174D35E-661B-4673-99A5-7C03763387D3}"/>
                    </a:ext>
                  </a:extLst>
                </p:cNvPr>
                <p:cNvSpPr txBox="1"/>
                <p:nvPr/>
              </p:nvSpPr>
              <p:spPr>
                <a:xfrm>
                  <a:off x="3087818" y="4467165"/>
                  <a:ext cx="534121"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GIFTS</a:t>
                  </a:r>
                </a:p>
              </p:txBody>
            </p:sp>
            <p:sp>
              <p:nvSpPr>
                <p:cNvPr id="37" name="9Slide.vn 38">
                  <a:extLst>
                    <a:ext uri="{FF2B5EF4-FFF2-40B4-BE49-F238E27FC236}">
                      <a16:creationId xmlns:a16="http://schemas.microsoft.com/office/drawing/2014/main" id="{B06DC094-958F-465D-84EC-D83F2EDDE4E7}"/>
                    </a:ext>
                  </a:extLst>
                </p:cNvPr>
                <p:cNvSpPr txBox="1"/>
                <p:nvPr/>
              </p:nvSpPr>
              <p:spPr>
                <a:xfrm>
                  <a:off x="3990511" y="4467165"/>
                  <a:ext cx="56457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FLYER</a:t>
                  </a:r>
                </a:p>
              </p:txBody>
            </p:sp>
            <p:sp>
              <p:nvSpPr>
                <p:cNvPr id="38" name="9Slide.vn 39">
                  <a:extLst>
                    <a:ext uri="{FF2B5EF4-FFF2-40B4-BE49-F238E27FC236}">
                      <a16:creationId xmlns:a16="http://schemas.microsoft.com/office/drawing/2014/main" id="{C9618B4D-3A94-4365-A2AF-1CC7F686FC0B}"/>
                    </a:ext>
                  </a:extLst>
                </p:cNvPr>
                <p:cNvSpPr txBox="1"/>
                <p:nvPr/>
              </p:nvSpPr>
              <p:spPr>
                <a:xfrm>
                  <a:off x="4857622" y="4467165"/>
                  <a:ext cx="65915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FORUM</a:t>
                  </a:r>
                </a:p>
              </p:txBody>
            </p:sp>
            <p:sp>
              <p:nvSpPr>
                <p:cNvPr id="39" name="9Slide.vn 40">
                  <a:extLst>
                    <a:ext uri="{FF2B5EF4-FFF2-40B4-BE49-F238E27FC236}">
                      <a16:creationId xmlns:a16="http://schemas.microsoft.com/office/drawing/2014/main" id="{E0818F7C-8518-470E-B6D0-DA20799DA5FD}"/>
                    </a:ext>
                  </a:extLst>
                </p:cNvPr>
                <p:cNvSpPr txBox="1"/>
                <p:nvPr/>
              </p:nvSpPr>
              <p:spPr>
                <a:xfrm>
                  <a:off x="5745882" y="4467165"/>
                  <a:ext cx="660758"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black">
                          <a:lumMod val="75000"/>
                          <a:lumOff val="25000"/>
                        </a:prstClr>
                      </a:solidFill>
                      <a:effectLst/>
                      <a:uLnTx/>
                      <a:uFillTx/>
                      <a:latin typeface="Open Sans" panose="020B0606030504020204" pitchFamily="34" charset="0"/>
                      <a:ea typeface="Open Sans" panose="020B0606030504020204" pitchFamily="34" charset="0"/>
                      <a:cs typeface="Open Sans" panose="020B0606030504020204" pitchFamily="34" charset="0"/>
                    </a:rPr>
                    <a:t>DESIGN</a:t>
                  </a:r>
                </a:p>
              </p:txBody>
            </p:sp>
          </p:grpSp>
          <p:sp>
            <p:nvSpPr>
              <p:cNvPr id="43" name="9Slide.vn 41">
                <a:extLst>
                  <a:ext uri="{FF2B5EF4-FFF2-40B4-BE49-F238E27FC236}">
                    <a16:creationId xmlns:a16="http://schemas.microsoft.com/office/drawing/2014/main" id="{B8C78C51-1B98-4A1F-A03A-2AAEB5B74ABC}"/>
                  </a:ext>
                </a:extLst>
              </p:cNvPr>
              <p:cNvSpPr>
                <a:spLocks noChangeAspect="1"/>
              </p:cNvSpPr>
              <p:nvPr/>
            </p:nvSpPr>
            <p:spPr>
              <a:xfrm>
                <a:off x="8118416" y="3552737"/>
                <a:ext cx="430642" cy="391492"/>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FDFDFD"/>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4" name="9Slide.vn 42">
                <a:extLst>
                  <a:ext uri="{FF2B5EF4-FFF2-40B4-BE49-F238E27FC236}">
                    <a16:creationId xmlns:a16="http://schemas.microsoft.com/office/drawing/2014/main" id="{F7478501-3EC0-4443-AC99-40268805DDBF}"/>
                  </a:ext>
                </a:extLst>
              </p:cNvPr>
              <p:cNvSpPr>
                <a:spLocks noChangeAspect="1"/>
              </p:cNvSpPr>
              <p:nvPr/>
            </p:nvSpPr>
            <p:spPr>
              <a:xfrm>
                <a:off x="9942018" y="2636256"/>
                <a:ext cx="432000" cy="43200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DFDFD"/>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5" name="9Slide.vn 43">
                <a:extLst>
                  <a:ext uri="{FF2B5EF4-FFF2-40B4-BE49-F238E27FC236}">
                    <a16:creationId xmlns:a16="http://schemas.microsoft.com/office/drawing/2014/main" id="{45196547-47D5-4A2D-8EE0-C90C11367483}"/>
                  </a:ext>
                </a:extLst>
              </p:cNvPr>
              <p:cNvSpPr>
                <a:spLocks noChangeAspect="1"/>
              </p:cNvSpPr>
              <p:nvPr/>
            </p:nvSpPr>
            <p:spPr>
              <a:xfrm>
                <a:off x="7306134" y="3966175"/>
                <a:ext cx="244108" cy="244108"/>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FDFDFD"/>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6" name="9Slide.vn 44">
                <a:extLst>
                  <a:ext uri="{FF2B5EF4-FFF2-40B4-BE49-F238E27FC236}">
                    <a16:creationId xmlns:a16="http://schemas.microsoft.com/office/drawing/2014/main" id="{A9998279-4B1E-4638-8391-61C1F878ED0E}"/>
                  </a:ext>
                </a:extLst>
              </p:cNvPr>
              <p:cNvSpPr>
                <a:spLocks noChangeAspect="1"/>
              </p:cNvSpPr>
              <p:nvPr/>
            </p:nvSpPr>
            <p:spPr>
              <a:xfrm>
                <a:off x="6343474" y="4184733"/>
                <a:ext cx="322650" cy="322650"/>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rgbClr val="FDFDFD"/>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7" name="9Slide.vn 45">
                <a:extLst>
                  <a:ext uri="{FF2B5EF4-FFF2-40B4-BE49-F238E27FC236}">
                    <a16:creationId xmlns:a16="http://schemas.microsoft.com/office/drawing/2014/main" id="{E743C15E-FB96-4CE0-838D-2B637C8DA290}"/>
                  </a:ext>
                </a:extLst>
              </p:cNvPr>
              <p:cNvSpPr>
                <a:spLocks noChangeAspect="1"/>
              </p:cNvSpPr>
              <p:nvPr/>
            </p:nvSpPr>
            <p:spPr>
              <a:xfrm>
                <a:off x="11010328" y="2292980"/>
                <a:ext cx="124398" cy="228052"/>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rgbClr val="FDFDFD"/>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48" name="9Slide.vn 46">
                <a:extLst>
                  <a:ext uri="{FF2B5EF4-FFF2-40B4-BE49-F238E27FC236}">
                    <a16:creationId xmlns:a16="http://schemas.microsoft.com/office/drawing/2014/main" id="{4C1B8D59-3042-44BD-9A44-7A97B7357A89}"/>
                  </a:ext>
                </a:extLst>
              </p:cNvPr>
              <p:cNvSpPr>
                <a:spLocks noChangeAspect="1"/>
              </p:cNvSpPr>
              <p:nvPr/>
            </p:nvSpPr>
            <p:spPr>
              <a:xfrm>
                <a:off x="9148618" y="3287740"/>
                <a:ext cx="195074" cy="238426"/>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FDFDFD"/>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spTree>
    <p:extLst>
      <p:ext uri="{BB962C8B-B14F-4D97-AF65-F5344CB8AC3E}">
        <p14:creationId xmlns:p14="http://schemas.microsoft.com/office/powerpoint/2010/main" val="3151586186"/>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C63E8E07-B2EB-4C03-A132-6399D08A847F}"/>
              </a:ext>
            </a:extLst>
          </p:cNvPr>
          <p:cNvSpPr>
            <a:spLocks noGrp="1" noChangeAspect="1"/>
          </p:cNvSpPr>
          <p:nvPr>
            <p:ph type="title"/>
          </p:nvPr>
        </p:nvSpPr>
        <p:spPr/>
        <p:txBody>
          <a:bodyPr/>
          <a:lstStyle/>
          <a:p>
            <a:r>
              <a:rPr lang="en-IN" dirty="0"/>
              <a:t>MAP DASHBOARD</a:t>
            </a:r>
          </a:p>
        </p:txBody>
      </p:sp>
      <p:grpSp>
        <p:nvGrpSpPr>
          <p:cNvPr id="51" name="9Slide.vn 2">
            <a:extLst>
              <a:ext uri="{FF2B5EF4-FFF2-40B4-BE49-F238E27FC236}">
                <a16:creationId xmlns:a16="http://schemas.microsoft.com/office/drawing/2014/main" id="{E433F15E-56E6-4C99-8EB1-66EF2DD91DED}"/>
              </a:ext>
            </a:extLst>
          </p:cNvPr>
          <p:cNvGrpSpPr>
            <a:grpSpLocks noChangeAspect="1"/>
          </p:cNvGrpSpPr>
          <p:nvPr/>
        </p:nvGrpSpPr>
        <p:grpSpPr>
          <a:xfrm>
            <a:off x="3641175" y="1114070"/>
            <a:ext cx="1752600" cy="2052105"/>
            <a:chOff x="7736115" y="1649106"/>
            <a:chExt cx="1752600" cy="2052105"/>
          </a:xfrm>
        </p:grpSpPr>
        <p:grpSp>
          <p:nvGrpSpPr>
            <p:cNvPr id="27" name="Group 26">
              <a:extLst>
                <a:ext uri="{FF2B5EF4-FFF2-40B4-BE49-F238E27FC236}">
                  <a16:creationId xmlns:a16="http://schemas.microsoft.com/office/drawing/2014/main" id="{89D736EE-F1BA-4F7C-9F18-579BCE9CC25D}"/>
                </a:ext>
              </a:extLst>
            </p:cNvPr>
            <p:cNvGrpSpPr/>
            <p:nvPr/>
          </p:nvGrpSpPr>
          <p:grpSpPr>
            <a:xfrm>
              <a:off x="7840583" y="1649106"/>
              <a:ext cx="1543664" cy="1543664"/>
              <a:chOff x="7838153" y="1863396"/>
              <a:chExt cx="1543664" cy="1543664"/>
            </a:xfrm>
          </p:grpSpPr>
          <p:grpSp>
            <p:nvGrpSpPr>
              <p:cNvPr id="28" name="Group 27">
                <a:extLst>
                  <a:ext uri="{FF2B5EF4-FFF2-40B4-BE49-F238E27FC236}">
                    <a16:creationId xmlns:a16="http://schemas.microsoft.com/office/drawing/2014/main" id="{2BDCC82C-610C-47B7-915F-179C2109EBC0}"/>
                  </a:ext>
                </a:extLst>
              </p:cNvPr>
              <p:cNvGrpSpPr/>
              <p:nvPr/>
            </p:nvGrpSpPr>
            <p:grpSpPr>
              <a:xfrm rot="5400000">
                <a:off x="7838153" y="1863396"/>
                <a:ext cx="1543664" cy="1543664"/>
                <a:chOff x="7410450" y="1028700"/>
                <a:chExt cx="3848100" cy="3848100"/>
              </a:xfrm>
            </p:grpSpPr>
            <p:sp>
              <p:nvSpPr>
                <p:cNvPr id="30" name="9Slide.vn 3">
                  <a:extLst>
                    <a:ext uri="{FF2B5EF4-FFF2-40B4-BE49-F238E27FC236}">
                      <a16:creationId xmlns:a16="http://schemas.microsoft.com/office/drawing/2014/main" id="{1CE71B2A-563D-4912-85CE-F234A893C7C2}"/>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 name="9Slide.vn 4">
                  <a:extLst>
                    <a:ext uri="{FF2B5EF4-FFF2-40B4-BE49-F238E27FC236}">
                      <a16:creationId xmlns:a16="http://schemas.microsoft.com/office/drawing/2014/main" id="{F7DA3BA0-1378-48EA-8FAE-DA6EEB913C42}"/>
                    </a:ext>
                  </a:extLst>
                </p:cNvPr>
                <p:cNvSpPr/>
                <p:nvPr/>
              </p:nvSpPr>
              <p:spPr>
                <a:xfrm>
                  <a:off x="7410450" y="1028700"/>
                  <a:ext cx="3848100" cy="3848100"/>
                </a:xfrm>
                <a:prstGeom prst="blockArc">
                  <a:avLst>
                    <a:gd name="adj1" fmla="val 11747544"/>
                    <a:gd name="adj2" fmla="val 3957020"/>
                    <a:gd name="adj3" fmla="val 11330"/>
                  </a:avLst>
                </a:prstGeom>
                <a:solidFill>
                  <a:srgbClr val="D4A5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D5A67C"/>
                    </a:solidFill>
                    <a:effectLst/>
                    <a:uLnTx/>
                    <a:uFillTx/>
                    <a:latin typeface="Open Sans"/>
                    <a:ea typeface="+mn-ea"/>
                    <a:cs typeface="+mn-cs"/>
                  </a:endParaRPr>
                </a:p>
              </p:txBody>
            </p:sp>
          </p:grpSp>
          <p:sp>
            <p:nvSpPr>
              <p:cNvPr id="29" name="9Slide.vn 5">
                <a:extLst>
                  <a:ext uri="{FF2B5EF4-FFF2-40B4-BE49-F238E27FC236}">
                    <a16:creationId xmlns:a16="http://schemas.microsoft.com/office/drawing/2014/main" id="{995820E6-2572-48A9-8FFF-59E06EEC2A18}"/>
                  </a:ext>
                </a:extLst>
              </p:cNvPr>
              <p:cNvSpPr txBox="1"/>
              <p:nvPr/>
            </p:nvSpPr>
            <p:spPr>
              <a:xfrm>
                <a:off x="8099937" y="2373618"/>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65%</a:t>
                </a:r>
              </a:p>
            </p:txBody>
          </p:sp>
        </p:grpSp>
        <p:sp>
          <p:nvSpPr>
            <p:cNvPr id="47" name="9Slide.vn 6">
              <a:extLst>
                <a:ext uri="{FF2B5EF4-FFF2-40B4-BE49-F238E27FC236}">
                  <a16:creationId xmlns:a16="http://schemas.microsoft.com/office/drawing/2014/main" id="{7D725590-8D41-4315-808D-68BB6CF98A26}"/>
                </a:ext>
              </a:extLst>
            </p:cNvPr>
            <p:cNvSpPr>
              <a:spLocks/>
            </p:cNvSpPr>
            <p:nvPr/>
          </p:nvSpPr>
          <p:spPr bwMode="auto">
            <a:xfrm flipH="1">
              <a:off x="7736115" y="3306553"/>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54" name="9Slide.vn 7">
            <a:extLst>
              <a:ext uri="{FF2B5EF4-FFF2-40B4-BE49-F238E27FC236}">
                <a16:creationId xmlns:a16="http://schemas.microsoft.com/office/drawing/2014/main" id="{6B9F94B9-6B45-415A-A830-BACC16D567B5}"/>
              </a:ext>
            </a:extLst>
          </p:cNvPr>
          <p:cNvGrpSpPr>
            <a:grpSpLocks noChangeAspect="1"/>
          </p:cNvGrpSpPr>
          <p:nvPr/>
        </p:nvGrpSpPr>
        <p:grpSpPr>
          <a:xfrm>
            <a:off x="550863" y="1127517"/>
            <a:ext cx="1752600" cy="2025211"/>
            <a:chOff x="7736115" y="4183786"/>
            <a:chExt cx="1752600" cy="2025211"/>
          </a:xfrm>
        </p:grpSpPr>
        <p:grpSp>
          <p:nvGrpSpPr>
            <p:cNvPr id="42" name="Group 41">
              <a:extLst>
                <a:ext uri="{FF2B5EF4-FFF2-40B4-BE49-F238E27FC236}">
                  <a16:creationId xmlns:a16="http://schemas.microsoft.com/office/drawing/2014/main" id="{20F6F4F8-DA1C-4A88-9AEF-87780AE23E98}"/>
                </a:ext>
              </a:extLst>
            </p:cNvPr>
            <p:cNvGrpSpPr/>
            <p:nvPr/>
          </p:nvGrpSpPr>
          <p:grpSpPr>
            <a:xfrm>
              <a:off x="7840583" y="4183786"/>
              <a:ext cx="1543664" cy="1543664"/>
              <a:chOff x="7838155" y="4671833"/>
              <a:chExt cx="1543664" cy="1543664"/>
            </a:xfrm>
          </p:grpSpPr>
          <p:grpSp>
            <p:nvGrpSpPr>
              <p:cNvPr id="43" name="Group 42">
                <a:extLst>
                  <a:ext uri="{FF2B5EF4-FFF2-40B4-BE49-F238E27FC236}">
                    <a16:creationId xmlns:a16="http://schemas.microsoft.com/office/drawing/2014/main" id="{2695377C-E8C3-4FDB-8C4E-553F8549E517}"/>
                  </a:ext>
                </a:extLst>
              </p:cNvPr>
              <p:cNvGrpSpPr/>
              <p:nvPr/>
            </p:nvGrpSpPr>
            <p:grpSpPr>
              <a:xfrm rot="12600000">
                <a:off x="7838155" y="4671833"/>
                <a:ext cx="1543664" cy="1543664"/>
                <a:chOff x="7410448" y="1028700"/>
                <a:chExt cx="3848102" cy="3848101"/>
              </a:xfrm>
            </p:grpSpPr>
            <p:sp>
              <p:nvSpPr>
                <p:cNvPr id="45" name="9Slide.vn 8">
                  <a:extLst>
                    <a:ext uri="{FF2B5EF4-FFF2-40B4-BE49-F238E27FC236}">
                      <a16:creationId xmlns:a16="http://schemas.microsoft.com/office/drawing/2014/main" id="{D904524E-1830-482A-AE5D-FE416AC07B69}"/>
                    </a:ext>
                  </a:extLst>
                </p:cNvPr>
                <p:cNvSpPr/>
                <p:nvPr/>
              </p:nvSpPr>
              <p:spPr>
                <a:xfrm>
                  <a:off x="7410450" y="1028700"/>
                  <a:ext cx="3848100" cy="3848100"/>
                </a:xfrm>
                <a:prstGeom prst="donut">
                  <a:avLst>
                    <a:gd name="adj" fmla="val 11060"/>
                  </a:avLst>
                </a:prstGeom>
                <a:solidFill>
                  <a:srgbClr val="CE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46" name="9Slide.vn 9">
                  <a:extLst>
                    <a:ext uri="{FF2B5EF4-FFF2-40B4-BE49-F238E27FC236}">
                      <a16:creationId xmlns:a16="http://schemas.microsoft.com/office/drawing/2014/main" id="{7AD3375F-D31C-4224-A23B-6E642219EB8C}"/>
                    </a:ext>
                  </a:extLst>
                </p:cNvPr>
                <p:cNvSpPr/>
                <p:nvPr/>
              </p:nvSpPr>
              <p:spPr>
                <a:xfrm>
                  <a:off x="7410448" y="1028700"/>
                  <a:ext cx="3848101" cy="3848101"/>
                </a:xfrm>
                <a:prstGeom prst="blockArc">
                  <a:avLst>
                    <a:gd name="adj1" fmla="val 12480076"/>
                    <a:gd name="adj2" fmla="val 3991280"/>
                    <a:gd name="adj3" fmla="val 11081"/>
                  </a:avLst>
                </a:prstGeom>
                <a:solidFill>
                  <a:srgbClr val="EFEFEF"/>
                </a:solidFill>
                <a:ln>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44" name="9Slide.vn 10">
                <a:extLst>
                  <a:ext uri="{FF2B5EF4-FFF2-40B4-BE49-F238E27FC236}">
                    <a16:creationId xmlns:a16="http://schemas.microsoft.com/office/drawing/2014/main" id="{289ECADA-EB50-4E5A-8A34-8A8127834B78}"/>
                  </a:ext>
                </a:extLst>
              </p:cNvPr>
              <p:cNvSpPr txBox="1"/>
              <p:nvPr/>
            </p:nvSpPr>
            <p:spPr>
              <a:xfrm>
                <a:off x="8114685" y="5182054"/>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45%</a:t>
                </a:r>
              </a:p>
            </p:txBody>
          </p:sp>
        </p:grpSp>
        <p:sp>
          <p:nvSpPr>
            <p:cNvPr id="48" name="9Slide.vn 11">
              <a:extLst>
                <a:ext uri="{FF2B5EF4-FFF2-40B4-BE49-F238E27FC236}">
                  <a16:creationId xmlns:a16="http://schemas.microsoft.com/office/drawing/2014/main" id="{A8F988D8-271F-45A2-A426-8B27CFAC866E}"/>
                </a:ext>
              </a:extLst>
            </p:cNvPr>
            <p:cNvSpPr>
              <a:spLocks/>
            </p:cNvSpPr>
            <p:nvPr/>
          </p:nvSpPr>
          <p:spPr bwMode="auto">
            <a:xfrm flipH="1">
              <a:off x="7736115" y="5814339"/>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53" name="9Slide.vn 12">
            <a:extLst>
              <a:ext uri="{FF2B5EF4-FFF2-40B4-BE49-F238E27FC236}">
                <a16:creationId xmlns:a16="http://schemas.microsoft.com/office/drawing/2014/main" id="{8C0048F3-5BF9-4965-99C8-E975611CD505}"/>
              </a:ext>
            </a:extLst>
          </p:cNvPr>
          <p:cNvGrpSpPr>
            <a:grpSpLocks noChangeAspect="1"/>
          </p:cNvGrpSpPr>
          <p:nvPr/>
        </p:nvGrpSpPr>
        <p:grpSpPr>
          <a:xfrm>
            <a:off x="6731487" y="1127516"/>
            <a:ext cx="1752600" cy="2025212"/>
            <a:chOff x="10048948" y="4183785"/>
            <a:chExt cx="1752600" cy="2025212"/>
          </a:xfrm>
        </p:grpSpPr>
        <p:grpSp>
          <p:nvGrpSpPr>
            <p:cNvPr id="37" name="Group 36">
              <a:extLst>
                <a:ext uri="{FF2B5EF4-FFF2-40B4-BE49-F238E27FC236}">
                  <a16:creationId xmlns:a16="http://schemas.microsoft.com/office/drawing/2014/main" id="{FCE04FAE-1605-4F7D-A27E-1F4ADA3AB03C}"/>
                </a:ext>
              </a:extLst>
            </p:cNvPr>
            <p:cNvGrpSpPr/>
            <p:nvPr/>
          </p:nvGrpSpPr>
          <p:grpSpPr>
            <a:xfrm>
              <a:off x="10153416" y="4183785"/>
              <a:ext cx="1543664" cy="1543664"/>
              <a:chOff x="10138901" y="4671832"/>
              <a:chExt cx="1543664" cy="1543664"/>
            </a:xfrm>
          </p:grpSpPr>
          <p:grpSp>
            <p:nvGrpSpPr>
              <p:cNvPr id="38" name="Group 37">
                <a:extLst>
                  <a:ext uri="{FF2B5EF4-FFF2-40B4-BE49-F238E27FC236}">
                    <a16:creationId xmlns:a16="http://schemas.microsoft.com/office/drawing/2014/main" id="{80E9AED3-9BC5-46EC-8BD7-0DBD95EB2C98}"/>
                  </a:ext>
                </a:extLst>
              </p:cNvPr>
              <p:cNvGrpSpPr/>
              <p:nvPr/>
            </p:nvGrpSpPr>
            <p:grpSpPr>
              <a:xfrm rot="5400000">
                <a:off x="10138901" y="4671832"/>
                <a:ext cx="1543664" cy="1543664"/>
                <a:chOff x="7410450" y="1028700"/>
                <a:chExt cx="3848100" cy="3848100"/>
              </a:xfrm>
            </p:grpSpPr>
            <p:sp>
              <p:nvSpPr>
                <p:cNvPr id="40" name="9Slide.vn 13">
                  <a:extLst>
                    <a:ext uri="{FF2B5EF4-FFF2-40B4-BE49-F238E27FC236}">
                      <a16:creationId xmlns:a16="http://schemas.microsoft.com/office/drawing/2014/main" id="{32FB851E-5278-49DF-AB5E-50AA56295C8E}"/>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 name="9Slide.vn 14">
                  <a:extLst>
                    <a:ext uri="{FF2B5EF4-FFF2-40B4-BE49-F238E27FC236}">
                      <a16:creationId xmlns:a16="http://schemas.microsoft.com/office/drawing/2014/main" id="{A0B25E8B-1AEC-435F-9343-2C958E1B0E13}"/>
                    </a:ext>
                  </a:extLst>
                </p:cNvPr>
                <p:cNvSpPr/>
                <p:nvPr/>
              </p:nvSpPr>
              <p:spPr>
                <a:xfrm rot="4657630">
                  <a:off x="7410450" y="1028700"/>
                  <a:ext cx="3848100" cy="3848100"/>
                </a:xfrm>
                <a:prstGeom prst="blockArc">
                  <a:avLst>
                    <a:gd name="adj1" fmla="val 5982016"/>
                    <a:gd name="adj2" fmla="val 3957020"/>
                    <a:gd name="adj3" fmla="val 11330"/>
                  </a:avLst>
                </a:prstGeom>
                <a:solidFill>
                  <a:srgbClr val="A278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39" name="9Slide.vn 15">
                <a:extLst>
                  <a:ext uri="{FF2B5EF4-FFF2-40B4-BE49-F238E27FC236}">
                    <a16:creationId xmlns:a16="http://schemas.microsoft.com/office/drawing/2014/main" id="{84F67A8D-09D6-4771-AEB7-3EFC69530269}"/>
                  </a:ext>
                </a:extLst>
              </p:cNvPr>
              <p:cNvSpPr txBox="1"/>
              <p:nvPr/>
            </p:nvSpPr>
            <p:spPr>
              <a:xfrm>
                <a:off x="10415433" y="5182054"/>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87%</a:t>
                </a:r>
              </a:p>
            </p:txBody>
          </p:sp>
        </p:grpSp>
        <p:sp>
          <p:nvSpPr>
            <p:cNvPr id="49" name="9Slide.vn 16">
              <a:extLst>
                <a:ext uri="{FF2B5EF4-FFF2-40B4-BE49-F238E27FC236}">
                  <a16:creationId xmlns:a16="http://schemas.microsoft.com/office/drawing/2014/main" id="{46CE5941-2BFC-4EB8-AF06-5F8D0C0AA51B}"/>
                </a:ext>
              </a:extLst>
            </p:cNvPr>
            <p:cNvSpPr>
              <a:spLocks/>
            </p:cNvSpPr>
            <p:nvPr/>
          </p:nvSpPr>
          <p:spPr bwMode="auto">
            <a:xfrm flipH="1">
              <a:off x="10048948" y="5814339"/>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52" name="9Slide.vn 17">
            <a:extLst>
              <a:ext uri="{FF2B5EF4-FFF2-40B4-BE49-F238E27FC236}">
                <a16:creationId xmlns:a16="http://schemas.microsoft.com/office/drawing/2014/main" id="{6AB3297F-0DC3-4236-831F-74650E947431}"/>
              </a:ext>
            </a:extLst>
          </p:cNvPr>
          <p:cNvGrpSpPr>
            <a:grpSpLocks noChangeAspect="1"/>
          </p:cNvGrpSpPr>
          <p:nvPr/>
        </p:nvGrpSpPr>
        <p:grpSpPr>
          <a:xfrm>
            <a:off x="9821799" y="1114070"/>
            <a:ext cx="1752600" cy="2052105"/>
            <a:chOff x="10048948" y="1649106"/>
            <a:chExt cx="1752600" cy="2052105"/>
          </a:xfrm>
        </p:grpSpPr>
        <p:grpSp>
          <p:nvGrpSpPr>
            <p:cNvPr id="32" name="Group 31">
              <a:extLst>
                <a:ext uri="{FF2B5EF4-FFF2-40B4-BE49-F238E27FC236}">
                  <a16:creationId xmlns:a16="http://schemas.microsoft.com/office/drawing/2014/main" id="{64A0D8C9-024A-4E4C-A81B-3F11B10031A5}"/>
                </a:ext>
              </a:extLst>
            </p:cNvPr>
            <p:cNvGrpSpPr/>
            <p:nvPr/>
          </p:nvGrpSpPr>
          <p:grpSpPr>
            <a:xfrm>
              <a:off x="10153416" y="1649106"/>
              <a:ext cx="1543664" cy="1543664"/>
              <a:chOff x="10138901" y="1863396"/>
              <a:chExt cx="1543664" cy="1543664"/>
            </a:xfrm>
          </p:grpSpPr>
          <p:grpSp>
            <p:nvGrpSpPr>
              <p:cNvPr id="33" name="Group 32">
                <a:extLst>
                  <a:ext uri="{FF2B5EF4-FFF2-40B4-BE49-F238E27FC236}">
                    <a16:creationId xmlns:a16="http://schemas.microsoft.com/office/drawing/2014/main" id="{D4FBE771-A2F9-4260-9366-AA2512E9465D}"/>
                  </a:ext>
                </a:extLst>
              </p:cNvPr>
              <p:cNvGrpSpPr/>
              <p:nvPr/>
            </p:nvGrpSpPr>
            <p:grpSpPr>
              <a:xfrm rot="5400000">
                <a:off x="10138901" y="1863396"/>
                <a:ext cx="1543664" cy="1543664"/>
                <a:chOff x="7410450" y="1028700"/>
                <a:chExt cx="3848100" cy="3848100"/>
              </a:xfrm>
            </p:grpSpPr>
            <p:sp>
              <p:nvSpPr>
                <p:cNvPr id="35" name="9Slide.vn 18">
                  <a:extLst>
                    <a:ext uri="{FF2B5EF4-FFF2-40B4-BE49-F238E27FC236}">
                      <a16:creationId xmlns:a16="http://schemas.microsoft.com/office/drawing/2014/main" id="{F42FBF17-8769-4F25-9113-D221A157FB81}"/>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 name="9Slide.vn 19">
                  <a:extLst>
                    <a:ext uri="{FF2B5EF4-FFF2-40B4-BE49-F238E27FC236}">
                      <a16:creationId xmlns:a16="http://schemas.microsoft.com/office/drawing/2014/main" id="{225B7F6E-B7D8-408F-8C98-1215FC6D3FFE}"/>
                    </a:ext>
                  </a:extLst>
                </p:cNvPr>
                <p:cNvSpPr/>
                <p:nvPr/>
              </p:nvSpPr>
              <p:spPr>
                <a:xfrm>
                  <a:off x="7410450" y="1028700"/>
                  <a:ext cx="3848100" cy="3848100"/>
                </a:xfrm>
                <a:prstGeom prst="blockArc">
                  <a:avLst>
                    <a:gd name="adj1" fmla="val 11747544"/>
                    <a:gd name="adj2" fmla="val 5370644"/>
                    <a:gd name="adj3" fmla="val 10983"/>
                  </a:avLst>
                </a:prstGeom>
                <a:solidFill>
                  <a:srgbClr val="D37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34" name="9Slide.vn 20">
                <a:extLst>
                  <a:ext uri="{FF2B5EF4-FFF2-40B4-BE49-F238E27FC236}">
                    <a16:creationId xmlns:a16="http://schemas.microsoft.com/office/drawing/2014/main" id="{35D490F1-B77E-48E9-84BD-2428E54DBF99}"/>
                  </a:ext>
                </a:extLst>
              </p:cNvPr>
              <p:cNvSpPr txBox="1"/>
              <p:nvPr/>
            </p:nvSpPr>
            <p:spPr>
              <a:xfrm>
                <a:off x="10415433" y="2373618"/>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67%</a:t>
                </a:r>
              </a:p>
            </p:txBody>
          </p:sp>
        </p:grpSp>
        <p:sp>
          <p:nvSpPr>
            <p:cNvPr id="50" name="9Slide.vn 21">
              <a:extLst>
                <a:ext uri="{FF2B5EF4-FFF2-40B4-BE49-F238E27FC236}">
                  <a16:creationId xmlns:a16="http://schemas.microsoft.com/office/drawing/2014/main" id="{5F23C7A5-A4C3-40E7-AC3D-7E07E1CD05C2}"/>
                </a:ext>
              </a:extLst>
            </p:cNvPr>
            <p:cNvSpPr>
              <a:spLocks/>
            </p:cNvSpPr>
            <p:nvPr/>
          </p:nvSpPr>
          <p:spPr bwMode="auto">
            <a:xfrm flipH="1">
              <a:off x="10048948" y="3306553"/>
              <a:ext cx="1752600" cy="394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sp>
        <p:nvSpPr>
          <p:cNvPr id="57" name="9Slide.vn 22">
            <a:extLst>
              <a:ext uri="{FF2B5EF4-FFF2-40B4-BE49-F238E27FC236}">
                <a16:creationId xmlns:a16="http://schemas.microsoft.com/office/drawing/2014/main" id="{B96F73A3-2E21-4487-9F99-7D65567BF19C}"/>
              </a:ext>
            </a:extLst>
          </p:cNvPr>
          <p:cNvSpPr>
            <a:spLocks/>
          </p:cNvSpPr>
          <p:nvPr/>
        </p:nvSpPr>
        <p:spPr bwMode="auto">
          <a:xfrm>
            <a:off x="6553200" y="3477835"/>
            <a:ext cx="5295900" cy="26428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Lorem ipsum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dolor</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sit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amet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consectetur</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adipiscing</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elit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Integer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tortor</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tempus,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elementum</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sem</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sit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amet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auctor</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elit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Praesent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urna</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nisl</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euismod</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et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iaculis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sit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amet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fringilla</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sit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amet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lectus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Quisque</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sodales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nibh</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consequat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semper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blandit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neque</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purus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accumsan</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lacus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vitae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dapibus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libero nisi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justo</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Morbi</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eget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turpis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sagittis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maximus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lacus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ac,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tristique</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metus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Aliquam</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elit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nisl</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blandit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sit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amet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vehicula</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id,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varius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sed</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velit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Pellentesque</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id mi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sed</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velit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bibendum</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varius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sit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amet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sed</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leo</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Nam maximus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sodales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urna</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Pellentesque</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ut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est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gravida,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lacinia</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tellus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molestie</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facilisis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libero.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Quisque</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eget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orci</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pharetra,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malesuada</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erat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non,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mollis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urna</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Etiam</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varius</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id ligula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vel</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r>
              <a:rPr kumimoji="0" lang="en-IN" sz="14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hendrerit</a:t>
            </a:r>
            <a:r>
              <a:rPr kumimoji="0" lang="en-IN" sz="14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a:t>
            </a:r>
          </a:p>
        </p:txBody>
      </p:sp>
      <p:grpSp>
        <p:nvGrpSpPr>
          <p:cNvPr id="3" name="9Slide.vn 23">
            <a:extLst>
              <a:ext uri="{FF2B5EF4-FFF2-40B4-BE49-F238E27FC236}">
                <a16:creationId xmlns:a16="http://schemas.microsoft.com/office/drawing/2014/main" id="{9A6480DC-1F77-4A3F-8A0B-E3848F3109A7}"/>
              </a:ext>
            </a:extLst>
          </p:cNvPr>
          <p:cNvGrpSpPr/>
          <p:nvPr/>
        </p:nvGrpSpPr>
        <p:grpSpPr>
          <a:xfrm>
            <a:off x="1060134" y="3139701"/>
            <a:ext cx="4506032" cy="3464298"/>
            <a:chOff x="919247" y="2935471"/>
            <a:chExt cx="4800040" cy="3690336"/>
          </a:xfrm>
        </p:grpSpPr>
        <p:sp>
          <p:nvSpPr>
            <p:cNvPr id="63" name="9Slide.vn 24">
              <a:extLst>
                <a:ext uri="{FF2B5EF4-FFF2-40B4-BE49-F238E27FC236}">
                  <a16:creationId xmlns:a16="http://schemas.microsoft.com/office/drawing/2014/main" id="{8F754EBC-920F-4DAB-9B4A-D6ECDC257016}"/>
                </a:ext>
              </a:extLst>
            </p:cNvPr>
            <p:cNvSpPr>
              <a:spLocks/>
            </p:cNvSpPr>
            <p:nvPr/>
          </p:nvSpPr>
          <p:spPr bwMode="auto">
            <a:xfrm rot="527407">
              <a:off x="1067087" y="2935471"/>
              <a:ext cx="4652200" cy="3690336"/>
            </a:xfrm>
            <a:custGeom>
              <a:avLst/>
              <a:gdLst>
                <a:gd name="T0" fmla="*/ 1739106 w 21558"/>
                <a:gd name="T1" fmla="*/ 1380049 h 21596"/>
                <a:gd name="T2" fmla="*/ 1739106 w 21558"/>
                <a:gd name="T3" fmla="*/ 1380049 h 21596"/>
                <a:gd name="T4" fmla="*/ 1739106 w 21558"/>
                <a:gd name="T5" fmla="*/ 1380049 h 21596"/>
                <a:gd name="T6" fmla="*/ 1739106 w 21558"/>
                <a:gd name="T7" fmla="*/ 1380049 h 215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58" h="21596">
                  <a:moveTo>
                    <a:pt x="21372" y="-1"/>
                  </a:moveTo>
                  <a:cubicBezTo>
                    <a:pt x="21316" y="7"/>
                    <a:pt x="21259" y="12"/>
                    <a:pt x="21204" y="19"/>
                  </a:cubicBezTo>
                  <a:cubicBezTo>
                    <a:pt x="20921" y="79"/>
                    <a:pt x="20845" y="18"/>
                    <a:pt x="20725" y="300"/>
                  </a:cubicBezTo>
                  <a:cubicBezTo>
                    <a:pt x="20543" y="311"/>
                    <a:pt x="20396" y="373"/>
                    <a:pt x="20247" y="414"/>
                  </a:cubicBezTo>
                  <a:cubicBezTo>
                    <a:pt x="20203" y="417"/>
                    <a:pt x="20159" y="418"/>
                    <a:pt x="20115" y="421"/>
                  </a:cubicBezTo>
                  <a:cubicBezTo>
                    <a:pt x="20019" y="461"/>
                    <a:pt x="19923" y="502"/>
                    <a:pt x="19828" y="542"/>
                  </a:cubicBezTo>
                  <a:cubicBezTo>
                    <a:pt x="19754" y="514"/>
                    <a:pt x="19679" y="488"/>
                    <a:pt x="19605" y="460"/>
                  </a:cubicBezTo>
                  <a:cubicBezTo>
                    <a:pt x="19549" y="451"/>
                    <a:pt x="19511" y="499"/>
                    <a:pt x="19450" y="490"/>
                  </a:cubicBezTo>
                  <a:cubicBezTo>
                    <a:pt x="19304" y="869"/>
                    <a:pt x="19156" y="667"/>
                    <a:pt x="18853" y="793"/>
                  </a:cubicBezTo>
                  <a:cubicBezTo>
                    <a:pt x="18699" y="858"/>
                    <a:pt x="18562" y="1013"/>
                    <a:pt x="18473" y="1163"/>
                  </a:cubicBezTo>
                  <a:cubicBezTo>
                    <a:pt x="18428" y="1161"/>
                    <a:pt x="18350" y="1136"/>
                    <a:pt x="18330" y="1140"/>
                  </a:cubicBezTo>
                  <a:cubicBezTo>
                    <a:pt x="18254" y="1157"/>
                    <a:pt x="18144" y="1334"/>
                    <a:pt x="18116" y="1414"/>
                  </a:cubicBezTo>
                  <a:cubicBezTo>
                    <a:pt x="18104" y="1429"/>
                    <a:pt x="18091" y="1445"/>
                    <a:pt x="18079" y="1460"/>
                  </a:cubicBezTo>
                  <a:cubicBezTo>
                    <a:pt x="18115" y="1494"/>
                    <a:pt x="18149" y="1531"/>
                    <a:pt x="18175" y="1578"/>
                  </a:cubicBezTo>
                  <a:cubicBezTo>
                    <a:pt x="18082" y="1660"/>
                    <a:pt x="17951" y="1621"/>
                    <a:pt x="17901" y="1761"/>
                  </a:cubicBezTo>
                  <a:cubicBezTo>
                    <a:pt x="17897" y="1766"/>
                    <a:pt x="17892" y="1771"/>
                    <a:pt x="17888" y="1777"/>
                  </a:cubicBezTo>
                  <a:cubicBezTo>
                    <a:pt x="17918" y="1812"/>
                    <a:pt x="17949" y="1847"/>
                    <a:pt x="17979" y="1882"/>
                  </a:cubicBezTo>
                  <a:cubicBezTo>
                    <a:pt x="17975" y="1915"/>
                    <a:pt x="17969" y="1946"/>
                    <a:pt x="17966" y="1980"/>
                  </a:cubicBezTo>
                  <a:cubicBezTo>
                    <a:pt x="17604" y="1978"/>
                    <a:pt x="17663" y="2110"/>
                    <a:pt x="17451" y="2234"/>
                  </a:cubicBezTo>
                  <a:cubicBezTo>
                    <a:pt x="17451" y="2238"/>
                    <a:pt x="17451" y="2242"/>
                    <a:pt x="17451" y="2244"/>
                  </a:cubicBezTo>
                  <a:cubicBezTo>
                    <a:pt x="17647" y="2543"/>
                    <a:pt x="17676" y="2290"/>
                    <a:pt x="17942" y="2349"/>
                  </a:cubicBezTo>
                  <a:cubicBezTo>
                    <a:pt x="18065" y="2376"/>
                    <a:pt x="18152" y="2466"/>
                    <a:pt x="18263" y="2496"/>
                  </a:cubicBezTo>
                  <a:cubicBezTo>
                    <a:pt x="18365" y="2423"/>
                    <a:pt x="18416" y="2304"/>
                    <a:pt x="18498" y="2208"/>
                  </a:cubicBezTo>
                  <a:cubicBezTo>
                    <a:pt x="18496" y="2177"/>
                    <a:pt x="18495" y="2147"/>
                    <a:pt x="18493" y="2117"/>
                  </a:cubicBezTo>
                  <a:cubicBezTo>
                    <a:pt x="18461" y="2091"/>
                    <a:pt x="18429" y="2067"/>
                    <a:pt x="18398" y="2042"/>
                  </a:cubicBezTo>
                  <a:cubicBezTo>
                    <a:pt x="18393" y="2033"/>
                    <a:pt x="18389" y="2023"/>
                    <a:pt x="18385" y="2016"/>
                  </a:cubicBezTo>
                  <a:cubicBezTo>
                    <a:pt x="18407" y="1988"/>
                    <a:pt x="18427" y="1962"/>
                    <a:pt x="18449" y="1934"/>
                  </a:cubicBezTo>
                  <a:cubicBezTo>
                    <a:pt x="18520" y="1938"/>
                    <a:pt x="18555" y="1964"/>
                    <a:pt x="18599" y="1996"/>
                  </a:cubicBezTo>
                  <a:cubicBezTo>
                    <a:pt x="18651" y="1927"/>
                    <a:pt x="18729" y="1857"/>
                    <a:pt x="18786" y="1797"/>
                  </a:cubicBezTo>
                  <a:cubicBezTo>
                    <a:pt x="18786" y="1792"/>
                    <a:pt x="18786" y="1789"/>
                    <a:pt x="18786" y="1784"/>
                  </a:cubicBezTo>
                  <a:cubicBezTo>
                    <a:pt x="18766" y="1763"/>
                    <a:pt x="18746" y="1742"/>
                    <a:pt x="18726" y="1721"/>
                  </a:cubicBezTo>
                  <a:cubicBezTo>
                    <a:pt x="18713" y="1700"/>
                    <a:pt x="18723" y="1667"/>
                    <a:pt x="18731" y="1630"/>
                  </a:cubicBezTo>
                  <a:cubicBezTo>
                    <a:pt x="18745" y="1615"/>
                    <a:pt x="18759" y="1600"/>
                    <a:pt x="18773" y="1584"/>
                  </a:cubicBezTo>
                  <a:cubicBezTo>
                    <a:pt x="18874" y="1587"/>
                    <a:pt x="19028" y="1641"/>
                    <a:pt x="19109" y="1594"/>
                  </a:cubicBezTo>
                  <a:cubicBezTo>
                    <a:pt x="19143" y="1560"/>
                    <a:pt x="19176" y="1528"/>
                    <a:pt x="19210" y="1496"/>
                  </a:cubicBezTo>
                  <a:cubicBezTo>
                    <a:pt x="19229" y="1468"/>
                    <a:pt x="19249" y="1442"/>
                    <a:pt x="19269" y="1414"/>
                  </a:cubicBezTo>
                  <a:cubicBezTo>
                    <a:pt x="19244" y="1396"/>
                    <a:pt x="19219" y="1377"/>
                    <a:pt x="19194" y="1359"/>
                  </a:cubicBezTo>
                  <a:cubicBezTo>
                    <a:pt x="19227" y="1166"/>
                    <a:pt x="19620" y="1109"/>
                    <a:pt x="19779" y="1048"/>
                  </a:cubicBezTo>
                  <a:cubicBezTo>
                    <a:pt x="20178" y="907"/>
                    <a:pt x="20577" y="768"/>
                    <a:pt x="20976" y="627"/>
                  </a:cubicBezTo>
                  <a:cubicBezTo>
                    <a:pt x="21204" y="541"/>
                    <a:pt x="21450" y="492"/>
                    <a:pt x="21545" y="241"/>
                  </a:cubicBezTo>
                  <a:cubicBezTo>
                    <a:pt x="21599" y="138"/>
                    <a:pt x="21466" y="-4"/>
                    <a:pt x="21372" y="-1"/>
                  </a:cubicBezTo>
                  <a:close/>
                  <a:moveTo>
                    <a:pt x="17948" y="2649"/>
                  </a:moveTo>
                  <a:cubicBezTo>
                    <a:pt x="17785" y="2623"/>
                    <a:pt x="17610" y="2717"/>
                    <a:pt x="17498" y="2754"/>
                  </a:cubicBezTo>
                  <a:cubicBezTo>
                    <a:pt x="17430" y="2760"/>
                    <a:pt x="17364" y="2765"/>
                    <a:pt x="17296" y="2770"/>
                  </a:cubicBezTo>
                  <a:cubicBezTo>
                    <a:pt x="17213" y="2822"/>
                    <a:pt x="17167" y="2956"/>
                    <a:pt x="17073" y="3009"/>
                  </a:cubicBezTo>
                  <a:cubicBezTo>
                    <a:pt x="17069" y="3017"/>
                    <a:pt x="17064" y="3027"/>
                    <a:pt x="17061" y="3035"/>
                  </a:cubicBezTo>
                  <a:cubicBezTo>
                    <a:pt x="17108" y="3066"/>
                    <a:pt x="17150" y="3107"/>
                    <a:pt x="17218" y="3110"/>
                  </a:cubicBezTo>
                  <a:cubicBezTo>
                    <a:pt x="17184" y="3239"/>
                    <a:pt x="17091" y="3439"/>
                    <a:pt x="16991" y="3479"/>
                  </a:cubicBezTo>
                  <a:cubicBezTo>
                    <a:pt x="16922" y="3506"/>
                    <a:pt x="16883" y="3454"/>
                    <a:pt x="16830" y="3457"/>
                  </a:cubicBezTo>
                  <a:cubicBezTo>
                    <a:pt x="16784" y="3529"/>
                    <a:pt x="16730" y="3592"/>
                    <a:pt x="16763" y="3728"/>
                  </a:cubicBezTo>
                  <a:cubicBezTo>
                    <a:pt x="16781" y="3758"/>
                    <a:pt x="16797" y="3789"/>
                    <a:pt x="16815" y="3819"/>
                  </a:cubicBezTo>
                  <a:cubicBezTo>
                    <a:pt x="16949" y="3935"/>
                    <a:pt x="16974" y="3764"/>
                    <a:pt x="17073" y="3783"/>
                  </a:cubicBezTo>
                  <a:cubicBezTo>
                    <a:pt x="17265" y="3820"/>
                    <a:pt x="17380" y="3959"/>
                    <a:pt x="17542" y="4022"/>
                  </a:cubicBezTo>
                  <a:cubicBezTo>
                    <a:pt x="17537" y="4047"/>
                    <a:pt x="17533" y="4075"/>
                    <a:pt x="17529" y="4100"/>
                  </a:cubicBezTo>
                  <a:cubicBezTo>
                    <a:pt x="17450" y="4146"/>
                    <a:pt x="17356" y="4159"/>
                    <a:pt x="17366" y="4303"/>
                  </a:cubicBezTo>
                  <a:cubicBezTo>
                    <a:pt x="17455" y="4324"/>
                    <a:pt x="17521" y="4313"/>
                    <a:pt x="17629" y="4309"/>
                  </a:cubicBezTo>
                  <a:cubicBezTo>
                    <a:pt x="17653" y="4350"/>
                    <a:pt x="17678" y="4394"/>
                    <a:pt x="17702" y="4434"/>
                  </a:cubicBezTo>
                  <a:cubicBezTo>
                    <a:pt x="17791" y="4479"/>
                    <a:pt x="17838" y="4363"/>
                    <a:pt x="17901" y="4336"/>
                  </a:cubicBezTo>
                  <a:cubicBezTo>
                    <a:pt x="18046" y="4338"/>
                    <a:pt x="18192" y="4340"/>
                    <a:pt x="18338" y="4342"/>
                  </a:cubicBezTo>
                  <a:cubicBezTo>
                    <a:pt x="18332" y="4191"/>
                    <a:pt x="18170" y="4146"/>
                    <a:pt x="18098" y="4074"/>
                  </a:cubicBezTo>
                  <a:cubicBezTo>
                    <a:pt x="17969" y="3948"/>
                    <a:pt x="17897" y="3679"/>
                    <a:pt x="17860" y="3440"/>
                  </a:cubicBezTo>
                  <a:cubicBezTo>
                    <a:pt x="17780" y="2928"/>
                    <a:pt x="18098" y="3103"/>
                    <a:pt x="18134" y="2728"/>
                  </a:cubicBezTo>
                  <a:cubicBezTo>
                    <a:pt x="18072" y="2701"/>
                    <a:pt x="18010" y="2677"/>
                    <a:pt x="17948" y="2649"/>
                  </a:cubicBezTo>
                  <a:close/>
                  <a:moveTo>
                    <a:pt x="10334" y="3636"/>
                  </a:moveTo>
                  <a:cubicBezTo>
                    <a:pt x="10295" y="3644"/>
                    <a:pt x="10252" y="3664"/>
                    <a:pt x="10215" y="3672"/>
                  </a:cubicBezTo>
                  <a:cubicBezTo>
                    <a:pt x="10173" y="3843"/>
                    <a:pt x="10098" y="3959"/>
                    <a:pt x="9974" y="4032"/>
                  </a:cubicBezTo>
                  <a:cubicBezTo>
                    <a:pt x="9971" y="3921"/>
                    <a:pt x="9979" y="3809"/>
                    <a:pt x="9974" y="3698"/>
                  </a:cubicBezTo>
                  <a:cubicBezTo>
                    <a:pt x="9844" y="3812"/>
                    <a:pt x="9667" y="4001"/>
                    <a:pt x="9605" y="4195"/>
                  </a:cubicBezTo>
                  <a:cubicBezTo>
                    <a:pt x="9588" y="4192"/>
                    <a:pt x="9577" y="4197"/>
                    <a:pt x="9561" y="4195"/>
                  </a:cubicBezTo>
                  <a:cubicBezTo>
                    <a:pt x="9560" y="3902"/>
                    <a:pt x="9659" y="3885"/>
                    <a:pt x="9755" y="3728"/>
                  </a:cubicBezTo>
                  <a:cubicBezTo>
                    <a:pt x="9490" y="3703"/>
                    <a:pt x="9453" y="3807"/>
                    <a:pt x="9318" y="3976"/>
                  </a:cubicBezTo>
                  <a:cubicBezTo>
                    <a:pt x="9289" y="4004"/>
                    <a:pt x="9227" y="3946"/>
                    <a:pt x="9188" y="3976"/>
                  </a:cubicBezTo>
                  <a:cubicBezTo>
                    <a:pt x="9120" y="4028"/>
                    <a:pt x="9061" y="4202"/>
                    <a:pt x="9036" y="4306"/>
                  </a:cubicBezTo>
                  <a:cubicBezTo>
                    <a:pt x="8859" y="4192"/>
                    <a:pt x="8782" y="3993"/>
                    <a:pt x="8686" y="4417"/>
                  </a:cubicBezTo>
                  <a:cubicBezTo>
                    <a:pt x="8647" y="4374"/>
                    <a:pt x="8597" y="4323"/>
                    <a:pt x="8557" y="4280"/>
                  </a:cubicBezTo>
                  <a:cubicBezTo>
                    <a:pt x="8551" y="4277"/>
                    <a:pt x="8543" y="4283"/>
                    <a:pt x="8536" y="4280"/>
                  </a:cubicBezTo>
                  <a:cubicBezTo>
                    <a:pt x="8492" y="4370"/>
                    <a:pt x="8468" y="4402"/>
                    <a:pt x="8361" y="4417"/>
                  </a:cubicBezTo>
                  <a:cubicBezTo>
                    <a:pt x="8335" y="4540"/>
                    <a:pt x="8278" y="4626"/>
                    <a:pt x="8208" y="4692"/>
                  </a:cubicBezTo>
                  <a:cubicBezTo>
                    <a:pt x="8221" y="4610"/>
                    <a:pt x="8227" y="4538"/>
                    <a:pt x="8249" y="4473"/>
                  </a:cubicBezTo>
                  <a:cubicBezTo>
                    <a:pt x="8246" y="4460"/>
                    <a:pt x="8253" y="4460"/>
                    <a:pt x="8249" y="4447"/>
                  </a:cubicBezTo>
                  <a:cubicBezTo>
                    <a:pt x="8243" y="4442"/>
                    <a:pt x="8234" y="4422"/>
                    <a:pt x="8229" y="4417"/>
                  </a:cubicBezTo>
                  <a:cubicBezTo>
                    <a:pt x="8149" y="4472"/>
                    <a:pt x="8078" y="4705"/>
                    <a:pt x="8032" y="4803"/>
                  </a:cubicBezTo>
                  <a:cubicBezTo>
                    <a:pt x="7904" y="4788"/>
                    <a:pt x="7876" y="4689"/>
                    <a:pt x="7750" y="4747"/>
                  </a:cubicBezTo>
                  <a:cubicBezTo>
                    <a:pt x="7726" y="4722"/>
                    <a:pt x="7707" y="4690"/>
                    <a:pt x="7683" y="4666"/>
                  </a:cubicBezTo>
                  <a:cubicBezTo>
                    <a:pt x="7626" y="4958"/>
                    <a:pt x="7607" y="4805"/>
                    <a:pt x="7489" y="4914"/>
                  </a:cubicBezTo>
                  <a:cubicBezTo>
                    <a:pt x="7427" y="4972"/>
                    <a:pt x="7441" y="5064"/>
                    <a:pt x="7334" y="5107"/>
                  </a:cubicBezTo>
                  <a:cubicBezTo>
                    <a:pt x="7316" y="5132"/>
                    <a:pt x="7307" y="5163"/>
                    <a:pt x="7290" y="5188"/>
                  </a:cubicBezTo>
                  <a:cubicBezTo>
                    <a:pt x="7314" y="5214"/>
                    <a:pt x="7334" y="5219"/>
                    <a:pt x="7357" y="5244"/>
                  </a:cubicBezTo>
                  <a:cubicBezTo>
                    <a:pt x="7324" y="5312"/>
                    <a:pt x="7264" y="5316"/>
                    <a:pt x="7202" y="5300"/>
                  </a:cubicBezTo>
                  <a:cubicBezTo>
                    <a:pt x="7212" y="5354"/>
                    <a:pt x="7215" y="5407"/>
                    <a:pt x="7225" y="5463"/>
                  </a:cubicBezTo>
                  <a:cubicBezTo>
                    <a:pt x="7208" y="5496"/>
                    <a:pt x="7200" y="5540"/>
                    <a:pt x="7181" y="5574"/>
                  </a:cubicBezTo>
                  <a:cubicBezTo>
                    <a:pt x="7176" y="5579"/>
                    <a:pt x="7166" y="5568"/>
                    <a:pt x="7161" y="5574"/>
                  </a:cubicBezTo>
                  <a:cubicBezTo>
                    <a:pt x="7118" y="5541"/>
                    <a:pt x="7096" y="5521"/>
                    <a:pt x="7073" y="5463"/>
                  </a:cubicBezTo>
                  <a:cubicBezTo>
                    <a:pt x="7005" y="5471"/>
                    <a:pt x="7003" y="5573"/>
                    <a:pt x="6943" y="5600"/>
                  </a:cubicBezTo>
                  <a:cubicBezTo>
                    <a:pt x="6936" y="5631"/>
                    <a:pt x="6959" y="5659"/>
                    <a:pt x="6987" y="5685"/>
                  </a:cubicBezTo>
                  <a:cubicBezTo>
                    <a:pt x="6987" y="5700"/>
                    <a:pt x="6987" y="5725"/>
                    <a:pt x="6987" y="5741"/>
                  </a:cubicBezTo>
                  <a:cubicBezTo>
                    <a:pt x="6937" y="5760"/>
                    <a:pt x="6922" y="5769"/>
                    <a:pt x="6899" y="5822"/>
                  </a:cubicBezTo>
                  <a:cubicBezTo>
                    <a:pt x="6860" y="5809"/>
                    <a:pt x="6820" y="5774"/>
                    <a:pt x="6770" y="5767"/>
                  </a:cubicBezTo>
                  <a:cubicBezTo>
                    <a:pt x="6729" y="5808"/>
                    <a:pt x="6718" y="5883"/>
                    <a:pt x="6659" y="5904"/>
                  </a:cubicBezTo>
                  <a:cubicBezTo>
                    <a:pt x="6669" y="5949"/>
                    <a:pt x="6667" y="5945"/>
                    <a:pt x="6703" y="5960"/>
                  </a:cubicBezTo>
                  <a:cubicBezTo>
                    <a:pt x="6671" y="6049"/>
                    <a:pt x="6506" y="6081"/>
                    <a:pt x="6437" y="6126"/>
                  </a:cubicBezTo>
                  <a:cubicBezTo>
                    <a:pt x="6431" y="6131"/>
                    <a:pt x="6442" y="6147"/>
                    <a:pt x="6437" y="6152"/>
                  </a:cubicBezTo>
                  <a:cubicBezTo>
                    <a:pt x="6456" y="6195"/>
                    <a:pt x="6460" y="6220"/>
                    <a:pt x="6480" y="6264"/>
                  </a:cubicBezTo>
                  <a:cubicBezTo>
                    <a:pt x="6419" y="6275"/>
                    <a:pt x="6395" y="6296"/>
                    <a:pt x="6333" y="6293"/>
                  </a:cubicBezTo>
                  <a:cubicBezTo>
                    <a:pt x="6314" y="6333"/>
                    <a:pt x="6286" y="6360"/>
                    <a:pt x="6266" y="6401"/>
                  </a:cubicBezTo>
                  <a:cubicBezTo>
                    <a:pt x="6306" y="6461"/>
                    <a:pt x="6345" y="6492"/>
                    <a:pt x="6377" y="6567"/>
                  </a:cubicBezTo>
                  <a:cubicBezTo>
                    <a:pt x="6337" y="6583"/>
                    <a:pt x="6306" y="6586"/>
                    <a:pt x="6266" y="6594"/>
                  </a:cubicBezTo>
                  <a:cubicBezTo>
                    <a:pt x="6260" y="6644"/>
                    <a:pt x="6251" y="6709"/>
                    <a:pt x="6245" y="6760"/>
                  </a:cubicBezTo>
                  <a:cubicBezTo>
                    <a:pt x="6091" y="6715"/>
                    <a:pt x="6086" y="6876"/>
                    <a:pt x="6028" y="7009"/>
                  </a:cubicBezTo>
                  <a:cubicBezTo>
                    <a:pt x="6048" y="7016"/>
                    <a:pt x="6068" y="7000"/>
                    <a:pt x="6087" y="7009"/>
                  </a:cubicBezTo>
                  <a:cubicBezTo>
                    <a:pt x="6089" y="7062"/>
                    <a:pt x="6085" y="7119"/>
                    <a:pt x="6087" y="7172"/>
                  </a:cubicBezTo>
                  <a:cubicBezTo>
                    <a:pt x="6040" y="7175"/>
                    <a:pt x="6022" y="7185"/>
                    <a:pt x="5984" y="7172"/>
                  </a:cubicBezTo>
                  <a:cubicBezTo>
                    <a:pt x="5914" y="7261"/>
                    <a:pt x="5860" y="7362"/>
                    <a:pt x="5785" y="7446"/>
                  </a:cubicBezTo>
                  <a:cubicBezTo>
                    <a:pt x="5790" y="7469"/>
                    <a:pt x="5799" y="7509"/>
                    <a:pt x="5805" y="7531"/>
                  </a:cubicBezTo>
                  <a:cubicBezTo>
                    <a:pt x="5746" y="7594"/>
                    <a:pt x="5723" y="7549"/>
                    <a:pt x="5655" y="7531"/>
                  </a:cubicBezTo>
                  <a:cubicBezTo>
                    <a:pt x="5567" y="7585"/>
                    <a:pt x="5411" y="7749"/>
                    <a:pt x="5368" y="7861"/>
                  </a:cubicBezTo>
                  <a:cubicBezTo>
                    <a:pt x="5362" y="7902"/>
                    <a:pt x="5353" y="7932"/>
                    <a:pt x="5348" y="7973"/>
                  </a:cubicBezTo>
                  <a:cubicBezTo>
                    <a:pt x="5311" y="8050"/>
                    <a:pt x="5227" y="8065"/>
                    <a:pt x="5195" y="8162"/>
                  </a:cubicBezTo>
                  <a:cubicBezTo>
                    <a:pt x="5189" y="8167"/>
                    <a:pt x="5180" y="8186"/>
                    <a:pt x="5174" y="8191"/>
                  </a:cubicBezTo>
                  <a:cubicBezTo>
                    <a:pt x="5157" y="8176"/>
                    <a:pt x="5149" y="8154"/>
                    <a:pt x="5130" y="8139"/>
                  </a:cubicBezTo>
                  <a:cubicBezTo>
                    <a:pt x="5055" y="8074"/>
                    <a:pt x="4911" y="8316"/>
                    <a:pt x="4913" y="8440"/>
                  </a:cubicBezTo>
                  <a:cubicBezTo>
                    <a:pt x="4833" y="8397"/>
                    <a:pt x="4735" y="8383"/>
                    <a:pt x="4611" y="8384"/>
                  </a:cubicBezTo>
                  <a:cubicBezTo>
                    <a:pt x="4601" y="8397"/>
                    <a:pt x="4574" y="8427"/>
                    <a:pt x="4564" y="8440"/>
                  </a:cubicBezTo>
                  <a:cubicBezTo>
                    <a:pt x="4580" y="8525"/>
                    <a:pt x="4645" y="8566"/>
                    <a:pt x="4714" y="8580"/>
                  </a:cubicBezTo>
                  <a:cubicBezTo>
                    <a:pt x="4655" y="8669"/>
                    <a:pt x="4578" y="8590"/>
                    <a:pt x="4476" y="8580"/>
                  </a:cubicBezTo>
                  <a:cubicBezTo>
                    <a:pt x="4456" y="8681"/>
                    <a:pt x="4462" y="8710"/>
                    <a:pt x="4388" y="8744"/>
                  </a:cubicBezTo>
                  <a:cubicBezTo>
                    <a:pt x="4294" y="8697"/>
                    <a:pt x="4248" y="8784"/>
                    <a:pt x="4150" y="8825"/>
                  </a:cubicBezTo>
                  <a:cubicBezTo>
                    <a:pt x="4149" y="8845"/>
                    <a:pt x="4152" y="8891"/>
                    <a:pt x="4150" y="8910"/>
                  </a:cubicBezTo>
                  <a:cubicBezTo>
                    <a:pt x="4174" y="8951"/>
                    <a:pt x="4202" y="8965"/>
                    <a:pt x="4236" y="8992"/>
                  </a:cubicBezTo>
                  <a:cubicBezTo>
                    <a:pt x="4236" y="9002"/>
                    <a:pt x="4236" y="9012"/>
                    <a:pt x="4236" y="9021"/>
                  </a:cubicBezTo>
                  <a:cubicBezTo>
                    <a:pt x="4174" y="9027"/>
                    <a:pt x="4124" y="9016"/>
                    <a:pt x="4062" y="9021"/>
                  </a:cubicBezTo>
                  <a:cubicBezTo>
                    <a:pt x="4040" y="9111"/>
                    <a:pt x="4054" y="9198"/>
                    <a:pt x="4018" y="9267"/>
                  </a:cubicBezTo>
                  <a:cubicBezTo>
                    <a:pt x="4051" y="9322"/>
                    <a:pt x="4072" y="9377"/>
                    <a:pt x="4127" y="9404"/>
                  </a:cubicBezTo>
                  <a:cubicBezTo>
                    <a:pt x="4075" y="9458"/>
                    <a:pt x="4040" y="9498"/>
                    <a:pt x="4018" y="9597"/>
                  </a:cubicBezTo>
                  <a:cubicBezTo>
                    <a:pt x="4023" y="9609"/>
                    <a:pt x="4036" y="9610"/>
                    <a:pt x="4039" y="9623"/>
                  </a:cubicBezTo>
                  <a:cubicBezTo>
                    <a:pt x="4078" y="9656"/>
                    <a:pt x="4103" y="9649"/>
                    <a:pt x="4150" y="9623"/>
                  </a:cubicBezTo>
                  <a:cubicBezTo>
                    <a:pt x="4161" y="9638"/>
                    <a:pt x="4161" y="9663"/>
                    <a:pt x="4171" y="9678"/>
                  </a:cubicBezTo>
                  <a:cubicBezTo>
                    <a:pt x="4133" y="9719"/>
                    <a:pt x="4099" y="9773"/>
                    <a:pt x="4062" y="9819"/>
                  </a:cubicBezTo>
                  <a:cubicBezTo>
                    <a:pt x="4112" y="9911"/>
                    <a:pt x="4152" y="9861"/>
                    <a:pt x="4256" y="9874"/>
                  </a:cubicBezTo>
                  <a:cubicBezTo>
                    <a:pt x="4249" y="9941"/>
                    <a:pt x="4238" y="9989"/>
                    <a:pt x="4192" y="10008"/>
                  </a:cubicBezTo>
                  <a:cubicBezTo>
                    <a:pt x="4185" y="10021"/>
                    <a:pt x="4179" y="10025"/>
                    <a:pt x="4171" y="10038"/>
                  </a:cubicBezTo>
                  <a:cubicBezTo>
                    <a:pt x="4186" y="10052"/>
                    <a:pt x="4201" y="10078"/>
                    <a:pt x="4215" y="10093"/>
                  </a:cubicBezTo>
                  <a:cubicBezTo>
                    <a:pt x="4272" y="10092"/>
                    <a:pt x="4305" y="10058"/>
                    <a:pt x="4344" y="10038"/>
                  </a:cubicBezTo>
                  <a:cubicBezTo>
                    <a:pt x="4319" y="10082"/>
                    <a:pt x="4274" y="10118"/>
                    <a:pt x="4215" y="10119"/>
                  </a:cubicBezTo>
                  <a:cubicBezTo>
                    <a:pt x="4216" y="10139"/>
                    <a:pt x="4208" y="10128"/>
                    <a:pt x="4215" y="10149"/>
                  </a:cubicBezTo>
                  <a:cubicBezTo>
                    <a:pt x="4185" y="10166"/>
                    <a:pt x="4181" y="10140"/>
                    <a:pt x="4150" y="10119"/>
                  </a:cubicBezTo>
                  <a:cubicBezTo>
                    <a:pt x="4150" y="10134"/>
                    <a:pt x="4150" y="10159"/>
                    <a:pt x="4150" y="10175"/>
                  </a:cubicBezTo>
                  <a:cubicBezTo>
                    <a:pt x="4140" y="10154"/>
                    <a:pt x="4131" y="10139"/>
                    <a:pt x="4127" y="10119"/>
                  </a:cubicBezTo>
                  <a:cubicBezTo>
                    <a:pt x="4106" y="10150"/>
                    <a:pt x="4060" y="10173"/>
                    <a:pt x="4039" y="10204"/>
                  </a:cubicBezTo>
                  <a:cubicBezTo>
                    <a:pt x="4047" y="10240"/>
                    <a:pt x="4075" y="10280"/>
                    <a:pt x="4083" y="10315"/>
                  </a:cubicBezTo>
                  <a:cubicBezTo>
                    <a:pt x="4093" y="10323"/>
                    <a:pt x="4096" y="10334"/>
                    <a:pt x="4106" y="10342"/>
                  </a:cubicBezTo>
                  <a:cubicBezTo>
                    <a:pt x="4108" y="10329"/>
                    <a:pt x="4105" y="10299"/>
                    <a:pt x="4106" y="10286"/>
                  </a:cubicBezTo>
                  <a:cubicBezTo>
                    <a:pt x="4112" y="10299"/>
                    <a:pt x="4121" y="10329"/>
                    <a:pt x="4127" y="10342"/>
                  </a:cubicBezTo>
                  <a:cubicBezTo>
                    <a:pt x="4174" y="10340"/>
                    <a:pt x="4181" y="10329"/>
                    <a:pt x="4215" y="10315"/>
                  </a:cubicBezTo>
                  <a:cubicBezTo>
                    <a:pt x="4213" y="10285"/>
                    <a:pt x="4217" y="10235"/>
                    <a:pt x="4215" y="10204"/>
                  </a:cubicBezTo>
                  <a:cubicBezTo>
                    <a:pt x="4239" y="10227"/>
                    <a:pt x="4233" y="10236"/>
                    <a:pt x="4236" y="10286"/>
                  </a:cubicBezTo>
                  <a:cubicBezTo>
                    <a:pt x="4268" y="10256"/>
                    <a:pt x="4295" y="10235"/>
                    <a:pt x="4321" y="10204"/>
                  </a:cubicBezTo>
                  <a:cubicBezTo>
                    <a:pt x="4305" y="10251"/>
                    <a:pt x="4301" y="10279"/>
                    <a:pt x="4280" y="10315"/>
                  </a:cubicBezTo>
                  <a:cubicBezTo>
                    <a:pt x="4309" y="10339"/>
                    <a:pt x="4300" y="10321"/>
                    <a:pt x="4344" y="10315"/>
                  </a:cubicBezTo>
                  <a:cubicBezTo>
                    <a:pt x="4308" y="10349"/>
                    <a:pt x="4272" y="10372"/>
                    <a:pt x="4236" y="10397"/>
                  </a:cubicBezTo>
                  <a:cubicBezTo>
                    <a:pt x="4227" y="10430"/>
                    <a:pt x="4246" y="10411"/>
                    <a:pt x="4256" y="10449"/>
                  </a:cubicBezTo>
                  <a:cubicBezTo>
                    <a:pt x="4299" y="10488"/>
                    <a:pt x="4277" y="10484"/>
                    <a:pt x="4344" y="10479"/>
                  </a:cubicBezTo>
                  <a:cubicBezTo>
                    <a:pt x="4310" y="10493"/>
                    <a:pt x="4314" y="10503"/>
                    <a:pt x="4300" y="10534"/>
                  </a:cubicBezTo>
                  <a:cubicBezTo>
                    <a:pt x="4306" y="10545"/>
                    <a:pt x="4315" y="10551"/>
                    <a:pt x="4321" y="10561"/>
                  </a:cubicBezTo>
                  <a:cubicBezTo>
                    <a:pt x="4287" y="10534"/>
                    <a:pt x="4259" y="10490"/>
                    <a:pt x="4236" y="10534"/>
                  </a:cubicBezTo>
                  <a:cubicBezTo>
                    <a:pt x="4230" y="10539"/>
                    <a:pt x="4221" y="10555"/>
                    <a:pt x="4215" y="10561"/>
                  </a:cubicBezTo>
                  <a:cubicBezTo>
                    <a:pt x="4213" y="10538"/>
                    <a:pt x="4217" y="10501"/>
                    <a:pt x="4215" y="10479"/>
                  </a:cubicBezTo>
                  <a:cubicBezTo>
                    <a:pt x="4200" y="10476"/>
                    <a:pt x="4166" y="10481"/>
                    <a:pt x="4150" y="10479"/>
                  </a:cubicBezTo>
                  <a:cubicBezTo>
                    <a:pt x="4164" y="10539"/>
                    <a:pt x="4148" y="10565"/>
                    <a:pt x="4127" y="10616"/>
                  </a:cubicBezTo>
                  <a:cubicBezTo>
                    <a:pt x="4145" y="10661"/>
                    <a:pt x="4174" y="10711"/>
                    <a:pt x="4192" y="10757"/>
                  </a:cubicBezTo>
                  <a:cubicBezTo>
                    <a:pt x="4308" y="10800"/>
                    <a:pt x="4368" y="10856"/>
                    <a:pt x="4476" y="10891"/>
                  </a:cubicBezTo>
                  <a:cubicBezTo>
                    <a:pt x="4464" y="10905"/>
                    <a:pt x="4444" y="10905"/>
                    <a:pt x="4432" y="10920"/>
                  </a:cubicBezTo>
                  <a:cubicBezTo>
                    <a:pt x="4444" y="10930"/>
                    <a:pt x="4464" y="10936"/>
                    <a:pt x="4476" y="10946"/>
                  </a:cubicBezTo>
                  <a:cubicBezTo>
                    <a:pt x="4486" y="10931"/>
                    <a:pt x="4487" y="10935"/>
                    <a:pt x="4497" y="10920"/>
                  </a:cubicBezTo>
                  <a:cubicBezTo>
                    <a:pt x="4525" y="10937"/>
                    <a:pt x="4533" y="10931"/>
                    <a:pt x="4541" y="10976"/>
                  </a:cubicBezTo>
                  <a:cubicBezTo>
                    <a:pt x="4607" y="10996"/>
                    <a:pt x="4826" y="10960"/>
                    <a:pt x="4890" y="10920"/>
                  </a:cubicBezTo>
                  <a:cubicBezTo>
                    <a:pt x="4991" y="10793"/>
                    <a:pt x="5113" y="10713"/>
                    <a:pt x="5218" y="10590"/>
                  </a:cubicBezTo>
                  <a:cubicBezTo>
                    <a:pt x="5255" y="10548"/>
                    <a:pt x="5256" y="10506"/>
                    <a:pt x="5309" y="10479"/>
                  </a:cubicBezTo>
                  <a:cubicBezTo>
                    <a:pt x="5344" y="10455"/>
                    <a:pt x="5387" y="10521"/>
                    <a:pt x="5436" y="10479"/>
                  </a:cubicBezTo>
                  <a:cubicBezTo>
                    <a:pt x="5494" y="10424"/>
                    <a:pt x="5521" y="10318"/>
                    <a:pt x="5524" y="10204"/>
                  </a:cubicBezTo>
                  <a:cubicBezTo>
                    <a:pt x="5538" y="10191"/>
                    <a:pt x="5554" y="10187"/>
                    <a:pt x="5568" y="10175"/>
                  </a:cubicBezTo>
                  <a:cubicBezTo>
                    <a:pt x="5578" y="10231"/>
                    <a:pt x="5566" y="10221"/>
                    <a:pt x="5544" y="10260"/>
                  </a:cubicBezTo>
                  <a:cubicBezTo>
                    <a:pt x="5594" y="10348"/>
                    <a:pt x="5597" y="10452"/>
                    <a:pt x="5699" y="10397"/>
                  </a:cubicBezTo>
                  <a:cubicBezTo>
                    <a:pt x="5703" y="10400"/>
                    <a:pt x="5714" y="10395"/>
                    <a:pt x="5718" y="10397"/>
                  </a:cubicBezTo>
                  <a:cubicBezTo>
                    <a:pt x="5724" y="10458"/>
                    <a:pt x="5690" y="10476"/>
                    <a:pt x="5679" y="10534"/>
                  </a:cubicBezTo>
                  <a:cubicBezTo>
                    <a:pt x="5728" y="10566"/>
                    <a:pt x="5740" y="10750"/>
                    <a:pt x="5741" y="10838"/>
                  </a:cubicBezTo>
                  <a:cubicBezTo>
                    <a:pt x="5758" y="10836"/>
                    <a:pt x="5767" y="10814"/>
                    <a:pt x="5785" y="10812"/>
                  </a:cubicBezTo>
                  <a:cubicBezTo>
                    <a:pt x="5786" y="10832"/>
                    <a:pt x="5803" y="10848"/>
                    <a:pt x="5805" y="10868"/>
                  </a:cubicBezTo>
                  <a:cubicBezTo>
                    <a:pt x="5851" y="10853"/>
                    <a:pt x="5830" y="10853"/>
                    <a:pt x="5870" y="10868"/>
                  </a:cubicBezTo>
                  <a:cubicBezTo>
                    <a:pt x="5877" y="10925"/>
                    <a:pt x="5844" y="11031"/>
                    <a:pt x="5826" y="11087"/>
                  </a:cubicBezTo>
                  <a:cubicBezTo>
                    <a:pt x="5871" y="11157"/>
                    <a:pt x="5920" y="11168"/>
                    <a:pt x="5917" y="11309"/>
                  </a:cubicBezTo>
                  <a:cubicBezTo>
                    <a:pt x="5933" y="11311"/>
                    <a:pt x="5944" y="11336"/>
                    <a:pt x="5961" y="11338"/>
                  </a:cubicBezTo>
                  <a:cubicBezTo>
                    <a:pt x="6007" y="11533"/>
                    <a:pt x="6088" y="11612"/>
                    <a:pt x="6175" y="11724"/>
                  </a:cubicBezTo>
                  <a:cubicBezTo>
                    <a:pt x="6171" y="11744"/>
                    <a:pt x="6179" y="11759"/>
                    <a:pt x="6175" y="11779"/>
                  </a:cubicBezTo>
                  <a:cubicBezTo>
                    <a:pt x="6158" y="11777"/>
                    <a:pt x="6129" y="11782"/>
                    <a:pt x="6111" y="11779"/>
                  </a:cubicBezTo>
                  <a:cubicBezTo>
                    <a:pt x="6113" y="11800"/>
                    <a:pt x="6129" y="11809"/>
                    <a:pt x="6131" y="11828"/>
                  </a:cubicBezTo>
                  <a:cubicBezTo>
                    <a:pt x="6111" y="11841"/>
                    <a:pt x="6087" y="11842"/>
                    <a:pt x="6067" y="11855"/>
                  </a:cubicBezTo>
                  <a:cubicBezTo>
                    <a:pt x="6106" y="11954"/>
                    <a:pt x="6155" y="12071"/>
                    <a:pt x="6222" y="12136"/>
                  </a:cubicBezTo>
                  <a:cubicBezTo>
                    <a:pt x="6207" y="12207"/>
                    <a:pt x="6187" y="12199"/>
                    <a:pt x="6175" y="12270"/>
                  </a:cubicBezTo>
                  <a:cubicBezTo>
                    <a:pt x="6318" y="12308"/>
                    <a:pt x="6409" y="12235"/>
                    <a:pt x="6527" y="12270"/>
                  </a:cubicBezTo>
                  <a:cubicBezTo>
                    <a:pt x="6537" y="12254"/>
                    <a:pt x="6540" y="12261"/>
                    <a:pt x="6550" y="12247"/>
                  </a:cubicBezTo>
                  <a:cubicBezTo>
                    <a:pt x="6584" y="12208"/>
                    <a:pt x="6573" y="12181"/>
                    <a:pt x="6550" y="12136"/>
                  </a:cubicBezTo>
                  <a:cubicBezTo>
                    <a:pt x="6572" y="12063"/>
                    <a:pt x="6583" y="11996"/>
                    <a:pt x="6638" y="11966"/>
                  </a:cubicBezTo>
                  <a:cubicBezTo>
                    <a:pt x="6657" y="11953"/>
                    <a:pt x="6635" y="11982"/>
                    <a:pt x="6659" y="11995"/>
                  </a:cubicBezTo>
                  <a:cubicBezTo>
                    <a:pt x="6663" y="11975"/>
                    <a:pt x="6678" y="11931"/>
                    <a:pt x="6682" y="11910"/>
                  </a:cubicBezTo>
                  <a:cubicBezTo>
                    <a:pt x="6786" y="11911"/>
                    <a:pt x="6846" y="11905"/>
                    <a:pt x="6920" y="11884"/>
                  </a:cubicBezTo>
                  <a:cubicBezTo>
                    <a:pt x="6940" y="11902"/>
                    <a:pt x="6968" y="11922"/>
                    <a:pt x="6987" y="11939"/>
                  </a:cubicBezTo>
                  <a:cubicBezTo>
                    <a:pt x="7041" y="11818"/>
                    <a:pt x="7108" y="11701"/>
                    <a:pt x="7161" y="11580"/>
                  </a:cubicBezTo>
                  <a:cubicBezTo>
                    <a:pt x="7163" y="11532"/>
                    <a:pt x="7159" y="11462"/>
                    <a:pt x="7161" y="11413"/>
                  </a:cubicBezTo>
                  <a:cubicBezTo>
                    <a:pt x="7171" y="11346"/>
                    <a:pt x="7208" y="11334"/>
                    <a:pt x="7225" y="11283"/>
                  </a:cubicBezTo>
                  <a:cubicBezTo>
                    <a:pt x="7241" y="11251"/>
                    <a:pt x="7209" y="11191"/>
                    <a:pt x="7225" y="11139"/>
                  </a:cubicBezTo>
                  <a:cubicBezTo>
                    <a:pt x="7211" y="11132"/>
                    <a:pt x="7195" y="11121"/>
                    <a:pt x="7181" y="11113"/>
                  </a:cubicBezTo>
                  <a:cubicBezTo>
                    <a:pt x="7181" y="11082"/>
                    <a:pt x="7181" y="11061"/>
                    <a:pt x="7181" y="11031"/>
                  </a:cubicBezTo>
                  <a:cubicBezTo>
                    <a:pt x="7202" y="11031"/>
                    <a:pt x="7226" y="11031"/>
                    <a:pt x="7246" y="11031"/>
                  </a:cubicBezTo>
                  <a:cubicBezTo>
                    <a:pt x="7336" y="10946"/>
                    <a:pt x="7195" y="10722"/>
                    <a:pt x="7181" y="10645"/>
                  </a:cubicBezTo>
                  <a:cubicBezTo>
                    <a:pt x="7238" y="10642"/>
                    <a:pt x="7278" y="10648"/>
                    <a:pt x="7334" y="10645"/>
                  </a:cubicBezTo>
                  <a:cubicBezTo>
                    <a:pt x="7336" y="10630"/>
                    <a:pt x="7355" y="10631"/>
                    <a:pt x="7357" y="10616"/>
                  </a:cubicBezTo>
                  <a:cubicBezTo>
                    <a:pt x="7523" y="10653"/>
                    <a:pt x="7450" y="10435"/>
                    <a:pt x="7530" y="10397"/>
                  </a:cubicBezTo>
                  <a:cubicBezTo>
                    <a:pt x="7530" y="10434"/>
                    <a:pt x="7530" y="10497"/>
                    <a:pt x="7530" y="10534"/>
                  </a:cubicBezTo>
                  <a:cubicBezTo>
                    <a:pt x="7554" y="10540"/>
                    <a:pt x="7577" y="10537"/>
                    <a:pt x="7595" y="10534"/>
                  </a:cubicBezTo>
                  <a:cubicBezTo>
                    <a:pt x="7609" y="10454"/>
                    <a:pt x="7648" y="10417"/>
                    <a:pt x="7706" y="10397"/>
                  </a:cubicBezTo>
                  <a:cubicBezTo>
                    <a:pt x="7703" y="10371"/>
                    <a:pt x="7687" y="10341"/>
                    <a:pt x="7683" y="10315"/>
                  </a:cubicBezTo>
                  <a:cubicBezTo>
                    <a:pt x="7709" y="10313"/>
                    <a:pt x="7745" y="10318"/>
                    <a:pt x="7771" y="10315"/>
                  </a:cubicBezTo>
                  <a:cubicBezTo>
                    <a:pt x="7769" y="10303"/>
                    <a:pt x="7752" y="10272"/>
                    <a:pt x="7750" y="10260"/>
                  </a:cubicBezTo>
                  <a:cubicBezTo>
                    <a:pt x="7740" y="10260"/>
                    <a:pt x="7737" y="10260"/>
                    <a:pt x="7727" y="10260"/>
                  </a:cubicBezTo>
                  <a:cubicBezTo>
                    <a:pt x="7727" y="10273"/>
                    <a:pt x="7727" y="10274"/>
                    <a:pt x="7727" y="10286"/>
                  </a:cubicBezTo>
                  <a:cubicBezTo>
                    <a:pt x="7630" y="10238"/>
                    <a:pt x="7565" y="10363"/>
                    <a:pt x="7466" y="10342"/>
                  </a:cubicBezTo>
                  <a:cubicBezTo>
                    <a:pt x="7362" y="10319"/>
                    <a:pt x="7310" y="10180"/>
                    <a:pt x="7181" y="10230"/>
                  </a:cubicBezTo>
                  <a:cubicBezTo>
                    <a:pt x="7184" y="10212"/>
                    <a:pt x="7194" y="10192"/>
                    <a:pt x="7202" y="10175"/>
                  </a:cubicBezTo>
                  <a:cubicBezTo>
                    <a:pt x="7237" y="10127"/>
                    <a:pt x="7470" y="10246"/>
                    <a:pt x="7530" y="10286"/>
                  </a:cubicBezTo>
                  <a:cubicBezTo>
                    <a:pt x="7608" y="10338"/>
                    <a:pt x="7815" y="10133"/>
                    <a:pt x="7838" y="10093"/>
                  </a:cubicBezTo>
                  <a:cubicBezTo>
                    <a:pt x="7856" y="10093"/>
                    <a:pt x="7862" y="10093"/>
                    <a:pt x="7880" y="10093"/>
                  </a:cubicBezTo>
                  <a:cubicBezTo>
                    <a:pt x="7878" y="9981"/>
                    <a:pt x="7835" y="9994"/>
                    <a:pt x="7815" y="9900"/>
                  </a:cubicBezTo>
                  <a:cubicBezTo>
                    <a:pt x="7697" y="9879"/>
                    <a:pt x="7635" y="9771"/>
                    <a:pt x="7595" y="9652"/>
                  </a:cubicBezTo>
                  <a:cubicBezTo>
                    <a:pt x="7571" y="9655"/>
                    <a:pt x="7531" y="9650"/>
                    <a:pt x="7507" y="9652"/>
                  </a:cubicBezTo>
                  <a:cubicBezTo>
                    <a:pt x="7471" y="9635"/>
                    <a:pt x="7469" y="9599"/>
                    <a:pt x="7401" y="9597"/>
                  </a:cubicBezTo>
                  <a:cubicBezTo>
                    <a:pt x="7399" y="9592"/>
                    <a:pt x="7380" y="9601"/>
                    <a:pt x="7378" y="9597"/>
                  </a:cubicBezTo>
                  <a:cubicBezTo>
                    <a:pt x="7420" y="9550"/>
                    <a:pt x="7332" y="9224"/>
                    <a:pt x="7357" y="9100"/>
                  </a:cubicBezTo>
                  <a:cubicBezTo>
                    <a:pt x="7380" y="9093"/>
                    <a:pt x="7400" y="9081"/>
                    <a:pt x="7422" y="9074"/>
                  </a:cubicBezTo>
                  <a:cubicBezTo>
                    <a:pt x="7474" y="8868"/>
                    <a:pt x="7419" y="8840"/>
                    <a:pt x="7401" y="8659"/>
                  </a:cubicBezTo>
                  <a:cubicBezTo>
                    <a:pt x="7437" y="8674"/>
                    <a:pt x="7471" y="8699"/>
                    <a:pt x="7507" y="8714"/>
                  </a:cubicBezTo>
                  <a:cubicBezTo>
                    <a:pt x="7527" y="8681"/>
                    <a:pt x="7555" y="8636"/>
                    <a:pt x="7574" y="8603"/>
                  </a:cubicBezTo>
                  <a:cubicBezTo>
                    <a:pt x="7589" y="8571"/>
                    <a:pt x="7583" y="8519"/>
                    <a:pt x="7574" y="8469"/>
                  </a:cubicBezTo>
                  <a:cubicBezTo>
                    <a:pt x="7614" y="8469"/>
                    <a:pt x="7643" y="8469"/>
                    <a:pt x="7683" y="8469"/>
                  </a:cubicBezTo>
                  <a:cubicBezTo>
                    <a:pt x="7758" y="8337"/>
                    <a:pt x="7800" y="8341"/>
                    <a:pt x="7900" y="8247"/>
                  </a:cubicBezTo>
                  <a:cubicBezTo>
                    <a:pt x="7947" y="8202"/>
                    <a:pt x="7951" y="8121"/>
                    <a:pt x="8011" y="8084"/>
                  </a:cubicBezTo>
                  <a:cubicBezTo>
                    <a:pt x="8034" y="8102"/>
                    <a:pt x="8054" y="8121"/>
                    <a:pt x="8076" y="8139"/>
                  </a:cubicBezTo>
                  <a:cubicBezTo>
                    <a:pt x="8170" y="8058"/>
                    <a:pt x="8267" y="7998"/>
                    <a:pt x="8361" y="7917"/>
                  </a:cubicBezTo>
                  <a:cubicBezTo>
                    <a:pt x="8427" y="7814"/>
                    <a:pt x="8412" y="7675"/>
                    <a:pt x="8513" y="7613"/>
                  </a:cubicBezTo>
                  <a:cubicBezTo>
                    <a:pt x="8517" y="7606"/>
                    <a:pt x="8532" y="7595"/>
                    <a:pt x="8536" y="7587"/>
                  </a:cubicBezTo>
                  <a:cubicBezTo>
                    <a:pt x="8504" y="7524"/>
                    <a:pt x="8450" y="7484"/>
                    <a:pt x="8425" y="7420"/>
                  </a:cubicBezTo>
                  <a:cubicBezTo>
                    <a:pt x="8419" y="7413"/>
                    <a:pt x="8410" y="7398"/>
                    <a:pt x="8405" y="7391"/>
                  </a:cubicBezTo>
                  <a:cubicBezTo>
                    <a:pt x="8455" y="7364"/>
                    <a:pt x="8534" y="7316"/>
                    <a:pt x="8557" y="7254"/>
                  </a:cubicBezTo>
                  <a:cubicBezTo>
                    <a:pt x="8579" y="7211"/>
                    <a:pt x="8535" y="7155"/>
                    <a:pt x="8513" y="7120"/>
                  </a:cubicBezTo>
                  <a:cubicBezTo>
                    <a:pt x="8585" y="6996"/>
                    <a:pt x="8615" y="7078"/>
                    <a:pt x="8686" y="7009"/>
                  </a:cubicBezTo>
                  <a:cubicBezTo>
                    <a:pt x="8773" y="6927"/>
                    <a:pt x="8775" y="6800"/>
                    <a:pt x="8883" y="6734"/>
                  </a:cubicBezTo>
                  <a:cubicBezTo>
                    <a:pt x="8931" y="6774"/>
                    <a:pt x="8964" y="6801"/>
                    <a:pt x="9012" y="6842"/>
                  </a:cubicBezTo>
                  <a:cubicBezTo>
                    <a:pt x="9033" y="6859"/>
                    <a:pt x="9222" y="6811"/>
                    <a:pt x="9299" y="6812"/>
                  </a:cubicBezTo>
                  <a:cubicBezTo>
                    <a:pt x="9372" y="6885"/>
                    <a:pt x="9426" y="6922"/>
                    <a:pt x="9561" y="6924"/>
                  </a:cubicBezTo>
                  <a:cubicBezTo>
                    <a:pt x="9571" y="6946"/>
                    <a:pt x="9571" y="6986"/>
                    <a:pt x="9581" y="7009"/>
                  </a:cubicBezTo>
                  <a:cubicBezTo>
                    <a:pt x="9595" y="7054"/>
                    <a:pt x="9572" y="7155"/>
                    <a:pt x="9561" y="7201"/>
                  </a:cubicBezTo>
                  <a:cubicBezTo>
                    <a:pt x="9577" y="7224"/>
                    <a:pt x="9588" y="7232"/>
                    <a:pt x="9605" y="7254"/>
                  </a:cubicBezTo>
                  <a:cubicBezTo>
                    <a:pt x="9617" y="7276"/>
                    <a:pt x="9627" y="7320"/>
                    <a:pt x="9625" y="7365"/>
                  </a:cubicBezTo>
                  <a:cubicBezTo>
                    <a:pt x="9587" y="7363"/>
                    <a:pt x="9531" y="7337"/>
                    <a:pt x="9493" y="7335"/>
                  </a:cubicBezTo>
                  <a:cubicBezTo>
                    <a:pt x="9401" y="7369"/>
                    <a:pt x="8990" y="7938"/>
                    <a:pt x="8927" y="8054"/>
                  </a:cubicBezTo>
                  <a:cubicBezTo>
                    <a:pt x="8917" y="8054"/>
                    <a:pt x="8916" y="8054"/>
                    <a:pt x="8906" y="8054"/>
                  </a:cubicBezTo>
                  <a:cubicBezTo>
                    <a:pt x="8894" y="8031"/>
                    <a:pt x="8874" y="7994"/>
                    <a:pt x="8862" y="7973"/>
                  </a:cubicBezTo>
                  <a:cubicBezTo>
                    <a:pt x="8778" y="8084"/>
                    <a:pt x="8841" y="8216"/>
                    <a:pt x="8707" y="8303"/>
                  </a:cubicBezTo>
                  <a:cubicBezTo>
                    <a:pt x="8652" y="8274"/>
                    <a:pt x="8612" y="8250"/>
                    <a:pt x="8557" y="8273"/>
                  </a:cubicBezTo>
                  <a:cubicBezTo>
                    <a:pt x="8562" y="8306"/>
                    <a:pt x="8577" y="8352"/>
                    <a:pt x="8580" y="8384"/>
                  </a:cubicBezTo>
                  <a:cubicBezTo>
                    <a:pt x="8512" y="8465"/>
                    <a:pt x="8455" y="8497"/>
                    <a:pt x="8425" y="8633"/>
                  </a:cubicBezTo>
                  <a:cubicBezTo>
                    <a:pt x="8449" y="8660"/>
                    <a:pt x="8488" y="8690"/>
                    <a:pt x="8513" y="8714"/>
                  </a:cubicBezTo>
                  <a:cubicBezTo>
                    <a:pt x="8513" y="8826"/>
                    <a:pt x="8503" y="8879"/>
                    <a:pt x="8493" y="8966"/>
                  </a:cubicBezTo>
                  <a:cubicBezTo>
                    <a:pt x="8525" y="9029"/>
                    <a:pt x="8548" y="9092"/>
                    <a:pt x="8580" y="9155"/>
                  </a:cubicBezTo>
                  <a:cubicBezTo>
                    <a:pt x="8573" y="9203"/>
                    <a:pt x="8565" y="9245"/>
                    <a:pt x="8557" y="9293"/>
                  </a:cubicBezTo>
                  <a:cubicBezTo>
                    <a:pt x="8524" y="9517"/>
                    <a:pt x="8556" y="9678"/>
                    <a:pt x="8686" y="9763"/>
                  </a:cubicBezTo>
                  <a:cubicBezTo>
                    <a:pt x="8742" y="9799"/>
                    <a:pt x="8746" y="9821"/>
                    <a:pt x="8818" y="9789"/>
                  </a:cubicBezTo>
                  <a:cubicBezTo>
                    <a:pt x="8817" y="9820"/>
                    <a:pt x="8820" y="9870"/>
                    <a:pt x="8818" y="9900"/>
                  </a:cubicBezTo>
                  <a:cubicBezTo>
                    <a:pt x="8868" y="9878"/>
                    <a:pt x="8895" y="9843"/>
                    <a:pt x="8968" y="9845"/>
                  </a:cubicBezTo>
                  <a:cubicBezTo>
                    <a:pt x="8958" y="9873"/>
                    <a:pt x="8958" y="9902"/>
                    <a:pt x="8948" y="9930"/>
                  </a:cubicBezTo>
                  <a:cubicBezTo>
                    <a:pt x="8967" y="9979"/>
                    <a:pt x="8971" y="10016"/>
                    <a:pt x="9012" y="10038"/>
                  </a:cubicBezTo>
                  <a:cubicBezTo>
                    <a:pt x="9076" y="10099"/>
                    <a:pt x="9192" y="10009"/>
                    <a:pt x="9232" y="9982"/>
                  </a:cubicBezTo>
                  <a:cubicBezTo>
                    <a:pt x="9232" y="9992"/>
                    <a:pt x="9232" y="9998"/>
                    <a:pt x="9232" y="10008"/>
                  </a:cubicBezTo>
                  <a:cubicBezTo>
                    <a:pt x="9293" y="9992"/>
                    <a:pt x="9312" y="9976"/>
                    <a:pt x="9361" y="10008"/>
                  </a:cubicBezTo>
                  <a:cubicBezTo>
                    <a:pt x="9402" y="9940"/>
                    <a:pt x="9445" y="9932"/>
                    <a:pt x="9517" y="9900"/>
                  </a:cubicBezTo>
                  <a:cubicBezTo>
                    <a:pt x="9520" y="9911"/>
                    <a:pt x="9513" y="9920"/>
                    <a:pt x="9517" y="9930"/>
                  </a:cubicBezTo>
                  <a:cubicBezTo>
                    <a:pt x="9565" y="9898"/>
                    <a:pt x="9647" y="9888"/>
                    <a:pt x="9669" y="9819"/>
                  </a:cubicBezTo>
                  <a:cubicBezTo>
                    <a:pt x="9696" y="9842"/>
                    <a:pt x="9729" y="9878"/>
                    <a:pt x="9755" y="9900"/>
                  </a:cubicBezTo>
                  <a:cubicBezTo>
                    <a:pt x="9777" y="9801"/>
                    <a:pt x="9860" y="9840"/>
                    <a:pt x="9910" y="9789"/>
                  </a:cubicBezTo>
                  <a:cubicBezTo>
                    <a:pt x="9936" y="9770"/>
                    <a:pt x="9949" y="9725"/>
                    <a:pt x="9954" y="9678"/>
                  </a:cubicBezTo>
                  <a:cubicBezTo>
                    <a:pt x="9954" y="9701"/>
                    <a:pt x="9954" y="9711"/>
                    <a:pt x="9954" y="9734"/>
                  </a:cubicBezTo>
                  <a:cubicBezTo>
                    <a:pt x="9987" y="9749"/>
                    <a:pt x="10005" y="9774"/>
                    <a:pt x="10039" y="9789"/>
                  </a:cubicBezTo>
                  <a:cubicBezTo>
                    <a:pt x="10064" y="9758"/>
                    <a:pt x="10081" y="9743"/>
                    <a:pt x="10127" y="9734"/>
                  </a:cubicBezTo>
                  <a:cubicBezTo>
                    <a:pt x="10147" y="9749"/>
                    <a:pt x="10172" y="9748"/>
                    <a:pt x="10192" y="9763"/>
                  </a:cubicBezTo>
                  <a:cubicBezTo>
                    <a:pt x="10248" y="9696"/>
                    <a:pt x="10379" y="9664"/>
                    <a:pt x="10474" y="9652"/>
                  </a:cubicBezTo>
                  <a:cubicBezTo>
                    <a:pt x="10468" y="9683"/>
                    <a:pt x="10478" y="9709"/>
                    <a:pt x="10474" y="9734"/>
                  </a:cubicBezTo>
                  <a:cubicBezTo>
                    <a:pt x="10613" y="9989"/>
                    <a:pt x="10798" y="9687"/>
                    <a:pt x="10934" y="10008"/>
                  </a:cubicBezTo>
                  <a:cubicBezTo>
                    <a:pt x="10921" y="10021"/>
                    <a:pt x="10904" y="10025"/>
                    <a:pt x="10890" y="10038"/>
                  </a:cubicBezTo>
                  <a:cubicBezTo>
                    <a:pt x="10801" y="10034"/>
                    <a:pt x="10771" y="9987"/>
                    <a:pt x="10693" y="9956"/>
                  </a:cubicBezTo>
                  <a:cubicBezTo>
                    <a:pt x="10621" y="9963"/>
                    <a:pt x="10599" y="10044"/>
                    <a:pt x="10561" y="10093"/>
                  </a:cubicBezTo>
                  <a:cubicBezTo>
                    <a:pt x="10511" y="10079"/>
                    <a:pt x="10499" y="10050"/>
                    <a:pt x="10453" y="10064"/>
                  </a:cubicBezTo>
                  <a:cubicBezTo>
                    <a:pt x="10438" y="10096"/>
                    <a:pt x="10446" y="10058"/>
                    <a:pt x="10453" y="10093"/>
                  </a:cubicBezTo>
                  <a:cubicBezTo>
                    <a:pt x="10424" y="10127"/>
                    <a:pt x="10411" y="10098"/>
                    <a:pt x="10388" y="10064"/>
                  </a:cubicBezTo>
                  <a:cubicBezTo>
                    <a:pt x="10376" y="10066"/>
                    <a:pt x="10356" y="10090"/>
                    <a:pt x="10344" y="10093"/>
                  </a:cubicBezTo>
                  <a:cubicBezTo>
                    <a:pt x="10340" y="10111"/>
                    <a:pt x="10327" y="10132"/>
                    <a:pt x="10324" y="10149"/>
                  </a:cubicBezTo>
                  <a:cubicBezTo>
                    <a:pt x="10345" y="10181"/>
                    <a:pt x="10358" y="10198"/>
                    <a:pt x="10367" y="10230"/>
                  </a:cubicBezTo>
                  <a:cubicBezTo>
                    <a:pt x="10350" y="10220"/>
                    <a:pt x="10303" y="10319"/>
                    <a:pt x="10256" y="10315"/>
                  </a:cubicBezTo>
                  <a:cubicBezTo>
                    <a:pt x="10103" y="10302"/>
                    <a:pt x="9989" y="10264"/>
                    <a:pt x="9843" y="10230"/>
                  </a:cubicBezTo>
                  <a:cubicBezTo>
                    <a:pt x="9770" y="10214"/>
                    <a:pt x="9683" y="10267"/>
                    <a:pt x="9649" y="10230"/>
                  </a:cubicBezTo>
                  <a:cubicBezTo>
                    <a:pt x="9633" y="10249"/>
                    <a:pt x="9621" y="10242"/>
                    <a:pt x="9605" y="10260"/>
                  </a:cubicBezTo>
                  <a:cubicBezTo>
                    <a:pt x="9559" y="10247"/>
                    <a:pt x="9519" y="10243"/>
                    <a:pt x="9473" y="10230"/>
                  </a:cubicBezTo>
                  <a:cubicBezTo>
                    <a:pt x="9469" y="10247"/>
                    <a:pt x="9453" y="10268"/>
                    <a:pt x="9449" y="10286"/>
                  </a:cubicBezTo>
                  <a:cubicBezTo>
                    <a:pt x="9407" y="10278"/>
                    <a:pt x="9399" y="10300"/>
                    <a:pt x="9361" y="10286"/>
                  </a:cubicBezTo>
                  <a:cubicBezTo>
                    <a:pt x="9281" y="10341"/>
                    <a:pt x="9227" y="10390"/>
                    <a:pt x="9100" y="10397"/>
                  </a:cubicBezTo>
                  <a:cubicBezTo>
                    <a:pt x="9106" y="10448"/>
                    <a:pt x="9092" y="10462"/>
                    <a:pt x="9056" y="10479"/>
                  </a:cubicBezTo>
                  <a:cubicBezTo>
                    <a:pt x="9078" y="10553"/>
                    <a:pt x="9081" y="10592"/>
                    <a:pt x="9100" y="10672"/>
                  </a:cubicBezTo>
                  <a:cubicBezTo>
                    <a:pt x="9121" y="10672"/>
                    <a:pt x="9147" y="10662"/>
                    <a:pt x="9168" y="10645"/>
                  </a:cubicBezTo>
                  <a:cubicBezTo>
                    <a:pt x="9166" y="10713"/>
                    <a:pt x="9169" y="10800"/>
                    <a:pt x="9168" y="10868"/>
                  </a:cubicBezTo>
                  <a:cubicBezTo>
                    <a:pt x="9221" y="10887"/>
                    <a:pt x="9237" y="10896"/>
                    <a:pt x="9276" y="10920"/>
                  </a:cubicBezTo>
                  <a:cubicBezTo>
                    <a:pt x="9300" y="10892"/>
                    <a:pt x="9317" y="10866"/>
                    <a:pt x="9341" y="10838"/>
                  </a:cubicBezTo>
                  <a:cubicBezTo>
                    <a:pt x="9353" y="10849"/>
                    <a:pt x="9373" y="10858"/>
                    <a:pt x="9385" y="10868"/>
                  </a:cubicBezTo>
                  <a:cubicBezTo>
                    <a:pt x="9365" y="11060"/>
                    <a:pt x="9292" y="11169"/>
                    <a:pt x="9341" y="11387"/>
                  </a:cubicBezTo>
                  <a:cubicBezTo>
                    <a:pt x="9302" y="11513"/>
                    <a:pt x="9131" y="11610"/>
                    <a:pt x="9036" y="11498"/>
                  </a:cubicBezTo>
                  <a:cubicBezTo>
                    <a:pt x="9021" y="11451"/>
                    <a:pt x="9006" y="11386"/>
                    <a:pt x="8992" y="11338"/>
                  </a:cubicBezTo>
                  <a:cubicBezTo>
                    <a:pt x="8948" y="11297"/>
                    <a:pt x="8906" y="11264"/>
                    <a:pt x="8862" y="11224"/>
                  </a:cubicBezTo>
                  <a:cubicBezTo>
                    <a:pt x="8862" y="11207"/>
                    <a:pt x="8862" y="11186"/>
                    <a:pt x="8862" y="11168"/>
                  </a:cubicBezTo>
                  <a:cubicBezTo>
                    <a:pt x="8756" y="11173"/>
                    <a:pt x="8728" y="11247"/>
                    <a:pt x="8622" y="11250"/>
                  </a:cubicBezTo>
                  <a:cubicBezTo>
                    <a:pt x="8590" y="11300"/>
                    <a:pt x="8545" y="11336"/>
                    <a:pt x="8513" y="11387"/>
                  </a:cubicBezTo>
                  <a:cubicBezTo>
                    <a:pt x="8511" y="11440"/>
                    <a:pt x="8515" y="11501"/>
                    <a:pt x="8513" y="11554"/>
                  </a:cubicBezTo>
                  <a:cubicBezTo>
                    <a:pt x="8484" y="11584"/>
                    <a:pt x="8455" y="11607"/>
                    <a:pt x="8425" y="11636"/>
                  </a:cubicBezTo>
                  <a:cubicBezTo>
                    <a:pt x="8362" y="11807"/>
                    <a:pt x="8465" y="12234"/>
                    <a:pt x="8493" y="12325"/>
                  </a:cubicBezTo>
                  <a:cubicBezTo>
                    <a:pt x="8484" y="12355"/>
                    <a:pt x="8481" y="12322"/>
                    <a:pt x="8493" y="12351"/>
                  </a:cubicBezTo>
                  <a:cubicBezTo>
                    <a:pt x="8483" y="12354"/>
                    <a:pt x="8479" y="12349"/>
                    <a:pt x="8469" y="12351"/>
                  </a:cubicBezTo>
                  <a:cubicBezTo>
                    <a:pt x="8480" y="12393"/>
                    <a:pt x="8474" y="12412"/>
                    <a:pt x="8469" y="12462"/>
                  </a:cubicBezTo>
                  <a:cubicBezTo>
                    <a:pt x="8393" y="12516"/>
                    <a:pt x="8249" y="12503"/>
                    <a:pt x="8143" y="12495"/>
                  </a:cubicBezTo>
                  <a:cubicBezTo>
                    <a:pt x="8127" y="12555"/>
                    <a:pt x="8124" y="12624"/>
                    <a:pt x="8120" y="12688"/>
                  </a:cubicBezTo>
                  <a:cubicBezTo>
                    <a:pt x="8003" y="12766"/>
                    <a:pt x="7918" y="12870"/>
                    <a:pt x="7750" y="12792"/>
                  </a:cubicBezTo>
                  <a:cubicBezTo>
                    <a:pt x="7742" y="12729"/>
                    <a:pt x="7731" y="12703"/>
                    <a:pt x="7706" y="12662"/>
                  </a:cubicBezTo>
                  <a:cubicBezTo>
                    <a:pt x="7712" y="12558"/>
                    <a:pt x="7508" y="12608"/>
                    <a:pt x="7445" y="12632"/>
                  </a:cubicBezTo>
                  <a:cubicBezTo>
                    <a:pt x="7171" y="12742"/>
                    <a:pt x="6971" y="12933"/>
                    <a:pt x="6638" y="12962"/>
                  </a:cubicBezTo>
                  <a:cubicBezTo>
                    <a:pt x="6642" y="13044"/>
                    <a:pt x="6638" y="13085"/>
                    <a:pt x="6638" y="13155"/>
                  </a:cubicBezTo>
                  <a:cubicBezTo>
                    <a:pt x="6563" y="13121"/>
                    <a:pt x="6503" y="13078"/>
                    <a:pt x="6437" y="13044"/>
                  </a:cubicBezTo>
                  <a:cubicBezTo>
                    <a:pt x="6433" y="13002"/>
                    <a:pt x="6441" y="12975"/>
                    <a:pt x="6437" y="12933"/>
                  </a:cubicBezTo>
                  <a:cubicBezTo>
                    <a:pt x="6361" y="12883"/>
                    <a:pt x="6266" y="12929"/>
                    <a:pt x="6222" y="12766"/>
                  </a:cubicBezTo>
                  <a:cubicBezTo>
                    <a:pt x="6168" y="12761"/>
                    <a:pt x="5813" y="12926"/>
                    <a:pt x="5785" y="13018"/>
                  </a:cubicBezTo>
                  <a:cubicBezTo>
                    <a:pt x="5762" y="13018"/>
                    <a:pt x="5740" y="13018"/>
                    <a:pt x="5718" y="13018"/>
                  </a:cubicBezTo>
                  <a:cubicBezTo>
                    <a:pt x="5714" y="13002"/>
                    <a:pt x="5722" y="12978"/>
                    <a:pt x="5718" y="12962"/>
                  </a:cubicBezTo>
                  <a:cubicBezTo>
                    <a:pt x="5681" y="12989"/>
                    <a:pt x="5644" y="13001"/>
                    <a:pt x="5612" y="12988"/>
                  </a:cubicBezTo>
                  <a:cubicBezTo>
                    <a:pt x="5607" y="12981"/>
                    <a:pt x="5615" y="12970"/>
                    <a:pt x="5612" y="12962"/>
                  </a:cubicBezTo>
                  <a:cubicBezTo>
                    <a:pt x="5653" y="12917"/>
                    <a:pt x="5669" y="12911"/>
                    <a:pt x="5699" y="12848"/>
                  </a:cubicBezTo>
                  <a:cubicBezTo>
                    <a:pt x="5694" y="12832"/>
                    <a:pt x="5685" y="12807"/>
                    <a:pt x="5679" y="12792"/>
                  </a:cubicBezTo>
                  <a:cubicBezTo>
                    <a:pt x="5633" y="12798"/>
                    <a:pt x="5590" y="12788"/>
                    <a:pt x="5544" y="12792"/>
                  </a:cubicBezTo>
                  <a:cubicBezTo>
                    <a:pt x="5490" y="12776"/>
                    <a:pt x="5489" y="12733"/>
                    <a:pt x="5436" y="12766"/>
                  </a:cubicBezTo>
                  <a:cubicBezTo>
                    <a:pt x="5422" y="12715"/>
                    <a:pt x="5415" y="12734"/>
                    <a:pt x="5368" y="12737"/>
                  </a:cubicBezTo>
                  <a:cubicBezTo>
                    <a:pt x="5424" y="12624"/>
                    <a:pt x="5308" y="12524"/>
                    <a:pt x="5242" y="12495"/>
                  </a:cubicBezTo>
                  <a:cubicBezTo>
                    <a:pt x="5254" y="12386"/>
                    <a:pt x="5281" y="12284"/>
                    <a:pt x="5330" y="12221"/>
                  </a:cubicBezTo>
                  <a:cubicBezTo>
                    <a:pt x="5324" y="12208"/>
                    <a:pt x="5315" y="12177"/>
                    <a:pt x="5309" y="12165"/>
                  </a:cubicBezTo>
                  <a:cubicBezTo>
                    <a:pt x="5335" y="12163"/>
                    <a:pt x="5366" y="12167"/>
                    <a:pt x="5392" y="12165"/>
                  </a:cubicBezTo>
                  <a:cubicBezTo>
                    <a:pt x="5413" y="12068"/>
                    <a:pt x="5493" y="12055"/>
                    <a:pt x="5456" y="11939"/>
                  </a:cubicBezTo>
                  <a:cubicBezTo>
                    <a:pt x="5476" y="11927"/>
                    <a:pt x="5480" y="11897"/>
                    <a:pt x="5500" y="11884"/>
                  </a:cubicBezTo>
                  <a:cubicBezTo>
                    <a:pt x="5512" y="11905"/>
                    <a:pt x="5532" y="11946"/>
                    <a:pt x="5544" y="11966"/>
                  </a:cubicBezTo>
                  <a:cubicBezTo>
                    <a:pt x="5561" y="11958"/>
                    <a:pt x="5594" y="11947"/>
                    <a:pt x="5612" y="11939"/>
                  </a:cubicBezTo>
                  <a:cubicBezTo>
                    <a:pt x="5622" y="11916"/>
                    <a:pt x="5663" y="11784"/>
                    <a:pt x="5635" y="11750"/>
                  </a:cubicBezTo>
                  <a:cubicBezTo>
                    <a:pt x="5589" y="11748"/>
                    <a:pt x="5552" y="11752"/>
                    <a:pt x="5508" y="11750"/>
                  </a:cubicBezTo>
                  <a:cubicBezTo>
                    <a:pt x="5514" y="11744"/>
                    <a:pt x="5513" y="11736"/>
                    <a:pt x="5521" y="11730"/>
                  </a:cubicBezTo>
                  <a:cubicBezTo>
                    <a:pt x="5512" y="11596"/>
                    <a:pt x="5498" y="11573"/>
                    <a:pt x="5544" y="11479"/>
                  </a:cubicBezTo>
                  <a:cubicBezTo>
                    <a:pt x="5534" y="11474"/>
                    <a:pt x="5526" y="11471"/>
                    <a:pt x="5516" y="11466"/>
                  </a:cubicBezTo>
                  <a:cubicBezTo>
                    <a:pt x="5509" y="11478"/>
                    <a:pt x="5504" y="11489"/>
                    <a:pt x="5498" y="11502"/>
                  </a:cubicBezTo>
                  <a:cubicBezTo>
                    <a:pt x="5455" y="11515"/>
                    <a:pt x="5413" y="11529"/>
                    <a:pt x="5371" y="11544"/>
                  </a:cubicBezTo>
                  <a:cubicBezTo>
                    <a:pt x="5321" y="11536"/>
                    <a:pt x="5273" y="11523"/>
                    <a:pt x="5218" y="11524"/>
                  </a:cubicBezTo>
                  <a:cubicBezTo>
                    <a:pt x="5212" y="11588"/>
                    <a:pt x="5202" y="11661"/>
                    <a:pt x="5195" y="11724"/>
                  </a:cubicBezTo>
                  <a:cubicBezTo>
                    <a:pt x="5184" y="11741"/>
                    <a:pt x="5174" y="11746"/>
                    <a:pt x="5151" y="11750"/>
                  </a:cubicBezTo>
                  <a:cubicBezTo>
                    <a:pt x="5139" y="11714"/>
                    <a:pt x="5142" y="11672"/>
                    <a:pt x="5130" y="11636"/>
                  </a:cubicBezTo>
                  <a:cubicBezTo>
                    <a:pt x="5085" y="11668"/>
                    <a:pt x="5079" y="11755"/>
                    <a:pt x="5043" y="11779"/>
                  </a:cubicBezTo>
                  <a:cubicBezTo>
                    <a:pt x="5009" y="11801"/>
                    <a:pt x="4945" y="11747"/>
                    <a:pt x="4913" y="11750"/>
                  </a:cubicBezTo>
                  <a:cubicBezTo>
                    <a:pt x="4878" y="11818"/>
                    <a:pt x="4886" y="11870"/>
                    <a:pt x="4900" y="11923"/>
                  </a:cubicBezTo>
                  <a:cubicBezTo>
                    <a:pt x="4897" y="11933"/>
                    <a:pt x="4888" y="11940"/>
                    <a:pt x="4885" y="11949"/>
                  </a:cubicBezTo>
                  <a:cubicBezTo>
                    <a:pt x="4895" y="11962"/>
                    <a:pt x="4906" y="11973"/>
                    <a:pt x="4916" y="11985"/>
                  </a:cubicBezTo>
                  <a:cubicBezTo>
                    <a:pt x="4925" y="12015"/>
                    <a:pt x="4935" y="12044"/>
                    <a:pt x="4937" y="12080"/>
                  </a:cubicBezTo>
                  <a:cubicBezTo>
                    <a:pt x="4907" y="12127"/>
                    <a:pt x="4865" y="12182"/>
                    <a:pt x="4846" y="12247"/>
                  </a:cubicBezTo>
                  <a:cubicBezTo>
                    <a:pt x="4862" y="12257"/>
                    <a:pt x="4897" y="12259"/>
                    <a:pt x="4913" y="12270"/>
                  </a:cubicBezTo>
                  <a:cubicBezTo>
                    <a:pt x="4921" y="12257"/>
                    <a:pt x="4928" y="12234"/>
                    <a:pt x="4937" y="12221"/>
                  </a:cubicBezTo>
                  <a:cubicBezTo>
                    <a:pt x="4965" y="12251"/>
                    <a:pt x="4947" y="12264"/>
                    <a:pt x="4999" y="12270"/>
                  </a:cubicBezTo>
                  <a:cubicBezTo>
                    <a:pt x="5006" y="12342"/>
                    <a:pt x="5006" y="12519"/>
                    <a:pt x="5019" y="12577"/>
                  </a:cubicBezTo>
                  <a:cubicBezTo>
                    <a:pt x="5034" y="12637"/>
                    <a:pt x="5092" y="12664"/>
                    <a:pt x="5107" y="12737"/>
                  </a:cubicBezTo>
                  <a:cubicBezTo>
                    <a:pt x="5081" y="12771"/>
                    <a:pt x="5045" y="12784"/>
                    <a:pt x="4999" y="12792"/>
                  </a:cubicBezTo>
                  <a:cubicBezTo>
                    <a:pt x="5011" y="12844"/>
                    <a:pt x="5036" y="12853"/>
                    <a:pt x="5087" y="12848"/>
                  </a:cubicBezTo>
                  <a:cubicBezTo>
                    <a:pt x="5076" y="12868"/>
                    <a:pt x="5078" y="12867"/>
                    <a:pt x="5063" y="12881"/>
                  </a:cubicBezTo>
                  <a:cubicBezTo>
                    <a:pt x="5078" y="12899"/>
                    <a:pt x="5093" y="12916"/>
                    <a:pt x="5107" y="12933"/>
                  </a:cubicBezTo>
                  <a:cubicBezTo>
                    <a:pt x="5097" y="12943"/>
                    <a:pt x="5073" y="12952"/>
                    <a:pt x="5063" y="12962"/>
                  </a:cubicBezTo>
                  <a:cubicBezTo>
                    <a:pt x="5066" y="12975"/>
                    <a:pt x="5084" y="12976"/>
                    <a:pt x="5087" y="12988"/>
                  </a:cubicBezTo>
                  <a:cubicBezTo>
                    <a:pt x="5108" y="13001"/>
                    <a:pt x="5129" y="13032"/>
                    <a:pt x="5151" y="13044"/>
                  </a:cubicBezTo>
                  <a:cubicBezTo>
                    <a:pt x="5108" y="13072"/>
                    <a:pt x="5049" y="13049"/>
                    <a:pt x="4999" y="13044"/>
                  </a:cubicBezTo>
                  <a:cubicBezTo>
                    <a:pt x="4980" y="13116"/>
                    <a:pt x="4971" y="13109"/>
                    <a:pt x="4999" y="13178"/>
                  </a:cubicBezTo>
                  <a:cubicBezTo>
                    <a:pt x="4969" y="13166"/>
                    <a:pt x="4920" y="13168"/>
                    <a:pt x="4890" y="13155"/>
                  </a:cubicBezTo>
                  <a:cubicBezTo>
                    <a:pt x="4898" y="13177"/>
                    <a:pt x="4928" y="13212"/>
                    <a:pt x="4937" y="13233"/>
                  </a:cubicBezTo>
                  <a:cubicBezTo>
                    <a:pt x="4930" y="13243"/>
                    <a:pt x="4919" y="13249"/>
                    <a:pt x="4913" y="13260"/>
                  </a:cubicBezTo>
                  <a:cubicBezTo>
                    <a:pt x="4907" y="13262"/>
                    <a:pt x="4896" y="13257"/>
                    <a:pt x="4890" y="13260"/>
                  </a:cubicBezTo>
                  <a:cubicBezTo>
                    <a:pt x="4884" y="13254"/>
                    <a:pt x="4875" y="13239"/>
                    <a:pt x="4869" y="13233"/>
                  </a:cubicBezTo>
                  <a:cubicBezTo>
                    <a:pt x="4864" y="13187"/>
                    <a:pt x="4858" y="13185"/>
                    <a:pt x="4846" y="13129"/>
                  </a:cubicBezTo>
                  <a:cubicBezTo>
                    <a:pt x="4744" y="13128"/>
                    <a:pt x="4652" y="13119"/>
                    <a:pt x="4585" y="13155"/>
                  </a:cubicBezTo>
                  <a:cubicBezTo>
                    <a:pt x="4580" y="13178"/>
                    <a:pt x="4568" y="13211"/>
                    <a:pt x="4564" y="13233"/>
                  </a:cubicBezTo>
                  <a:cubicBezTo>
                    <a:pt x="4572" y="13292"/>
                    <a:pt x="4602" y="13286"/>
                    <a:pt x="4626" y="13318"/>
                  </a:cubicBezTo>
                  <a:cubicBezTo>
                    <a:pt x="4624" y="13326"/>
                    <a:pt x="4628" y="13341"/>
                    <a:pt x="4626" y="13348"/>
                  </a:cubicBezTo>
                  <a:cubicBezTo>
                    <a:pt x="4618" y="13348"/>
                    <a:pt x="4593" y="13348"/>
                    <a:pt x="4585" y="13348"/>
                  </a:cubicBezTo>
                  <a:cubicBezTo>
                    <a:pt x="4563" y="13322"/>
                    <a:pt x="4533" y="13270"/>
                    <a:pt x="4520" y="13233"/>
                  </a:cubicBezTo>
                  <a:cubicBezTo>
                    <a:pt x="4405" y="13173"/>
                    <a:pt x="4217" y="13310"/>
                    <a:pt x="4127" y="13348"/>
                  </a:cubicBezTo>
                  <a:cubicBezTo>
                    <a:pt x="4114" y="13414"/>
                    <a:pt x="4127" y="13431"/>
                    <a:pt x="4127" y="13515"/>
                  </a:cubicBezTo>
                  <a:cubicBezTo>
                    <a:pt x="4153" y="13517"/>
                    <a:pt x="4166" y="13512"/>
                    <a:pt x="4192" y="13515"/>
                  </a:cubicBezTo>
                  <a:cubicBezTo>
                    <a:pt x="4178" y="13543"/>
                    <a:pt x="4173" y="13570"/>
                    <a:pt x="4171" y="13619"/>
                  </a:cubicBezTo>
                  <a:cubicBezTo>
                    <a:pt x="4194" y="13637"/>
                    <a:pt x="4196" y="13643"/>
                    <a:pt x="4236" y="13645"/>
                  </a:cubicBezTo>
                  <a:cubicBezTo>
                    <a:pt x="4224" y="13730"/>
                    <a:pt x="4199" y="13706"/>
                    <a:pt x="4171" y="13760"/>
                  </a:cubicBezTo>
                  <a:cubicBezTo>
                    <a:pt x="4124" y="13800"/>
                    <a:pt x="4088" y="13772"/>
                    <a:pt x="4018" y="13760"/>
                  </a:cubicBezTo>
                  <a:cubicBezTo>
                    <a:pt x="4033" y="13717"/>
                    <a:pt x="4042" y="13687"/>
                    <a:pt x="4039" y="13619"/>
                  </a:cubicBezTo>
                  <a:cubicBezTo>
                    <a:pt x="4064" y="13621"/>
                    <a:pt x="4059" y="13627"/>
                    <a:pt x="4083" y="13619"/>
                  </a:cubicBezTo>
                  <a:cubicBezTo>
                    <a:pt x="4089" y="13604"/>
                    <a:pt x="4077" y="13585"/>
                    <a:pt x="4083" y="13570"/>
                  </a:cubicBezTo>
                  <a:cubicBezTo>
                    <a:pt x="4066" y="13528"/>
                    <a:pt x="4047" y="13511"/>
                    <a:pt x="4018" y="13485"/>
                  </a:cubicBezTo>
                  <a:cubicBezTo>
                    <a:pt x="3989" y="13495"/>
                    <a:pt x="3960" y="13505"/>
                    <a:pt x="3930" y="13515"/>
                  </a:cubicBezTo>
                  <a:cubicBezTo>
                    <a:pt x="3895" y="13628"/>
                    <a:pt x="3858" y="13731"/>
                    <a:pt x="3822" y="13845"/>
                  </a:cubicBezTo>
                  <a:cubicBezTo>
                    <a:pt x="3752" y="13919"/>
                    <a:pt x="3695" y="14015"/>
                    <a:pt x="3625" y="14090"/>
                  </a:cubicBezTo>
                  <a:cubicBezTo>
                    <a:pt x="3656" y="14108"/>
                    <a:pt x="3676" y="14136"/>
                    <a:pt x="3690" y="14175"/>
                  </a:cubicBezTo>
                  <a:cubicBezTo>
                    <a:pt x="3640" y="14250"/>
                    <a:pt x="3544" y="14165"/>
                    <a:pt x="3473" y="14201"/>
                  </a:cubicBezTo>
                  <a:cubicBezTo>
                    <a:pt x="3421" y="14243"/>
                    <a:pt x="3372" y="14268"/>
                    <a:pt x="3320" y="14312"/>
                  </a:cubicBezTo>
                  <a:cubicBezTo>
                    <a:pt x="3286" y="14314"/>
                    <a:pt x="3266" y="14339"/>
                    <a:pt x="3232" y="14341"/>
                  </a:cubicBezTo>
                  <a:cubicBezTo>
                    <a:pt x="3188" y="14370"/>
                    <a:pt x="3147" y="14395"/>
                    <a:pt x="3103" y="14423"/>
                  </a:cubicBezTo>
                  <a:cubicBezTo>
                    <a:pt x="3067" y="14564"/>
                    <a:pt x="3110" y="14730"/>
                    <a:pt x="3015" y="14809"/>
                  </a:cubicBezTo>
                  <a:cubicBezTo>
                    <a:pt x="2908" y="14898"/>
                    <a:pt x="2765" y="14854"/>
                    <a:pt x="2687" y="14975"/>
                  </a:cubicBezTo>
                  <a:cubicBezTo>
                    <a:pt x="2684" y="14991"/>
                    <a:pt x="2668" y="15012"/>
                    <a:pt x="2666" y="15027"/>
                  </a:cubicBezTo>
                  <a:cubicBezTo>
                    <a:pt x="2686" y="15034"/>
                    <a:pt x="2711" y="15046"/>
                    <a:pt x="2731" y="15054"/>
                  </a:cubicBezTo>
                  <a:cubicBezTo>
                    <a:pt x="2617" y="15194"/>
                    <a:pt x="2475" y="15025"/>
                    <a:pt x="2340" y="15109"/>
                  </a:cubicBezTo>
                  <a:cubicBezTo>
                    <a:pt x="2318" y="15056"/>
                    <a:pt x="2309" y="15023"/>
                    <a:pt x="2317" y="14946"/>
                  </a:cubicBezTo>
                  <a:cubicBezTo>
                    <a:pt x="2245" y="14960"/>
                    <a:pt x="2198" y="14957"/>
                    <a:pt x="2120" y="14946"/>
                  </a:cubicBezTo>
                  <a:cubicBezTo>
                    <a:pt x="2130" y="15038"/>
                    <a:pt x="2153" y="15129"/>
                    <a:pt x="2208" y="15165"/>
                  </a:cubicBezTo>
                  <a:cubicBezTo>
                    <a:pt x="2207" y="15264"/>
                    <a:pt x="2216" y="15325"/>
                    <a:pt x="2252" y="15387"/>
                  </a:cubicBezTo>
                  <a:cubicBezTo>
                    <a:pt x="2229" y="15409"/>
                    <a:pt x="2182" y="15416"/>
                    <a:pt x="2141" y="15416"/>
                  </a:cubicBezTo>
                  <a:cubicBezTo>
                    <a:pt x="2141" y="15399"/>
                    <a:pt x="2141" y="15378"/>
                    <a:pt x="2141" y="15361"/>
                  </a:cubicBezTo>
                  <a:cubicBezTo>
                    <a:pt x="2089" y="15393"/>
                    <a:pt x="1945" y="15447"/>
                    <a:pt x="1880" y="15442"/>
                  </a:cubicBezTo>
                  <a:cubicBezTo>
                    <a:pt x="1854" y="15399"/>
                    <a:pt x="1840" y="15349"/>
                    <a:pt x="1815" y="15305"/>
                  </a:cubicBezTo>
                  <a:cubicBezTo>
                    <a:pt x="1773" y="15310"/>
                    <a:pt x="1728" y="15326"/>
                    <a:pt x="1686" y="15331"/>
                  </a:cubicBezTo>
                  <a:cubicBezTo>
                    <a:pt x="1680" y="15349"/>
                    <a:pt x="1669" y="15369"/>
                    <a:pt x="1662" y="15387"/>
                  </a:cubicBezTo>
                  <a:cubicBezTo>
                    <a:pt x="1640" y="15405"/>
                    <a:pt x="1554" y="15387"/>
                    <a:pt x="1554" y="15387"/>
                  </a:cubicBezTo>
                  <a:cubicBezTo>
                    <a:pt x="1550" y="15382"/>
                    <a:pt x="1558" y="15366"/>
                    <a:pt x="1554" y="15361"/>
                  </a:cubicBezTo>
                  <a:cubicBezTo>
                    <a:pt x="1482" y="15368"/>
                    <a:pt x="1421" y="15442"/>
                    <a:pt x="1337" y="15442"/>
                  </a:cubicBezTo>
                  <a:cubicBezTo>
                    <a:pt x="1335" y="15476"/>
                    <a:pt x="1339" y="15518"/>
                    <a:pt x="1337" y="15550"/>
                  </a:cubicBezTo>
                  <a:cubicBezTo>
                    <a:pt x="1373" y="15534"/>
                    <a:pt x="1412" y="15522"/>
                    <a:pt x="1466" y="15524"/>
                  </a:cubicBezTo>
                  <a:cubicBezTo>
                    <a:pt x="1452" y="15559"/>
                    <a:pt x="1436" y="15571"/>
                    <a:pt x="1399" y="15580"/>
                  </a:cubicBezTo>
                  <a:cubicBezTo>
                    <a:pt x="1389" y="15600"/>
                    <a:pt x="1448" y="15602"/>
                    <a:pt x="1466" y="15606"/>
                  </a:cubicBezTo>
                  <a:cubicBezTo>
                    <a:pt x="1468" y="15617"/>
                    <a:pt x="1463" y="15625"/>
                    <a:pt x="1466" y="15635"/>
                  </a:cubicBezTo>
                  <a:cubicBezTo>
                    <a:pt x="1430" y="15651"/>
                    <a:pt x="1393" y="15654"/>
                    <a:pt x="1357" y="15661"/>
                  </a:cubicBezTo>
                  <a:cubicBezTo>
                    <a:pt x="1374" y="15702"/>
                    <a:pt x="1420" y="15712"/>
                    <a:pt x="1443" y="15746"/>
                  </a:cubicBezTo>
                  <a:cubicBezTo>
                    <a:pt x="1445" y="15759"/>
                    <a:pt x="1441" y="15760"/>
                    <a:pt x="1443" y="15772"/>
                  </a:cubicBezTo>
                  <a:cubicBezTo>
                    <a:pt x="1587" y="15757"/>
                    <a:pt x="1755" y="15793"/>
                    <a:pt x="1859" y="15910"/>
                  </a:cubicBezTo>
                  <a:cubicBezTo>
                    <a:pt x="1885" y="15899"/>
                    <a:pt x="1921" y="15894"/>
                    <a:pt x="1947" y="15884"/>
                  </a:cubicBezTo>
                  <a:cubicBezTo>
                    <a:pt x="1957" y="15891"/>
                    <a:pt x="1958" y="15902"/>
                    <a:pt x="1968" y="15910"/>
                  </a:cubicBezTo>
                  <a:cubicBezTo>
                    <a:pt x="1958" y="15935"/>
                    <a:pt x="1957" y="15966"/>
                    <a:pt x="1947" y="15991"/>
                  </a:cubicBezTo>
                  <a:cubicBezTo>
                    <a:pt x="1981" y="16045"/>
                    <a:pt x="2053" y="16092"/>
                    <a:pt x="2097" y="16132"/>
                  </a:cubicBezTo>
                  <a:cubicBezTo>
                    <a:pt x="2087" y="16159"/>
                    <a:pt x="2089" y="16186"/>
                    <a:pt x="2079" y="16214"/>
                  </a:cubicBezTo>
                  <a:cubicBezTo>
                    <a:pt x="2117" y="16271"/>
                    <a:pt x="2147" y="16319"/>
                    <a:pt x="2185" y="16377"/>
                  </a:cubicBezTo>
                  <a:cubicBezTo>
                    <a:pt x="2312" y="16458"/>
                    <a:pt x="2293" y="16390"/>
                    <a:pt x="2361" y="16573"/>
                  </a:cubicBezTo>
                  <a:cubicBezTo>
                    <a:pt x="2341" y="16619"/>
                    <a:pt x="2322" y="16645"/>
                    <a:pt x="2317" y="16710"/>
                  </a:cubicBezTo>
                  <a:cubicBezTo>
                    <a:pt x="2331" y="16734"/>
                    <a:pt x="2325" y="16771"/>
                    <a:pt x="2340" y="16792"/>
                  </a:cubicBezTo>
                  <a:cubicBezTo>
                    <a:pt x="2296" y="16878"/>
                    <a:pt x="2271" y="17025"/>
                    <a:pt x="2273" y="17151"/>
                  </a:cubicBezTo>
                  <a:cubicBezTo>
                    <a:pt x="2283" y="17141"/>
                    <a:pt x="2307" y="17132"/>
                    <a:pt x="2317" y="17122"/>
                  </a:cubicBezTo>
                  <a:cubicBezTo>
                    <a:pt x="2325" y="17135"/>
                    <a:pt x="2332" y="17165"/>
                    <a:pt x="2340" y="17178"/>
                  </a:cubicBezTo>
                  <a:cubicBezTo>
                    <a:pt x="2324" y="17188"/>
                    <a:pt x="2312" y="17197"/>
                    <a:pt x="2296" y="17207"/>
                  </a:cubicBezTo>
                  <a:cubicBezTo>
                    <a:pt x="2264" y="17390"/>
                    <a:pt x="2236" y="17565"/>
                    <a:pt x="2185" y="17704"/>
                  </a:cubicBezTo>
                  <a:cubicBezTo>
                    <a:pt x="2032" y="17736"/>
                    <a:pt x="1937" y="17663"/>
                    <a:pt x="1815" y="17619"/>
                  </a:cubicBezTo>
                  <a:cubicBezTo>
                    <a:pt x="1742" y="17732"/>
                    <a:pt x="1491" y="17679"/>
                    <a:pt x="1337" y="17648"/>
                  </a:cubicBezTo>
                  <a:cubicBezTo>
                    <a:pt x="1266" y="17633"/>
                    <a:pt x="1027" y="17559"/>
                    <a:pt x="1011" y="17563"/>
                  </a:cubicBezTo>
                  <a:cubicBezTo>
                    <a:pt x="939" y="17583"/>
                    <a:pt x="850" y="17671"/>
                    <a:pt x="747" y="17648"/>
                  </a:cubicBezTo>
                  <a:cubicBezTo>
                    <a:pt x="618" y="17621"/>
                    <a:pt x="528" y="17528"/>
                    <a:pt x="398" y="17593"/>
                  </a:cubicBezTo>
                  <a:cubicBezTo>
                    <a:pt x="386" y="17633"/>
                    <a:pt x="387" y="17664"/>
                    <a:pt x="374" y="17704"/>
                  </a:cubicBezTo>
                  <a:cubicBezTo>
                    <a:pt x="349" y="17704"/>
                    <a:pt x="312" y="17704"/>
                    <a:pt x="287" y="17704"/>
                  </a:cubicBezTo>
                  <a:cubicBezTo>
                    <a:pt x="188" y="17708"/>
                    <a:pt x="149" y="17754"/>
                    <a:pt x="113" y="17838"/>
                  </a:cubicBezTo>
                  <a:cubicBezTo>
                    <a:pt x="115" y="17866"/>
                    <a:pt x="111" y="17895"/>
                    <a:pt x="113" y="17923"/>
                  </a:cubicBezTo>
                  <a:cubicBezTo>
                    <a:pt x="203" y="17945"/>
                    <a:pt x="244" y="17991"/>
                    <a:pt x="268" y="18089"/>
                  </a:cubicBezTo>
                  <a:cubicBezTo>
                    <a:pt x="276" y="18106"/>
                    <a:pt x="218" y="18355"/>
                    <a:pt x="201" y="18390"/>
                  </a:cubicBezTo>
                  <a:cubicBezTo>
                    <a:pt x="291" y="18625"/>
                    <a:pt x="223" y="19249"/>
                    <a:pt x="69" y="19354"/>
                  </a:cubicBezTo>
                  <a:cubicBezTo>
                    <a:pt x="74" y="19449"/>
                    <a:pt x="52" y="19531"/>
                    <a:pt x="25" y="19602"/>
                  </a:cubicBezTo>
                  <a:cubicBezTo>
                    <a:pt x="40" y="19637"/>
                    <a:pt x="38" y="19645"/>
                    <a:pt x="69" y="19658"/>
                  </a:cubicBezTo>
                  <a:cubicBezTo>
                    <a:pt x="75" y="19654"/>
                    <a:pt x="87" y="19661"/>
                    <a:pt x="93" y="19658"/>
                  </a:cubicBezTo>
                  <a:cubicBezTo>
                    <a:pt x="121" y="19641"/>
                    <a:pt x="144" y="19614"/>
                    <a:pt x="157" y="19573"/>
                  </a:cubicBezTo>
                  <a:cubicBezTo>
                    <a:pt x="163" y="19568"/>
                    <a:pt x="174" y="19555"/>
                    <a:pt x="181" y="19550"/>
                  </a:cubicBezTo>
                  <a:cubicBezTo>
                    <a:pt x="188" y="19570"/>
                    <a:pt x="193" y="19583"/>
                    <a:pt x="201" y="19602"/>
                  </a:cubicBezTo>
                  <a:cubicBezTo>
                    <a:pt x="179" y="19642"/>
                    <a:pt x="147" y="19659"/>
                    <a:pt x="93" y="19658"/>
                  </a:cubicBezTo>
                  <a:cubicBezTo>
                    <a:pt x="96" y="19686"/>
                    <a:pt x="109" y="19719"/>
                    <a:pt x="113" y="19739"/>
                  </a:cubicBezTo>
                  <a:cubicBezTo>
                    <a:pt x="146" y="19749"/>
                    <a:pt x="191" y="19729"/>
                    <a:pt x="224" y="19713"/>
                  </a:cubicBezTo>
                  <a:cubicBezTo>
                    <a:pt x="228" y="19718"/>
                    <a:pt x="221" y="19733"/>
                    <a:pt x="224" y="19739"/>
                  </a:cubicBezTo>
                  <a:cubicBezTo>
                    <a:pt x="214" y="19800"/>
                    <a:pt x="208" y="19876"/>
                    <a:pt x="201" y="19936"/>
                  </a:cubicBezTo>
                  <a:cubicBezTo>
                    <a:pt x="217" y="19969"/>
                    <a:pt x="239" y="20051"/>
                    <a:pt x="224" y="20125"/>
                  </a:cubicBezTo>
                  <a:cubicBezTo>
                    <a:pt x="214" y="20181"/>
                    <a:pt x="165" y="20260"/>
                    <a:pt x="181" y="20321"/>
                  </a:cubicBezTo>
                  <a:cubicBezTo>
                    <a:pt x="234" y="20288"/>
                    <a:pt x="283" y="20266"/>
                    <a:pt x="374" y="20292"/>
                  </a:cubicBezTo>
                  <a:cubicBezTo>
                    <a:pt x="403" y="20301"/>
                    <a:pt x="441" y="20332"/>
                    <a:pt x="486" y="20321"/>
                  </a:cubicBezTo>
                  <a:cubicBezTo>
                    <a:pt x="528" y="20296"/>
                    <a:pt x="553" y="20262"/>
                    <a:pt x="594" y="20236"/>
                  </a:cubicBezTo>
                  <a:cubicBezTo>
                    <a:pt x="734" y="20190"/>
                    <a:pt x="885" y="20327"/>
                    <a:pt x="879" y="20458"/>
                  </a:cubicBezTo>
                  <a:cubicBezTo>
                    <a:pt x="895" y="20466"/>
                    <a:pt x="907" y="20477"/>
                    <a:pt x="923" y="20484"/>
                  </a:cubicBezTo>
                  <a:cubicBezTo>
                    <a:pt x="939" y="20609"/>
                    <a:pt x="1017" y="20745"/>
                    <a:pt x="1137" y="20703"/>
                  </a:cubicBezTo>
                  <a:cubicBezTo>
                    <a:pt x="1148" y="20688"/>
                    <a:pt x="1135" y="20681"/>
                    <a:pt x="1137" y="20651"/>
                  </a:cubicBezTo>
                  <a:cubicBezTo>
                    <a:pt x="1145" y="20664"/>
                    <a:pt x="1159" y="20664"/>
                    <a:pt x="1161" y="20677"/>
                  </a:cubicBezTo>
                  <a:cubicBezTo>
                    <a:pt x="1193" y="20537"/>
                    <a:pt x="1234" y="20585"/>
                    <a:pt x="1337" y="20540"/>
                  </a:cubicBezTo>
                  <a:cubicBezTo>
                    <a:pt x="1367" y="20507"/>
                    <a:pt x="1392" y="20464"/>
                    <a:pt x="1422" y="20432"/>
                  </a:cubicBezTo>
                  <a:cubicBezTo>
                    <a:pt x="1579" y="20434"/>
                    <a:pt x="1745" y="20429"/>
                    <a:pt x="1903" y="20432"/>
                  </a:cubicBezTo>
                  <a:cubicBezTo>
                    <a:pt x="1934" y="20418"/>
                    <a:pt x="1961" y="20389"/>
                    <a:pt x="2012" y="20377"/>
                  </a:cubicBezTo>
                  <a:cubicBezTo>
                    <a:pt x="2023" y="20390"/>
                    <a:pt x="2023" y="20420"/>
                    <a:pt x="2035" y="20432"/>
                  </a:cubicBezTo>
                  <a:cubicBezTo>
                    <a:pt x="2106" y="20366"/>
                    <a:pt x="2094" y="20312"/>
                    <a:pt x="2141" y="20210"/>
                  </a:cubicBezTo>
                  <a:cubicBezTo>
                    <a:pt x="2188" y="20104"/>
                    <a:pt x="2316" y="20097"/>
                    <a:pt x="2428" y="20069"/>
                  </a:cubicBezTo>
                  <a:cubicBezTo>
                    <a:pt x="2437" y="20037"/>
                    <a:pt x="2423" y="20054"/>
                    <a:pt x="2428" y="20014"/>
                  </a:cubicBezTo>
                  <a:cubicBezTo>
                    <a:pt x="2451" y="19831"/>
                    <a:pt x="2571" y="19703"/>
                    <a:pt x="2687" y="19628"/>
                  </a:cubicBezTo>
                  <a:cubicBezTo>
                    <a:pt x="2687" y="19620"/>
                    <a:pt x="2687" y="19610"/>
                    <a:pt x="2687" y="19602"/>
                  </a:cubicBezTo>
                  <a:cubicBezTo>
                    <a:pt x="2657" y="19582"/>
                    <a:pt x="2631" y="19570"/>
                    <a:pt x="2601" y="19550"/>
                  </a:cubicBezTo>
                  <a:cubicBezTo>
                    <a:pt x="2579" y="19487"/>
                    <a:pt x="2557" y="19416"/>
                    <a:pt x="2534" y="19354"/>
                  </a:cubicBezTo>
                  <a:cubicBezTo>
                    <a:pt x="2564" y="19179"/>
                    <a:pt x="2760" y="18890"/>
                    <a:pt x="2883" y="18831"/>
                  </a:cubicBezTo>
                  <a:cubicBezTo>
                    <a:pt x="2885" y="18826"/>
                    <a:pt x="2881" y="18806"/>
                    <a:pt x="2883" y="18802"/>
                  </a:cubicBezTo>
                  <a:cubicBezTo>
                    <a:pt x="2868" y="18780"/>
                    <a:pt x="2868" y="18783"/>
                    <a:pt x="2860" y="18749"/>
                  </a:cubicBezTo>
                  <a:cubicBezTo>
                    <a:pt x="2941" y="18571"/>
                    <a:pt x="3110" y="18688"/>
                    <a:pt x="3232" y="18586"/>
                  </a:cubicBezTo>
                  <a:cubicBezTo>
                    <a:pt x="3242" y="18564"/>
                    <a:pt x="3243" y="18524"/>
                    <a:pt x="3253" y="18501"/>
                  </a:cubicBezTo>
                  <a:cubicBezTo>
                    <a:pt x="3322" y="18423"/>
                    <a:pt x="3459" y="18428"/>
                    <a:pt x="3517" y="18334"/>
                  </a:cubicBezTo>
                  <a:cubicBezTo>
                    <a:pt x="3587" y="18099"/>
                    <a:pt x="3364" y="17940"/>
                    <a:pt x="3602" y="17727"/>
                  </a:cubicBezTo>
                  <a:cubicBezTo>
                    <a:pt x="3753" y="17592"/>
                    <a:pt x="3773" y="17726"/>
                    <a:pt x="3907" y="17727"/>
                  </a:cubicBezTo>
                  <a:cubicBezTo>
                    <a:pt x="3942" y="17727"/>
                    <a:pt x="3990" y="17702"/>
                    <a:pt x="4039" y="17727"/>
                  </a:cubicBezTo>
                  <a:cubicBezTo>
                    <a:pt x="4109" y="17761"/>
                    <a:pt x="4161" y="17865"/>
                    <a:pt x="4280" y="17838"/>
                  </a:cubicBezTo>
                  <a:cubicBezTo>
                    <a:pt x="4506" y="17785"/>
                    <a:pt x="4560" y="17633"/>
                    <a:pt x="4714" y="17508"/>
                  </a:cubicBezTo>
                  <a:cubicBezTo>
                    <a:pt x="4757" y="17493"/>
                    <a:pt x="4802" y="17466"/>
                    <a:pt x="4846" y="17452"/>
                  </a:cubicBezTo>
                  <a:cubicBezTo>
                    <a:pt x="4870" y="17419"/>
                    <a:pt x="4889" y="17404"/>
                    <a:pt x="4913" y="17370"/>
                  </a:cubicBezTo>
                  <a:cubicBezTo>
                    <a:pt x="5035" y="17251"/>
                    <a:pt x="5170" y="17240"/>
                    <a:pt x="5330" y="17341"/>
                  </a:cubicBezTo>
                  <a:cubicBezTo>
                    <a:pt x="5482" y="17438"/>
                    <a:pt x="5515" y="17692"/>
                    <a:pt x="5599" y="17883"/>
                  </a:cubicBezTo>
                  <a:cubicBezTo>
                    <a:pt x="5597" y="17885"/>
                    <a:pt x="5592" y="17885"/>
                    <a:pt x="5591" y="17887"/>
                  </a:cubicBezTo>
                  <a:cubicBezTo>
                    <a:pt x="5592" y="17917"/>
                    <a:pt x="5592" y="17915"/>
                    <a:pt x="5609" y="17939"/>
                  </a:cubicBezTo>
                  <a:cubicBezTo>
                    <a:pt x="5601" y="17946"/>
                    <a:pt x="5591" y="17954"/>
                    <a:pt x="5583" y="17962"/>
                  </a:cubicBezTo>
                  <a:cubicBezTo>
                    <a:pt x="5590" y="18014"/>
                    <a:pt x="5605" y="18012"/>
                    <a:pt x="5624" y="18044"/>
                  </a:cubicBezTo>
                  <a:cubicBezTo>
                    <a:pt x="5615" y="18053"/>
                    <a:pt x="5606" y="18067"/>
                    <a:pt x="5596" y="18076"/>
                  </a:cubicBezTo>
                  <a:cubicBezTo>
                    <a:pt x="5610" y="18114"/>
                    <a:pt x="5610" y="18099"/>
                    <a:pt x="5650" y="18096"/>
                  </a:cubicBezTo>
                  <a:cubicBezTo>
                    <a:pt x="5650" y="18098"/>
                    <a:pt x="5650" y="18104"/>
                    <a:pt x="5650" y="18106"/>
                  </a:cubicBezTo>
                  <a:cubicBezTo>
                    <a:pt x="5640" y="18118"/>
                    <a:pt x="5629" y="18132"/>
                    <a:pt x="5619" y="18145"/>
                  </a:cubicBezTo>
                  <a:cubicBezTo>
                    <a:pt x="5617" y="18150"/>
                    <a:pt x="5616" y="18153"/>
                    <a:pt x="5614" y="18158"/>
                  </a:cubicBezTo>
                  <a:cubicBezTo>
                    <a:pt x="5634" y="18168"/>
                    <a:pt x="5653" y="18181"/>
                    <a:pt x="5674" y="18191"/>
                  </a:cubicBezTo>
                  <a:cubicBezTo>
                    <a:pt x="5664" y="18208"/>
                    <a:pt x="5655" y="18225"/>
                    <a:pt x="5645" y="18243"/>
                  </a:cubicBezTo>
                  <a:cubicBezTo>
                    <a:pt x="5655" y="18253"/>
                    <a:pt x="5664" y="18263"/>
                    <a:pt x="5674" y="18272"/>
                  </a:cubicBezTo>
                  <a:cubicBezTo>
                    <a:pt x="5691" y="18275"/>
                    <a:pt x="5710" y="18277"/>
                    <a:pt x="5728" y="18279"/>
                  </a:cubicBezTo>
                  <a:cubicBezTo>
                    <a:pt x="5728" y="18292"/>
                    <a:pt x="5728" y="18302"/>
                    <a:pt x="5728" y="18315"/>
                  </a:cubicBezTo>
                  <a:cubicBezTo>
                    <a:pt x="5740" y="18317"/>
                    <a:pt x="5752" y="18322"/>
                    <a:pt x="5764" y="18325"/>
                  </a:cubicBezTo>
                  <a:cubicBezTo>
                    <a:pt x="5794" y="18287"/>
                    <a:pt x="5812" y="18232"/>
                    <a:pt x="5824" y="18171"/>
                  </a:cubicBezTo>
                  <a:cubicBezTo>
                    <a:pt x="5944" y="18300"/>
                    <a:pt x="6050" y="18448"/>
                    <a:pt x="6175" y="18530"/>
                  </a:cubicBezTo>
                  <a:cubicBezTo>
                    <a:pt x="6322" y="18626"/>
                    <a:pt x="6468" y="18558"/>
                    <a:pt x="6504" y="18802"/>
                  </a:cubicBezTo>
                  <a:cubicBezTo>
                    <a:pt x="6532" y="18792"/>
                    <a:pt x="6566" y="18760"/>
                    <a:pt x="6594" y="18749"/>
                  </a:cubicBezTo>
                  <a:cubicBezTo>
                    <a:pt x="6612" y="18767"/>
                    <a:pt x="6627" y="18784"/>
                    <a:pt x="6638" y="18802"/>
                  </a:cubicBezTo>
                  <a:cubicBezTo>
                    <a:pt x="6628" y="18806"/>
                    <a:pt x="6625" y="18826"/>
                    <a:pt x="6615" y="18831"/>
                  </a:cubicBezTo>
                  <a:cubicBezTo>
                    <a:pt x="6611" y="18841"/>
                    <a:pt x="6598" y="18847"/>
                    <a:pt x="6594" y="18857"/>
                  </a:cubicBezTo>
                  <a:cubicBezTo>
                    <a:pt x="6630" y="18845"/>
                    <a:pt x="6667" y="18844"/>
                    <a:pt x="6703" y="18831"/>
                  </a:cubicBezTo>
                  <a:cubicBezTo>
                    <a:pt x="6723" y="18854"/>
                    <a:pt x="6750" y="18864"/>
                    <a:pt x="6770" y="18887"/>
                  </a:cubicBezTo>
                  <a:cubicBezTo>
                    <a:pt x="6778" y="18936"/>
                    <a:pt x="6762" y="18963"/>
                    <a:pt x="6747" y="18998"/>
                  </a:cubicBezTo>
                  <a:cubicBezTo>
                    <a:pt x="6789" y="19030"/>
                    <a:pt x="6835" y="19072"/>
                    <a:pt x="6876" y="19106"/>
                  </a:cubicBezTo>
                  <a:cubicBezTo>
                    <a:pt x="6898" y="19120"/>
                    <a:pt x="6915" y="19097"/>
                    <a:pt x="6943" y="19079"/>
                  </a:cubicBezTo>
                  <a:cubicBezTo>
                    <a:pt x="6976" y="19091"/>
                    <a:pt x="7105" y="19564"/>
                    <a:pt x="7096" y="19602"/>
                  </a:cubicBezTo>
                  <a:cubicBezTo>
                    <a:pt x="7096" y="19608"/>
                    <a:pt x="7096" y="19624"/>
                    <a:pt x="7096" y="19628"/>
                  </a:cubicBezTo>
                  <a:cubicBezTo>
                    <a:pt x="7074" y="19626"/>
                    <a:pt x="7053" y="19631"/>
                    <a:pt x="7031" y="19628"/>
                  </a:cubicBezTo>
                  <a:cubicBezTo>
                    <a:pt x="7022" y="19641"/>
                    <a:pt x="7018" y="19645"/>
                    <a:pt x="7008" y="19658"/>
                  </a:cubicBezTo>
                  <a:cubicBezTo>
                    <a:pt x="7027" y="19737"/>
                    <a:pt x="7007" y="19790"/>
                    <a:pt x="6943" y="19824"/>
                  </a:cubicBezTo>
                  <a:cubicBezTo>
                    <a:pt x="6943" y="19855"/>
                    <a:pt x="6943" y="19876"/>
                    <a:pt x="6943" y="19906"/>
                  </a:cubicBezTo>
                  <a:cubicBezTo>
                    <a:pt x="6956" y="19916"/>
                    <a:pt x="6976" y="19926"/>
                    <a:pt x="6987" y="19936"/>
                  </a:cubicBezTo>
                  <a:cubicBezTo>
                    <a:pt x="7014" y="19936"/>
                    <a:pt x="7026" y="19936"/>
                    <a:pt x="7052" y="19936"/>
                  </a:cubicBezTo>
                  <a:cubicBezTo>
                    <a:pt x="7088" y="19860"/>
                    <a:pt x="7127" y="19770"/>
                    <a:pt x="7202" y="19739"/>
                  </a:cubicBezTo>
                  <a:cubicBezTo>
                    <a:pt x="7216" y="19699"/>
                    <a:pt x="7206" y="19683"/>
                    <a:pt x="7202" y="19628"/>
                  </a:cubicBezTo>
                  <a:cubicBezTo>
                    <a:pt x="7245" y="19577"/>
                    <a:pt x="7266" y="19546"/>
                    <a:pt x="7357" y="19550"/>
                  </a:cubicBezTo>
                  <a:cubicBezTo>
                    <a:pt x="7368" y="19535"/>
                    <a:pt x="7369" y="19510"/>
                    <a:pt x="7378" y="19494"/>
                  </a:cubicBezTo>
                  <a:cubicBezTo>
                    <a:pt x="7354" y="19445"/>
                    <a:pt x="7359" y="19407"/>
                    <a:pt x="7378" y="19354"/>
                  </a:cubicBezTo>
                  <a:cubicBezTo>
                    <a:pt x="7320" y="19314"/>
                    <a:pt x="7259" y="19256"/>
                    <a:pt x="7202" y="19217"/>
                  </a:cubicBezTo>
                  <a:cubicBezTo>
                    <a:pt x="7203" y="19084"/>
                    <a:pt x="7274" y="18894"/>
                    <a:pt x="7378" y="18913"/>
                  </a:cubicBezTo>
                  <a:cubicBezTo>
                    <a:pt x="7373" y="19025"/>
                    <a:pt x="7518" y="18971"/>
                    <a:pt x="7574" y="19024"/>
                  </a:cubicBezTo>
                  <a:cubicBezTo>
                    <a:pt x="7603" y="19051"/>
                    <a:pt x="7577" y="19089"/>
                    <a:pt x="7595" y="19132"/>
                  </a:cubicBezTo>
                  <a:cubicBezTo>
                    <a:pt x="7629" y="19160"/>
                    <a:pt x="7673" y="19189"/>
                    <a:pt x="7706" y="19217"/>
                  </a:cubicBezTo>
                  <a:cubicBezTo>
                    <a:pt x="7721" y="19165"/>
                    <a:pt x="7736" y="19107"/>
                    <a:pt x="7750" y="19053"/>
                  </a:cubicBezTo>
                  <a:cubicBezTo>
                    <a:pt x="7566" y="18824"/>
                    <a:pt x="7342" y="18625"/>
                    <a:pt x="7052" y="18530"/>
                  </a:cubicBezTo>
                  <a:cubicBezTo>
                    <a:pt x="7042" y="18515"/>
                    <a:pt x="7017" y="18490"/>
                    <a:pt x="7008" y="18475"/>
                  </a:cubicBezTo>
                  <a:cubicBezTo>
                    <a:pt x="7037" y="18442"/>
                    <a:pt x="7053" y="18408"/>
                    <a:pt x="7096" y="18390"/>
                  </a:cubicBezTo>
                  <a:cubicBezTo>
                    <a:pt x="7094" y="18377"/>
                    <a:pt x="7098" y="18376"/>
                    <a:pt x="7096" y="18364"/>
                  </a:cubicBezTo>
                  <a:cubicBezTo>
                    <a:pt x="7052" y="18276"/>
                    <a:pt x="6784" y="18383"/>
                    <a:pt x="6703" y="18279"/>
                  </a:cubicBezTo>
                  <a:cubicBezTo>
                    <a:pt x="6628" y="18182"/>
                    <a:pt x="6503" y="18020"/>
                    <a:pt x="6460" y="17893"/>
                  </a:cubicBezTo>
                  <a:cubicBezTo>
                    <a:pt x="6433" y="17814"/>
                    <a:pt x="6459" y="17711"/>
                    <a:pt x="6421" y="17648"/>
                  </a:cubicBezTo>
                  <a:cubicBezTo>
                    <a:pt x="6392" y="17600"/>
                    <a:pt x="6332" y="17595"/>
                    <a:pt x="6289" y="17563"/>
                  </a:cubicBezTo>
                  <a:cubicBezTo>
                    <a:pt x="6147" y="17460"/>
                    <a:pt x="6067" y="17390"/>
                    <a:pt x="6028" y="17151"/>
                  </a:cubicBezTo>
                  <a:cubicBezTo>
                    <a:pt x="6053" y="17114"/>
                    <a:pt x="6068" y="17113"/>
                    <a:pt x="6087" y="17066"/>
                  </a:cubicBezTo>
                  <a:cubicBezTo>
                    <a:pt x="6058" y="17022"/>
                    <a:pt x="6049" y="17016"/>
                    <a:pt x="6049" y="16929"/>
                  </a:cubicBezTo>
                  <a:cubicBezTo>
                    <a:pt x="6035" y="16926"/>
                    <a:pt x="6019" y="16931"/>
                    <a:pt x="6005" y="16929"/>
                  </a:cubicBezTo>
                  <a:cubicBezTo>
                    <a:pt x="6012" y="16903"/>
                    <a:pt x="6020" y="16873"/>
                    <a:pt x="6028" y="16848"/>
                  </a:cubicBezTo>
                  <a:cubicBezTo>
                    <a:pt x="6069" y="16814"/>
                    <a:pt x="6177" y="16773"/>
                    <a:pt x="6266" y="16766"/>
                  </a:cubicBezTo>
                  <a:cubicBezTo>
                    <a:pt x="6268" y="16746"/>
                    <a:pt x="6264" y="16731"/>
                    <a:pt x="6266" y="16710"/>
                  </a:cubicBezTo>
                  <a:cubicBezTo>
                    <a:pt x="6341" y="16715"/>
                    <a:pt x="6353" y="16716"/>
                    <a:pt x="6421" y="16710"/>
                  </a:cubicBezTo>
                  <a:cubicBezTo>
                    <a:pt x="6431" y="16731"/>
                    <a:pt x="6426" y="16746"/>
                    <a:pt x="6437" y="16766"/>
                  </a:cubicBezTo>
                  <a:cubicBezTo>
                    <a:pt x="6419" y="16796"/>
                    <a:pt x="6416" y="16814"/>
                    <a:pt x="6377" y="16818"/>
                  </a:cubicBezTo>
                  <a:cubicBezTo>
                    <a:pt x="6396" y="16934"/>
                    <a:pt x="6431" y="17028"/>
                    <a:pt x="6460" y="17122"/>
                  </a:cubicBezTo>
                  <a:cubicBezTo>
                    <a:pt x="6491" y="17102"/>
                    <a:pt x="6524" y="17068"/>
                    <a:pt x="6550" y="17040"/>
                  </a:cubicBezTo>
                  <a:cubicBezTo>
                    <a:pt x="6566" y="16985"/>
                    <a:pt x="6578" y="16929"/>
                    <a:pt x="6594" y="16874"/>
                  </a:cubicBezTo>
                  <a:cubicBezTo>
                    <a:pt x="6836" y="16996"/>
                    <a:pt x="6678" y="17248"/>
                    <a:pt x="6920" y="17341"/>
                  </a:cubicBezTo>
                  <a:cubicBezTo>
                    <a:pt x="6886" y="17343"/>
                    <a:pt x="6843" y="17339"/>
                    <a:pt x="6809" y="17341"/>
                  </a:cubicBezTo>
                  <a:cubicBezTo>
                    <a:pt x="6880" y="17477"/>
                    <a:pt x="6996" y="17554"/>
                    <a:pt x="7073" y="17674"/>
                  </a:cubicBezTo>
                  <a:cubicBezTo>
                    <a:pt x="7096" y="17706"/>
                    <a:pt x="7114" y="17634"/>
                    <a:pt x="7161" y="17648"/>
                  </a:cubicBezTo>
                  <a:cubicBezTo>
                    <a:pt x="7166" y="17649"/>
                    <a:pt x="7323" y="17716"/>
                    <a:pt x="7334" y="17727"/>
                  </a:cubicBezTo>
                  <a:cubicBezTo>
                    <a:pt x="7380" y="17768"/>
                    <a:pt x="7418" y="17850"/>
                    <a:pt x="7466" y="17893"/>
                  </a:cubicBezTo>
                  <a:cubicBezTo>
                    <a:pt x="7591" y="18006"/>
                    <a:pt x="7710" y="18086"/>
                    <a:pt x="7838" y="18197"/>
                  </a:cubicBezTo>
                  <a:cubicBezTo>
                    <a:pt x="7866" y="18239"/>
                    <a:pt x="7896" y="18265"/>
                    <a:pt x="7924" y="18308"/>
                  </a:cubicBezTo>
                  <a:cubicBezTo>
                    <a:pt x="7963" y="18334"/>
                    <a:pt x="8016" y="18364"/>
                    <a:pt x="8055" y="18390"/>
                  </a:cubicBezTo>
                  <a:cubicBezTo>
                    <a:pt x="8058" y="18451"/>
                    <a:pt x="8049" y="18462"/>
                    <a:pt x="8011" y="18475"/>
                  </a:cubicBezTo>
                  <a:cubicBezTo>
                    <a:pt x="8005" y="18525"/>
                    <a:pt x="8015" y="18739"/>
                    <a:pt x="8011" y="18749"/>
                  </a:cubicBezTo>
                  <a:cubicBezTo>
                    <a:pt x="7996" y="18788"/>
                    <a:pt x="7984" y="18819"/>
                    <a:pt x="7968" y="18857"/>
                  </a:cubicBezTo>
                  <a:cubicBezTo>
                    <a:pt x="7988" y="18895"/>
                    <a:pt x="8011" y="18931"/>
                    <a:pt x="8011" y="18998"/>
                  </a:cubicBezTo>
                  <a:cubicBezTo>
                    <a:pt x="8054" y="19055"/>
                    <a:pt x="8129" y="19103"/>
                    <a:pt x="8164" y="19161"/>
                  </a:cubicBezTo>
                  <a:cubicBezTo>
                    <a:pt x="8170" y="19196"/>
                    <a:pt x="8180" y="19237"/>
                    <a:pt x="8187" y="19272"/>
                  </a:cubicBezTo>
                  <a:cubicBezTo>
                    <a:pt x="8225" y="19392"/>
                    <a:pt x="8329" y="19489"/>
                    <a:pt x="8449" y="19465"/>
                  </a:cubicBezTo>
                  <a:cubicBezTo>
                    <a:pt x="8457" y="19475"/>
                    <a:pt x="8461" y="19510"/>
                    <a:pt x="8469" y="19521"/>
                  </a:cubicBezTo>
                  <a:cubicBezTo>
                    <a:pt x="8444" y="19561"/>
                    <a:pt x="8401" y="19562"/>
                    <a:pt x="8361" y="19573"/>
                  </a:cubicBezTo>
                  <a:cubicBezTo>
                    <a:pt x="8394" y="19646"/>
                    <a:pt x="8435" y="19704"/>
                    <a:pt x="8469" y="19769"/>
                  </a:cubicBezTo>
                  <a:cubicBezTo>
                    <a:pt x="8566" y="19759"/>
                    <a:pt x="8680" y="19697"/>
                    <a:pt x="8795" y="19739"/>
                  </a:cubicBezTo>
                  <a:cubicBezTo>
                    <a:pt x="8868" y="19766"/>
                    <a:pt x="8894" y="19842"/>
                    <a:pt x="8992" y="19851"/>
                  </a:cubicBezTo>
                  <a:cubicBezTo>
                    <a:pt x="8897" y="20018"/>
                    <a:pt x="8799" y="19845"/>
                    <a:pt x="8686" y="19824"/>
                  </a:cubicBezTo>
                  <a:cubicBezTo>
                    <a:pt x="8650" y="19818"/>
                    <a:pt x="8629" y="19854"/>
                    <a:pt x="8557" y="19851"/>
                  </a:cubicBezTo>
                  <a:cubicBezTo>
                    <a:pt x="8537" y="19896"/>
                    <a:pt x="8512" y="19945"/>
                    <a:pt x="8493" y="19991"/>
                  </a:cubicBezTo>
                  <a:cubicBezTo>
                    <a:pt x="8529" y="20046"/>
                    <a:pt x="8563" y="20099"/>
                    <a:pt x="8599" y="20154"/>
                  </a:cubicBezTo>
                  <a:cubicBezTo>
                    <a:pt x="8611" y="20207"/>
                    <a:pt x="8578" y="20265"/>
                    <a:pt x="8580" y="20321"/>
                  </a:cubicBezTo>
                  <a:cubicBezTo>
                    <a:pt x="8599" y="20342"/>
                    <a:pt x="8625" y="20357"/>
                    <a:pt x="8643" y="20377"/>
                  </a:cubicBezTo>
                  <a:cubicBezTo>
                    <a:pt x="8660" y="20359"/>
                    <a:pt x="8669" y="20339"/>
                    <a:pt x="8686" y="20321"/>
                  </a:cubicBezTo>
                  <a:cubicBezTo>
                    <a:pt x="8728" y="20295"/>
                    <a:pt x="8785" y="20422"/>
                    <a:pt x="8795" y="20484"/>
                  </a:cubicBezTo>
                  <a:cubicBezTo>
                    <a:pt x="8803" y="20467"/>
                    <a:pt x="8831" y="20450"/>
                    <a:pt x="8839" y="20432"/>
                  </a:cubicBezTo>
                  <a:cubicBezTo>
                    <a:pt x="8890" y="20401"/>
                    <a:pt x="8921" y="20427"/>
                    <a:pt x="8966" y="20458"/>
                  </a:cubicBezTo>
                  <a:cubicBezTo>
                    <a:pt x="8967" y="20459"/>
                    <a:pt x="8967" y="20458"/>
                    <a:pt x="8968" y="20458"/>
                  </a:cubicBezTo>
                  <a:lnTo>
                    <a:pt x="8968" y="20455"/>
                  </a:lnTo>
                  <a:cubicBezTo>
                    <a:pt x="8963" y="20297"/>
                    <a:pt x="8920" y="20239"/>
                    <a:pt x="8883" y="20125"/>
                  </a:cubicBezTo>
                  <a:cubicBezTo>
                    <a:pt x="8883" y="20113"/>
                    <a:pt x="8883" y="20082"/>
                    <a:pt x="8883" y="20069"/>
                  </a:cubicBezTo>
                  <a:cubicBezTo>
                    <a:pt x="8915" y="20082"/>
                    <a:pt x="8937" y="20113"/>
                    <a:pt x="8968" y="20125"/>
                  </a:cubicBezTo>
                  <a:cubicBezTo>
                    <a:pt x="8965" y="20133"/>
                    <a:pt x="8971" y="20147"/>
                    <a:pt x="8968" y="20154"/>
                  </a:cubicBezTo>
                  <a:cubicBezTo>
                    <a:pt x="8985" y="20161"/>
                    <a:pt x="8996" y="20173"/>
                    <a:pt x="9012" y="20181"/>
                  </a:cubicBezTo>
                  <a:cubicBezTo>
                    <a:pt x="9031" y="20139"/>
                    <a:pt x="9050" y="20125"/>
                    <a:pt x="9100" y="20125"/>
                  </a:cubicBezTo>
                  <a:cubicBezTo>
                    <a:pt x="9078" y="20091"/>
                    <a:pt x="9055" y="20122"/>
                    <a:pt x="9056" y="20069"/>
                  </a:cubicBezTo>
                  <a:cubicBezTo>
                    <a:pt x="9037" y="20075"/>
                    <a:pt x="9032" y="20064"/>
                    <a:pt x="9012" y="20069"/>
                  </a:cubicBezTo>
                  <a:cubicBezTo>
                    <a:pt x="8992" y="20013"/>
                    <a:pt x="8978" y="19976"/>
                    <a:pt x="8948" y="19936"/>
                  </a:cubicBezTo>
                  <a:cubicBezTo>
                    <a:pt x="8992" y="19918"/>
                    <a:pt x="9036" y="19923"/>
                    <a:pt x="9080" y="19906"/>
                  </a:cubicBezTo>
                  <a:cubicBezTo>
                    <a:pt x="9122" y="19912"/>
                    <a:pt x="9160" y="19977"/>
                    <a:pt x="9178" y="20027"/>
                  </a:cubicBezTo>
                  <a:lnTo>
                    <a:pt x="9224" y="19929"/>
                  </a:lnTo>
                  <a:cubicBezTo>
                    <a:pt x="9219" y="19913"/>
                    <a:pt x="9216" y="19897"/>
                    <a:pt x="9211" y="19880"/>
                  </a:cubicBezTo>
                  <a:cubicBezTo>
                    <a:pt x="9219" y="19877"/>
                    <a:pt x="9225" y="19853"/>
                    <a:pt x="9232" y="19851"/>
                  </a:cubicBezTo>
                  <a:cubicBezTo>
                    <a:pt x="9227" y="19779"/>
                    <a:pt x="8913" y="19591"/>
                    <a:pt x="8839" y="19573"/>
                  </a:cubicBezTo>
                  <a:cubicBezTo>
                    <a:pt x="8881" y="19553"/>
                    <a:pt x="8919" y="19546"/>
                    <a:pt x="8948" y="19521"/>
                  </a:cubicBezTo>
                  <a:cubicBezTo>
                    <a:pt x="8936" y="19485"/>
                    <a:pt x="8918" y="19446"/>
                    <a:pt x="8906" y="19409"/>
                  </a:cubicBezTo>
                  <a:cubicBezTo>
                    <a:pt x="8934" y="19380"/>
                    <a:pt x="8953" y="19370"/>
                    <a:pt x="8992" y="19383"/>
                  </a:cubicBezTo>
                  <a:cubicBezTo>
                    <a:pt x="8928" y="19287"/>
                    <a:pt x="8882" y="19171"/>
                    <a:pt x="8839" y="19053"/>
                  </a:cubicBezTo>
                  <a:cubicBezTo>
                    <a:pt x="8841" y="18998"/>
                    <a:pt x="8841" y="18973"/>
                    <a:pt x="8862" y="18942"/>
                  </a:cubicBezTo>
                  <a:cubicBezTo>
                    <a:pt x="8852" y="18927"/>
                    <a:pt x="8849" y="18928"/>
                    <a:pt x="8839" y="18913"/>
                  </a:cubicBezTo>
                  <a:cubicBezTo>
                    <a:pt x="8872" y="18894"/>
                    <a:pt x="8891" y="18872"/>
                    <a:pt x="8906" y="18831"/>
                  </a:cubicBezTo>
                  <a:cubicBezTo>
                    <a:pt x="8914" y="18834"/>
                    <a:pt x="8919" y="18828"/>
                    <a:pt x="8927" y="18831"/>
                  </a:cubicBezTo>
                  <a:cubicBezTo>
                    <a:pt x="8928" y="18841"/>
                    <a:pt x="8946" y="18877"/>
                    <a:pt x="8948" y="18887"/>
                  </a:cubicBezTo>
                  <a:cubicBezTo>
                    <a:pt x="8938" y="18895"/>
                    <a:pt x="8916" y="18879"/>
                    <a:pt x="8906" y="18887"/>
                  </a:cubicBezTo>
                  <a:cubicBezTo>
                    <a:pt x="8944" y="18981"/>
                    <a:pt x="9049" y="18969"/>
                    <a:pt x="9056" y="19106"/>
                  </a:cubicBezTo>
                  <a:cubicBezTo>
                    <a:pt x="9086" y="19111"/>
                    <a:pt x="9114" y="19126"/>
                    <a:pt x="9144" y="19132"/>
                  </a:cubicBezTo>
                  <a:cubicBezTo>
                    <a:pt x="9111" y="19082"/>
                    <a:pt x="9084" y="19060"/>
                    <a:pt x="9056" y="18998"/>
                  </a:cubicBezTo>
                  <a:cubicBezTo>
                    <a:pt x="9127" y="18995"/>
                    <a:pt x="9162" y="19044"/>
                    <a:pt x="9188" y="19106"/>
                  </a:cubicBezTo>
                  <a:cubicBezTo>
                    <a:pt x="9201" y="19103"/>
                    <a:pt x="9219" y="19108"/>
                    <a:pt x="9232" y="19106"/>
                  </a:cubicBezTo>
                  <a:cubicBezTo>
                    <a:pt x="9234" y="19098"/>
                    <a:pt x="9230" y="19087"/>
                    <a:pt x="9232" y="19079"/>
                  </a:cubicBezTo>
                  <a:cubicBezTo>
                    <a:pt x="9210" y="19030"/>
                    <a:pt x="9188" y="19020"/>
                    <a:pt x="9168" y="18968"/>
                  </a:cubicBezTo>
                  <a:cubicBezTo>
                    <a:pt x="9177" y="18958"/>
                    <a:pt x="9178" y="18953"/>
                    <a:pt x="9188" y="18942"/>
                  </a:cubicBezTo>
                  <a:cubicBezTo>
                    <a:pt x="9222" y="18951"/>
                    <a:pt x="9241" y="18963"/>
                    <a:pt x="9255" y="18998"/>
                  </a:cubicBezTo>
                  <a:cubicBezTo>
                    <a:pt x="9271" y="19016"/>
                    <a:pt x="9301" y="19036"/>
                    <a:pt x="9318" y="19053"/>
                  </a:cubicBezTo>
                  <a:cubicBezTo>
                    <a:pt x="9260" y="18967"/>
                    <a:pt x="9181" y="18917"/>
                    <a:pt x="9144" y="18802"/>
                  </a:cubicBezTo>
                  <a:cubicBezTo>
                    <a:pt x="9271" y="18762"/>
                    <a:pt x="9245" y="18802"/>
                    <a:pt x="9341" y="18694"/>
                  </a:cubicBezTo>
                  <a:cubicBezTo>
                    <a:pt x="9377" y="18698"/>
                    <a:pt x="9374" y="18713"/>
                    <a:pt x="9385" y="18749"/>
                  </a:cubicBezTo>
                  <a:cubicBezTo>
                    <a:pt x="9458" y="18749"/>
                    <a:pt x="9490" y="18726"/>
                    <a:pt x="9537" y="18694"/>
                  </a:cubicBezTo>
                  <a:cubicBezTo>
                    <a:pt x="9578" y="18817"/>
                    <a:pt x="9786" y="18673"/>
                    <a:pt x="9799" y="18831"/>
                  </a:cubicBezTo>
                  <a:cubicBezTo>
                    <a:pt x="9807" y="18821"/>
                    <a:pt x="9814" y="18811"/>
                    <a:pt x="9822" y="18802"/>
                  </a:cubicBezTo>
                  <a:cubicBezTo>
                    <a:pt x="9854" y="18826"/>
                    <a:pt x="9936" y="18841"/>
                    <a:pt x="9974" y="18857"/>
                  </a:cubicBezTo>
                  <a:cubicBezTo>
                    <a:pt x="9944" y="18880"/>
                    <a:pt x="9916" y="18920"/>
                    <a:pt x="9886" y="18942"/>
                  </a:cubicBezTo>
                  <a:cubicBezTo>
                    <a:pt x="9879" y="18980"/>
                    <a:pt x="9874" y="19016"/>
                    <a:pt x="9866" y="19053"/>
                  </a:cubicBezTo>
                  <a:lnTo>
                    <a:pt x="9930" y="18998"/>
                  </a:lnTo>
                  <a:cubicBezTo>
                    <a:pt x="9932" y="18995"/>
                    <a:pt x="9936" y="18994"/>
                    <a:pt x="9938" y="18991"/>
                  </a:cubicBezTo>
                  <a:cubicBezTo>
                    <a:pt x="9957" y="18965"/>
                    <a:pt x="9975" y="18933"/>
                    <a:pt x="9998" y="18913"/>
                  </a:cubicBezTo>
                  <a:cubicBezTo>
                    <a:pt x="10023" y="18898"/>
                    <a:pt x="10047" y="18884"/>
                    <a:pt x="10073" y="18867"/>
                  </a:cubicBezTo>
                  <a:lnTo>
                    <a:pt x="10184" y="18759"/>
                  </a:lnTo>
                  <a:cubicBezTo>
                    <a:pt x="10193" y="18736"/>
                    <a:pt x="10207" y="18715"/>
                    <a:pt x="10215" y="18694"/>
                  </a:cubicBezTo>
                  <a:cubicBezTo>
                    <a:pt x="10232" y="18681"/>
                    <a:pt x="10256" y="18681"/>
                    <a:pt x="10277" y="18681"/>
                  </a:cubicBezTo>
                  <a:lnTo>
                    <a:pt x="10494" y="18481"/>
                  </a:lnTo>
                  <a:cubicBezTo>
                    <a:pt x="10488" y="18478"/>
                    <a:pt x="10479" y="18479"/>
                    <a:pt x="10474" y="18475"/>
                  </a:cubicBezTo>
                  <a:cubicBezTo>
                    <a:pt x="10392" y="18416"/>
                    <a:pt x="10299" y="18099"/>
                    <a:pt x="10215" y="18115"/>
                  </a:cubicBezTo>
                  <a:cubicBezTo>
                    <a:pt x="10215" y="18095"/>
                    <a:pt x="10215" y="18080"/>
                    <a:pt x="10215" y="18060"/>
                  </a:cubicBezTo>
                  <a:cubicBezTo>
                    <a:pt x="10249" y="18019"/>
                    <a:pt x="10273" y="18002"/>
                    <a:pt x="10324" y="17978"/>
                  </a:cubicBezTo>
                  <a:cubicBezTo>
                    <a:pt x="10339" y="17877"/>
                    <a:pt x="10355" y="17786"/>
                    <a:pt x="10367" y="17704"/>
                  </a:cubicBezTo>
                  <a:cubicBezTo>
                    <a:pt x="10391" y="17689"/>
                    <a:pt x="10461" y="17671"/>
                    <a:pt x="10474" y="17648"/>
                  </a:cubicBezTo>
                  <a:cubicBezTo>
                    <a:pt x="10478" y="17600"/>
                    <a:pt x="10469" y="17556"/>
                    <a:pt x="10474" y="17508"/>
                  </a:cubicBezTo>
                  <a:cubicBezTo>
                    <a:pt x="10508" y="17270"/>
                    <a:pt x="10545" y="17053"/>
                    <a:pt x="10758" y="17040"/>
                  </a:cubicBezTo>
                  <a:cubicBezTo>
                    <a:pt x="10779" y="16983"/>
                    <a:pt x="10800" y="16931"/>
                    <a:pt x="10823" y="16874"/>
                  </a:cubicBezTo>
                  <a:cubicBezTo>
                    <a:pt x="10808" y="16838"/>
                    <a:pt x="10794" y="16822"/>
                    <a:pt x="10779" y="16792"/>
                  </a:cubicBezTo>
                  <a:cubicBezTo>
                    <a:pt x="10748" y="16668"/>
                    <a:pt x="10855" y="16698"/>
                    <a:pt x="10911" y="16655"/>
                  </a:cubicBezTo>
                  <a:cubicBezTo>
                    <a:pt x="11098" y="16513"/>
                    <a:pt x="11011" y="16257"/>
                    <a:pt x="11392" y="16269"/>
                  </a:cubicBezTo>
                  <a:cubicBezTo>
                    <a:pt x="11399" y="16252"/>
                    <a:pt x="11407" y="16231"/>
                    <a:pt x="11415" y="16214"/>
                  </a:cubicBezTo>
                  <a:cubicBezTo>
                    <a:pt x="11421" y="16208"/>
                    <a:pt x="11429" y="16218"/>
                    <a:pt x="11436" y="16214"/>
                  </a:cubicBezTo>
                  <a:cubicBezTo>
                    <a:pt x="11455" y="16244"/>
                    <a:pt x="11480" y="16268"/>
                    <a:pt x="11500" y="16299"/>
                  </a:cubicBezTo>
                  <a:cubicBezTo>
                    <a:pt x="11478" y="16324"/>
                    <a:pt x="11458" y="16352"/>
                    <a:pt x="11436" y="16377"/>
                  </a:cubicBezTo>
                  <a:cubicBezTo>
                    <a:pt x="11436" y="16382"/>
                    <a:pt x="11436" y="16402"/>
                    <a:pt x="11436" y="16406"/>
                  </a:cubicBezTo>
                  <a:cubicBezTo>
                    <a:pt x="11527" y="16565"/>
                    <a:pt x="11688" y="16513"/>
                    <a:pt x="11870" y="16518"/>
                  </a:cubicBezTo>
                  <a:cubicBezTo>
                    <a:pt x="11882" y="16547"/>
                    <a:pt x="11879" y="16570"/>
                    <a:pt x="11891" y="16599"/>
                  </a:cubicBezTo>
                  <a:cubicBezTo>
                    <a:pt x="11828" y="16688"/>
                    <a:pt x="11664" y="16725"/>
                    <a:pt x="11588" y="16818"/>
                  </a:cubicBezTo>
                  <a:cubicBezTo>
                    <a:pt x="11592" y="16828"/>
                    <a:pt x="11605" y="16838"/>
                    <a:pt x="11609" y="16848"/>
                  </a:cubicBezTo>
                  <a:cubicBezTo>
                    <a:pt x="11797" y="16893"/>
                    <a:pt x="11953" y="16836"/>
                    <a:pt x="11847" y="17151"/>
                  </a:cubicBezTo>
                  <a:cubicBezTo>
                    <a:pt x="11847" y="17159"/>
                    <a:pt x="11847" y="17170"/>
                    <a:pt x="11847" y="17178"/>
                  </a:cubicBezTo>
                  <a:cubicBezTo>
                    <a:pt x="12114" y="17240"/>
                    <a:pt x="11986" y="17141"/>
                    <a:pt x="12155" y="17066"/>
                  </a:cubicBezTo>
                  <a:cubicBezTo>
                    <a:pt x="12202" y="17061"/>
                    <a:pt x="12259" y="17071"/>
                    <a:pt x="12307" y="17066"/>
                  </a:cubicBezTo>
                  <a:cubicBezTo>
                    <a:pt x="12338" y="17034"/>
                    <a:pt x="12363" y="16987"/>
                    <a:pt x="12395" y="16955"/>
                  </a:cubicBezTo>
                  <a:cubicBezTo>
                    <a:pt x="12452" y="16934"/>
                    <a:pt x="12485" y="16975"/>
                    <a:pt x="12527" y="16985"/>
                  </a:cubicBezTo>
                  <a:cubicBezTo>
                    <a:pt x="12563" y="16977"/>
                    <a:pt x="12597" y="16993"/>
                    <a:pt x="12633" y="16985"/>
                  </a:cubicBezTo>
                  <a:cubicBezTo>
                    <a:pt x="12655" y="16947"/>
                    <a:pt x="12667" y="16897"/>
                    <a:pt x="12677" y="16848"/>
                  </a:cubicBezTo>
                  <a:cubicBezTo>
                    <a:pt x="12618" y="16837"/>
                    <a:pt x="12563" y="16829"/>
                    <a:pt x="12504" y="16818"/>
                  </a:cubicBezTo>
                  <a:cubicBezTo>
                    <a:pt x="12436" y="16827"/>
                    <a:pt x="12372" y="16878"/>
                    <a:pt x="12284" y="16848"/>
                  </a:cubicBezTo>
                  <a:cubicBezTo>
                    <a:pt x="12261" y="16700"/>
                    <a:pt x="12109" y="16537"/>
                    <a:pt x="11979" y="16488"/>
                  </a:cubicBezTo>
                  <a:cubicBezTo>
                    <a:pt x="12067" y="16463"/>
                    <a:pt x="12145" y="16465"/>
                    <a:pt x="12240" y="16462"/>
                  </a:cubicBezTo>
                  <a:cubicBezTo>
                    <a:pt x="12274" y="16415"/>
                    <a:pt x="12312" y="16372"/>
                    <a:pt x="12328" y="16299"/>
                  </a:cubicBezTo>
                  <a:cubicBezTo>
                    <a:pt x="12332" y="16296"/>
                    <a:pt x="12347" y="16300"/>
                    <a:pt x="12351" y="16299"/>
                  </a:cubicBezTo>
                  <a:cubicBezTo>
                    <a:pt x="12366" y="16313"/>
                    <a:pt x="12358" y="16339"/>
                    <a:pt x="12372" y="16354"/>
                  </a:cubicBezTo>
                  <a:cubicBezTo>
                    <a:pt x="12392" y="16369"/>
                    <a:pt x="12392" y="16362"/>
                    <a:pt x="12416" y="16354"/>
                  </a:cubicBezTo>
                  <a:cubicBezTo>
                    <a:pt x="12464" y="16336"/>
                    <a:pt x="12489" y="16287"/>
                    <a:pt x="12527" y="16269"/>
                  </a:cubicBezTo>
                  <a:cubicBezTo>
                    <a:pt x="12645" y="16242"/>
                    <a:pt x="12758" y="16215"/>
                    <a:pt x="12876" y="16187"/>
                  </a:cubicBezTo>
                  <a:cubicBezTo>
                    <a:pt x="12899" y="16157"/>
                    <a:pt x="12917" y="16133"/>
                    <a:pt x="12938" y="16103"/>
                  </a:cubicBezTo>
                  <a:cubicBezTo>
                    <a:pt x="13009" y="16093"/>
                    <a:pt x="13089" y="16086"/>
                    <a:pt x="13158" y="16076"/>
                  </a:cubicBezTo>
                  <a:cubicBezTo>
                    <a:pt x="13170" y="16062"/>
                    <a:pt x="13153" y="16075"/>
                    <a:pt x="13158" y="16047"/>
                  </a:cubicBezTo>
                  <a:cubicBezTo>
                    <a:pt x="13246" y="16027"/>
                    <a:pt x="13331" y="15986"/>
                    <a:pt x="13419" y="15965"/>
                  </a:cubicBezTo>
                  <a:cubicBezTo>
                    <a:pt x="13429" y="15991"/>
                    <a:pt x="13453" y="16022"/>
                    <a:pt x="13463" y="16047"/>
                  </a:cubicBezTo>
                  <a:cubicBezTo>
                    <a:pt x="13369" y="16141"/>
                    <a:pt x="13222" y="16235"/>
                    <a:pt x="13070" y="16243"/>
                  </a:cubicBezTo>
                  <a:cubicBezTo>
                    <a:pt x="13062" y="16256"/>
                    <a:pt x="13058" y="16256"/>
                    <a:pt x="13049" y="16269"/>
                  </a:cubicBezTo>
                  <a:cubicBezTo>
                    <a:pt x="13119" y="16333"/>
                    <a:pt x="13179" y="16393"/>
                    <a:pt x="13225" y="16488"/>
                  </a:cubicBezTo>
                  <a:cubicBezTo>
                    <a:pt x="13194" y="16518"/>
                    <a:pt x="13153" y="16521"/>
                    <a:pt x="13093" y="16518"/>
                  </a:cubicBezTo>
                  <a:cubicBezTo>
                    <a:pt x="13086" y="16546"/>
                    <a:pt x="13078" y="16574"/>
                    <a:pt x="13067" y="16599"/>
                  </a:cubicBezTo>
                  <a:cubicBezTo>
                    <a:pt x="13054" y="16598"/>
                    <a:pt x="13033" y="16581"/>
                    <a:pt x="13024" y="16586"/>
                  </a:cubicBezTo>
                  <a:cubicBezTo>
                    <a:pt x="13010" y="16588"/>
                    <a:pt x="12994" y="16593"/>
                    <a:pt x="12980" y="16596"/>
                  </a:cubicBezTo>
                  <a:cubicBezTo>
                    <a:pt x="12986" y="16634"/>
                    <a:pt x="12996" y="16671"/>
                    <a:pt x="13003" y="16710"/>
                  </a:cubicBezTo>
                  <a:cubicBezTo>
                    <a:pt x="13010" y="16718"/>
                    <a:pt x="13016" y="16729"/>
                    <a:pt x="13024" y="16736"/>
                  </a:cubicBezTo>
                  <a:cubicBezTo>
                    <a:pt x="13018" y="16758"/>
                    <a:pt x="13007" y="16767"/>
                    <a:pt x="13005" y="16792"/>
                  </a:cubicBezTo>
                  <a:cubicBezTo>
                    <a:pt x="12959" y="16824"/>
                    <a:pt x="12861" y="16832"/>
                    <a:pt x="12809" y="16848"/>
                  </a:cubicBezTo>
                  <a:cubicBezTo>
                    <a:pt x="12844" y="16906"/>
                    <a:pt x="12891" y="16993"/>
                    <a:pt x="12936" y="17057"/>
                  </a:cubicBezTo>
                  <a:cubicBezTo>
                    <a:pt x="12843" y="17166"/>
                    <a:pt x="12604" y="17149"/>
                    <a:pt x="12499" y="17099"/>
                  </a:cubicBezTo>
                  <a:cubicBezTo>
                    <a:pt x="12494" y="17102"/>
                    <a:pt x="12494" y="17107"/>
                    <a:pt x="12491" y="17109"/>
                  </a:cubicBezTo>
                  <a:cubicBezTo>
                    <a:pt x="12509" y="17140"/>
                    <a:pt x="12526" y="17173"/>
                    <a:pt x="12545" y="17204"/>
                  </a:cubicBezTo>
                  <a:cubicBezTo>
                    <a:pt x="12548" y="17228"/>
                    <a:pt x="12551" y="17250"/>
                    <a:pt x="12553" y="17276"/>
                  </a:cubicBezTo>
                  <a:cubicBezTo>
                    <a:pt x="12631" y="17248"/>
                    <a:pt x="12719" y="17250"/>
                    <a:pt x="12804" y="17285"/>
                  </a:cubicBezTo>
                  <a:cubicBezTo>
                    <a:pt x="12825" y="17338"/>
                    <a:pt x="12853" y="17341"/>
                    <a:pt x="12881" y="17344"/>
                  </a:cubicBezTo>
                  <a:cubicBezTo>
                    <a:pt x="12928" y="17478"/>
                    <a:pt x="12971" y="17597"/>
                    <a:pt x="13091" y="17413"/>
                  </a:cubicBezTo>
                  <a:cubicBezTo>
                    <a:pt x="13254" y="17535"/>
                    <a:pt x="13280" y="17593"/>
                    <a:pt x="13409" y="17743"/>
                  </a:cubicBezTo>
                  <a:cubicBezTo>
                    <a:pt x="13414" y="17726"/>
                    <a:pt x="13422" y="17708"/>
                    <a:pt x="13427" y="17691"/>
                  </a:cubicBezTo>
                  <a:cubicBezTo>
                    <a:pt x="13497" y="17740"/>
                    <a:pt x="13566" y="17788"/>
                    <a:pt x="13636" y="17838"/>
                  </a:cubicBezTo>
                  <a:cubicBezTo>
                    <a:pt x="13677" y="17866"/>
                    <a:pt x="13669" y="17907"/>
                    <a:pt x="13691" y="17936"/>
                  </a:cubicBezTo>
                  <a:cubicBezTo>
                    <a:pt x="13728" y="17956"/>
                    <a:pt x="13765" y="17973"/>
                    <a:pt x="13802" y="17995"/>
                  </a:cubicBezTo>
                  <a:cubicBezTo>
                    <a:pt x="13843" y="18046"/>
                    <a:pt x="13885" y="18102"/>
                    <a:pt x="13926" y="18155"/>
                  </a:cubicBezTo>
                  <a:cubicBezTo>
                    <a:pt x="13989" y="18195"/>
                    <a:pt x="14043" y="18158"/>
                    <a:pt x="14115" y="18243"/>
                  </a:cubicBezTo>
                  <a:cubicBezTo>
                    <a:pt x="14152" y="18189"/>
                    <a:pt x="14222" y="18232"/>
                    <a:pt x="14265" y="18256"/>
                  </a:cubicBezTo>
                  <a:cubicBezTo>
                    <a:pt x="14282" y="18228"/>
                    <a:pt x="14297" y="18199"/>
                    <a:pt x="14314" y="18171"/>
                  </a:cubicBezTo>
                  <a:cubicBezTo>
                    <a:pt x="14311" y="18168"/>
                    <a:pt x="14309" y="18168"/>
                    <a:pt x="14306" y="18164"/>
                  </a:cubicBezTo>
                  <a:cubicBezTo>
                    <a:pt x="14301" y="18146"/>
                    <a:pt x="14147" y="17967"/>
                    <a:pt x="14102" y="17919"/>
                  </a:cubicBezTo>
                  <a:cubicBezTo>
                    <a:pt x="14103" y="17918"/>
                    <a:pt x="14103" y="17912"/>
                    <a:pt x="14105" y="17910"/>
                  </a:cubicBezTo>
                  <a:cubicBezTo>
                    <a:pt x="14201" y="17958"/>
                    <a:pt x="14497" y="17987"/>
                    <a:pt x="14575" y="17919"/>
                  </a:cubicBezTo>
                  <a:cubicBezTo>
                    <a:pt x="14602" y="17863"/>
                    <a:pt x="14631" y="17802"/>
                    <a:pt x="14658" y="17746"/>
                  </a:cubicBezTo>
                  <a:cubicBezTo>
                    <a:pt x="14631" y="17619"/>
                    <a:pt x="14551" y="17390"/>
                    <a:pt x="14399" y="17449"/>
                  </a:cubicBezTo>
                  <a:cubicBezTo>
                    <a:pt x="14378" y="17419"/>
                    <a:pt x="14356" y="17387"/>
                    <a:pt x="14335" y="17357"/>
                  </a:cubicBezTo>
                  <a:cubicBezTo>
                    <a:pt x="14550" y="17266"/>
                    <a:pt x="14478" y="17234"/>
                    <a:pt x="14461" y="17004"/>
                  </a:cubicBezTo>
                  <a:cubicBezTo>
                    <a:pt x="14461" y="17001"/>
                    <a:pt x="14554" y="16864"/>
                    <a:pt x="14557" y="16792"/>
                  </a:cubicBezTo>
                  <a:cubicBezTo>
                    <a:pt x="14557" y="16696"/>
                    <a:pt x="14557" y="16603"/>
                    <a:pt x="14557" y="16508"/>
                  </a:cubicBezTo>
                  <a:cubicBezTo>
                    <a:pt x="14533" y="16440"/>
                    <a:pt x="14474" y="16420"/>
                    <a:pt x="14472" y="16351"/>
                  </a:cubicBezTo>
                  <a:cubicBezTo>
                    <a:pt x="14468" y="16222"/>
                    <a:pt x="14540" y="16123"/>
                    <a:pt x="14570" y="15998"/>
                  </a:cubicBezTo>
                  <a:cubicBezTo>
                    <a:pt x="14577" y="15925"/>
                    <a:pt x="14525" y="15612"/>
                    <a:pt x="14461" y="15557"/>
                  </a:cubicBezTo>
                  <a:cubicBezTo>
                    <a:pt x="14359" y="15469"/>
                    <a:pt x="14310" y="15529"/>
                    <a:pt x="14226" y="15344"/>
                  </a:cubicBezTo>
                  <a:cubicBezTo>
                    <a:pt x="14227" y="15339"/>
                    <a:pt x="14231" y="15330"/>
                    <a:pt x="14231" y="15325"/>
                  </a:cubicBezTo>
                  <a:cubicBezTo>
                    <a:pt x="14322" y="15416"/>
                    <a:pt x="14429" y="15502"/>
                    <a:pt x="14508" y="15478"/>
                  </a:cubicBezTo>
                  <a:cubicBezTo>
                    <a:pt x="14512" y="15479"/>
                    <a:pt x="14514" y="15484"/>
                    <a:pt x="14518" y="15485"/>
                  </a:cubicBezTo>
                  <a:cubicBezTo>
                    <a:pt x="14504" y="15443"/>
                    <a:pt x="14489" y="15399"/>
                    <a:pt x="14474" y="15357"/>
                  </a:cubicBezTo>
                  <a:cubicBezTo>
                    <a:pt x="14476" y="15352"/>
                    <a:pt x="14476" y="15343"/>
                    <a:pt x="14477" y="15338"/>
                  </a:cubicBezTo>
                  <a:cubicBezTo>
                    <a:pt x="14627" y="15478"/>
                    <a:pt x="14848" y="15271"/>
                    <a:pt x="14968" y="15178"/>
                  </a:cubicBezTo>
                  <a:cubicBezTo>
                    <a:pt x="14992" y="15163"/>
                    <a:pt x="14985" y="15154"/>
                    <a:pt x="14992" y="15116"/>
                  </a:cubicBezTo>
                  <a:cubicBezTo>
                    <a:pt x="14959" y="14975"/>
                    <a:pt x="14660" y="14764"/>
                    <a:pt x="14539" y="14645"/>
                  </a:cubicBezTo>
                  <a:cubicBezTo>
                    <a:pt x="14539" y="14633"/>
                    <a:pt x="14539" y="14619"/>
                    <a:pt x="14539" y="14606"/>
                  </a:cubicBezTo>
                  <a:cubicBezTo>
                    <a:pt x="14664" y="14433"/>
                    <a:pt x="14829" y="14625"/>
                    <a:pt x="14961" y="14547"/>
                  </a:cubicBezTo>
                  <a:cubicBezTo>
                    <a:pt x="15005" y="14543"/>
                    <a:pt x="14987" y="14523"/>
                    <a:pt x="14994" y="14472"/>
                  </a:cubicBezTo>
                  <a:cubicBezTo>
                    <a:pt x="14928" y="14330"/>
                    <a:pt x="14736" y="14341"/>
                    <a:pt x="14666" y="14224"/>
                  </a:cubicBezTo>
                  <a:cubicBezTo>
                    <a:pt x="14653" y="14178"/>
                    <a:pt x="14638" y="14129"/>
                    <a:pt x="14624" y="14083"/>
                  </a:cubicBezTo>
                  <a:cubicBezTo>
                    <a:pt x="14709" y="14009"/>
                    <a:pt x="14787" y="13925"/>
                    <a:pt x="14803" y="13864"/>
                  </a:cubicBezTo>
                  <a:cubicBezTo>
                    <a:pt x="14797" y="13799"/>
                    <a:pt x="14788" y="13733"/>
                    <a:pt x="14782" y="13668"/>
                  </a:cubicBezTo>
                  <a:cubicBezTo>
                    <a:pt x="14700" y="13588"/>
                    <a:pt x="14526" y="13469"/>
                    <a:pt x="14433" y="13632"/>
                  </a:cubicBezTo>
                  <a:cubicBezTo>
                    <a:pt x="14402" y="13625"/>
                    <a:pt x="14374" y="13617"/>
                    <a:pt x="14342" y="13609"/>
                  </a:cubicBezTo>
                  <a:cubicBezTo>
                    <a:pt x="14470" y="13371"/>
                    <a:pt x="14391" y="13400"/>
                    <a:pt x="14267" y="13230"/>
                  </a:cubicBezTo>
                  <a:cubicBezTo>
                    <a:pt x="14266" y="13228"/>
                    <a:pt x="14279" y="13048"/>
                    <a:pt x="14247" y="12988"/>
                  </a:cubicBezTo>
                  <a:cubicBezTo>
                    <a:pt x="14201" y="12913"/>
                    <a:pt x="14153" y="12839"/>
                    <a:pt x="14107" y="12763"/>
                  </a:cubicBezTo>
                  <a:cubicBezTo>
                    <a:pt x="14055" y="12728"/>
                    <a:pt x="13997" y="12758"/>
                    <a:pt x="13962" y="12704"/>
                  </a:cubicBezTo>
                  <a:cubicBezTo>
                    <a:pt x="13897" y="12604"/>
                    <a:pt x="13911" y="12467"/>
                    <a:pt x="13874" y="12345"/>
                  </a:cubicBezTo>
                  <a:cubicBezTo>
                    <a:pt x="13844" y="12281"/>
                    <a:pt x="13648" y="12075"/>
                    <a:pt x="13572" y="12080"/>
                  </a:cubicBezTo>
                  <a:cubicBezTo>
                    <a:pt x="13489" y="12086"/>
                    <a:pt x="13447" y="12110"/>
                    <a:pt x="13388" y="12109"/>
                  </a:cubicBezTo>
                  <a:cubicBezTo>
                    <a:pt x="13383" y="12095"/>
                    <a:pt x="13378" y="12078"/>
                    <a:pt x="13373" y="12064"/>
                  </a:cubicBezTo>
                  <a:cubicBezTo>
                    <a:pt x="13457" y="12057"/>
                    <a:pt x="13534" y="12043"/>
                    <a:pt x="13572" y="11985"/>
                  </a:cubicBezTo>
                  <a:cubicBezTo>
                    <a:pt x="13576" y="11983"/>
                    <a:pt x="13583" y="11978"/>
                    <a:pt x="13587" y="11975"/>
                  </a:cubicBezTo>
                  <a:cubicBezTo>
                    <a:pt x="13555" y="11953"/>
                    <a:pt x="13521" y="11929"/>
                    <a:pt x="13489" y="11907"/>
                  </a:cubicBezTo>
                  <a:cubicBezTo>
                    <a:pt x="13487" y="11901"/>
                    <a:pt x="13486" y="11899"/>
                    <a:pt x="13484" y="11894"/>
                  </a:cubicBezTo>
                  <a:cubicBezTo>
                    <a:pt x="13671" y="11889"/>
                    <a:pt x="13746" y="11551"/>
                    <a:pt x="13797" y="11384"/>
                  </a:cubicBezTo>
                  <a:cubicBezTo>
                    <a:pt x="13809" y="11353"/>
                    <a:pt x="13797" y="11361"/>
                    <a:pt x="13784" y="11325"/>
                  </a:cubicBezTo>
                  <a:cubicBezTo>
                    <a:pt x="13755" y="11299"/>
                    <a:pt x="13682" y="11304"/>
                    <a:pt x="13621" y="11299"/>
                  </a:cubicBezTo>
                  <a:cubicBezTo>
                    <a:pt x="13643" y="11294"/>
                    <a:pt x="13665" y="11280"/>
                    <a:pt x="13701" y="11263"/>
                  </a:cubicBezTo>
                  <a:cubicBezTo>
                    <a:pt x="13718" y="11173"/>
                    <a:pt x="13735" y="11085"/>
                    <a:pt x="13753" y="10995"/>
                  </a:cubicBezTo>
                  <a:cubicBezTo>
                    <a:pt x="13753" y="10990"/>
                    <a:pt x="13755" y="10984"/>
                    <a:pt x="13755" y="10979"/>
                  </a:cubicBezTo>
                  <a:cubicBezTo>
                    <a:pt x="13824" y="11001"/>
                    <a:pt x="13893" y="11020"/>
                    <a:pt x="13962" y="11041"/>
                  </a:cubicBezTo>
                  <a:cubicBezTo>
                    <a:pt x="13993" y="11108"/>
                    <a:pt x="13993" y="11219"/>
                    <a:pt x="13986" y="11332"/>
                  </a:cubicBezTo>
                  <a:cubicBezTo>
                    <a:pt x="14057" y="11355"/>
                    <a:pt x="14154" y="11319"/>
                    <a:pt x="14211" y="11309"/>
                  </a:cubicBezTo>
                  <a:cubicBezTo>
                    <a:pt x="14254" y="11316"/>
                    <a:pt x="14298" y="11324"/>
                    <a:pt x="14342" y="11332"/>
                  </a:cubicBezTo>
                  <a:cubicBezTo>
                    <a:pt x="14480" y="11325"/>
                    <a:pt x="14550" y="11261"/>
                    <a:pt x="14635" y="11188"/>
                  </a:cubicBezTo>
                  <a:cubicBezTo>
                    <a:pt x="14620" y="11071"/>
                    <a:pt x="14561" y="10923"/>
                    <a:pt x="14485" y="10871"/>
                  </a:cubicBezTo>
                  <a:cubicBezTo>
                    <a:pt x="14425" y="10906"/>
                    <a:pt x="14366" y="10941"/>
                    <a:pt x="14306" y="10976"/>
                  </a:cubicBezTo>
                  <a:cubicBezTo>
                    <a:pt x="14275" y="10908"/>
                    <a:pt x="14245" y="10840"/>
                    <a:pt x="14213" y="10773"/>
                  </a:cubicBezTo>
                  <a:cubicBezTo>
                    <a:pt x="14287" y="10735"/>
                    <a:pt x="14357" y="10693"/>
                    <a:pt x="14430" y="10655"/>
                  </a:cubicBezTo>
                  <a:cubicBezTo>
                    <a:pt x="14385" y="10492"/>
                    <a:pt x="14048" y="10091"/>
                    <a:pt x="13867" y="10162"/>
                  </a:cubicBezTo>
                  <a:cubicBezTo>
                    <a:pt x="13711" y="10223"/>
                    <a:pt x="13660" y="10418"/>
                    <a:pt x="13525" y="10512"/>
                  </a:cubicBezTo>
                  <a:cubicBezTo>
                    <a:pt x="13448" y="10391"/>
                    <a:pt x="13260" y="10283"/>
                    <a:pt x="13119" y="10247"/>
                  </a:cubicBezTo>
                  <a:cubicBezTo>
                    <a:pt x="13119" y="10244"/>
                    <a:pt x="13119" y="10243"/>
                    <a:pt x="13119" y="10240"/>
                  </a:cubicBezTo>
                  <a:cubicBezTo>
                    <a:pt x="13296" y="10026"/>
                    <a:pt x="13610" y="10056"/>
                    <a:pt x="13856" y="9936"/>
                  </a:cubicBezTo>
                  <a:cubicBezTo>
                    <a:pt x="13860" y="9937"/>
                    <a:pt x="13865" y="9936"/>
                    <a:pt x="13869" y="9936"/>
                  </a:cubicBezTo>
                  <a:cubicBezTo>
                    <a:pt x="13849" y="9877"/>
                    <a:pt x="13830" y="9816"/>
                    <a:pt x="13810" y="9757"/>
                  </a:cubicBezTo>
                  <a:cubicBezTo>
                    <a:pt x="13575" y="9763"/>
                    <a:pt x="13390" y="9815"/>
                    <a:pt x="13184" y="9825"/>
                  </a:cubicBezTo>
                  <a:cubicBezTo>
                    <a:pt x="13159" y="9793"/>
                    <a:pt x="13133" y="9756"/>
                    <a:pt x="13109" y="9724"/>
                  </a:cubicBezTo>
                  <a:cubicBezTo>
                    <a:pt x="13211" y="9575"/>
                    <a:pt x="13422" y="9563"/>
                    <a:pt x="13644" y="9583"/>
                  </a:cubicBezTo>
                  <a:cubicBezTo>
                    <a:pt x="13667" y="9545"/>
                    <a:pt x="13690" y="9508"/>
                    <a:pt x="13714" y="9469"/>
                  </a:cubicBezTo>
                  <a:cubicBezTo>
                    <a:pt x="13718" y="9464"/>
                    <a:pt x="13720" y="9461"/>
                    <a:pt x="13724" y="9456"/>
                  </a:cubicBezTo>
                  <a:cubicBezTo>
                    <a:pt x="13676" y="9414"/>
                    <a:pt x="13542" y="9259"/>
                    <a:pt x="13401" y="9129"/>
                  </a:cubicBezTo>
                  <a:cubicBezTo>
                    <a:pt x="13439" y="9090"/>
                    <a:pt x="13479" y="9054"/>
                    <a:pt x="13512" y="9018"/>
                  </a:cubicBezTo>
                  <a:cubicBezTo>
                    <a:pt x="13512" y="9013"/>
                    <a:pt x="13512" y="9007"/>
                    <a:pt x="13512" y="9002"/>
                  </a:cubicBezTo>
                  <a:cubicBezTo>
                    <a:pt x="13493" y="8981"/>
                    <a:pt x="13473" y="8964"/>
                    <a:pt x="13453" y="8943"/>
                  </a:cubicBezTo>
                  <a:cubicBezTo>
                    <a:pt x="13440" y="8922"/>
                    <a:pt x="13450" y="8889"/>
                    <a:pt x="13458" y="8852"/>
                  </a:cubicBezTo>
                  <a:cubicBezTo>
                    <a:pt x="13472" y="8836"/>
                    <a:pt x="13488" y="8818"/>
                    <a:pt x="13502" y="8803"/>
                  </a:cubicBezTo>
                  <a:cubicBezTo>
                    <a:pt x="13604" y="8805"/>
                    <a:pt x="13753" y="8856"/>
                    <a:pt x="13833" y="8809"/>
                  </a:cubicBezTo>
                  <a:cubicBezTo>
                    <a:pt x="13867" y="8775"/>
                    <a:pt x="13905" y="8747"/>
                    <a:pt x="13939" y="8714"/>
                  </a:cubicBezTo>
                  <a:cubicBezTo>
                    <a:pt x="13959" y="8686"/>
                    <a:pt x="13979" y="8660"/>
                    <a:pt x="13998" y="8633"/>
                  </a:cubicBezTo>
                  <a:cubicBezTo>
                    <a:pt x="13973" y="8615"/>
                    <a:pt x="13944" y="8595"/>
                    <a:pt x="13918" y="8577"/>
                  </a:cubicBezTo>
                  <a:cubicBezTo>
                    <a:pt x="13951" y="8384"/>
                    <a:pt x="14350" y="8327"/>
                    <a:pt x="14508" y="8267"/>
                  </a:cubicBezTo>
                  <a:cubicBezTo>
                    <a:pt x="14907" y="8125"/>
                    <a:pt x="15306" y="7986"/>
                    <a:pt x="15705" y="7845"/>
                  </a:cubicBezTo>
                  <a:cubicBezTo>
                    <a:pt x="15755" y="7826"/>
                    <a:pt x="15798" y="7807"/>
                    <a:pt x="15848" y="7790"/>
                  </a:cubicBezTo>
                  <a:cubicBezTo>
                    <a:pt x="15847" y="7799"/>
                    <a:pt x="15851" y="7812"/>
                    <a:pt x="15853" y="7822"/>
                  </a:cubicBezTo>
                  <a:cubicBezTo>
                    <a:pt x="15877" y="7864"/>
                    <a:pt x="15901" y="7901"/>
                    <a:pt x="15925" y="7943"/>
                  </a:cubicBezTo>
                  <a:cubicBezTo>
                    <a:pt x="15940" y="8014"/>
                    <a:pt x="15952" y="8087"/>
                    <a:pt x="15967" y="8159"/>
                  </a:cubicBezTo>
                  <a:cubicBezTo>
                    <a:pt x="16005" y="8234"/>
                    <a:pt x="16068" y="8239"/>
                    <a:pt x="16096" y="8358"/>
                  </a:cubicBezTo>
                  <a:cubicBezTo>
                    <a:pt x="16149" y="8336"/>
                    <a:pt x="16193" y="8418"/>
                    <a:pt x="16220" y="8466"/>
                  </a:cubicBezTo>
                  <a:cubicBezTo>
                    <a:pt x="16246" y="8453"/>
                    <a:pt x="16269" y="8437"/>
                    <a:pt x="16295" y="8423"/>
                  </a:cubicBezTo>
                  <a:cubicBezTo>
                    <a:pt x="16293" y="8419"/>
                    <a:pt x="16294" y="8415"/>
                    <a:pt x="16292" y="8410"/>
                  </a:cubicBezTo>
                  <a:cubicBezTo>
                    <a:pt x="16296" y="8392"/>
                    <a:pt x="16235" y="8137"/>
                    <a:pt x="16215" y="8067"/>
                  </a:cubicBezTo>
                  <a:cubicBezTo>
                    <a:pt x="16216" y="8066"/>
                    <a:pt x="16218" y="8065"/>
                    <a:pt x="16220" y="8064"/>
                  </a:cubicBezTo>
                  <a:cubicBezTo>
                    <a:pt x="16283" y="8168"/>
                    <a:pt x="16527" y="8376"/>
                    <a:pt x="16621" y="8368"/>
                  </a:cubicBezTo>
                  <a:cubicBezTo>
                    <a:pt x="16667" y="8337"/>
                    <a:pt x="16715" y="8308"/>
                    <a:pt x="16761" y="8276"/>
                  </a:cubicBezTo>
                  <a:cubicBezTo>
                    <a:pt x="16789" y="8150"/>
                    <a:pt x="16812" y="7905"/>
                    <a:pt x="16657" y="7858"/>
                  </a:cubicBezTo>
                  <a:cubicBezTo>
                    <a:pt x="16651" y="7819"/>
                    <a:pt x="16646" y="7774"/>
                    <a:pt x="16639" y="7734"/>
                  </a:cubicBezTo>
                  <a:cubicBezTo>
                    <a:pt x="16861" y="7793"/>
                    <a:pt x="16812" y="7714"/>
                    <a:pt x="16890" y="7505"/>
                  </a:cubicBezTo>
                  <a:cubicBezTo>
                    <a:pt x="16891" y="7502"/>
                    <a:pt x="17024" y="7451"/>
                    <a:pt x="17055" y="7391"/>
                  </a:cubicBezTo>
                  <a:cubicBezTo>
                    <a:pt x="17094" y="7309"/>
                    <a:pt x="17136" y="7225"/>
                    <a:pt x="17174" y="7143"/>
                  </a:cubicBezTo>
                  <a:cubicBezTo>
                    <a:pt x="17181" y="7068"/>
                    <a:pt x="17138" y="7014"/>
                    <a:pt x="17164" y="6953"/>
                  </a:cubicBezTo>
                  <a:cubicBezTo>
                    <a:pt x="17167" y="6946"/>
                    <a:pt x="17174" y="6943"/>
                    <a:pt x="17177" y="6937"/>
                  </a:cubicBezTo>
                  <a:cubicBezTo>
                    <a:pt x="17229" y="6838"/>
                    <a:pt x="17320" y="6798"/>
                    <a:pt x="17392" y="6714"/>
                  </a:cubicBezTo>
                  <a:cubicBezTo>
                    <a:pt x="17406" y="6690"/>
                    <a:pt x="17427" y="6611"/>
                    <a:pt x="17446" y="6535"/>
                  </a:cubicBezTo>
                  <a:cubicBezTo>
                    <a:pt x="17517" y="6414"/>
                    <a:pt x="17576" y="6285"/>
                    <a:pt x="17629" y="6156"/>
                  </a:cubicBezTo>
                  <a:cubicBezTo>
                    <a:pt x="17737" y="6280"/>
                    <a:pt x="17946" y="6263"/>
                    <a:pt x="18067" y="6260"/>
                  </a:cubicBezTo>
                  <a:cubicBezTo>
                    <a:pt x="18093" y="6263"/>
                    <a:pt x="18081" y="6253"/>
                    <a:pt x="18103" y="6224"/>
                  </a:cubicBezTo>
                  <a:cubicBezTo>
                    <a:pt x="18131" y="6082"/>
                    <a:pt x="17963" y="5705"/>
                    <a:pt x="17906" y="5525"/>
                  </a:cubicBezTo>
                  <a:cubicBezTo>
                    <a:pt x="17911" y="5514"/>
                    <a:pt x="17914" y="5503"/>
                    <a:pt x="17919" y="5492"/>
                  </a:cubicBezTo>
                  <a:cubicBezTo>
                    <a:pt x="18096" y="5423"/>
                    <a:pt x="18162" y="5693"/>
                    <a:pt x="18307" y="5711"/>
                  </a:cubicBezTo>
                  <a:cubicBezTo>
                    <a:pt x="18347" y="5736"/>
                    <a:pt x="18340" y="5711"/>
                    <a:pt x="18367" y="5672"/>
                  </a:cubicBezTo>
                  <a:cubicBezTo>
                    <a:pt x="18366" y="5507"/>
                    <a:pt x="18199" y="5390"/>
                    <a:pt x="18186" y="5244"/>
                  </a:cubicBezTo>
                  <a:cubicBezTo>
                    <a:pt x="18193" y="5192"/>
                    <a:pt x="18197" y="5143"/>
                    <a:pt x="18204" y="5090"/>
                  </a:cubicBezTo>
                  <a:cubicBezTo>
                    <a:pt x="18175" y="5081"/>
                    <a:pt x="18150" y="5070"/>
                    <a:pt x="18121" y="5061"/>
                  </a:cubicBezTo>
                  <a:cubicBezTo>
                    <a:pt x="18102" y="5095"/>
                    <a:pt x="18078" y="5128"/>
                    <a:pt x="18059" y="5162"/>
                  </a:cubicBezTo>
                  <a:cubicBezTo>
                    <a:pt x="18034" y="5124"/>
                    <a:pt x="18009" y="5086"/>
                    <a:pt x="17984" y="5048"/>
                  </a:cubicBezTo>
                  <a:cubicBezTo>
                    <a:pt x="17950" y="5096"/>
                    <a:pt x="17916" y="5141"/>
                    <a:pt x="17883" y="5188"/>
                  </a:cubicBezTo>
                  <a:cubicBezTo>
                    <a:pt x="17884" y="5178"/>
                    <a:pt x="17890" y="5170"/>
                    <a:pt x="17891" y="5159"/>
                  </a:cubicBezTo>
                  <a:cubicBezTo>
                    <a:pt x="17886" y="5161"/>
                    <a:pt x="17874" y="5160"/>
                    <a:pt x="17870" y="5162"/>
                  </a:cubicBezTo>
                  <a:cubicBezTo>
                    <a:pt x="17860" y="5126"/>
                    <a:pt x="17851" y="5094"/>
                    <a:pt x="17849" y="5051"/>
                  </a:cubicBezTo>
                  <a:cubicBezTo>
                    <a:pt x="17828" y="5013"/>
                    <a:pt x="17796" y="5003"/>
                    <a:pt x="17764" y="4999"/>
                  </a:cubicBezTo>
                  <a:cubicBezTo>
                    <a:pt x="17746" y="5044"/>
                    <a:pt x="17728" y="5091"/>
                    <a:pt x="17710" y="5136"/>
                  </a:cubicBezTo>
                  <a:cubicBezTo>
                    <a:pt x="17677" y="5129"/>
                    <a:pt x="17663" y="5084"/>
                    <a:pt x="17637" y="5077"/>
                  </a:cubicBezTo>
                  <a:cubicBezTo>
                    <a:pt x="17605" y="5104"/>
                    <a:pt x="17576" y="5131"/>
                    <a:pt x="17544" y="5159"/>
                  </a:cubicBezTo>
                  <a:cubicBezTo>
                    <a:pt x="17544" y="5159"/>
                    <a:pt x="17500" y="5151"/>
                    <a:pt x="17467" y="5146"/>
                  </a:cubicBezTo>
                  <a:cubicBezTo>
                    <a:pt x="17471" y="5085"/>
                    <a:pt x="17475" y="5017"/>
                    <a:pt x="17479" y="4966"/>
                  </a:cubicBezTo>
                  <a:cubicBezTo>
                    <a:pt x="17121" y="4964"/>
                    <a:pt x="17324" y="5213"/>
                    <a:pt x="17086" y="5270"/>
                  </a:cubicBezTo>
                  <a:cubicBezTo>
                    <a:pt x="17080" y="5268"/>
                    <a:pt x="17069" y="5272"/>
                    <a:pt x="17063" y="5270"/>
                  </a:cubicBezTo>
                  <a:cubicBezTo>
                    <a:pt x="17054" y="5229"/>
                    <a:pt x="17029" y="5173"/>
                    <a:pt x="17019" y="5133"/>
                  </a:cubicBezTo>
                  <a:cubicBezTo>
                    <a:pt x="16893" y="5199"/>
                    <a:pt x="16774" y="5289"/>
                    <a:pt x="16649" y="5355"/>
                  </a:cubicBezTo>
                  <a:cubicBezTo>
                    <a:pt x="16436" y="5461"/>
                    <a:pt x="16235" y="5554"/>
                    <a:pt x="16039" y="5656"/>
                  </a:cubicBezTo>
                  <a:cubicBezTo>
                    <a:pt x="15991" y="5673"/>
                    <a:pt x="15932" y="5693"/>
                    <a:pt x="15884" y="5711"/>
                  </a:cubicBezTo>
                  <a:cubicBezTo>
                    <a:pt x="15802" y="5795"/>
                    <a:pt x="15842" y="6049"/>
                    <a:pt x="15757" y="6126"/>
                  </a:cubicBezTo>
                  <a:cubicBezTo>
                    <a:pt x="15703" y="6139"/>
                    <a:pt x="15654" y="6170"/>
                    <a:pt x="15599" y="6182"/>
                  </a:cubicBezTo>
                  <a:cubicBezTo>
                    <a:pt x="15278" y="6264"/>
                    <a:pt x="15181" y="6061"/>
                    <a:pt x="14992" y="5875"/>
                  </a:cubicBezTo>
                  <a:cubicBezTo>
                    <a:pt x="15030" y="5635"/>
                    <a:pt x="15253" y="5640"/>
                    <a:pt x="15467" y="5630"/>
                  </a:cubicBezTo>
                  <a:cubicBezTo>
                    <a:pt x="15416" y="5494"/>
                    <a:pt x="15314" y="5219"/>
                    <a:pt x="15186" y="5188"/>
                  </a:cubicBezTo>
                  <a:cubicBezTo>
                    <a:pt x="15094" y="5199"/>
                    <a:pt x="15016" y="5208"/>
                    <a:pt x="14924" y="5218"/>
                  </a:cubicBezTo>
                  <a:cubicBezTo>
                    <a:pt x="14848" y="5197"/>
                    <a:pt x="14787" y="5163"/>
                    <a:pt x="14710" y="5188"/>
                  </a:cubicBezTo>
                  <a:cubicBezTo>
                    <a:pt x="14694" y="5365"/>
                    <a:pt x="14852" y="5368"/>
                    <a:pt x="14816" y="5574"/>
                  </a:cubicBezTo>
                  <a:cubicBezTo>
                    <a:pt x="14768" y="5670"/>
                    <a:pt x="14734" y="5778"/>
                    <a:pt x="14686" y="5875"/>
                  </a:cubicBezTo>
                  <a:cubicBezTo>
                    <a:pt x="14717" y="5924"/>
                    <a:pt x="14755" y="5975"/>
                    <a:pt x="14816" y="5986"/>
                  </a:cubicBezTo>
                  <a:cubicBezTo>
                    <a:pt x="14891" y="6270"/>
                    <a:pt x="14850" y="6253"/>
                    <a:pt x="14792" y="6482"/>
                  </a:cubicBezTo>
                  <a:cubicBezTo>
                    <a:pt x="14786" y="6525"/>
                    <a:pt x="14778" y="6550"/>
                    <a:pt x="14772" y="6594"/>
                  </a:cubicBezTo>
                  <a:cubicBezTo>
                    <a:pt x="14772" y="6598"/>
                    <a:pt x="14772" y="6618"/>
                    <a:pt x="14772" y="6623"/>
                  </a:cubicBezTo>
                  <a:cubicBezTo>
                    <a:pt x="14616" y="6613"/>
                    <a:pt x="14444" y="6368"/>
                    <a:pt x="14226" y="6401"/>
                  </a:cubicBezTo>
                  <a:cubicBezTo>
                    <a:pt x="14108" y="6711"/>
                    <a:pt x="13774" y="6677"/>
                    <a:pt x="13616" y="6924"/>
                  </a:cubicBezTo>
                  <a:cubicBezTo>
                    <a:pt x="13621" y="7129"/>
                    <a:pt x="13859" y="7292"/>
                    <a:pt x="13745" y="7502"/>
                  </a:cubicBezTo>
                  <a:cubicBezTo>
                    <a:pt x="13713" y="7489"/>
                    <a:pt x="13671" y="7459"/>
                    <a:pt x="13639" y="7446"/>
                  </a:cubicBezTo>
                  <a:cubicBezTo>
                    <a:pt x="13572" y="7457"/>
                    <a:pt x="13509" y="7509"/>
                    <a:pt x="13419" y="7476"/>
                  </a:cubicBezTo>
                  <a:cubicBezTo>
                    <a:pt x="13214" y="7402"/>
                    <a:pt x="13014" y="7272"/>
                    <a:pt x="12853" y="7146"/>
                  </a:cubicBezTo>
                  <a:cubicBezTo>
                    <a:pt x="12755" y="7146"/>
                    <a:pt x="12771" y="7251"/>
                    <a:pt x="12721" y="7309"/>
                  </a:cubicBezTo>
                  <a:cubicBezTo>
                    <a:pt x="12724" y="7385"/>
                    <a:pt x="12835" y="7554"/>
                    <a:pt x="12897" y="7587"/>
                  </a:cubicBezTo>
                  <a:cubicBezTo>
                    <a:pt x="12950" y="7615"/>
                    <a:pt x="13019" y="7578"/>
                    <a:pt x="13070" y="7587"/>
                  </a:cubicBezTo>
                  <a:cubicBezTo>
                    <a:pt x="13212" y="7902"/>
                    <a:pt x="12983" y="7876"/>
                    <a:pt x="12832" y="7832"/>
                  </a:cubicBezTo>
                  <a:cubicBezTo>
                    <a:pt x="12764" y="7813"/>
                    <a:pt x="12682" y="7844"/>
                    <a:pt x="12633" y="7806"/>
                  </a:cubicBezTo>
                  <a:cubicBezTo>
                    <a:pt x="12605" y="7781"/>
                    <a:pt x="12579" y="7713"/>
                    <a:pt x="12568" y="7669"/>
                  </a:cubicBezTo>
                  <a:cubicBezTo>
                    <a:pt x="12497" y="7623"/>
                    <a:pt x="12364" y="7639"/>
                    <a:pt x="12284" y="7587"/>
                  </a:cubicBezTo>
                  <a:cubicBezTo>
                    <a:pt x="12243" y="7561"/>
                    <a:pt x="12097" y="7079"/>
                    <a:pt x="12090" y="6979"/>
                  </a:cubicBezTo>
                  <a:cubicBezTo>
                    <a:pt x="12205" y="6937"/>
                    <a:pt x="12242" y="6744"/>
                    <a:pt x="12155" y="6623"/>
                  </a:cubicBezTo>
                  <a:cubicBezTo>
                    <a:pt x="12093" y="6538"/>
                    <a:pt x="11948" y="6520"/>
                    <a:pt x="11870" y="6456"/>
                  </a:cubicBezTo>
                  <a:cubicBezTo>
                    <a:pt x="11742" y="6351"/>
                    <a:pt x="11632" y="6200"/>
                    <a:pt x="11521" y="6071"/>
                  </a:cubicBezTo>
                  <a:cubicBezTo>
                    <a:pt x="11730" y="5938"/>
                    <a:pt x="11762" y="6178"/>
                    <a:pt x="11847" y="6237"/>
                  </a:cubicBezTo>
                  <a:cubicBezTo>
                    <a:pt x="11913" y="6251"/>
                    <a:pt x="11980" y="6251"/>
                    <a:pt x="12046" y="6264"/>
                  </a:cubicBezTo>
                  <a:cubicBezTo>
                    <a:pt x="12517" y="6442"/>
                    <a:pt x="13272" y="6898"/>
                    <a:pt x="13768" y="6427"/>
                  </a:cubicBezTo>
                  <a:cubicBezTo>
                    <a:pt x="13874" y="6327"/>
                    <a:pt x="13993" y="6231"/>
                    <a:pt x="13988" y="6015"/>
                  </a:cubicBezTo>
                  <a:cubicBezTo>
                    <a:pt x="13923" y="5933"/>
                    <a:pt x="13916" y="5872"/>
                    <a:pt x="13921" y="5711"/>
                  </a:cubicBezTo>
                  <a:cubicBezTo>
                    <a:pt x="13835" y="5626"/>
                    <a:pt x="13727" y="5536"/>
                    <a:pt x="13616" y="5489"/>
                  </a:cubicBezTo>
                  <a:cubicBezTo>
                    <a:pt x="13495" y="5444"/>
                    <a:pt x="13365" y="5400"/>
                    <a:pt x="13246" y="5355"/>
                  </a:cubicBezTo>
                  <a:cubicBezTo>
                    <a:pt x="13132" y="5233"/>
                    <a:pt x="13031" y="5116"/>
                    <a:pt x="12917" y="4996"/>
                  </a:cubicBezTo>
                  <a:cubicBezTo>
                    <a:pt x="12853" y="4970"/>
                    <a:pt x="12785" y="4939"/>
                    <a:pt x="12721" y="4914"/>
                  </a:cubicBezTo>
                  <a:cubicBezTo>
                    <a:pt x="12620" y="4868"/>
                    <a:pt x="12517" y="4822"/>
                    <a:pt x="12416" y="4777"/>
                  </a:cubicBezTo>
                  <a:cubicBezTo>
                    <a:pt x="12246" y="4761"/>
                    <a:pt x="12084" y="4736"/>
                    <a:pt x="11914" y="4721"/>
                  </a:cubicBezTo>
                  <a:cubicBezTo>
                    <a:pt x="11886" y="4749"/>
                    <a:pt x="11857" y="4775"/>
                    <a:pt x="11829" y="4803"/>
                  </a:cubicBezTo>
                  <a:cubicBezTo>
                    <a:pt x="11825" y="4747"/>
                    <a:pt x="11809" y="4691"/>
                    <a:pt x="11805" y="4636"/>
                  </a:cubicBezTo>
                  <a:cubicBezTo>
                    <a:pt x="11633" y="4595"/>
                    <a:pt x="11481" y="4559"/>
                    <a:pt x="11477" y="4306"/>
                  </a:cubicBezTo>
                  <a:cubicBezTo>
                    <a:pt x="11419" y="4349"/>
                    <a:pt x="11362" y="4404"/>
                    <a:pt x="11304" y="4447"/>
                  </a:cubicBezTo>
                  <a:cubicBezTo>
                    <a:pt x="11260" y="4470"/>
                    <a:pt x="11206" y="4475"/>
                    <a:pt x="11172" y="4502"/>
                  </a:cubicBezTo>
                  <a:cubicBezTo>
                    <a:pt x="11064" y="4415"/>
                    <a:pt x="10964" y="4461"/>
                    <a:pt x="10823" y="4473"/>
                  </a:cubicBezTo>
                  <a:cubicBezTo>
                    <a:pt x="10761" y="4351"/>
                    <a:pt x="10632" y="4308"/>
                    <a:pt x="10561" y="4195"/>
                  </a:cubicBezTo>
                  <a:cubicBezTo>
                    <a:pt x="10785" y="4197"/>
                    <a:pt x="11011" y="4232"/>
                    <a:pt x="11128" y="4084"/>
                  </a:cubicBezTo>
                  <a:cubicBezTo>
                    <a:pt x="11125" y="4056"/>
                    <a:pt x="11112" y="4033"/>
                    <a:pt x="11110" y="4006"/>
                  </a:cubicBezTo>
                  <a:cubicBezTo>
                    <a:pt x="11084" y="3986"/>
                    <a:pt x="11068" y="3970"/>
                    <a:pt x="11042" y="3950"/>
                  </a:cubicBezTo>
                  <a:cubicBezTo>
                    <a:pt x="10981" y="3923"/>
                    <a:pt x="10894" y="3946"/>
                    <a:pt x="10846" y="3921"/>
                  </a:cubicBezTo>
                  <a:cubicBezTo>
                    <a:pt x="10746" y="3868"/>
                    <a:pt x="10700" y="3771"/>
                    <a:pt x="10585" y="3728"/>
                  </a:cubicBezTo>
                  <a:cubicBezTo>
                    <a:pt x="10519" y="3802"/>
                    <a:pt x="10445" y="3920"/>
                    <a:pt x="10430" y="4058"/>
                  </a:cubicBezTo>
                  <a:cubicBezTo>
                    <a:pt x="10392" y="4048"/>
                    <a:pt x="10361" y="4042"/>
                    <a:pt x="10324" y="4032"/>
                  </a:cubicBezTo>
                  <a:cubicBezTo>
                    <a:pt x="10362" y="3878"/>
                    <a:pt x="10365" y="3790"/>
                    <a:pt x="10430" y="3672"/>
                  </a:cubicBezTo>
                  <a:cubicBezTo>
                    <a:pt x="10406" y="3633"/>
                    <a:pt x="10373" y="3629"/>
                    <a:pt x="10334" y="3636"/>
                  </a:cubicBezTo>
                  <a:close/>
                  <a:moveTo>
                    <a:pt x="8992" y="19383"/>
                  </a:moveTo>
                  <a:cubicBezTo>
                    <a:pt x="9005" y="19415"/>
                    <a:pt x="8995" y="19426"/>
                    <a:pt x="8992" y="19465"/>
                  </a:cubicBezTo>
                  <a:cubicBezTo>
                    <a:pt x="9004" y="19462"/>
                    <a:pt x="9006" y="19468"/>
                    <a:pt x="9012" y="19465"/>
                  </a:cubicBezTo>
                  <a:cubicBezTo>
                    <a:pt x="9020" y="19453"/>
                    <a:pt x="9028" y="19452"/>
                    <a:pt x="9036" y="19439"/>
                  </a:cubicBezTo>
                  <a:cubicBezTo>
                    <a:pt x="9023" y="19420"/>
                    <a:pt x="9004" y="19402"/>
                    <a:pt x="8992" y="19383"/>
                  </a:cubicBezTo>
                  <a:close/>
                  <a:moveTo>
                    <a:pt x="17348" y="5270"/>
                  </a:moveTo>
                  <a:cubicBezTo>
                    <a:pt x="17375" y="5265"/>
                    <a:pt x="17401" y="5270"/>
                    <a:pt x="17428" y="5270"/>
                  </a:cubicBezTo>
                  <a:cubicBezTo>
                    <a:pt x="17423" y="5301"/>
                    <a:pt x="17420" y="5334"/>
                    <a:pt x="17415" y="5365"/>
                  </a:cubicBezTo>
                  <a:cubicBezTo>
                    <a:pt x="17391" y="5366"/>
                    <a:pt x="17359" y="5359"/>
                    <a:pt x="17329" y="5355"/>
                  </a:cubicBezTo>
                  <a:cubicBezTo>
                    <a:pt x="17332" y="5323"/>
                    <a:pt x="17335" y="5294"/>
                    <a:pt x="17348" y="5270"/>
                  </a:cubicBezTo>
                  <a:close/>
                  <a:moveTo>
                    <a:pt x="1701" y="10580"/>
                  </a:moveTo>
                  <a:cubicBezTo>
                    <a:pt x="1683" y="10610"/>
                    <a:pt x="1667" y="10641"/>
                    <a:pt x="1649" y="10672"/>
                  </a:cubicBezTo>
                  <a:cubicBezTo>
                    <a:pt x="1667" y="10707"/>
                    <a:pt x="1683" y="10740"/>
                    <a:pt x="1701" y="10776"/>
                  </a:cubicBezTo>
                  <a:cubicBezTo>
                    <a:pt x="1664" y="10790"/>
                    <a:pt x="1625" y="10807"/>
                    <a:pt x="1587" y="10822"/>
                  </a:cubicBezTo>
                  <a:cubicBezTo>
                    <a:pt x="1611" y="10882"/>
                    <a:pt x="1633" y="10945"/>
                    <a:pt x="1657" y="11005"/>
                  </a:cubicBezTo>
                  <a:cubicBezTo>
                    <a:pt x="1610" y="11008"/>
                    <a:pt x="1581" y="11000"/>
                    <a:pt x="1538" y="10982"/>
                  </a:cubicBezTo>
                  <a:cubicBezTo>
                    <a:pt x="1502" y="10993"/>
                    <a:pt x="1489" y="11030"/>
                    <a:pt x="1474" y="11067"/>
                  </a:cubicBezTo>
                  <a:cubicBezTo>
                    <a:pt x="1500" y="11105"/>
                    <a:pt x="1525" y="11143"/>
                    <a:pt x="1551" y="11181"/>
                  </a:cubicBezTo>
                  <a:cubicBezTo>
                    <a:pt x="1533" y="11217"/>
                    <a:pt x="1496" y="11213"/>
                    <a:pt x="1481" y="11240"/>
                  </a:cubicBezTo>
                  <a:cubicBezTo>
                    <a:pt x="1489" y="11288"/>
                    <a:pt x="1496" y="11336"/>
                    <a:pt x="1505" y="11384"/>
                  </a:cubicBezTo>
                  <a:cubicBezTo>
                    <a:pt x="1505" y="11384"/>
                    <a:pt x="1408" y="11600"/>
                    <a:pt x="1396" y="11626"/>
                  </a:cubicBezTo>
                  <a:cubicBezTo>
                    <a:pt x="1416" y="11639"/>
                    <a:pt x="1436" y="11649"/>
                    <a:pt x="1456" y="11662"/>
                  </a:cubicBezTo>
                  <a:cubicBezTo>
                    <a:pt x="1489" y="11633"/>
                    <a:pt x="1502" y="11607"/>
                    <a:pt x="1525" y="11567"/>
                  </a:cubicBezTo>
                  <a:cubicBezTo>
                    <a:pt x="1527" y="11562"/>
                    <a:pt x="1531" y="11555"/>
                    <a:pt x="1533" y="11551"/>
                  </a:cubicBezTo>
                  <a:cubicBezTo>
                    <a:pt x="1558" y="11571"/>
                    <a:pt x="1581" y="11589"/>
                    <a:pt x="1606" y="11609"/>
                  </a:cubicBezTo>
                  <a:cubicBezTo>
                    <a:pt x="1574" y="11716"/>
                    <a:pt x="1478" y="11860"/>
                    <a:pt x="1523" y="11972"/>
                  </a:cubicBezTo>
                  <a:cubicBezTo>
                    <a:pt x="1523" y="11978"/>
                    <a:pt x="1523" y="11983"/>
                    <a:pt x="1523" y="11989"/>
                  </a:cubicBezTo>
                  <a:cubicBezTo>
                    <a:pt x="1600" y="11933"/>
                    <a:pt x="1676" y="11874"/>
                    <a:pt x="1743" y="11806"/>
                  </a:cubicBezTo>
                  <a:cubicBezTo>
                    <a:pt x="1750" y="11806"/>
                    <a:pt x="1758" y="11806"/>
                    <a:pt x="1766" y="11806"/>
                  </a:cubicBezTo>
                  <a:cubicBezTo>
                    <a:pt x="1772" y="11838"/>
                    <a:pt x="1778" y="11871"/>
                    <a:pt x="1784" y="11904"/>
                  </a:cubicBezTo>
                  <a:cubicBezTo>
                    <a:pt x="1765" y="11936"/>
                    <a:pt x="1746" y="11959"/>
                    <a:pt x="1712" y="11972"/>
                  </a:cubicBezTo>
                  <a:cubicBezTo>
                    <a:pt x="1703" y="12039"/>
                    <a:pt x="1721" y="12096"/>
                    <a:pt x="1761" y="12122"/>
                  </a:cubicBezTo>
                  <a:cubicBezTo>
                    <a:pt x="1793" y="12197"/>
                    <a:pt x="1664" y="12340"/>
                    <a:pt x="1649" y="12456"/>
                  </a:cubicBezTo>
                  <a:cubicBezTo>
                    <a:pt x="1697" y="12472"/>
                    <a:pt x="1744" y="12486"/>
                    <a:pt x="1792" y="12502"/>
                  </a:cubicBezTo>
                  <a:cubicBezTo>
                    <a:pt x="1813" y="12480"/>
                    <a:pt x="1823" y="12474"/>
                    <a:pt x="1828" y="12430"/>
                  </a:cubicBezTo>
                  <a:cubicBezTo>
                    <a:pt x="1864" y="12442"/>
                    <a:pt x="1898" y="12452"/>
                    <a:pt x="1934" y="12466"/>
                  </a:cubicBezTo>
                  <a:cubicBezTo>
                    <a:pt x="2063" y="12455"/>
                    <a:pt x="2015" y="12373"/>
                    <a:pt x="2185" y="12430"/>
                  </a:cubicBezTo>
                  <a:cubicBezTo>
                    <a:pt x="2143" y="12497"/>
                    <a:pt x="2090" y="12536"/>
                    <a:pt x="2074" y="12639"/>
                  </a:cubicBezTo>
                  <a:cubicBezTo>
                    <a:pt x="2097" y="12702"/>
                    <a:pt x="2124" y="12723"/>
                    <a:pt x="2156" y="12769"/>
                  </a:cubicBezTo>
                  <a:cubicBezTo>
                    <a:pt x="2190" y="12763"/>
                    <a:pt x="2224" y="12754"/>
                    <a:pt x="2257" y="12747"/>
                  </a:cubicBezTo>
                  <a:cubicBezTo>
                    <a:pt x="2259" y="12747"/>
                    <a:pt x="2260" y="12747"/>
                    <a:pt x="2262" y="12747"/>
                  </a:cubicBezTo>
                  <a:cubicBezTo>
                    <a:pt x="2258" y="12932"/>
                    <a:pt x="2193" y="13018"/>
                    <a:pt x="2252" y="13168"/>
                  </a:cubicBezTo>
                  <a:cubicBezTo>
                    <a:pt x="2252" y="13171"/>
                    <a:pt x="2252" y="13172"/>
                    <a:pt x="2252" y="13175"/>
                  </a:cubicBezTo>
                  <a:cubicBezTo>
                    <a:pt x="2049" y="13178"/>
                    <a:pt x="1861" y="13204"/>
                    <a:pt x="1792" y="13381"/>
                  </a:cubicBezTo>
                  <a:cubicBezTo>
                    <a:pt x="1792" y="13383"/>
                    <a:pt x="1792" y="13384"/>
                    <a:pt x="1792" y="13387"/>
                  </a:cubicBezTo>
                  <a:cubicBezTo>
                    <a:pt x="1834" y="13387"/>
                    <a:pt x="1874" y="13387"/>
                    <a:pt x="1916" y="13387"/>
                  </a:cubicBezTo>
                  <a:cubicBezTo>
                    <a:pt x="1916" y="13392"/>
                    <a:pt x="1916" y="13399"/>
                    <a:pt x="1916" y="13403"/>
                  </a:cubicBezTo>
                  <a:cubicBezTo>
                    <a:pt x="1937" y="13445"/>
                    <a:pt x="1923" y="13523"/>
                    <a:pt x="1921" y="13590"/>
                  </a:cubicBezTo>
                  <a:cubicBezTo>
                    <a:pt x="1847" y="13724"/>
                    <a:pt x="1672" y="13731"/>
                    <a:pt x="1642" y="13802"/>
                  </a:cubicBezTo>
                  <a:cubicBezTo>
                    <a:pt x="1632" y="13814"/>
                    <a:pt x="1620" y="13828"/>
                    <a:pt x="1611" y="13841"/>
                  </a:cubicBezTo>
                  <a:cubicBezTo>
                    <a:pt x="1635" y="13866"/>
                    <a:pt x="1659" y="13891"/>
                    <a:pt x="1683" y="13916"/>
                  </a:cubicBezTo>
                  <a:cubicBezTo>
                    <a:pt x="1763" y="13919"/>
                    <a:pt x="1841" y="13920"/>
                    <a:pt x="1921" y="13923"/>
                  </a:cubicBezTo>
                  <a:cubicBezTo>
                    <a:pt x="1979" y="13958"/>
                    <a:pt x="2039" y="13993"/>
                    <a:pt x="2097" y="14028"/>
                  </a:cubicBezTo>
                  <a:cubicBezTo>
                    <a:pt x="2099" y="14028"/>
                    <a:pt x="2100" y="14028"/>
                    <a:pt x="2102" y="14028"/>
                  </a:cubicBezTo>
                  <a:cubicBezTo>
                    <a:pt x="2104" y="14028"/>
                    <a:pt x="2105" y="14028"/>
                    <a:pt x="2107" y="14028"/>
                  </a:cubicBezTo>
                  <a:cubicBezTo>
                    <a:pt x="2192" y="14022"/>
                    <a:pt x="2239" y="13971"/>
                    <a:pt x="2301" y="13939"/>
                  </a:cubicBezTo>
                  <a:cubicBezTo>
                    <a:pt x="2274" y="14010"/>
                    <a:pt x="2219" y="14056"/>
                    <a:pt x="2216" y="14142"/>
                  </a:cubicBezTo>
                  <a:cubicBezTo>
                    <a:pt x="2093" y="14182"/>
                    <a:pt x="1998" y="14089"/>
                    <a:pt x="1893" y="14152"/>
                  </a:cubicBezTo>
                  <a:cubicBezTo>
                    <a:pt x="1859" y="14200"/>
                    <a:pt x="1874" y="14251"/>
                    <a:pt x="1802" y="14237"/>
                  </a:cubicBezTo>
                  <a:cubicBezTo>
                    <a:pt x="1789" y="14398"/>
                    <a:pt x="1584" y="14570"/>
                    <a:pt x="1474" y="14612"/>
                  </a:cubicBezTo>
                  <a:cubicBezTo>
                    <a:pt x="1472" y="14618"/>
                    <a:pt x="1470" y="14621"/>
                    <a:pt x="1468" y="14626"/>
                  </a:cubicBezTo>
                  <a:cubicBezTo>
                    <a:pt x="1498" y="14636"/>
                    <a:pt x="1529" y="14648"/>
                    <a:pt x="1559" y="14658"/>
                  </a:cubicBezTo>
                  <a:cubicBezTo>
                    <a:pt x="1573" y="14676"/>
                    <a:pt x="1586" y="14692"/>
                    <a:pt x="1600" y="14710"/>
                  </a:cubicBezTo>
                  <a:cubicBezTo>
                    <a:pt x="1649" y="14629"/>
                    <a:pt x="1718" y="14565"/>
                    <a:pt x="1802" y="14527"/>
                  </a:cubicBezTo>
                  <a:cubicBezTo>
                    <a:pt x="1844" y="14552"/>
                    <a:pt x="1868" y="14534"/>
                    <a:pt x="1893" y="14514"/>
                  </a:cubicBezTo>
                  <a:cubicBezTo>
                    <a:pt x="1994" y="14585"/>
                    <a:pt x="2083" y="14645"/>
                    <a:pt x="2089" y="14407"/>
                  </a:cubicBezTo>
                  <a:cubicBezTo>
                    <a:pt x="2278" y="14378"/>
                    <a:pt x="2328" y="14403"/>
                    <a:pt x="2503" y="14423"/>
                  </a:cubicBezTo>
                  <a:cubicBezTo>
                    <a:pt x="2499" y="14405"/>
                    <a:pt x="2497" y="14388"/>
                    <a:pt x="2493" y="14371"/>
                  </a:cubicBezTo>
                  <a:cubicBezTo>
                    <a:pt x="2572" y="14356"/>
                    <a:pt x="2650" y="14340"/>
                    <a:pt x="2731" y="14325"/>
                  </a:cubicBezTo>
                  <a:cubicBezTo>
                    <a:pt x="2776" y="14316"/>
                    <a:pt x="2788" y="14355"/>
                    <a:pt x="2818" y="14361"/>
                  </a:cubicBezTo>
                  <a:cubicBezTo>
                    <a:pt x="2858" y="14348"/>
                    <a:pt x="2903" y="14337"/>
                    <a:pt x="2943" y="14325"/>
                  </a:cubicBezTo>
                  <a:cubicBezTo>
                    <a:pt x="3000" y="14334"/>
                    <a:pt x="3058" y="14344"/>
                    <a:pt x="3116" y="14354"/>
                  </a:cubicBezTo>
                  <a:cubicBezTo>
                    <a:pt x="3186" y="14338"/>
                    <a:pt x="3207" y="14270"/>
                    <a:pt x="3305" y="14282"/>
                  </a:cubicBezTo>
                  <a:cubicBezTo>
                    <a:pt x="3308" y="14212"/>
                    <a:pt x="3386" y="14188"/>
                    <a:pt x="3431" y="14175"/>
                  </a:cubicBezTo>
                  <a:cubicBezTo>
                    <a:pt x="3431" y="14140"/>
                    <a:pt x="3431" y="14106"/>
                    <a:pt x="3431" y="14070"/>
                  </a:cubicBezTo>
                  <a:cubicBezTo>
                    <a:pt x="3427" y="14070"/>
                    <a:pt x="3423" y="14070"/>
                    <a:pt x="3418" y="14070"/>
                  </a:cubicBezTo>
                  <a:cubicBezTo>
                    <a:pt x="3406" y="14059"/>
                    <a:pt x="3197" y="14031"/>
                    <a:pt x="3139" y="14028"/>
                  </a:cubicBezTo>
                  <a:cubicBezTo>
                    <a:pt x="3139" y="14025"/>
                    <a:pt x="3139" y="14024"/>
                    <a:pt x="3139" y="14021"/>
                  </a:cubicBezTo>
                  <a:cubicBezTo>
                    <a:pt x="3239" y="13986"/>
                    <a:pt x="3484" y="13781"/>
                    <a:pt x="3514" y="13668"/>
                  </a:cubicBezTo>
                  <a:cubicBezTo>
                    <a:pt x="3508" y="13603"/>
                    <a:pt x="3504" y="13537"/>
                    <a:pt x="3499" y="13472"/>
                  </a:cubicBezTo>
                  <a:cubicBezTo>
                    <a:pt x="3416" y="13392"/>
                    <a:pt x="3242" y="13270"/>
                    <a:pt x="3149" y="13433"/>
                  </a:cubicBezTo>
                  <a:cubicBezTo>
                    <a:pt x="3118" y="13426"/>
                    <a:pt x="3085" y="13417"/>
                    <a:pt x="3054" y="13410"/>
                  </a:cubicBezTo>
                  <a:cubicBezTo>
                    <a:pt x="3181" y="13172"/>
                    <a:pt x="3108" y="13204"/>
                    <a:pt x="2984" y="13034"/>
                  </a:cubicBezTo>
                  <a:cubicBezTo>
                    <a:pt x="2982" y="13032"/>
                    <a:pt x="2990" y="12849"/>
                    <a:pt x="2958" y="12789"/>
                  </a:cubicBezTo>
                  <a:cubicBezTo>
                    <a:pt x="2912" y="12713"/>
                    <a:pt x="2864" y="12636"/>
                    <a:pt x="2818" y="12560"/>
                  </a:cubicBezTo>
                  <a:cubicBezTo>
                    <a:pt x="2766" y="12525"/>
                    <a:pt x="2714" y="12555"/>
                    <a:pt x="2679" y="12502"/>
                  </a:cubicBezTo>
                  <a:cubicBezTo>
                    <a:pt x="2614" y="12402"/>
                    <a:pt x="2625" y="12268"/>
                    <a:pt x="2588" y="12145"/>
                  </a:cubicBezTo>
                  <a:cubicBezTo>
                    <a:pt x="2558" y="12082"/>
                    <a:pt x="2365" y="11879"/>
                    <a:pt x="2288" y="11884"/>
                  </a:cubicBezTo>
                  <a:cubicBezTo>
                    <a:pt x="2165" y="11893"/>
                    <a:pt x="2154" y="11973"/>
                    <a:pt x="1999" y="11890"/>
                  </a:cubicBezTo>
                  <a:cubicBezTo>
                    <a:pt x="1997" y="11885"/>
                    <a:pt x="1998" y="11879"/>
                    <a:pt x="1996" y="11874"/>
                  </a:cubicBezTo>
                  <a:cubicBezTo>
                    <a:pt x="2112" y="11877"/>
                    <a:pt x="2237" y="11865"/>
                    <a:pt x="2288" y="11786"/>
                  </a:cubicBezTo>
                  <a:cubicBezTo>
                    <a:pt x="2292" y="11783"/>
                    <a:pt x="2297" y="11779"/>
                    <a:pt x="2301" y="11776"/>
                  </a:cubicBezTo>
                  <a:cubicBezTo>
                    <a:pt x="2269" y="11754"/>
                    <a:pt x="2237" y="11729"/>
                    <a:pt x="2206" y="11707"/>
                  </a:cubicBezTo>
                  <a:cubicBezTo>
                    <a:pt x="2204" y="11702"/>
                    <a:pt x="2199" y="11696"/>
                    <a:pt x="2198" y="11691"/>
                  </a:cubicBezTo>
                  <a:cubicBezTo>
                    <a:pt x="2385" y="11687"/>
                    <a:pt x="2460" y="11355"/>
                    <a:pt x="2511" y="11188"/>
                  </a:cubicBezTo>
                  <a:cubicBezTo>
                    <a:pt x="2523" y="11157"/>
                    <a:pt x="2511" y="11162"/>
                    <a:pt x="2498" y="11126"/>
                  </a:cubicBezTo>
                  <a:cubicBezTo>
                    <a:pt x="2404" y="11039"/>
                    <a:pt x="2064" y="11094"/>
                    <a:pt x="1911" y="11093"/>
                  </a:cubicBezTo>
                  <a:cubicBezTo>
                    <a:pt x="1905" y="11084"/>
                    <a:pt x="1899" y="11077"/>
                    <a:pt x="1893" y="11067"/>
                  </a:cubicBezTo>
                  <a:cubicBezTo>
                    <a:pt x="1908" y="10834"/>
                    <a:pt x="2130" y="10857"/>
                    <a:pt x="2198" y="10695"/>
                  </a:cubicBezTo>
                  <a:cubicBezTo>
                    <a:pt x="2231" y="10657"/>
                    <a:pt x="2211" y="10655"/>
                    <a:pt x="2193" y="10610"/>
                  </a:cubicBezTo>
                  <a:cubicBezTo>
                    <a:pt x="2072" y="10548"/>
                    <a:pt x="1922" y="10704"/>
                    <a:pt x="1810" y="10665"/>
                  </a:cubicBezTo>
                  <a:cubicBezTo>
                    <a:pt x="1775" y="10637"/>
                    <a:pt x="1737" y="10608"/>
                    <a:pt x="1701" y="10580"/>
                  </a:cubicBezTo>
                  <a:close/>
                  <a:moveTo>
                    <a:pt x="13212" y="10776"/>
                  </a:moveTo>
                  <a:cubicBezTo>
                    <a:pt x="13226" y="10781"/>
                    <a:pt x="13246" y="10818"/>
                    <a:pt x="13261" y="10832"/>
                  </a:cubicBezTo>
                  <a:cubicBezTo>
                    <a:pt x="13226" y="10846"/>
                    <a:pt x="13191" y="10848"/>
                    <a:pt x="13158" y="10851"/>
                  </a:cubicBezTo>
                  <a:cubicBezTo>
                    <a:pt x="13157" y="10847"/>
                    <a:pt x="13156" y="10839"/>
                    <a:pt x="13155" y="10835"/>
                  </a:cubicBezTo>
                  <a:cubicBezTo>
                    <a:pt x="13174" y="10816"/>
                    <a:pt x="13194" y="10794"/>
                    <a:pt x="13212" y="10776"/>
                  </a:cubicBezTo>
                  <a:close/>
                  <a:moveTo>
                    <a:pt x="13388" y="10982"/>
                  </a:moveTo>
                  <a:cubicBezTo>
                    <a:pt x="13450" y="11083"/>
                    <a:pt x="13507" y="11192"/>
                    <a:pt x="13525" y="11250"/>
                  </a:cubicBezTo>
                  <a:cubicBezTo>
                    <a:pt x="13551" y="11278"/>
                    <a:pt x="13568" y="11285"/>
                    <a:pt x="13587" y="11289"/>
                  </a:cubicBezTo>
                  <a:cubicBezTo>
                    <a:pt x="13470" y="11285"/>
                    <a:pt x="13353" y="11285"/>
                    <a:pt x="13254" y="11289"/>
                  </a:cubicBezTo>
                  <a:cubicBezTo>
                    <a:pt x="13262" y="11241"/>
                    <a:pt x="13251" y="11184"/>
                    <a:pt x="13233" y="11123"/>
                  </a:cubicBezTo>
                  <a:cubicBezTo>
                    <a:pt x="13278" y="11068"/>
                    <a:pt x="13333" y="11023"/>
                    <a:pt x="13388" y="10982"/>
                  </a:cubicBezTo>
                  <a:close/>
                  <a:moveTo>
                    <a:pt x="760" y="12345"/>
                  </a:moveTo>
                  <a:cubicBezTo>
                    <a:pt x="620" y="12361"/>
                    <a:pt x="575" y="12433"/>
                    <a:pt x="543" y="12586"/>
                  </a:cubicBezTo>
                  <a:cubicBezTo>
                    <a:pt x="518" y="12594"/>
                    <a:pt x="496" y="12602"/>
                    <a:pt x="473" y="12609"/>
                  </a:cubicBezTo>
                  <a:cubicBezTo>
                    <a:pt x="466" y="12620"/>
                    <a:pt x="460" y="12629"/>
                    <a:pt x="455" y="12639"/>
                  </a:cubicBezTo>
                  <a:cubicBezTo>
                    <a:pt x="512" y="12639"/>
                    <a:pt x="570" y="12639"/>
                    <a:pt x="628" y="12639"/>
                  </a:cubicBezTo>
                  <a:cubicBezTo>
                    <a:pt x="604" y="12715"/>
                    <a:pt x="565" y="12747"/>
                    <a:pt x="501" y="12769"/>
                  </a:cubicBezTo>
                  <a:cubicBezTo>
                    <a:pt x="501" y="12795"/>
                    <a:pt x="511" y="12816"/>
                    <a:pt x="522" y="12845"/>
                  </a:cubicBezTo>
                  <a:cubicBezTo>
                    <a:pt x="401" y="12833"/>
                    <a:pt x="264" y="12827"/>
                    <a:pt x="168" y="12783"/>
                  </a:cubicBezTo>
                  <a:cubicBezTo>
                    <a:pt x="126" y="12825"/>
                    <a:pt x="106" y="12866"/>
                    <a:pt x="90" y="12943"/>
                  </a:cubicBezTo>
                  <a:cubicBezTo>
                    <a:pt x="90" y="12959"/>
                    <a:pt x="90" y="12973"/>
                    <a:pt x="90" y="12988"/>
                  </a:cubicBezTo>
                  <a:cubicBezTo>
                    <a:pt x="144" y="12970"/>
                    <a:pt x="173" y="12960"/>
                    <a:pt x="209" y="13001"/>
                  </a:cubicBezTo>
                  <a:cubicBezTo>
                    <a:pt x="213" y="13001"/>
                    <a:pt x="217" y="13001"/>
                    <a:pt x="222" y="13001"/>
                  </a:cubicBezTo>
                  <a:cubicBezTo>
                    <a:pt x="187" y="13051"/>
                    <a:pt x="175" y="13046"/>
                    <a:pt x="186" y="13126"/>
                  </a:cubicBezTo>
                  <a:cubicBezTo>
                    <a:pt x="158" y="13133"/>
                    <a:pt x="131" y="13141"/>
                    <a:pt x="103" y="13149"/>
                  </a:cubicBezTo>
                  <a:cubicBezTo>
                    <a:pt x="112" y="13159"/>
                    <a:pt x="118" y="13168"/>
                    <a:pt x="126" y="13178"/>
                  </a:cubicBezTo>
                  <a:cubicBezTo>
                    <a:pt x="115" y="13198"/>
                    <a:pt x="102" y="13217"/>
                    <a:pt x="90" y="13237"/>
                  </a:cubicBezTo>
                  <a:cubicBezTo>
                    <a:pt x="138" y="13266"/>
                    <a:pt x="363" y="13317"/>
                    <a:pt x="411" y="13283"/>
                  </a:cubicBezTo>
                  <a:cubicBezTo>
                    <a:pt x="416" y="13303"/>
                    <a:pt x="426" y="13325"/>
                    <a:pt x="431" y="13345"/>
                  </a:cubicBezTo>
                  <a:cubicBezTo>
                    <a:pt x="353" y="13386"/>
                    <a:pt x="310" y="13358"/>
                    <a:pt x="276" y="13456"/>
                  </a:cubicBezTo>
                  <a:cubicBezTo>
                    <a:pt x="269" y="13482"/>
                    <a:pt x="271" y="13471"/>
                    <a:pt x="287" y="13501"/>
                  </a:cubicBezTo>
                  <a:cubicBezTo>
                    <a:pt x="275" y="13524"/>
                    <a:pt x="263" y="13548"/>
                    <a:pt x="250" y="13570"/>
                  </a:cubicBezTo>
                  <a:cubicBezTo>
                    <a:pt x="246" y="13575"/>
                    <a:pt x="242" y="13582"/>
                    <a:pt x="237" y="13586"/>
                  </a:cubicBezTo>
                  <a:cubicBezTo>
                    <a:pt x="281" y="13579"/>
                    <a:pt x="325" y="13571"/>
                    <a:pt x="369" y="13564"/>
                  </a:cubicBezTo>
                  <a:cubicBezTo>
                    <a:pt x="353" y="13644"/>
                    <a:pt x="285" y="13638"/>
                    <a:pt x="222" y="13652"/>
                  </a:cubicBezTo>
                  <a:cubicBezTo>
                    <a:pt x="202" y="13683"/>
                    <a:pt x="204" y="13745"/>
                    <a:pt x="181" y="13773"/>
                  </a:cubicBezTo>
                  <a:cubicBezTo>
                    <a:pt x="151" y="13802"/>
                    <a:pt x="57" y="13792"/>
                    <a:pt x="7" y="13789"/>
                  </a:cubicBezTo>
                  <a:cubicBezTo>
                    <a:pt x="5" y="13808"/>
                    <a:pt x="2" y="13827"/>
                    <a:pt x="0" y="13845"/>
                  </a:cubicBezTo>
                  <a:cubicBezTo>
                    <a:pt x="43" y="13847"/>
                    <a:pt x="87" y="13848"/>
                    <a:pt x="131" y="13851"/>
                  </a:cubicBezTo>
                  <a:cubicBezTo>
                    <a:pt x="131" y="13854"/>
                    <a:pt x="131" y="13855"/>
                    <a:pt x="131" y="13858"/>
                  </a:cubicBezTo>
                  <a:cubicBezTo>
                    <a:pt x="110" y="13868"/>
                    <a:pt x="86" y="13877"/>
                    <a:pt x="64" y="13887"/>
                  </a:cubicBezTo>
                  <a:cubicBezTo>
                    <a:pt x="58" y="13926"/>
                    <a:pt x="71" y="13952"/>
                    <a:pt x="77" y="13995"/>
                  </a:cubicBezTo>
                  <a:cubicBezTo>
                    <a:pt x="112" y="13990"/>
                    <a:pt x="147" y="13984"/>
                    <a:pt x="181" y="13979"/>
                  </a:cubicBezTo>
                  <a:cubicBezTo>
                    <a:pt x="197" y="14036"/>
                    <a:pt x="196" y="14079"/>
                    <a:pt x="193" y="14152"/>
                  </a:cubicBezTo>
                  <a:cubicBezTo>
                    <a:pt x="306" y="14144"/>
                    <a:pt x="373" y="14097"/>
                    <a:pt x="449" y="14070"/>
                  </a:cubicBezTo>
                  <a:cubicBezTo>
                    <a:pt x="481" y="14067"/>
                    <a:pt x="511" y="14066"/>
                    <a:pt x="543" y="14063"/>
                  </a:cubicBezTo>
                  <a:cubicBezTo>
                    <a:pt x="615" y="13998"/>
                    <a:pt x="688" y="13929"/>
                    <a:pt x="760" y="13864"/>
                  </a:cubicBezTo>
                  <a:cubicBezTo>
                    <a:pt x="829" y="13857"/>
                    <a:pt x="899" y="13852"/>
                    <a:pt x="969" y="13845"/>
                  </a:cubicBezTo>
                  <a:cubicBezTo>
                    <a:pt x="977" y="13829"/>
                    <a:pt x="987" y="13815"/>
                    <a:pt x="995" y="13799"/>
                  </a:cubicBezTo>
                  <a:cubicBezTo>
                    <a:pt x="1041" y="13797"/>
                    <a:pt x="1087" y="13793"/>
                    <a:pt x="1132" y="13789"/>
                  </a:cubicBezTo>
                  <a:cubicBezTo>
                    <a:pt x="1148" y="13663"/>
                    <a:pt x="1204" y="13607"/>
                    <a:pt x="1225" y="13518"/>
                  </a:cubicBezTo>
                  <a:cubicBezTo>
                    <a:pt x="1260" y="13372"/>
                    <a:pt x="1165" y="13084"/>
                    <a:pt x="1114" y="12995"/>
                  </a:cubicBezTo>
                  <a:cubicBezTo>
                    <a:pt x="1232" y="12951"/>
                    <a:pt x="1273" y="12931"/>
                    <a:pt x="1329" y="12809"/>
                  </a:cubicBezTo>
                  <a:cubicBezTo>
                    <a:pt x="1312" y="12662"/>
                    <a:pt x="1265" y="12546"/>
                    <a:pt x="1233" y="12420"/>
                  </a:cubicBezTo>
                  <a:cubicBezTo>
                    <a:pt x="1144" y="12339"/>
                    <a:pt x="966" y="12377"/>
                    <a:pt x="856" y="12436"/>
                  </a:cubicBezTo>
                  <a:cubicBezTo>
                    <a:pt x="796" y="12434"/>
                    <a:pt x="773" y="12405"/>
                    <a:pt x="760" y="12345"/>
                  </a:cubicBezTo>
                  <a:close/>
                  <a:moveTo>
                    <a:pt x="1448" y="12345"/>
                  </a:moveTo>
                  <a:cubicBezTo>
                    <a:pt x="1432" y="12349"/>
                    <a:pt x="1417" y="12355"/>
                    <a:pt x="1401" y="12361"/>
                  </a:cubicBezTo>
                  <a:cubicBezTo>
                    <a:pt x="1393" y="12418"/>
                    <a:pt x="1393" y="12446"/>
                    <a:pt x="1401" y="12502"/>
                  </a:cubicBezTo>
                  <a:cubicBezTo>
                    <a:pt x="1411" y="12504"/>
                    <a:pt x="1422" y="12509"/>
                    <a:pt x="1432" y="12511"/>
                  </a:cubicBezTo>
                  <a:cubicBezTo>
                    <a:pt x="1442" y="12496"/>
                    <a:pt x="1450" y="12481"/>
                    <a:pt x="1461" y="12466"/>
                  </a:cubicBezTo>
                  <a:cubicBezTo>
                    <a:pt x="1457" y="12426"/>
                    <a:pt x="1452" y="12385"/>
                    <a:pt x="1448" y="12345"/>
                  </a:cubicBezTo>
                  <a:close/>
                  <a:moveTo>
                    <a:pt x="6558" y="12345"/>
                  </a:moveTo>
                  <a:cubicBezTo>
                    <a:pt x="6534" y="12380"/>
                    <a:pt x="6519" y="12499"/>
                    <a:pt x="6509" y="12544"/>
                  </a:cubicBezTo>
                  <a:cubicBezTo>
                    <a:pt x="6454" y="12513"/>
                    <a:pt x="6426" y="12482"/>
                    <a:pt x="6408" y="12404"/>
                  </a:cubicBezTo>
                  <a:cubicBezTo>
                    <a:pt x="6404" y="12401"/>
                    <a:pt x="6399" y="12399"/>
                    <a:pt x="6395" y="12397"/>
                  </a:cubicBezTo>
                  <a:cubicBezTo>
                    <a:pt x="6322" y="12515"/>
                    <a:pt x="6226" y="12513"/>
                    <a:pt x="6323" y="12717"/>
                  </a:cubicBezTo>
                  <a:cubicBezTo>
                    <a:pt x="6346" y="12758"/>
                    <a:pt x="6417" y="12742"/>
                    <a:pt x="6462" y="12737"/>
                  </a:cubicBezTo>
                  <a:cubicBezTo>
                    <a:pt x="6476" y="12773"/>
                    <a:pt x="6490" y="12809"/>
                    <a:pt x="6504" y="12845"/>
                  </a:cubicBezTo>
                  <a:cubicBezTo>
                    <a:pt x="6558" y="12829"/>
                    <a:pt x="6599" y="12758"/>
                    <a:pt x="6628" y="12711"/>
                  </a:cubicBezTo>
                  <a:cubicBezTo>
                    <a:pt x="6639" y="12699"/>
                    <a:pt x="6632" y="12708"/>
                    <a:pt x="6641" y="12694"/>
                  </a:cubicBezTo>
                  <a:cubicBezTo>
                    <a:pt x="6619" y="12679"/>
                    <a:pt x="6595" y="12664"/>
                    <a:pt x="6574" y="12649"/>
                  </a:cubicBezTo>
                  <a:cubicBezTo>
                    <a:pt x="6572" y="12643"/>
                    <a:pt x="6571" y="12637"/>
                    <a:pt x="6568" y="12632"/>
                  </a:cubicBezTo>
                  <a:cubicBezTo>
                    <a:pt x="6635" y="12568"/>
                    <a:pt x="6658" y="12487"/>
                    <a:pt x="6641" y="12351"/>
                  </a:cubicBezTo>
                  <a:cubicBezTo>
                    <a:pt x="6613" y="12349"/>
                    <a:pt x="6586" y="12347"/>
                    <a:pt x="6558" y="12345"/>
                  </a:cubicBezTo>
                  <a:close/>
                  <a:moveTo>
                    <a:pt x="14529" y="14148"/>
                  </a:moveTo>
                  <a:cubicBezTo>
                    <a:pt x="14527" y="14176"/>
                    <a:pt x="14528" y="14206"/>
                    <a:pt x="14526" y="14233"/>
                  </a:cubicBezTo>
                  <a:cubicBezTo>
                    <a:pt x="14503" y="14222"/>
                    <a:pt x="14478" y="14212"/>
                    <a:pt x="14454" y="14201"/>
                  </a:cubicBezTo>
                  <a:cubicBezTo>
                    <a:pt x="14474" y="14191"/>
                    <a:pt x="14502" y="14167"/>
                    <a:pt x="14529" y="14148"/>
                  </a:cubicBezTo>
                  <a:close/>
                  <a:moveTo>
                    <a:pt x="13243" y="17223"/>
                  </a:moveTo>
                  <a:cubicBezTo>
                    <a:pt x="13252" y="17227"/>
                    <a:pt x="13259" y="17230"/>
                    <a:pt x="13267" y="17233"/>
                  </a:cubicBezTo>
                  <a:cubicBezTo>
                    <a:pt x="13289" y="17246"/>
                    <a:pt x="13308" y="17271"/>
                    <a:pt x="13329" y="17289"/>
                  </a:cubicBezTo>
                  <a:cubicBezTo>
                    <a:pt x="13325" y="17293"/>
                    <a:pt x="13319" y="17293"/>
                    <a:pt x="13316" y="17298"/>
                  </a:cubicBezTo>
                  <a:cubicBezTo>
                    <a:pt x="13284" y="17281"/>
                    <a:pt x="13266" y="17249"/>
                    <a:pt x="13243" y="17223"/>
                  </a:cubicBezTo>
                  <a:close/>
                  <a:moveTo>
                    <a:pt x="5190" y="18521"/>
                  </a:moveTo>
                  <a:cubicBezTo>
                    <a:pt x="5110" y="18616"/>
                    <a:pt x="5036" y="18622"/>
                    <a:pt x="4898" y="18655"/>
                  </a:cubicBezTo>
                  <a:cubicBezTo>
                    <a:pt x="4894" y="18659"/>
                    <a:pt x="4889" y="18666"/>
                    <a:pt x="4885" y="18671"/>
                  </a:cubicBezTo>
                  <a:cubicBezTo>
                    <a:pt x="4901" y="18767"/>
                    <a:pt x="4959" y="18798"/>
                    <a:pt x="4975" y="18906"/>
                  </a:cubicBezTo>
                  <a:cubicBezTo>
                    <a:pt x="5010" y="19129"/>
                    <a:pt x="4859" y="19364"/>
                    <a:pt x="5066" y="19419"/>
                  </a:cubicBezTo>
                  <a:cubicBezTo>
                    <a:pt x="5084" y="19389"/>
                    <a:pt x="5102" y="19358"/>
                    <a:pt x="5120" y="19328"/>
                  </a:cubicBezTo>
                  <a:cubicBezTo>
                    <a:pt x="5171" y="19297"/>
                    <a:pt x="5212" y="19329"/>
                    <a:pt x="5257" y="19344"/>
                  </a:cubicBezTo>
                  <a:cubicBezTo>
                    <a:pt x="5276" y="19274"/>
                    <a:pt x="5321" y="19210"/>
                    <a:pt x="5312" y="19109"/>
                  </a:cubicBezTo>
                  <a:cubicBezTo>
                    <a:pt x="5305" y="19053"/>
                    <a:pt x="5300" y="18998"/>
                    <a:pt x="5293" y="18942"/>
                  </a:cubicBezTo>
                  <a:cubicBezTo>
                    <a:pt x="5300" y="18900"/>
                    <a:pt x="5327" y="18859"/>
                    <a:pt x="5335" y="18828"/>
                  </a:cubicBezTo>
                  <a:cubicBezTo>
                    <a:pt x="5364" y="18715"/>
                    <a:pt x="5242" y="18544"/>
                    <a:pt x="5190" y="18521"/>
                  </a:cubicBezTo>
                  <a:close/>
                  <a:moveTo>
                    <a:pt x="10481" y="18521"/>
                  </a:moveTo>
                  <a:cubicBezTo>
                    <a:pt x="10478" y="18534"/>
                    <a:pt x="10475" y="18544"/>
                    <a:pt x="10471" y="18557"/>
                  </a:cubicBezTo>
                  <a:cubicBezTo>
                    <a:pt x="10510" y="18565"/>
                    <a:pt x="10525" y="18583"/>
                    <a:pt x="10549" y="18609"/>
                  </a:cubicBezTo>
                  <a:cubicBezTo>
                    <a:pt x="10552" y="18605"/>
                    <a:pt x="10555" y="18597"/>
                    <a:pt x="10559" y="18592"/>
                  </a:cubicBezTo>
                  <a:cubicBezTo>
                    <a:pt x="10550" y="18568"/>
                    <a:pt x="10547" y="18563"/>
                    <a:pt x="10528" y="18550"/>
                  </a:cubicBezTo>
                  <a:cubicBezTo>
                    <a:pt x="10512" y="18540"/>
                    <a:pt x="10498" y="18531"/>
                    <a:pt x="10481" y="18521"/>
                  </a:cubicBezTo>
                  <a:close/>
                  <a:moveTo>
                    <a:pt x="6519" y="20282"/>
                  </a:moveTo>
                  <a:cubicBezTo>
                    <a:pt x="6433" y="20378"/>
                    <a:pt x="6324" y="20291"/>
                    <a:pt x="6281" y="20465"/>
                  </a:cubicBezTo>
                  <a:cubicBezTo>
                    <a:pt x="6322" y="20567"/>
                    <a:pt x="6381" y="20537"/>
                    <a:pt x="6462" y="20586"/>
                  </a:cubicBezTo>
                  <a:cubicBezTo>
                    <a:pt x="6629" y="20687"/>
                    <a:pt x="6787" y="20819"/>
                    <a:pt x="6972" y="20886"/>
                  </a:cubicBezTo>
                  <a:cubicBezTo>
                    <a:pt x="7004" y="20853"/>
                    <a:pt x="7024" y="20801"/>
                    <a:pt x="7060" y="20775"/>
                  </a:cubicBezTo>
                  <a:cubicBezTo>
                    <a:pt x="7072" y="20732"/>
                    <a:pt x="7036" y="20709"/>
                    <a:pt x="7018" y="20661"/>
                  </a:cubicBezTo>
                  <a:cubicBezTo>
                    <a:pt x="6984" y="20548"/>
                    <a:pt x="7086" y="20396"/>
                    <a:pt x="7114" y="20315"/>
                  </a:cubicBezTo>
                  <a:cubicBezTo>
                    <a:pt x="7114" y="20312"/>
                    <a:pt x="7114" y="20307"/>
                    <a:pt x="7114" y="20305"/>
                  </a:cubicBezTo>
                  <a:cubicBezTo>
                    <a:pt x="7060" y="20289"/>
                    <a:pt x="6999" y="20319"/>
                    <a:pt x="6951" y="20334"/>
                  </a:cubicBezTo>
                  <a:cubicBezTo>
                    <a:pt x="6749" y="20397"/>
                    <a:pt x="6668" y="20402"/>
                    <a:pt x="6519" y="20282"/>
                  </a:cubicBezTo>
                  <a:close/>
                  <a:moveTo>
                    <a:pt x="9134" y="21164"/>
                  </a:moveTo>
                  <a:cubicBezTo>
                    <a:pt x="9123" y="21180"/>
                    <a:pt x="9126" y="21179"/>
                    <a:pt x="9124" y="21210"/>
                  </a:cubicBezTo>
                  <a:cubicBezTo>
                    <a:pt x="9113" y="21210"/>
                    <a:pt x="9103" y="21210"/>
                    <a:pt x="9093" y="21210"/>
                  </a:cubicBezTo>
                  <a:cubicBezTo>
                    <a:pt x="9086" y="21248"/>
                    <a:pt x="9080" y="21286"/>
                    <a:pt x="9074" y="21324"/>
                  </a:cubicBezTo>
                  <a:cubicBezTo>
                    <a:pt x="9157" y="21371"/>
                    <a:pt x="9318" y="21364"/>
                    <a:pt x="9408" y="21409"/>
                  </a:cubicBezTo>
                  <a:cubicBezTo>
                    <a:pt x="9408" y="21427"/>
                    <a:pt x="9408" y="21443"/>
                    <a:pt x="9408" y="21462"/>
                  </a:cubicBezTo>
                  <a:cubicBezTo>
                    <a:pt x="9542" y="21451"/>
                    <a:pt x="9678" y="21439"/>
                    <a:pt x="9811" y="21429"/>
                  </a:cubicBezTo>
                  <a:cubicBezTo>
                    <a:pt x="9827" y="21396"/>
                    <a:pt x="9834" y="21358"/>
                    <a:pt x="9840" y="21308"/>
                  </a:cubicBezTo>
                  <a:cubicBezTo>
                    <a:pt x="9798" y="21342"/>
                    <a:pt x="9750" y="21350"/>
                    <a:pt x="9703" y="21383"/>
                  </a:cubicBezTo>
                  <a:cubicBezTo>
                    <a:pt x="9695" y="21378"/>
                    <a:pt x="9687" y="21372"/>
                    <a:pt x="9680" y="21367"/>
                  </a:cubicBezTo>
                  <a:cubicBezTo>
                    <a:pt x="9683" y="21347"/>
                    <a:pt x="9688" y="21329"/>
                    <a:pt x="9693" y="21308"/>
                  </a:cubicBezTo>
                  <a:cubicBezTo>
                    <a:pt x="9690" y="21305"/>
                    <a:pt x="9687" y="21304"/>
                    <a:pt x="9685" y="21301"/>
                  </a:cubicBezTo>
                  <a:cubicBezTo>
                    <a:pt x="9593" y="21315"/>
                    <a:pt x="9556" y="21302"/>
                    <a:pt x="9486" y="21262"/>
                  </a:cubicBezTo>
                  <a:cubicBezTo>
                    <a:pt x="9420" y="21270"/>
                    <a:pt x="9355" y="21277"/>
                    <a:pt x="9289" y="21285"/>
                  </a:cubicBezTo>
                  <a:cubicBezTo>
                    <a:pt x="9269" y="21263"/>
                    <a:pt x="9278" y="21256"/>
                    <a:pt x="9243" y="21249"/>
                  </a:cubicBezTo>
                  <a:cubicBezTo>
                    <a:pt x="9249" y="21238"/>
                    <a:pt x="9254" y="21227"/>
                    <a:pt x="9261" y="21216"/>
                  </a:cubicBezTo>
                  <a:cubicBezTo>
                    <a:pt x="9257" y="21209"/>
                    <a:pt x="9252" y="21201"/>
                    <a:pt x="9248" y="21194"/>
                  </a:cubicBezTo>
                  <a:cubicBezTo>
                    <a:pt x="9234" y="21204"/>
                    <a:pt x="9220" y="21217"/>
                    <a:pt x="9206" y="21226"/>
                  </a:cubicBezTo>
                  <a:cubicBezTo>
                    <a:pt x="9174" y="21212"/>
                    <a:pt x="9153" y="21210"/>
                    <a:pt x="9134" y="21181"/>
                  </a:cubicBezTo>
                  <a:cubicBezTo>
                    <a:pt x="9134" y="21175"/>
                    <a:pt x="9134" y="21169"/>
                    <a:pt x="9134" y="21164"/>
                  </a:cubicBezTo>
                  <a:close/>
                  <a:moveTo>
                    <a:pt x="12491" y="21164"/>
                  </a:moveTo>
                  <a:cubicBezTo>
                    <a:pt x="12397" y="21207"/>
                    <a:pt x="12301" y="21252"/>
                    <a:pt x="12206" y="21295"/>
                  </a:cubicBezTo>
                  <a:cubicBezTo>
                    <a:pt x="12150" y="21288"/>
                    <a:pt x="12096" y="21276"/>
                    <a:pt x="12041" y="21269"/>
                  </a:cubicBezTo>
                  <a:cubicBezTo>
                    <a:pt x="12051" y="21296"/>
                    <a:pt x="12052" y="21318"/>
                    <a:pt x="12041" y="21347"/>
                  </a:cubicBezTo>
                  <a:cubicBezTo>
                    <a:pt x="12035" y="21354"/>
                    <a:pt x="11877" y="21401"/>
                    <a:pt x="11865" y="21399"/>
                  </a:cubicBezTo>
                  <a:cubicBezTo>
                    <a:pt x="11875" y="21463"/>
                    <a:pt x="11892" y="21482"/>
                    <a:pt x="11909" y="21533"/>
                  </a:cubicBezTo>
                  <a:cubicBezTo>
                    <a:pt x="11951" y="21551"/>
                    <a:pt x="12026" y="21564"/>
                    <a:pt x="12059" y="21596"/>
                  </a:cubicBezTo>
                  <a:cubicBezTo>
                    <a:pt x="12081" y="21580"/>
                    <a:pt x="12072" y="21590"/>
                    <a:pt x="12074" y="21550"/>
                  </a:cubicBezTo>
                  <a:cubicBezTo>
                    <a:pt x="12211" y="21545"/>
                    <a:pt x="12234" y="21439"/>
                    <a:pt x="12351" y="21429"/>
                  </a:cubicBezTo>
                  <a:cubicBezTo>
                    <a:pt x="12337" y="21406"/>
                    <a:pt x="12323" y="21383"/>
                    <a:pt x="12310" y="21360"/>
                  </a:cubicBezTo>
                  <a:cubicBezTo>
                    <a:pt x="12360" y="21280"/>
                    <a:pt x="12439" y="21240"/>
                    <a:pt x="12491" y="21164"/>
                  </a:cubicBezTo>
                  <a:close/>
                </a:path>
              </a:pathLst>
            </a:custGeom>
            <a:solidFill>
              <a:srgbClr val="AACF70"/>
            </a:solidFill>
            <a:ln>
              <a:noFill/>
            </a:ln>
            <a:effec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59" name="9Slide.vn 25">
              <a:extLst>
                <a:ext uri="{FF2B5EF4-FFF2-40B4-BE49-F238E27FC236}">
                  <a16:creationId xmlns:a16="http://schemas.microsoft.com/office/drawing/2014/main" id="{525E5BCB-8AAD-49DC-9E1A-8AC11EDD360E}"/>
                </a:ext>
              </a:extLst>
            </p:cNvPr>
            <p:cNvSpPr>
              <a:spLocks/>
            </p:cNvSpPr>
            <p:nvPr/>
          </p:nvSpPr>
          <p:spPr bwMode="auto">
            <a:xfrm>
              <a:off x="2589221" y="5030096"/>
              <a:ext cx="720000" cy="388800"/>
            </a:xfrm>
            <a:prstGeom prst="wedgeRoundRectCallout">
              <a:avLst>
                <a:gd name="adj1" fmla="val -21495"/>
                <a:gd name="adj2" fmla="val 84549"/>
                <a:gd name="adj3" fmla="val 16667"/>
              </a:avLst>
            </a:prstGeom>
            <a:solidFill>
              <a:srgbClr val="D4A57B"/>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mn-cs"/>
                  <a:sym typeface="Roboto" charset="0"/>
                </a:rPr>
                <a:t>65%</a:t>
              </a:r>
            </a:p>
          </p:txBody>
        </p:sp>
        <p:sp>
          <p:nvSpPr>
            <p:cNvPr id="60" name="9Slide.vn 26">
              <a:extLst>
                <a:ext uri="{FF2B5EF4-FFF2-40B4-BE49-F238E27FC236}">
                  <a16:creationId xmlns:a16="http://schemas.microsoft.com/office/drawing/2014/main" id="{F2CAC352-980F-43DB-8EA9-DB88B282DF48}"/>
                </a:ext>
              </a:extLst>
            </p:cNvPr>
            <p:cNvSpPr>
              <a:spLocks/>
            </p:cNvSpPr>
            <p:nvPr/>
          </p:nvSpPr>
          <p:spPr bwMode="auto">
            <a:xfrm>
              <a:off x="919247" y="5224496"/>
              <a:ext cx="720000" cy="388800"/>
            </a:xfrm>
            <a:prstGeom prst="wedgeRoundRectCallout">
              <a:avLst>
                <a:gd name="adj1" fmla="val -20833"/>
                <a:gd name="adj2" fmla="val 88223"/>
                <a:gd name="adj3" fmla="val 16667"/>
              </a:avLst>
            </a:prstGeom>
            <a:solidFill>
              <a:srgbClr val="CE5252"/>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mn-cs"/>
                  <a:sym typeface="Roboto" charset="0"/>
                </a:rPr>
                <a:t>45%</a:t>
              </a:r>
            </a:p>
          </p:txBody>
        </p:sp>
        <p:sp>
          <p:nvSpPr>
            <p:cNvPr id="61" name="9Slide.vn 27">
              <a:extLst>
                <a:ext uri="{FF2B5EF4-FFF2-40B4-BE49-F238E27FC236}">
                  <a16:creationId xmlns:a16="http://schemas.microsoft.com/office/drawing/2014/main" id="{3E2902C5-C2CD-4AB8-A909-56849145AF1C}"/>
                </a:ext>
              </a:extLst>
            </p:cNvPr>
            <p:cNvSpPr>
              <a:spLocks/>
            </p:cNvSpPr>
            <p:nvPr/>
          </p:nvSpPr>
          <p:spPr bwMode="auto">
            <a:xfrm>
              <a:off x="3393187" y="4141506"/>
              <a:ext cx="720000" cy="387354"/>
            </a:xfrm>
            <a:prstGeom prst="wedgeRoundRectCallout">
              <a:avLst>
                <a:gd name="adj1" fmla="val -19354"/>
                <a:gd name="adj2" fmla="val 83465"/>
                <a:gd name="adj3" fmla="val 16667"/>
              </a:avLst>
            </a:prstGeom>
            <a:solidFill>
              <a:srgbClr val="D37049"/>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Open Sans" panose="020B0606030504020204" pitchFamily="34" charset="0"/>
                  <a:sym typeface="Roboto" charset="0"/>
                </a:rPr>
                <a:t>67%</a:t>
              </a:r>
              <a:endParaRPr kumimoji="0" lang="en-US" sz="11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Open Sans" panose="020B0606030504020204" pitchFamily="34" charset="0"/>
                <a:sym typeface="Roboto" charset="0"/>
              </a:endParaRPr>
            </a:p>
          </p:txBody>
        </p:sp>
        <p:sp>
          <p:nvSpPr>
            <p:cNvPr id="62" name="9Slide.vn 28">
              <a:extLst>
                <a:ext uri="{FF2B5EF4-FFF2-40B4-BE49-F238E27FC236}">
                  <a16:creationId xmlns:a16="http://schemas.microsoft.com/office/drawing/2014/main" id="{4393C13E-4207-4C65-84EA-BFAC5FE1940C}"/>
                </a:ext>
              </a:extLst>
            </p:cNvPr>
            <p:cNvSpPr>
              <a:spLocks/>
            </p:cNvSpPr>
            <p:nvPr/>
          </p:nvSpPr>
          <p:spPr bwMode="auto">
            <a:xfrm>
              <a:off x="2269847" y="3629505"/>
              <a:ext cx="720000" cy="388800"/>
            </a:xfrm>
            <a:prstGeom prst="wedgeRoundRectCallout">
              <a:avLst>
                <a:gd name="adj1" fmla="val -19179"/>
                <a:gd name="adj2" fmla="val 85161"/>
                <a:gd name="adj3" fmla="val 16667"/>
              </a:avLst>
            </a:prstGeom>
            <a:solidFill>
              <a:srgbClr val="A2786A"/>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mn-cs"/>
                  <a:sym typeface="Roboto" charset="0"/>
                </a:rPr>
                <a:t>87%</a:t>
              </a:r>
            </a:p>
          </p:txBody>
        </p:sp>
      </p:grpSp>
    </p:spTree>
    <p:extLst>
      <p:ext uri="{BB962C8B-B14F-4D97-AF65-F5344CB8AC3E}">
        <p14:creationId xmlns:p14="http://schemas.microsoft.com/office/powerpoint/2010/main" val="2722371888"/>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89DEAC16-AFA1-4B6D-A2CD-E4970948653C}"/>
              </a:ext>
            </a:extLst>
          </p:cNvPr>
          <p:cNvSpPr>
            <a:spLocks noGrp="1"/>
          </p:cNvSpPr>
          <p:nvPr>
            <p:ph type="title"/>
          </p:nvPr>
        </p:nvSpPr>
        <p:spPr/>
        <p:txBody>
          <a:bodyPr/>
          <a:lstStyle/>
          <a:p>
            <a:r>
              <a:rPr lang="en-IN" dirty="0"/>
              <a:t>DASHBOARD</a:t>
            </a:r>
          </a:p>
        </p:txBody>
      </p:sp>
      <p:grpSp>
        <p:nvGrpSpPr>
          <p:cNvPr id="8" name="9Slide.vn 2">
            <a:extLst>
              <a:ext uri="{FF2B5EF4-FFF2-40B4-BE49-F238E27FC236}">
                <a16:creationId xmlns:a16="http://schemas.microsoft.com/office/drawing/2014/main" id="{746B3CBE-E29B-4ECF-B605-12330F661EB6}"/>
              </a:ext>
            </a:extLst>
          </p:cNvPr>
          <p:cNvGrpSpPr/>
          <p:nvPr/>
        </p:nvGrpSpPr>
        <p:grpSpPr>
          <a:xfrm>
            <a:off x="550863" y="1174203"/>
            <a:ext cx="11074440" cy="5178413"/>
            <a:chOff x="550863" y="1174203"/>
            <a:chExt cx="11074440" cy="5178413"/>
          </a:xfrm>
        </p:grpSpPr>
        <p:grpSp>
          <p:nvGrpSpPr>
            <p:cNvPr id="7" name="Group 6">
              <a:extLst>
                <a:ext uri="{FF2B5EF4-FFF2-40B4-BE49-F238E27FC236}">
                  <a16:creationId xmlns:a16="http://schemas.microsoft.com/office/drawing/2014/main" id="{12ACD2FB-E0A1-4356-8170-0FCE46F1E28F}"/>
                </a:ext>
              </a:extLst>
            </p:cNvPr>
            <p:cNvGrpSpPr/>
            <p:nvPr/>
          </p:nvGrpSpPr>
          <p:grpSpPr>
            <a:xfrm>
              <a:off x="550863" y="1174203"/>
              <a:ext cx="4575800" cy="3784861"/>
              <a:chOff x="550863" y="1174203"/>
              <a:chExt cx="4575800" cy="3784861"/>
            </a:xfrm>
          </p:grpSpPr>
          <p:sp>
            <p:nvSpPr>
              <p:cNvPr id="137" name="9Slide.vn 3">
                <a:extLst>
                  <a:ext uri="{FF2B5EF4-FFF2-40B4-BE49-F238E27FC236}">
                    <a16:creationId xmlns:a16="http://schemas.microsoft.com/office/drawing/2014/main" id="{94329B1E-0867-4C59-9B9E-B52D05186705}"/>
                  </a:ext>
                </a:extLst>
              </p:cNvPr>
              <p:cNvSpPr>
                <a:spLocks/>
              </p:cNvSpPr>
              <p:nvPr/>
            </p:nvSpPr>
            <p:spPr bwMode="auto">
              <a:xfrm>
                <a:off x="550863" y="1174203"/>
                <a:ext cx="4575800" cy="3784861"/>
              </a:xfrm>
              <a:custGeom>
                <a:avLst/>
                <a:gdLst>
                  <a:gd name="T0" fmla="*/ 1497013 w 21590"/>
                  <a:gd name="T1" fmla="*/ 1245397 h 21484"/>
                  <a:gd name="T2" fmla="*/ 1497013 w 21590"/>
                  <a:gd name="T3" fmla="*/ 1245397 h 21484"/>
                  <a:gd name="T4" fmla="*/ 1497013 w 21590"/>
                  <a:gd name="T5" fmla="*/ 1245397 h 21484"/>
                  <a:gd name="T6" fmla="*/ 1497013 w 21590"/>
                  <a:gd name="T7" fmla="*/ 1245397 h 214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90" h="21484">
                    <a:moveTo>
                      <a:pt x="9291" y="0"/>
                    </a:moveTo>
                    <a:cubicBezTo>
                      <a:pt x="9279" y="29"/>
                      <a:pt x="9265" y="59"/>
                      <a:pt x="9254" y="89"/>
                    </a:cubicBezTo>
                    <a:cubicBezTo>
                      <a:pt x="9263" y="111"/>
                      <a:pt x="9272" y="134"/>
                      <a:pt x="9282" y="155"/>
                    </a:cubicBezTo>
                    <a:cubicBezTo>
                      <a:pt x="9282" y="181"/>
                      <a:pt x="9288" y="209"/>
                      <a:pt x="9263" y="233"/>
                    </a:cubicBezTo>
                    <a:cubicBezTo>
                      <a:pt x="9275" y="238"/>
                      <a:pt x="9297" y="239"/>
                      <a:pt x="9318" y="244"/>
                    </a:cubicBezTo>
                    <a:cubicBezTo>
                      <a:pt x="9327" y="265"/>
                      <a:pt x="9337" y="285"/>
                      <a:pt x="9346" y="306"/>
                    </a:cubicBezTo>
                    <a:cubicBezTo>
                      <a:pt x="9431" y="327"/>
                      <a:pt x="9514" y="344"/>
                      <a:pt x="9600" y="367"/>
                    </a:cubicBezTo>
                    <a:cubicBezTo>
                      <a:pt x="9629" y="362"/>
                      <a:pt x="9654" y="338"/>
                      <a:pt x="9674" y="322"/>
                    </a:cubicBezTo>
                    <a:cubicBezTo>
                      <a:pt x="9768" y="254"/>
                      <a:pt x="9845" y="188"/>
                      <a:pt x="9887" y="61"/>
                    </a:cubicBezTo>
                    <a:cubicBezTo>
                      <a:pt x="9800" y="-62"/>
                      <a:pt x="9684" y="88"/>
                      <a:pt x="9573" y="28"/>
                    </a:cubicBezTo>
                    <a:cubicBezTo>
                      <a:pt x="9529" y="75"/>
                      <a:pt x="9474" y="81"/>
                      <a:pt x="9420" y="67"/>
                    </a:cubicBezTo>
                    <a:cubicBezTo>
                      <a:pt x="9412" y="48"/>
                      <a:pt x="9405" y="30"/>
                      <a:pt x="9397" y="11"/>
                    </a:cubicBezTo>
                    <a:cubicBezTo>
                      <a:pt x="9373" y="9"/>
                      <a:pt x="9344" y="2"/>
                      <a:pt x="9318" y="0"/>
                    </a:cubicBezTo>
                    <a:cubicBezTo>
                      <a:pt x="9313" y="1"/>
                      <a:pt x="9310" y="4"/>
                      <a:pt x="9305" y="5"/>
                    </a:cubicBezTo>
                    <a:cubicBezTo>
                      <a:pt x="9301" y="3"/>
                      <a:pt x="9294" y="2"/>
                      <a:pt x="9291" y="0"/>
                    </a:cubicBezTo>
                    <a:close/>
                    <a:moveTo>
                      <a:pt x="15865" y="0"/>
                    </a:moveTo>
                    <a:cubicBezTo>
                      <a:pt x="15839" y="10"/>
                      <a:pt x="15824" y="33"/>
                      <a:pt x="15805" y="50"/>
                    </a:cubicBezTo>
                    <a:cubicBezTo>
                      <a:pt x="15664" y="175"/>
                      <a:pt x="15676" y="406"/>
                      <a:pt x="15606" y="611"/>
                    </a:cubicBezTo>
                    <a:cubicBezTo>
                      <a:pt x="15594" y="654"/>
                      <a:pt x="15551" y="671"/>
                      <a:pt x="15528" y="706"/>
                    </a:cubicBezTo>
                    <a:cubicBezTo>
                      <a:pt x="15499" y="769"/>
                      <a:pt x="15470" y="833"/>
                      <a:pt x="15440" y="895"/>
                    </a:cubicBezTo>
                    <a:cubicBezTo>
                      <a:pt x="15419" y="931"/>
                      <a:pt x="15393" y="954"/>
                      <a:pt x="15371" y="989"/>
                    </a:cubicBezTo>
                    <a:cubicBezTo>
                      <a:pt x="15425" y="1087"/>
                      <a:pt x="15529" y="964"/>
                      <a:pt x="15583" y="1062"/>
                    </a:cubicBezTo>
                    <a:cubicBezTo>
                      <a:pt x="15524" y="1143"/>
                      <a:pt x="15422" y="1177"/>
                      <a:pt x="15389" y="1289"/>
                    </a:cubicBezTo>
                    <a:cubicBezTo>
                      <a:pt x="15374" y="1344"/>
                      <a:pt x="15397" y="1382"/>
                      <a:pt x="15408" y="1434"/>
                    </a:cubicBezTo>
                    <a:cubicBezTo>
                      <a:pt x="15429" y="1540"/>
                      <a:pt x="15375" y="1627"/>
                      <a:pt x="15315" y="1651"/>
                    </a:cubicBezTo>
                    <a:cubicBezTo>
                      <a:pt x="15293" y="1710"/>
                      <a:pt x="15319" y="1861"/>
                      <a:pt x="15311" y="1940"/>
                    </a:cubicBezTo>
                    <a:cubicBezTo>
                      <a:pt x="15312" y="2049"/>
                      <a:pt x="15315" y="2157"/>
                      <a:pt x="15315" y="2268"/>
                    </a:cubicBezTo>
                    <a:cubicBezTo>
                      <a:pt x="15343" y="2377"/>
                      <a:pt x="15372" y="2485"/>
                      <a:pt x="15399" y="2596"/>
                    </a:cubicBezTo>
                    <a:cubicBezTo>
                      <a:pt x="15285" y="2645"/>
                      <a:pt x="15256" y="2782"/>
                      <a:pt x="15237" y="2935"/>
                    </a:cubicBezTo>
                    <a:cubicBezTo>
                      <a:pt x="15230" y="2995"/>
                      <a:pt x="15241" y="3060"/>
                      <a:pt x="15223" y="3113"/>
                    </a:cubicBezTo>
                    <a:cubicBezTo>
                      <a:pt x="15158" y="3304"/>
                      <a:pt x="15091" y="3497"/>
                      <a:pt x="15024" y="3691"/>
                    </a:cubicBezTo>
                    <a:cubicBezTo>
                      <a:pt x="14984" y="3807"/>
                      <a:pt x="14964" y="3924"/>
                      <a:pt x="14876" y="3991"/>
                    </a:cubicBezTo>
                    <a:cubicBezTo>
                      <a:pt x="14785" y="4062"/>
                      <a:pt x="14613" y="4068"/>
                      <a:pt x="14484" y="4096"/>
                    </a:cubicBezTo>
                    <a:cubicBezTo>
                      <a:pt x="14410" y="4112"/>
                      <a:pt x="14322" y="3979"/>
                      <a:pt x="14248" y="3963"/>
                    </a:cubicBezTo>
                    <a:cubicBezTo>
                      <a:pt x="14176" y="3947"/>
                      <a:pt x="14139" y="4018"/>
                      <a:pt x="14086" y="3930"/>
                    </a:cubicBezTo>
                    <a:cubicBezTo>
                      <a:pt x="14055" y="3877"/>
                      <a:pt x="14033" y="3679"/>
                      <a:pt x="14003" y="3652"/>
                    </a:cubicBezTo>
                    <a:cubicBezTo>
                      <a:pt x="13914" y="3563"/>
                      <a:pt x="13748" y="3515"/>
                      <a:pt x="13611" y="3479"/>
                    </a:cubicBezTo>
                    <a:cubicBezTo>
                      <a:pt x="13545" y="3468"/>
                      <a:pt x="13474" y="3454"/>
                      <a:pt x="13407" y="3441"/>
                    </a:cubicBezTo>
                    <a:cubicBezTo>
                      <a:pt x="13363" y="3419"/>
                      <a:pt x="13308" y="3297"/>
                      <a:pt x="13273" y="3252"/>
                    </a:cubicBezTo>
                    <a:cubicBezTo>
                      <a:pt x="13243" y="3210"/>
                      <a:pt x="13191" y="3179"/>
                      <a:pt x="13135" y="3168"/>
                    </a:cubicBezTo>
                    <a:cubicBezTo>
                      <a:pt x="13113" y="3164"/>
                      <a:pt x="13096" y="3159"/>
                      <a:pt x="13075" y="3157"/>
                    </a:cubicBezTo>
                    <a:cubicBezTo>
                      <a:pt x="12966" y="3116"/>
                      <a:pt x="12848" y="2890"/>
                      <a:pt x="12710" y="2974"/>
                    </a:cubicBezTo>
                    <a:cubicBezTo>
                      <a:pt x="12659" y="2877"/>
                      <a:pt x="12559" y="2849"/>
                      <a:pt x="12479" y="2785"/>
                    </a:cubicBezTo>
                    <a:cubicBezTo>
                      <a:pt x="12451" y="2764"/>
                      <a:pt x="12424" y="2729"/>
                      <a:pt x="12409" y="2696"/>
                    </a:cubicBezTo>
                    <a:cubicBezTo>
                      <a:pt x="12405" y="2680"/>
                      <a:pt x="12400" y="2667"/>
                      <a:pt x="12395" y="2651"/>
                    </a:cubicBezTo>
                    <a:cubicBezTo>
                      <a:pt x="12332" y="2609"/>
                      <a:pt x="12271" y="2561"/>
                      <a:pt x="12206" y="2518"/>
                    </a:cubicBezTo>
                    <a:cubicBezTo>
                      <a:pt x="12134" y="2470"/>
                      <a:pt x="12057" y="2421"/>
                      <a:pt x="11984" y="2373"/>
                    </a:cubicBezTo>
                    <a:cubicBezTo>
                      <a:pt x="11977" y="2337"/>
                      <a:pt x="11973" y="2303"/>
                      <a:pt x="11966" y="2268"/>
                    </a:cubicBezTo>
                    <a:cubicBezTo>
                      <a:pt x="12072" y="2147"/>
                      <a:pt x="12182" y="1973"/>
                      <a:pt x="12243" y="1812"/>
                    </a:cubicBezTo>
                    <a:cubicBezTo>
                      <a:pt x="12262" y="1759"/>
                      <a:pt x="12271" y="1703"/>
                      <a:pt x="12285" y="1645"/>
                    </a:cubicBezTo>
                    <a:cubicBezTo>
                      <a:pt x="12165" y="1595"/>
                      <a:pt x="12274" y="1503"/>
                      <a:pt x="12261" y="1406"/>
                    </a:cubicBezTo>
                    <a:cubicBezTo>
                      <a:pt x="12340" y="1394"/>
                      <a:pt x="12481" y="1122"/>
                      <a:pt x="12543" y="1323"/>
                    </a:cubicBezTo>
                    <a:cubicBezTo>
                      <a:pt x="12579" y="1292"/>
                      <a:pt x="12613" y="1259"/>
                      <a:pt x="12650" y="1228"/>
                    </a:cubicBezTo>
                    <a:cubicBezTo>
                      <a:pt x="12650" y="1226"/>
                      <a:pt x="12654" y="1225"/>
                      <a:pt x="12654" y="1223"/>
                    </a:cubicBezTo>
                    <a:cubicBezTo>
                      <a:pt x="12635" y="1204"/>
                      <a:pt x="12610" y="1187"/>
                      <a:pt x="12603" y="1156"/>
                    </a:cubicBezTo>
                    <a:cubicBezTo>
                      <a:pt x="12592" y="1108"/>
                      <a:pt x="12624" y="1074"/>
                      <a:pt x="12640" y="1050"/>
                    </a:cubicBezTo>
                    <a:cubicBezTo>
                      <a:pt x="12693" y="972"/>
                      <a:pt x="12772" y="920"/>
                      <a:pt x="12811" y="828"/>
                    </a:cubicBezTo>
                    <a:cubicBezTo>
                      <a:pt x="12776" y="776"/>
                      <a:pt x="12735" y="664"/>
                      <a:pt x="12640" y="700"/>
                    </a:cubicBezTo>
                    <a:cubicBezTo>
                      <a:pt x="12618" y="708"/>
                      <a:pt x="12599" y="720"/>
                      <a:pt x="12590" y="739"/>
                    </a:cubicBezTo>
                    <a:cubicBezTo>
                      <a:pt x="12590" y="739"/>
                      <a:pt x="12586" y="739"/>
                      <a:pt x="12585" y="739"/>
                    </a:cubicBezTo>
                    <a:cubicBezTo>
                      <a:pt x="12544" y="704"/>
                      <a:pt x="12545" y="557"/>
                      <a:pt x="12465" y="572"/>
                    </a:cubicBezTo>
                    <a:cubicBezTo>
                      <a:pt x="12331" y="595"/>
                      <a:pt x="12468" y="753"/>
                      <a:pt x="12419" y="828"/>
                    </a:cubicBezTo>
                    <a:cubicBezTo>
                      <a:pt x="12406" y="847"/>
                      <a:pt x="12384" y="862"/>
                      <a:pt x="12359" y="867"/>
                    </a:cubicBezTo>
                    <a:cubicBezTo>
                      <a:pt x="12273" y="887"/>
                      <a:pt x="12286" y="759"/>
                      <a:pt x="12275" y="684"/>
                    </a:cubicBezTo>
                    <a:cubicBezTo>
                      <a:pt x="12219" y="703"/>
                      <a:pt x="12164" y="724"/>
                      <a:pt x="12109" y="745"/>
                    </a:cubicBezTo>
                    <a:cubicBezTo>
                      <a:pt x="12123" y="700"/>
                      <a:pt x="12138" y="652"/>
                      <a:pt x="12151" y="606"/>
                    </a:cubicBezTo>
                    <a:cubicBezTo>
                      <a:pt x="12151" y="604"/>
                      <a:pt x="12151" y="600"/>
                      <a:pt x="12151" y="600"/>
                    </a:cubicBezTo>
                    <a:cubicBezTo>
                      <a:pt x="12010" y="615"/>
                      <a:pt x="11945" y="748"/>
                      <a:pt x="11832" y="772"/>
                    </a:cubicBezTo>
                    <a:cubicBezTo>
                      <a:pt x="11698" y="801"/>
                      <a:pt x="11576" y="447"/>
                      <a:pt x="11411" y="611"/>
                    </a:cubicBezTo>
                    <a:cubicBezTo>
                      <a:pt x="11337" y="583"/>
                      <a:pt x="11224" y="591"/>
                      <a:pt x="11162" y="550"/>
                    </a:cubicBezTo>
                    <a:cubicBezTo>
                      <a:pt x="11121" y="524"/>
                      <a:pt x="11113" y="439"/>
                      <a:pt x="11065" y="428"/>
                    </a:cubicBezTo>
                    <a:cubicBezTo>
                      <a:pt x="10982" y="411"/>
                      <a:pt x="10935" y="541"/>
                      <a:pt x="10811" y="489"/>
                    </a:cubicBezTo>
                    <a:cubicBezTo>
                      <a:pt x="10725" y="456"/>
                      <a:pt x="10677" y="369"/>
                      <a:pt x="10617" y="306"/>
                    </a:cubicBezTo>
                    <a:cubicBezTo>
                      <a:pt x="10594" y="280"/>
                      <a:pt x="10555" y="239"/>
                      <a:pt x="10501" y="250"/>
                    </a:cubicBezTo>
                    <a:cubicBezTo>
                      <a:pt x="10465" y="258"/>
                      <a:pt x="10451" y="286"/>
                      <a:pt x="10423" y="300"/>
                    </a:cubicBezTo>
                    <a:cubicBezTo>
                      <a:pt x="10421" y="302"/>
                      <a:pt x="10419" y="303"/>
                      <a:pt x="10418" y="306"/>
                    </a:cubicBezTo>
                    <a:cubicBezTo>
                      <a:pt x="10393" y="240"/>
                      <a:pt x="10356" y="110"/>
                      <a:pt x="10256" y="155"/>
                    </a:cubicBezTo>
                    <a:cubicBezTo>
                      <a:pt x="10209" y="178"/>
                      <a:pt x="10185" y="230"/>
                      <a:pt x="10127" y="239"/>
                    </a:cubicBezTo>
                    <a:cubicBezTo>
                      <a:pt x="10097" y="222"/>
                      <a:pt x="10078" y="193"/>
                      <a:pt x="10076" y="150"/>
                    </a:cubicBezTo>
                    <a:cubicBezTo>
                      <a:pt x="10001" y="155"/>
                      <a:pt x="9998" y="235"/>
                      <a:pt x="10030" y="289"/>
                    </a:cubicBezTo>
                    <a:cubicBezTo>
                      <a:pt x="10072" y="365"/>
                      <a:pt x="10200" y="351"/>
                      <a:pt x="10266" y="306"/>
                    </a:cubicBezTo>
                    <a:cubicBezTo>
                      <a:pt x="10399" y="320"/>
                      <a:pt x="10377" y="432"/>
                      <a:pt x="10418" y="539"/>
                    </a:cubicBezTo>
                    <a:cubicBezTo>
                      <a:pt x="10432" y="580"/>
                      <a:pt x="10465" y="600"/>
                      <a:pt x="10464" y="656"/>
                    </a:cubicBezTo>
                    <a:cubicBezTo>
                      <a:pt x="10425" y="703"/>
                      <a:pt x="10328" y="717"/>
                      <a:pt x="10303" y="778"/>
                    </a:cubicBezTo>
                    <a:cubicBezTo>
                      <a:pt x="10285" y="769"/>
                      <a:pt x="10266" y="759"/>
                      <a:pt x="10247" y="750"/>
                    </a:cubicBezTo>
                    <a:cubicBezTo>
                      <a:pt x="10198" y="731"/>
                      <a:pt x="10114" y="710"/>
                      <a:pt x="10039" y="722"/>
                    </a:cubicBezTo>
                    <a:cubicBezTo>
                      <a:pt x="9889" y="749"/>
                      <a:pt x="9691" y="805"/>
                      <a:pt x="9549" y="745"/>
                    </a:cubicBezTo>
                    <a:cubicBezTo>
                      <a:pt x="9526" y="808"/>
                      <a:pt x="9505" y="866"/>
                      <a:pt x="9480" y="928"/>
                    </a:cubicBezTo>
                    <a:cubicBezTo>
                      <a:pt x="9438" y="925"/>
                      <a:pt x="9390" y="866"/>
                      <a:pt x="9351" y="889"/>
                    </a:cubicBezTo>
                    <a:cubicBezTo>
                      <a:pt x="9345" y="893"/>
                      <a:pt x="9341" y="902"/>
                      <a:pt x="9332" y="906"/>
                    </a:cubicBezTo>
                    <a:cubicBezTo>
                      <a:pt x="9347" y="1008"/>
                      <a:pt x="9287" y="1025"/>
                      <a:pt x="9231" y="1067"/>
                    </a:cubicBezTo>
                    <a:cubicBezTo>
                      <a:pt x="9184" y="1103"/>
                      <a:pt x="9137" y="1172"/>
                      <a:pt x="9111" y="1228"/>
                    </a:cubicBezTo>
                    <a:cubicBezTo>
                      <a:pt x="9078" y="1302"/>
                      <a:pt x="9105" y="1397"/>
                      <a:pt x="9161" y="1423"/>
                    </a:cubicBezTo>
                    <a:cubicBezTo>
                      <a:pt x="9164" y="1426"/>
                      <a:pt x="9165" y="1426"/>
                      <a:pt x="9166" y="1428"/>
                    </a:cubicBezTo>
                    <a:cubicBezTo>
                      <a:pt x="9114" y="1501"/>
                      <a:pt x="8987" y="1502"/>
                      <a:pt x="8921" y="1556"/>
                    </a:cubicBezTo>
                    <a:cubicBezTo>
                      <a:pt x="8876" y="1593"/>
                      <a:pt x="8898" y="1638"/>
                      <a:pt x="8870" y="1690"/>
                    </a:cubicBezTo>
                    <a:cubicBezTo>
                      <a:pt x="8806" y="1806"/>
                      <a:pt x="8694" y="1912"/>
                      <a:pt x="8672" y="2068"/>
                    </a:cubicBezTo>
                    <a:cubicBezTo>
                      <a:pt x="8762" y="2096"/>
                      <a:pt x="8823" y="2094"/>
                      <a:pt x="8875" y="2168"/>
                    </a:cubicBezTo>
                    <a:cubicBezTo>
                      <a:pt x="8869" y="2194"/>
                      <a:pt x="8860" y="2222"/>
                      <a:pt x="8852" y="2251"/>
                    </a:cubicBezTo>
                    <a:cubicBezTo>
                      <a:pt x="8827" y="2405"/>
                      <a:pt x="8872" y="2450"/>
                      <a:pt x="8750" y="2512"/>
                    </a:cubicBezTo>
                    <a:cubicBezTo>
                      <a:pt x="8728" y="2494"/>
                      <a:pt x="8721" y="2452"/>
                      <a:pt x="8713" y="2418"/>
                    </a:cubicBezTo>
                    <a:cubicBezTo>
                      <a:pt x="8651" y="2372"/>
                      <a:pt x="8594" y="2463"/>
                      <a:pt x="8561" y="2496"/>
                    </a:cubicBezTo>
                    <a:cubicBezTo>
                      <a:pt x="8547" y="2472"/>
                      <a:pt x="8528" y="2456"/>
                      <a:pt x="8515" y="2434"/>
                    </a:cubicBezTo>
                    <a:cubicBezTo>
                      <a:pt x="8489" y="2425"/>
                      <a:pt x="8466" y="2415"/>
                      <a:pt x="8441" y="2407"/>
                    </a:cubicBezTo>
                    <a:cubicBezTo>
                      <a:pt x="8333" y="2358"/>
                      <a:pt x="8277" y="2320"/>
                      <a:pt x="8136" y="2351"/>
                    </a:cubicBezTo>
                    <a:cubicBezTo>
                      <a:pt x="8131" y="2391"/>
                      <a:pt x="8126" y="2433"/>
                      <a:pt x="8122" y="2473"/>
                    </a:cubicBezTo>
                    <a:cubicBezTo>
                      <a:pt x="7986" y="2438"/>
                      <a:pt x="8093" y="2678"/>
                      <a:pt x="7942" y="2685"/>
                    </a:cubicBezTo>
                    <a:cubicBezTo>
                      <a:pt x="7947" y="2609"/>
                      <a:pt x="7950" y="2536"/>
                      <a:pt x="7956" y="2462"/>
                    </a:cubicBezTo>
                    <a:cubicBezTo>
                      <a:pt x="7955" y="2439"/>
                      <a:pt x="7952" y="2417"/>
                      <a:pt x="7951" y="2396"/>
                    </a:cubicBezTo>
                    <a:cubicBezTo>
                      <a:pt x="7964" y="2361"/>
                      <a:pt x="8039" y="2334"/>
                      <a:pt x="8025" y="2279"/>
                    </a:cubicBezTo>
                    <a:cubicBezTo>
                      <a:pt x="8017" y="2247"/>
                      <a:pt x="7971" y="2239"/>
                      <a:pt x="7946" y="2223"/>
                    </a:cubicBezTo>
                    <a:cubicBezTo>
                      <a:pt x="7896" y="2191"/>
                      <a:pt x="7853" y="2149"/>
                      <a:pt x="7808" y="2112"/>
                    </a:cubicBezTo>
                    <a:cubicBezTo>
                      <a:pt x="7686" y="2006"/>
                      <a:pt x="7609" y="1868"/>
                      <a:pt x="7447" y="1801"/>
                    </a:cubicBezTo>
                    <a:cubicBezTo>
                      <a:pt x="7405" y="1784"/>
                      <a:pt x="7328" y="1738"/>
                      <a:pt x="7276" y="1762"/>
                    </a:cubicBezTo>
                    <a:cubicBezTo>
                      <a:pt x="7213" y="1790"/>
                      <a:pt x="7139" y="1930"/>
                      <a:pt x="7110" y="2001"/>
                    </a:cubicBezTo>
                    <a:cubicBezTo>
                      <a:pt x="7109" y="2002"/>
                      <a:pt x="7105" y="2001"/>
                      <a:pt x="7105" y="2001"/>
                    </a:cubicBezTo>
                    <a:cubicBezTo>
                      <a:pt x="7082" y="1971"/>
                      <a:pt x="7059" y="1942"/>
                      <a:pt x="7036" y="1912"/>
                    </a:cubicBezTo>
                    <a:cubicBezTo>
                      <a:pt x="7021" y="1923"/>
                      <a:pt x="7001" y="1933"/>
                      <a:pt x="6985" y="1945"/>
                    </a:cubicBezTo>
                    <a:cubicBezTo>
                      <a:pt x="6932" y="1966"/>
                      <a:pt x="6895" y="1918"/>
                      <a:pt x="6851" y="1912"/>
                    </a:cubicBezTo>
                    <a:cubicBezTo>
                      <a:pt x="6835" y="1918"/>
                      <a:pt x="6826" y="1923"/>
                      <a:pt x="6819" y="1940"/>
                    </a:cubicBezTo>
                    <a:cubicBezTo>
                      <a:pt x="6813" y="1972"/>
                      <a:pt x="6857" y="2007"/>
                      <a:pt x="6847" y="2062"/>
                    </a:cubicBezTo>
                    <a:cubicBezTo>
                      <a:pt x="6832" y="2143"/>
                      <a:pt x="6784" y="2177"/>
                      <a:pt x="6787" y="2279"/>
                    </a:cubicBezTo>
                    <a:cubicBezTo>
                      <a:pt x="6778" y="2290"/>
                      <a:pt x="6772" y="2299"/>
                      <a:pt x="6754" y="2301"/>
                    </a:cubicBezTo>
                    <a:cubicBezTo>
                      <a:pt x="6718" y="2314"/>
                      <a:pt x="6671" y="2236"/>
                      <a:pt x="6667" y="2201"/>
                    </a:cubicBezTo>
                    <a:cubicBezTo>
                      <a:pt x="6642" y="2218"/>
                      <a:pt x="6624" y="2245"/>
                      <a:pt x="6597" y="2262"/>
                    </a:cubicBezTo>
                    <a:cubicBezTo>
                      <a:pt x="6493" y="2328"/>
                      <a:pt x="6444" y="2284"/>
                      <a:pt x="6389" y="2423"/>
                    </a:cubicBezTo>
                    <a:cubicBezTo>
                      <a:pt x="6431" y="2475"/>
                      <a:pt x="6474" y="2528"/>
                      <a:pt x="6514" y="2579"/>
                    </a:cubicBezTo>
                    <a:cubicBezTo>
                      <a:pt x="6485" y="2695"/>
                      <a:pt x="6385" y="2574"/>
                      <a:pt x="6334" y="2585"/>
                    </a:cubicBezTo>
                    <a:cubicBezTo>
                      <a:pt x="6288" y="2595"/>
                      <a:pt x="6274" y="2634"/>
                      <a:pt x="6265" y="2685"/>
                    </a:cubicBezTo>
                    <a:cubicBezTo>
                      <a:pt x="6261" y="2706"/>
                      <a:pt x="6264" y="2729"/>
                      <a:pt x="6269" y="2746"/>
                    </a:cubicBezTo>
                    <a:cubicBezTo>
                      <a:pt x="6269" y="2747"/>
                      <a:pt x="6269" y="2750"/>
                      <a:pt x="6269" y="2751"/>
                    </a:cubicBezTo>
                    <a:cubicBezTo>
                      <a:pt x="6241" y="2748"/>
                      <a:pt x="6209" y="2748"/>
                      <a:pt x="6181" y="2746"/>
                    </a:cubicBezTo>
                    <a:cubicBezTo>
                      <a:pt x="6125" y="2789"/>
                      <a:pt x="5947" y="2887"/>
                      <a:pt x="5960" y="2990"/>
                    </a:cubicBezTo>
                    <a:cubicBezTo>
                      <a:pt x="5964" y="3026"/>
                      <a:pt x="5978" y="3051"/>
                      <a:pt x="5987" y="3079"/>
                    </a:cubicBezTo>
                    <a:cubicBezTo>
                      <a:pt x="6010" y="3092"/>
                      <a:pt x="6080" y="3038"/>
                      <a:pt x="6108" y="3024"/>
                    </a:cubicBezTo>
                    <a:cubicBezTo>
                      <a:pt x="6115" y="3036"/>
                      <a:pt x="6120" y="3046"/>
                      <a:pt x="6126" y="3057"/>
                    </a:cubicBezTo>
                    <a:cubicBezTo>
                      <a:pt x="6080" y="3155"/>
                      <a:pt x="6089" y="3307"/>
                      <a:pt x="5974" y="3329"/>
                    </a:cubicBezTo>
                    <a:cubicBezTo>
                      <a:pt x="5981" y="3379"/>
                      <a:pt x="5989" y="3429"/>
                      <a:pt x="5997" y="3479"/>
                    </a:cubicBezTo>
                    <a:cubicBezTo>
                      <a:pt x="5913" y="3538"/>
                      <a:pt x="5868" y="3446"/>
                      <a:pt x="5830" y="3391"/>
                    </a:cubicBezTo>
                    <a:cubicBezTo>
                      <a:pt x="5817" y="3373"/>
                      <a:pt x="5804" y="3353"/>
                      <a:pt x="5789" y="3335"/>
                    </a:cubicBezTo>
                    <a:cubicBezTo>
                      <a:pt x="5688" y="3338"/>
                      <a:pt x="5597" y="3314"/>
                      <a:pt x="5539" y="3379"/>
                    </a:cubicBezTo>
                    <a:cubicBezTo>
                      <a:pt x="5539" y="3382"/>
                      <a:pt x="5535" y="3386"/>
                      <a:pt x="5535" y="3391"/>
                    </a:cubicBezTo>
                    <a:cubicBezTo>
                      <a:pt x="5688" y="3464"/>
                      <a:pt x="5521" y="3534"/>
                      <a:pt x="5558" y="3646"/>
                    </a:cubicBezTo>
                    <a:cubicBezTo>
                      <a:pt x="5592" y="3750"/>
                      <a:pt x="5703" y="3732"/>
                      <a:pt x="5724" y="3785"/>
                    </a:cubicBezTo>
                    <a:cubicBezTo>
                      <a:pt x="5734" y="3811"/>
                      <a:pt x="5715" y="3836"/>
                      <a:pt x="5710" y="3852"/>
                    </a:cubicBezTo>
                    <a:cubicBezTo>
                      <a:pt x="5686" y="3932"/>
                      <a:pt x="5649" y="3926"/>
                      <a:pt x="5590" y="3891"/>
                    </a:cubicBezTo>
                    <a:cubicBezTo>
                      <a:pt x="5587" y="3975"/>
                      <a:pt x="5581" y="4049"/>
                      <a:pt x="5558" y="4108"/>
                    </a:cubicBezTo>
                    <a:cubicBezTo>
                      <a:pt x="5533" y="4126"/>
                      <a:pt x="5494" y="4078"/>
                      <a:pt x="5475" y="4058"/>
                    </a:cubicBezTo>
                    <a:cubicBezTo>
                      <a:pt x="5412" y="3987"/>
                      <a:pt x="5400" y="3843"/>
                      <a:pt x="5313" y="3802"/>
                    </a:cubicBezTo>
                    <a:cubicBezTo>
                      <a:pt x="5297" y="3763"/>
                      <a:pt x="5300" y="3723"/>
                      <a:pt x="5281" y="3691"/>
                    </a:cubicBezTo>
                    <a:cubicBezTo>
                      <a:pt x="5256" y="3647"/>
                      <a:pt x="5207" y="3619"/>
                      <a:pt x="5179" y="3580"/>
                    </a:cubicBezTo>
                    <a:cubicBezTo>
                      <a:pt x="5126" y="3583"/>
                      <a:pt x="5089" y="3637"/>
                      <a:pt x="5105" y="3702"/>
                    </a:cubicBezTo>
                    <a:cubicBezTo>
                      <a:pt x="5022" y="3774"/>
                      <a:pt x="4943" y="3846"/>
                      <a:pt x="4860" y="3919"/>
                    </a:cubicBezTo>
                    <a:cubicBezTo>
                      <a:pt x="4850" y="3958"/>
                      <a:pt x="4837" y="3998"/>
                      <a:pt x="4828" y="4041"/>
                    </a:cubicBezTo>
                    <a:cubicBezTo>
                      <a:pt x="4799" y="4130"/>
                      <a:pt x="4752" y="4251"/>
                      <a:pt x="4768" y="4374"/>
                    </a:cubicBezTo>
                    <a:cubicBezTo>
                      <a:pt x="4774" y="4419"/>
                      <a:pt x="4786" y="4456"/>
                      <a:pt x="4795" y="4491"/>
                    </a:cubicBezTo>
                    <a:cubicBezTo>
                      <a:pt x="4832" y="4500"/>
                      <a:pt x="4880" y="4506"/>
                      <a:pt x="4892" y="4541"/>
                    </a:cubicBezTo>
                    <a:cubicBezTo>
                      <a:pt x="4909" y="4583"/>
                      <a:pt x="4859" y="4618"/>
                      <a:pt x="4842" y="4641"/>
                    </a:cubicBezTo>
                    <a:cubicBezTo>
                      <a:pt x="4796" y="4706"/>
                      <a:pt x="4755" y="4778"/>
                      <a:pt x="4694" y="4825"/>
                    </a:cubicBezTo>
                    <a:cubicBezTo>
                      <a:pt x="4674" y="4839"/>
                      <a:pt x="4608" y="4856"/>
                      <a:pt x="4597" y="4869"/>
                    </a:cubicBezTo>
                    <a:cubicBezTo>
                      <a:pt x="4564" y="4909"/>
                      <a:pt x="4547" y="4974"/>
                      <a:pt x="4527" y="5025"/>
                    </a:cubicBezTo>
                    <a:cubicBezTo>
                      <a:pt x="4466" y="5178"/>
                      <a:pt x="4427" y="5349"/>
                      <a:pt x="4343" y="5475"/>
                    </a:cubicBezTo>
                    <a:cubicBezTo>
                      <a:pt x="4263" y="5592"/>
                      <a:pt x="4147" y="5647"/>
                      <a:pt x="4019" y="5708"/>
                    </a:cubicBezTo>
                    <a:cubicBezTo>
                      <a:pt x="3835" y="5802"/>
                      <a:pt x="3649" y="5892"/>
                      <a:pt x="3465" y="5986"/>
                    </a:cubicBezTo>
                    <a:cubicBezTo>
                      <a:pt x="3429" y="5930"/>
                      <a:pt x="3273" y="5913"/>
                      <a:pt x="3197" y="5953"/>
                    </a:cubicBezTo>
                    <a:cubicBezTo>
                      <a:pt x="3185" y="5975"/>
                      <a:pt x="3175" y="5998"/>
                      <a:pt x="3165" y="6020"/>
                    </a:cubicBezTo>
                    <a:cubicBezTo>
                      <a:pt x="3143" y="6054"/>
                      <a:pt x="3116" y="6089"/>
                      <a:pt x="3086" y="6114"/>
                    </a:cubicBezTo>
                    <a:cubicBezTo>
                      <a:pt x="2984" y="6200"/>
                      <a:pt x="2822" y="6216"/>
                      <a:pt x="2698" y="6275"/>
                    </a:cubicBezTo>
                    <a:cubicBezTo>
                      <a:pt x="2645" y="6302"/>
                      <a:pt x="2606" y="6343"/>
                      <a:pt x="2564" y="6381"/>
                    </a:cubicBezTo>
                    <a:cubicBezTo>
                      <a:pt x="2509" y="6432"/>
                      <a:pt x="2438" y="6477"/>
                      <a:pt x="2365" y="6503"/>
                    </a:cubicBezTo>
                    <a:cubicBezTo>
                      <a:pt x="2197" y="6559"/>
                      <a:pt x="1982" y="6533"/>
                      <a:pt x="1834" y="6603"/>
                    </a:cubicBezTo>
                    <a:cubicBezTo>
                      <a:pt x="1633" y="6699"/>
                      <a:pt x="1522" y="6912"/>
                      <a:pt x="1372" y="7070"/>
                    </a:cubicBezTo>
                    <a:cubicBezTo>
                      <a:pt x="1324" y="7122"/>
                      <a:pt x="1270" y="7164"/>
                      <a:pt x="1210" y="7204"/>
                    </a:cubicBezTo>
                    <a:cubicBezTo>
                      <a:pt x="1142" y="7246"/>
                      <a:pt x="1066" y="7268"/>
                      <a:pt x="1007" y="7320"/>
                    </a:cubicBezTo>
                    <a:cubicBezTo>
                      <a:pt x="900" y="7411"/>
                      <a:pt x="853" y="7575"/>
                      <a:pt x="790" y="7715"/>
                    </a:cubicBezTo>
                    <a:cubicBezTo>
                      <a:pt x="764" y="7770"/>
                      <a:pt x="723" y="7820"/>
                      <a:pt x="702" y="7871"/>
                    </a:cubicBezTo>
                    <a:cubicBezTo>
                      <a:pt x="591" y="7861"/>
                      <a:pt x="534" y="7697"/>
                      <a:pt x="559" y="7554"/>
                    </a:cubicBezTo>
                    <a:cubicBezTo>
                      <a:pt x="541" y="7554"/>
                      <a:pt x="524" y="7554"/>
                      <a:pt x="508" y="7554"/>
                    </a:cubicBezTo>
                    <a:cubicBezTo>
                      <a:pt x="458" y="7710"/>
                      <a:pt x="407" y="7866"/>
                      <a:pt x="355" y="8021"/>
                    </a:cubicBezTo>
                    <a:cubicBezTo>
                      <a:pt x="359" y="8064"/>
                      <a:pt x="383" y="8114"/>
                      <a:pt x="392" y="8160"/>
                    </a:cubicBezTo>
                    <a:cubicBezTo>
                      <a:pt x="402" y="8253"/>
                      <a:pt x="414" y="8349"/>
                      <a:pt x="425" y="8443"/>
                    </a:cubicBezTo>
                    <a:cubicBezTo>
                      <a:pt x="431" y="8478"/>
                      <a:pt x="433" y="8512"/>
                      <a:pt x="439" y="8549"/>
                    </a:cubicBezTo>
                    <a:cubicBezTo>
                      <a:pt x="406" y="8768"/>
                      <a:pt x="192" y="9013"/>
                      <a:pt x="245" y="9266"/>
                    </a:cubicBezTo>
                    <a:cubicBezTo>
                      <a:pt x="267" y="9375"/>
                      <a:pt x="325" y="9428"/>
                      <a:pt x="374" y="9505"/>
                    </a:cubicBezTo>
                    <a:cubicBezTo>
                      <a:pt x="495" y="9706"/>
                      <a:pt x="613" y="9904"/>
                      <a:pt x="734" y="10105"/>
                    </a:cubicBezTo>
                    <a:cubicBezTo>
                      <a:pt x="738" y="10231"/>
                      <a:pt x="744" y="10355"/>
                      <a:pt x="748" y="10483"/>
                    </a:cubicBezTo>
                    <a:cubicBezTo>
                      <a:pt x="732" y="10495"/>
                      <a:pt x="717" y="10520"/>
                      <a:pt x="693" y="10522"/>
                    </a:cubicBezTo>
                    <a:cubicBezTo>
                      <a:pt x="653" y="10536"/>
                      <a:pt x="613" y="10431"/>
                      <a:pt x="586" y="10405"/>
                    </a:cubicBezTo>
                    <a:cubicBezTo>
                      <a:pt x="572" y="10408"/>
                      <a:pt x="571" y="10413"/>
                      <a:pt x="563" y="10422"/>
                    </a:cubicBezTo>
                    <a:cubicBezTo>
                      <a:pt x="550" y="10480"/>
                      <a:pt x="595" y="10524"/>
                      <a:pt x="582" y="10589"/>
                    </a:cubicBezTo>
                    <a:cubicBezTo>
                      <a:pt x="573" y="10628"/>
                      <a:pt x="554" y="10646"/>
                      <a:pt x="540" y="10672"/>
                    </a:cubicBezTo>
                    <a:cubicBezTo>
                      <a:pt x="538" y="10675"/>
                      <a:pt x="533" y="10676"/>
                      <a:pt x="531" y="10678"/>
                    </a:cubicBezTo>
                    <a:cubicBezTo>
                      <a:pt x="490" y="10632"/>
                      <a:pt x="452" y="10589"/>
                      <a:pt x="411" y="10544"/>
                    </a:cubicBezTo>
                    <a:cubicBezTo>
                      <a:pt x="342" y="10503"/>
                      <a:pt x="304" y="10486"/>
                      <a:pt x="254" y="10422"/>
                    </a:cubicBezTo>
                    <a:cubicBezTo>
                      <a:pt x="183" y="10332"/>
                      <a:pt x="145" y="10186"/>
                      <a:pt x="74" y="10105"/>
                    </a:cubicBezTo>
                    <a:cubicBezTo>
                      <a:pt x="24" y="10095"/>
                      <a:pt x="-10" y="10152"/>
                      <a:pt x="4" y="10211"/>
                    </a:cubicBezTo>
                    <a:cubicBezTo>
                      <a:pt x="37" y="10266"/>
                      <a:pt x="70" y="10323"/>
                      <a:pt x="101" y="10378"/>
                    </a:cubicBezTo>
                    <a:cubicBezTo>
                      <a:pt x="227" y="10578"/>
                      <a:pt x="398" y="10737"/>
                      <a:pt x="540" y="10922"/>
                    </a:cubicBezTo>
                    <a:cubicBezTo>
                      <a:pt x="573" y="10965"/>
                      <a:pt x="615" y="10991"/>
                      <a:pt x="642" y="11039"/>
                    </a:cubicBezTo>
                    <a:cubicBezTo>
                      <a:pt x="737" y="11205"/>
                      <a:pt x="721" y="11481"/>
                      <a:pt x="785" y="11684"/>
                    </a:cubicBezTo>
                    <a:cubicBezTo>
                      <a:pt x="807" y="11752"/>
                      <a:pt x="850" y="11821"/>
                      <a:pt x="896" y="11862"/>
                    </a:cubicBezTo>
                    <a:cubicBezTo>
                      <a:pt x="944" y="11908"/>
                      <a:pt x="987" y="11924"/>
                      <a:pt x="1016" y="11990"/>
                    </a:cubicBezTo>
                    <a:cubicBezTo>
                      <a:pt x="1087" y="12146"/>
                      <a:pt x="1084" y="12328"/>
                      <a:pt x="1252" y="12379"/>
                    </a:cubicBezTo>
                    <a:cubicBezTo>
                      <a:pt x="1274" y="12630"/>
                      <a:pt x="1300" y="12882"/>
                      <a:pt x="1321" y="13135"/>
                    </a:cubicBezTo>
                    <a:cubicBezTo>
                      <a:pt x="1452" y="13438"/>
                      <a:pt x="1583" y="13742"/>
                      <a:pt x="1714" y="14046"/>
                    </a:cubicBezTo>
                    <a:cubicBezTo>
                      <a:pt x="1747" y="14287"/>
                      <a:pt x="1774" y="14532"/>
                      <a:pt x="1806" y="14775"/>
                    </a:cubicBezTo>
                    <a:cubicBezTo>
                      <a:pt x="1809" y="14811"/>
                      <a:pt x="1778" y="14845"/>
                      <a:pt x="1783" y="14902"/>
                    </a:cubicBezTo>
                    <a:cubicBezTo>
                      <a:pt x="1790" y="14970"/>
                      <a:pt x="1852" y="15168"/>
                      <a:pt x="1839" y="15219"/>
                    </a:cubicBezTo>
                    <a:cubicBezTo>
                      <a:pt x="1786" y="15314"/>
                      <a:pt x="1734" y="15409"/>
                      <a:pt x="1681" y="15503"/>
                    </a:cubicBezTo>
                    <a:cubicBezTo>
                      <a:pt x="1629" y="15533"/>
                      <a:pt x="1548" y="15512"/>
                      <a:pt x="1492" y="15536"/>
                    </a:cubicBezTo>
                    <a:cubicBezTo>
                      <a:pt x="1474" y="15559"/>
                      <a:pt x="1485" y="15650"/>
                      <a:pt x="1487" y="15675"/>
                    </a:cubicBezTo>
                    <a:cubicBezTo>
                      <a:pt x="1495" y="15760"/>
                      <a:pt x="1495" y="15820"/>
                      <a:pt x="1515" y="15886"/>
                    </a:cubicBezTo>
                    <a:cubicBezTo>
                      <a:pt x="1532" y="15922"/>
                      <a:pt x="1548" y="15962"/>
                      <a:pt x="1566" y="15997"/>
                    </a:cubicBezTo>
                    <a:cubicBezTo>
                      <a:pt x="1583" y="16008"/>
                      <a:pt x="1616" y="15998"/>
                      <a:pt x="1644" y="16003"/>
                    </a:cubicBezTo>
                    <a:cubicBezTo>
                      <a:pt x="1707" y="16014"/>
                      <a:pt x="1764" y="16027"/>
                      <a:pt x="1811" y="16059"/>
                    </a:cubicBezTo>
                    <a:cubicBezTo>
                      <a:pt x="1873" y="16104"/>
                      <a:pt x="1935" y="16159"/>
                      <a:pt x="1977" y="16225"/>
                    </a:cubicBezTo>
                    <a:cubicBezTo>
                      <a:pt x="1994" y="16256"/>
                      <a:pt x="2011" y="16289"/>
                      <a:pt x="2028" y="16320"/>
                    </a:cubicBezTo>
                    <a:cubicBezTo>
                      <a:pt x="2236" y="16366"/>
                      <a:pt x="2448" y="16413"/>
                      <a:pt x="2656" y="16459"/>
                    </a:cubicBezTo>
                    <a:cubicBezTo>
                      <a:pt x="2676" y="16439"/>
                      <a:pt x="2683" y="16405"/>
                      <a:pt x="2712" y="16398"/>
                    </a:cubicBezTo>
                    <a:cubicBezTo>
                      <a:pt x="2785" y="16379"/>
                      <a:pt x="2889" y="16540"/>
                      <a:pt x="2929" y="16387"/>
                    </a:cubicBezTo>
                    <a:cubicBezTo>
                      <a:pt x="2931" y="16384"/>
                      <a:pt x="2930" y="16383"/>
                      <a:pt x="2933" y="16381"/>
                    </a:cubicBezTo>
                    <a:cubicBezTo>
                      <a:pt x="2990" y="16508"/>
                      <a:pt x="3077" y="16345"/>
                      <a:pt x="3128" y="16320"/>
                    </a:cubicBezTo>
                    <a:cubicBezTo>
                      <a:pt x="3157" y="16304"/>
                      <a:pt x="3205" y="16324"/>
                      <a:pt x="3234" y="16303"/>
                    </a:cubicBezTo>
                    <a:cubicBezTo>
                      <a:pt x="3276" y="16270"/>
                      <a:pt x="3274" y="16183"/>
                      <a:pt x="3303" y="16131"/>
                    </a:cubicBezTo>
                    <a:cubicBezTo>
                      <a:pt x="3319" y="16103"/>
                      <a:pt x="3342" y="16103"/>
                      <a:pt x="3363" y="16081"/>
                    </a:cubicBezTo>
                    <a:cubicBezTo>
                      <a:pt x="3375" y="16058"/>
                      <a:pt x="3385" y="16037"/>
                      <a:pt x="3396" y="16014"/>
                    </a:cubicBezTo>
                    <a:cubicBezTo>
                      <a:pt x="3465" y="15916"/>
                      <a:pt x="3590" y="15871"/>
                      <a:pt x="3737" y="15870"/>
                    </a:cubicBezTo>
                    <a:cubicBezTo>
                      <a:pt x="3752" y="15839"/>
                      <a:pt x="3769" y="15805"/>
                      <a:pt x="3784" y="15775"/>
                    </a:cubicBezTo>
                    <a:cubicBezTo>
                      <a:pt x="3829" y="15679"/>
                      <a:pt x="3877" y="15529"/>
                      <a:pt x="3955" y="15469"/>
                    </a:cubicBezTo>
                    <a:cubicBezTo>
                      <a:pt x="4041" y="15403"/>
                      <a:pt x="4176" y="15417"/>
                      <a:pt x="4292" y="15380"/>
                    </a:cubicBezTo>
                    <a:cubicBezTo>
                      <a:pt x="4328" y="15370"/>
                      <a:pt x="4360" y="15348"/>
                      <a:pt x="4389" y="15336"/>
                    </a:cubicBezTo>
                    <a:cubicBezTo>
                      <a:pt x="4421" y="15336"/>
                      <a:pt x="4454" y="15336"/>
                      <a:pt x="4486" y="15336"/>
                    </a:cubicBezTo>
                    <a:cubicBezTo>
                      <a:pt x="4557" y="15321"/>
                      <a:pt x="4620" y="15308"/>
                      <a:pt x="4685" y="15286"/>
                    </a:cubicBezTo>
                    <a:cubicBezTo>
                      <a:pt x="4798" y="15246"/>
                      <a:pt x="4947" y="15176"/>
                      <a:pt x="5096" y="15208"/>
                    </a:cubicBezTo>
                    <a:cubicBezTo>
                      <a:pt x="5179" y="15227"/>
                      <a:pt x="5232" y="15270"/>
                      <a:pt x="5294" y="15303"/>
                    </a:cubicBezTo>
                    <a:cubicBezTo>
                      <a:pt x="5311" y="15313"/>
                      <a:pt x="5354" y="15284"/>
                      <a:pt x="5373" y="15275"/>
                    </a:cubicBezTo>
                    <a:cubicBezTo>
                      <a:pt x="5452" y="15240"/>
                      <a:pt x="5527" y="15204"/>
                      <a:pt x="5604" y="15169"/>
                    </a:cubicBezTo>
                    <a:cubicBezTo>
                      <a:pt x="5653" y="15202"/>
                      <a:pt x="5691" y="15262"/>
                      <a:pt x="5756" y="15275"/>
                    </a:cubicBezTo>
                    <a:cubicBezTo>
                      <a:pt x="5800" y="15286"/>
                      <a:pt x="5839" y="15255"/>
                      <a:pt x="5863" y="15236"/>
                    </a:cubicBezTo>
                    <a:cubicBezTo>
                      <a:pt x="5921" y="15190"/>
                      <a:pt x="5960" y="15115"/>
                      <a:pt x="6015" y="15064"/>
                    </a:cubicBezTo>
                    <a:cubicBezTo>
                      <a:pt x="6034" y="15046"/>
                      <a:pt x="6051" y="15030"/>
                      <a:pt x="6071" y="15014"/>
                    </a:cubicBezTo>
                    <a:cubicBezTo>
                      <a:pt x="6080" y="14984"/>
                      <a:pt x="6089" y="14959"/>
                      <a:pt x="6098" y="14930"/>
                    </a:cubicBezTo>
                    <a:cubicBezTo>
                      <a:pt x="6147" y="14731"/>
                      <a:pt x="6110" y="14484"/>
                      <a:pt x="6274" y="14424"/>
                    </a:cubicBezTo>
                    <a:cubicBezTo>
                      <a:pt x="6316" y="14410"/>
                      <a:pt x="6389" y="14434"/>
                      <a:pt x="6417" y="14424"/>
                    </a:cubicBezTo>
                    <a:cubicBezTo>
                      <a:pt x="6649" y="14268"/>
                      <a:pt x="6878" y="14113"/>
                      <a:pt x="7110" y="13957"/>
                    </a:cubicBezTo>
                    <a:cubicBezTo>
                      <a:pt x="7287" y="13949"/>
                      <a:pt x="7464" y="13944"/>
                      <a:pt x="7641" y="13935"/>
                    </a:cubicBezTo>
                    <a:cubicBezTo>
                      <a:pt x="7886" y="13833"/>
                      <a:pt x="8135" y="13730"/>
                      <a:pt x="8381" y="13629"/>
                    </a:cubicBezTo>
                    <a:cubicBezTo>
                      <a:pt x="8397" y="13613"/>
                      <a:pt x="8410" y="13596"/>
                      <a:pt x="8427" y="13579"/>
                    </a:cubicBezTo>
                    <a:cubicBezTo>
                      <a:pt x="8469" y="13548"/>
                      <a:pt x="8514" y="13517"/>
                      <a:pt x="8556" y="13485"/>
                    </a:cubicBezTo>
                    <a:cubicBezTo>
                      <a:pt x="8673" y="13403"/>
                      <a:pt x="8812" y="13352"/>
                      <a:pt x="8963" y="13313"/>
                    </a:cubicBezTo>
                    <a:cubicBezTo>
                      <a:pt x="9048" y="13290"/>
                      <a:pt x="9235" y="13260"/>
                      <a:pt x="9342" y="13279"/>
                    </a:cubicBezTo>
                    <a:cubicBezTo>
                      <a:pt x="9409" y="13292"/>
                      <a:pt x="9491" y="13308"/>
                      <a:pt x="9559" y="13296"/>
                    </a:cubicBezTo>
                    <a:cubicBezTo>
                      <a:pt x="9708" y="13284"/>
                      <a:pt x="9860" y="13270"/>
                      <a:pt x="10012" y="13257"/>
                    </a:cubicBezTo>
                    <a:cubicBezTo>
                      <a:pt x="10132" y="13293"/>
                      <a:pt x="10204" y="13462"/>
                      <a:pt x="10330" y="13507"/>
                    </a:cubicBezTo>
                    <a:cubicBezTo>
                      <a:pt x="10408" y="13534"/>
                      <a:pt x="10443" y="13463"/>
                      <a:pt x="10529" y="13479"/>
                    </a:cubicBezTo>
                    <a:cubicBezTo>
                      <a:pt x="10651" y="13502"/>
                      <a:pt x="10727" y="13581"/>
                      <a:pt x="10843" y="13613"/>
                    </a:cubicBezTo>
                    <a:cubicBezTo>
                      <a:pt x="10917" y="13631"/>
                      <a:pt x="10947" y="13597"/>
                      <a:pt x="10996" y="13585"/>
                    </a:cubicBezTo>
                    <a:cubicBezTo>
                      <a:pt x="11086" y="13562"/>
                      <a:pt x="11201" y="13673"/>
                      <a:pt x="11236" y="13724"/>
                    </a:cubicBezTo>
                    <a:cubicBezTo>
                      <a:pt x="11219" y="13763"/>
                      <a:pt x="11195" y="13813"/>
                      <a:pt x="11208" y="13868"/>
                    </a:cubicBezTo>
                    <a:cubicBezTo>
                      <a:pt x="11240" y="13886"/>
                      <a:pt x="11307" y="13870"/>
                      <a:pt x="11351" y="13868"/>
                    </a:cubicBezTo>
                    <a:cubicBezTo>
                      <a:pt x="11467" y="14001"/>
                      <a:pt x="11264" y="14076"/>
                      <a:pt x="11333" y="14213"/>
                    </a:cubicBezTo>
                    <a:cubicBezTo>
                      <a:pt x="11387" y="14321"/>
                      <a:pt x="11560" y="14344"/>
                      <a:pt x="11642" y="14419"/>
                    </a:cubicBezTo>
                    <a:cubicBezTo>
                      <a:pt x="11706" y="14476"/>
                      <a:pt x="11692" y="14621"/>
                      <a:pt x="11730" y="14708"/>
                    </a:cubicBezTo>
                    <a:cubicBezTo>
                      <a:pt x="11740" y="14723"/>
                      <a:pt x="11762" y="14723"/>
                      <a:pt x="11776" y="14730"/>
                    </a:cubicBezTo>
                    <a:cubicBezTo>
                      <a:pt x="11802" y="14745"/>
                      <a:pt x="11834" y="14772"/>
                      <a:pt x="11850" y="14797"/>
                    </a:cubicBezTo>
                    <a:cubicBezTo>
                      <a:pt x="11914" y="14891"/>
                      <a:pt x="11934" y="15026"/>
                      <a:pt x="11970" y="15153"/>
                    </a:cubicBezTo>
                    <a:cubicBezTo>
                      <a:pt x="11983" y="15188"/>
                      <a:pt x="11995" y="15224"/>
                      <a:pt x="12007" y="15258"/>
                    </a:cubicBezTo>
                    <a:cubicBezTo>
                      <a:pt x="12003" y="15291"/>
                      <a:pt x="11999" y="15322"/>
                      <a:pt x="11994" y="15353"/>
                    </a:cubicBezTo>
                    <a:cubicBezTo>
                      <a:pt x="11961" y="15349"/>
                      <a:pt x="11929" y="15341"/>
                      <a:pt x="11897" y="15336"/>
                    </a:cubicBezTo>
                    <a:cubicBezTo>
                      <a:pt x="11897" y="15350"/>
                      <a:pt x="11897" y="15366"/>
                      <a:pt x="11897" y="15380"/>
                    </a:cubicBezTo>
                    <a:cubicBezTo>
                      <a:pt x="11967" y="15491"/>
                      <a:pt x="12055" y="15620"/>
                      <a:pt x="12160" y="15692"/>
                    </a:cubicBezTo>
                    <a:cubicBezTo>
                      <a:pt x="12214" y="15730"/>
                      <a:pt x="12321" y="15732"/>
                      <a:pt x="12335" y="15647"/>
                    </a:cubicBezTo>
                    <a:cubicBezTo>
                      <a:pt x="12346" y="15587"/>
                      <a:pt x="12303" y="15534"/>
                      <a:pt x="12289" y="15497"/>
                    </a:cubicBezTo>
                    <a:cubicBezTo>
                      <a:pt x="12280" y="15479"/>
                      <a:pt x="12324" y="15418"/>
                      <a:pt x="12335" y="15397"/>
                    </a:cubicBezTo>
                    <a:cubicBezTo>
                      <a:pt x="12388" y="15288"/>
                      <a:pt x="12439" y="15181"/>
                      <a:pt x="12497" y="15080"/>
                    </a:cubicBezTo>
                    <a:cubicBezTo>
                      <a:pt x="12558" y="14978"/>
                      <a:pt x="12645" y="14850"/>
                      <a:pt x="12747" y="14797"/>
                    </a:cubicBezTo>
                    <a:cubicBezTo>
                      <a:pt x="12814" y="14763"/>
                      <a:pt x="12898" y="14758"/>
                      <a:pt x="12950" y="14708"/>
                    </a:cubicBezTo>
                    <a:cubicBezTo>
                      <a:pt x="12996" y="14666"/>
                      <a:pt x="12987" y="14609"/>
                      <a:pt x="13010" y="14536"/>
                    </a:cubicBezTo>
                    <a:cubicBezTo>
                      <a:pt x="13031" y="14472"/>
                      <a:pt x="13065" y="14420"/>
                      <a:pt x="13098" y="14369"/>
                    </a:cubicBezTo>
                    <a:cubicBezTo>
                      <a:pt x="13164" y="14265"/>
                      <a:pt x="13290" y="14174"/>
                      <a:pt x="13269" y="13996"/>
                    </a:cubicBezTo>
                    <a:cubicBezTo>
                      <a:pt x="13282" y="14023"/>
                      <a:pt x="13297" y="14052"/>
                      <a:pt x="13310" y="14080"/>
                    </a:cubicBezTo>
                    <a:cubicBezTo>
                      <a:pt x="13328" y="14134"/>
                      <a:pt x="13343" y="14187"/>
                      <a:pt x="13361" y="14241"/>
                    </a:cubicBezTo>
                    <a:cubicBezTo>
                      <a:pt x="13370" y="14254"/>
                      <a:pt x="13380" y="14272"/>
                      <a:pt x="13389" y="14285"/>
                    </a:cubicBezTo>
                    <a:cubicBezTo>
                      <a:pt x="13409" y="14359"/>
                      <a:pt x="13302" y="14448"/>
                      <a:pt x="13264" y="14463"/>
                    </a:cubicBezTo>
                    <a:cubicBezTo>
                      <a:pt x="13292" y="14505"/>
                      <a:pt x="13364" y="14556"/>
                      <a:pt x="13338" y="14641"/>
                    </a:cubicBezTo>
                    <a:cubicBezTo>
                      <a:pt x="13299" y="14765"/>
                      <a:pt x="13164" y="14803"/>
                      <a:pt x="13125" y="14930"/>
                    </a:cubicBezTo>
                    <a:cubicBezTo>
                      <a:pt x="13103" y="14999"/>
                      <a:pt x="13096" y="15054"/>
                      <a:pt x="13088" y="15141"/>
                    </a:cubicBezTo>
                    <a:cubicBezTo>
                      <a:pt x="13093" y="15195"/>
                      <a:pt x="13094" y="15248"/>
                      <a:pt x="13098" y="15303"/>
                    </a:cubicBezTo>
                    <a:cubicBezTo>
                      <a:pt x="13126" y="15486"/>
                      <a:pt x="13075" y="15612"/>
                      <a:pt x="12973" y="15653"/>
                    </a:cubicBezTo>
                    <a:cubicBezTo>
                      <a:pt x="12942" y="15666"/>
                      <a:pt x="12884" y="15681"/>
                      <a:pt x="12844" y="15669"/>
                    </a:cubicBezTo>
                    <a:cubicBezTo>
                      <a:pt x="12829" y="15746"/>
                      <a:pt x="12813" y="15826"/>
                      <a:pt x="12797" y="15903"/>
                    </a:cubicBezTo>
                    <a:cubicBezTo>
                      <a:pt x="12916" y="15903"/>
                      <a:pt x="13002" y="15898"/>
                      <a:pt x="13052" y="15814"/>
                    </a:cubicBezTo>
                    <a:cubicBezTo>
                      <a:pt x="13096" y="15815"/>
                      <a:pt x="13146" y="15863"/>
                      <a:pt x="13186" y="15836"/>
                    </a:cubicBezTo>
                    <a:cubicBezTo>
                      <a:pt x="13222" y="15810"/>
                      <a:pt x="13229" y="15723"/>
                      <a:pt x="13246" y="15669"/>
                    </a:cubicBezTo>
                    <a:cubicBezTo>
                      <a:pt x="13290" y="15513"/>
                      <a:pt x="13338" y="15356"/>
                      <a:pt x="13384" y="15197"/>
                    </a:cubicBezTo>
                    <a:cubicBezTo>
                      <a:pt x="13449" y="15209"/>
                      <a:pt x="13480" y="15315"/>
                      <a:pt x="13514" y="15369"/>
                    </a:cubicBezTo>
                    <a:cubicBezTo>
                      <a:pt x="13563" y="15446"/>
                      <a:pt x="13613" y="15520"/>
                      <a:pt x="13661" y="15597"/>
                    </a:cubicBezTo>
                    <a:cubicBezTo>
                      <a:pt x="13649" y="15709"/>
                      <a:pt x="13641" y="15823"/>
                      <a:pt x="13629" y="15936"/>
                    </a:cubicBezTo>
                    <a:cubicBezTo>
                      <a:pt x="13495" y="15969"/>
                      <a:pt x="13361" y="15999"/>
                      <a:pt x="13227" y="16031"/>
                    </a:cubicBezTo>
                    <a:cubicBezTo>
                      <a:pt x="13216" y="16087"/>
                      <a:pt x="13224" y="16127"/>
                      <a:pt x="13246" y="16164"/>
                    </a:cubicBezTo>
                    <a:cubicBezTo>
                      <a:pt x="13268" y="16163"/>
                      <a:pt x="13292" y="16159"/>
                      <a:pt x="13315" y="16159"/>
                    </a:cubicBezTo>
                    <a:cubicBezTo>
                      <a:pt x="13367" y="16174"/>
                      <a:pt x="13421" y="16193"/>
                      <a:pt x="13472" y="16209"/>
                    </a:cubicBezTo>
                    <a:cubicBezTo>
                      <a:pt x="13510" y="16216"/>
                      <a:pt x="13530" y="16184"/>
                      <a:pt x="13555" y="16186"/>
                    </a:cubicBezTo>
                    <a:cubicBezTo>
                      <a:pt x="13608" y="16206"/>
                      <a:pt x="13663" y="16225"/>
                      <a:pt x="13717" y="16242"/>
                    </a:cubicBezTo>
                    <a:cubicBezTo>
                      <a:pt x="13745" y="16233"/>
                      <a:pt x="13774" y="16200"/>
                      <a:pt x="13805" y="16186"/>
                    </a:cubicBezTo>
                    <a:cubicBezTo>
                      <a:pt x="13817" y="16181"/>
                      <a:pt x="13829" y="16175"/>
                      <a:pt x="13842" y="16170"/>
                    </a:cubicBezTo>
                    <a:cubicBezTo>
                      <a:pt x="13919" y="16214"/>
                      <a:pt x="13967" y="16302"/>
                      <a:pt x="14017" y="16381"/>
                    </a:cubicBezTo>
                    <a:cubicBezTo>
                      <a:pt x="14049" y="16431"/>
                      <a:pt x="14085" y="16482"/>
                      <a:pt x="14123" y="16525"/>
                    </a:cubicBezTo>
                    <a:cubicBezTo>
                      <a:pt x="14141" y="16541"/>
                      <a:pt x="14157" y="16559"/>
                      <a:pt x="14174" y="16576"/>
                    </a:cubicBezTo>
                    <a:cubicBezTo>
                      <a:pt x="14190" y="16619"/>
                      <a:pt x="14206" y="16665"/>
                      <a:pt x="14220" y="16709"/>
                    </a:cubicBezTo>
                    <a:cubicBezTo>
                      <a:pt x="14294" y="16908"/>
                      <a:pt x="14339" y="17149"/>
                      <a:pt x="14188" y="17281"/>
                    </a:cubicBezTo>
                    <a:cubicBezTo>
                      <a:pt x="14196" y="17540"/>
                      <a:pt x="14399" y="17607"/>
                      <a:pt x="14488" y="17771"/>
                    </a:cubicBezTo>
                    <a:cubicBezTo>
                      <a:pt x="14550" y="17883"/>
                      <a:pt x="14520" y="17968"/>
                      <a:pt x="14627" y="18043"/>
                    </a:cubicBezTo>
                    <a:cubicBezTo>
                      <a:pt x="14691" y="18090"/>
                      <a:pt x="14787" y="18093"/>
                      <a:pt x="14872" y="18115"/>
                    </a:cubicBezTo>
                    <a:cubicBezTo>
                      <a:pt x="14897" y="18122"/>
                      <a:pt x="14924" y="18133"/>
                      <a:pt x="14950" y="18137"/>
                    </a:cubicBezTo>
                    <a:cubicBezTo>
                      <a:pt x="14959" y="18155"/>
                      <a:pt x="14966" y="18171"/>
                      <a:pt x="14974" y="18187"/>
                    </a:cubicBezTo>
                    <a:cubicBezTo>
                      <a:pt x="15004" y="18240"/>
                      <a:pt x="15075" y="18380"/>
                      <a:pt x="15117" y="18410"/>
                    </a:cubicBezTo>
                    <a:cubicBezTo>
                      <a:pt x="15235" y="18494"/>
                      <a:pt x="15343" y="18223"/>
                      <a:pt x="15422" y="18432"/>
                    </a:cubicBezTo>
                    <a:cubicBezTo>
                      <a:pt x="15441" y="18424"/>
                      <a:pt x="15463" y="18417"/>
                      <a:pt x="15482" y="18410"/>
                    </a:cubicBezTo>
                    <a:cubicBezTo>
                      <a:pt x="15546" y="18390"/>
                      <a:pt x="15615" y="18418"/>
                      <a:pt x="15657" y="18449"/>
                    </a:cubicBezTo>
                    <a:cubicBezTo>
                      <a:pt x="15800" y="18545"/>
                      <a:pt x="15891" y="18692"/>
                      <a:pt x="16059" y="18760"/>
                    </a:cubicBezTo>
                    <a:cubicBezTo>
                      <a:pt x="16104" y="18778"/>
                      <a:pt x="16144" y="18830"/>
                      <a:pt x="16212" y="18805"/>
                    </a:cubicBezTo>
                    <a:cubicBezTo>
                      <a:pt x="16333" y="18759"/>
                      <a:pt x="16392" y="18577"/>
                      <a:pt x="16470" y="18477"/>
                    </a:cubicBezTo>
                    <a:cubicBezTo>
                      <a:pt x="16490" y="18456"/>
                      <a:pt x="16510" y="18438"/>
                      <a:pt x="16530" y="18415"/>
                    </a:cubicBezTo>
                    <a:cubicBezTo>
                      <a:pt x="16600" y="18371"/>
                      <a:pt x="16689" y="18400"/>
                      <a:pt x="16674" y="18265"/>
                    </a:cubicBezTo>
                    <a:cubicBezTo>
                      <a:pt x="16729" y="18245"/>
                      <a:pt x="16788" y="18110"/>
                      <a:pt x="16849" y="18132"/>
                    </a:cubicBezTo>
                    <a:cubicBezTo>
                      <a:pt x="16873" y="18139"/>
                      <a:pt x="16890" y="18176"/>
                      <a:pt x="16905" y="18199"/>
                    </a:cubicBezTo>
                    <a:cubicBezTo>
                      <a:pt x="17003" y="18336"/>
                      <a:pt x="16908" y="18478"/>
                      <a:pt x="16798" y="18521"/>
                    </a:cubicBezTo>
                    <a:cubicBezTo>
                      <a:pt x="16864" y="18632"/>
                      <a:pt x="16976" y="18499"/>
                      <a:pt x="17039" y="18471"/>
                    </a:cubicBezTo>
                    <a:cubicBezTo>
                      <a:pt x="17090" y="18448"/>
                      <a:pt x="17141" y="18486"/>
                      <a:pt x="17150" y="18538"/>
                    </a:cubicBezTo>
                    <a:cubicBezTo>
                      <a:pt x="17131" y="18576"/>
                      <a:pt x="17113" y="18615"/>
                      <a:pt x="17094" y="18654"/>
                    </a:cubicBezTo>
                    <a:cubicBezTo>
                      <a:pt x="17196" y="18766"/>
                      <a:pt x="17294" y="18878"/>
                      <a:pt x="17394" y="18988"/>
                    </a:cubicBezTo>
                    <a:cubicBezTo>
                      <a:pt x="17419" y="19000"/>
                      <a:pt x="17436" y="18989"/>
                      <a:pt x="17455" y="19005"/>
                    </a:cubicBezTo>
                    <a:cubicBezTo>
                      <a:pt x="17480" y="19046"/>
                      <a:pt x="17508" y="19082"/>
                      <a:pt x="17533" y="19121"/>
                    </a:cubicBezTo>
                    <a:cubicBezTo>
                      <a:pt x="17587" y="19165"/>
                      <a:pt x="17623" y="19093"/>
                      <a:pt x="17635" y="19055"/>
                    </a:cubicBezTo>
                    <a:cubicBezTo>
                      <a:pt x="17625" y="18962"/>
                      <a:pt x="17450" y="18993"/>
                      <a:pt x="17491" y="18888"/>
                    </a:cubicBezTo>
                    <a:cubicBezTo>
                      <a:pt x="17505" y="18861"/>
                      <a:pt x="17577" y="18865"/>
                      <a:pt x="17607" y="18855"/>
                    </a:cubicBezTo>
                    <a:cubicBezTo>
                      <a:pt x="17708" y="18823"/>
                      <a:pt x="17806" y="18787"/>
                      <a:pt x="17893" y="18738"/>
                    </a:cubicBezTo>
                    <a:cubicBezTo>
                      <a:pt x="18064" y="18642"/>
                      <a:pt x="18091" y="18366"/>
                      <a:pt x="18291" y="18304"/>
                    </a:cubicBezTo>
                    <a:cubicBezTo>
                      <a:pt x="18585" y="18289"/>
                      <a:pt x="18882" y="18276"/>
                      <a:pt x="19178" y="18260"/>
                    </a:cubicBezTo>
                    <a:cubicBezTo>
                      <a:pt x="19227" y="18214"/>
                      <a:pt x="19276" y="18171"/>
                      <a:pt x="19326" y="18126"/>
                    </a:cubicBezTo>
                    <a:cubicBezTo>
                      <a:pt x="19368" y="18106"/>
                      <a:pt x="19400" y="18124"/>
                      <a:pt x="19432" y="18093"/>
                    </a:cubicBezTo>
                    <a:cubicBezTo>
                      <a:pt x="19486" y="18042"/>
                      <a:pt x="19479" y="17894"/>
                      <a:pt x="19455" y="17782"/>
                    </a:cubicBezTo>
                    <a:cubicBezTo>
                      <a:pt x="19449" y="17748"/>
                      <a:pt x="19447" y="17713"/>
                      <a:pt x="19441" y="17676"/>
                    </a:cubicBezTo>
                    <a:cubicBezTo>
                      <a:pt x="19448" y="17635"/>
                      <a:pt x="19453" y="17595"/>
                      <a:pt x="19460" y="17554"/>
                    </a:cubicBezTo>
                    <a:cubicBezTo>
                      <a:pt x="19500" y="17325"/>
                      <a:pt x="19540" y="17098"/>
                      <a:pt x="19580" y="16870"/>
                    </a:cubicBezTo>
                    <a:cubicBezTo>
                      <a:pt x="19626" y="16698"/>
                      <a:pt x="19705" y="16553"/>
                      <a:pt x="19783" y="16420"/>
                    </a:cubicBezTo>
                    <a:cubicBezTo>
                      <a:pt x="19819" y="16361"/>
                      <a:pt x="19883" y="16248"/>
                      <a:pt x="19936" y="16214"/>
                    </a:cubicBezTo>
                    <a:cubicBezTo>
                      <a:pt x="19942" y="16196"/>
                      <a:pt x="19936" y="16175"/>
                      <a:pt x="19940" y="16147"/>
                    </a:cubicBezTo>
                    <a:cubicBezTo>
                      <a:pt x="19946" y="16106"/>
                      <a:pt x="19976" y="16053"/>
                      <a:pt x="20005" y="16036"/>
                    </a:cubicBezTo>
                    <a:cubicBezTo>
                      <a:pt x="20007" y="16034"/>
                      <a:pt x="20009" y="16032"/>
                      <a:pt x="20009" y="16031"/>
                    </a:cubicBezTo>
                    <a:cubicBezTo>
                      <a:pt x="19887" y="15834"/>
                      <a:pt x="20052" y="15749"/>
                      <a:pt x="20111" y="15625"/>
                    </a:cubicBezTo>
                    <a:cubicBezTo>
                      <a:pt x="20213" y="15401"/>
                      <a:pt x="20314" y="15175"/>
                      <a:pt x="20416" y="14952"/>
                    </a:cubicBezTo>
                    <a:cubicBezTo>
                      <a:pt x="20488" y="14867"/>
                      <a:pt x="20557" y="14781"/>
                      <a:pt x="20629" y="14697"/>
                    </a:cubicBezTo>
                    <a:cubicBezTo>
                      <a:pt x="20895" y="14736"/>
                      <a:pt x="20872" y="14396"/>
                      <a:pt x="20947" y="14219"/>
                    </a:cubicBezTo>
                    <a:cubicBezTo>
                      <a:pt x="20964" y="14178"/>
                      <a:pt x="20983" y="14129"/>
                      <a:pt x="21012" y="14102"/>
                    </a:cubicBezTo>
                    <a:cubicBezTo>
                      <a:pt x="21030" y="14083"/>
                      <a:pt x="21051" y="14074"/>
                      <a:pt x="21063" y="14046"/>
                    </a:cubicBezTo>
                    <a:cubicBezTo>
                      <a:pt x="21100" y="13959"/>
                      <a:pt x="21059" y="13825"/>
                      <a:pt x="21160" y="13802"/>
                    </a:cubicBezTo>
                    <a:cubicBezTo>
                      <a:pt x="21183" y="13595"/>
                      <a:pt x="21207" y="13386"/>
                      <a:pt x="21229" y="13179"/>
                    </a:cubicBezTo>
                    <a:cubicBezTo>
                      <a:pt x="21245" y="13150"/>
                      <a:pt x="21259" y="13117"/>
                      <a:pt x="21275" y="13090"/>
                    </a:cubicBezTo>
                    <a:cubicBezTo>
                      <a:pt x="21293" y="13034"/>
                      <a:pt x="21313" y="12975"/>
                      <a:pt x="21331" y="12918"/>
                    </a:cubicBezTo>
                    <a:cubicBezTo>
                      <a:pt x="21379" y="12734"/>
                      <a:pt x="21380" y="12517"/>
                      <a:pt x="21432" y="12340"/>
                    </a:cubicBezTo>
                    <a:cubicBezTo>
                      <a:pt x="21458" y="12274"/>
                      <a:pt x="21481" y="12207"/>
                      <a:pt x="21506" y="12140"/>
                    </a:cubicBezTo>
                    <a:cubicBezTo>
                      <a:pt x="21534" y="12050"/>
                      <a:pt x="21544" y="11956"/>
                      <a:pt x="21562" y="11856"/>
                    </a:cubicBezTo>
                    <a:cubicBezTo>
                      <a:pt x="21570" y="11799"/>
                      <a:pt x="21582" y="11741"/>
                      <a:pt x="21589" y="11684"/>
                    </a:cubicBezTo>
                    <a:cubicBezTo>
                      <a:pt x="21571" y="11634"/>
                      <a:pt x="21552" y="11588"/>
                      <a:pt x="21534" y="11539"/>
                    </a:cubicBezTo>
                    <a:cubicBezTo>
                      <a:pt x="21489" y="11404"/>
                      <a:pt x="21459" y="11266"/>
                      <a:pt x="21405" y="11145"/>
                    </a:cubicBezTo>
                    <a:cubicBezTo>
                      <a:pt x="21371" y="11067"/>
                      <a:pt x="21326" y="11002"/>
                      <a:pt x="21289" y="10934"/>
                    </a:cubicBezTo>
                    <a:cubicBezTo>
                      <a:pt x="21314" y="10899"/>
                      <a:pt x="21338" y="10868"/>
                      <a:pt x="21363" y="10833"/>
                    </a:cubicBezTo>
                    <a:cubicBezTo>
                      <a:pt x="21359" y="10745"/>
                      <a:pt x="21323" y="10628"/>
                      <a:pt x="21331" y="10522"/>
                    </a:cubicBezTo>
                    <a:cubicBezTo>
                      <a:pt x="21339" y="10440"/>
                      <a:pt x="21344" y="10356"/>
                      <a:pt x="21358" y="10283"/>
                    </a:cubicBezTo>
                    <a:cubicBezTo>
                      <a:pt x="21371" y="10228"/>
                      <a:pt x="21383" y="10176"/>
                      <a:pt x="21395" y="10122"/>
                    </a:cubicBezTo>
                    <a:cubicBezTo>
                      <a:pt x="21369" y="10085"/>
                      <a:pt x="21332" y="10068"/>
                      <a:pt x="21317" y="10016"/>
                    </a:cubicBezTo>
                    <a:cubicBezTo>
                      <a:pt x="21313" y="9972"/>
                      <a:pt x="21312" y="9926"/>
                      <a:pt x="21308" y="9883"/>
                    </a:cubicBezTo>
                    <a:cubicBezTo>
                      <a:pt x="21302" y="9859"/>
                      <a:pt x="21298" y="9844"/>
                      <a:pt x="21294" y="9822"/>
                    </a:cubicBezTo>
                    <a:cubicBezTo>
                      <a:pt x="21347" y="9730"/>
                      <a:pt x="21372" y="9634"/>
                      <a:pt x="21257" y="9544"/>
                    </a:cubicBezTo>
                    <a:cubicBezTo>
                      <a:pt x="21255" y="9566"/>
                      <a:pt x="21253" y="9588"/>
                      <a:pt x="21252" y="9611"/>
                    </a:cubicBezTo>
                    <a:cubicBezTo>
                      <a:pt x="21252" y="9613"/>
                      <a:pt x="21249" y="9614"/>
                      <a:pt x="21248" y="9616"/>
                    </a:cubicBezTo>
                    <a:cubicBezTo>
                      <a:pt x="21226" y="9554"/>
                      <a:pt x="21194" y="9509"/>
                      <a:pt x="21118" y="9483"/>
                    </a:cubicBezTo>
                    <a:cubicBezTo>
                      <a:pt x="21160" y="9326"/>
                      <a:pt x="21012" y="9210"/>
                      <a:pt x="20933" y="9144"/>
                    </a:cubicBezTo>
                    <a:cubicBezTo>
                      <a:pt x="20890" y="9108"/>
                      <a:pt x="20843" y="9045"/>
                      <a:pt x="20823" y="8982"/>
                    </a:cubicBezTo>
                    <a:cubicBezTo>
                      <a:pt x="20803" y="8923"/>
                      <a:pt x="20816" y="8910"/>
                      <a:pt x="20781" y="8866"/>
                    </a:cubicBezTo>
                    <a:cubicBezTo>
                      <a:pt x="20672" y="8723"/>
                      <a:pt x="20305" y="8600"/>
                      <a:pt x="20444" y="8343"/>
                    </a:cubicBezTo>
                    <a:cubicBezTo>
                      <a:pt x="20391" y="8251"/>
                      <a:pt x="20307" y="8351"/>
                      <a:pt x="20254" y="8288"/>
                    </a:cubicBezTo>
                    <a:cubicBezTo>
                      <a:pt x="20192" y="8211"/>
                      <a:pt x="20193" y="7900"/>
                      <a:pt x="20208" y="7799"/>
                    </a:cubicBezTo>
                    <a:cubicBezTo>
                      <a:pt x="20218" y="7757"/>
                      <a:pt x="20231" y="7712"/>
                      <a:pt x="20240" y="7671"/>
                    </a:cubicBezTo>
                    <a:cubicBezTo>
                      <a:pt x="20215" y="7635"/>
                      <a:pt x="20187" y="7605"/>
                      <a:pt x="20162" y="7571"/>
                    </a:cubicBezTo>
                    <a:cubicBezTo>
                      <a:pt x="20159" y="7566"/>
                      <a:pt x="20162" y="7564"/>
                      <a:pt x="20157" y="7559"/>
                    </a:cubicBezTo>
                    <a:cubicBezTo>
                      <a:pt x="20138" y="7598"/>
                      <a:pt x="20121" y="7638"/>
                      <a:pt x="20102" y="7676"/>
                    </a:cubicBezTo>
                    <a:cubicBezTo>
                      <a:pt x="20074" y="7679"/>
                      <a:pt x="20043" y="7637"/>
                      <a:pt x="20023" y="7621"/>
                    </a:cubicBezTo>
                    <a:cubicBezTo>
                      <a:pt x="19942" y="7554"/>
                      <a:pt x="19886" y="7446"/>
                      <a:pt x="19806" y="7370"/>
                    </a:cubicBezTo>
                    <a:cubicBezTo>
                      <a:pt x="19767" y="7414"/>
                      <a:pt x="19755" y="7499"/>
                      <a:pt x="19788" y="7576"/>
                    </a:cubicBezTo>
                    <a:cubicBezTo>
                      <a:pt x="19713" y="7582"/>
                      <a:pt x="19622" y="7517"/>
                      <a:pt x="19594" y="7465"/>
                    </a:cubicBezTo>
                    <a:cubicBezTo>
                      <a:pt x="19550" y="7390"/>
                      <a:pt x="19567" y="7274"/>
                      <a:pt x="19547" y="7170"/>
                    </a:cubicBezTo>
                    <a:cubicBezTo>
                      <a:pt x="19541" y="7121"/>
                      <a:pt x="19535" y="7074"/>
                      <a:pt x="19529" y="7026"/>
                    </a:cubicBezTo>
                    <a:cubicBezTo>
                      <a:pt x="19502" y="6902"/>
                      <a:pt x="19461" y="6765"/>
                      <a:pt x="19372" y="6720"/>
                    </a:cubicBezTo>
                    <a:cubicBezTo>
                      <a:pt x="19363" y="6704"/>
                      <a:pt x="19393" y="6643"/>
                      <a:pt x="19358" y="6587"/>
                    </a:cubicBezTo>
                    <a:cubicBezTo>
                      <a:pt x="19332" y="6544"/>
                      <a:pt x="19287" y="6504"/>
                      <a:pt x="19252" y="6476"/>
                    </a:cubicBezTo>
                    <a:cubicBezTo>
                      <a:pt x="19236" y="6465"/>
                      <a:pt x="19220" y="6458"/>
                      <a:pt x="19206" y="6448"/>
                    </a:cubicBezTo>
                    <a:cubicBezTo>
                      <a:pt x="19162" y="6395"/>
                      <a:pt x="19115" y="6268"/>
                      <a:pt x="19159" y="6198"/>
                    </a:cubicBezTo>
                    <a:cubicBezTo>
                      <a:pt x="19172" y="6177"/>
                      <a:pt x="19203" y="6164"/>
                      <a:pt x="19224" y="6153"/>
                    </a:cubicBezTo>
                    <a:cubicBezTo>
                      <a:pt x="19257" y="6043"/>
                      <a:pt x="19138" y="6012"/>
                      <a:pt x="19104" y="5936"/>
                    </a:cubicBezTo>
                    <a:cubicBezTo>
                      <a:pt x="19070" y="5928"/>
                      <a:pt x="19036" y="5922"/>
                      <a:pt x="19002" y="5914"/>
                    </a:cubicBezTo>
                    <a:cubicBezTo>
                      <a:pt x="18896" y="5871"/>
                      <a:pt x="18818" y="5806"/>
                      <a:pt x="18734" y="5736"/>
                    </a:cubicBezTo>
                    <a:cubicBezTo>
                      <a:pt x="18713" y="5718"/>
                      <a:pt x="18677" y="5692"/>
                      <a:pt x="18660" y="5664"/>
                    </a:cubicBezTo>
                    <a:cubicBezTo>
                      <a:pt x="18650" y="5661"/>
                      <a:pt x="18639" y="5672"/>
                      <a:pt x="18623" y="5675"/>
                    </a:cubicBezTo>
                    <a:cubicBezTo>
                      <a:pt x="18576" y="5686"/>
                      <a:pt x="18509" y="5635"/>
                      <a:pt x="18494" y="5603"/>
                    </a:cubicBezTo>
                    <a:cubicBezTo>
                      <a:pt x="18488" y="5598"/>
                      <a:pt x="18485" y="5596"/>
                      <a:pt x="18480" y="5592"/>
                    </a:cubicBezTo>
                    <a:cubicBezTo>
                      <a:pt x="18538" y="5540"/>
                      <a:pt x="18549" y="5466"/>
                      <a:pt x="18494" y="5397"/>
                    </a:cubicBezTo>
                    <a:cubicBezTo>
                      <a:pt x="18391" y="5415"/>
                      <a:pt x="18297" y="5440"/>
                      <a:pt x="18258" y="5325"/>
                    </a:cubicBezTo>
                    <a:cubicBezTo>
                      <a:pt x="18173" y="5372"/>
                      <a:pt x="18161" y="5318"/>
                      <a:pt x="18092" y="5286"/>
                    </a:cubicBezTo>
                    <a:cubicBezTo>
                      <a:pt x="17845" y="5177"/>
                      <a:pt x="17886" y="5078"/>
                      <a:pt x="17870" y="4747"/>
                    </a:cubicBezTo>
                    <a:cubicBezTo>
                      <a:pt x="17759" y="4710"/>
                      <a:pt x="17725" y="4562"/>
                      <a:pt x="17769" y="4436"/>
                    </a:cubicBezTo>
                    <a:cubicBezTo>
                      <a:pt x="17785" y="4400"/>
                      <a:pt x="17803" y="4366"/>
                      <a:pt x="17819" y="4330"/>
                    </a:cubicBezTo>
                    <a:cubicBezTo>
                      <a:pt x="17803" y="4240"/>
                      <a:pt x="17785" y="4148"/>
                      <a:pt x="17769" y="4058"/>
                    </a:cubicBezTo>
                    <a:cubicBezTo>
                      <a:pt x="17757" y="4010"/>
                      <a:pt x="17750" y="3935"/>
                      <a:pt x="17727" y="3896"/>
                    </a:cubicBezTo>
                    <a:cubicBezTo>
                      <a:pt x="17643" y="3757"/>
                      <a:pt x="17492" y="3680"/>
                      <a:pt x="17436" y="3513"/>
                    </a:cubicBezTo>
                    <a:cubicBezTo>
                      <a:pt x="17414" y="3449"/>
                      <a:pt x="17442" y="3298"/>
                      <a:pt x="17450" y="3218"/>
                    </a:cubicBezTo>
                    <a:cubicBezTo>
                      <a:pt x="17465" y="3061"/>
                      <a:pt x="17391" y="2933"/>
                      <a:pt x="17334" y="2851"/>
                    </a:cubicBezTo>
                    <a:cubicBezTo>
                      <a:pt x="17360" y="2834"/>
                      <a:pt x="17395" y="2821"/>
                      <a:pt x="17404" y="2790"/>
                    </a:cubicBezTo>
                    <a:cubicBezTo>
                      <a:pt x="17429" y="2710"/>
                      <a:pt x="17320" y="2683"/>
                      <a:pt x="17376" y="2585"/>
                    </a:cubicBezTo>
                    <a:cubicBezTo>
                      <a:pt x="17225" y="2536"/>
                      <a:pt x="17192" y="2339"/>
                      <a:pt x="17048" y="2290"/>
                    </a:cubicBezTo>
                    <a:cubicBezTo>
                      <a:pt x="17013" y="2225"/>
                      <a:pt x="17043" y="2104"/>
                      <a:pt x="16974" y="2079"/>
                    </a:cubicBezTo>
                    <a:cubicBezTo>
                      <a:pt x="16953" y="2098"/>
                      <a:pt x="16933" y="2123"/>
                      <a:pt x="16905" y="2134"/>
                    </a:cubicBezTo>
                    <a:cubicBezTo>
                      <a:pt x="16809" y="2179"/>
                      <a:pt x="16738" y="2150"/>
                      <a:pt x="16692" y="2251"/>
                    </a:cubicBezTo>
                    <a:cubicBezTo>
                      <a:pt x="16596" y="2253"/>
                      <a:pt x="16552" y="2148"/>
                      <a:pt x="16526" y="2062"/>
                    </a:cubicBezTo>
                    <a:cubicBezTo>
                      <a:pt x="16515" y="2036"/>
                      <a:pt x="16505" y="2005"/>
                      <a:pt x="16494" y="1979"/>
                    </a:cubicBezTo>
                    <a:cubicBezTo>
                      <a:pt x="16484" y="1930"/>
                      <a:pt x="16476" y="1883"/>
                      <a:pt x="16466" y="1834"/>
                    </a:cubicBezTo>
                    <a:cubicBezTo>
                      <a:pt x="16434" y="1670"/>
                      <a:pt x="16485" y="1502"/>
                      <a:pt x="16452" y="1339"/>
                    </a:cubicBezTo>
                    <a:cubicBezTo>
                      <a:pt x="16409" y="1122"/>
                      <a:pt x="16330" y="982"/>
                      <a:pt x="16175" y="895"/>
                    </a:cubicBezTo>
                    <a:cubicBezTo>
                      <a:pt x="16194" y="837"/>
                      <a:pt x="16215" y="779"/>
                      <a:pt x="16235" y="722"/>
                    </a:cubicBezTo>
                    <a:cubicBezTo>
                      <a:pt x="16116" y="675"/>
                      <a:pt x="16084" y="530"/>
                      <a:pt x="16050" y="383"/>
                    </a:cubicBezTo>
                    <a:cubicBezTo>
                      <a:pt x="16037" y="327"/>
                      <a:pt x="16036" y="262"/>
                      <a:pt x="16013" y="217"/>
                    </a:cubicBezTo>
                    <a:cubicBezTo>
                      <a:pt x="15985" y="187"/>
                      <a:pt x="15955" y="164"/>
                      <a:pt x="15925" y="133"/>
                    </a:cubicBezTo>
                    <a:cubicBezTo>
                      <a:pt x="15906" y="89"/>
                      <a:pt x="15885" y="44"/>
                      <a:pt x="15865" y="0"/>
                    </a:cubicBezTo>
                    <a:close/>
                    <a:moveTo>
                      <a:pt x="13343" y="1590"/>
                    </a:moveTo>
                    <a:cubicBezTo>
                      <a:pt x="13252" y="1628"/>
                      <a:pt x="13264" y="1651"/>
                      <a:pt x="13241" y="1756"/>
                    </a:cubicBezTo>
                    <a:cubicBezTo>
                      <a:pt x="13235" y="1779"/>
                      <a:pt x="13228" y="1801"/>
                      <a:pt x="13222" y="1823"/>
                    </a:cubicBezTo>
                    <a:cubicBezTo>
                      <a:pt x="13261" y="1850"/>
                      <a:pt x="13295" y="1875"/>
                      <a:pt x="13333" y="1901"/>
                    </a:cubicBezTo>
                    <a:cubicBezTo>
                      <a:pt x="13468" y="1891"/>
                      <a:pt x="13385" y="1700"/>
                      <a:pt x="13430" y="1601"/>
                    </a:cubicBezTo>
                    <a:cubicBezTo>
                      <a:pt x="13401" y="1598"/>
                      <a:pt x="13373" y="1594"/>
                      <a:pt x="13343" y="1590"/>
                    </a:cubicBezTo>
                    <a:close/>
                    <a:moveTo>
                      <a:pt x="14659" y="3179"/>
                    </a:moveTo>
                    <a:cubicBezTo>
                      <a:pt x="14622" y="3218"/>
                      <a:pt x="14583" y="3259"/>
                      <a:pt x="14544" y="3296"/>
                    </a:cubicBezTo>
                    <a:cubicBezTo>
                      <a:pt x="14615" y="3275"/>
                      <a:pt x="14678" y="3234"/>
                      <a:pt x="14742" y="3213"/>
                    </a:cubicBezTo>
                    <a:lnTo>
                      <a:pt x="14742" y="3207"/>
                    </a:lnTo>
                    <a:cubicBezTo>
                      <a:pt x="14714" y="3199"/>
                      <a:pt x="14687" y="3188"/>
                      <a:pt x="14659" y="3179"/>
                    </a:cubicBezTo>
                    <a:close/>
                    <a:moveTo>
                      <a:pt x="14" y="9544"/>
                    </a:moveTo>
                    <a:cubicBezTo>
                      <a:pt x="9" y="9551"/>
                      <a:pt x="4" y="9557"/>
                      <a:pt x="0" y="9566"/>
                    </a:cubicBezTo>
                    <a:cubicBezTo>
                      <a:pt x="-5" y="9583"/>
                      <a:pt x="17" y="9608"/>
                      <a:pt x="23" y="9622"/>
                    </a:cubicBezTo>
                    <a:cubicBezTo>
                      <a:pt x="69" y="9722"/>
                      <a:pt x="68" y="9754"/>
                      <a:pt x="143" y="9827"/>
                    </a:cubicBezTo>
                    <a:cubicBezTo>
                      <a:pt x="146" y="9830"/>
                      <a:pt x="145" y="9832"/>
                      <a:pt x="148" y="9833"/>
                    </a:cubicBezTo>
                    <a:cubicBezTo>
                      <a:pt x="221" y="9637"/>
                      <a:pt x="123" y="9615"/>
                      <a:pt x="14" y="9544"/>
                    </a:cubicBezTo>
                    <a:close/>
                    <a:moveTo>
                      <a:pt x="17200" y="19088"/>
                    </a:moveTo>
                    <a:cubicBezTo>
                      <a:pt x="17189" y="19121"/>
                      <a:pt x="17194" y="19171"/>
                      <a:pt x="17196" y="19216"/>
                    </a:cubicBezTo>
                    <a:cubicBezTo>
                      <a:pt x="17191" y="19236"/>
                      <a:pt x="17197" y="19266"/>
                      <a:pt x="17196" y="19288"/>
                    </a:cubicBezTo>
                    <a:cubicBezTo>
                      <a:pt x="17196" y="19297"/>
                      <a:pt x="17197" y="19307"/>
                      <a:pt x="17196" y="19316"/>
                    </a:cubicBezTo>
                    <a:cubicBezTo>
                      <a:pt x="17192" y="19420"/>
                      <a:pt x="17188" y="19523"/>
                      <a:pt x="17187" y="19627"/>
                    </a:cubicBezTo>
                    <a:cubicBezTo>
                      <a:pt x="17236" y="19861"/>
                      <a:pt x="17380" y="19992"/>
                      <a:pt x="17436" y="20227"/>
                    </a:cubicBezTo>
                    <a:cubicBezTo>
                      <a:pt x="17457" y="20312"/>
                      <a:pt x="17440" y="20396"/>
                      <a:pt x="17427" y="20461"/>
                    </a:cubicBezTo>
                    <a:cubicBezTo>
                      <a:pt x="17436" y="20509"/>
                      <a:pt x="17447" y="20558"/>
                      <a:pt x="17455" y="20605"/>
                    </a:cubicBezTo>
                    <a:cubicBezTo>
                      <a:pt x="17487" y="20744"/>
                      <a:pt x="17517" y="20894"/>
                      <a:pt x="17607" y="20956"/>
                    </a:cubicBezTo>
                    <a:cubicBezTo>
                      <a:pt x="17617" y="21193"/>
                      <a:pt x="17816" y="21038"/>
                      <a:pt x="17852" y="21250"/>
                    </a:cubicBezTo>
                    <a:cubicBezTo>
                      <a:pt x="17828" y="21282"/>
                      <a:pt x="17810" y="21312"/>
                      <a:pt x="17787" y="21345"/>
                    </a:cubicBezTo>
                    <a:cubicBezTo>
                      <a:pt x="17787" y="21347"/>
                      <a:pt x="17787" y="21348"/>
                      <a:pt x="17787" y="21350"/>
                    </a:cubicBezTo>
                    <a:cubicBezTo>
                      <a:pt x="17905" y="21537"/>
                      <a:pt x="18091" y="21392"/>
                      <a:pt x="18254" y="21484"/>
                    </a:cubicBezTo>
                    <a:cubicBezTo>
                      <a:pt x="18347" y="21297"/>
                      <a:pt x="18413" y="20999"/>
                      <a:pt x="18665" y="21000"/>
                    </a:cubicBezTo>
                    <a:cubicBezTo>
                      <a:pt x="18668" y="21058"/>
                      <a:pt x="18671" y="21118"/>
                      <a:pt x="18674" y="21178"/>
                    </a:cubicBezTo>
                    <a:cubicBezTo>
                      <a:pt x="18698" y="21178"/>
                      <a:pt x="18728" y="21175"/>
                      <a:pt x="18753" y="21172"/>
                    </a:cubicBezTo>
                    <a:cubicBezTo>
                      <a:pt x="18749" y="21033"/>
                      <a:pt x="18743" y="20893"/>
                      <a:pt x="18739" y="20750"/>
                    </a:cubicBezTo>
                    <a:cubicBezTo>
                      <a:pt x="18762" y="20658"/>
                      <a:pt x="18864" y="20596"/>
                      <a:pt x="18831" y="20472"/>
                    </a:cubicBezTo>
                    <a:cubicBezTo>
                      <a:pt x="18937" y="20320"/>
                      <a:pt x="19001" y="20258"/>
                      <a:pt x="19025" y="20005"/>
                    </a:cubicBezTo>
                    <a:cubicBezTo>
                      <a:pt x="19025" y="19963"/>
                      <a:pt x="19025" y="19920"/>
                      <a:pt x="19025" y="19877"/>
                    </a:cubicBezTo>
                    <a:cubicBezTo>
                      <a:pt x="19015" y="19840"/>
                      <a:pt x="18984" y="19810"/>
                      <a:pt x="18975" y="19761"/>
                    </a:cubicBezTo>
                    <a:cubicBezTo>
                      <a:pt x="18962" y="19699"/>
                      <a:pt x="18969" y="19632"/>
                      <a:pt x="18975" y="19583"/>
                    </a:cubicBezTo>
                    <a:cubicBezTo>
                      <a:pt x="18987" y="19430"/>
                      <a:pt x="18934" y="19335"/>
                      <a:pt x="18859" y="19288"/>
                    </a:cubicBezTo>
                    <a:cubicBezTo>
                      <a:pt x="18836" y="19315"/>
                      <a:pt x="18828" y="19350"/>
                      <a:pt x="18790" y="19360"/>
                    </a:cubicBezTo>
                    <a:cubicBezTo>
                      <a:pt x="18763" y="19359"/>
                      <a:pt x="18738" y="19361"/>
                      <a:pt x="18711" y="19360"/>
                    </a:cubicBezTo>
                    <a:cubicBezTo>
                      <a:pt x="18712" y="19358"/>
                      <a:pt x="18715" y="19357"/>
                      <a:pt x="18716" y="19355"/>
                    </a:cubicBezTo>
                    <a:cubicBezTo>
                      <a:pt x="18709" y="19328"/>
                      <a:pt x="18534" y="19110"/>
                      <a:pt x="18508" y="19088"/>
                    </a:cubicBezTo>
                    <a:cubicBezTo>
                      <a:pt x="18528" y="19196"/>
                      <a:pt x="18552" y="19302"/>
                      <a:pt x="18573" y="19410"/>
                    </a:cubicBezTo>
                    <a:cubicBezTo>
                      <a:pt x="18571" y="19411"/>
                      <a:pt x="18569" y="19410"/>
                      <a:pt x="18568" y="19410"/>
                    </a:cubicBezTo>
                    <a:cubicBezTo>
                      <a:pt x="18517" y="19411"/>
                      <a:pt x="18466" y="19414"/>
                      <a:pt x="18415" y="19416"/>
                    </a:cubicBezTo>
                    <a:cubicBezTo>
                      <a:pt x="18281" y="19417"/>
                      <a:pt x="18182" y="19460"/>
                      <a:pt x="18138" y="19566"/>
                    </a:cubicBezTo>
                    <a:cubicBezTo>
                      <a:pt x="17956" y="19478"/>
                      <a:pt x="17796" y="19381"/>
                      <a:pt x="17639" y="19266"/>
                    </a:cubicBezTo>
                    <a:cubicBezTo>
                      <a:pt x="17581" y="19222"/>
                      <a:pt x="17522" y="19177"/>
                      <a:pt x="17464" y="19132"/>
                    </a:cubicBezTo>
                    <a:cubicBezTo>
                      <a:pt x="17385" y="19223"/>
                      <a:pt x="17332" y="19140"/>
                      <a:pt x="17256" y="19110"/>
                    </a:cubicBezTo>
                    <a:cubicBezTo>
                      <a:pt x="17249" y="19103"/>
                      <a:pt x="17244" y="19095"/>
                      <a:pt x="17237" y="19088"/>
                    </a:cubicBezTo>
                    <a:cubicBezTo>
                      <a:pt x="17236" y="19093"/>
                      <a:pt x="17234" y="19095"/>
                      <a:pt x="17233" y="19099"/>
                    </a:cubicBezTo>
                    <a:cubicBezTo>
                      <a:pt x="17221" y="19097"/>
                      <a:pt x="17214" y="19085"/>
                      <a:pt x="17200" y="19088"/>
                    </a:cubicBezTo>
                    <a:close/>
                  </a:path>
                </a:pathLst>
              </a:custGeom>
              <a:solidFill>
                <a:srgbClr val="008E74"/>
              </a:solidFill>
              <a:ln>
                <a:noFill/>
              </a:ln>
              <a:effec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44546A"/>
                  </a:solidFill>
                  <a:effectLst/>
                  <a:uLnTx/>
                  <a:uFillTx/>
                  <a:latin typeface="Open Sans"/>
                  <a:ea typeface="+mn-ea"/>
                  <a:cs typeface="+mn-cs"/>
                </a:endParaRPr>
              </a:p>
            </p:txBody>
          </p:sp>
          <p:sp>
            <p:nvSpPr>
              <p:cNvPr id="107" name="9Slide.vn 4">
                <a:extLst>
                  <a:ext uri="{FF2B5EF4-FFF2-40B4-BE49-F238E27FC236}">
                    <a16:creationId xmlns:a16="http://schemas.microsoft.com/office/drawing/2014/main" id="{A5E7E6FA-08B3-423B-A230-5B7EB48AF164}"/>
                  </a:ext>
                </a:extLst>
              </p:cNvPr>
              <p:cNvSpPr>
                <a:spLocks/>
              </p:cNvSpPr>
              <p:nvPr/>
            </p:nvSpPr>
            <p:spPr bwMode="auto">
              <a:xfrm>
                <a:off x="1862557" y="1785279"/>
                <a:ext cx="720000" cy="388800"/>
              </a:xfrm>
              <a:prstGeom prst="wedgeRoundRectCallout">
                <a:avLst>
                  <a:gd name="adj1" fmla="val -21495"/>
                  <a:gd name="adj2" fmla="val 84549"/>
                  <a:gd name="adj3" fmla="val 16667"/>
                </a:avLst>
              </a:prstGeom>
              <a:solidFill>
                <a:srgbClr val="245D94"/>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mn-cs"/>
                    <a:sym typeface="Roboto" charset="0"/>
                  </a:rPr>
                  <a:t>337</a:t>
                </a:r>
              </a:p>
            </p:txBody>
          </p:sp>
          <p:sp>
            <p:nvSpPr>
              <p:cNvPr id="110" name="9Slide.vn 5">
                <a:extLst>
                  <a:ext uri="{FF2B5EF4-FFF2-40B4-BE49-F238E27FC236}">
                    <a16:creationId xmlns:a16="http://schemas.microsoft.com/office/drawing/2014/main" id="{1303092A-A9FF-4D03-B8D4-ADEDE53F5EC6}"/>
                  </a:ext>
                </a:extLst>
              </p:cNvPr>
              <p:cNvSpPr>
                <a:spLocks/>
              </p:cNvSpPr>
              <p:nvPr/>
            </p:nvSpPr>
            <p:spPr bwMode="auto">
              <a:xfrm>
                <a:off x="1166181" y="3014483"/>
                <a:ext cx="720000" cy="388800"/>
              </a:xfrm>
              <a:prstGeom prst="wedgeRoundRectCallout">
                <a:avLst>
                  <a:gd name="adj1" fmla="val -20833"/>
                  <a:gd name="adj2" fmla="val 88223"/>
                  <a:gd name="adj3" fmla="val 16667"/>
                </a:avLst>
              </a:prstGeom>
              <a:solidFill>
                <a:srgbClr val="EF70A5"/>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mn-cs"/>
                    <a:sym typeface="Roboto" charset="0"/>
                  </a:rPr>
                  <a:t>193</a:t>
                </a:r>
              </a:p>
            </p:txBody>
          </p:sp>
          <p:sp>
            <p:nvSpPr>
              <p:cNvPr id="113" name="9Slide.vn 6">
                <a:extLst>
                  <a:ext uri="{FF2B5EF4-FFF2-40B4-BE49-F238E27FC236}">
                    <a16:creationId xmlns:a16="http://schemas.microsoft.com/office/drawing/2014/main" id="{94368606-E558-4220-ACB2-036930232C7A}"/>
                  </a:ext>
                </a:extLst>
              </p:cNvPr>
              <p:cNvSpPr>
                <a:spLocks/>
              </p:cNvSpPr>
              <p:nvPr/>
            </p:nvSpPr>
            <p:spPr bwMode="auto">
              <a:xfrm>
                <a:off x="4294882" y="3190513"/>
                <a:ext cx="720000" cy="387354"/>
              </a:xfrm>
              <a:prstGeom prst="wedgeRoundRectCallout">
                <a:avLst>
                  <a:gd name="adj1" fmla="val -19354"/>
                  <a:gd name="adj2" fmla="val 83465"/>
                  <a:gd name="adj3" fmla="val 16667"/>
                </a:avLst>
              </a:prstGeom>
              <a:solidFill>
                <a:srgbClr val="9E124C"/>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Open Sans" panose="020B0606030504020204" pitchFamily="34" charset="0"/>
                    <a:sym typeface="Roboto" charset="0"/>
                  </a:rPr>
                  <a:t>285</a:t>
                </a:r>
                <a:endParaRPr kumimoji="0" lang="en-US" sz="11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Open Sans" panose="020B0606030504020204" pitchFamily="34" charset="0"/>
                  <a:sym typeface="Roboto" charset="0"/>
                </a:endParaRPr>
              </a:p>
            </p:txBody>
          </p:sp>
          <p:sp>
            <p:nvSpPr>
              <p:cNvPr id="116" name="9Slide.vn 7">
                <a:extLst>
                  <a:ext uri="{FF2B5EF4-FFF2-40B4-BE49-F238E27FC236}">
                    <a16:creationId xmlns:a16="http://schemas.microsoft.com/office/drawing/2014/main" id="{31EA54F0-BD89-4630-BE47-7201766995B2}"/>
                  </a:ext>
                </a:extLst>
              </p:cNvPr>
              <p:cNvSpPr>
                <a:spLocks/>
              </p:cNvSpPr>
              <p:nvPr/>
            </p:nvSpPr>
            <p:spPr bwMode="auto">
              <a:xfrm>
                <a:off x="2955758" y="2547936"/>
                <a:ext cx="720000" cy="388800"/>
              </a:xfrm>
              <a:prstGeom prst="wedgeRoundRectCallout">
                <a:avLst>
                  <a:gd name="adj1" fmla="val -19179"/>
                  <a:gd name="adj2" fmla="val 85161"/>
                  <a:gd name="adj3" fmla="val 16667"/>
                </a:avLst>
              </a:prstGeom>
              <a:solidFill>
                <a:srgbClr val="018EA0"/>
              </a:solid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ＭＳ Ｐゴシック" charset="0"/>
                    <a:cs typeface="+mn-cs"/>
                    <a:sym typeface="Roboto" charset="0"/>
                  </a:rPr>
                  <a:t>318</a:t>
                </a:r>
              </a:p>
            </p:txBody>
          </p:sp>
        </p:grpSp>
        <p:sp>
          <p:nvSpPr>
            <p:cNvPr id="118" name="9Slide.vn 8">
              <a:extLst>
                <a:ext uri="{FF2B5EF4-FFF2-40B4-BE49-F238E27FC236}">
                  <a16:creationId xmlns:a16="http://schemas.microsoft.com/office/drawing/2014/main" id="{28CC4C34-FCE6-4E35-8F43-2518E138B6C3}"/>
                </a:ext>
              </a:extLst>
            </p:cNvPr>
            <p:cNvSpPr>
              <a:spLocks/>
            </p:cNvSpPr>
            <p:nvPr/>
          </p:nvSpPr>
          <p:spPr bwMode="auto">
            <a:xfrm>
              <a:off x="592037" y="5183666"/>
              <a:ext cx="5517644" cy="116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Lorem of for ipsum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randomised</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words our, don't look even night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fordon't</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look even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randomised</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words our, don't look even night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fordon't</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look even Lorem of for ipsum. </a:t>
              </a:r>
              <a:r>
                <a:rPr kumimoji="0" lang="en-IN"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It has survived not only five centuries, but also the leap into electronic typesetting, remaining essentially unchanged. It was popularised in the 1960s with the release publishing software like Aldus PageMaker including versions of Lorem Ipsum</a:t>
              </a:r>
              <a:endPar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endParaRPr>
            </a:p>
          </p:txBody>
        </p:sp>
        <p:grpSp>
          <p:nvGrpSpPr>
            <p:cNvPr id="132" name="Group 131">
              <a:extLst>
                <a:ext uri="{FF2B5EF4-FFF2-40B4-BE49-F238E27FC236}">
                  <a16:creationId xmlns:a16="http://schemas.microsoft.com/office/drawing/2014/main" id="{747CA497-1652-44A6-A737-83FDC734B647}"/>
                </a:ext>
              </a:extLst>
            </p:cNvPr>
            <p:cNvGrpSpPr/>
            <p:nvPr/>
          </p:nvGrpSpPr>
          <p:grpSpPr>
            <a:xfrm>
              <a:off x="6511368" y="1328543"/>
              <a:ext cx="5113935" cy="4964224"/>
              <a:chOff x="403224" y="983269"/>
              <a:chExt cx="5113935" cy="4964224"/>
            </a:xfrm>
          </p:grpSpPr>
          <p:graphicFrame>
            <p:nvGraphicFramePr>
              <p:cNvPr id="3" name="9Slide.vn 9">
                <a:extLst>
                  <a:ext uri="{FF2B5EF4-FFF2-40B4-BE49-F238E27FC236}">
                    <a16:creationId xmlns:a16="http://schemas.microsoft.com/office/drawing/2014/main" id="{E39668DA-9B8F-42EF-AE56-8CF6F8524ADF}"/>
                  </a:ext>
                </a:extLst>
              </p:cNvPr>
              <p:cNvGraphicFramePr/>
              <p:nvPr/>
            </p:nvGraphicFramePr>
            <p:xfrm>
              <a:off x="412287" y="983269"/>
              <a:ext cx="1179960" cy="11532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9Slide.vn 10">
                <a:extLst>
                  <a:ext uri="{FF2B5EF4-FFF2-40B4-BE49-F238E27FC236}">
                    <a16:creationId xmlns:a16="http://schemas.microsoft.com/office/drawing/2014/main" id="{0348DFCE-6A64-43DD-A295-31774C04550B}"/>
                  </a:ext>
                </a:extLst>
              </p:cNvPr>
              <p:cNvGraphicFramePr/>
              <p:nvPr/>
            </p:nvGraphicFramePr>
            <p:xfrm>
              <a:off x="408163" y="2293695"/>
              <a:ext cx="1179960" cy="11532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9Slide.vn 11">
                <a:extLst>
                  <a:ext uri="{FF2B5EF4-FFF2-40B4-BE49-F238E27FC236}">
                    <a16:creationId xmlns:a16="http://schemas.microsoft.com/office/drawing/2014/main" id="{D31DB8D9-029B-4D1C-99BA-9C3D3F19E5BE}"/>
                  </a:ext>
                </a:extLst>
              </p:cNvPr>
              <p:cNvGraphicFramePr/>
              <p:nvPr/>
            </p:nvGraphicFramePr>
            <p:xfrm>
              <a:off x="403224" y="3533271"/>
              <a:ext cx="1179960" cy="11532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9Slide.vn 12">
                <a:extLst>
                  <a:ext uri="{FF2B5EF4-FFF2-40B4-BE49-F238E27FC236}">
                    <a16:creationId xmlns:a16="http://schemas.microsoft.com/office/drawing/2014/main" id="{7103D9D3-ECFE-40E2-BB4D-2DB8E137EF30}"/>
                  </a:ext>
                </a:extLst>
              </p:cNvPr>
              <p:cNvGraphicFramePr/>
              <p:nvPr/>
            </p:nvGraphicFramePr>
            <p:xfrm>
              <a:off x="415274" y="4794281"/>
              <a:ext cx="1179960" cy="1153212"/>
            </p:xfrm>
            <a:graphic>
              <a:graphicData uri="http://schemas.openxmlformats.org/drawingml/2006/chart">
                <c:chart xmlns:c="http://schemas.openxmlformats.org/drawingml/2006/chart" xmlns:r="http://schemas.openxmlformats.org/officeDocument/2006/relationships" r:id="rId5"/>
              </a:graphicData>
            </a:graphic>
          </p:graphicFrame>
          <p:sp>
            <p:nvSpPr>
              <p:cNvPr id="119" name="9Slide.vn 13">
                <a:extLst>
                  <a:ext uri="{FF2B5EF4-FFF2-40B4-BE49-F238E27FC236}">
                    <a16:creationId xmlns:a16="http://schemas.microsoft.com/office/drawing/2014/main" id="{F087509B-9B78-40CA-B556-E2E0E7B70CC1}"/>
                  </a:ext>
                </a:extLst>
              </p:cNvPr>
              <p:cNvSpPr>
                <a:spLocks/>
              </p:cNvSpPr>
              <p:nvPr/>
            </p:nvSpPr>
            <p:spPr bwMode="auto">
              <a:xfrm>
                <a:off x="1982768" y="5226706"/>
                <a:ext cx="3534391" cy="5732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Lorem of for ipsum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randomised</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words our, don't look even night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fordon't</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look even </a:t>
                </a:r>
              </a:p>
            </p:txBody>
          </p:sp>
          <p:sp>
            <p:nvSpPr>
              <p:cNvPr id="120" name="9Slide.vn 14">
                <a:extLst>
                  <a:ext uri="{FF2B5EF4-FFF2-40B4-BE49-F238E27FC236}">
                    <a16:creationId xmlns:a16="http://schemas.microsoft.com/office/drawing/2014/main" id="{D4E0C63B-A123-4553-8AD5-6A20941A43CF}"/>
                  </a:ext>
                </a:extLst>
              </p:cNvPr>
              <p:cNvSpPr>
                <a:spLocks/>
              </p:cNvSpPr>
              <p:nvPr/>
            </p:nvSpPr>
            <p:spPr bwMode="auto">
              <a:xfrm>
                <a:off x="1982768" y="4865175"/>
                <a:ext cx="2378354" cy="3787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4572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Add Title Here</a:t>
                </a:r>
              </a:p>
            </p:txBody>
          </p:sp>
          <p:sp>
            <p:nvSpPr>
              <p:cNvPr id="121" name="9Slide.vn 15">
                <a:extLst>
                  <a:ext uri="{FF2B5EF4-FFF2-40B4-BE49-F238E27FC236}">
                    <a16:creationId xmlns:a16="http://schemas.microsoft.com/office/drawing/2014/main" id="{763B53F1-74D7-445F-A0A8-F74D3B8F7018}"/>
                  </a:ext>
                </a:extLst>
              </p:cNvPr>
              <p:cNvSpPr>
                <a:spLocks/>
              </p:cNvSpPr>
              <p:nvPr/>
            </p:nvSpPr>
            <p:spPr bwMode="auto">
              <a:xfrm>
                <a:off x="1982768" y="3988033"/>
                <a:ext cx="3534391" cy="5732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Lorem of for ipsum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randomised</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words our, don't look even night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fordon't</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look even </a:t>
                </a:r>
              </a:p>
            </p:txBody>
          </p:sp>
          <p:sp>
            <p:nvSpPr>
              <p:cNvPr id="122" name="9Slide.vn 16">
                <a:extLst>
                  <a:ext uri="{FF2B5EF4-FFF2-40B4-BE49-F238E27FC236}">
                    <a16:creationId xmlns:a16="http://schemas.microsoft.com/office/drawing/2014/main" id="{2BF8F7D8-4F6C-4268-B46C-A074B91E65FD}"/>
                  </a:ext>
                </a:extLst>
              </p:cNvPr>
              <p:cNvSpPr>
                <a:spLocks/>
              </p:cNvSpPr>
              <p:nvPr/>
            </p:nvSpPr>
            <p:spPr bwMode="auto">
              <a:xfrm>
                <a:off x="1982768" y="3626502"/>
                <a:ext cx="2378354" cy="3787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4572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Add Title Here</a:t>
                </a:r>
              </a:p>
            </p:txBody>
          </p:sp>
          <p:sp>
            <p:nvSpPr>
              <p:cNvPr id="123" name="9Slide.vn 17">
                <a:extLst>
                  <a:ext uri="{FF2B5EF4-FFF2-40B4-BE49-F238E27FC236}">
                    <a16:creationId xmlns:a16="http://schemas.microsoft.com/office/drawing/2014/main" id="{4AA300F4-6434-4FF5-9BCD-790DA9DDBAE4}"/>
                  </a:ext>
                </a:extLst>
              </p:cNvPr>
              <p:cNvSpPr>
                <a:spLocks/>
              </p:cNvSpPr>
              <p:nvPr/>
            </p:nvSpPr>
            <p:spPr bwMode="auto">
              <a:xfrm>
                <a:off x="1982768" y="2733006"/>
                <a:ext cx="3534391" cy="5724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Lorem of for ipsum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randomised</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words our, don't look even night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fordon't</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look even </a:t>
                </a:r>
              </a:p>
            </p:txBody>
          </p:sp>
          <p:sp>
            <p:nvSpPr>
              <p:cNvPr id="124" name="9Slide.vn 18">
                <a:extLst>
                  <a:ext uri="{FF2B5EF4-FFF2-40B4-BE49-F238E27FC236}">
                    <a16:creationId xmlns:a16="http://schemas.microsoft.com/office/drawing/2014/main" id="{D8F4A471-9E85-49E2-9D5F-B67596D2EB6B}"/>
                  </a:ext>
                </a:extLst>
              </p:cNvPr>
              <p:cNvSpPr>
                <a:spLocks/>
              </p:cNvSpPr>
              <p:nvPr/>
            </p:nvSpPr>
            <p:spPr bwMode="auto">
              <a:xfrm>
                <a:off x="1982768" y="2371475"/>
                <a:ext cx="2378354" cy="3787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4572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Add Title Here</a:t>
                </a:r>
              </a:p>
            </p:txBody>
          </p:sp>
          <p:sp>
            <p:nvSpPr>
              <p:cNvPr id="125" name="9Slide.vn 19">
                <a:extLst>
                  <a:ext uri="{FF2B5EF4-FFF2-40B4-BE49-F238E27FC236}">
                    <a16:creationId xmlns:a16="http://schemas.microsoft.com/office/drawing/2014/main" id="{133D9FE5-8498-478D-BFA4-51005DE59CC1}"/>
                  </a:ext>
                </a:extLst>
              </p:cNvPr>
              <p:cNvSpPr>
                <a:spLocks/>
              </p:cNvSpPr>
              <p:nvPr/>
            </p:nvSpPr>
            <p:spPr bwMode="auto">
              <a:xfrm>
                <a:off x="1982768" y="1470231"/>
                <a:ext cx="3534391" cy="5732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Lorem of for ipsum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randomised</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words our, don't look even night </a:t>
                </a:r>
                <a:r>
                  <a:rPr kumimoji="0" lang="en-US" sz="1200" b="0" i="0" u="none" strike="noStrike" kern="1200" cap="none" spc="0" normalizeH="0" baseline="0" noProof="0" dirty="0" err="1">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fordon't</a:t>
                </a:r>
                <a:r>
                  <a:rPr kumimoji="0" lang="en-US" sz="1200" b="0" i="0" u="none" strike="noStrike" kern="1200" cap="none" spc="0" normalizeH="0" baseline="0" noProof="0" dirty="0">
                    <a:ln>
                      <a:noFill/>
                    </a:ln>
                    <a:solidFill>
                      <a:srgbClr val="44546A"/>
                    </a:solidFill>
                    <a:effectLst/>
                    <a:uLnTx/>
                    <a:uFillTx/>
                    <a:latin typeface="Open Sans"/>
                    <a:ea typeface="Open Sans" panose="020B0606030504020204" pitchFamily="34" charset="0"/>
                    <a:cs typeface="Open Sans" panose="020B0606030504020204" pitchFamily="34" charset="0"/>
                    <a:sym typeface="Roboto" charset="0"/>
                  </a:rPr>
                  <a:t> look even </a:t>
                </a:r>
              </a:p>
            </p:txBody>
          </p:sp>
          <p:sp>
            <p:nvSpPr>
              <p:cNvPr id="126" name="9Slide.vn 20">
                <a:extLst>
                  <a:ext uri="{FF2B5EF4-FFF2-40B4-BE49-F238E27FC236}">
                    <a16:creationId xmlns:a16="http://schemas.microsoft.com/office/drawing/2014/main" id="{6DD83417-E1BE-4FA0-9B6E-E4E3E5443A7B}"/>
                  </a:ext>
                </a:extLst>
              </p:cNvPr>
              <p:cNvSpPr>
                <a:spLocks/>
              </p:cNvSpPr>
              <p:nvPr/>
            </p:nvSpPr>
            <p:spPr bwMode="auto">
              <a:xfrm>
                <a:off x="1982768" y="1109561"/>
                <a:ext cx="2378354" cy="3787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4572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Add Title Here</a:t>
                </a:r>
              </a:p>
            </p:txBody>
          </p:sp>
          <p:sp>
            <p:nvSpPr>
              <p:cNvPr id="127" name="9Slide.vn 21">
                <a:extLst>
                  <a:ext uri="{FF2B5EF4-FFF2-40B4-BE49-F238E27FC236}">
                    <a16:creationId xmlns:a16="http://schemas.microsoft.com/office/drawing/2014/main" id="{A35F365F-F358-46E1-B68E-974592ED392F}"/>
                  </a:ext>
                </a:extLst>
              </p:cNvPr>
              <p:cNvSpPr>
                <a:spLocks/>
              </p:cNvSpPr>
              <p:nvPr/>
            </p:nvSpPr>
            <p:spPr bwMode="auto">
              <a:xfrm>
                <a:off x="680333" y="1326602"/>
                <a:ext cx="643869" cy="466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75%</a:t>
                </a:r>
                <a:endParaRPr kumimoji="0" lang="en-US" sz="1200" b="0"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sp>
            <p:nvSpPr>
              <p:cNvPr id="128" name="9Slide.vn 22">
                <a:extLst>
                  <a:ext uri="{FF2B5EF4-FFF2-40B4-BE49-F238E27FC236}">
                    <a16:creationId xmlns:a16="http://schemas.microsoft.com/office/drawing/2014/main" id="{882CE2B1-D575-411A-892F-B5043A9F4223}"/>
                  </a:ext>
                </a:extLst>
              </p:cNvPr>
              <p:cNvSpPr>
                <a:spLocks/>
              </p:cNvSpPr>
              <p:nvPr/>
            </p:nvSpPr>
            <p:spPr bwMode="auto">
              <a:xfrm>
                <a:off x="676209" y="2637459"/>
                <a:ext cx="643869" cy="465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91%</a:t>
                </a:r>
                <a:endParaRPr kumimoji="0" lang="en-US" sz="1200" b="0"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sp>
            <p:nvSpPr>
              <p:cNvPr id="129" name="9Slide.vn 23">
                <a:extLst>
                  <a:ext uri="{FF2B5EF4-FFF2-40B4-BE49-F238E27FC236}">
                    <a16:creationId xmlns:a16="http://schemas.microsoft.com/office/drawing/2014/main" id="{43BA0096-B5DE-46E9-9039-7FA0B1D9A60D}"/>
                  </a:ext>
                </a:extLst>
              </p:cNvPr>
              <p:cNvSpPr>
                <a:spLocks/>
              </p:cNvSpPr>
              <p:nvPr/>
            </p:nvSpPr>
            <p:spPr bwMode="auto">
              <a:xfrm>
                <a:off x="668688" y="3874882"/>
                <a:ext cx="649033" cy="46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54%</a:t>
                </a:r>
                <a:endParaRPr kumimoji="0" lang="en-US" sz="1200" b="0"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sp>
            <p:nvSpPr>
              <p:cNvPr id="130" name="9Slide.vn 24">
                <a:extLst>
                  <a:ext uri="{FF2B5EF4-FFF2-40B4-BE49-F238E27FC236}">
                    <a16:creationId xmlns:a16="http://schemas.microsoft.com/office/drawing/2014/main" id="{FD32D6D9-6285-45E7-9990-9D1FE37801FA}"/>
                  </a:ext>
                </a:extLst>
              </p:cNvPr>
              <p:cNvSpPr>
                <a:spLocks/>
              </p:cNvSpPr>
              <p:nvPr/>
            </p:nvSpPr>
            <p:spPr bwMode="auto">
              <a:xfrm>
                <a:off x="683320" y="5138044"/>
                <a:ext cx="643869" cy="4656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87%</a:t>
                </a:r>
                <a:endParaRPr kumimoji="0" lang="en-US" sz="1200" b="0"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grpSp>
      </p:grpSp>
    </p:spTree>
    <p:extLst>
      <p:ext uri="{BB962C8B-B14F-4D97-AF65-F5344CB8AC3E}">
        <p14:creationId xmlns:p14="http://schemas.microsoft.com/office/powerpoint/2010/main" val="2300659797"/>
      </p:ext>
    </p:extLst>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5C4BECD1-F777-4A5C-A402-C4D465E5C573}"/>
              </a:ext>
            </a:extLst>
          </p:cNvPr>
          <p:cNvSpPr>
            <a:spLocks noGrp="1"/>
          </p:cNvSpPr>
          <p:nvPr>
            <p:ph type="title"/>
          </p:nvPr>
        </p:nvSpPr>
        <p:spPr/>
        <p:txBody>
          <a:bodyPr/>
          <a:lstStyle/>
          <a:p>
            <a:r>
              <a:rPr lang="en-IN"/>
              <a:t>PRODUCT REVIEW DASHBOARD</a:t>
            </a:r>
            <a:endParaRPr lang="en-IN" dirty="0"/>
          </a:p>
        </p:txBody>
      </p:sp>
      <p:grpSp>
        <p:nvGrpSpPr>
          <p:cNvPr id="19" name="9Slide.vn 2">
            <a:extLst>
              <a:ext uri="{FF2B5EF4-FFF2-40B4-BE49-F238E27FC236}">
                <a16:creationId xmlns:a16="http://schemas.microsoft.com/office/drawing/2014/main" id="{ACD73AF4-6050-48E5-A74B-9321034CCFD2}"/>
              </a:ext>
            </a:extLst>
          </p:cNvPr>
          <p:cNvGrpSpPr>
            <a:grpSpLocks noChangeAspect="1"/>
          </p:cNvGrpSpPr>
          <p:nvPr/>
        </p:nvGrpSpPr>
        <p:grpSpPr>
          <a:xfrm flipH="1">
            <a:off x="3549264" y="1125538"/>
            <a:ext cx="8657744" cy="5541961"/>
            <a:chOff x="-12642" y="1620191"/>
            <a:chExt cx="8098911" cy="5038716"/>
          </a:xfrm>
        </p:grpSpPr>
        <p:sp>
          <p:nvSpPr>
            <p:cNvPr id="3" name="9Slide.vn 3">
              <a:extLst>
                <a:ext uri="{FF2B5EF4-FFF2-40B4-BE49-F238E27FC236}">
                  <a16:creationId xmlns:a16="http://schemas.microsoft.com/office/drawing/2014/main" id="{00CAD595-51EC-4CEB-8508-E0A2C393D997}"/>
                </a:ext>
              </a:extLst>
            </p:cNvPr>
            <p:cNvSpPr>
              <a:spLocks/>
            </p:cNvSpPr>
            <p:nvPr/>
          </p:nvSpPr>
          <p:spPr bwMode="auto">
            <a:xfrm>
              <a:off x="-12642" y="1620191"/>
              <a:ext cx="4713669" cy="1298724"/>
            </a:xfrm>
            <a:custGeom>
              <a:avLst/>
              <a:gdLst>
                <a:gd name="T0" fmla="*/ 4439444 w 21600"/>
                <a:gd name="T1" fmla="*/ 1223169 h 21600"/>
                <a:gd name="T2" fmla="*/ 4439444 w 21600"/>
                <a:gd name="T3" fmla="*/ 1223169 h 21600"/>
                <a:gd name="T4" fmla="*/ 4439444 w 21600"/>
                <a:gd name="T5" fmla="*/ 1223169 h 21600"/>
                <a:gd name="T6" fmla="*/ 4439444 w 21600"/>
                <a:gd name="T7" fmla="*/ 12231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77" y="0"/>
                  </a:moveTo>
                  <a:lnTo>
                    <a:pt x="6133" y="15696"/>
                  </a:lnTo>
                  <a:lnTo>
                    <a:pt x="21599" y="15696"/>
                  </a:lnTo>
                  <a:lnTo>
                    <a:pt x="21599" y="21600"/>
                  </a:lnTo>
                  <a:lnTo>
                    <a:pt x="6092" y="21600"/>
                  </a:lnTo>
                  <a:lnTo>
                    <a:pt x="0" y="12051"/>
                  </a:lnTo>
                  <a:lnTo>
                    <a:pt x="77" y="0"/>
                  </a:lnTo>
                  <a:close/>
                </a:path>
              </a:pathLst>
            </a:custGeom>
            <a:solidFill>
              <a:srgbClr val="CE5252"/>
            </a:solidFill>
            <a:ln>
              <a:noFill/>
            </a:ln>
            <a:effec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44546A"/>
                </a:solidFill>
                <a:effectLst/>
                <a:uLnTx/>
                <a:uFillTx/>
                <a:latin typeface="Open Sans"/>
                <a:ea typeface="+mn-ea"/>
                <a:cs typeface="+mn-cs"/>
              </a:endParaRPr>
            </a:p>
          </p:txBody>
        </p:sp>
        <p:sp>
          <p:nvSpPr>
            <p:cNvPr id="4" name="9Slide.vn 4">
              <a:extLst>
                <a:ext uri="{FF2B5EF4-FFF2-40B4-BE49-F238E27FC236}">
                  <a16:creationId xmlns:a16="http://schemas.microsoft.com/office/drawing/2014/main" id="{AA520B5F-419A-41EC-84A1-7486F1861B3F}"/>
                </a:ext>
              </a:extLst>
            </p:cNvPr>
            <p:cNvSpPr>
              <a:spLocks/>
            </p:cNvSpPr>
            <p:nvPr/>
          </p:nvSpPr>
          <p:spPr bwMode="auto">
            <a:xfrm>
              <a:off x="-12642" y="2737027"/>
              <a:ext cx="5764615" cy="896719"/>
            </a:xfrm>
            <a:custGeom>
              <a:avLst/>
              <a:gdLst>
                <a:gd name="T0" fmla="*/ 5429250 w 21600"/>
                <a:gd name="T1" fmla="*/ 844550 h 21600"/>
                <a:gd name="T2" fmla="*/ 5429250 w 21600"/>
                <a:gd name="T3" fmla="*/ 844550 h 21600"/>
                <a:gd name="T4" fmla="*/ 5429250 w 21600"/>
                <a:gd name="T5" fmla="*/ 844550 h 21600"/>
                <a:gd name="T6" fmla="*/ 5429250 w 21600"/>
                <a:gd name="T7" fmla="*/ 8445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4944" y="12359"/>
                  </a:lnTo>
                  <a:lnTo>
                    <a:pt x="21599" y="12359"/>
                  </a:lnTo>
                  <a:lnTo>
                    <a:pt x="21599" y="21599"/>
                  </a:lnTo>
                  <a:lnTo>
                    <a:pt x="4906" y="21599"/>
                  </a:lnTo>
                  <a:lnTo>
                    <a:pt x="14" y="16725"/>
                  </a:lnTo>
                  <a:lnTo>
                    <a:pt x="0" y="0"/>
                  </a:lnTo>
                  <a:close/>
                </a:path>
              </a:pathLst>
            </a:custGeom>
            <a:solidFill>
              <a:srgbClr val="F89C5B"/>
            </a:solidFill>
            <a:ln>
              <a:noFill/>
            </a:ln>
            <a:effec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5" name="9Slide.vn 5">
              <a:extLst>
                <a:ext uri="{FF2B5EF4-FFF2-40B4-BE49-F238E27FC236}">
                  <a16:creationId xmlns:a16="http://schemas.microsoft.com/office/drawing/2014/main" id="{17421447-91F5-40C1-B976-F868D5CCE79A}"/>
                </a:ext>
              </a:extLst>
            </p:cNvPr>
            <p:cNvSpPr>
              <a:spLocks/>
            </p:cNvSpPr>
            <p:nvPr/>
          </p:nvSpPr>
          <p:spPr bwMode="auto">
            <a:xfrm>
              <a:off x="-12642" y="3815349"/>
              <a:ext cx="7088622" cy="647255"/>
            </a:xfrm>
            <a:custGeom>
              <a:avLst/>
              <a:gdLst>
                <a:gd name="T0" fmla="*/ 6676232 w 21600"/>
                <a:gd name="T1" fmla="*/ 609600 h 21600"/>
                <a:gd name="T2" fmla="*/ 6676232 w 21600"/>
                <a:gd name="T3" fmla="*/ 609600 h 21600"/>
                <a:gd name="T4" fmla="*/ 6676232 w 21600"/>
                <a:gd name="T5" fmla="*/ 609600 h 21600"/>
                <a:gd name="T6" fmla="*/ 6676232 w 21600"/>
                <a:gd name="T7" fmla="*/ 609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0" y="21599"/>
                  </a:lnTo>
                  <a:lnTo>
                    <a:pt x="4093" y="18445"/>
                  </a:lnTo>
                  <a:lnTo>
                    <a:pt x="21599" y="18445"/>
                  </a:lnTo>
                  <a:lnTo>
                    <a:pt x="21599" y="5398"/>
                  </a:lnTo>
                  <a:lnTo>
                    <a:pt x="4129" y="5398"/>
                  </a:lnTo>
                  <a:lnTo>
                    <a:pt x="0" y="0"/>
                  </a:lnTo>
                  <a:close/>
                </a:path>
              </a:pathLst>
            </a:custGeom>
            <a:solidFill>
              <a:schemeClr val="accent4"/>
            </a:solidFill>
            <a:ln>
              <a:noFill/>
            </a:ln>
            <a:effec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44546A"/>
                </a:solidFill>
                <a:effectLst/>
                <a:uLnTx/>
                <a:uFillTx/>
                <a:latin typeface="Open Sans"/>
                <a:ea typeface="+mn-ea"/>
                <a:cs typeface="+mn-cs"/>
              </a:endParaRPr>
            </a:p>
          </p:txBody>
        </p:sp>
        <p:sp>
          <p:nvSpPr>
            <p:cNvPr id="6" name="9Slide.vn 6">
              <a:extLst>
                <a:ext uri="{FF2B5EF4-FFF2-40B4-BE49-F238E27FC236}">
                  <a16:creationId xmlns:a16="http://schemas.microsoft.com/office/drawing/2014/main" id="{3E93DF39-4EAF-48D1-A9D5-4D3DA9F1EEE5}"/>
                </a:ext>
              </a:extLst>
            </p:cNvPr>
            <p:cNvSpPr>
              <a:spLocks/>
            </p:cNvSpPr>
            <p:nvPr/>
          </p:nvSpPr>
          <p:spPr bwMode="auto">
            <a:xfrm rot="10800000" flipH="1">
              <a:off x="-12642" y="4609775"/>
              <a:ext cx="6187691" cy="907674"/>
            </a:xfrm>
            <a:custGeom>
              <a:avLst/>
              <a:gdLst>
                <a:gd name="T0" fmla="*/ 5827713 w 21600"/>
                <a:gd name="T1" fmla="*/ 854869 h 21600"/>
                <a:gd name="T2" fmla="*/ 5827713 w 21600"/>
                <a:gd name="T3" fmla="*/ 854869 h 21600"/>
                <a:gd name="T4" fmla="*/ 5827713 w 21600"/>
                <a:gd name="T5" fmla="*/ 854869 h 21600"/>
                <a:gd name="T6" fmla="*/ 5827713 w 21600"/>
                <a:gd name="T7" fmla="*/ 8548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4768" y="12205"/>
                  </a:lnTo>
                  <a:lnTo>
                    <a:pt x="21600" y="12474"/>
                  </a:lnTo>
                  <a:lnTo>
                    <a:pt x="21600" y="21599"/>
                  </a:lnTo>
                  <a:lnTo>
                    <a:pt x="4732" y="21331"/>
                  </a:lnTo>
                  <a:lnTo>
                    <a:pt x="13" y="16517"/>
                  </a:lnTo>
                  <a:lnTo>
                    <a:pt x="0" y="0"/>
                  </a:lnTo>
                  <a:close/>
                </a:path>
              </a:pathLst>
            </a:custGeom>
            <a:solidFill>
              <a:srgbClr val="EF70A5"/>
            </a:solidFill>
            <a:ln>
              <a:noFill/>
            </a:ln>
            <a:effec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44546A"/>
                </a:solidFill>
                <a:effectLst/>
                <a:uLnTx/>
                <a:uFillTx/>
                <a:latin typeface="Open Sans"/>
                <a:ea typeface="+mn-ea"/>
                <a:cs typeface="+mn-cs"/>
              </a:endParaRPr>
            </a:p>
          </p:txBody>
        </p:sp>
        <p:sp>
          <p:nvSpPr>
            <p:cNvPr id="7" name="9Slide.vn 7">
              <a:extLst>
                <a:ext uri="{FF2B5EF4-FFF2-40B4-BE49-F238E27FC236}">
                  <a16:creationId xmlns:a16="http://schemas.microsoft.com/office/drawing/2014/main" id="{2DE879C8-BB9C-43A0-9198-EA60B58352CF}"/>
                </a:ext>
              </a:extLst>
            </p:cNvPr>
            <p:cNvSpPr>
              <a:spLocks/>
            </p:cNvSpPr>
            <p:nvPr/>
          </p:nvSpPr>
          <p:spPr bwMode="auto">
            <a:xfrm rot="10800000" flipH="1">
              <a:off x="-12642" y="5336802"/>
              <a:ext cx="5189840" cy="1322105"/>
            </a:xfrm>
            <a:custGeom>
              <a:avLst/>
              <a:gdLst>
                <a:gd name="T0" fmla="*/ 4887913 w 21600"/>
                <a:gd name="T1" fmla="*/ 1237457 h 21600"/>
                <a:gd name="T2" fmla="*/ 4887913 w 21600"/>
                <a:gd name="T3" fmla="*/ 1237457 h 21600"/>
                <a:gd name="T4" fmla="*/ 4887913 w 21600"/>
                <a:gd name="T5" fmla="*/ 1237457 h 21600"/>
                <a:gd name="T6" fmla="*/ 4887913 w 21600"/>
                <a:gd name="T7" fmla="*/ 12374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5668" y="15514"/>
                  </a:lnTo>
                  <a:lnTo>
                    <a:pt x="21599" y="15764"/>
                  </a:lnTo>
                  <a:lnTo>
                    <a:pt x="21599" y="21600"/>
                  </a:lnTo>
                  <a:lnTo>
                    <a:pt x="5687" y="21350"/>
                  </a:lnTo>
                  <a:lnTo>
                    <a:pt x="18" y="12263"/>
                  </a:lnTo>
                  <a:lnTo>
                    <a:pt x="0" y="0"/>
                  </a:lnTo>
                  <a:close/>
                </a:path>
              </a:pathLst>
            </a:custGeom>
            <a:solidFill>
              <a:schemeClr val="accent2"/>
            </a:solidFill>
            <a:ln>
              <a:noFill/>
            </a:ln>
            <a:effec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44546A"/>
                </a:solidFill>
                <a:effectLst/>
                <a:uLnTx/>
                <a:uFillTx/>
                <a:latin typeface="Open Sans"/>
                <a:ea typeface="+mn-ea"/>
                <a:cs typeface="+mn-cs"/>
              </a:endParaRPr>
            </a:p>
          </p:txBody>
        </p:sp>
        <p:sp>
          <p:nvSpPr>
            <p:cNvPr id="8" name="9Slide.vn 8">
              <a:extLst>
                <a:ext uri="{FF2B5EF4-FFF2-40B4-BE49-F238E27FC236}">
                  <a16:creationId xmlns:a16="http://schemas.microsoft.com/office/drawing/2014/main" id="{6A9A437F-A72F-424B-A54E-96E236BE5D02}"/>
                </a:ext>
              </a:extLst>
            </p:cNvPr>
            <p:cNvSpPr>
              <a:spLocks/>
            </p:cNvSpPr>
            <p:nvPr/>
          </p:nvSpPr>
          <p:spPr bwMode="auto">
            <a:xfrm>
              <a:off x="4708422" y="2490421"/>
              <a:ext cx="1010289" cy="4761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45%</a:t>
              </a:r>
              <a:endParaRPr kumimoji="0" lang="en-US" sz="18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sp>
          <p:nvSpPr>
            <p:cNvPr id="9" name="9Slide.vn 9">
              <a:extLst>
                <a:ext uri="{FF2B5EF4-FFF2-40B4-BE49-F238E27FC236}">
                  <a16:creationId xmlns:a16="http://schemas.microsoft.com/office/drawing/2014/main" id="{2E8AE892-F730-4E5E-A427-FFCFA862EC71}"/>
                </a:ext>
              </a:extLst>
            </p:cNvPr>
            <p:cNvSpPr>
              <a:spLocks/>
            </p:cNvSpPr>
            <p:nvPr/>
          </p:nvSpPr>
          <p:spPr bwMode="auto">
            <a:xfrm>
              <a:off x="5754351" y="3202832"/>
              <a:ext cx="1010289" cy="4761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53%</a:t>
              </a:r>
              <a:endParaRPr kumimoji="0" lang="en-US" sz="18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sp>
          <p:nvSpPr>
            <p:cNvPr id="10" name="9Slide.vn 10">
              <a:extLst>
                <a:ext uri="{FF2B5EF4-FFF2-40B4-BE49-F238E27FC236}">
                  <a16:creationId xmlns:a16="http://schemas.microsoft.com/office/drawing/2014/main" id="{38496300-A2BD-4B4A-B7C5-4B8985C82D59}"/>
                </a:ext>
              </a:extLst>
            </p:cNvPr>
            <p:cNvSpPr>
              <a:spLocks/>
            </p:cNvSpPr>
            <p:nvPr/>
          </p:nvSpPr>
          <p:spPr bwMode="auto">
            <a:xfrm>
              <a:off x="6177058" y="4564538"/>
              <a:ext cx="1010289" cy="4770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55%</a:t>
              </a:r>
              <a:endParaRPr kumimoji="0" lang="en-US" sz="18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sp>
          <p:nvSpPr>
            <p:cNvPr id="11" name="9Slide.vn 11">
              <a:extLst>
                <a:ext uri="{FF2B5EF4-FFF2-40B4-BE49-F238E27FC236}">
                  <a16:creationId xmlns:a16="http://schemas.microsoft.com/office/drawing/2014/main" id="{2DE9BFEE-3CAF-424E-84F0-97828E0F7B8F}"/>
                </a:ext>
              </a:extLst>
            </p:cNvPr>
            <p:cNvSpPr>
              <a:spLocks/>
            </p:cNvSpPr>
            <p:nvPr/>
          </p:nvSpPr>
          <p:spPr bwMode="auto">
            <a:xfrm>
              <a:off x="5182859" y="5290137"/>
              <a:ext cx="1010289" cy="4770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50%</a:t>
              </a:r>
              <a:endParaRPr kumimoji="0" lang="en-US" sz="18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sp>
          <p:nvSpPr>
            <p:cNvPr id="12" name="9Slide.vn 12">
              <a:extLst>
                <a:ext uri="{FF2B5EF4-FFF2-40B4-BE49-F238E27FC236}">
                  <a16:creationId xmlns:a16="http://schemas.microsoft.com/office/drawing/2014/main" id="{61F4EF22-B5FF-4C3E-AD9B-3A341A2246ED}"/>
                </a:ext>
              </a:extLst>
            </p:cNvPr>
            <p:cNvSpPr>
              <a:spLocks/>
            </p:cNvSpPr>
            <p:nvPr/>
          </p:nvSpPr>
          <p:spPr bwMode="auto">
            <a:xfrm>
              <a:off x="2672114" y="2555424"/>
              <a:ext cx="1866757" cy="3577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Open Sans"/>
                  <a:ea typeface="ＭＳ Ｐゴシック" charset="0"/>
                  <a:cs typeface="Open Sans" panose="020B0606030504020204" pitchFamily="34" charset="0"/>
                  <a:sym typeface="Roboto" charset="0"/>
                </a:rPr>
                <a:t>Add Title Here</a:t>
              </a:r>
            </a:p>
          </p:txBody>
        </p:sp>
        <p:sp>
          <p:nvSpPr>
            <p:cNvPr id="13" name="9Slide.vn 13">
              <a:extLst>
                <a:ext uri="{FF2B5EF4-FFF2-40B4-BE49-F238E27FC236}">
                  <a16:creationId xmlns:a16="http://schemas.microsoft.com/office/drawing/2014/main" id="{FF304D96-2672-4901-9DCD-6CAD65D7164F}"/>
                </a:ext>
              </a:extLst>
            </p:cNvPr>
            <p:cNvSpPr>
              <a:spLocks/>
            </p:cNvSpPr>
            <p:nvPr/>
          </p:nvSpPr>
          <p:spPr bwMode="auto">
            <a:xfrm>
              <a:off x="3604302" y="3270255"/>
              <a:ext cx="1986364" cy="3577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Open Sans"/>
                  <a:ea typeface="ＭＳ Ｐゴシック" charset="0"/>
                  <a:cs typeface="Open Sans" panose="020B0606030504020204" pitchFamily="34" charset="0"/>
                  <a:sym typeface="Roboto" charset="0"/>
                </a:rPr>
                <a:t>Add Title Here</a:t>
              </a:r>
            </a:p>
          </p:txBody>
        </p:sp>
        <p:sp>
          <p:nvSpPr>
            <p:cNvPr id="14" name="9Slide.vn 14">
              <a:extLst>
                <a:ext uri="{FF2B5EF4-FFF2-40B4-BE49-F238E27FC236}">
                  <a16:creationId xmlns:a16="http://schemas.microsoft.com/office/drawing/2014/main" id="{EA7959A1-2BCF-4361-8860-A7C358566AB5}"/>
                </a:ext>
              </a:extLst>
            </p:cNvPr>
            <p:cNvSpPr>
              <a:spLocks/>
            </p:cNvSpPr>
            <p:nvPr/>
          </p:nvSpPr>
          <p:spPr bwMode="auto">
            <a:xfrm>
              <a:off x="5022856" y="3995733"/>
              <a:ext cx="1896988" cy="358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Open Sans"/>
                  <a:ea typeface="ＭＳ Ｐゴシック" charset="0"/>
                  <a:cs typeface="Open Sans" panose="020B0606030504020204" pitchFamily="34" charset="0"/>
                  <a:sym typeface="Roboto" charset="0"/>
                </a:rPr>
                <a:t>Add Title Here</a:t>
              </a:r>
            </a:p>
          </p:txBody>
        </p:sp>
        <p:sp>
          <p:nvSpPr>
            <p:cNvPr id="15" name="9Slide.vn 15">
              <a:extLst>
                <a:ext uri="{FF2B5EF4-FFF2-40B4-BE49-F238E27FC236}">
                  <a16:creationId xmlns:a16="http://schemas.microsoft.com/office/drawing/2014/main" id="{A2AA080E-093A-4919-AAA7-3EA38497713E}"/>
                </a:ext>
              </a:extLst>
            </p:cNvPr>
            <p:cNvSpPr>
              <a:spLocks/>
            </p:cNvSpPr>
            <p:nvPr/>
          </p:nvSpPr>
          <p:spPr bwMode="auto">
            <a:xfrm>
              <a:off x="4196812" y="4626816"/>
              <a:ext cx="1810503" cy="358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Open Sans"/>
                  <a:ea typeface="ＭＳ Ｐゴシック" charset="0"/>
                  <a:cs typeface="Open Sans" panose="020B0606030504020204" pitchFamily="34" charset="0"/>
                  <a:sym typeface="Roboto" charset="0"/>
                </a:rPr>
                <a:t>Add Title Here</a:t>
              </a:r>
            </a:p>
          </p:txBody>
        </p:sp>
        <p:sp>
          <p:nvSpPr>
            <p:cNvPr id="16" name="9Slide.vn 16">
              <a:extLst>
                <a:ext uri="{FF2B5EF4-FFF2-40B4-BE49-F238E27FC236}">
                  <a16:creationId xmlns:a16="http://schemas.microsoft.com/office/drawing/2014/main" id="{526340AC-7671-48FE-A7F6-6F5B4EE16983}"/>
                </a:ext>
              </a:extLst>
            </p:cNvPr>
            <p:cNvSpPr>
              <a:spLocks/>
            </p:cNvSpPr>
            <p:nvPr/>
          </p:nvSpPr>
          <p:spPr bwMode="auto">
            <a:xfrm>
              <a:off x="3153441" y="5337712"/>
              <a:ext cx="1849797" cy="358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Open Sans"/>
                  <a:ea typeface="ＭＳ Ｐゴシック" charset="0"/>
                  <a:cs typeface="Open Sans" panose="020B0606030504020204" pitchFamily="34" charset="0"/>
                  <a:sym typeface="Roboto" charset="0"/>
                </a:rPr>
                <a:t>Add Title Here</a:t>
              </a:r>
            </a:p>
          </p:txBody>
        </p:sp>
        <p:sp>
          <p:nvSpPr>
            <p:cNvPr id="18" name="9Slide.vn 17">
              <a:extLst>
                <a:ext uri="{FF2B5EF4-FFF2-40B4-BE49-F238E27FC236}">
                  <a16:creationId xmlns:a16="http://schemas.microsoft.com/office/drawing/2014/main" id="{2BD3DB15-C93B-4623-88D2-EE4F73AA8CC7}"/>
                </a:ext>
              </a:extLst>
            </p:cNvPr>
            <p:cNvSpPr>
              <a:spLocks/>
            </p:cNvSpPr>
            <p:nvPr/>
          </p:nvSpPr>
          <p:spPr bwMode="auto">
            <a:xfrm>
              <a:off x="7075980" y="3936637"/>
              <a:ext cx="1010289" cy="4770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30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rPr>
                <a:t>75%</a:t>
              </a:r>
              <a:endParaRPr kumimoji="0" lang="en-US" sz="1800" b="1" i="0" u="none" strike="noStrike" kern="1200" cap="none" spc="0" normalizeH="0" baseline="0" noProof="0" dirty="0">
                <a:ln>
                  <a:noFill/>
                </a:ln>
                <a:solidFill>
                  <a:srgbClr val="44546A"/>
                </a:solidFill>
                <a:effectLst/>
                <a:uLnTx/>
                <a:uFillTx/>
                <a:latin typeface="Open Sans"/>
                <a:ea typeface="ＭＳ Ｐゴシック" charset="0"/>
                <a:cs typeface="Open Sans" panose="020B0606030504020204" pitchFamily="34" charset="0"/>
                <a:sym typeface="Roboto" charset="0"/>
              </a:endParaRPr>
            </a:p>
          </p:txBody>
        </p:sp>
      </p:grpSp>
      <p:grpSp>
        <p:nvGrpSpPr>
          <p:cNvPr id="39" name="9Slide.vn 18">
            <a:extLst>
              <a:ext uri="{FF2B5EF4-FFF2-40B4-BE49-F238E27FC236}">
                <a16:creationId xmlns:a16="http://schemas.microsoft.com/office/drawing/2014/main" id="{63876C32-021A-4556-8BFA-E8FE163571E7}"/>
              </a:ext>
            </a:extLst>
          </p:cNvPr>
          <p:cNvGrpSpPr/>
          <p:nvPr/>
        </p:nvGrpSpPr>
        <p:grpSpPr>
          <a:xfrm>
            <a:off x="527725" y="4546388"/>
            <a:ext cx="1926022" cy="2121112"/>
            <a:chOff x="527725" y="4045414"/>
            <a:chExt cx="1926022" cy="2121112"/>
          </a:xfrm>
        </p:grpSpPr>
        <p:grpSp>
          <p:nvGrpSpPr>
            <p:cNvPr id="31" name="Group 30">
              <a:extLst>
                <a:ext uri="{FF2B5EF4-FFF2-40B4-BE49-F238E27FC236}">
                  <a16:creationId xmlns:a16="http://schemas.microsoft.com/office/drawing/2014/main" id="{4D110F90-31D0-4CCF-872D-57797821BD90}"/>
                </a:ext>
              </a:extLst>
            </p:cNvPr>
            <p:cNvGrpSpPr/>
            <p:nvPr/>
          </p:nvGrpSpPr>
          <p:grpSpPr>
            <a:xfrm>
              <a:off x="642530" y="4045414"/>
              <a:ext cx="1696412" cy="1696412"/>
              <a:chOff x="10138901" y="4671832"/>
              <a:chExt cx="1543664" cy="1543664"/>
            </a:xfrm>
          </p:grpSpPr>
          <p:grpSp>
            <p:nvGrpSpPr>
              <p:cNvPr id="32" name="Group 31">
                <a:extLst>
                  <a:ext uri="{FF2B5EF4-FFF2-40B4-BE49-F238E27FC236}">
                    <a16:creationId xmlns:a16="http://schemas.microsoft.com/office/drawing/2014/main" id="{930A37CD-38DE-4996-AA37-5B1CA41D2346}"/>
                  </a:ext>
                </a:extLst>
              </p:cNvPr>
              <p:cNvGrpSpPr/>
              <p:nvPr/>
            </p:nvGrpSpPr>
            <p:grpSpPr>
              <a:xfrm rot="5400000">
                <a:off x="10138901" y="4671832"/>
                <a:ext cx="1543664" cy="1543664"/>
                <a:chOff x="7410450" y="1028700"/>
                <a:chExt cx="3848100" cy="3848100"/>
              </a:xfrm>
            </p:grpSpPr>
            <p:sp>
              <p:nvSpPr>
                <p:cNvPr id="34" name="9Slide.vn 19">
                  <a:extLst>
                    <a:ext uri="{FF2B5EF4-FFF2-40B4-BE49-F238E27FC236}">
                      <a16:creationId xmlns:a16="http://schemas.microsoft.com/office/drawing/2014/main" id="{84AAA2FF-B12C-42F4-B849-66EB34CA511D}"/>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 name="9Slide.vn 20">
                  <a:extLst>
                    <a:ext uri="{FF2B5EF4-FFF2-40B4-BE49-F238E27FC236}">
                      <a16:creationId xmlns:a16="http://schemas.microsoft.com/office/drawing/2014/main" id="{F1E52D81-381C-4E3F-A3AC-C82D41C91047}"/>
                    </a:ext>
                  </a:extLst>
                </p:cNvPr>
                <p:cNvSpPr/>
                <p:nvPr/>
              </p:nvSpPr>
              <p:spPr>
                <a:xfrm rot="4657630">
                  <a:off x="7410450" y="1028700"/>
                  <a:ext cx="3848100" cy="3848100"/>
                </a:xfrm>
                <a:prstGeom prst="blockArc">
                  <a:avLst>
                    <a:gd name="adj1" fmla="val 5982016"/>
                    <a:gd name="adj2" fmla="val 3957020"/>
                    <a:gd name="adj3" fmla="val 11330"/>
                  </a:avLst>
                </a:prstGeom>
                <a:solidFill>
                  <a:srgbClr val="FFCE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33" name="9Slide.vn 21">
                <a:extLst>
                  <a:ext uri="{FF2B5EF4-FFF2-40B4-BE49-F238E27FC236}">
                    <a16:creationId xmlns:a16="http://schemas.microsoft.com/office/drawing/2014/main" id="{321F9336-3666-47AE-AC24-62CD3C5CFC11}"/>
                  </a:ext>
                </a:extLst>
              </p:cNvPr>
              <p:cNvSpPr txBox="1"/>
              <p:nvPr/>
            </p:nvSpPr>
            <p:spPr>
              <a:xfrm>
                <a:off x="10415433" y="5182054"/>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87%</a:t>
                </a:r>
              </a:p>
            </p:txBody>
          </p:sp>
        </p:grpSp>
        <p:sp>
          <p:nvSpPr>
            <p:cNvPr id="36" name="9Slide.vn 22">
              <a:extLst>
                <a:ext uri="{FF2B5EF4-FFF2-40B4-BE49-F238E27FC236}">
                  <a16:creationId xmlns:a16="http://schemas.microsoft.com/office/drawing/2014/main" id="{9C534BD8-F2F9-4F62-ADE5-F379756161B6}"/>
                </a:ext>
              </a:extLst>
            </p:cNvPr>
            <p:cNvSpPr>
              <a:spLocks/>
            </p:cNvSpPr>
            <p:nvPr/>
          </p:nvSpPr>
          <p:spPr bwMode="auto">
            <a:xfrm flipH="1">
              <a:off x="527725" y="5732816"/>
              <a:ext cx="1926022" cy="4337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38" name="9Slide.vn 23">
            <a:extLst>
              <a:ext uri="{FF2B5EF4-FFF2-40B4-BE49-F238E27FC236}">
                <a16:creationId xmlns:a16="http://schemas.microsoft.com/office/drawing/2014/main" id="{74C0341E-0EAA-4953-9557-796DEB73F69B}"/>
              </a:ext>
            </a:extLst>
          </p:cNvPr>
          <p:cNvGrpSpPr/>
          <p:nvPr/>
        </p:nvGrpSpPr>
        <p:grpSpPr>
          <a:xfrm>
            <a:off x="527725" y="1554160"/>
            <a:ext cx="1926022" cy="2148005"/>
            <a:chOff x="527725" y="1699418"/>
            <a:chExt cx="1926022" cy="2148005"/>
          </a:xfrm>
        </p:grpSpPr>
        <p:grpSp>
          <p:nvGrpSpPr>
            <p:cNvPr id="26" name="Group 25">
              <a:extLst>
                <a:ext uri="{FF2B5EF4-FFF2-40B4-BE49-F238E27FC236}">
                  <a16:creationId xmlns:a16="http://schemas.microsoft.com/office/drawing/2014/main" id="{9E02456B-59FF-48E8-80A0-1FC9C515AA66}"/>
                </a:ext>
              </a:extLst>
            </p:cNvPr>
            <p:cNvGrpSpPr/>
            <p:nvPr/>
          </p:nvGrpSpPr>
          <p:grpSpPr>
            <a:xfrm>
              <a:off x="642530" y="1699418"/>
              <a:ext cx="1696412" cy="1696412"/>
              <a:chOff x="10138901" y="1863396"/>
              <a:chExt cx="1543664" cy="1543664"/>
            </a:xfrm>
          </p:grpSpPr>
          <p:grpSp>
            <p:nvGrpSpPr>
              <p:cNvPr id="27" name="Group 26">
                <a:extLst>
                  <a:ext uri="{FF2B5EF4-FFF2-40B4-BE49-F238E27FC236}">
                    <a16:creationId xmlns:a16="http://schemas.microsoft.com/office/drawing/2014/main" id="{CE71F627-EE96-4F96-9932-053A37A95421}"/>
                  </a:ext>
                </a:extLst>
              </p:cNvPr>
              <p:cNvGrpSpPr/>
              <p:nvPr/>
            </p:nvGrpSpPr>
            <p:grpSpPr>
              <a:xfrm rot="5400000">
                <a:off x="10138901" y="1863396"/>
                <a:ext cx="1543664" cy="1543664"/>
                <a:chOff x="7410450" y="1028700"/>
                <a:chExt cx="3848100" cy="3848100"/>
              </a:xfrm>
            </p:grpSpPr>
            <p:sp>
              <p:nvSpPr>
                <p:cNvPr id="29" name="9Slide.vn 24">
                  <a:extLst>
                    <a:ext uri="{FF2B5EF4-FFF2-40B4-BE49-F238E27FC236}">
                      <a16:creationId xmlns:a16="http://schemas.microsoft.com/office/drawing/2014/main" id="{17EB5262-EAF8-46D7-8EF2-4C0D9031A51C}"/>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 name="9Slide.vn 25">
                  <a:extLst>
                    <a:ext uri="{FF2B5EF4-FFF2-40B4-BE49-F238E27FC236}">
                      <a16:creationId xmlns:a16="http://schemas.microsoft.com/office/drawing/2014/main" id="{14B2B4C4-77BA-43AC-976D-4230261D2CF4}"/>
                    </a:ext>
                  </a:extLst>
                </p:cNvPr>
                <p:cNvSpPr/>
                <p:nvPr/>
              </p:nvSpPr>
              <p:spPr>
                <a:xfrm>
                  <a:off x="7410450" y="1028700"/>
                  <a:ext cx="3848100" cy="3848100"/>
                </a:xfrm>
                <a:prstGeom prst="blockArc">
                  <a:avLst>
                    <a:gd name="adj1" fmla="val 11747544"/>
                    <a:gd name="adj2" fmla="val 5370644"/>
                    <a:gd name="adj3" fmla="val 1098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28" name="9Slide.vn 26">
                <a:extLst>
                  <a:ext uri="{FF2B5EF4-FFF2-40B4-BE49-F238E27FC236}">
                    <a16:creationId xmlns:a16="http://schemas.microsoft.com/office/drawing/2014/main" id="{7033851F-625F-47CD-AAAF-5E7FFF2509DB}"/>
                  </a:ext>
                </a:extLst>
              </p:cNvPr>
              <p:cNvSpPr txBox="1"/>
              <p:nvPr/>
            </p:nvSpPr>
            <p:spPr>
              <a:xfrm>
                <a:off x="10415433" y="2373618"/>
                <a:ext cx="9906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67%</a:t>
                </a:r>
              </a:p>
            </p:txBody>
          </p:sp>
        </p:grpSp>
        <p:sp>
          <p:nvSpPr>
            <p:cNvPr id="37" name="9Slide.vn 27">
              <a:extLst>
                <a:ext uri="{FF2B5EF4-FFF2-40B4-BE49-F238E27FC236}">
                  <a16:creationId xmlns:a16="http://schemas.microsoft.com/office/drawing/2014/main" id="{BB5E6320-FB34-42BA-870D-D25CEE40F226}"/>
                </a:ext>
              </a:extLst>
            </p:cNvPr>
            <p:cNvSpPr>
              <a:spLocks/>
            </p:cNvSpPr>
            <p:nvPr/>
          </p:nvSpPr>
          <p:spPr bwMode="auto">
            <a:xfrm flipH="1">
              <a:off x="527725" y="3413713"/>
              <a:ext cx="1926022" cy="4337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spTree>
    <p:extLst>
      <p:ext uri="{BB962C8B-B14F-4D97-AF65-F5344CB8AC3E}">
        <p14:creationId xmlns:p14="http://schemas.microsoft.com/office/powerpoint/2010/main" val="3115471509"/>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57B947B1-19E5-4520-A99A-5AF61D7D8A1A}"/>
              </a:ext>
            </a:extLst>
          </p:cNvPr>
          <p:cNvSpPr>
            <a:spLocks noGrp="1"/>
          </p:cNvSpPr>
          <p:nvPr>
            <p:ph type="title"/>
          </p:nvPr>
        </p:nvSpPr>
        <p:spPr/>
        <p:txBody>
          <a:bodyPr/>
          <a:lstStyle/>
          <a:p>
            <a:r>
              <a:rPr lang="en-IN" dirty="0"/>
              <a:t>PROJECT REVIEW DASHBOARD</a:t>
            </a:r>
          </a:p>
        </p:txBody>
      </p:sp>
      <p:grpSp>
        <p:nvGrpSpPr>
          <p:cNvPr id="12" name="9Slide.vn 2">
            <a:extLst>
              <a:ext uri="{FF2B5EF4-FFF2-40B4-BE49-F238E27FC236}">
                <a16:creationId xmlns:a16="http://schemas.microsoft.com/office/drawing/2014/main" id="{B9D552D5-4917-4387-AEA5-9D74A1C4F6E5}"/>
              </a:ext>
            </a:extLst>
          </p:cNvPr>
          <p:cNvGrpSpPr/>
          <p:nvPr/>
        </p:nvGrpSpPr>
        <p:grpSpPr>
          <a:xfrm>
            <a:off x="2470489" y="5427368"/>
            <a:ext cx="8751998" cy="644963"/>
            <a:chOff x="2457449" y="5905119"/>
            <a:chExt cx="8751998" cy="644963"/>
          </a:xfrm>
        </p:grpSpPr>
        <p:sp>
          <p:nvSpPr>
            <p:cNvPr id="195" name="9Slide.vn 3">
              <a:extLst>
                <a:ext uri="{FF2B5EF4-FFF2-40B4-BE49-F238E27FC236}">
                  <a16:creationId xmlns:a16="http://schemas.microsoft.com/office/drawing/2014/main" id="{E5D869D1-558E-44D1-BE66-B80706E7DA74}"/>
                </a:ext>
              </a:extLst>
            </p:cNvPr>
            <p:cNvSpPr>
              <a:spLocks/>
            </p:cNvSpPr>
            <p:nvPr/>
          </p:nvSpPr>
          <p:spPr bwMode="auto">
            <a:xfrm rot="5400000" flipH="1" flipV="1">
              <a:off x="9407262" y="4746501"/>
              <a:ext cx="642172" cy="2962198"/>
            </a:xfrm>
            <a:prstGeom prst="roundRect">
              <a:avLst>
                <a:gd name="adj" fmla="val 50000"/>
              </a:avLst>
            </a:prstGeom>
            <a:solidFill>
              <a:srgbClr val="53092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189" name="9Slide.vn 4">
              <a:extLst>
                <a:ext uri="{FF2B5EF4-FFF2-40B4-BE49-F238E27FC236}">
                  <a16:creationId xmlns:a16="http://schemas.microsoft.com/office/drawing/2014/main" id="{FD64642A-C3C8-4A99-81F4-A48D4DDF0957}"/>
                </a:ext>
              </a:extLst>
            </p:cNvPr>
            <p:cNvSpPr>
              <a:spLocks/>
            </p:cNvSpPr>
            <p:nvPr/>
          </p:nvSpPr>
          <p:spPr bwMode="auto">
            <a:xfrm rot="5400000" flipH="1" flipV="1">
              <a:off x="8047043" y="4987260"/>
              <a:ext cx="642171" cy="2480680"/>
            </a:xfrm>
            <a:prstGeom prst="roundRect">
              <a:avLst>
                <a:gd name="adj" fmla="val 50000"/>
              </a:avLst>
            </a:prstGeom>
            <a:solidFill>
              <a:srgbClr val="AFAC8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190" name="9Slide.vn 5">
              <a:extLst>
                <a:ext uri="{FF2B5EF4-FFF2-40B4-BE49-F238E27FC236}">
                  <a16:creationId xmlns:a16="http://schemas.microsoft.com/office/drawing/2014/main" id="{30D6443B-5935-471F-A691-972B892F8F5D}"/>
                </a:ext>
              </a:extLst>
            </p:cNvPr>
            <p:cNvSpPr>
              <a:spLocks/>
            </p:cNvSpPr>
            <p:nvPr/>
          </p:nvSpPr>
          <p:spPr bwMode="auto">
            <a:xfrm rot="5400000" flipH="1" flipV="1">
              <a:off x="5834624" y="4252476"/>
              <a:ext cx="642171" cy="3950247"/>
            </a:xfrm>
            <a:prstGeom prst="roundRect">
              <a:avLst>
                <a:gd name="adj" fmla="val 50000"/>
              </a:avLst>
            </a:prstGeom>
            <a:solidFill>
              <a:srgbClr val="AACF7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192" name="9Slide.vn 6">
              <a:extLst>
                <a:ext uri="{FF2B5EF4-FFF2-40B4-BE49-F238E27FC236}">
                  <a16:creationId xmlns:a16="http://schemas.microsoft.com/office/drawing/2014/main" id="{97BCCF04-5381-4252-963B-1C11EDF8D598}"/>
                </a:ext>
              </a:extLst>
            </p:cNvPr>
            <p:cNvSpPr>
              <a:spLocks/>
            </p:cNvSpPr>
            <p:nvPr/>
          </p:nvSpPr>
          <p:spPr bwMode="auto">
            <a:xfrm rot="5400000" flipH="1" flipV="1">
              <a:off x="4114128" y="4384068"/>
              <a:ext cx="642171" cy="3687063"/>
            </a:xfrm>
            <a:prstGeom prst="roundRect">
              <a:avLst>
                <a:gd name="adj" fmla="val 50000"/>
              </a:avLst>
            </a:prstGeom>
            <a:solidFill>
              <a:srgbClr val="014D5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20" name="9Slide.vn 7">
              <a:extLst>
                <a:ext uri="{FF2B5EF4-FFF2-40B4-BE49-F238E27FC236}">
                  <a16:creationId xmlns:a16="http://schemas.microsoft.com/office/drawing/2014/main" id="{B67895E0-7617-429E-8815-AB0AC91E28B5}"/>
                </a:ext>
              </a:extLst>
            </p:cNvPr>
            <p:cNvSpPr txBox="1"/>
            <p:nvPr/>
          </p:nvSpPr>
          <p:spPr>
            <a:xfrm flipH="1">
              <a:off x="9971712" y="5996768"/>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22%</a:t>
              </a:r>
            </a:p>
          </p:txBody>
        </p:sp>
        <p:sp>
          <p:nvSpPr>
            <p:cNvPr id="221" name="9Slide.vn 8">
              <a:extLst>
                <a:ext uri="{FF2B5EF4-FFF2-40B4-BE49-F238E27FC236}">
                  <a16:creationId xmlns:a16="http://schemas.microsoft.com/office/drawing/2014/main" id="{B2433E1D-2A9A-4569-BF2D-95F2928CBF16}"/>
                </a:ext>
              </a:extLst>
            </p:cNvPr>
            <p:cNvSpPr txBox="1"/>
            <p:nvPr/>
          </p:nvSpPr>
          <p:spPr>
            <a:xfrm flipH="1">
              <a:off x="8470557" y="5996768"/>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13%</a:t>
              </a:r>
            </a:p>
          </p:txBody>
        </p:sp>
        <p:sp>
          <p:nvSpPr>
            <p:cNvPr id="222" name="9Slide.vn 9">
              <a:extLst>
                <a:ext uri="{FF2B5EF4-FFF2-40B4-BE49-F238E27FC236}">
                  <a16:creationId xmlns:a16="http://schemas.microsoft.com/office/drawing/2014/main" id="{BF54D34E-46A2-4D49-A412-4738E933809E}"/>
                </a:ext>
              </a:extLst>
            </p:cNvPr>
            <p:cNvSpPr txBox="1"/>
            <p:nvPr/>
          </p:nvSpPr>
          <p:spPr>
            <a:xfrm flipH="1">
              <a:off x="6622538" y="5996768"/>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30%</a:t>
              </a:r>
            </a:p>
          </p:txBody>
        </p:sp>
        <p:sp>
          <p:nvSpPr>
            <p:cNvPr id="223" name="9Slide.vn 10">
              <a:extLst>
                <a:ext uri="{FF2B5EF4-FFF2-40B4-BE49-F238E27FC236}">
                  <a16:creationId xmlns:a16="http://schemas.microsoft.com/office/drawing/2014/main" id="{E3691AC9-0586-4F20-B6E3-D054847107AC}"/>
                </a:ext>
              </a:extLst>
            </p:cNvPr>
            <p:cNvSpPr txBox="1"/>
            <p:nvPr/>
          </p:nvSpPr>
          <p:spPr>
            <a:xfrm flipH="1">
              <a:off x="4266191" y="5996768"/>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35%</a:t>
              </a:r>
            </a:p>
          </p:txBody>
        </p:sp>
        <p:grpSp>
          <p:nvGrpSpPr>
            <p:cNvPr id="11" name="Group 10">
              <a:extLst>
                <a:ext uri="{FF2B5EF4-FFF2-40B4-BE49-F238E27FC236}">
                  <a16:creationId xmlns:a16="http://schemas.microsoft.com/office/drawing/2014/main" id="{2172C4EC-2A47-4138-92DF-BDA0698B64C9}"/>
                </a:ext>
              </a:extLst>
            </p:cNvPr>
            <p:cNvGrpSpPr/>
            <p:nvPr/>
          </p:nvGrpSpPr>
          <p:grpSpPr>
            <a:xfrm>
              <a:off x="2457449" y="5905119"/>
              <a:ext cx="922186" cy="644963"/>
              <a:chOff x="2415654" y="5903776"/>
              <a:chExt cx="920126" cy="642170"/>
            </a:xfrm>
          </p:grpSpPr>
          <p:sp>
            <p:nvSpPr>
              <p:cNvPr id="193" name="9Slide.vn 11">
                <a:extLst>
                  <a:ext uri="{FF2B5EF4-FFF2-40B4-BE49-F238E27FC236}">
                    <a16:creationId xmlns:a16="http://schemas.microsoft.com/office/drawing/2014/main" id="{87187C49-EE56-4FFB-A4F9-FBB4E7721255}"/>
                  </a:ext>
                </a:extLst>
              </p:cNvPr>
              <p:cNvSpPr>
                <a:spLocks/>
              </p:cNvSpPr>
              <p:nvPr/>
            </p:nvSpPr>
            <p:spPr bwMode="auto">
              <a:xfrm rot="5400000" flipH="1" flipV="1">
                <a:off x="2554631" y="5898048"/>
                <a:ext cx="642170" cy="653626"/>
              </a:xfrm>
              <a:custGeom>
                <a:avLst/>
                <a:gdLst>
                  <a:gd name="T0" fmla="*/ 755639 w 19679"/>
                  <a:gd name="T1" fmla="*/ 325867 h 19679"/>
                  <a:gd name="T2" fmla="*/ 755639 w 19679"/>
                  <a:gd name="T3" fmla="*/ 325867 h 19679"/>
                  <a:gd name="T4" fmla="*/ 755639 w 19679"/>
                  <a:gd name="T5" fmla="*/ 325867 h 19679"/>
                  <a:gd name="T6" fmla="*/ 755639 w 19679"/>
                  <a:gd name="T7" fmla="*/ 32586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26" name="9Slide.vn 12">
                <a:extLst>
                  <a:ext uri="{FF2B5EF4-FFF2-40B4-BE49-F238E27FC236}">
                    <a16:creationId xmlns:a16="http://schemas.microsoft.com/office/drawing/2014/main" id="{00EF5F09-FECE-4F3B-AEB1-0183F2B16826}"/>
                  </a:ext>
                </a:extLst>
              </p:cNvPr>
              <p:cNvSpPr txBox="1"/>
              <p:nvPr/>
            </p:nvSpPr>
            <p:spPr>
              <a:xfrm flipH="1">
                <a:off x="2415654" y="6056317"/>
                <a:ext cx="920126" cy="337088"/>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2017</a:t>
                </a:r>
              </a:p>
            </p:txBody>
          </p:sp>
        </p:grpSp>
      </p:grpSp>
      <p:sp>
        <p:nvSpPr>
          <p:cNvPr id="231" name="9Slide.vn 13">
            <a:extLst>
              <a:ext uri="{FF2B5EF4-FFF2-40B4-BE49-F238E27FC236}">
                <a16:creationId xmlns:a16="http://schemas.microsoft.com/office/drawing/2014/main" id="{B0091FB3-0215-4989-A2EF-2C83EE9D8D77}"/>
              </a:ext>
            </a:extLst>
          </p:cNvPr>
          <p:cNvSpPr/>
          <p:nvPr/>
        </p:nvSpPr>
        <p:spPr>
          <a:xfrm flipH="1">
            <a:off x="1296207" y="3172849"/>
            <a:ext cx="1259174" cy="2602400"/>
          </a:xfrm>
          <a:prstGeom prst="rightBrace">
            <a:avLst>
              <a:gd name="adj1" fmla="val 60137"/>
              <a:gd name="adj2" fmla="val 50000"/>
            </a:avLst>
          </a:prstGeom>
          <a:ln w="44450">
            <a:solidFill>
              <a:srgbClr val="7F7F8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5" name="9Slide.vn 14">
            <a:extLst>
              <a:ext uri="{FF2B5EF4-FFF2-40B4-BE49-F238E27FC236}">
                <a16:creationId xmlns:a16="http://schemas.microsoft.com/office/drawing/2014/main" id="{855E763F-EF58-4CD7-92EE-AA37AD98AA52}"/>
              </a:ext>
            </a:extLst>
          </p:cNvPr>
          <p:cNvSpPr/>
          <p:nvPr/>
        </p:nvSpPr>
        <p:spPr>
          <a:xfrm flipH="1">
            <a:off x="630651" y="1953636"/>
            <a:ext cx="483018" cy="2519304"/>
          </a:xfrm>
          <a:prstGeom prst="rightBracket">
            <a:avLst>
              <a:gd name="adj" fmla="val 109259"/>
            </a:avLst>
          </a:prstGeom>
          <a:ln w="44450">
            <a:solidFill>
              <a:srgbClr val="7F7F8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cxnSp>
        <p:nvCxnSpPr>
          <p:cNvPr id="237" name="9Slide.vn 15">
            <a:extLst>
              <a:ext uri="{FF2B5EF4-FFF2-40B4-BE49-F238E27FC236}">
                <a16:creationId xmlns:a16="http://schemas.microsoft.com/office/drawing/2014/main" id="{C0A063F6-5BA1-464B-9D47-6181C9CC01DA}"/>
              </a:ext>
            </a:extLst>
          </p:cNvPr>
          <p:cNvCxnSpPr>
            <a:cxnSpLocks/>
            <a:stCxn id="235" idx="0"/>
            <a:endCxn id="239" idx="0"/>
          </p:cNvCxnSpPr>
          <p:nvPr/>
        </p:nvCxnSpPr>
        <p:spPr>
          <a:xfrm>
            <a:off x="1113669" y="1953636"/>
            <a:ext cx="1398185" cy="15692"/>
          </a:xfrm>
          <a:prstGeom prst="line">
            <a:avLst/>
          </a:prstGeom>
          <a:ln w="44450">
            <a:solidFill>
              <a:srgbClr val="7F7F81"/>
            </a:solidFill>
          </a:ln>
        </p:spPr>
        <p:style>
          <a:lnRef idx="1">
            <a:schemeClr val="accent1"/>
          </a:lnRef>
          <a:fillRef idx="0">
            <a:schemeClr val="accent1"/>
          </a:fillRef>
          <a:effectRef idx="0">
            <a:schemeClr val="accent1"/>
          </a:effectRef>
          <a:fontRef idx="minor">
            <a:schemeClr val="tx1"/>
          </a:fontRef>
        </p:style>
      </p:cxnSp>
      <p:sp>
        <p:nvSpPr>
          <p:cNvPr id="239" name="9Slide.vn 16">
            <a:extLst>
              <a:ext uri="{FF2B5EF4-FFF2-40B4-BE49-F238E27FC236}">
                <a16:creationId xmlns:a16="http://schemas.microsoft.com/office/drawing/2014/main" id="{E8037CD5-1744-4DD5-A452-3E6131AE16A2}"/>
              </a:ext>
            </a:extLst>
          </p:cNvPr>
          <p:cNvSpPr>
            <a:spLocks/>
          </p:cNvSpPr>
          <p:nvPr/>
        </p:nvSpPr>
        <p:spPr bwMode="auto">
          <a:xfrm rot="5400000" flipH="1" flipV="1">
            <a:off x="6499323" y="-2342142"/>
            <a:ext cx="648000" cy="8622939"/>
          </a:xfrm>
          <a:prstGeom prst="roundRect">
            <a:avLst>
              <a:gd name="adj" fmla="val 50000"/>
            </a:avLst>
          </a:prstGeom>
          <a:solidFill>
            <a:schemeClr val="bg1">
              <a:lumMod val="50000"/>
              <a:alpha val="70000"/>
            </a:schemeClr>
          </a:solidFill>
          <a:ln>
            <a:noFill/>
          </a:ln>
          <a:effec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4" name="9Slide.vn 17">
            <a:extLst>
              <a:ext uri="{FF2B5EF4-FFF2-40B4-BE49-F238E27FC236}">
                <a16:creationId xmlns:a16="http://schemas.microsoft.com/office/drawing/2014/main" id="{7F09458B-A53C-43AE-9C59-84F0CB27619A}"/>
              </a:ext>
            </a:extLst>
          </p:cNvPr>
          <p:cNvSpPr txBox="1"/>
          <p:nvPr/>
        </p:nvSpPr>
        <p:spPr>
          <a:xfrm flipH="1">
            <a:off x="3668662" y="1707717"/>
            <a:ext cx="6309322" cy="523220"/>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800" b="0" i="0" u="none" strike="noStrike" kern="1200" cap="none" spc="0" normalizeH="0" baseline="0" noProof="0" dirty="0">
                <a:ln>
                  <a:noFill/>
                </a:ln>
                <a:solidFill>
                  <a:prstClr val="white"/>
                </a:solidFill>
                <a:effectLst/>
                <a:uLnTx/>
                <a:uFillTx/>
                <a:latin typeface="Open Sans"/>
                <a:ea typeface="+mn-ea"/>
                <a:cs typeface="+mn-cs"/>
              </a:rPr>
              <a:t>Lorem ipsum dolor sit amet, </a:t>
            </a:r>
            <a:endParaRPr kumimoji="0" lang="en-IN"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endParaRPr>
          </a:p>
        </p:txBody>
      </p:sp>
      <p:grpSp>
        <p:nvGrpSpPr>
          <p:cNvPr id="13" name="9Slide.vn 18">
            <a:extLst>
              <a:ext uri="{FF2B5EF4-FFF2-40B4-BE49-F238E27FC236}">
                <a16:creationId xmlns:a16="http://schemas.microsoft.com/office/drawing/2014/main" id="{63F73D3F-0E57-41DB-868A-3368C5850394}"/>
              </a:ext>
            </a:extLst>
          </p:cNvPr>
          <p:cNvGrpSpPr/>
          <p:nvPr/>
        </p:nvGrpSpPr>
        <p:grpSpPr>
          <a:xfrm>
            <a:off x="2471738" y="4148941"/>
            <a:ext cx="8763789" cy="644963"/>
            <a:chOff x="2471738" y="4383980"/>
            <a:chExt cx="8763789" cy="644963"/>
          </a:xfrm>
        </p:grpSpPr>
        <p:sp>
          <p:nvSpPr>
            <p:cNvPr id="198" name="9Slide.vn 19">
              <a:extLst>
                <a:ext uri="{FF2B5EF4-FFF2-40B4-BE49-F238E27FC236}">
                  <a16:creationId xmlns:a16="http://schemas.microsoft.com/office/drawing/2014/main" id="{33937DE7-8CBD-4A56-A9B0-05C645CCDC18}"/>
                </a:ext>
              </a:extLst>
            </p:cNvPr>
            <p:cNvSpPr>
              <a:spLocks/>
            </p:cNvSpPr>
            <p:nvPr/>
          </p:nvSpPr>
          <p:spPr bwMode="auto">
            <a:xfrm rot="5400000" flipH="1" flipV="1">
              <a:off x="9963566" y="3755587"/>
              <a:ext cx="642173" cy="1901749"/>
            </a:xfrm>
            <a:prstGeom prst="roundRect">
              <a:avLst>
                <a:gd name="adj" fmla="val 50000"/>
              </a:avLst>
            </a:pr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199" name="9Slide.vn 20">
              <a:extLst>
                <a:ext uri="{FF2B5EF4-FFF2-40B4-BE49-F238E27FC236}">
                  <a16:creationId xmlns:a16="http://schemas.microsoft.com/office/drawing/2014/main" id="{33803417-C9BE-45BB-BCD5-C31827374197}"/>
                </a:ext>
              </a:extLst>
            </p:cNvPr>
            <p:cNvSpPr>
              <a:spLocks/>
            </p:cNvSpPr>
            <p:nvPr/>
          </p:nvSpPr>
          <p:spPr bwMode="auto">
            <a:xfrm rot="5400000" flipH="1" flipV="1">
              <a:off x="7837944" y="2649061"/>
              <a:ext cx="642172" cy="4114800"/>
            </a:xfrm>
            <a:prstGeom prst="roundRect">
              <a:avLst>
                <a:gd name="adj" fmla="val 50000"/>
              </a:avLst>
            </a:prstGeom>
            <a:solidFill>
              <a:srgbClr val="CE525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00" name="9Slide.vn 21">
              <a:extLst>
                <a:ext uri="{FF2B5EF4-FFF2-40B4-BE49-F238E27FC236}">
                  <a16:creationId xmlns:a16="http://schemas.microsoft.com/office/drawing/2014/main" id="{4376EEF3-0C73-4127-A2A1-507267941A2E}"/>
                </a:ext>
              </a:extLst>
            </p:cNvPr>
            <p:cNvSpPr>
              <a:spLocks/>
            </p:cNvSpPr>
            <p:nvPr/>
          </p:nvSpPr>
          <p:spPr bwMode="auto">
            <a:xfrm rot="5400000" flipH="1" flipV="1">
              <a:off x="5451069" y="3076506"/>
              <a:ext cx="642172" cy="3259910"/>
            </a:xfrm>
            <a:prstGeom prst="roundRect">
              <a:avLst>
                <a:gd name="adj" fmla="val 50000"/>
              </a:avLst>
            </a:prstGeom>
            <a:solidFill>
              <a:srgbClr val="1C477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02" name="9Slide.vn 22">
              <a:extLst>
                <a:ext uri="{FF2B5EF4-FFF2-40B4-BE49-F238E27FC236}">
                  <a16:creationId xmlns:a16="http://schemas.microsoft.com/office/drawing/2014/main" id="{BF3086FA-9A87-498F-A860-8EA37DDD2D16}"/>
                </a:ext>
              </a:extLst>
            </p:cNvPr>
            <p:cNvSpPr>
              <a:spLocks/>
            </p:cNvSpPr>
            <p:nvPr/>
          </p:nvSpPr>
          <p:spPr bwMode="auto">
            <a:xfrm rot="5400000" flipH="1" flipV="1">
              <a:off x="3552379" y="3450757"/>
              <a:ext cx="642172" cy="2511409"/>
            </a:xfrm>
            <a:prstGeom prst="roundRect">
              <a:avLst>
                <a:gd name="adj" fmla="val 48333"/>
              </a:avLst>
            </a:pr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16" name="9Slide.vn 23">
              <a:extLst>
                <a:ext uri="{FF2B5EF4-FFF2-40B4-BE49-F238E27FC236}">
                  <a16:creationId xmlns:a16="http://schemas.microsoft.com/office/drawing/2014/main" id="{865F383D-281B-4674-BFAC-5F9E57342ADB}"/>
                </a:ext>
              </a:extLst>
            </p:cNvPr>
            <p:cNvSpPr txBox="1"/>
            <p:nvPr/>
          </p:nvSpPr>
          <p:spPr>
            <a:xfrm flipH="1">
              <a:off x="10097418" y="4475629"/>
              <a:ext cx="1117883"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9%</a:t>
              </a:r>
            </a:p>
          </p:txBody>
        </p:sp>
        <p:sp>
          <p:nvSpPr>
            <p:cNvPr id="217" name="9Slide.vn 24">
              <a:extLst>
                <a:ext uri="{FF2B5EF4-FFF2-40B4-BE49-F238E27FC236}">
                  <a16:creationId xmlns:a16="http://schemas.microsoft.com/office/drawing/2014/main" id="{26EA3AF4-406B-481C-95EF-6394B1BF0881}"/>
                </a:ext>
              </a:extLst>
            </p:cNvPr>
            <p:cNvSpPr txBox="1"/>
            <p:nvPr/>
          </p:nvSpPr>
          <p:spPr>
            <a:xfrm flipH="1">
              <a:off x="8273993" y="4475629"/>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45%</a:t>
              </a:r>
            </a:p>
          </p:txBody>
        </p:sp>
        <p:sp>
          <p:nvSpPr>
            <p:cNvPr id="218" name="9Slide.vn 25">
              <a:extLst>
                <a:ext uri="{FF2B5EF4-FFF2-40B4-BE49-F238E27FC236}">
                  <a16:creationId xmlns:a16="http://schemas.microsoft.com/office/drawing/2014/main" id="{FA4A59E3-F119-4577-A77A-B5DBD644D178}"/>
                </a:ext>
              </a:extLst>
            </p:cNvPr>
            <p:cNvSpPr txBox="1"/>
            <p:nvPr/>
          </p:nvSpPr>
          <p:spPr>
            <a:xfrm flipH="1">
              <a:off x="5845420" y="4475629"/>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27%</a:t>
              </a:r>
            </a:p>
          </p:txBody>
        </p:sp>
        <p:sp>
          <p:nvSpPr>
            <p:cNvPr id="219" name="9Slide.vn 26">
              <a:extLst>
                <a:ext uri="{FF2B5EF4-FFF2-40B4-BE49-F238E27FC236}">
                  <a16:creationId xmlns:a16="http://schemas.microsoft.com/office/drawing/2014/main" id="{01FAC1C8-794B-46E2-8C90-3D0ECA5B5569}"/>
                </a:ext>
              </a:extLst>
            </p:cNvPr>
            <p:cNvSpPr txBox="1"/>
            <p:nvPr/>
          </p:nvSpPr>
          <p:spPr>
            <a:xfrm flipH="1">
              <a:off x="3765718" y="4475629"/>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18%</a:t>
              </a:r>
            </a:p>
          </p:txBody>
        </p:sp>
        <p:grpSp>
          <p:nvGrpSpPr>
            <p:cNvPr id="53" name="Group 52">
              <a:extLst>
                <a:ext uri="{FF2B5EF4-FFF2-40B4-BE49-F238E27FC236}">
                  <a16:creationId xmlns:a16="http://schemas.microsoft.com/office/drawing/2014/main" id="{1C1D88BC-DE2C-4DCB-BF16-1FA3184BDE5C}"/>
                </a:ext>
              </a:extLst>
            </p:cNvPr>
            <p:cNvGrpSpPr/>
            <p:nvPr/>
          </p:nvGrpSpPr>
          <p:grpSpPr>
            <a:xfrm>
              <a:off x="2471738" y="4383980"/>
              <a:ext cx="922186" cy="644963"/>
              <a:chOff x="2429910" y="5903776"/>
              <a:chExt cx="920126" cy="642170"/>
            </a:xfrm>
          </p:grpSpPr>
          <p:sp>
            <p:nvSpPr>
              <p:cNvPr id="54" name="9Slide.vn 27">
                <a:extLst>
                  <a:ext uri="{FF2B5EF4-FFF2-40B4-BE49-F238E27FC236}">
                    <a16:creationId xmlns:a16="http://schemas.microsoft.com/office/drawing/2014/main" id="{4B448BD0-BC79-4A49-92CA-DDD79CA39D1C}"/>
                  </a:ext>
                </a:extLst>
              </p:cNvPr>
              <p:cNvSpPr>
                <a:spLocks/>
              </p:cNvSpPr>
              <p:nvPr/>
            </p:nvSpPr>
            <p:spPr bwMode="auto">
              <a:xfrm rot="5400000" flipH="1" flipV="1">
                <a:off x="2568888" y="5898048"/>
                <a:ext cx="642170" cy="653626"/>
              </a:xfrm>
              <a:custGeom>
                <a:avLst/>
                <a:gdLst>
                  <a:gd name="T0" fmla="*/ 755639 w 19679"/>
                  <a:gd name="T1" fmla="*/ 325867 h 19679"/>
                  <a:gd name="T2" fmla="*/ 755639 w 19679"/>
                  <a:gd name="T3" fmla="*/ 325867 h 19679"/>
                  <a:gd name="T4" fmla="*/ 755639 w 19679"/>
                  <a:gd name="T5" fmla="*/ 325867 h 19679"/>
                  <a:gd name="T6" fmla="*/ 755639 w 19679"/>
                  <a:gd name="T7" fmla="*/ 32586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55" name="9Slide.vn 28">
                <a:extLst>
                  <a:ext uri="{FF2B5EF4-FFF2-40B4-BE49-F238E27FC236}">
                    <a16:creationId xmlns:a16="http://schemas.microsoft.com/office/drawing/2014/main" id="{F58CE880-F121-463A-80BB-4B26BEE85B03}"/>
                  </a:ext>
                </a:extLst>
              </p:cNvPr>
              <p:cNvSpPr txBox="1"/>
              <p:nvPr/>
            </p:nvSpPr>
            <p:spPr>
              <a:xfrm flipH="1">
                <a:off x="2429910" y="6071638"/>
                <a:ext cx="920126" cy="306444"/>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2016</a:t>
                </a:r>
                <a:endParaRPr kumimoji="0" lang="en-IN"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endParaRPr>
              </a:p>
            </p:txBody>
          </p:sp>
        </p:grpSp>
      </p:grpSp>
      <p:grpSp>
        <p:nvGrpSpPr>
          <p:cNvPr id="16" name="9Slide.vn 29">
            <a:extLst>
              <a:ext uri="{FF2B5EF4-FFF2-40B4-BE49-F238E27FC236}">
                <a16:creationId xmlns:a16="http://schemas.microsoft.com/office/drawing/2014/main" id="{BB080176-4EA6-4A7D-90FF-F17B88EED2B1}"/>
              </a:ext>
            </a:extLst>
          </p:cNvPr>
          <p:cNvGrpSpPr/>
          <p:nvPr/>
        </p:nvGrpSpPr>
        <p:grpSpPr>
          <a:xfrm>
            <a:off x="2481847" y="2867824"/>
            <a:ext cx="8748625" cy="647653"/>
            <a:chOff x="2476792" y="2893224"/>
            <a:chExt cx="8748625" cy="647653"/>
          </a:xfrm>
        </p:grpSpPr>
        <p:grpSp>
          <p:nvGrpSpPr>
            <p:cNvPr id="14" name="Group 13">
              <a:extLst>
                <a:ext uri="{FF2B5EF4-FFF2-40B4-BE49-F238E27FC236}">
                  <a16:creationId xmlns:a16="http://schemas.microsoft.com/office/drawing/2014/main" id="{59C8F9BD-D993-4FC8-A2AB-537D1778ED50}"/>
                </a:ext>
              </a:extLst>
            </p:cNvPr>
            <p:cNvGrpSpPr/>
            <p:nvPr/>
          </p:nvGrpSpPr>
          <p:grpSpPr>
            <a:xfrm>
              <a:off x="2607643" y="2893224"/>
              <a:ext cx="8617774" cy="642175"/>
              <a:chOff x="2607643" y="2893224"/>
              <a:chExt cx="8617774" cy="642175"/>
            </a:xfrm>
          </p:grpSpPr>
          <p:sp>
            <p:nvSpPr>
              <p:cNvPr id="205" name="9Slide.vn 30">
                <a:extLst>
                  <a:ext uri="{FF2B5EF4-FFF2-40B4-BE49-F238E27FC236}">
                    <a16:creationId xmlns:a16="http://schemas.microsoft.com/office/drawing/2014/main" id="{5C2C268C-CB6D-4D87-ADCC-E5FD2FB9B57D}"/>
                  </a:ext>
                </a:extLst>
              </p:cNvPr>
              <p:cNvSpPr>
                <a:spLocks/>
              </p:cNvSpPr>
              <p:nvPr/>
            </p:nvSpPr>
            <p:spPr bwMode="auto">
              <a:xfrm rot="5400000" flipH="1" flipV="1">
                <a:off x="9423231" y="1733213"/>
                <a:ext cx="642173" cy="2962198"/>
              </a:xfrm>
              <a:prstGeom prst="roundRect">
                <a:avLst>
                  <a:gd name="adj" fmla="val 50000"/>
                </a:avLst>
              </a:prstGeom>
              <a:solidFill>
                <a:srgbClr val="C899C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06" name="9Slide.vn 31">
                <a:extLst>
                  <a:ext uri="{FF2B5EF4-FFF2-40B4-BE49-F238E27FC236}">
                    <a16:creationId xmlns:a16="http://schemas.microsoft.com/office/drawing/2014/main" id="{25A51185-D6B5-4750-B72A-24E5FD2B8791}"/>
                  </a:ext>
                </a:extLst>
              </p:cNvPr>
              <p:cNvSpPr>
                <a:spLocks/>
              </p:cNvSpPr>
              <p:nvPr/>
            </p:nvSpPr>
            <p:spPr bwMode="auto">
              <a:xfrm rot="5400000" flipH="1" flipV="1">
                <a:off x="7671418" y="1821323"/>
                <a:ext cx="642172" cy="2785978"/>
              </a:xfrm>
              <a:prstGeom prst="roundRect">
                <a:avLst>
                  <a:gd name="adj" fmla="val 50000"/>
                </a:avLst>
              </a:prstGeom>
              <a:solidFill>
                <a:srgbClr val="006C5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07" name="9Slide.vn 32">
                <a:extLst>
                  <a:ext uri="{FF2B5EF4-FFF2-40B4-BE49-F238E27FC236}">
                    <a16:creationId xmlns:a16="http://schemas.microsoft.com/office/drawing/2014/main" id="{2A2D8D37-0321-4A88-953F-E5A937DC197B}"/>
                  </a:ext>
                </a:extLst>
              </p:cNvPr>
              <p:cNvSpPr>
                <a:spLocks/>
              </p:cNvSpPr>
              <p:nvPr/>
            </p:nvSpPr>
            <p:spPr bwMode="auto">
              <a:xfrm rot="5400000" flipH="1" flipV="1">
                <a:off x="5534847" y="1003878"/>
                <a:ext cx="642172" cy="4420869"/>
              </a:xfrm>
              <a:prstGeom prst="roundRect">
                <a:avLst>
                  <a:gd name="adj" fmla="val 50000"/>
                </a:avLst>
              </a:prstGeom>
              <a:solidFill>
                <a:srgbClr val="9E124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09" name="9Slide.vn 33">
                <a:extLst>
                  <a:ext uri="{FF2B5EF4-FFF2-40B4-BE49-F238E27FC236}">
                    <a16:creationId xmlns:a16="http://schemas.microsoft.com/office/drawing/2014/main" id="{A09FA6C2-5A5C-4463-B605-B1EB6EB88FD2}"/>
                  </a:ext>
                </a:extLst>
              </p:cNvPr>
              <p:cNvSpPr>
                <a:spLocks/>
              </p:cNvSpPr>
              <p:nvPr/>
            </p:nvSpPr>
            <p:spPr bwMode="auto">
              <a:xfrm rot="5400000" flipH="1" flipV="1">
                <a:off x="3358564" y="2142303"/>
                <a:ext cx="642175" cy="2144017"/>
              </a:xfrm>
              <a:prstGeom prst="roundRect">
                <a:avLst>
                  <a:gd name="adj" fmla="val 50000"/>
                </a:avLst>
              </a:prstGeom>
              <a:solidFill>
                <a:srgbClr val="EF70A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212" name="9Slide.vn 34">
                <a:extLst>
                  <a:ext uri="{FF2B5EF4-FFF2-40B4-BE49-F238E27FC236}">
                    <a16:creationId xmlns:a16="http://schemas.microsoft.com/office/drawing/2014/main" id="{081C5530-73F9-4DB8-B46E-69BFBC1F9656}"/>
                  </a:ext>
                </a:extLst>
              </p:cNvPr>
              <p:cNvSpPr txBox="1"/>
              <p:nvPr/>
            </p:nvSpPr>
            <p:spPr>
              <a:xfrm flipH="1">
                <a:off x="9618584" y="2983480"/>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28%</a:t>
                </a:r>
              </a:p>
            </p:txBody>
          </p:sp>
          <p:sp>
            <p:nvSpPr>
              <p:cNvPr id="213" name="9Slide.vn 35">
                <a:extLst>
                  <a:ext uri="{FF2B5EF4-FFF2-40B4-BE49-F238E27FC236}">
                    <a16:creationId xmlns:a16="http://schemas.microsoft.com/office/drawing/2014/main" id="{94C2F1EE-A2BF-4E49-AFB1-81591157F488}"/>
                  </a:ext>
                </a:extLst>
              </p:cNvPr>
              <p:cNvSpPr txBox="1"/>
              <p:nvPr/>
            </p:nvSpPr>
            <p:spPr>
              <a:xfrm flipH="1">
                <a:off x="8205710" y="2983480"/>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19%</a:t>
                </a:r>
              </a:p>
            </p:txBody>
          </p:sp>
          <p:sp>
            <p:nvSpPr>
              <p:cNvPr id="214" name="9Slide.vn 36">
                <a:extLst>
                  <a:ext uri="{FF2B5EF4-FFF2-40B4-BE49-F238E27FC236}">
                    <a16:creationId xmlns:a16="http://schemas.microsoft.com/office/drawing/2014/main" id="{C9361495-3190-4016-926F-140D99E4DE34}"/>
                  </a:ext>
                </a:extLst>
              </p:cNvPr>
              <p:cNvSpPr txBox="1"/>
              <p:nvPr/>
            </p:nvSpPr>
            <p:spPr>
              <a:xfrm flipH="1">
                <a:off x="5666440" y="2983480"/>
                <a:ext cx="977900"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41%</a:t>
                </a:r>
              </a:p>
            </p:txBody>
          </p:sp>
          <p:sp>
            <p:nvSpPr>
              <p:cNvPr id="215" name="9Slide.vn 37">
                <a:extLst>
                  <a:ext uri="{FF2B5EF4-FFF2-40B4-BE49-F238E27FC236}">
                    <a16:creationId xmlns:a16="http://schemas.microsoft.com/office/drawing/2014/main" id="{F48FE007-A863-434B-9228-0823F4FC4BC3}"/>
                  </a:ext>
                </a:extLst>
              </p:cNvPr>
              <p:cNvSpPr txBox="1"/>
              <p:nvPr/>
            </p:nvSpPr>
            <p:spPr>
              <a:xfrm flipH="1">
                <a:off x="3635384" y="2983480"/>
                <a:ext cx="920126" cy="461665"/>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12%</a:t>
                </a:r>
              </a:p>
            </p:txBody>
          </p:sp>
        </p:grpSp>
        <p:grpSp>
          <p:nvGrpSpPr>
            <p:cNvPr id="56" name="Group 55">
              <a:extLst>
                <a:ext uri="{FF2B5EF4-FFF2-40B4-BE49-F238E27FC236}">
                  <a16:creationId xmlns:a16="http://schemas.microsoft.com/office/drawing/2014/main" id="{CD10E797-DB17-4C9A-B6B3-0A4AD4A0A719}"/>
                </a:ext>
              </a:extLst>
            </p:cNvPr>
            <p:cNvGrpSpPr/>
            <p:nvPr/>
          </p:nvGrpSpPr>
          <p:grpSpPr>
            <a:xfrm>
              <a:off x="2476792" y="2895914"/>
              <a:ext cx="912076" cy="644963"/>
              <a:chOff x="2434954" y="5903776"/>
              <a:chExt cx="910039" cy="642170"/>
            </a:xfrm>
          </p:grpSpPr>
          <p:sp>
            <p:nvSpPr>
              <p:cNvPr id="57" name="9Slide.vn 38">
                <a:extLst>
                  <a:ext uri="{FF2B5EF4-FFF2-40B4-BE49-F238E27FC236}">
                    <a16:creationId xmlns:a16="http://schemas.microsoft.com/office/drawing/2014/main" id="{3C764F37-D880-457A-ADA8-2D539D5068D0}"/>
                  </a:ext>
                </a:extLst>
              </p:cNvPr>
              <p:cNvSpPr>
                <a:spLocks/>
              </p:cNvSpPr>
              <p:nvPr/>
            </p:nvSpPr>
            <p:spPr bwMode="auto">
              <a:xfrm rot="5400000" flipH="1" flipV="1">
                <a:off x="2568888" y="5898048"/>
                <a:ext cx="642170" cy="653626"/>
              </a:xfrm>
              <a:custGeom>
                <a:avLst/>
                <a:gdLst>
                  <a:gd name="T0" fmla="*/ 755639 w 19679"/>
                  <a:gd name="T1" fmla="*/ 325867 h 19679"/>
                  <a:gd name="T2" fmla="*/ 755639 w 19679"/>
                  <a:gd name="T3" fmla="*/ 325867 h 19679"/>
                  <a:gd name="T4" fmla="*/ 755639 w 19679"/>
                  <a:gd name="T5" fmla="*/ 325867 h 19679"/>
                  <a:gd name="T6" fmla="*/ 755639 w 19679"/>
                  <a:gd name="T7" fmla="*/ 32586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600" b="0" i="0" u="none" strike="noStrike" kern="1200" cap="none" spc="0" normalizeH="0" baseline="0" noProof="0" dirty="0">
                  <a:ln>
                    <a:noFill/>
                  </a:ln>
                  <a:solidFill>
                    <a:srgbClr val="44546A"/>
                  </a:solidFill>
                  <a:effectLst/>
                  <a:uLnTx/>
                  <a:uFillTx/>
                  <a:latin typeface="Open Sans"/>
                  <a:ea typeface="+mn-ea"/>
                  <a:cs typeface="+mn-cs"/>
                </a:endParaRPr>
              </a:p>
            </p:txBody>
          </p:sp>
          <p:sp>
            <p:nvSpPr>
              <p:cNvPr id="58" name="9Slide.vn 39">
                <a:extLst>
                  <a:ext uri="{FF2B5EF4-FFF2-40B4-BE49-F238E27FC236}">
                    <a16:creationId xmlns:a16="http://schemas.microsoft.com/office/drawing/2014/main" id="{F9DEE69C-7310-497F-B72C-D22A5D7AE86D}"/>
                  </a:ext>
                </a:extLst>
              </p:cNvPr>
              <p:cNvSpPr txBox="1"/>
              <p:nvPr/>
            </p:nvSpPr>
            <p:spPr>
              <a:xfrm flipH="1">
                <a:off x="2434954" y="6056317"/>
                <a:ext cx="910039" cy="337088"/>
              </a:xfrm>
              <a:prstGeom prst="rect">
                <a:avLst/>
              </a:prstGeom>
              <a:no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Open Sans"/>
                    <a:ea typeface="+mn-ea"/>
                    <a:cs typeface="+mn-cs"/>
                  </a:rPr>
                  <a:t>2015</a:t>
                </a:r>
              </a:p>
            </p:txBody>
          </p:sp>
        </p:grpSp>
      </p:grpSp>
    </p:spTree>
    <p:extLst>
      <p:ext uri="{BB962C8B-B14F-4D97-AF65-F5344CB8AC3E}">
        <p14:creationId xmlns:p14="http://schemas.microsoft.com/office/powerpoint/2010/main" val="4190554368"/>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4847F058-B027-4634-A0BB-13DF1F4EEF3C}"/>
              </a:ext>
            </a:extLst>
          </p:cNvPr>
          <p:cNvSpPr>
            <a:spLocks noGrp="1"/>
          </p:cNvSpPr>
          <p:nvPr>
            <p:ph type="title"/>
          </p:nvPr>
        </p:nvSpPr>
        <p:spPr>
          <a:xfrm>
            <a:off x="403224" y="0"/>
            <a:ext cx="11445875" cy="1325563"/>
          </a:xfrm>
        </p:spPr>
        <p:txBody>
          <a:bodyPr/>
          <a:lstStyle/>
          <a:p>
            <a:r>
              <a:rPr lang="en-IN" dirty="0"/>
              <a:t>COMPANY PERFOMANCE DASAHBOARD</a:t>
            </a:r>
          </a:p>
        </p:txBody>
      </p:sp>
      <p:sp>
        <p:nvSpPr>
          <p:cNvPr id="7" name="9Slide.vn 2">
            <a:extLst>
              <a:ext uri="{FF2B5EF4-FFF2-40B4-BE49-F238E27FC236}">
                <a16:creationId xmlns:a16="http://schemas.microsoft.com/office/drawing/2014/main" id="{77DA2E19-DF16-4B4E-8047-C00CD3CD10EF}"/>
              </a:ext>
            </a:extLst>
          </p:cNvPr>
          <p:cNvSpPr/>
          <p:nvPr/>
        </p:nvSpPr>
        <p:spPr>
          <a:xfrm>
            <a:off x="6399415" y="1174638"/>
            <a:ext cx="2696351" cy="15160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4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4,698</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8" name="9Slide.vn 3">
            <a:extLst>
              <a:ext uri="{FF2B5EF4-FFF2-40B4-BE49-F238E27FC236}">
                <a16:creationId xmlns:a16="http://schemas.microsoft.com/office/drawing/2014/main" id="{A1D5FE76-4E36-4269-A43D-D2C0299E41DD}"/>
              </a:ext>
            </a:extLst>
          </p:cNvPr>
          <p:cNvSpPr/>
          <p:nvPr/>
        </p:nvSpPr>
        <p:spPr>
          <a:xfrm>
            <a:off x="9323692" y="1174638"/>
            <a:ext cx="2696351" cy="15160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4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864</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6" name="9Slide.vn 4">
            <a:extLst>
              <a:ext uri="{FF2B5EF4-FFF2-40B4-BE49-F238E27FC236}">
                <a16:creationId xmlns:a16="http://schemas.microsoft.com/office/drawing/2014/main" id="{FCF7E3A8-2B57-4B7B-B098-CDE79DED89A3}"/>
              </a:ext>
            </a:extLst>
          </p:cNvPr>
          <p:cNvSpPr/>
          <p:nvPr/>
        </p:nvSpPr>
        <p:spPr>
          <a:xfrm>
            <a:off x="3475139" y="1174638"/>
            <a:ext cx="2696351" cy="15160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4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85%</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5" name="9Slide.vn 5">
            <a:extLst>
              <a:ext uri="{FF2B5EF4-FFF2-40B4-BE49-F238E27FC236}">
                <a16:creationId xmlns:a16="http://schemas.microsoft.com/office/drawing/2014/main" id="{59303933-5B33-4AB2-9215-58888DB663B2}"/>
              </a:ext>
            </a:extLst>
          </p:cNvPr>
          <p:cNvSpPr/>
          <p:nvPr/>
        </p:nvSpPr>
        <p:spPr>
          <a:xfrm>
            <a:off x="550863" y="1174638"/>
            <a:ext cx="2696351" cy="15160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4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$124M</a:t>
            </a:r>
            <a:endParaRPr kumimoji="0" lang="en-IN" sz="1400" b="0" i="0" u="none" strike="noStrike" kern="1200" cap="none" spc="0" normalizeH="0" baseline="0" noProof="0" dirty="0">
              <a:ln>
                <a:noFill/>
              </a:ln>
              <a:solidFill>
                <a:prstClr val="black"/>
              </a:solidFill>
              <a:effectLst/>
              <a:uLnTx/>
              <a:uFillTx/>
              <a:latin typeface="Open Sans"/>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20" name="9Slide.vn 6">
            <a:extLst>
              <a:ext uri="{FF2B5EF4-FFF2-40B4-BE49-F238E27FC236}">
                <a16:creationId xmlns:a16="http://schemas.microsoft.com/office/drawing/2014/main" id="{E3572A32-91F0-41AF-BEDA-2E302A5857A9}"/>
              </a:ext>
            </a:extLst>
          </p:cNvPr>
          <p:cNvGrpSpPr/>
          <p:nvPr/>
        </p:nvGrpSpPr>
        <p:grpSpPr>
          <a:xfrm>
            <a:off x="5254171" y="2887651"/>
            <a:ext cx="6757714" cy="3781437"/>
            <a:chOff x="5254171" y="2887651"/>
            <a:chExt cx="6757714" cy="3781437"/>
          </a:xfrm>
        </p:grpSpPr>
        <p:sp>
          <p:nvSpPr>
            <p:cNvPr id="17" name="9Slide.vn 7">
              <a:extLst>
                <a:ext uri="{FF2B5EF4-FFF2-40B4-BE49-F238E27FC236}">
                  <a16:creationId xmlns:a16="http://schemas.microsoft.com/office/drawing/2014/main" id="{301CDD71-8333-49DA-BB68-31BD0A28DDB4}"/>
                </a:ext>
              </a:extLst>
            </p:cNvPr>
            <p:cNvSpPr/>
            <p:nvPr/>
          </p:nvSpPr>
          <p:spPr>
            <a:xfrm>
              <a:off x="5254171" y="2887651"/>
              <a:ext cx="6757714" cy="37814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Open Sans"/>
                <a:ea typeface="+mn-ea"/>
                <a:cs typeface="+mn-cs"/>
              </a:endParaRPr>
            </a:p>
          </p:txBody>
        </p:sp>
        <p:graphicFrame>
          <p:nvGraphicFramePr>
            <p:cNvPr id="63" name="9Slide.vn 8">
              <a:extLst>
                <a:ext uri="{FF2B5EF4-FFF2-40B4-BE49-F238E27FC236}">
                  <a16:creationId xmlns:a16="http://schemas.microsoft.com/office/drawing/2014/main" id="{66BBD9E4-CD79-49B6-A73B-C825A761097A}"/>
                </a:ext>
              </a:extLst>
            </p:cNvPr>
            <p:cNvGraphicFramePr/>
            <p:nvPr/>
          </p:nvGraphicFramePr>
          <p:xfrm>
            <a:off x="5542383" y="3145795"/>
            <a:ext cx="6274969" cy="3265149"/>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19" name="9Slide.vn 9">
            <a:extLst>
              <a:ext uri="{FF2B5EF4-FFF2-40B4-BE49-F238E27FC236}">
                <a16:creationId xmlns:a16="http://schemas.microsoft.com/office/drawing/2014/main" id="{5A5297BB-5DBC-408B-867C-40B2DDB3C4F4}"/>
              </a:ext>
            </a:extLst>
          </p:cNvPr>
          <p:cNvGrpSpPr/>
          <p:nvPr/>
        </p:nvGrpSpPr>
        <p:grpSpPr>
          <a:xfrm>
            <a:off x="584469" y="2887651"/>
            <a:ext cx="4396653" cy="3781437"/>
            <a:chOff x="613497" y="2887651"/>
            <a:chExt cx="4396653" cy="3781437"/>
          </a:xfrm>
        </p:grpSpPr>
        <p:sp>
          <p:nvSpPr>
            <p:cNvPr id="72" name="9Slide.vn 10">
              <a:extLst>
                <a:ext uri="{FF2B5EF4-FFF2-40B4-BE49-F238E27FC236}">
                  <a16:creationId xmlns:a16="http://schemas.microsoft.com/office/drawing/2014/main" id="{5A28AA97-A856-4521-B5E1-D74142BCCB21}"/>
                </a:ext>
              </a:extLst>
            </p:cNvPr>
            <p:cNvSpPr/>
            <p:nvPr/>
          </p:nvSpPr>
          <p:spPr>
            <a:xfrm>
              <a:off x="613497" y="2887651"/>
              <a:ext cx="4396653" cy="37814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70" name="9Slide.vn 11">
              <a:extLst>
                <a:ext uri="{FF2B5EF4-FFF2-40B4-BE49-F238E27FC236}">
                  <a16:creationId xmlns:a16="http://schemas.microsoft.com/office/drawing/2014/main" id="{E39755E1-316F-43B9-9A8F-5FA503678BA7}"/>
                </a:ext>
              </a:extLst>
            </p:cNvPr>
            <p:cNvGraphicFramePr/>
            <p:nvPr/>
          </p:nvGraphicFramePr>
          <p:xfrm>
            <a:off x="1222175" y="3022140"/>
            <a:ext cx="3179296" cy="3512458"/>
          </p:xfrm>
          <a:graphic>
            <a:graphicData uri="http://schemas.openxmlformats.org/drawingml/2006/chart">
              <c:chart xmlns:c="http://schemas.openxmlformats.org/drawingml/2006/chart" xmlns:r="http://schemas.openxmlformats.org/officeDocument/2006/relationships" r:id="rId3"/>
            </a:graphicData>
          </a:graphic>
        </p:graphicFrame>
      </p:grpSp>
      <p:sp>
        <p:nvSpPr>
          <p:cNvPr id="12" name="9Slide.vn 12">
            <a:extLst>
              <a:ext uri="{FF2B5EF4-FFF2-40B4-BE49-F238E27FC236}">
                <a16:creationId xmlns:a16="http://schemas.microsoft.com/office/drawing/2014/main" id="{56E4F0B8-A89A-489B-A339-52899250A8E5}"/>
              </a:ext>
            </a:extLst>
          </p:cNvPr>
          <p:cNvSpPr>
            <a:spLocks noChangeAspect="1"/>
          </p:cNvSpPr>
          <p:nvPr/>
        </p:nvSpPr>
        <p:spPr>
          <a:xfrm rot="16200000">
            <a:off x="666637" y="1557340"/>
            <a:ext cx="753922" cy="753922"/>
          </a:xfrm>
          <a:prstGeom prst="flowChartConnector">
            <a:avLst/>
          </a:prstGeom>
          <a:solidFill>
            <a:srgbClr val="CE5252"/>
          </a:solidFill>
          <a:ln w="31750">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 name="9Slide.vn 13">
            <a:extLst>
              <a:ext uri="{FF2B5EF4-FFF2-40B4-BE49-F238E27FC236}">
                <a16:creationId xmlns:a16="http://schemas.microsoft.com/office/drawing/2014/main" id="{C6E712AF-6F41-4611-82E1-B23B4838E28D}"/>
              </a:ext>
            </a:extLst>
          </p:cNvPr>
          <p:cNvSpPr>
            <a:spLocks noChangeAspect="1"/>
          </p:cNvSpPr>
          <p:nvPr/>
        </p:nvSpPr>
        <p:spPr>
          <a:xfrm>
            <a:off x="827598" y="1718301"/>
            <a:ext cx="432000" cy="4320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64" name="9Slide.vn 14">
            <a:extLst>
              <a:ext uri="{FF2B5EF4-FFF2-40B4-BE49-F238E27FC236}">
                <a16:creationId xmlns:a16="http://schemas.microsoft.com/office/drawing/2014/main" id="{F6AE7FE8-4ABA-4CB8-B59B-B03591C5555D}"/>
              </a:ext>
            </a:extLst>
          </p:cNvPr>
          <p:cNvSpPr>
            <a:spLocks noChangeAspect="1"/>
          </p:cNvSpPr>
          <p:nvPr/>
        </p:nvSpPr>
        <p:spPr>
          <a:xfrm rot="16200000">
            <a:off x="3595124" y="1557340"/>
            <a:ext cx="753922" cy="753922"/>
          </a:xfrm>
          <a:prstGeom prst="flowChartConnector">
            <a:avLst/>
          </a:prstGeom>
          <a:solidFill>
            <a:srgbClr val="A2786A"/>
          </a:solidFill>
          <a:ln w="31750">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 name="9Slide.vn 15">
            <a:extLst>
              <a:ext uri="{FF2B5EF4-FFF2-40B4-BE49-F238E27FC236}">
                <a16:creationId xmlns:a16="http://schemas.microsoft.com/office/drawing/2014/main" id="{BBDE6F9B-53B0-4EFC-A82E-171B963F30D1}"/>
              </a:ext>
            </a:extLst>
          </p:cNvPr>
          <p:cNvSpPr>
            <a:spLocks noChangeAspect="1"/>
          </p:cNvSpPr>
          <p:nvPr/>
        </p:nvSpPr>
        <p:spPr>
          <a:xfrm>
            <a:off x="3721979" y="1718301"/>
            <a:ext cx="500213" cy="432000"/>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65" name="9Slide.vn 16">
            <a:extLst>
              <a:ext uri="{FF2B5EF4-FFF2-40B4-BE49-F238E27FC236}">
                <a16:creationId xmlns:a16="http://schemas.microsoft.com/office/drawing/2014/main" id="{FA99CB28-8E6C-4177-81BA-ABE956427C0A}"/>
              </a:ext>
            </a:extLst>
          </p:cNvPr>
          <p:cNvSpPr>
            <a:spLocks noChangeAspect="1"/>
          </p:cNvSpPr>
          <p:nvPr/>
        </p:nvSpPr>
        <p:spPr>
          <a:xfrm rot="16200000">
            <a:off x="6523611" y="1557340"/>
            <a:ext cx="753922" cy="753922"/>
          </a:xfrm>
          <a:prstGeom prst="flowChartConnector">
            <a:avLst/>
          </a:prstGeom>
          <a:solidFill>
            <a:srgbClr val="D37049"/>
          </a:solidFill>
          <a:ln w="31750">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 name="9Slide.vn 17">
            <a:extLst>
              <a:ext uri="{FF2B5EF4-FFF2-40B4-BE49-F238E27FC236}">
                <a16:creationId xmlns:a16="http://schemas.microsoft.com/office/drawing/2014/main" id="{26B92E03-F212-41CD-9474-72F047A8CE06}"/>
              </a:ext>
            </a:extLst>
          </p:cNvPr>
          <p:cNvSpPr>
            <a:spLocks noChangeAspect="1"/>
          </p:cNvSpPr>
          <p:nvPr/>
        </p:nvSpPr>
        <p:spPr>
          <a:xfrm>
            <a:off x="6636572" y="1718301"/>
            <a:ext cx="528000" cy="432000"/>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66" name="9Slide.vn 18">
            <a:extLst>
              <a:ext uri="{FF2B5EF4-FFF2-40B4-BE49-F238E27FC236}">
                <a16:creationId xmlns:a16="http://schemas.microsoft.com/office/drawing/2014/main" id="{D9AF85A6-70DA-43AC-B85C-3629044225A0}"/>
              </a:ext>
            </a:extLst>
          </p:cNvPr>
          <p:cNvSpPr>
            <a:spLocks noChangeAspect="1"/>
          </p:cNvSpPr>
          <p:nvPr/>
        </p:nvSpPr>
        <p:spPr>
          <a:xfrm rot="16200000">
            <a:off x="9452097" y="1557340"/>
            <a:ext cx="753922" cy="753922"/>
          </a:xfrm>
          <a:prstGeom prst="flowChartConnector">
            <a:avLst/>
          </a:prstGeom>
          <a:solidFill>
            <a:srgbClr val="245C95"/>
          </a:solidFill>
          <a:ln w="31750">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 name="9Slide.vn 19">
            <a:extLst>
              <a:ext uri="{FF2B5EF4-FFF2-40B4-BE49-F238E27FC236}">
                <a16:creationId xmlns:a16="http://schemas.microsoft.com/office/drawing/2014/main" id="{7FBBFCDE-BDA7-4A21-8A3E-061DEBCECFD3}"/>
              </a:ext>
            </a:extLst>
          </p:cNvPr>
          <p:cNvSpPr>
            <a:spLocks noChangeAspect="1"/>
          </p:cNvSpPr>
          <p:nvPr/>
        </p:nvSpPr>
        <p:spPr>
          <a:xfrm>
            <a:off x="9613201" y="1718301"/>
            <a:ext cx="431714" cy="43200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Tree>
    <p:extLst>
      <p:ext uri="{BB962C8B-B14F-4D97-AF65-F5344CB8AC3E}">
        <p14:creationId xmlns:p14="http://schemas.microsoft.com/office/powerpoint/2010/main" val="8868255"/>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40D4D07D-172D-48DF-8E86-66C588FB06C2}"/>
              </a:ext>
            </a:extLst>
          </p:cNvPr>
          <p:cNvSpPr>
            <a:spLocks noGrp="1"/>
          </p:cNvSpPr>
          <p:nvPr>
            <p:ph type="title"/>
          </p:nvPr>
        </p:nvSpPr>
        <p:spPr/>
        <p:txBody>
          <a:bodyPr/>
          <a:lstStyle/>
          <a:p>
            <a:r>
              <a:rPr lang="en-IN" dirty="0"/>
              <a:t>HUMAN RESOURCE DASHBOARD</a:t>
            </a:r>
          </a:p>
        </p:txBody>
      </p:sp>
      <p:graphicFrame>
        <p:nvGraphicFramePr>
          <p:cNvPr id="3" name="9Slide.vn 2">
            <a:extLst>
              <a:ext uri="{FF2B5EF4-FFF2-40B4-BE49-F238E27FC236}">
                <a16:creationId xmlns:a16="http://schemas.microsoft.com/office/drawing/2014/main" id="{23383515-92AF-4D2E-B8AA-096FD779C6E4}"/>
              </a:ext>
            </a:extLst>
          </p:cNvPr>
          <p:cNvGraphicFramePr/>
          <p:nvPr/>
        </p:nvGraphicFramePr>
        <p:xfrm>
          <a:off x="550863" y="1120242"/>
          <a:ext cx="11244811" cy="3355350"/>
        </p:xfrm>
        <a:graphic>
          <a:graphicData uri="http://schemas.openxmlformats.org/drawingml/2006/chart">
            <c:chart xmlns:c="http://schemas.openxmlformats.org/drawingml/2006/chart" xmlns:r="http://schemas.openxmlformats.org/officeDocument/2006/relationships" r:id="rId2"/>
          </a:graphicData>
        </a:graphic>
      </p:graphicFrame>
      <p:grpSp>
        <p:nvGrpSpPr>
          <p:cNvPr id="39" name="9Slide.vn 3">
            <a:extLst>
              <a:ext uri="{FF2B5EF4-FFF2-40B4-BE49-F238E27FC236}">
                <a16:creationId xmlns:a16="http://schemas.microsoft.com/office/drawing/2014/main" id="{4040D92B-C729-4DAE-AAC2-169E8CFA324E}"/>
              </a:ext>
            </a:extLst>
          </p:cNvPr>
          <p:cNvGrpSpPr/>
          <p:nvPr/>
        </p:nvGrpSpPr>
        <p:grpSpPr>
          <a:xfrm>
            <a:off x="550863" y="4533648"/>
            <a:ext cx="11298236" cy="2130252"/>
            <a:chOff x="550863" y="4533648"/>
            <a:chExt cx="11298236" cy="2130252"/>
          </a:xfrm>
        </p:grpSpPr>
        <p:sp>
          <p:nvSpPr>
            <p:cNvPr id="13" name="9Slide.vn 4">
              <a:extLst>
                <a:ext uri="{FF2B5EF4-FFF2-40B4-BE49-F238E27FC236}">
                  <a16:creationId xmlns:a16="http://schemas.microsoft.com/office/drawing/2014/main" id="{A2EBA050-1ECF-4F1D-BB82-227E41D2A0C9}"/>
                </a:ext>
              </a:extLst>
            </p:cNvPr>
            <p:cNvSpPr/>
            <p:nvPr/>
          </p:nvSpPr>
          <p:spPr>
            <a:xfrm>
              <a:off x="550863" y="4533648"/>
              <a:ext cx="11298236" cy="2130252"/>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14" name="9Slide.vn 5">
              <a:extLst>
                <a:ext uri="{FF2B5EF4-FFF2-40B4-BE49-F238E27FC236}">
                  <a16:creationId xmlns:a16="http://schemas.microsoft.com/office/drawing/2014/main" id="{54170BC5-C321-4B22-ADC2-1D3A1DE5CAC2}"/>
                </a:ext>
              </a:extLst>
            </p:cNvPr>
            <p:cNvSpPr txBox="1"/>
            <p:nvPr/>
          </p:nvSpPr>
          <p:spPr>
            <a:xfrm>
              <a:off x="1016001" y="4830208"/>
              <a:ext cx="4064000" cy="15081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IN" sz="2800" b="1" i="0" u="none" strike="noStrike" kern="1200" cap="none" spc="0" normalizeH="0" baseline="0" noProof="0" dirty="0">
                  <a:ln>
                    <a:noFill/>
                  </a:ln>
                  <a:solidFill>
                    <a:prstClr val="black"/>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Lorem Ipsum is simply dummy text of the printing and typesetting industry.</a:t>
              </a:r>
            </a:p>
          </p:txBody>
        </p:sp>
        <p:grpSp>
          <p:nvGrpSpPr>
            <p:cNvPr id="33" name="Group 32">
              <a:extLst>
                <a:ext uri="{FF2B5EF4-FFF2-40B4-BE49-F238E27FC236}">
                  <a16:creationId xmlns:a16="http://schemas.microsoft.com/office/drawing/2014/main" id="{3C7E2D5A-0798-422A-B3A3-92C8AF9FB9DC}"/>
                </a:ext>
              </a:extLst>
            </p:cNvPr>
            <p:cNvGrpSpPr/>
            <p:nvPr/>
          </p:nvGrpSpPr>
          <p:grpSpPr>
            <a:xfrm>
              <a:off x="7911196" y="4592738"/>
              <a:ext cx="1490612" cy="1990043"/>
              <a:chOff x="7911196" y="4679822"/>
              <a:chExt cx="1490612" cy="1990043"/>
            </a:xfrm>
          </p:grpSpPr>
          <p:sp>
            <p:nvSpPr>
              <p:cNvPr id="20" name="9Slide.vn 6">
                <a:extLst>
                  <a:ext uri="{FF2B5EF4-FFF2-40B4-BE49-F238E27FC236}">
                    <a16:creationId xmlns:a16="http://schemas.microsoft.com/office/drawing/2014/main" id="{B3126510-DD15-461B-A225-225C820248AB}"/>
                  </a:ext>
                </a:extLst>
              </p:cNvPr>
              <p:cNvSpPr/>
              <p:nvPr/>
            </p:nvSpPr>
            <p:spPr>
              <a:xfrm>
                <a:off x="7911196" y="5346426"/>
                <a:ext cx="1490612" cy="132343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6600" b="0" i="0" u="none" strike="noStrike" kern="1200" cap="none" spc="0" normalizeH="0" baseline="0" noProof="0" dirty="0">
                    <a:ln>
                      <a:noFill/>
                    </a:ln>
                    <a:solidFill>
                      <a:srgbClr val="245D94">
                        <a:lumMod val="75000"/>
                      </a:srgbClr>
                    </a:solidFill>
                    <a:effectLst/>
                    <a:uLnTx/>
                    <a:uFillTx/>
                    <a:latin typeface="Open Sans"/>
                    <a:ea typeface="+mn-ea"/>
                    <a:cs typeface="+mn-cs"/>
                  </a:rPr>
                  <a:t>78</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245D94">
                        <a:lumMod val="75000"/>
                      </a:srgbClr>
                    </a:solidFill>
                    <a:effectLst/>
                    <a:uLnTx/>
                    <a:uFillTx/>
                    <a:latin typeface="Open Sans"/>
                    <a:ea typeface="+mn-ea"/>
                    <a:cs typeface="+mn-cs"/>
                  </a:rPr>
                  <a:t>Type text here</a:t>
                </a:r>
              </a:p>
            </p:txBody>
          </p:sp>
          <p:pic>
            <p:nvPicPr>
              <p:cNvPr id="22" name="9Slide.vn 7" descr="Open Folder">
                <a:extLst>
                  <a:ext uri="{FF2B5EF4-FFF2-40B4-BE49-F238E27FC236}">
                    <a16:creationId xmlns:a16="http://schemas.microsoft.com/office/drawing/2014/main" id="{170DD258-4B3A-4D0A-9B16-2A5584835F8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60502" y="4679822"/>
                <a:ext cx="792000" cy="792000"/>
              </a:xfrm>
              <a:prstGeom prst="rect">
                <a:avLst/>
              </a:prstGeom>
            </p:spPr>
          </p:pic>
        </p:grpSp>
        <p:grpSp>
          <p:nvGrpSpPr>
            <p:cNvPr id="35" name="Group 34">
              <a:extLst>
                <a:ext uri="{FF2B5EF4-FFF2-40B4-BE49-F238E27FC236}">
                  <a16:creationId xmlns:a16="http://schemas.microsoft.com/office/drawing/2014/main" id="{B3A752B2-A9C0-4747-A19C-49F17E741CBB}"/>
                </a:ext>
              </a:extLst>
            </p:cNvPr>
            <p:cNvGrpSpPr/>
            <p:nvPr/>
          </p:nvGrpSpPr>
          <p:grpSpPr>
            <a:xfrm>
              <a:off x="5684680" y="4592738"/>
              <a:ext cx="1490612" cy="1990043"/>
              <a:chOff x="5684680" y="4679822"/>
              <a:chExt cx="1490612" cy="1990043"/>
            </a:xfrm>
          </p:grpSpPr>
          <p:pic>
            <p:nvPicPr>
              <p:cNvPr id="17" name="9Slide.vn 8" descr="Users">
                <a:extLst>
                  <a:ext uri="{FF2B5EF4-FFF2-40B4-BE49-F238E27FC236}">
                    <a16:creationId xmlns:a16="http://schemas.microsoft.com/office/drawing/2014/main" id="{0368CCB7-1B1F-4F3B-A5F3-C3A174EBAF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33986" y="4679822"/>
                <a:ext cx="792000" cy="792000"/>
              </a:xfrm>
              <a:prstGeom prst="rect">
                <a:avLst/>
              </a:prstGeom>
            </p:spPr>
          </p:pic>
          <p:sp>
            <p:nvSpPr>
              <p:cNvPr id="25" name="9Slide.vn 9">
                <a:extLst>
                  <a:ext uri="{FF2B5EF4-FFF2-40B4-BE49-F238E27FC236}">
                    <a16:creationId xmlns:a16="http://schemas.microsoft.com/office/drawing/2014/main" id="{2C222C45-97DD-4B2B-A50D-4BE268AA5F04}"/>
                  </a:ext>
                </a:extLst>
              </p:cNvPr>
              <p:cNvSpPr/>
              <p:nvPr/>
            </p:nvSpPr>
            <p:spPr>
              <a:xfrm>
                <a:off x="5684680" y="5346426"/>
                <a:ext cx="1490612" cy="132343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6600" b="0" i="0" u="none" strike="noStrike" kern="1200" cap="none" spc="0" normalizeH="0" baseline="0" noProof="0" dirty="0">
                    <a:ln>
                      <a:noFill/>
                    </a:ln>
                    <a:solidFill>
                      <a:srgbClr val="EF70A5"/>
                    </a:solidFill>
                    <a:effectLst/>
                    <a:uLnTx/>
                    <a:uFillTx/>
                    <a:latin typeface="Open Sans"/>
                    <a:ea typeface="+mn-ea"/>
                    <a:cs typeface="+mn-cs"/>
                  </a:rPr>
                  <a:t>48</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EF70A5"/>
                    </a:solidFill>
                    <a:effectLst/>
                    <a:uLnTx/>
                    <a:uFillTx/>
                    <a:latin typeface="Open Sans"/>
                    <a:ea typeface="+mn-ea"/>
                    <a:cs typeface="+mn-cs"/>
                  </a:rPr>
                  <a:t>Type text here</a:t>
                </a:r>
              </a:p>
            </p:txBody>
          </p:sp>
        </p:grpSp>
        <p:grpSp>
          <p:nvGrpSpPr>
            <p:cNvPr id="34" name="Group 33">
              <a:extLst>
                <a:ext uri="{FF2B5EF4-FFF2-40B4-BE49-F238E27FC236}">
                  <a16:creationId xmlns:a16="http://schemas.microsoft.com/office/drawing/2014/main" id="{5A9FB817-130F-4D90-B6CA-D2492E51D637}"/>
                </a:ext>
              </a:extLst>
            </p:cNvPr>
            <p:cNvGrpSpPr/>
            <p:nvPr/>
          </p:nvGrpSpPr>
          <p:grpSpPr>
            <a:xfrm>
              <a:off x="9996927" y="4592738"/>
              <a:ext cx="1490612" cy="1990043"/>
              <a:chOff x="9996927" y="4679822"/>
              <a:chExt cx="1490612" cy="1990043"/>
            </a:xfrm>
          </p:grpSpPr>
          <p:pic>
            <p:nvPicPr>
              <p:cNvPr id="24" name="9Slide.vn 10" descr="Send">
                <a:extLst>
                  <a:ext uri="{FF2B5EF4-FFF2-40B4-BE49-F238E27FC236}">
                    <a16:creationId xmlns:a16="http://schemas.microsoft.com/office/drawing/2014/main" id="{38138CA9-664C-414A-B777-511E10E0114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346233" y="4679822"/>
                <a:ext cx="792000" cy="792000"/>
              </a:xfrm>
              <a:prstGeom prst="rect">
                <a:avLst/>
              </a:prstGeom>
            </p:spPr>
          </p:pic>
          <p:sp>
            <p:nvSpPr>
              <p:cNvPr id="29" name="9Slide.vn 11">
                <a:extLst>
                  <a:ext uri="{FF2B5EF4-FFF2-40B4-BE49-F238E27FC236}">
                    <a16:creationId xmlns:a16="http://schemas.microsoft.com/office/drawing/2014/main" id="{FBB758C8-47C6-494A-B1AB-9373A4095442}"/>
                  </a:ext>
                </a:extLst>
              </p:cNvPr>
              <p:cNvSpPr/>
              <p:nvPr/>
            </p:nvSpPr>
            <p:spPr>
              <a:xfrm>
                <a:off x="9996927" y="5346426"/>
                <a:ext cx="1490612" cy="132343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6600" b="0" i="0" u="none" strike="noStrike" kern="1200" cap="none" spc="0" normalizeH="0" baseline="0" noProof="0" dirty="0">
                    <a:ln>
                      <a:noFill/>
                    </a:ln>
                    <a:solidFill>
                      <a:srgbClr val="018EA0"/>
                    </a:solidFill>
                    <a:effectLst/>
                    <a:uLnTx/>
                    <a:uFillTx/>
                    <a:latin typeface="Open Sans"/>
                    <a:ea typeface="+mn-ea"/>
                    <a:cs typeface="+mn-cs"/>
                  </a:rPr>
                  <a:t>98</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018EA0"/>
                    </a:solidFill>
                    <a:effectLst/>
                    <a:uLnTx/>
                    <a:uFillTx/>
                    <a:latin typeface="Open Sans"/>
                    <a:ea typeface="+mn-ea"/>
                    <a:cs typeface="+mn-cs"/>
                  </a:rPr>
                  <a:t>Type text here</a:t>
                </a:r>
              </a:p>
            </p:txBody>
          </p:sp>
        </p:grpSp>
        <p:cxnSp>
          <p:nvCxnSpPr>
            <p:cNvPr id="31" name="9Slide.vn 12">
              <a:extLst>
                <a:ext uri="{FF2B5EF4-FFF2-40B4-BE49-F238E27FC236}">
                  <a16:creationId xmlns:a16="http://schemas.microsoft.com/office/drawing/2014/main" id="{ED75FEBF-D1DC-4948-BF45-41A4EF4D695F}"/>
                </a:ext>
              </a:extLst>
            </p:cNvPr>
            <p:cNvCxnSpPr/>
            <p:nvPr/>
          </p:nvCxnSpPr>
          <p:spPr>
            <a:xfrm>
              <a:off x="7559040" y="4742501"/>
              <a:ext cx="0" cy="1751797"/>
            </a:xfrm>
            <a:prstGeom prst="line">
              <a:avLst/>
            </a:prstGeom>
            <a:solidFill>
              <a:srgbClr val="969696"/>
            </a:solidFill>
            <a:ln w="53975">
              <a:solidFill>
                <a:srgbClr val="969696"/>
              </a:solidFill>
            </a:ln>
          </p:spPr>
          <p:style>
            <a:lnRef idx="1">
              <a:schemeClr val="accent1"/>
            </a:lnRef>
            <a:fillRef idx="0">
              <a:schemeClr val="accent1"/>
            </a:fillRef>
            <a:effectRef idx="0">
              <a:schemeClr val="accent1"/>
            </a:effectRef>
            <a:fontRef idx="minor">
              <a:schemeClr val="tx1"/>
            </a:fontRef>
          </p:style>
        </p:cxnSp>
        <p:cxnSp>
          <p:nvCxnSpPr>
            <p:cNvPr id="32" name="9Slide.vn 13">
              <a:extLst>
                <a:ext uri="{FF2B5EF4-FFF2-40B4-BE49-F238E27FC236}">
                  <a16:creationId xmlns:a16="http://schemas.microsoft.com/office/drawing/2014/main" id="{941AB1E4-E0FE-47DA-B6BE-789EE00AD52B}"/>
                </a:ext>
              </a:extLst>
            </p:cNvPr>
            <p:cNvCxnSpPr/>
            <p:nvPr/>
          </p:nvCxnSpPr>
          <p:spPr>
            <a:xfrm>
              <a:off x="9753600" y="4742501"/>
              <a:ext cx="0" cy="1751797"/>
            </a:xfrm>
            <a:prstGeom prst="line">
              <a:avLst/>
            </a:prstGeom>
            <a:solidFill>
              <a:srgbClr val="969696"/>
            </a:solidFill>
            <a:ln w="53975">
              <a:solidFill>
                <a:srgbClr val="96969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83435723"/>
      </p:ext>
    </p:extLst>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alpha val="94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05584CCB-755F-43A3-B5FF-B361C867491D}"/>
              </a:ext>
            </a:extLst>
          </p:cNvPr>
          <p:cNvSpPr>
            <a:spLocks noGrp="1"/>
          </p:cNvSpPr>
          <p:nvPr>
            <p:ph type="title"/>
          </p:nvPr>
        </p:nvSpPr>
        <p:spPr/>
        <p:txBody>
          <a:bodyPr>
            <a:normAutofit/>
          </a:bodyPr>
          <a:lstStyle/>
          <a:p>
            <a:r>
              <a:rPr lang="en-IN" dirty="0"/>
              <a:t>GLOBAL SALES REVIEW DASHBOARD</a:t>
            </a:r>
          </a:p>
        </p:txBody>
      </p:sp>
      <p:sp>
        <p:nvSpPr>
          <p:cNvPr id="4" name="9Slide.vn 2">
            <a:extLst>
              <a:ext uri="{FF2B5EF4-FFF2-40B4-BE49-F238E27FC236}">
                <a16:creationId xmlns:a16="http://schemas.microsoft.com/office/drawing/2014/main" id="{7316A7C7-63D7-45A0-B869-A231AF1F22E6}"/>
              </a:ext>
            </a:extLst>
          </p:cNvPr>
          <p:cNvSpPr>
            <a:spLocks noEditPoints="1"/>
          </p:cNvSpPr>
          <p:nvPr/>
        </p:nvSpPr>
        <p:spPr bwMode="auto">
          <a:xfrm>
            <a:off x="10692941" y="3021898"/>
            <a:ext cx="41804" cy="123143"/>
          </a:xfrm>
          <a:custGeom>
            <a:avLst/>
            <a:gdLst/>
            <a:ahLst/>
            <a:cxnLst>
              <a:cxn ang="0">
                <a:pos x="20" y="25"/>
              </a:cxn>
              <a:cxn ang="0">
                <a:pos x="16" y="17"/>
              </a:cxn>
              <a:cxn ang="0">
                <a:pos x="21" y="7"/>
              </a:cxn>
              <a:cxn ang="0">
                <a:pos x="21" y="2"/>
              </a:cxn>
              <a:cxn ang="0">
                <a:pos x="15" y="5"/>
              </a:cxn>
              <a:cxn ang="0">
                <a:pos x="15" y="15"/>
              </a:cxn>
              <a:cxn ang="0">
                <a:pos x="13" y="26"/>
              </a:cxn>
              <a:cxn ang="0">
                <a:pos x="15" y="28"/>
              </a:cxn>
              <a:cxn ang="0">
                <a:pos x="16" y="48"/>
              </a:cxn>
              <a:cxn ang="0">
                <a:pos x="13" y="40"/>
              </a:cxn>
              <a:cxn ang="0">
                <a:pos x="18" y="33"/>
              </a:cxn>
              <a:cxn ang="0">
                <a:pos x="11" y="33"/>
              </a:cxn>
              <a:cxn ang="0">
                <a:pos x="10" y="43"/>
              </a:cxn>
              <a:cxn ang="0">
                <a:pos x="11" y="51"/>
              </a:cxn>
              <a:cxn ang="0">
                <a:pos x="11" y="55"/>
              </a:cxn>
              <a:cxn ang="0">
                <a:pos x="5" y="51"/>
              </a:cxn>
              <a:cxn ang="0">
                <a:pos x="0" y="50"/>
              </a:cxn>
              <a:cxn ang="0">
                <a:pos x="8" y="75"/>
              </a:cxn>
              <a:cxn ang="0">
                <a:pos x="15" y="68"/>
              </a:cxn>
              <a:cxn ang="0">
                <a:pos x="8" y="66"/>
              </a:cxn>
              <a:cxn ang="0">
                <a:pos x="8" y="71"/>
              </a:cxn>
              <a:cxn ang="0">
                <a:pos x="8" y="75"/>
              </a:cxn>
              <a:cxn ang="0">
                <a:pos x="18" y="103"/>
              </a:cxn>
              <a:cxn ang="0">
                <a:pos x="21" y="101"/>
              </a:cxn>
              <a:cxn ang="0">
                <a:pos x="28" y="118"/>
              </a:cxn>
              <a:cxn ang="0">
                <a:pos x="33" y="124"/>
              </a:cxn>
              <a:cxn ang="0">
                <a:pos x="30" y="121"/>
              </a:cxn>
              <a:cxn ang="0">
                <a:pos x="28" y="118"/>
              </a:cxn>
              <a:cxn ang="0">
                <a:pos x="38" y="124"/>
              </a:cxn>
              <a:cxn ang="0">
                <a:pos x="43" y="126"/>
              </a:cxn>
              <a:cxn ang="0">
                <a:pos x="41" y="121"/>
              </a:cxn>
              <a:cxn ang="0">
                <a:pos x="35" y="133"/>
              </a:cxn>
              <a:cxn ang="0">
                <a:pos x="40" y="133"/>
              </a:cxn>
              <a:cxn ang="0">
                <a:pos x="33" y="129"/>
              </a:cxn>
              <a:cxn ang="0">
                <a:pos x="35" y="133"/>
              </a:cxn>
              <a:cxn ang="0">
                <a:pos x="46" y="139"/>
              </a:cxn>
              <a:cxn ang="0">
                <a:pos x="41" y="143"/>
              </a:cxn>
              <a:cxn ang="0">
                <a:pos x="43" y="144"/>
              </a:cxn>
              <a:cxn ang="0">
                <a:pos x="43" y="148"/>
              </a:cxn>
              <a:cxn ang="0">
                <a:pos x="43" y="153"/>
              </a:cxn>
              <a:cxn ang="0">
                <a:pos x="46" y="154"/>
              </a:cxn>
              <a:cxn ang="0">
                <a:pos x="51" y="156"/>
              </a:cxn>
              <a:cxn ang="0">
                <a:pos x="49" y="148"/>
              </a:cxn>
            </a:cxnLst>
            <a:rect l="0" t="0" r="r" b="b"/>
            <a:pathLst>
              <a:path w="51" h="158">
                <a:moveTo>
                  <a:pt x="15" y="28"/>
                </a:moveTo>
                <a:lnTo>
                  <a:pt x="20" y="25"/>
                </a:lnTo>
                <a:lnTo>
                  <a:pt x="20" y="18"/>
                </a:lnTo>
                <a:lnTo>
                  <a:pt x="16" y="17"/>
                </a:lnTo>
                <a:lnTo>
                  <a:pt x="21" y="12"/>
                </a:lnTo>
                <a:lnTo>
                  <a:pt x="21" y="7"/>
                </a:lnTo>
                <a:lnTo>
                  <a:pt x="20" y="7"/>
                </a:lnTo>
                <a:lnTo>
                  <a:pt x="21" y="2"/>
                </a:lnTo>
                <a:lnTo>
                  <a:pt x="20" y="0"/>
                </a:lnTo>
                <a:lnTo>
                  <a:pt x="15" y="5"/>
                </a:lnTo>
                <a:lnTo>
                  <a:pt x="16" y="12"/>
                </a:lnTo>
                <a:lnTo>
                  <a:pt x="15" y="15"/>
                </a:lnTo>
                <a:lnTo>
                  <a:pt x="15" y="17"/>
                </a:lnTo>
                <a:lnTo>
                  <a:pt x="13" y="26"/>
                </a:lnTo>
                <a:lnTo>
                  <a:pt x="15" y="28"/>
                </a:lnTo>
                <a:lnTo>
                  <a:pt x="15" y="28"/>
                </a:lnTo>
                <a:close/>
                <a:moveTo>
                  <a:pt x="11" y="55"/>
                </a:moveTo>
                <a:lnTo>
                  <a:pt x="16" y="48"/>
                </a:lnTo>
                <a:lnTo>
                  <a:pt x="15" y="43"/>
                </a:lnTo>
                <a:lnTo>
                  <a:pt x="13" y="40"/>
                </a:lnTo>
                <a:lnTo>
                  <a:pt x="15" y="35"/>
                </a:lnTo>
                <a:lnTo>
                  <a:pt x="18" y="33"/>
                </a:lnTo>
                <a:lnTo>
                  <a:pt x="18" y="31"/>
                </a:lnTo>
                <a:lnTo>
                  <a:pt x="11" y="33"/>
                </a:lnTo>
                <a:lnTo>
                  <a:pt x="11" y="40"/>
                </a:lnTo>
                <a:lnTo>
                  <a:pt x="10" y="43"/>
                </a:lnTo>
                <a:lnTo>
                  <a:pt x="11" y="48"/>
                </a:lnTo>
                <a:lnTo>
                  <a:pt x="11" y="51"/>
                </a:lnTo>
                <a:lnTo>
                  <a:pt x="11" y="55"/>
                </a:lnTo>
                <a:lnTo>
                  <a:pt x="11" y="55"/>
                </a:lnTo>
                <a:close/>
                <a:moveTo>
                  <a:pt x="0" y="50"/>
                </a:moveTo>
                <a:lnTo>
                  <a:pt x="5" y="51"/>
                </a:lnTo>
                <a:lnTo>
                  <a:pt x="3" y="48"/>
                </a:lnTo>
                <a:lnTo>
                  <a:pt x="0" y="50"/>
                </a:lnTo>
                <a:lnTo>
                  <a:pt x="0" y="50"/>
                </a:lnTo>
                <a:close/>
                <a:moveTo>
                  <a:pt x="8" y="75"/>
                </a:moveTo>
                <a:lnTo>
                  <a:pt x="13" y="75"/>
                </a:lnTo>
                <a:lnTo>
                  <a:pt x="15" y="68"/>
                </a:lnTo>
                <a:lnTo>
                  <a:pt x="13" y="63"/>
                </a:lnTo>
                <a:lnTo>
                  <a:pt x="8" y="66"/>
                </a:lnTo>
                <a:lnTo>
                  <a:pt x="8" y="71"/>
                </a:lnTo>
                <a:lnTo>
                  <a:pt x="8" y="71"/>
                </a:lnTo>
                <a:lnTo>
                  <a:pt x="8" y="75"/>
                </a:lnTo>
                <a:lnTo>
                  <a:pt x="8" y="75"/>
                </a:lnTo>
                <a:close/>
                <a:moveTo>
                  <a:pt x="21" y="101"/>
                </a:moveTo>
                <a:lnTo>
                  <a:pt x="18" y="103"/>
                </a:lnTo>
                <a:lnTo>
                  <a:pt x="20" y="105"/>
                </a:lnTo>
                <a:lnTo>
                  <a:pt x="21" y="101"/>
                </a:lnTo>
                <a:lnTo>
                  <a:pt x="21" y="101"/>
                </a:lnTo>
                <a:close/>
                <a:moveTo>
                  <a:pt x="28" y="118"/>
                </a:moveTo>
                <a:lnTo>
                  <a:pt x="31" y="120"/>
                </a:lnTo>
                <a:lnTo>
                  <a:pt x="33" y="124"/>
                </a:lnTo>
                <a:lnTo>
                  <a:pt x="30" y="121"/>
                </a:lnTo>
                <a:lnTo>
                  <a:pt x="30" y="121"/>
                </a:lnTo>
                <a:lnTo>
                  <a:pt x="28" y="118"/>
                </a:lnTo>
                <a:lnTo>
                  <a:pt x="28" y="118"/>
                </a:lnTo>
                <a:close/>
                <a:moveTo>
                  <a:pt x="41" y="121"/>
                </a:moveTo>
                <a:lnTo>
                  <a:pt x="38" y="124"/>
                </a:lnTo>
                <a:lnTo>
                  <a:pt x="41" y="128"/>
                </a:lnTo>
                <a:lnTo>
                  <a:pt x="43" y="126"/>
                </a:lnTo>
                <a:lnTo>
                  <a:pt x="43" y="123"/>
                </a:lnTo>
                <a:lnTo>
                  <a:pt x="41" y="121"/>
                </a:lnTo>
                <a:lnTo>
                  <a:pt x="41" y="121"/>
                </a:lnTo>
                <a:close/>
                <a:moveTo>
                  <a:pt x="35" y="133"/>
                </a:moveTo>
                <a:lnTo>
                  <a:pt x="38" y="134"/>
                </a:lnTo>
                <a:lnTo>
                  <a:pt x="40" y="133"/>
                </a:lnTo>
                <a:lnTo>
                  <a:pt x="38" y="129"/>
                </a:lnTo>
                <a:lnTo>
                  <a:pt x="33" y="129"/>
                </a:lnTo>
                <a:lnTo>
                  <a:pt x="35" y="133"/>
                </a:lnTo>
                <a:lnTo>
                  <a:pt x="35" y="133"/>
                </a:lnTo>
                <a:close/>
                <a:moveTo>
                  <a:pt x="43" y="144"/>
                </a:moveTo>
                <a:lnTo>
                  <a:pt x="46" y="139"/>
                </a:lnTo>
                <a:lnTo>
                  <a:pt x="45" y="139"/>
                </a:lnTo>
                <a:lnTo>
                  <a:pt x="41" y="143"/>
                </a:lnTo>
                <a:lnTo>
                  <a:pt x="43" y="144"/>
                </a:lnTo>
                <a:lnTo>
                  <a:pt x="43" y="144"/>
                </a:lnTo>
                <a:close/>
                <a:moveTo>
                  <a:pt x="46" y="144"/>
                </a:moveTo>
                <a:lnTo>
                  <a:pt x="43" y="148"/>
                </a:lnTo>
                <a:lnTo>
                  <a:pt x="43" y="153"/>
                </a:lnTo>
                <a:lnTo>
                  <a:pt x="43" y="153"/>
                </a:lnTo>
                <a:lnTo>
                  <a:pt x="46" y="154"/>
                </a:lnTo>
                <a:lnTo>
                  <a:pt x="46" y="154"/>
                </a:lnTo>
                <a:lnTo>
                  <a:pt x="48" y="158"/>
                </a:lnTo>
                <a:lnTo>
                  <a:pt x="51" y="156"/>
                </a:lnTo>
                <a:lnTo>
                  <a:pt x="49" y="151"/>
                </a:lnTo>
                <a:lnTo>
                  <a:pt x="49" y="148"/>
                </a:lnTo>
                <a:lnTo>
                  <a:pt x="46" y="14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 name="9Slide.vn 3">
            <a:extLst>
              <a:ext uri="{FF2B5EF4-FFF2-40B4-BE49-F238E27FC236}">
                <a16:creationId xmlns:a16="http://schemas.microsoft.com/office/drawing/2014/main" id="{F9A6FB68-655B-41D6-9605-9B26771E4510}"/>
              </a:ext>
            </a:extLst>
          </p:cNvPr>
          <p:cNvSpPr>
            <a:spLocks noEditPoints="1"/>
          </p:cNvSpPr>
          <p:nvPr/>
        </p:nvSpPr>
        <p:spPr bwMode="auto">
          <a:xfrm>
            <a:off x="9323066" y="1297900"/>
            <a:ext cx="2566104" cy="1208046"/>
          </a:xfrm>
          <a:custGeom>
            <a:avLst/>
            <a:gdLst/>
            <a:ahLst/>
            <a:cxnLst>
              <a:cxn ang="0">
                <a:pos x="2490" y="1201"/>
              </a:cxn>
              <a:cxn ang="0">
                <a:pos x="2291" y="1125"/>
              </a:cxn>
              <a:cxn ang="0">
                <a:pos x="2137" y="1103"/>
              </a:cxn>
              <a:cxn ang="0">
                <a:pos x="1789" y="1206"/>
              </a:cxn>
              <a:cxn ang="0">
                <a:pos x="1494" y="1221"/>
              </a:cxn>
              <a:cxn ang="0">
                <a:pos x="1110" y="1140"/>
              </a:cxn>
              <a:cxn ang="0">
                <a:pos x="828" y="1160"/>
              </a:cxn>
              <a:cxn ang="0">
                <a:pos x="668" y="1274"/>
              </a:cxn>
              <a:cxn ang="0">
                <a:pos x="550" y="1411"/>
              </a:cxn>
              <a:cxn ang="0">
                <a:pos x="376" y="1489"/>
              </a:cxn>
              <a:cxn ang="0">
                <a:pos x="228" y="1264"/>
              </a:cxn>
              <a:cxn ang="0">
                <a:pos x="60" y="987"/>
              </a:cxn>
              <a:cxn ang="0">
                <a:pos x="67" y="618"/>
              </a:cxn>
              <a:cxn ang="0">
                <a:pos x="246" y="756"/>
              </a:cxn>
              <a:cxn ang="0">
                <a:pos x="203" y="851"/>
              </a:cxn>
              <a:cxn ang="0">
                <a:pos x="311" y="658"/>
              </a:cxn>
              <a:cxn ang="0">
                <a:pos x="485" y="652"/>
              </a:cxn>
              <a:cxn ang="0">
                <a:pos x="723" y="595"/>
              </a:cxn>
              <a:cxn ang="0">
                <a:pos x="788" y="439"/>
              </a:cxn>
              <a:cxn ang="0">
                <a:pos x="901" y="670"/>
              </a:cxn>
              <a:cxn ang="0">
                <a:pos x="823" y="434"/>
              </a:cxn>
              <a:cxn ang="0">
                <a:pos x="999" y="467"/>
              </a:cxn>
              <a:cxn ang="0">
                <a:pos x="951" y="319"/>
              </a:cxn>
              <a:cxn ang="0">
                <a:pos x="1027" y="178"/>
              </a:cxn>
              <a:cxn ang="0">
                <a:pos x="1142" y="78"/>
              </a:cxn>
              <a:cxn ang="0">
                <a:pos x="1351" y="47"/>
              </a:cxn>
              <a:cxn ang="0">
                <a:pos x="1366" y="255"/>
              </a:cxn>
              <a:cxn ang="0">
                <a:pos x="1578" y="183"/>
              </a:cxn>
              <a:cxn ang="0">
                <a:pos x="1798" y="173"/>
              </a:cxn>
              <a:cxn ang="0">
                <a:pos x="2019" y="205"/>
              </a:cxn>
              <a:cxn ang="0">
                <a:pos x="2120" y="137"/>
              </a:cxn>
              <a:cxn ang="0">
                <a:pos x="2500" y="155"/>
              </a:cxn>
              <a:cxn ang="0">
                <a:pos x="2710" y="59"/>
              </a:cxn>
              <a:cxn ang="0">
                <a:pos x="3053" y="105"/>
              </a:cxn>
              <a:cxn ang="0">
                <a:pos x="3142" y="138"/>
              </a:cxn>
              <a:cxn ang="0">
                <a:pos x="3035" y="198"/>
              </a:cxn>
              <a:cxn ang="0">
                <a:pos x="3087" y="349"/>
              </a:cxn>
              <a:cxn ang="0">
                <a:pos x="3053" y="595"/>
              </a:cxn>
              <a:cxn ang="0">
                <a:pos x="2969" y="735"/>
              </a:cxn>
              <a:cxn ang="0">
                <a:pos x="2974" y="1022"/>
              </a:cxn>
              <a:cxn ang="0">
                <a:pos x="2879" y="567"/>
              </a:cxn>
              <a:cxn ang="0">
                <a:pos x="2796" y="562"/>
              </a:cxn>
              <a:cxn ang="0">
                <a:pos x="2681" y="735"/>
              </a:cxn>
              <a:cxn ang="0">
                <a:pos x="2452" y="858"/>
              </a:cxn>
              <a:cxn ang="0">
                <a:pos x="2588" y="1027"/>
              </a:cxn>
              <a:cxn ang="0">
                <a:pos x="2529" y="1392"/>
              </a:cxn>
              <a:cxn ang="0">
                <a:pos x="469" y="416"/>
              </a:cxn>
              <a:cxn ang="0">
                <a:pos x="607" y="196"/>
              </a:cxn>
              <a:cxn ang="0">
                <a:pos x="421" y="318"/>
              </a:cxn>
              <a:cxn ang="0">
                <a:pos x="449" y="525"/>
              </a:cxn>
              <a:cxn ang="0">
                <a:pos x="404" y="497"/>
              </a:cxn>
              <a:cxn ang="0">
                <a:pos x="163" y="804"/>
              </a:cxn>
              <a:cxn ang="0">
                <a:pos x="514" y="622"/>
              </a:cxn>
              <a:cxn ang="0">
                <a:pos x="731" y="394"/>
              </a:cxn>
              <a:cxn ang="0">
                <a:pos x="884" y="397"/>
              </a:cxn>
              <a:cxn ang="0">
                <a:pos x="962" y="271"/>
              </a:cxn>
              <a:cxn ang="0">
                <a:pos x="1446" y="175"/>
              </a:cxn>
              <a:cxn ang="0">
                <a:pos x="2625" y="88"/>
              </a:cxn>
              <a:cxn ang="0">
                <a:pos x="2653" y="1063"/>
              </a:cxn>
              <a:cxn ang="0">
                <a:pos x="2666" y="1176"/>
              </a:cxn>
              <a:cxn ang="0">
                <a:pos x="2663" y="723"/>
              </a:cxn>
              <a:cxn ang="0">
                <a:pos x="2941" y="1117"/>
              </a:cxn>
              <a:cxn ang="0">
                <a:pos x="2847" y="1274"/>
              </a:cxn>
            </a:cxnLst>
            <a:rect l="0" t="0" r="r" b="b"/>
            <a:pathLst>
              <a:path w="3193" h="1550">
                <a:moveTo>
                  <a:pt x="2477" y="1409"/>
                </a:moveTo>
                <a:lnTo>
                  <a:pt x="2477" y="1407"/>
                </a:lnTo>
                <a:lnTo>
                  <a:pt x="2472" y="1404"/>
                </a:lnTo>
                <a:lnTo>
                  <a:pt x="2472" y="1404"/>
                </a:lnTo>
                <a:lnTo>
                  <a:pt x="2474" y="1402"/>
                </a:lnTo>
                <a:lnTo>
                  <a:pt x="2474" y="1399"/>
                </a:lnTo>
                <a:lnTo>
                  <a:pt x="2472" y="1399"/>
                </a:lnTo>
                <a:lnTo>
                  <a:pt x="2470" y="1394"/>
                </a:lnTo>
                <a:lnTo>
                  <a:pt x="2470" y="1392"/>
                </a:lnTo>
                <a:lnTo>
                  <a:pt x="2474" y="1391"/>
                </a:lnTo>
                <a:lnTo>
                  <a:pt x="2480" y="1392"/>
                </a:lnTo>
                <a:lnTo>
                  <a:pt x="2480" y="1391"/>
                </a:lnTo>
                <a:lnTo>
                  <a:pt x="2482" y="1387"/>
                </a:lnTo>
                <a:lnTo>
                  <a:pt x="2480" y="1386"/>
                </a:lnTo>
                <a:lnTo>
                  <a:pt x="2480" y="1382"/>
                </a:lnTo>
                <a:lnTo>
                  <a:pt x="2482" y="1381"/>
                </a:lnTo>
                <a:lnTo>
                  <a:pt x="2482" y="1376"/>
                </a:lnTo>
                <a:lnTo>
                  <a:pt x="2482" y="1372"/>
                </a:lnTo>
                <a:lnTo>
                  <a:pt x="2479" y="1371"/>
                </a:lnTo>
                <a:lnTo>
                  <a:pt x="2479" y="1362"/>
                </a:lnTo>
                <a:lnTo>
                  <a:pt x="2479" y="1359"/>
                </a:lnTo>
                <a:lnTo>
                  <a:pt x="2477" y="1354"/>
                </a:lnTo>
                <a:lnTo>
                  <a:pt x="2477" y="1351"/>
                </a:lnTo>
                <a:lnTo>
                  <a:pt x="2475" y="1346"/>
                </a:lnTo>
                <a:lnTo>
                  <a:pt x="2474" y="1344"/>
                </a:lnTo>
                <a:lnTo>
                  <a:pt x="2472" y="1341"/>
                </a:lnTo>
                <a:lnTo>
                  <a:pt x="2465" y="1333"/>
                </a:lnTo>
                <a:lnTo>
                  <a:pt x="2464" y="1329"/>
                </a:lnTo>
                <a:lnTo>
                  <a:pt x="2465" y="1328"/>
                </a:lnTo>
                <a:lnTo>
                  <a:pt x="2469" y="1326"/>
                </a:lnTo>
                <a:lnTo>
                  <a:pt x="2472" y="1324"/>
                </a:lnTo>
                <a:lnTo>
                  <a:pt x="2474" y="1323"/>
                </a:lnTo>
                <a:lnTo>
                  <a:pt x="2475" y="1319"/>
                </a:lnTo>
                <a:lnTo>
                  <a:pt x="2479" y="1313"/>
                </a:lnTo>
                <a:lnTo>
                  <a:pt x="2480" y="1313"/>
                </a:lnTo>
                <a:lnTo>
                  <a:pt x="2485" y="1314"/>
                </a:lnTo>
                <a:lnTo>
                  <a:pt x="2489" y="1314"/>
                </a:lnTo>
                <a:lnTo>
                  <a:pt x="2504" y="1318"/>
                </a:lnTo>
                <a:lnTo>
                  <a:pt x="2505" y="1318"/>
                </a:lnTo>
                <a:lnTo>
                  <a:pt x="2509" y="1318"/>
                </a:lnTo>
                <a:lnTo>
                  <a:pt x="2510" y="1316"/>
                </a:lnTo>
                <a:lnTo>
                  <a:pt x="2510" y="1313"/>
                </a:lnTo>
                <a:lnTo>
                  <a:pt x="2509" y="1309"/>
                </a:lnTo>
                <a:lnTo>
                  <a:pt x="2509" y="1308"/>
                </a:lnTo>
                <a:lnTo>
                  <a:pt x="2509" y="1306"/>
                </a:lnTo>
                <a:lnTo>
                  <a:pt x="2509" y="1304"/>
                </a:lnTo>
                <a:lnTo>
                  <a:pt x="2507" y="1301"/>
                </a:lnTo>
                <a:lnTo>
                  <a:pt x="2509" y="1298"/>
                </a:lnTo>
                <a:lnTo>
                  <a:pt x="2510" y="1296"/>
                </a:lnTo>
                <a:lnTo>
                  <a:pt x="2510" y="1293"/>
                </a:lnTo>
                <a:lnTo>
                  <a:pt x="2509" y="1289"/>
                </a:lnTo>
                <a:lnTo>
                  <a:pt x="2510" y="1288"/>
                </a:lnTo>
                <a:lnTo>
                  <a:pt x="2512" y="1288"/>
                </a:lnTo>
                <a:lnTo>
                  <a:pt x="2512" y="1284"/>
                </a:lnTo>
                <a:lnTo>
                  <a:pt x="2512" y="1283"/>
                </a:lnTo>
                <a:lnTo>
                  <a:pt x="2510" y="1279"/>
                </a:lnTo>
                <a:lnTo>
                  <a:pt x="2510" y="1278"/>
                </a:lnTo>
                <a:lnTo>
                  <a:pt x="2514" y="1276"/>
                </a:lnTo>
                <a:lnTo>
                  <a:pt x="2514" y="1274"/>
                </a:lnTo>
                <a:lnTo>
                  <a:pt x="2512" y="1271"/>
                </a:lnTo>
                <a:lnTo>
                  <a:pt x="2510" y="1268"/>
                </a:lnTo>
                <a:lnTo>
                  <a:pt x="2510" y="1263"/>
                </a:lnTo>
                <a:lnTo>
                  <a:pt x="2512" y="1261"/>
                </a:lnTo>
                <a:lnTo>
                  <a:pt x="2512" y="1261"/>
                </a:lnTo>
                <a:lnTo>
                  <a:pt x="2512" y="1259"/>
                </a:lnTo>
                <a:lnTo>
                  <a:pt x="2512" y="1258"/>
                </a:lnTo>
                <a:lnTo>
                  <a:pt x="2512" y="1255"/>
                </a:lnTo>
                <a:lnTo>
                  <a:pt x="2509" y="1253"/>
                </a:lnTo>
                <a:lnTo>
                  <a:pt x="2509" y="1251"/>
                </a:lnTo>
                <a:lnTo>
                  <a:pt x="2509" y="1248"/>
                </a:lnTo>
                <a:lnTo>
                  <a:pt x="2510" y="1245"/>
                </a:lnTo>
                <a:lnTo>
                  <a:pt x="2509" y="1243"/>
                </a:lnTo>
                <a:lnTo>
                  <a:pt x="2507" y="1241"/>
                </a:lnTo>
                <a:lnTo>
                  <a:pt x="2507" y="1240"/>
                </a:lnTo>
                <a:lnTo>
                  <a:pt x="2510" y="1235"/>
                </a:lnTo>
                <a:lnTo>
                  <a:pt x="2514" y="1235"/>
                </a:lnTo>
                <a:lnTo>
                  <a:pt x="2514" y="1233"/>
                </a:lnTo>
                <a:lnTo>
                  <a:pt x="2515" y="1230"/>
                </a:lnTo>
                <a:lnTo>
                  <a:pt x="2515" y="1225"/>
                </a:lnTo>
                <a:lnTo>
                  <a:pt x="2512" y="1223"/>
                </a:lnTo>
                <a:lnTo>
                  <a:pt x="2510" y="1221"/>
                </a:lnTo>
                <a:lnTo>
                  <a:pt x="2510" y="1218"/>
                </a:lnTo>
                <a:lnTo>
                  <a:pt x="2505" y="1213"/>
                </a:lnTo>
                <a:lnTo>
                  <a:pt x="2505" y="1211"/>
                </a:lnTo>
                <a:lnTo>
                  <a:pt x="2507" y="1210"/>
                </a:lnTo>
                <a:lnTo>
                  <a:pt x="2505" y="1206"/>
                </a:lnTo>
                <a:lnTo>
                  <a:pt x="2504" y="1203"/>
                </a:lnTo>
                <a:lnTo>
                  <a:pt x="2499" y="1203"/>
                </a:lnTo>
                <a:lnTo>
                  <a:pt x="2497" y="1201"/>
                </a:lnTo>
                <a:lnTo>
                  <a:pt x="2492" y="1200"/>
                </a:lnTo>
                <a:lnTo>
                  <a:pt x="2490" y="1201"/>
                </a:lnTo>
                <a:lnTo>
                  <a:pt x="2485" y="1203"/>
                </a:lnTo>
                <a:lnTo>
                  <a:pt x="2484" y="1205"/>
                </a:lnTo>
                <a:lnTo>
                  <a:pt x="2482" y="1208"/>
                </a:lnTo>
                <a:lnTo>
                  <a:pt x="2480" y="1208"/>
                </a:lnTo>
                <a:lnTo>
                  <a:pt x="2477" y="1210"/>
                </a:lnTo>
                <a:lnTo>
                  <a:pt x="2477" y="1213"/>
                </a:lnTo>
                <a:lnTo>
                  <a:pt x="2472" y="1213"/>
                </a:lnTo>
                <a:lnTo>
                  <a:pt x="2469" y="1213"/>
                </a:lnTo>
                <a:lnTo>
                  <a:pt x="2467" y="1216"/>
                </a:lnTo>
                <a:lnTo>
                  <a:pt x="2467" y="1220"/>
                </a:lnTo>
                <a:lnTo>
                  <a:pt x="2464" y="1221"/>
                </a:lnTo>
                <a:lnTo>
                  <a:pt x="2462" y="1226"/>
                </a:lnTo>
                <a:lnTo>
                  <a:pt x="2462" y="1228"/>
                </a:lnTo>
                <a:lnTo>
                  <a:pt x="2460" y="1230"/>
                </a:lnTo>
                <a:lnTo>
                  <a:pt x="2457" y="1231"/>
                </a:lnTo>
                <a:lnTo>
                  <a:pt x="2450" y="1233"/>
                </a:lnTo>
                <a:lnTo>
                  <a:pt x="2449" y="1233"/>
                </a:lnTo>
                <a:lnTo>
                  <a:pt x="2444" y="1233"/>
                </a:lnTo>
                <a:lnTo>
                  <a:pt x="2442" y="1235"/>
                </a:lnTo>
                <a:lnTo>
                  <a:pt x="2441" y="1236"/>
                </a:lnTo>
                <a:lnTo>
                  <a:pt x="2439" y="1233"/>
                </a:lnTo>
                <a:lnTo>
                  <a:pt x="2436" y="1230"/>
                </a:lnTo>
                <a:lnTo>
                  <a:pt x="2432" y="1230"/>
                </a:lnTo>
                <a:lnTo>
                  <a:pt x="2429" y="1231"/>
                </a:lnTo>
                <a:lnTo>
                  <a:pt x="2426" y="1233"/>
                </a:lnTo>
                <a:lnTo>
                  <a:pt x="2424" y="1231"/>
                </a:lnTo>
                <a:lnTo>
                  <a:pt x="2421" y="1226"/>
                </a:lnTo>
                <a:lnTo>
                  <a:pt x="2419" y="1225"/>
                </a:lnTo>
                <a:lnTo>
                  <a:pt x="2414" y="1220"/>
                </a:lnTo>
                <a:lnTo>
                  <a:pt x="2414" y="1216"/>
                </a:lnTo>
                <a:lnTo>
                  <a:pt x="2416" y="1216"/>
                </a:lnTo>
                <a:lnTo>
                  <a:pt x="2416" y="1211"/>
                </a:lnTo>
                <a:lnTo>
                  <a:pt x="2414" y="1208"/>
                </a:lnTo>
                <a:lnTo>
                  <a:pt x="2414" y="1205"/>
                </a:lnTo>
                <a:lnTo>
                  <a:pt x="2409" y="1205"/>
                </a:lnTo>
                <a:lnTo>
                  <a:pt x="2409" y="1201"/>
                </a:lnTo>
                <a:lnTo>
                  <a:pt x="2409" y="1198"/>
                </a:lnTo>
                <a:lnTo>
                  <a:pt x="2411" y="1196"/>
                </a:lnTo>
                <a:lnTo>
                  <a:pt x="2412" y="1193"/>
                </a:lnTo>
                <a:lnTo>
                  <a:pt x="2409" y="1193"/>
                </a:lnTo>
                <a:lnTo>
                  <a:pt x="2407" y="1193"/>
                </a:lnTo>
                <a:lnTo>
                  <a:pt x="2406" y="1195"/>
                </a:lnTo>
                <a:lnTo>
                  <a:pt x="2402" y="1195"/>
                </a:lnTo>
                <a:lnTo>
                  <a:pt x="2399" y="1195"/>
                </a:lnTo>
                <a:lnTo>
                  <a:pt x="2396" y="1195"/>
                </a:lnTo>
                <a:lnTo>
                  <a:pt x="2394" y="1193"/>
                </a:lnTo>
                <a:lnTo>
                  <a:pt x="2392" y="1193"/>
                </a:lnTo>
                <a:lnTo>
                  <a:pt x="2391" y="1191"/>
                </a:lnTo>
                <a:lnTo>
                  <a:pt x="2386" y="1190"/>
                </a:lnTo>
                <a:lnTo>
                  <a:pt x="2384" y="1188"/>
                </a:lnTo>
                <a:lnTo>
                  <a:pt x="2382" y="1185"/>
                </a:lnTo>
                <a:lnTo>
                  <a:pt x="2381" y="1186"/>
                </a:lnTo>
                <a:lnTo>
                  <a:pt x="2379" y="1183"/>
                </a:lnTo>
                <a:lnTo>
                  <a:pt x="2377" y="1181"/>
                </a:lnTo>
                <a:lnTo>
                  <a:pt x="2376" y="1181"/>
                </a:lnTo>
                <a:lnTo>
                  <a:pt x="2372" y="1178"/>
                </a:lnTo>
                <a:lnTo>
                  <a:pt x="2372" y="1176"/>
                </a:lnTo>
                <a:lnTo>
                  <a:pt x="2371" y="1175"/>
                </a:lnTo>
                <a:lnTo>
                  <a:pt x="2367" y="1175"/>
                </a:lnTo>
                <a:lnTo>
                  <a:pt x="2366" y="1178"/>
                </a:lnTo>
                <a:lnTo>
                  <a:pt x="2364" y="1176"/>
                </a:lnTo>
                <a:lnTo>
                  <a:pt x="2361" y="1178"/>
                </a:lnTo>
                <a:lnTo>
                  <a:pt x="2361" y="1180"/>
                </a:lnTo>
                <a:lnTo>
                  <a:pt x="2357" y="1178"/>
                </a:lnTo>
                <a:lnTo>
                  <a:pt x="2356" y="1176"/>
                </a:lnTo>
                <a:lnTo>
                  <a:pt x="2354" y="1175"/>
                </a:lnTo>
                <a:lnTo>
                  <a:pt x="2349" y="1175"/>
                </a:lnTo>
                <a:lnTo>
                  <a:pt x="2348" y="1173"/>
                </a:lnTo>
                <a:lnTo>
                  <a:pt x="2349" y="1171"/>
                </a:lnTo>
                <a:lnTo>
                  <a:pt x="2349" y="1170"/>
                </a:lnTo>
                <a:lnTo>
                  <a:pt x="2346" y="1170"/>
                </a:lnTo>
                <a:lnTo>
                  <a:pt x="2343" y="1171"/>
                </a:lnTo>
                <a:lnTo>
                  <a:pt x="2338" y="1171"/>
                </a:lnTo>
                <a:lnTo>
                  <a:pt x="2336" y="1173"/>
                </a:lnTo>
                <a:lnTo>
                  <a:pt x="2334" y="1171"/>
                </a:lnTo>
                <a:lnTo>
                  <a:pt x="2331" y="1171"/>
                </a:lnTo>
                <a:lnTo>
                  <a:pt x="2328" y="1171"/>
                </a:lnTo>
                <a:lnTo>
                  <a:pt x="2326" y="1168"/>
                </a:lnTo>
                <a:lnTo>
                  <a:pt x="2323" y="1168"/>
                </a:lnTo>
                <a:lnTo>
                  <a:pt x="2316" y="1161"/>
                </a:lnTo>
                <a:lnTo>
                  <a:pt x="2314" y="1158"/>
                </a:lnTo>
                <a:lnTo>
                  <a:pt x="2314" y="1155"/>
                </a:lnTo>
                <a:lnTo>
                  <a:pt x="2314" y="1152"/>
                </a:lnTo>
                <a:lnTo>
                  <a:pt x="2311" y="1152"/>
                </a:lnTo>
                <a:lnTo>
                  <a:pt x="2308" y="1150"/>
                </a:lnTo>
                <a:lnTo>
                  <a:pt x="2308" y="1145"/>
                </a:lnTo>
                <a:lnTo>
                  <a:pt x="2306" y="1143"/>
                </a:lnTo>
                <a:lnTo>
                  <a:pt x="2306" y="1140"/>
                </a:lnTo>
                <a:lnTo>
                  <a:pt x="2304" y="1135"/>
                </a:lnTo>
                <a:lnTo>
                  <a:pt x="2294" y="1130"/>
                </a:lnTo>
                <a:lnTo>
                  <a:pt x="2291" y="1125"/>
                </a:lnTo>
                <a:lnTo>
                  <a:pt x="2289" y="1122"/>
                </a:lnTo>
                <a:lnTo>
                  <a:pt x="2288" y="1118"/>
                </a:lnTo>
                <a:lnTo>
                  <a:pt x="2284" y="1120"/>
                </a:lnTo>
                <a:lnTo>
                  <a:pt x="2284" y="1118"/>
                </a:lnTo>
                <a:lnTo>
                  <a:pt x="2284" y="1117"/>
                </a:lnTo>
                <a:lnTo>
                  <a:pt x="2284" y="1115"/>
                </a:lnTo>
                <a:lnTo>
                  <a:pt x="2281" y="1112"/>
                </a:lnTo>
                <a:lnTo>
                  <a:pt x="2279" y="1108"/>
                </a:lnTo>
                <a:lnTo>
                  <a:pt x="2278" y="1107"/>
                </a:lnTo>
                <a:lnTo>
                  <a:pt x="2276" y="1105"/>
                </a:lnTo>
                <a:lnTo>
                  <a:pt x="2273" y="1100"/>
                </a:lnTo>
                <a:lnTo>
                  <a:pt x="2271" y="1097"/>
                </a:lnTo>
                <a:lnTo>
                  <a:pt x="2266" y="1093"/>
                </a:lnTo>
                <a:lnTo>
                  <a:pt x="2266" y="1092"/>
                </a:lnTo>
                <a:lnTo>
                  <a:pt x="2268" y="1088"/>
                </a:lnTo>
                <a:lnTo>
                  <a:pt x="2266" y="1087"/>
                </a:lnTo>
                <a:lnTo>
                  <a:pt x="2259" y="1087"/>
                </a:lnTo>
                <a:lnTo>
                  <a:pt x="2259" y="1085"/>
                </a:lnTo>
                <a:lnTo>
                  <a:pt x="2259" y="1082"/>
                </a:lnTo>
                <a:lnTo>
                  <a:pt x="2258" y="1080"/>
                </a:lnTo>
                <a:lnTo>
                  <a:pt x="2258" y="1077"/>
                </a:lnTo>
                <a:lnTo>
                  <a:pt x="2256" y="1075"/>
                </a:lnTo>
                <a:lnTo>
                  <a:pt x="2253" y="1073"/>
                </a:lnTo>
                <a:lnTo>
                  <a:pt x="2253" y="1072"/>
                </a:lnTo>
                <a:lnTo>
                  <a:pt x="2251" y="1070"/>
                </a:lnTo>
                <a:lnTo>
                  <a:pt x="2250" y="1070"/>
                </a:lnTo>
                <a:lnTo>
                  <a:pt x="2246" y="1068"/>
                </a:lnTo>
                <a:lnTo>
                  <a:pt x="2245" y="1067"/>
                </a:lnTo>
                <a:lnTo>
                  <a:pt x="2246" y="1065"/>
                </a:lnTo>
                <a:lnTo>
                  <a:pt x="2245" y="1063"/>
                </a:lnTo>
                <a:lnTo>
                  <a:pt x="2241" y="1062"/>
                </a:lnTo>
                <a:lnTo>
                  <a:pt x="2240" y="1063"/>
                </a:lnTo>
                <a:lnTo>
                  <a:pt x="2238" y="1062"/>
                </a:lnTo>
                <a:lnTo>
                  <a:pt x="2235" y="1062"/>
                </a:lnTo>
                <a:lnTo>
                  <a:pt x="2235" y="1060"/>
                </a:lnTo>
                <a:lnTo>
                  <a:pt x="2235" y="1059"/>
                </a:lnTo>
                <a:lnTo>
                  <a:pt x="2233" y="1055"/>
                </a:lnTo>
                <a:lnTo>
                  <a:pt x="2230" y="1055"/>
                </a:lnTo>
                <a:lnTo>
                  <a:pt x="2228" y="1055"/>
                </a:lnTo>
                <a:lnTo>
                  <a:pt x="2226" y="1052"/>
                </a:lnTo>
                <a:lnTo>
                  <a:pt x="2223" y="1054"/>
                </a:lnTo>
                <a:lnTo>
                  <a:pt x="2220" y="1054"/>
                </a:lnTo>
                <a:lnTo>
                  <a:pt x="2218" y="1052"/>
                </a:lnTo>
                <a:lnTo>
                  <a:pt x="2216" y="1054"/>
                </a:lnTo>
                <a:lnTo>
                  <a:pt x="2216" y="1057"/>
                </a:lnTo>
                <a:lnTo>
                  <a:pt x="2215" y="1057"/>
                </a:lnTo>
                <a:lnTo>
                  <a:pt x="2210" y="1055"/>
                </a:lnTo>
                <a:lnTo>
                  <a:pt x="2208" y="1054"/>
                </a:lnTo>
                <a:lnTo>
                  <a:pt x="2205" y="1055"/>
                </a:lnTo>
                <a:lnTo>
                  <a:pt x="2200" y="1055"/>
                </a:lnTo>
                <a:lnTo>
                  <a:pt x="2198" y="1054"/>
                </a:lnTo>
                <a:lnTo>
                  <a:pt x="2196" y="1050"/>
                </a:lnTo>
                <a:lnTo>
                  <a:pt x="2188" y="1050"/>
                </a:lnTo>
                <a:lnTo>
                  <a:pt x="2185" y="1049"/>
                </a:lnTo>
                <a:lnTo>
                  <a:pt x="2181" y="1047"/>
                </a:lnTo>
                <a:lnTo>
                  <a:pt x="2178" y="1047"/>
                </a:lnTo>
                <a:lnTo>
                  <a:pt x="2176" y="1047"/>
                </a:lnTo>
                <a:lnTo>
                  <a:pt x="2170" y="1049"/>
                </a:lnTo>
                <a:lnTo>
                  <a:pt x="2168" y="1052"/>
                </a:lnTo>
                <a:lnTo>
                  <a:pt x="2166" y="1052"/>
                </a:lnTo>
                <a:lnTo>
                  <a:pt x="2165" y="1054"/>
                </a:lnTo>
                <a:lnTo>
                  <a:pt x="2160" y="1054"/>
                </a:lnTo>
                <a:lnTo>
                  <a:pt x="2156" y="1054"/>
                </a:lnTo>
                <a:lnTo>
                  <a:pt x="2151" y="1054"/>
                </a:lnTo>
                <a:lnTo>
                  <a:pt x="2148" y="1055"/>
                </a:lnTo>
                <a:lnTo>
                  <a:pt x="2145" y="1055"/>
                </a:lnTo>
                <a:lnTo>
                  <a:pt x="2142" y="1059"/>
                </a:lnTo>
                <a:lnTo>
                  <a:pt x="2138" y="1060"/>
                </a:lnTo>
                <a:lnTo>
                  <a:pt x="2135" y="1060"/>
                </a:lnTo>
                <a:lnTo>
                  <a:pt x="2135" y="1060"/>
                </a:lnTo>
                <a:lnTo>
                  <a:pt x="2132" y="1062"/>
                </a:lnTo>
                <a:lnTo>
                  <a:pt x="2128" y="1062"/>
                </a:lnTo>
                <a:lnTo>
                  <a:pt x="2122" y="1062"/>
                </a:lnTo>
                <a:lnTo>
                  <a:pt x="2120" y="1065"/>
                </a:lnTo>
                <a:lnTo>
                  <a:pt x="2120" y="1067"/>
                </a:lnTo>
                <a:lnTo>
                  <a:pt x="2115" y="1072"/>
                </a:lnTo>
                <a:lnTo>
                  <a:pt x="2115" y="1075"/>
                </a:lnTo>
                <a:lnTo>
                  <a:pt x="2112" y="1077"/>
                </a:lnTo>
                <a:lnTo>
                  <a:pt x="2112" y="1080"/>
                </a:lnTo>
                <a:lnTo>
                  <a:pt x="2110" y="1082"/>
                </a:lnTo>
                <a:lnTo>
                  <a:pt x="2110" y="1087"/>
                </a:lnTo>
                <a:lnTo>
                  <a:pt x="2112" y="1088"/>
                </a:lnTo>
                <a:lnTo>
                  <a:pt x="2115" y="1088"/>
                </a:lnTo>
                <a:lnTo>
                  <a:pt x="2120" y="1087"/>
                </a:lnTo>
                <a:lnTo>
                  <a:pt x="2123" y="1085"/>
                </a:lnTo>
                <a:lnTo>
                  <a:pt x="2127" y="1085"/>
                </a:lnTo>
                <a:lnTo>
                  <a:pt x="2130" y="1090"/>
                </a:lnTo>
                <a:lnTo>
                  <a:pt x="2132" y="1095"/>
                </a:lnTo>
                <a:lnTo>
                  <a:pt x="2135" y="1097"/>
                </a:lnTo>
                <a:lnTo>
                  <a:pt x="2135" y="1100"/>
                </a:lnTo>
                <a:lnTo>
                  <a:pt x="2137" y="1103"/>
                </a:lnTo>
                <a:lnTo>
                  <a:pt x="2137" y="1108"/>
                </a:lnTo>
                <a:lnTo>
                  <a:pt x="2133" y="1110"/>
                </a:lnTo>
                <a:lnTo>
                  <a:pt x="2130" y="1115"/>
                </a:lnTo>
                <a:lnTo>
                  <a:pt x="2128" y="1120"/>
                </a:lnTo>
                <a:lnTo>
                  <a:pt x="2127" y="1122"/>
                </a:lnTo>
                <a:lnTo>
                  <a:pt x="2123" y="1127"/>
                </a:lnTo>
                <a:lnTo>
                  <a:pt x="2123" y="1130"/>
                </a:lnTo>
                <a:lnTo>
                  <a:pt x="2125" y="1133"/>
                </a:lnTo>
                <a:lnTo>
                  <a:pt x="2125" y="1137"/>
                </a:lnTo>
                <a:lnTo>
                  <a:pt x="2125" y="1140"/>
                </a:lnTo>
                <a:lnTo>
                  <a:pt x="2128" y="1143"/>
                </a:lnTo>
                <a:lnTo>
                  <a:pt x="2128" y="1147"/>
                </a:lnTo>
                <a:lnTo>
                  <a:pt x="2125" y="1148"/>
                </a:lnTo>
                <a:lnTo>
                  <a:pt x="2123" y="1152"/>
                </a:lnTo>
                <a:lnTo>
                  <a:pt x="2125" y="1155"/>
                </a:lnTo>
                <a:lnTo>
                  <a:pt x="2125" y="1161"/>
                </a:lnTo>
                <a:lnTo>
                  <a:pt x="2125" y="1163"/>
                </a:lnTo>
                <a:lnTo>
                  <a:pt x="2125" y="1170"/>
                </a:lnTo>
                <a:lnTo>
                  <a:pt x="2127" y="1170"/>
                </a:lnTo>
                <a:lnTo>
                  <a:pt x="2128" y="1171"/>
                </a:lnTo>
                <a:lnTo>
                  <a:pt x="2132" y="1170"/>
                </a:lnTo>
                <a:lnTo>
                  <a:pt x="2133" y="1171"/>
                </a:lnTo>
                <a:lnTo>
                  <a:pt x="2133" y="1175"/>
                </a:lnTo>
                <a:lnTo>
                  <a:pt x="2132" y="1180"/>
                </a:lnTo>
                <a:lnTo>
                  <a:pt x="2128" y="1183"/>
                </a:lnTo>
                <a:lnTo>
                  <a:pt x="2120" y="1185"/>
                </a:lnTo>
                <a:lnTo>
                  <a:pt x="2115" y="1188"/>
                </a:lnTo>
                <a:lnTo>
                  <a:pt x="2103" y="1198"/>
                </a:lnTo>
                <a:lnTo>
                  <a:pt x="2100" y="1198"/>
                </a:lnTo>
                <a:lnTo>
                  <a:pt x="2097" y="1195"/>
                </a:lnTo>
                <a:lnTo>
                  <a:pt x="2090" y="1195"/>
                </a:lnTo>
                <a:lnTo>
                  <a:pt x="2085" y="1195"/>
                </a:lnTo>
                <a:lnTo>
                  <a:pt x="2085" y="1193"/>
                </a:lnTo>
                <a:lnTo>
                  <a:pt x="2080" y="1193"/>
                </a:lnTo>
                <a:lnTo>
                  <a:pt x="2078" y="1195"/>
                </a:lnTo>
                <a:lnTo>
                  <a:pt x="2075" y="1191"/>
                </a:lnTo>
                <a:lnTo>
                  <a:pt x="2067" y="1190"/>
                </a:lnTo>
                <a:lnTo>
                  <a:pt x="2058" y="1190"/>
                </a:lnTo>
                <a:lnTo>
                  <a:pt x="2058" y="1193"/>
                </a:lnTo>
                <a:lnTo>
                  <a:pt x="2053" y="1196"/>
                </a:lnTo>
                <a:lnTo>
                  <a:pt x="2049" y="1196"/>
                </a:lnTo>
                <a:lnTo>
                  <a:pt x="2047" y="1195"/>
                </a:lnTo>
                <a:lnTo>
                  <a:pt x="2042" y="1196"/>
                </a:lnTo>
                <a:lnTo>
                  <a:pt x="2039" y="1195"/>
                </a:lnTo>
                <a:lnTo>
                  <a:pt x="2035" y="1191"/>
                </a:lnTo>
                <a:lnTo>
                  <a:pt x="2030" y="1188"/>
                </a:lnTo>
                <a:lnTo>
                  <a:pt x="2025" y="1188"/>
                </a:lnTo>
                <a:lnTo>
                  <a:pt x="2019" y="1190"/>
                </a:lnTo>
                <a:lnTo>
                  <a:pt x="2017" y="1188"/>
                </a:lnTo>
                <a:lnTo>
                  <a:pt x="2012" y="1188"/>
                </a:lnTo>
                <a:lnTo>
                  <a:pt x="2009" y="1191"/>
                </a:lnTo>
                <a:lnTo>
                  <a:pt x="2007" y="1196"/>
                </a:lnTo>
                <a:lnTo>
                  <a:pt x="2004" y="1200"/>
                </a:lnTo>
                <a:lnTo>
                  <a:pt x="1999" y="1201"/>
                </a:lnTo>
                <a:lnTo>
                  <a:pt x="1995" y="1205"/>
                </a:lnTo>
                <a:lnTo>
                  <a:pt x="1995" y="1208"/>
                </a:lnTo>
                <a:lnTo>
                  <a:pt x="1994" y="1211"/>
                </a:lnTo>
                <a:lnTo>
                  <a:pt x="1989" y="1215"/>
                </a:lnTo>
                <a:lnTo>
                  <a:pt x="1977" y="1215"/>
                </a:lnTo>
                <a:lnTo>
                  <a:pt x="1974" y="1216"/>
                </a:lnTo>
                <a:lnTo>
                  <a:pt x="1970" y="1220"/>
                </a:lnTo>
                <a:lnTo>
                  <a:pt x="1964" y="1220"/>
                </a:lnTo>
                <a:lnTo>
                  <a:pt x="1955" y="1225"/>
                </a:lnTo>
                <a:lnTo>
                  <a:pt x="1951" y="1230"/>
                </a:lnTo>
                <a:lnTo>
                  <a:pt x="1949" y="1230"/>
                </a:lnTo>
                <a:lnTo>
                  <a:pt x="1944" y="1228"/>
                </a:lnTo>
                <a:lnTo>
                  <a:pt x="1939" y="1228"/>
                </a:lnTo>
                <a:lnTo>
                  <a:pt x="1936" y="1230"/>
                </a:lnTo>
                <a:lnTo>
                  <a:pt x="1931" y="1231"/>
                </a:lnTo>
                <a:lnTo>
                  <a:pt x="1916" y="1231"/>
                </a:lnTo>
                <a:lnTo>
                  <a:pt x="1906" y="1228"/>
                </a:lnTo>
                <a:lnTo>
                  <a:pt x="1896" y="1230"/>
                </a:lnTo>
                <a:lnTo>
                  <a:pt x="1891" y="1230"/>
                </a:lnTo>
                <a:lnTo>
                  <a:pt x="1887" y="1225"/>
                </a:lnTo>
                <a:lnTo>
                  <a:pt x="1884" y="1225"/>
                </a:lnTo>
                <a:lnTo>
                  <a:pt x="1881" y="1223"/>
                </a:lnTo>
                <a:lnTo>
                  <a:pt x="1876" y="1220"/>
                </a:lnTo>
                <a:lnTo>
                  <a:pt x="1874" y="1213"/>
                </a:lnTo>
                <a:lnTo>
                  <a:pt x="1871" y="1211"/>
                </a:lnTo>
                <a:lnTo>
                  <a:pt x="1866" y="1211"/>
                </a:lnTo>
                <a:lnTo>
                  <a:pt x="1859" y="1211"/>
                </a:lnTo>
                <a:lnTo>
                  <a:pt x="1851" y="1210"/>
                </a:lnTo>
                <a:lnTo>
                  <a:pt x="1846" y="1203"/>
                </a:lnTo>
                <a:lnTo>
                  <a:pt x="1836" y="1203"/>
                </a:lnTo>
                <a:lnTo>
                  <a:pt x="1829" y="1201"/>
                </a:lnTo>
                <a:lnTo>
                  <a:pt x="1824" y="1200"/>
                </a:lnTo>
                <a:lnTo>
                  <a:pt x="1818" y="1201"/>
                </a:lnTo>
                <a:lnTo>
                  <a:pt x="1811" y="1201"/>
                </a:lnTo>
                <a:lnTo>
                  <a:pt x="1806" y="1203"/>
                </a:lnTo>
                <a:lnTo>
                  <a:pt x="1796" y="1205"/>
                </a:lnTo>
                <a:lnTo>
                  <a:pt x="1789" y="1206"/>
                </a:lnTo>
                <a:lnTo>
                  <a:pt x="1786" y="1211"/>
                </a:lnTo>
                <a:lnTo>
                  <a:pt x="1783" y="1211"/>
                </a:lnTo>
                <a:lnTo>
                  <a:pt x="1779" y="1210"/>
                </a:lnTo>
                <a:lnTo>
                  <a:pt x="1776" y="1210"/>
                </a:lnTo>
                <a:lnTo>
                  <a:pt x="1773" y="1213"/>
                </a:lnTo>
                <a:lnTo>
                  <a:pt x="1764" y="1211"/>
                </a:lnTo>
                <a:lnTo>
                  <a:pt x="1763" y="1213"/>
                </a:lnTo>
                <a:lnTo>
                  <a:pt x="1759" y="1213"/>
                </a:lnTo>
                <a:lnTo>
                  <a:pt x="1753" y="1210"/>
                </a:lnTo>
                <a:lnTo>
                  <a:pt x="1745" y="1208"/>
                </a:lnTo>
                <a:lnTo>
                  <a:pt x="1745" y="1206"/>
                </a:lnTo>
                <a:lnTo>
                  <a:pt x="1740" y="1201"/>
                </a:lnTo>
                <a:lnTo>
                  <a:pt x="1736" y="1201"/>
                </a:lnTo>
                <a:lnTo>
                  <a:pt x="1733" y="1200"/>
                </a:lnTo>
                <a:lnTo>
                  <a:pt x="1733" y="1195"/>
                </a:lnTo>
                <a:lnTo>
                  <a:pt x="1731" y="1190"/>
                </a:lnTo>
                <a:lnTo>
                  <a:pt x="1728" y="1188"/>
                </a:lnTo>
                <a:lnTo>
                  <a:pt x="1728" y="1185"/>
                </a:lnTo>
                <a:lnTo>
                  <a:pt x="1726" y="1181"/>
                </a:lnTo>
                <a:lnTo>
                  <a:pt x="1726" y="1180"/>
                </a:lnTo>
                <a:lnTo>
                  <a:pt x="1725" y="1176"/>
                </a:lnTo>
                <a:lnTo>
                  <a:pt x="1721" y="1175"/>
                </a:lnTo>
                <a:lnTo>
                  <a:pt x="1710" y="1175"/>
                </a:lnTo>
                <a:lnTo>
                  <a:pt x="1706" y="1175"/>
                </a:lnTo>
                <a:lnTo>
                  <a:pt x="1703" y="1173"/>
                </a:lnTo>
                <a:lnTo>
                  <a:pt x="1696" y="1171"/>
                </a:lnTo>
                <a:lnTo>
                  <a:pt x="1695" y="1170"/>
                </a:lnTo>
                <a:lnTo>
                  <a:pt x="1691" y="1168"/>
                </a:lnTo>
                <a:lnTo>
                  <a:pt x="1681" y="1168"/>
                </a:lnTo>
                <a:lnTo>
                  <a:pt x="1676" y="1168"/>
                </a:lnTo>
                <a:lnTo>
                  <a:pt x="1670" y="1166"/>
                </a:lnTo>
                <a:lnTo>
                  <a:pt x="1670" y="1165"/>
                </a:lnTo>
                <a:lnTo>
                  <a:pt x="1663" y="1161"/>
                </a:lnTo>
                <a:lnTo>
                  <a:pt x="1656" y="1160"/>
                </a:lnTo>
                <a:lnTo>
                  <a:pt x="1653" y="1158"/>
                </a:lnTo>
                <a:lnTo>
                  <a:pt x="1648" y="1158"/>
                </a:lnTo>
                <a:lnTo>
                  <a:pt x="1647" y="1160"/>
                </a:lnTo>
                <a:lnTo>
                  <a:pt x="1645" y="1163"/>
                </a:lnTo>
                <a:lnTo>
                  <a:pt x="1647" y="1168"/>
                </a:lnTo>
                <a:lnTo>
                  <a:pt x="1645" y="1171"/>
                </a:lnTo>
                <a:lnTo>
                  <a:pt x="1643" y="1170"/>
                </a:lnTo>
                <a:lnTo>
                  <a:pt x="1638" y="1171"/>
                </a:lnTo>
                <a:lnTo>
                  <a:pt x="1637" y="1175"/>
                </a:lnTo>
                <a:lnTo>
                  <a:pt x="1637" y="1178"/>
                </a:lnTo>
                <a:lnTo>
                  <a:pt x="1632" y="1183"/>
                </a:lnTo>
                <a:lnTo>
                  <a:pt x="1632" y="1195"/>
                </a:lnTo>
                <a:lnTo>
                  <a:pt x="1633" y="1200"/>
                </a:lnTo>
                <a:lnTo>
                  <a:pt x="1640" y="1201"/>
                </a:lnTo>
                <a:lnTo>
                  <a:pt x="1642" y="1205"/>
                </a:lnTo>
                <a:lnTo>
                  <a:pt x="1647" y="1206"/>
                </a:lnTo>
                <a:lnTo>
                  <a:pt x="1648" y="1208"/>
                </a:lnTo>
                <a:lnTo>
                  <a:pt x="1647" y="1216"/>
                </a:lnTo>
                <a:lnTo>
                  <a:pt x="1647" y="1223"/>
                </a:lnTo>
                <a:lnTo>
                  <a:pt x="1652" y="1225"/>
                </a:lnTo>
                <a:lnTo>
                  <a:pt x="1653" y="1228"/>
                </a:lnTo>
                <a:lnTo>
                  <a:pt x="1648" y="1235"/>
                </a:lnTo>
                <a:lnTo>
                  <a:pt x="1642" y="1236"/>
                </a:lnTo>
                <a:lnTo>
                  <a:pt x="1637" y="1235"/>
                </a:lnTo>
                <a:lnTo>
                  <a:pt x="1635" y="1236"/>
                </a:lnTo>
                <a:lnTo>
                  <a:pt x="1630" y="1236"/>
                </a:lnTo>
                <a:lnTo>
                  <a:pt x="1627" y="1235"/>
                </a:lnTo>
                <a:lnTo>
                  <a:pt x="1617" y="1235"/>
                </a:lnTo>
                <a:lnTo>
                  <a:pt x="1612" y="1236"/>
                </a:lnTo>
                <a:lnTo>
                  <a:pt x="1608" y="1233"/>
                </a:lnTo>
                <a:lnTo>
                  <a:pt x="1605" y="1231"/>
                </a:lnTo>
                <a:lnTo>
                  <a:pt x="1600" y="1233"/>
                </a:lnTo>
                <a:lnTo>
                  <a:pt x="1595" y="1236"/>
                </a:lnTo>
                <a:lnTo>
                  <a:pt x="1590" y="1238"/>
                </a:lnTo>
                <a:lnTo>
                  <a:pt x="1587" y="1240"/>
                </a:lnTo>
                <a:lnTo>
                  <a:pt x="1578" y="1236"/>
                </a:lnTo>
                <a:lnTo>
                  <a:pt x="1573" y="1233"/>
                </a:lnTo>
                <a:lnTo>
                  <a:pt x="1562" y="1226"/>
                </a:lnTo>
                <a:lnTo>
                  <a:pt x="1560" y="1223"/>
                </a:lnTo>
                <a:lnTo>
                  <a:pt x="1558" y="1220"/>
                </a:lnTo>
                <a:lnTo>
                  <a:pt x="1558" y="1216"/>
                </a:lnTo>
                <a:lnTo>
                  <a:pt x="1550" y="1216"/>
                </a:lnTo>
                <a:lnTo>
                  <a:pt x="1547" y="1218"/>
                </a:lnTo>
                <a:lnTo>
                  <a:pt x="1542" y="1218"/>
                </a:lnTo>
                <a:lnTo>
                  <a:pt x="1540" y="1220"/>
                </a:lnTo>
                <a:lnTo>
                  <a:pt x="1534" y="1220"/>
                </a:lnTo>
                <a:lnTo>
                  <a:pt x="1532" y="1216"/>
                </a:lnTo>
                <a:lnTo>
                  <a:pt x="1530" y="1215"/>
                </a:lnTo>
                <a:lnTo>
                  <a:pt x="1529" y="1211"/>
                </a:lnTo>
                <a:lnTo>
                  <a:pt x="1527" y="1211"/>
                </a:lnTo>
                <a:lnTo>
                  <a:pt x="1524" y="1213"/>
                </a:lnTo>
                <a:lnTo>
                  <a:pt x="1517" y="1213"/>
                </a:lnTo>
                <a:lnTo>
                  <a:pt x="1514" y="1213"/>
                </a:lnTo>
                <a:lnTo>
                  <a:pt x="1509" y="1213"/>
                </a:lnTo>
                <a:lnTo>
                  <a:pt x="1500" y="1215"/>
                </a:lnTo>
                <a:lnTo>
                  <a:pt x="1497" y="1216"/>
                </a:lnTo>
                <a:lnTo>
                  <a:pt x="1494" y="1221"/>
                </a:lnTo>
                <a:lnTo>
                  <a:pt x="1490" y="1223"/>
                </a:lnTo>
                <a:lnTo>
                  <a:pt x="1482" y="1221"/>
                </a:lnTo>
                <a:lnTo>
                  <a:pt x="1480" y="1223"/>
                </a:lnTo>
                <a:lnTo>
                  <a:pt x="1482" y="1226"/>
                </a:lnTo>
                <a:lnTo>
                  <a:pt x="1484" y="1228"/>
                </a:lnTo>
                <a:lnTo>
                  <a:pt x="1482" y="1230"/>
                </a:lnTo>
                <a:lnTo>
                  <a:pt x="1479" y="1235"/>
                </a:lnTo>
                <a:lnTo>
                  <a:pt x="1474" y="1235"/>
                </a:lnTo>
                <a:lnTo>
                  <a:pt x="1470" y="1238"/>
                </a:lnTo>
                <a:lnTo>
                  <a:pt x="1470" y="1241"/>
                </a:lnTo>
                <a:lnTo>
                  <a:pt x="1464" y="1245"/>
                </a:lnTo>
                <a:lnTo>
                  <a:pt x="1462" y="1248"/>
                </a:lnTo>
                <a:lnTo>
                  <a:pt x="1462" y="1253"/>
                </a:lnTo>
                <a:lnTo>
                  <a:pt x="1454" y="1256"/>
                </a:lnTo>
                <a:lnTo>
                  <a:pt x="1451" y="1259"/>
                </a:lnTo>
                <a:lnTo>
                  <a:pt x="1449" y="1261"/>
                </a:lnTo>
                <a:lnTo>
                  <a:pt x="1437" y="1261"/>
                </a:lnTo>
                <a:lnTo>
                  <a:pt x="1432" y="1263"/>
                </a:lnTo>
                <a:lnTo>
                  <a:pt x="1429" y="1271"/>
                </a:lnTo>
                <a:lnTo>
                  <a:pt x="1429" y="1271"/>
                </a:lnTo>
                <a:lnTo>
                  <a:pt x="1427" y="1271"/>
                </a:lnTo>
                <a:lnTo>
                  <a:pt x="1422" y="1269"/>
                </a:lnTo>
                <a:lnTo>
                  <a:pt x="1419" y="1269"/>
                </a:lnTo>
                <a:lnTo>
                  <a:pt x="1417" y="1269"/>
                </a:lnTo>
                <a:lnTo>
                  <a:pt x="1411" y="1266"/>
                </a:lnTo>
                <a:lnTo>
                  <a:pt x="1406" y="1263"/>
                </a:lnTo>
                <a:lnTo>
                  <a:pt x="1402" y="1261"/>
                </a:lnTo>
                <a:lnTo>
                  <a:pt x="1401" y="1258"/>
                </a:lnTo>
                <a:lnTo>
                  <a:pt x="1402" y="1253"/>
                </a:lnTo>
                <a:lnTo>
                  <a:pt x="1401" y="1251"/>
                </a:lnTo>
                <a:lnTo>
                  <a:pt x="1396" y="1255"/>
                </a:lnTo>
                <a:lnTo>
                  <a:pt x="1392" y="1258"/>
                </a:lnTo>
                <a:lnTo>
                  <a:pt x="1387" y="1259"/>
                </a:lnTo>
                <a:lnTo>
                  <a:pt x="1376" y="1259"/>
                </a:lnTo>
                <a:lnTo>
                  <a:pt x="1372" y="1261"/>
                </a:lnTo>
                <a:lnTo>
                  <a:pt x="1371" y="1264"/>
                </a:lnTo>
                <a:lnTo>
                  <a:pt x="1367" y="1263"/>
                </a:lnTo>
                <a:lnTo>
                  <a:pt x="1362" y="1261"/>
                </a:lnTo>
                <a:lnTo>
                  <a:pt x="1361" y="1261"/>
                </a:lnTo>
                <a:lnTo>
                  <a:pt x="1359" y="1259"/>
                </a:lnTo>
                <a:lnTo>
                  <a:pt x="1358" y="1258"/>
                </a:lnTo>
                <a:lnTo>
                  <a:pt x="1356" y="1255"/>
                </a:lnTo>
                <a:lnTo>
                  <a:pt x="1356" y="1251"/>
                </a:lnTo>
                <a:lnTo>
                  <a:pt x="1356" y="1250"/>
                </a:lnTo>
                <a:lnTo>
                  <a:pt x="1356" y="1246"/>
                </a:lnTo>
                <a:lnTo>
                  <a:pt x="1353" y="1245"/>
                </a:lnTo>
                <a:lnTo>
                  <a:pt x="1351" y="1245"/>
                </a:lnTo>
                <a:lnTo>
                  <a:pt x="1346" y="1241"/>
                </a:lnTo>
                <a:lnTo>
                  <a:pt x="1341" y="1240"/>
                </a:lnTo>
                <a:lnTo>
                  <a:pt x="1338" y="1240"/>
                </a:lnTo>
                <a:lnTo>
                  <a:pt x="1336" y="1235"/>
                </a:lnTo>
                <a:lnTo>
                  <a:pt x="1331" y="1228"/>
                </a:lnTo>
                <a:lnTo>
                  <a:pt x="1324" y="1225"/>
                </a:lnTo>
                <a:lnTo>
                  <a:pt x="1318" y="1221"/>
                </a:lnTo>
                <a:lnTo>
                  <a:pt x="1308" y="1221"/>
                </a:lnTo>
                <a:lnTo>
                  <a:pt x="1301" y="1223"/>
                </a:lnTo>
                <a:lnTo>
                  <a:pt x="1299" y="1225"/>
                </a:lnTo>
                <a:lnTo>
                  <a:pt x="1301" y="1228"/>
                </a:lnTo>
                <a:lnTo>
                  <a:pt x="1299" y="1230"/>
                </a:lnTo>
                <a:lnTo>
                  <a:pt x="1294" y="1231"/>
                </a:lnTo>
                <a:lnTo>
                  <a:pt x="1291" y="1231"/>
                </a:lnTo>
                <a:lnTo>
                  <a:pt x="1286" y="1233"/>
                </a:lnTo>
                <a:lnTo>
                  <a:pt x="1279" y="1230"/>
                </a:lnTo>
                <a:lnTo>
                  <a:pt x="1276" y="1230"/>
                </a:lnTo>
                <a:lnTo>
                  <a:pt x="1273" y="1233"/>
                </a:lnTo>
                <a:lnTo>
                  <a:pt x="1268" y="1233"/>
                </a:lnTo>
                <a:lnTo>
                  <a:pt x="1264" y="1230"/>
                </a:lnTo>
                <a:lnTo>
                  <a:pt x="1259" y="1228"/>
                </a:lnTo>
                <a:lnTo>
                  <a:pt x="1258" y="1225"/>
                </a:lnTo>
                <a:lnTo>
                  <a:pt x="1259" y="1221"/>
                </a:lnTo>
                <a:lnTo>
                  <a:pt x="1253" y="1218"/>
                </a:lnTo>
                <a:lnTo>
                  <a:pt x="1248" y="1220"/>
                </a:lnTo>
                <a:lnTo>
                  <a:pt x="1248" y="1225"/>
                </a:lnTo>
                <a:lnTo>
                  <a:pt x="1250" y="1226"/>
                </a:lnTo>
                <a:lnTo>
                  <a:pt x="1250" y="1228"/>
                </a:lnTo>
                <a:lnTo>
                  <a:pt x="1245" y="1231"/>
                </a:lnTo>
                <a:lnTo>
                  <a:pt x="1240" y="1231"/>
                </a:lnTo>
                <a:lnTo>
                  <a:pt x="1180" y="1165"/>
                </a:lnTo>
                <a:lnTo>
                  <a:pt x="1137" y="1135"/>
                </a:lnTo>
                <a:lnTo>
                  <a:pt x="1133" y="1132"/>
                </a:lnTo>
                <a:lnTo>
                  <a:pt x="1138" y="1132"/>
                </a:lnTo>
                <a:lnTo>
                  <a:pt x="1142" y="1127"/>
                </a:lnTo>
                <a:lnTo>
                  <a:pt x="1142" y="1123"/>
                </a:lnTo>
                <a:lnTo>
                  <a:pt x="1140" y="1122"/>
                </a:lnTo>
                <a:lnTo>
                  <a:pt x="1133" y="1123"/>
                </a:lnTo>
                <a:lnTo>
                  <a:pt x="1128" y="1125"/>
                </a:lnTo>
                <a:lnTo>
                  <a:pt x="1123" y="1128"/>
                </a:lnTo>
                <a:lnTo>
                  <a:pt x="1120" y="1130"/>
                </a:lnTo>
                <a:lnTo>
                  <a:pt x="1115" y="1133"/>
                </a:lnTo>
                <a:lnTo>
                  <a:pt x="1115" y="1137"/>
                </a:lnTo>
                <a:lnTo>
                  <a:pt x="1110" y="1140"/>
                </a:lnTo>
                <a:lnTo>
                  <a:pt x="1108" y="1143"/>
                </a:lnTo>
                <a:lnTo>
                  <a:pt x="1105" y="1147"/>
                </a:lnTo>
                <a:lnTo>
                  <a:pt x="1097" y="1147"/>
                </a:lnTo>
                <a:lnTo>
                  <a:pt x="1093" y="1148"/>
                </a:lnTo>
                <a:lnTo>
                  <a:pt x="1093" y="1153"/>
                </a:lnTo>
                <a:lnTo>
                  <a:pt x="1090" y="1157"/>
                </a:lnTo>
                <a:lnTo>
                  <a:pt x="1088" y="1155"/>
                </a:lnTo>
                <a:lnTo>
                  <a:pt x="1078" y="1152"/>
                </a:lnTo>
                <a:lnTo>
                  <a:pt x="1073" y="1153"/>
                </a:lnTo>
                <a:lnTo>
                  <a:pt x="1070" y="1157"/>
                </a:lnTo>
                <a:lnTo>
                  <a:pt x="1067" y="1157"/>
                </a:lnTo>
                <a:lnTo>
                  <a:pt x="1063" y="1153"/>
                </a:lnTo>
                <a:lnTo>
                  <a:pt x="1063" y="1147"/>
                </a:lnTo>
                <a:lnTo>
                  <a:pt x="1067" y="1145"/>
                </a:lnTo>
                <a:lnTo>
                  <a:pt x="1068" y="1140"/>
                </a:lnTo>
                <a:lnTo>
                  <a:pt x="1065" y="1140"/>
                </a:lnTo>
                <a:lnTo>
                  <a:pt x="1062" y="1142"/>
                </a:lnTo>
                <a:lnTo>
                  <a:pt x="1059" y="1142"/>
                </a:lnTo>
                <a:lnTo>
                  <a:pt x="1050" y="1138"/>
                </a:lnTo>
                <a:lnTo>
                  <a:pt x="1045" y="1138"/>
                </a:lnTo>
                <a:lnTo>
                  <a:pt x="1047" y="1142"/>
                </a:lnTo>
                <a:lnTo>
                  <a:pt x="1049" y="1143"/>
                </a:lnTo>
                <a:lnTo>
                  <a:pt x="1045" y="1147"/>
                </a:lnTo>
                <a:lnTo>
                  <a:pt x="1042" y="1147"/>
                </a:lnTo>
                <a:lnTo>
                  <a:pt x="1039" y="1142"/>
                </a:lnTo>
                <a:lnTo>
                  <a:pt x="1039" y="1133"/>
                </a:lnTo>
                <a:lnTo>
                  <a:pt x="1030" y="1128"/>
                </a:lnTo>
                <a:lnTo>
                  <a:pt x="1029" y="1130"/>
                </a:lnTo>
                <a:lnTo>
                  <a:pt x="1030" y="1133"/>
                </a:lnTo>
                <a:lnTo>
                  <a:pt x="1030" y="1137"/>
                </a:lnTo>
                <a:lnTo>
                  <a:pt x="1027" y="1137"/>
                </a:lnTo>
                <a:lnTo>
                  <a:pt x="1025" y="1133"/>
                </a:lnTo>
                <a:lnTo>
                  <a:pt x="1022" y="1133"/>
                </a:lnTo>
                <a:lnTo>
                  <a:pt x="1022" y="1138"/>
                </a:lnTo>
                <a:lnTo>
                  <a:pt x="1019" y="1138"/>
                </a:lnTo>
                <a:lnTo>
                  <a:pt x="1015" y="1137"/>
                </a:lnTo>
                <a:lnTo>
                  <a:pt x="1009" y="1138"/>
                </a:lnTo>
                <a:lnTo>
                  <a:pt x="1007" y="1137"/>
                </a:lnTo>
                <a:lnTo>
                  <a:pt x="1004" y="1133"/>
                </a:lnTo>
                <a:lnTo>
                  <a:pt x="1009" y="1132"/>
                </a:lnTo>
                <a:lnTo>
                  <a:pt x="1009" y="1130"/>
                </a:lnTo>
                <a:lnTo>
                  <a:pt x="1007" y="1127"/>
                </a:lnTo>
                <a:lnTo>
                  <a:pt x="1009" y="1122"/>
                </a:lnTo>
                <a:lnTo>
                  <a:pt x="1009" y="1120"/>
                </a:lnTo>
                <a:lnTo>
                  <a:pt x="1005" y="1118"/>
                </a:lnTo>
                <a:lnTo>
                  <a:pt x="1002" y="1115"/>
                </a:lnTo>
                <a:lnTo>
                  <a:pt x="1000" y="1110"/>
                </a:lnTo>
                <a:lnTo>
                  <a:pt x="999" y="1108"/>
                </a:lnTo>
                <a:lnTo>
                  <a:pt x="995" y="1103"/>
                </a:lnTo>
                <a:lnTo>
                  <a:pt x="990" y="1103"/>
                </a:lnTo>
                <a:lnTo>
                  <a:pt x="985" y="1105"/>
                </a:lnTo>
                <a:lnTo>
                  <a:pt x="980" y="1105"/>
                </a:lnTo>
                <a:lnTo>
                  <a:pt x="974" y="1102"/>
                </a:lnTo>
                <a:lnTo>
                  <a:pt x="967" y="1102"/>
                </a:lnTo>
                <a:lnTo>
                  <a:pt x="962" y="1100"/>
                </a:lnTo>
                <a:lnTo>
                  <a:pt x="957" y="1102"/>
                </a:lnTo>
                <a:lnTo>
                  <a:pt x="956" y="1100"/>
                </a:lnTo>
                <a:lnTo>
                  <a:pt x="951" y="1103"/>
                </a:lnTo>
                <a:lnTo>
                  <a:pt x="949" y="1107"/>
                </a:lnTo>
                <a:lnTo>
                  <a:pt x="942" y="1107"/>
                </a:lnTo>
                <a:lnTo>
                  <a:pt x="941" y="1108"/>
                </a:lnTo>
                <a:lnTo>
                  <a:pt x="942" y="1112"/>
                </a:lnTo>
                <a:lnTo>
                  <a:pt x="942" y="1115"/>
                </a:lnTo>
                <a:lnTo>
                  <a:pt x="936" y="1117"/>
                </a:lnTo>
                <a:lnTo>
                  <a:pt x="932" y="1115"/>
                </a:lnTo>
                <a:lnTo>
                  <a:pt x="929" y="1120"/>
                </a:lnTo>
                <a:lnTo>
                  <a:pt x="924" y="1120"/>
                </a:lnTo>
                <a:lnTo>
                  <a:pt x="922" y="1122"/>
                </a:lnTo>
                <a:lnTo>
                  <a:pt x="919" y="1122"/>
                </a:lnTo>
                <a:lnTo>
                  <a:pt x="909" y="1128"/>
                </a:lnTo>
                <a:lnTo>
                  <a:pt x="904" y="1130"/>
                </a:lnTo>
                <a:lnTo>
                  <a:pt x="899" y="1132"/>
                </a:lnTo>
                <a:lnTo>
                  <a:pt x="896" y="1132"/>
                </a:lnTo>
                <a:lnTo>
                  <a:pt x="892" y="1130"/>
                </a:lnTo>
                <a:lnTo>
                  <a:pt x="889" y="1132"/>
                </a:lnTo>
                <a:lnTo>
                  <a:pt x="889" y="1135"/>
                </a:lnTo>
                <a:lnTo>
                  <a:pt x="884" y="1135"/>
                </a:lnTo>
                <a:lnTo>
                  <a:pt x="881" y="1137"/>
                </a:lnTo>
                <a:lnTo>
                  <a:pt x="881" y="1142"/>
                </a:lnTo>
                <a:lnTo>
                  <a:pt x="879" y="1143"/>
                </a:lnTo>
                <a:lnTo>
                  <a:pt x="876" y="1142"/>
                </a:lnTo>
                <a:lnTo>
                  <a:pt x="872" y="1142"/>
                </a:lnTo>
                <a:lnTo>
                  <a:pt x="869" y="1145"/>
                </a:lnTo>
                <a:lnTo>
                  <a:pt x="862" y="1145"/>
                </a:lnTo>
                <a:lnTo>
                  <a:pt x="856" y="1148"/>
                </a:lnTo>
                <a:lnTo>
                  <a:pt x="854" y="1150"/>
                </a:lnTo>
                <a:lnTo>
                  <a:pt x="849" y="1150"/>
                </a:lnTo>
                <a:lnTo>
                  <a:pt x="843" y="1153"/>
                </a:lnTo>
                <a:lnTo>
                  <a:pt x="838" y="1153"/>
                </a:lnTo>
                <a:lnTo>
                  <a:pt x="829" y="1157"/>
                </a:lnTo>
                <a:lnTo>
                  <a:pt x="828" y="1160"/>
                </a:lnTo>
                <a:lnTo>
                  <a:pt x="826" y="1161"/>
                </a:lnTo>
                <a:lnTo>
                  <a:pt x="823" y="1158"/>
                </a:lnTo>
                <a:lnTo>
                  <a:pt x="819" y="1158"/>
                </a:lnTo>
                <a:lnTo>
                  <a:pt x="814" y="1160"/>
                </a:lnTo>
                <a:lnTo>
                  <a:pt x="814" y="1163"/>
                </a:lnTo>
                <a:lnTo>
                  <a:pt x="813" y="1165"/>
                </a:lnTo>
                <a:lnTo>
                  <a:pt x="808" y="1161"/>
                </a:lnTo>
                <a:lnTo>
                  <a:pt x="803" y="1163"/>
                </a:lnTo>
                <a:lnTo>
                  <a:pt x="801" y="1160"/>
                </a:lnTo>
                <a:lnTo>
                  <a:pt x="798" y="1160"/>
                </a:lnTo>
                <a:lnTo>
                  <a:pt x="794" y="1163"/>
                </a:lnTo>
                <a:lnTo>
                  <a:pt x="789" y="1163"/>
                </a:lnTo>
                <a:lnTo>
                  <a:pt x="788" y="1165"/>
                </a:lnTo>
                <a:lnTo>
                  <a:pt x="791" y="1170"/>
                </a:lnTo>
                <a:lnTo>
                  <a:pt x="788" y="1171"/>
                </a:lnTo>
                <a:lnTo>
                  <a:pt x="793" y="1173"/>
                </a:lnTo>
                <a:lnTo>
                  <a:pt x="799" y="1173"/>
                </a:lnTo>
                <a:lnTo>
                  <a:pt x="801" y="1178"/>
                </a:lnTo>
                <a:lnTo>
                  <a:pt x="794" y="1178"/>
                </a:lnTo>
                <a:lnTo>
                  <a:pt x="793" y="1180"/>
                </a:lnTo>
                <a:lnTo>
                  <a:pt x="793" y="1181"/>
                </a:lnTo>
                <a:lnTo>
                  <a:pt x="799" y="1181"/>
                </a:lnTo>
                <a:lnTo>
                  <a:pt x="804" y="1185"/>
                </a:lnTo>
                <a:lnTo>
                  <a:pt x="806" y="1181"/>
                </a:lnTo>
                <a:lnTo>
                  <a:pt x="811" y="1181"/>
                </a:lnTo>
                <a:lnTo>
                  <a:pt x="814" y="1185"/>
                </a:lnTo>
                <a:lnTo>
                  <a:pt x="819" y="1186"/>
                </a:lnTo>
                <a:lnTo>
                  <a:pt x="819" y="1191"/>
                </a:lnTo>
                <a:lnTo>
                  <a:pt x="816" y="1193"/>
                </a:lnTo>
                <a:lnTo>
                  <a:pt x="813" y="1191"/>
                </a:lnTo>
                <a:lnTo>
                  <a:pt x="803" y="1193"/>
                </a:lnTo>
                <a:lnTo>
                  <a:pt x="796" y="1196"/>
                </a:lnTo>
                <a:lnTo>
                  <a:pt x="791" y="1205"/>
                </a:lnTo>
                <a:lnTo>
                  <a:pt x="791" y="1210"/>
                </a:lnTo>
                <a:lnTo>
                  <a:pt x="794" y="1210"/>
                </a:lnTo>
                <a:lnTo>
                  <a:pt x="796" y="1215"/>
                </a:lnTo>
                <a:lnTo>
                  <a:pt x="793" y="1218"/>
                </a:lnTo>
                <a:lnTo>
                  <a:pt x="791" y="1223"/>
                </a:lnTo>
                <a:lnTo>
                  <a:pt x="788" y="1223"/>
                </a:lnTo>
                <a:lnTo>
                  <a:pt x="786" y="1226"/>
                </a:lnTo>
                <a:lnTo>
                  <a:pt x="788" y="1228"/>
                </a:lnTo>
                <a:lnTo>
                  <a:pt x="788" y="1231"/>
                </a:lnTo>
                <a:lnTo>
                  <a:pt x="794" y="1231"/>
                </a:lnTo>
                <a:lnTo>
                  <a:pt x="798" y="1235"/>
                </a:lnTo>
                <a:lnTo>
                  <a:pt x="803" y="1235"/>
                </a:lnTo>
                <a:lnTo>
                  <a:pt x="804" y="1238"/>
                </a:lnTo>
                <a:lnTo>
                  <a:pt x="808" y="1241"/>
                </a:lnTo>
                <a:lnTo>
                  <a:pt x="816" y="1241"/>
                </a:lnTo>
                <a:lnTo>
                  <a:pt x="818" y="1243"/>
                </a:lnTo>
                <a:lnTo>
                  <a:pt x="819" y="1259"/>
                </a:lnTo>
                <a:lnTo>
                  <a:pt x="816" y="1263"/>
                </a:lnTo>
                <a:lnTo>
                  <a:pt x="809" y="1266"/>
                </a:lnTo>
                <a:lnTo>
                  <a:pt x="801" y="1264"/>
                </a:lnTo>
                <a:lnTo>
                  <a:pt x="794" y="1261"/>
                </a:lnTo>
                <a:lnTo>
                  <a:pt x="791" y="1263"/>
                </a:lnTo>
                <a:lnTo>
                  <a:pt x="791" y="1268"/>
                </a:lnTo>
                <a:lnTo>
                  <a:pt x="789" y="1273"/>
                </a:lnTo>
                <a:lnTo>
                  <a:pt x="783" y="1273"/>
                </a:lnTo>
                <a:lnTo>
                  <a:pt x="774" y="1268"/>
                </a:lnTo>
                <a:lnTo>
                  <a:pt x="768" y="1269"/>
                </a:lnTo>
                <a:lnTo>
                  <a:pt x="764" y="1268"/>
                </a:lnTo>
                <a:lnTo>
                  <a:pt x="763" y="1268"/>
                </a:lnTo>
                <a:lnTo>
                  <a:pt x="758" y="1268"/>
                </a:lnTo>
                <a:lnTo>
                  <a:pt x="753" y="1263"/>
                </a:lnTo>
                <a:lnTo>
                  <a:pt x="756" y="1261"/>
                </a:lnTo>
                <a:lnTo>
                  <a:pt x="758" y="1258"/>
                </a:lnTo>
                <a:lnTo>
                  <a:pt x="755" y="1256"/>
                </a:lnTo>
                <a:lnTo>
                  <a:pt x="750" y="1253"/>
                </a:lnTo>
                <a:lnTo>
                  <a:pt x="746" y="1256"/>
                </a:lnTo>
                <a:lnTo>
                  <a:pt x="741" y="1256"/>
                </a:lnTo>
                <a:lnTo>
                  <a:pt x="738" y="1256"/>
                </a:lnTo>
                <a:lnTo>
                  <a:pt x="738" y="1263"/>
                </a:lnTo>
                <a:lnTo>
                  <a:pt x="731" y="1263"/>
                </a:lnTo>
                <a:lnTo>
                  <a:pt x="730" y="1259"/>
                </a:lnTo>
                <a:lnTo>
                  <a:pt x="723" y="1255"/>
                </a:lnTo>
                <a:lnTo>
                  <a:pt x="718" y="1255"/>
                </a:lnTo>
                <a:lnTo>
                  <a:pt x="715" y="1259"/>
                </a:lnTo>
                <a:lnTo>
                  <a:pt x="713" y="1256"/>
                </a:lnTo>
                <a:lnTo>
                  <a:pt x="708" y="1256"/>
                </a:lnTo>
                <a:lnTo>
                  <a:pt x="708" y="1261"/>
                </a:lnTo>
                <a:lnTo>
                  <a:pt x="703" y="1261"/>
                </a:lnTo>
                <a:lnTo>
                  <a:pt x="703" y="1269"/>
                </a:lnTo>
                <a:lnTo>
                  <a:pt x="696" y="1273"/>
                </a:lnTo>
                <a:lnTo>
                  <a:pt x="693" y="1273"/>
                </a:lnTo>
                <a:lnTo>
                  <a:pt x="690" y="1268"/>
                </a:lnTo>
                <a:lnTo>
                  <a:pt x="681" y="1266"/>
                </a:lnTo>
                <a:lnTo>
                  <a:pt x="678" y="1263"/>
                </a:lnTo>
                <a:lnTo>
                  <a:pt x="673" y="1264"/>
                </a:lnTo>
                <a:lnTo>
                  <a:pt x="673" y="1271"/>
                </a:lnTo>
                <a:lnTo>
                  <a:pt x="670" y="1274"/>
                </a:lnTo>
                <a:lnTo>
                  <a:pt x="668" y="1274"/>
                </a:lnTo>
                <a:lnTo>
                  <a:pt x="666" y="1269"/>
                </a:lnTo>
                <a:lnTo>
                  <a:pt x="665" y="1266"/>
                </a:lnTo>
                <a:lnTo>
                  <a:pt x="662" y="1266"/>
                </a:lnTo>
                <a:lnTo>
                  <a:pt x="655" y="1261"/>
                </a:lnTo>
                <a:lnTo>
                  <a:pt x="652" y="1256"/>
                </a:lnTo>
                <a:lnTo>
                  <a:pt x="645" y="1256"/>
                </a:lnTo>
                <a:lnTo>
                  <a:pt x="640" y="1251"/>
                </a:lnTo>
                <a:lnTo>
                  <a:pt x="638" y="1251"/>
                </a:lnTo>
                <a:lnTo>
                  <a:pt x="635" y="1248"/>
                </a:lnTo>
                <a:lnTo>
                  <a:pt x="632" y="1248"/>
                </a:lnTo>
                <a:lnTo>
                  <a:pt x="623" y="1250"/>
                </a:lnTo>
                <a:lnTo>
                  <a:pt x="617" y="1246"/>
                </a:lnTo>
                <a:lnTo>
                  <a:pt x="615" y="1241"/>
                </a:lnTo>
                <a:lnTo>
                  <a:pt x="610" y="1241"/>
                </a:lnTo>
                <a:lnTo>
                  <a:pt x="605" y="1245"/>
                </a:lnTo>
                <a:lnTo>
                  <a:pt x="600" y="1245"/>
                </a:lnTo>
                <a:lnTo>
                  <a:pt x="600" y="1246"/>
                </a:lnTo>
                <a:lnTo>
                  <a:pt x="597" y="1250"/>
                </a:lnTo>
                <a:lnTo>
                  <a:pt x="597" y="1246"/>
                </a:lnTo>
                <a:lnTo>
                  <a:pt x="593" y="1248"/>
                </a:lnTo>
                <a:lnTo>
                  <a:pt x="592" y="1251"/>
                </a:lnTo>
                <a:lnTo>
                  <a:pt x="587" y="1255"/>
                </a:lnTo>
                <a:lnTo>
                  <a:pt x="585" y="1251"/>
                </a:lnTo>
                <a:lnTo>
                  <a:pt x="588" y="1248"/>
                </a:lnTo>
                <a:lnTo>
                  <a:pt x="588" y="1245"/>
                </a:lnTo>
                <a:lnTo>
                  <a:pt x="583" y="1243"/>
                </a:lnTo>
                <a:lnTo>
                  <a:pt x="577" y="1240"/>
                </a:lnTo>
                <a:lnTo>
                  <a:pt x="575" y="1241"/>
                </a:lnTo>
                <a:lnTo>
                  <a:pt x="577" y="1246"/>
                </a:lnTo>
                <a:lnTo>
                  <a:pt x="575" y="1250"/>
                </a:lnTo>
                <a:lnTo>
                  <a:pt x="570" y="1248"/>
                </a:lnTo>
                <a:lnTo>
                  <a:pt x="567" y="1251"/>
                </a:lnTo>
                <a:lnTo>
                  <a:pt x="565" y="1256"/>
                </a:lnTo>
                <a:lnTo>
                  <a:pt x="562" y="1258"/>
                </a:lnTo>
                <a:lnTo>
                  <a:pt x="554" y="1261"/>
                </a:lnTo>
                <a:lnTo>
                  <a:pt x="552" y="1266"/>
                </a:lnTo>
                <a:lnTo>
                  <a:pt x="555" y="1269"/>
                </a:lnTo>
                <a:lnTo>
                  <a:pt x="555" y="1276"/>
                </a:lnTo>
                <a:lnTo>
                  <a:pt x="549" y="1276"/>
                </a:lnTo>
                <a:lnTo>
                  <a:pt x="540" y="1276"/>
                </a:lnTo>
                <a:lnTo>
                  <a:pt x="547" y="1294"/>
                </a:lnTo>
                <a:lnTo>
                  <a:pt x="544" y="1296"/>
                </a:lnTo>
                <a:lnTo>
                  <a:pt x="544" y="1303"/>
                </a:lnTo>
                <a:lnTo>
                  <a:pt x="537" y="1303"/>
                </a:lnTo>
                <a:lnTo>
                  <a:pt x="529" y="1299"/>
                </a:lnTo>
                <a:lnTo>
                  <a:pt x="527" y="1294"/>
                </a:lnTo>
                <a:lnTo>
                  <a:pt x="515" y="1284"/>
                </a:lnTo>
                <a:lnTo>
                  <a:pt x="510" y="1289"/>
                </a:lnTo>
                <a:lnTo>
                  <a:pt x="510" y="1294"/>
                </a:lnTo>
                <a:lnTo>
                  <a:pt x="505" y="1301"/>
                </a:lnTo>
                <a:lnTo>
                  <a:pt x="500" y="1303"/>
                </a:lnTo>
                <a:lnTo>
                  <a:pt x="502" y="1314"/>
                </a:lnTo>
                <a:lnTo>
                  <a:pt x="505" y="1318"/>
                </a:lnTo>
                <a:lnTo>
                  <a:pt x="502" y="1331"/>
                </a:lnTo>
                <a:lnTo>
                  <a:pt x="499" y="1339"/>
                </a:lnTo>
                <a:lnTo>
                  <a:pt x="509" y="1343"/>
                </a:lnTo>
                <a:lnTo>
                  <a:pt x="514" y="1348"/>
                </a:lnTo>
                <a:lnTo>
                  <a:pt x="512" y="1351"/>
                </a:lnTo>
                <a:lnTo>
                  <a:pt x="520" y="1357"/>
                </a:lnTo>
                <a:lnTo>
                  <a:pt x="522" y="1354"/>
                </a:lnTo>
                <a:lnTo>
                  <a:pt x="537" y="1357"/>
                </a:lnTo>
                <a:lnTo>
                  <a:pt x="549" y="1367"/>
                </a:lnTo>
                <a:lnTo>
                  <a:pt x="559" y="1382"/>
                </a:lnTo>
                <a:lnTo>
                  <a:pt x="549" y="1382"/>
                </a:lnTo>
                <a:lnTo>
                  <a:pt x="549" y="1386"/>
                </a:lnTo>
                <a:lnTo>
                  <a:pt x="557" y="1391"/>
                </a:lnTo>
                <a:lnTo>
                  <a:pt x="564" y="1389"/>
                </a:lnTo>
                <a:lnTo>
                  <a:pt x="570" y="1392"/>
                </a:lnTo>
                <a:lnTo>
                  <a:pt x="570" y="1392"/>
                </a:lnTo>
                <a:lnTo>
                  <a:pt x="568" y="1392"/>
                </a:lnTo>
                <a:lnTo>
                  <a:pt x="568" y="1396"/>
                </a:lnTo>
                <a:lnTo>
                  <a:pt x="568" y="1397"/>
                </a:lnTo>
                <a:lnTo>
                  <a:pt x="565" y="1397"/>
                </a:lnTo>
                <a:lnTo>
                  <a:pt x="567" y="1399"/>
                </a:lnTo>
                <a:lnTo>
                  <a:pt x="567" y="1402"/>
                </a:lnTo>
                <a:lnTo>
                  <a:pt x="565" y="1402"/>
                </a:lnTo>
                <a:lnTo>
                  <a:pt x="567" y="1404"/>
                </a:lnTo>
                <a:lnTo>
                  <a:pt x="567" y="1406"/>
                </a:lnTo>
                <a:lnTo>
                  <a:pt x="564" y="1406"/>
                </a:lnTo>
                <a:lnTo>
                  <a:pt x="562" y="1406"/>
                </a:lnTo>
                <a:lnTo>
                  <a:pt x="557" y="1404"/>
                </a:lnTo>
                <a:lnTo>
                  <a:pt x="554" y="1406"/>
                </a:lnTo>
                <a:lnTo>
                  <a:pt x="560" y="1409"/>
                </a:lnTo>
                <a:lnTo>
                  <a:pt x="562" y="1411"/>
                </a:lnTo>
                <a:lnTo>
                  <a:pt x="560" y="1412"/>
                </a:lnTo>
                <a:lnTo>
                  <a:pt x="557" y="1411"/>
                </a:lnTo>
                <a:lnTo>
                  <a:pt x="557" y="1411"/>
                </a:lnTo>
                <a:lnTo>
                  <a:pt x="554" y="1412"/>
                </a:lnTo>
                <a:lnTo>
                  <a:pt x="554" y="1412"/>
                </a:lnTo>
                <a:lnTo>
                  <a:pt x="552" y="1411"/>
                </a:lnTo>
                <a:lnTo>
                  <a:pt x="550" y="1411"/>
                </a:lnTo>
                <a:lnTo>
                  <a:pt x="554" y="1412"/>
                </a:lnTo>
                <a:lnTo>
                  <a:pt x="554" y="1414"/>
                </a:lnTo>
                <a:lnTo>
                  <a:pt x="550" y="1416"/>
                </a:lnTo>
                <a:lnTo>
                  <a:pt x="547" y="1416"/>
                </a:lnTo>
                <a:lnTo>
                  <a:pt x="545" y="1417"/>
                </a:lnTo>
                <a:lnTo>
                  <a:pt x="544" y="1416"/>
                </a:lnTo>
                <a:lnTo>
                  <a:pt x="542" y="1419"/>
                </a:lnTo>
                <a:lnTo>
                  <a:pt x="540" y="1419"/>
                </a:lnTo>
                <a:lnTo>
                  <a:pt x="537" y="1417"/>
                </a:lnTo>
                <a:lnTo>
                  <a:pt x="535" y="1417"/>
                </a:lnTo>
                <a:lnTo>
                  <a:pt x="535" y="1419"/>
                </a:lnTo>
                <a:lnTo>
                  <a:pt x="532" y="1424"/>
                </a:lnTo>
                <a:lnTo>
                  <a:pt x="532" y="1427"/>
                </a:lnTo>
                <a:lnTo>
                  <a:pt x="529" y="1429"/>
                </a:lnTo>
                <a:lnTo>
                  <a:pt x="527" y="1434"/>
                </a:lnTo>
                <a:lnTo>
                  <a:pt x="525" y="1437"/>
                </a:lnTo>
                <a:lnTo>
                  <a:pt x="525" y="1446"/>
                </a:lnTo>
                <a:lnTo>
                  <a:pt x="524" y="1447"/>
                </a:lnTo>
                <a:lnTo>
                  <a:pt x="522" y="1452"/>
                </a:lnTo>
                <a:lnTo>
                  <a:pt x="524" y="1459"/>
                </a:lnTo>
                <a:lnTo>
                  <a:pt x="527" y="1459"/>
                </a:lnTo>
                <a:lnTo>
                  <a:pt x="530" y="1459"/>
                </a:lnTo>
                <a:lnTo>
                  <a:pt x="534" y="1462"/>
                </a:lnTo>
                <a:lnTo>
                  <a:pt x="539" y="1464"/>
                </a:lnTo>
                <a:lnTo>
                  <a:pt x="539" y="1470"/>
                </a:lnTo>
                <a:lnTo>
                  <a:pt x="544" y="1474"/>
                </a:lnTo>
                <a:lnTo>
                  <a:pt x="547" y="1472"/>
                </a:lnTo>
                <a:lnTo>
                  <a:pt x="549" y="1472"/>
                </a:lnTo>
                <a:lnTo>
                  <a:pt x="547" y="1475"/>
                </a:lnTo>
                <a:lnTo>
                  <a:pt x="545" y="1479"/>
                </a:lnTo>
                <a:lnTo>
                  <a:pt x="544" y="1479"/>
                </a:lnTo>
                <a:lnTo>
                  <a:pt x="544" y="1482"/>
                </a:lnTo>
                <a:lnTo>
                  <a:pt x="547" y="1482"/>
                </a:lnTo>
                <a:lnTo>
                  <a:pt x="547" y="1484"/>
                </a:lnTo>
                <a:lnTo>
                  <a:pt x="549" y="1487"/>
                </a:lnTo>
                <a:lnTo>
                  <a:pt x="549" y="1494"/>
                </a:lnTo>
                <a:lnTo>
                  <a:pt x="552" y="1497"/>
                </a:lnTo>
                <a:lnTo>
                  <a:pt x="554" y="1504"/>
                </a:lnTo>
                <a:lnTo>
                  <a:pt x="564" y="1514"/>
                </a:lnTo>
                <a:lnTo>
                  <a:pt x="577" y="1524"/>
                </a:lnTo>
                <a:lnTo>
                  <a:pt x="578" y="1525"/>
                </a:lnTo>
                <a:lnTo>
                  <a:pt x="578" y="1525"/>
                </a:lnTo>
                <a:lnTo>
                  <a:pt x="570" y="1534"/>
                </a:lnTo>
                <a:lnTo>
                  <a:pt x="564" y="1537"/>
                </a:lnTo>
                <a:lnTo>
                  <a:pt x="560" y="1542"/>
                </a:lnTo>
                <a:lnTo>
                  <a:pt x="550" y="1540"/>
                </a:lnTo>
                <a:lnTo>
                  <a:pt x="547" y="1535"/>
                </a:lnTo>
                <a:lnTo>
                  <a:pt x="535" y="1527"/>
                </a:lnTo>
                <a:lnTo>
                  <a:pt x="529" y="1527"/>
                </a:lnTo>
                <a:lnTo>
                  <a:pt x="525" y="1534"/>
                </a:lnTo>
                <a:lnTo>
                  <a:pt x="532" y="1537"/>
                </a:lnTo>
                <a:lnTo>
                  <a:pt x="535" y="1542"/>
                </a:lnTo>
                <a:lnTo>
                  <a:pt x="534" y="1550"/>
                </a:lnTo>
                <a:lnTo>
                  <a:pt x="525" y="1545"/>
                </a:lnTo>
                <a:lnTo>
                  <a:pt x="517" y="1545"/>
                </a:lnTo>
                <a:lnTo>
                  <a:pt x="502" y="1539"/>
                </a:lnTo>
                <a:lnTo>
                  <a:pt x="494" y="1542"/>
                </a:lnTo>
                <a:lnTo>
                  <a:pt x="494" y="1545"/>
                </a:lnTo>
                <a:lnTo>
                  <a:pt x="497" y="1550"/>
                </a:lnTo>
                <a:lnTo>
                  <a:pt x="492" y="1545"/>
                </a:lnTo>
                <a:lnTo>
                  <a:pt x="479" y="1545"/>
                </a:lnTo>
                <a:lnTo>
                  <a:pt x="475" y="1544"/>
                </a:lnTo>
                <a:lnTo>
                  <a:pt x="464" y="1547"/>
                </a:lnTo>
                <a:lnTo>
                  <a:pt x="457" y="1549"/>
                </a:lnTo>
                <a:lnTo>
                  <a:pt x="457" y="1549"/>
                </a:lnTo>
                <a:lnTo>
                  <a:pt x="452" y="1547"/>
                </a:lnTo>
                <a:lnTo>
                  <a:pt x="442" y="1540"/>
                </a:lnTo>
                <a:lnTo>
                  <a:pt x="437" y="1539"/>
                </a:lnTo>
                <a:lnTo>
                  <a:pt x="434" y="1542"/>
                </a:lnTo>
                <a:lnTo>
                  <a:pt x="432" y="1542"/>
                </a:lnTo>
                <a:lnTo>
                  <a:pt x="426" y="1540"/>
                </a:lnTo>
                <a:lnTo>
                  <a:pt x="422" y="1542"/>
                </a:lnTo>
                <a:lnTo>
                  <a:pt x="421" y="1542"/>
                </a:lnTo>
                <a:lnTo>
                  <a:pt x="419" y="1537"/>
                </a:lnTo>
                <a:lnTo>
                  <a:pt x="416" y="1537"/>
                </a:lnTo>
                <a:lnTo>
                  <a:pt x="416" y="1537"/>
                </a:lnTo>
                <a:lnTo>
                  <a:pt x="417" y="1537"/>
                </a:lnTo>
                <a:lnTo>
                  <a:pt x="416" y="1532"/>
                </a:lnTo>
                <a:lnTo>
                  <a:pt x="417" y="1530"/>
                </a:lnTo>
                <a:lnTo>
                  <a:pt x="412" y="1524"/>
                </a:lnTo>
                <a:lnTo>
                  <a:pt x="412" y="1514"/>
                </a:lnTo>
                <a:lnTo>
                  <a:pt x="409" y="1510"/>
                </a:lnTo>
                <a:lnTo>
                  <a:pt x="404" y="1504"/>
                </a:lnTo>
                <a:lnTo>
                  <a:pt x="397" y="1502"/>
                </a:lnTo>
                <a:lnTo>
                  <a:pt x="397" y="1500"/>
                </a:lnTo>
                <a:lnTo>
                  <a:pt x="391" y="1495"/>
                </a:lnTo>
                <a:lnTo>
                  <a:pt x="389" y="1497"/>
                </a:lnTo>
                <a:lnTo>
                  <a:pt x="386" y="1495"/>
                </a:lnTo>
                <a:lnTo>
                  <a:pt x="381" y="1495"/>
                </a:lnTo>
                <a:lnTo>
                  <a:pt x="377" y="1489"/>
                </a:lnTo>
                <a:lnTo>
                  <a:pt x="376" y="1489"/>
                </a:lnTo>
                <a:lnTo>
                  <a:pt x="371" y="1487"/>
                </a:lnTo>
                <a:lnTo>
                  <a:pt x="369" y="1485"/>
                </a:lnTo>
                <a:lnTo>
                  <a:pt x="366" y="1485"/>
                </a:lnTo>
                <a:lnTo>
                  <a:pt x="361" y="1482"/>
                </a:lnTo>
                <a:lnTo>
                  <a:pt x="359" y="1479"/>
                </a:lnTo>
                <a:lnTo>
                  <a:pt x="356" y="1477"/>
                </a:lnTo>
                <a:lnTo>
                  <a:pt x="353" y="1472"/>
                </a:lnTo>
                <a:lnTo>
                  <a:pt x="338" y="1462"/>
                </a:lnTo>
                <a:lnTo>
                  <a:pt x="331" y="1460"/>
                </a:lnTo>
                <a:lnTo>
                  <a:pt x="321" y="1455"/>
                </a:lnTo>
                <a:lnTo>
                  <a:pt x="313" y="1455"/>
                </a:lnTo>
                <a:lnTo>
                  <a:pt x="306" y="1451"/>
                </a:lnTo>
                <a:lnTo>
                  <a:pt x="306" y="1447"/>
                </a:lnTo>
                <a:lnTo>
                  <a:pt x="299" y="1442"/>
                </a:lnTo>
                <a:lnTo>
                  <a:pt x="298" y="1444"/>
                </a:lnTo>
                <a:lnTo>
                  <a:pt x="291" y="1442"/>
                </a:lnTo>
                <a:lnTo>
                  <a:pt x="294" y="1441"/>
                </a:lnTo>
                <a:lnTo>
                  <a:pt x="298" y="1439"/>
                </a:lnTo>
                <a:lnTo>
                  <a:pt x="296" y="1436"/>
                </a:lnTo>
                <a:lnTo>
                  <a:pt x="296" y="1434"/>
                </a:lnTo>
                <a:lnTo>
                  <a:pt x="303" y="1434"/>
                </a:lnTo>
                <a:lnTo>
                  <a:pt x="306" y="1437"/>
                </a:lnTo>
                <a:lnTo>
                  <a:pt x="308" y="1437"/>
                </a:lnTo>
                <a:lnTo>
                  <a:pt x="311" y="1437"/>
                </a:lnTo>
                <a:lnTo>
                  <a:pt x="313" y="1431"/>
                </a:lnTo>
                <a:lnTo>
                  <a:pt x="311" y="1429"/>
                </a:lnTo>
                <a:lnTo>
                  <a:pt x="311" y="1426"/>
                </a:lnTo>
                <a:lnTo>
                  <a:pt x="316" y="1421"/>
                </a:lnTo>
                <a:lnTo>
                  <a:pt x="316" y="1419"/>
                </a:lnTo>
                <a:lnTo>
                  <a:pt x="318" y="1417"/>
                </a:lnTo>
                <a:lnTo>
                  <a:pt x="321" y="1417"/>
                </a:lnTo>
                <a:lnTo>
                  <a:pt x="323" y="1414"/>
                </a:lnTo>
                <a:lnTo>
                  <a:pt x="326" y="1414"/>
                </a:lnTo>
                <a:lnTo>
                  <a:pt x="326" y="1412"/>
                </a:lnTo>
                <a:lnTo>
                  <a:pt x="321" y="1411"/>
                </a:lnTo>
                <a:lnTo>
                  <a:pt x="319" y="1409"/>
                </a:lnTo>
                <a:lnTo>
                  <a:pt x="318" y="1411"/>
                </a:lnTo>
                <a:lnTo>
                  <a:pt x="314" y="1407"/>
                </a:lnTo>
                <a:lnTo>
                  <a:pt x="311" y="1401"/>
                </a:lnTo>
                <a:lnTo>
                  <a:pt x="319" y="1401"/>
                </a:lnTo>
                <a:lnTo>
                  <a:pt x="324" y="1401"/>
                </a:lnTo>
                <a:lnTo>
                  <a:pt x="328" y="1397"/>
                </a:lnTo>
                <a:lnTo>
                  <a:pt x="324" y="1397"/>
                </a:lnTo>
                <a:lnTo>
                  <a:pt x="323" y="1396"/>
                </a:lnTo>
                <a:lnTo>
                  <a:pt x="328" y="1392"/>
                </a:lnTo>
                <a:lnTo>
                  <a:pt x="341" y="1386"/>
                </a:lnTo>
                <a:lnTo>
                  <a:pt x="341" y="1382"/>
                </a:lnTo>
                <a:lnTo>
                  <a:pt x="339" y="1381"/>
                </a:lnTo>
                <a:lnTo>
                  <a:pt x="334" y="1381"/>
                </a:lnTo>
                <a:lnTo>
                  <a:pt x="328" y="1384"/>
                </a:lnTo>
                <a:lnTo>
                  <a:pt x="323" y="1384"/>
                </a:lnTo>
                <a:lnTo>
                  <a:pt x="323" y="1384"/>
                </a:lnTo>
                <a:lnTo>
                  <a:pt x="323" y="1384"/>
                </a:lnTo>
                <a:lnTo>
                  <a:pt x="324" y="1374"/>
                </a:lnTo>
                <a:lnTo>
                  <a:pt x="326" y="1372"/>
                </a:lnTo>
                <a:lnTo>
                  <a:pt x="333" y="1366"/>
                </a:lnTo>
                <a:lnTo>
                  <a:pt x="344" y="1364"/>
                </a:lnTo>
                <a:lnTo>
                  <a:pt x="348" y="1362"/>
                </a:lnTo>
                <a:lnTo>
                  <a:pt x="348" y="1356"/>
                </a:lnTo>
                <a:lnTo>
                  <a:pt x="351" y="1348"/>
                </a:lnTo>
                <a:lnTo>
                  <a:pt x="349" y="1343"/>
                </a:lnTo>
                <a:lnTo>
                  <a:pt x="343" y="1338"/>
                </a:lnTo>
                <a:lnTo>
                  <a:pt x="344" y="1328"/>
                </a:lnTo>
                <a:lnTo>
                  <a:pt x="349" y="1328"/>
                </a:lnTo>
                <a:lnTo>
                  <a:pt x="353" y="1323"/>
                </a:lnTo>
                <a:lnTo>
                  <a:pt x="353" y="1316"/>
                </a:lnTo>
                <a:lnTo>
                  <a:pt x="349" y="1314"/>
                </a:lnTo>
                <a:lnTo>
                  <a:pt x="348" y="1309"/>
                </a:lnTo>
                <a:lnTo>
                  <a:pt x="344" y="1313"/>
                </a:lnTo>
                <a:lnTo>
                  <a:pt x="336" y="1311"/>
                </a:lnTo>
                <a:lnTo>
                  <a:pt x="329" y="1308"/>
                </a:lnTo>
                <a:lnTo>
                  <a:pt x="324" y="1309"/>
                </a:lnTo>
                <a:lnTo>
                  <a:pt x="319" y="1306"/>
                </a:lnTo>
                <a:lnTo>
                  <a:pt x="314" y="1306"/>
                </a:lnTo>
                <a:lnTo>
                  <a:pt x="304" y="1304"/>
                </a:lnTo>
                <a:lnTo>
                  <a:pt x="301" y="1308"/>
                </a:lnTo>
                <a:lnTo>
                  <a:pt x="299" y="1303"/>
                </a:lnTo>
                <a:lnTo>
                  <a:pt x="291" y="1299"/>
                </a:lnTo>
                <a:lnTo>
                  <a:pt x="286" y="1288"/>
                </a:lnTo>
                <a:lnTo>
                  <a:pt x="283" y="1289"/>
                </a:lnTo>
                <a:lnTo>
                  <a:pt x="274" y="1294"/>
                </a:lnTo>
                <a:lnTo>
                  <a:pt x="269" y="1293"/>
                </a:lnTo>
                <a:lnTo>
                  <a:pt x="263" y="1294"/>
                </a:lnTo>
                <a:lnTo>
                  <a:pt x="256" y="1291"/>
                </a:lnTo>
                <a:lnTo>
                  <a:pt x="253" y="1296"/>
                </a:lnTo>
                <a:lnTo>
                  <a:pt x="241" y="1286"/>
                </a:lnTo>
                <a:lnTo>
                  <a:pt x="240" y="1279"/>
                </a:lnTo>
                <a:lnTo>
                  <a:pt x="240" y="1273"/>
                </a:lnTo>
                <a:lnTo>
                  <a:pt x="235" y="1273"/>
                </a:lnTo>
                <a:lnTo>
                  <a:pt x="233" y="1268"/>
                </a:lnTo>
                <a:lnTo>
                  <a:pt x="228" y="1264"/>
                </a:lnTo>
                <a:lnTo>
                  <a:pt x="215" y="1266"/>
                </a:lnTo>
                <a:lnTo>
                  <a:pt x="208" y="1258"/>
                </a:lnTo>
                <a:lnTo>
                  <a:pt x="211" y="1253"/>
                </a:lnTo>
                <a:lnTo>
                  <a:pt x="206" y="1250"/>
                </a:lnTo>
                <a:lnTo>
                  <a:pt x="203" y="1240"/>
                </a:lnTo>
                <a:lnTo>
                  <a:pt x="196" y="1240"/>
                </a:lnTo>
                <a:lnTo>
                  <a:pt x="191" y="1241"/>
                </a:lnTo>
                <a:lnTo>
                  <a:pt x="178" y="1241"/>
                </a:lnTo>
                <a:lnTo>
                  <a:pt x="167" y="1238"/>
                </a:lnTo>
                <a:lnTo>
                  <a:pt x="163" y="1241"/>
                </a:lnTo>
                <a:lnTo>
                  <a:pt x="163" y="1246"/>
                </a:lnTo>
                <a:lnTo>
                  <a:pt x="158" y="1246"/>
                </a:lnTo>
                <a:lnTo>
                  <a:pt x="153" y="1246"/>
                </a:lnTo>
                <a:lnTo>
                  <a:pt x="153" y="1241"/>
                </a:lnTo>
                <a:lnTo>
                  <a:pt x="148" y="1235"/>
                </a:lnTo>
                <a:lnTo>
                  <a:pt x="148" y="1230"/>
                </a:lnTo>
                <a:lnTo>
                  <a:pt x="145" y="1221"/>
                </a:lnTo>
                <a:lnTo>
                  <a:pt x="143" y="1216"/>
                </a:lnTo>
                <a:lnTo>
                  <a:pt x="147" y="1213"/>
                </a:lnTo>
                <a:lnTo>
                  <a:pt x="152" y="1218"/>
                </a:lnTo>
                <a:lnTo>
                  <a:pt x="163" y="1216"/>
                </a:lnTo>
                <a:lnTo>
                  <a:pt x="168" y="1208"/>
                </a:lnTo>
                <a:lnTo>
                  <a:pt x="171" y="1206"/>
                </a:lnTo>
                <a:lnTo>
                  <a:pt x="165" y="1203"/>
                </a:lnTo>
                <a:lnTo>
                  <a:pt x="165" y="1198"/>
                </a:lnTo>
                <a:lnTo>
                  <a:pt x="155" y="1191"/>
                </a:lnTo>
                <a:lnTo>
                  <a:pt x="147" y="1190"/>
                </a:lnTo>
                <a:lnTo>
                  <a:pt x="145" y="1181"/>
                </a:lnTo>
                <a:lnTo>
                  <a:pt x="140" y="1180"/>
                </a:lnTo>
                <a:lnTo>
                  <a:pt x="133" y="1171"/>
                </a:lnTo>
                <a:lnTo>
                  <a:pt x="132" y="1165"/>
                </a:lnTo>
                <a:lnTo>
                  <a:pt x="125" y="1160"/>
                </a:lnTo>
                <a:lnTo>
                  <a:pt x="125" y="1153"/>
                </a:lnTo>
                <a:lnTo>
                  <a:pt x="122" y="1148"/>
                </a:lnTo>
                <a:lnTo>
                  <a:pt x="123" y="1143"/>
                </a:lnTo>
                <a:lnTo>
                  <a:pt x="122" y="1138"/>
                </a:lnTo>
                <a:lnTo>
                  <a:pt x="112" y="1135"/>
                </a:lnTo>
                <a:lnTo>
                  <a:pt x="108" y="1135"/>
                </a:lnTo>
                <a:lnTo>
                  <a:pt x="105" y="1132"/>
                </a:lnTo>
                <a:lnTo>
                  <a:pt x="98" y="1133"/>
                </a:lnTo>
                <a:lnTo>
                  <a:pt x="92" y="1138"/>
                </a:lnTo>
                <a:lnTo>
                  <a:pt x="87" y="1130"/>
                </a:lnTo>
                <a:lnTo>
                  <a:pt x="82" y="1130"/>
                </a:lnTo>
                <a:lnTo>
                  <a:pt x="77" y="1132"/>
                </a:lnTo>
                <a:lnTo>
                  <a:pt x="72" y="1125"/>
                </a:lnTo>
                <a:lnTo>
                  <a:pt x="65" y="1128"/>
                </a:lnTo>
                <a:lnTo>
                  <a:pt x="62" y="1125"/>
                </a:lnTo>
                <a:lnTo>
                  <a:pt x="60" y="1127"/>
                </a:lnTo>
                <a:lnTo>
                  <a:pt x="59" y="1120"/>
                </a:lnTo>
                <a:lnTo>
                  <a:pt x="55" y="1115"/>
                </a:lnTo>
                <a:lnTo>
                  <a:pt x="54" y="1110"/>
                </a:lnTo>
                <a:lnTo>
                  <a:pt x="52" y="1107"/>
                </a:lnTo>
                <a:lnTo>
                  <a:pt x="49" y="1102"/>
                </a:lnTo>
                <a:lnTo>
                  <a:pt x="49" y="1098"/>
                </a:lnTo>
                <a:lnTo>
                  <a:pt x="47" y="1095"/>
                </a:lnTo>
                <a:lnTo>
                  <a:pt x="45" y="1093"/>
                </a:lnTo>
                <a:lnTo>
                  <a:pt x="47" y="1092"/>
                </a:lnTo>
                <a:lnTo>
                  <a:pt x="45" y="1088"/>
                </a:lnTo>
                <a:lnTo>
                  <a:pt x="40" y="1087"/>
                </a:lnTo>
                <a:lnTo>
                  <a:pt x="45" y="1082"/>
                </a:lnTo>
                <a:lnTo>
                  <a:pt x="44" y="1078"/>
                </a:lnTo>
                <a:lnTo>
                  <a:pt x="47" y="1075"/>
                </a:lnTo>
                <a:lnTo>
                  <a:pt x="47" y="1070"/>
                </a:lnTo>
                <a:lnTo>
                  <a:pt x="37" y="1052"/>
                </a:lnTo>
                <a:lnTo>
                  <a:pt x="39" y="1037"/>
                </a:lnTo>
                <a:lnTo>
                  <a:pt x="40" y="1035"/>
                </a:lnTo>
                <a:lnTo>
                  <a:pt x="42" y="1029"/>
                </a:lnTo>
                <a:lnTo>
                  <a:pt x="47" y="1024"/>
                </a:lnTo>
                <a:lnTo>
                  <a:pt x="47" y="1022"/>
                </a:lnTo>
                <a:lnTo>
                  <a:pt x="47" y="1022"/>
                </a:lnTo>
                <a:lnTo>
                  <a:pt x="45" y="1019"/>
                </a:lnTo>
                <a:lnTo>
                  <a:pt x="45" y="1019"/>
                </a:lnTo>
                <a:lnTo>
                  <a:pt x="47" y="1014"/>
                </a:lnTo>
                <a:lnTo>
                  <a:pt x="44" y="1010"/>
                </a:lnTo>
                <a:lnTo>
                  <a:pt x="44" y="1007"/>
                </a:lnTo>
                <a:lnTo>
                  <a:pt x="47" y="1007"/>
                </a:lnTo>
                <a:lnTo>
                  <a:pt x="49" y="1010"/>
                </a:lnTo>
                <a:lnTo>
                  <a:pt x="52" y="1009"/>
                </a:lnTo>
                <a:lnTo>
                  <a:pt x="52" y="1005"/>
                </a:lnTo>
                <a:lnTo>
                  <a:pt x="55" y="1002"/>
                </a:lnTo>
                <a:lnTo>
                  <a:pt x="60" y="1005"/>
                </a:lnTo>
                <a:lnTo>
                  <a:pt x="65" y="1002"/>
                </a:lnTo>
                <a:lnTo>
                  <a:pt x="67" y="997"/>
                </a:lnTo>
                <a:lnTo>
                  <a:pt x="70" y="997"/>
                </a:lnTo>
                <a:lnTo>
                  <a:pt x="77" y="999"/>
                </a:lnTo>
                <a:lnTo>
                  <a:pt x="80" y="995"/>
                </a:lnTo>
                <a:lnTo>
                  <a:pt x="75" y="990"/>
                </a:lnTo>
                <a:lnTo>
                  <a:pt x="72" y="990"/>
                </a:lnTo>
                <a:lnTo>
                  <a:pt x="70" y="990"/>
                </a:lnTo>
                <a:lnTo>
                  <a:pt x="64" y="990"/>
                </a:lnTo>
                <a:lnTo>
                  <a:pt x="60" y="987"/>
                </a:lnTo>
                <a:lnTo>
                  <a:pt x="55" y="987"/>
                </a:lnTo>
                <a:lnTo>
                  <a:pt x="50" y="980"/>
                </a:lnTo>
                <a:lnTo>
                  <a:pt x="50" y="977"/>
                </a:lnTo>
                <a:lnTo>
                  <a:pt x="55" y="982"/>
                </a:lnTo>
                <a:lnTo>
                  <a:pt x="55" y="979"/>
                </a:lnTo>
                <a:lnTo>
                  <a:pt x="54" y="975"/>
                </a:lnTo>
                <a:lnTo>
                  <a:pt x="57" y="972"/>
                </a:lnTo>
                <a:lnTo>
                  <a:pt x="52" y="974"/>
                </a:lnTo>
                <a:lnTo>
                  <a:pt x="52" y="974"/>
                </a:lnTo>
                <a:lnTo>
                  <a:pt x="45" y="977"/>
                </a:lnTo>
                <a:lnTo>
                  <a:pt x="45" y="977"/>
                </a:lnTo>
                <a:lnTo>
                  <a:pt x="45" y="977"/>
                </a:lnTo>
                <a:lnTo>
                  <a:pt x="44" y="977"/>
                </a:lnTo>
                <a:lnTo>
                  <a:pt x="44" y="972"/>
                </a:lnTo>
                <a:lnTo>
                  <a:pt x="55" y="962"/>
                </a:lnTo>
                <a:lnTo>
                  <a:pt x="60" y="961"/>
                </a:lnTo>
                <a:lnTo>
                  <a:pt x="67" y="949"/>
                </a:lnTo>
                <a:lnTo>
                  <a:pt x="73" y="941"/>
                </a:lnTo>
                <a:lnTo>
                  <a:pt x="78" y="929"/>
                </a:lnTo>
                <a:lnTo>
                  <a:pt x="88" y="914"/>
                </a:lnTo>
                <a:lnTo>
                  <a:pt x="95" y="899"/>
                </a:lnTo>
                <a:lnTo>
                  <a:pt x="93" y="892"/>
                </a:lnTo>
                <a:lnTo>
                  <a:pt x="83" y="881"/>
                </a:lnTo>
                <a:lnTo>
                  <a:pt x="77" y="879"/>
                </a:lnTo>
                <a:lnTo>
                  <a:pt x="65" y="866"/>
                </a:lnTo>
                <a:lnTo>
                  <a:pt x="68" y="859"/>
                </a:lnTo>
                <a:lnTo>
                  <a:pt x="72" y="853"/>
                </a:lnTo>
                <a:lnTo>
                  <a:pt x="72" y="846"/>
                </a:lnTo>
                <a:lnTo>
                  <a:pt x="65" y="843"/>
                </a:lnTo>
                <a:lnTo>
                  <a:pt x="62" y="838"/>
                </a:lnTo>
                <a:lnTo>
                  <a:pt x="62" y="829"/>
                </a:lnTo>
                <a:lnTo>
                  <a:pt x="64" y="826"/>
                </a:lnTo>
                <a:lnTo>
                  <a:pt x="62" y="823"/>
                </a:lnTo>
                <a:lnTo>
                  <a:pt x="55" y="821"/>
                </a:lnTo>
                <a:lnTo>
                  <a:pt x="52" y="818"/>
                </a:lnTo>
                <a:lnTo>
                  <a:pt x="52" y="811"/>
                </a:lnTo>
                <a:lnTo>
                  <a:pt x="55" y="806"/>
                </a:lnTo>
                <a:lnTo>
                  <a:pt x="50" y="806"/>
                </a:lnTo>
                <a:lnTo>
                  <a:pt x="50" y="803"/>
                </a:lnTo>
                <a:lnTo>
                  <a:pt x="52" y="788"/>
                </a:lnTo>
                <a:lnTo>
                  <a:pt x="57" y="786"/>
                </a:lnTo>
                <a:lnTo>
                  <a:pt x="45" y="764"/>
                </a:lnTo>
                <a:lnTo>
                  <a:pt x="35" y="748"/>
                </a:lnTo>
                <a:lnTo>
                  <a:pt x="34" y="741"/>
                </a:lnTo>
                <a:lnTo>
                  <a:pt x="27" y="736"/>
                </a:lnTo>
                <a:lnTo>
                  <a:pt x="32" y="725"/>
                </a:lnTo>
                <a:lnTo>
                  <a:pt x="37" y="718"/>
                </a:lnTo>
                <a:lnTo>
                  <a:pt x="39" y="711"/>
                </a:lnTo>
                <a:lnTo>
                  <a:pt x="35" y="710"/>
                </a:lnTo>
                <a:lnTo>
                  <a:pt x="25" y="703"/>
                </a:lnTo>
                <a:lnTo>
                  <a:pt x="24" y="698"/>
                </a:lnTo>
                <a:lnTo>
                  <a:pt x="19" y="693"/>
                </a:lnTo>
                <a:lnTo>
                  <a:pt x="12" y="690"/>
                </a:lnTo>
                <a:lnTo>
                  <a:pt x="9" y="690"/>
                </a:lnTo>
                <a:lnTo>
                  <a:pt x="5" y="680"/>
                </a:lnTo>
                <a:lnTo>
                  <a:pt x="2" y="676"/>
                </a:lnTo>
                <a:lnTo>
                  <a:pt x="4" y="668"/>
                </a:lnTo>
                <a:lnTo>
                  <a:pt x="5" y="663"/>
                </a:lnTo>
                <a:lnTo>
                  <a:pt x="0" y="662"/>
                </a:lnTo>
                <a:lnTo>
                  <a:pt x="5" y="660"/>
                </a:lnTo>
                <a:lnTo>
                  <a:pt x="10" y="657"/>
                </a:lnTo>
                <a:lnTo>
                  <a:pt x="10" y="657"/>
                </a:lnTo>
                <a:lnTo>
                  <a:pt x="14" y="657"/>
                </a:lnTo>
                <a:lnTo>
                  <a:pt x="14" y="648"/>
                </a:lnTo>
                <a:lnTo>
                  <a:pt x="20" y="643"/>
                </a:lnTo>
                <a:lnTo>
                  <a:pt x="27" y="643"/>
                </a:lnTo>
                <a:lnTo>
                  <a:pt x="30" y="638"/>
                </a:lnTo>
                <a:lnTo>
                  <a:pt x="30" y="632"/>
                </a:lnTo>
                <a:lnTo>
                  <a:pt x="34" y="632"/>
                </a:lnTo>
                <a:lnTo>
                  <a:pt x="39" y="633"/>
                </a:lnTo>
                <a:lnTo>
                  <a:pt x="42" y="630"/>
                </a:lnTo>
                <a:lnTo>
                  <a:pt x="42" y="625"/>
                </a:lnTo>
                <a:lnTo>
                  <a:pt x="42" y="625"/>
                </a:lnTo>
                <a:lnTo>
                  <a:pt x="47" y="625"/>
                </a:lnTo>
                <a:lnTo>
                  <a:pt x="49" y="627"/>
                </a:lnTo>
                <a:lnTo>
                  <a:pt x="49" y="632"/>
                </a:lnTo>
                <a:lnTo>
                  <a:pt x="50" y="635"/>
                </a:lnTo>
                <a:lnTo>
                  <a:pt x="52" y="628"/>
                </a:lnTo>
                <a:lnTo>
                  <a:pt x="54" y="627"/>
                </a:lnTo>
                <a:lnTo>
                  <a:pt x="57" y="627"/>
                </a:lnTo>
                <a:lnTo>
                  <a:pt x="59" y="625"/>
                </a:lnTo>
                <a:lnTo>
                  <a:pt x="55" y="623"/>
                </a:lnTo>
                <a:lnTo>
                  <a:pt x="55" y="622"/>
                </a:lnTo>
                <a:lnTo>
                  <a:pt x="57" y="622"/>
                </a:lnTo>
                <a:lnTo>
                  <a:pt x="60" y="622"/>
                </a:lnTo>
                <a:lnTo>
                  <a:pt x="60" y="620"/>
                </a:lnTo>
                <a:lnTo>
                  <a:pt x="59" y="618"/>
                </a:lnTo>
                <a:lnTo>
                  <a:pt x="57" y="617"/>
                </a:lnTo>
                <a:lnTo>
                  <a:pt x="59" y="615"/>
                </a:lnTo>
                <a:lnTo>
                  <a:pt x="62" y="615"/>
                </a:lnTo>
                <a:lnTo>
                  <a:pt x="67" y="618"/>
                </a:lnTo>
                <a:lnTo>
                  <a:pt x="70" y="622"/>
                </a:lnTo>
                <a:lnTo>
                  <a:pt x="72" y="623"/>
                </a:lnTo>
                <a:lnTo>
                  <a:pt x="75" y="622"/>
                </a:lnTo>
                <a:lnTo>
                  <a:pt x="78" y="623"/>
                </a:lnTo>
                <a:lnTo>
                  <a:pt x="80" y="623"/>
                </a:lnTo>
                <a:lnTo>
                  <a:pt x="82" y="625"/>
                </a:lnTo>
                <a:lnTo>
                  <a:pt x="83" y="628"/>
                </a:lnTo>
                <a:lnTo>
                  <a:pt x="78" y="632"/>
                </a:lnTo>
                <a:lnTo>
                  <a:pt x="75" y="630"/>
                </a:lnTo>
                <a:lnTo>
                  <a:pt x="68" y="630"/>
                </a:lnTo>
                <a:lnTo>
                  <a:pt x="65" y="627"/>
                </a:lnTo>
                <a:lnTo>
                  <a:pt x="65" y="623"/>
                </a:lnTo>
                <a:lnTo>
                  <a:pt x="62" y="627"/>
                </a:lnTo>
                <a:lnTo>
                  <a:pt x="62" y="632"/>
                </a:lnTo>
                <a:lnTo>
                  <a:pt x="64" y="637"/>
                </a:lnTo>
                <a:lnTo>
                  <a:pt x="67" y="633"/>
                </a:lnTo>
                <a:lnTo>
                  <a:pt x="68" y="635"/>
                </a:lnTo>
                <a:lnTo>
                  <a:pt x="70" y="638"/>
                </a:lnTo>
                <a:lnTo>
                  <a:pt x="73" y="635"/>
                </a:lnTo>
                <a:lnTo>
                  <a:pt x="78" y="637"/>
                </a:lnTo>
                <a:lnTo>
                  <a:pt x="78" y="640"/>
                </a:lnTo>
                <a:lnTo>
                  <a:pt x="80" y="640"/>
                </a:lnTo>
                <a:lnTo>
                  <a:pt x="82" y="637"/>
                </a:lnTo>
                <a:lnTo>
                  <a:pt x="83" y="638"/>
                </a:lnTo>
                <a:lnTo>
                  <a:pt x="83" y="640"/>
                </a:lnTo>
                <a:lnTo>
                  <a:pt x="83" y="642"/>
                </a:lnTo>
                <a:lnTo>
                  <a:pt x="87" y="638"/>
                </a:lnTo>
                <a:lnTo>
                  <a:pt x="88" y="635"/>
                </a:lnTo>
                <a:lnTo>
                  <a:pt x="92" y="637"/>
                </a:lnTo>
                <a:lnTo>
                  <a:pt x="90" y="638"/>
                </a:lnTo>
                <a:lnTo>
                  <a:pt x="88" y="642"/>
                </a:lnTo>
                <a:lnTo>
                  <a:pt x="92" y="642"/>
                </a:lnTo>
                <a:lnTo>
                  <a:pt x="93" y="643"/>
                </a:lnTo>
                <a:lnTo>
                  <a:pt x="92" y="645"/>
                </a:lnTo>
                <a:lnTo>
                  <a:pt x="88" y="648"/>
                </a:lnTo>
                <a:lnTo>
                  <a:pt x="93" y="648"/>
                </a:lnTo>
                <a:lnTo>
                  <a:pt x="97" y="643"/>
                </a:lnTo>
                <a:lnTo>
                  <a:pt x="95" y="640"/>
                </a:lnTo>
                <a:lnTo>
                  <a:pt x="97" y="638"/>
                </a:lnTo>
                <a:lnTo>
                  <a:pt x="102" y="638"/>
                </a:lnTo>
                <a:lnTo>
                  <a:pt x="105" y="640"/>
                </a:lnTo>
                <a:lnTo>
                  <a:pt x="107" y="638"/>
                </a:lnTo>
                <a:lnTo>
                  <a:pt x="103" y="635"/>
                </a:lnTo>
                <a:lnTo>
                  <a:pt x="103" y="633"/>
                </a:lnTo>
                <a:lnTo>
                  <a:pt x="108" y="635"/>
                </a:lnTo>
                <a:lnTo>
                  <a:pt x="112" y="640"/>
                </a:lnTo>
                <a:lnTo>
                  <a:pt x="118" y="640"/>
                </a:lnTo>
                <a:lnTo>
                  <a:pt x="123" y="642"/>
                </a:lnTo>
                <a:lnTo>
                  <a:pt x="127" y="640"/>
                </a:lnTo>
                <a:lnTo>
                  <a:pt x="127" y="637"/>
                </a:lnTo>
                <a:lnTo>
                  <a:pt x="132" y="638"/>
                </a:lnTo>
                <a:lnTo>
                  <a:pt x="138" y="642"/>
                </a:lnTo>
                <a:lnTo>
                  <a:pt x="138" y="640"/>
                </a:lnTo>
                <a:lnTo>
                  <a:pt x="143" y="642"/>
                </a:lnTo>
                <a:lnTo>
                  <a:pt x="168" y="653"/>
                </a:lnTo>
                <a:lnTo>
                  <a:pt x="185" y="663"/>
                </a:lnTo>
                <a:lnTo>
                  <a:pt x="188" y="666"/>
                </a:lnTo>
                <a:lnTo>
                  <a:pt x="193" y="668"/>
                </a:lnTo>
                <a:lnTo>
                  <a:pt x="200" y="676"/>
                </a:lnTo>
                <a:lnTo>
                  <a:pt x="203" y="676"/>
                </a:lnTo>
                <a:lnTo>
                  <a:pt x="201" y="675"/>
                </a:lnTo>
                <a:lnTo>
                  <a:pt x="201" y="673"/>
                </a:lnTo>
                <a:lnTo>
                  <a:pt x="205" y="673"/>
                </a:lnTo>
                <a:lnTo>
                  <a:pt x="211" y="678"/>
                </a:lnTo>
                <a:lnTo>
                  <a:pt x="215" y="678"/>
                </a:lnTo>
                <a:lnTo>
                  <a:pt x="221" y="683"/>
                </a:lnTo>
                <a:lnTo>
                  <a:pt x="225" y="681"/>
                </a:lnTo>
                <a:lnTo>
                  <a:pt x="221" y="676"/>
                </a:lnTo>
                <a:lnTo>
                  <a:pt x="220" y="675"/>
                </a:lnTo>
                <a:lnTo>
                  <a:pt x="223" y="675"/>
                </a:lnTo>
                <a:lnTo>
                  <a:pt x="228" y="680"/>
                </a:lnTo>
                <a:lnTo>
                  <a:pt x="226" y="683"/>
                </a:lnTo>
                <a:lnTo>
                  <a:pt x="236" y="690"/>
                </a:lnTo>
                <a:lnTo>
                  <a:pt x="236" y="693"/>
                </a:lnTo>
                <a:lnTo>
                  <a:pt x="241" y="695"/>
                </a:lnTo>
                <a:lnTo>
                  <a:pt x="243" y="693"/>
                </a:lnTo>
                <a:lnTo>
                  <a:pt x="246" y="693"/>
                </a:lnTo>
                <a:lnTo>
                  <a:pt x="251" y="698"/>
                </a:lnTo>
                <a:lnTo>
                  <a:pt x="253" y="705"/>
                </a:lnTo>
                <a:lnTo>
                  <a:pt x="256" y="706"/>
                </a:lnTo>
                <a:lnTo>
                  <a:pt x="261" y="711"/>
                </a:lnTo>
                <a:lnTo>
                  <a:pt x="263" y="711"/>
                </a:lnTo>
                <a:lnTo>
                  <a:pt x="265" y="713"/>
                </a:lnTo>
                <a:lnTo>
                  <a:pt x="265" y="718"/>
                </a:lnTo>
                <a:lnTo>
                  <a:pt x="265" y="723"/>
                </a:lnTo>
                <a:lnTo>
                  <a:pt x="263" y="730"/>
                </a:lnTo>
                <a:lnTo>
                  <a:pt x="261" y="733"/>
                </a:lnTo>
                <a:lnTo>
                  <a:pt x="261" y="736"/>
                </a:lnTo>
                <a:lnTo>
                  <a:pt x="256" y="741"/>
                </a:lnTo>
                <a:lnTo>
                  <a:pt x="256" y="745"/>
                </a:lnTo>
                <a:lnTo>
                  <a:pt x="246" y="756"/>
                </a:lnTo>
                <a:lnTo>
                  <a:pt x="240" y="760"/>
                </a:lnTo>
                <a:lnTo>
                  <a:pt x="231" y="761"/>
                </a:lnTo>
                <a:lnTo>
                  <a:pt x="228" y="763"/>
                </a:lnTo>
                <a:lnTo>
                  <a:pt x="221" y="763"/>
                </a:lnTo>
                <a:lnTo>
                  <a:pt x="220" y="764"/>
                </a:lnTo>
                <a:lnTo>
                  <a:pt x="208" y="766"/>
                </a:lnTo>
                <a:lnTo>
                  <a:pt x="195" y="766"/>
                </a:lnTo>
                <a:lnTo>
                  <a:pt x="186" y="763"/>
                </a:lnTo>
                <a:lnTo>
                  <a:pt x="181" y="760"/>
                </a:lnTo>
                <a:lnTo>
                  <a:pt x="178" y="761"/>
                </a:lnTo>
                <a:lnTo>
                  <a:pt x="173" y="761"/>
                </a:lnTo>
                <a:lnTo>
                  <a:pt x="167" y="761"/>
                </a:lnTo>
                <a:lnTo>
                  <a:pt x="167" y="758"/>
                </a:lnTo>
                <a:lnTo>
                  <a:pt x="162" y="758"/>
                </a:lnTo>
                <a:lnTo>
                  <a:pt x="158" y="760"/>
                </a:lnTo>
                <a:lnTo>
                  <a:pt x="152" y="755"/>
                </a:lnTo>
                <a:lnTo>
                  <a:pt x="152" y="751"/>
                </a:lnTo>
                <a:lnTo>
                  <a:pt x="148" y="753"/>
                </a:lnTo>
                <a:lnTo>
                  <a:pt x="143" y="751"/>
                </a:lnTo>
                <a:lnTo>
                  <a:pt x="145" y="751"/>
                </a:lnTo>
                <a:lnTo>
                  <a:pt x="138" y="751"/>
                </a:lnTo>
                <a:lnTo>
                  <a:pt x="135" y="753"/>
                </a:lnTo>
                <a:lnTo>
                  <a:pt x="130" y="753"/>
                </a:lnTo>
                <a:lnTo>
                  <a:pt x="130" y="750"/>
                </a:lnTo>
                <a:lnTo>
                  <a:pt x="128" y="750"/>
                </a:lnTo>
                <a:lnTo>
                  <a:pt x="132" y="748"/>
                </a:lnTo>
                <a:lnTo>
                  <a:pt x="128" y="745"/>
                </a:lnTo>
                <a:lnTo>
                  <a:pt x="128" y="746"/>
                </a:lnTo>
                <a:lnTo>
                  <a:pt x="120" y="746"/>
                </a:lnTo>
                <a:lnTo>
                  <a:pt x="115" y="743"/>
                </a:lnTo>
                <a:lnTo>
                  <a:pt x="113" y="745"/>
                </a:lnTo>
                <a:lnTo>
                  <a:pt x="110" y="745"/>
                </a:lnTo>
                <a:lnTo>
                  <a:pt x="100" y="736"/>
                </a:lnTo>
                <a:lnTo>
                  <a:pt x="100" y="731"/>
                </a:lnTo>
                <a:lnTo>
                  <a:pt x="93" y="731"/>
                </a:lnTo>
                <a:lnTo>
                  <a:pt x="92" y="730"/>
                </a:lnTo>
                <a:lnTo>
                  <a:pt x="87" y="730"/>
                </a:lnTo>
                <a:lnTo>
                  <a:pt x="87" y="731"/>
                </a:lnTo>
                <a:lnTo>
                  <a:pt x="92" y="735"/>
                </a:lnTo>
                <a:lnTo>
                  <a:pt x="93" y="741"/>
                </a:lnTo>
                <a:lnTo>
                  <a:pt x="98" y="745"/>
                </a:lnTo>
                <a:lnTo>
                  <a:pt x="100" y="748"/>
                </a:lnTo>
                <a:lnTo>
                  <a:pt x="107" y="750"/>
                </a:lnTo>
                <a:lnTo>
                  <a:pt x="108" y="751"/>
                </a:lnTo>
                <a:lnTo>
                  <a:pt x="103" y="753"/>
                </a:lnTo>
                <a:lnTo>
                  <a:pt x="102" y="756"/>
                </a:lnTo>
                <a:lnTo>
                  <a:pt x="102" y="756"/>
                </a:lnTo>
                <a:lnTo>
                  <a:pt x="110" y="755"/>
                </a:lnTo>
                <a:lnTo>
                  <a:pt x="113" y="753"/>
                </a:lnTo>
                <a:lnTo>
                  <a:pt x="117" y="755"/>
                </a:lnTo>
                <a:lnTo>
                  <a:pt x="113" y="756"/>
                </a:lnTo>
                <a:lnTo>
                  <a:pt x="113" y="758"/>
                </a:lnTo>
                <a:lnTo>
                  <a:pt x="118" y="758"/>
                </a:lnTo>
                <a:lnTo>
                  <a:pt x="117" y="761"/>
                </a:lnTo>
                <a:lnTo>
                  <a:pt x="113" y="763"/>
                </a:lnTo>
                <a:lnTo>
                  <a:pt x="110" y="764"/>
                </a:lnTo>
                <a:lnTo>
                  <a:pt x="117" y="766"/>
                </a:lnTo>
                <a:lnTo>
                  <a:pt x="118" y="764"/>
                </a:lnTo>
                <a:lnTo>
                  <a:pt x="122" y="764"/>
                </a:lnTo>
                <a:lnTo>
                  <a:pt x="125" y="766"/>
                </a:lnTo>
                <a:lnTo>
                  <a:pt x="127" y="764"/>
                </a:lnTo>
                <a:lnTo>
                  <a:pt x="138" y="768"/>
                </a:lnTo>
                <a:lnTo>
                  <a:pt x="143" y="774"/>
                </a:lnTo>
                <a:lnTo>
                  <a:pt x="147" y="776"/>
                </a:lnTo>
                <a:lnTo>
                  <a:pt x="145" y="778"/>
                </a:lnTo>
                <a:lnTo>
                  <a:pt x="145" y="781"/>
                </a:lnTo>
                <a:lnTo>
                  <a:pt x="147" y="781"/>
                </a:lnTo>
                <a:lnTo>
                  <a:pt x="147" y="786"/>
                </a:lnTo>
                <a:lnTo>
                  <a:pt x="145" y="793"/>
                </a:lnTo>
                <a:lnTo>
                  <a:pt x="142" y="794"/>
                </a:lnTo>
                <a:lnTo>
                  <a:pt x="142" y="798"/>
                </a:lnTo>
                <a:lnTo>
                  <a:pt x="145" y="799"/>
                </a:lnTo>
                <a:lnTo>
                  <a:pt x="145" y="804"/>
                </a:lnTo>
                <a:lnTo>
                  <a:pt x="152" y="809"/>
                </a:lnTo>
                <a:lnTo>
                  <a:pt x="152" y="813"/>
                </a:lnTo>
                <a:lnTo>
                  <a:pt x="157" y="816"/>
                </a:lnTo>
                <a:lnTo>
                  <a:pt x="157" y="821"/>
                </a:lnTo>
                <a:lnTo>
                  <a:pt x="157" y="826"/>
                </a:lnTo>
                <a:lnTo>
                  <a:pt x="155" y="829"/>
                </a:lnTo>
                <a:lnTo>
                  <a:pt x="158" y="831"/>
                </a:lnTo>
                <a:lnTo>
                  <a:pt x="160" y="834"/>
                </a:lnTo>
                <a:lnTo>
                  <a:pt x="170" y="838"/>
                </a:lnTo>
                <a:lnTo>
                  <a:pt x="173" y="834"/>
                </a:lnTo>
                <a:lnTo>
                  <a:pt x="176" y="836"/>
                </a:lnTo>
                <a:lnTo>
                  <a:pt x="180" y="839"/>
                </a:lnTo>
                <a:lnTo>
                  <a:pt x="183" y="841"/>
                </a:lnTo>
                <a:lnTo>
                  <a:pt x="183" y="848"/>
                </a:lnTo>
                <a:lnTo>
                  <a:pt x="186" y="849"/>
                </a:lnTo>
                <a:lnTo>
                  <a:pt x="193" y="849"/>
                </a:lnTo>
                <a:lnTo>
                  <a:pt x="196" y="851"/>
                </a:lnTo>
                <a:lnTo>
                  <a:pt x="203" y="851"/>
                </a:lnTo>
                <a:lnTo>
                  <a:pt x="208" y="854"/>
                </a:lnTo>
                <a:lnTo>
                  <a:pt x="211" y="854"/>
                </a:lnTo>
                <a:lnTo>
                  <a:pt x="216" y="849"/>
                </a:lnTo>
                <a:lnTo>
                  <a:pt x="220" y="849"/>
                </a:lnTo>
                <a:lnTo>
                  <a:pt x="223" y="848"/>
                </a:lnTo>
                <a:lnTo>
                  <a:pt x="223" y="841"/>
                </a:lnTo>
                <a:lnTo>
                  <a:pt x="220" y="839"/>
                </a:lnTo>
                <a:lnTo>
                  <a:pt x="221" y="836"/>
                </a:lnTo>
                <a:lnTo>
                  <a:pt x="221" y="834"/>
                </a:lnTo>
                <a:lnTo>
                  <a:pt x="216" y="833"/>
                </a:lnTo>
                <a:lnTo>
                  <a:pt x="215" y="829"/>
                </a:lnTo>
                <a:lnTo>
                  <a:pt x="211" y="833"/>
                </a:lnTo>
                <a:lnTo>
                  <a:pt x="208" y="833"/>
                </a:lnTo>
                <a:lnTo>
                  <a:pt x="203" y="834"/>
                </a:lnTo>
                <a:lnTo>
                  <a:pt x="198" y="831"/>
                </a:lnTo>
                <a:lnTo>
                  <a:pt x="193" y="826"/>
                </a:lnTo>
                <a:lnTo>
                  <a:pt x="186" y="823"/>
                </a:lnTo>
                <a:lnTo>
                  <a:pt x="186" y="818"/>
                </a:lnTo>
                <a:lnTo>
                  <a:pt x="183" y="813"/>
                </a:lnTo>
                <a:lnTo>
                  <a:pt x="186" y="813"/>
                </a:lnTo>
                <a:lnTo>
                  <a:pt x="190" y="809"/>
                </a:lnTo>
                <a:lnTo>
                  <a:pt x="188" y="808"/>
                </a:lnTo>
                <a:lnTo>
                  <a:pt x="190" y="804"/>
                </a:lnTo>
                <a:lnTo>
                  <a:pt x="188" y="803"/>
                </a:lnTo>
                <a:lnTo>
                  <a:pt x="190" y="799"/>
                </a:lnTo>
                <a:lnTo>
                  <a:pt x="195" y="799"/>
                </a:lnTo>
                <a:lnTo>
                  <a:pt x="200" y="803"/>
                </a:lnTo>
                <a:lnTo>
                  <a:pt x="206" y="804"/>
                </a:lnTo>
                <a:lnTo>
                  <a:pt x="210" y="808"/>
                </a:lnTo>
                <a:lnTo>
                  <a:pt x="215" y="811"/>
                </a:lnTo>
                <a:lnTo>
                  <a:pt x="223" y="813"/>
                </a:lnTo>
                <a:lnTo>
                  <a:pt x="225" y="814"/>
                </a:lnTo>
                <a:lnTo>
                  <a:pt x="230" y="816"/>
                </a:lnTo>
                <a:lnTo>
                  <a:pt x="246" y="823"/>
                </a:lnTo>
                <a:lnTo>
                  <a:pt x="251" y="828"/>
                </a:lnTo>
                <a:lnTo>
                  <a:pt x="255" y="824"/>
                </a:lnTo>
                <a:lnTo>
                  <a:pt x="260" y="821"/>
                </a:lnTo>
                <a:lnTo>
                  <a:pt x="258" y="816"/>
                </a:lnTo>
                <a:lnTo>
                  <a:pt x="263" y="816"/>
                </a:lnTo>
                <a:lnTo>
                  <a:pt x="266" y="813"/>
                </a:lnTo>
                <a:lnTo>
                  <a:pt x="260" y="803"/>
                </a:lnTo>
                <a:lnTo>
                  <a:pt x="250" y="793"/>
                </a:lnTo>
                <a:lnTo>
                  <a:pt x="246" y="788"/>
                </a:lnTo>
                <a:lnTo>
                  <a:pt x="246" y="783"/>
                </a:lnTo>
                <a:lnTo>
                  <a:pt x="253" y="778"/>
                </a:lnTo>
                <a:lnTo>
                  <a:pt x="260" y="773"/>
                </a:lnTo>
                <a:lnTo>
                  <a:pt x="260" y="766"/>
                </a:lnTo>
                <a:lnTo>
                  <a:pt x="265" y="763"/>
                </a:lnTo>
                <a:lnTo>
                  <a:pt x="269" y="761"/>
                </a:lnTo>
                <a:lnTo>
                  <a:pt x="278" y="756"/>
                </a:lnTo>
                <a:lnTo>
                  <a:pt x="283" y="746"/>
                </a:lnTo>
                <a:lnTo>
                  <a:pt x="286" y="743"/>
                </a:lnTo>
                <a:lnTo>
                  <a:pt x="293" y="745"/>
                </a:lnTo>
                <a:lnTo>
                  <a:pt x="298" y="748"/>
                </a:lnTo>
                <a:lnTo>
                  <a:pt x="304" y="746"/>
                </a:lnTo>
                <a:lnTo>
                  <a:pt x="313" y="748"/>
                </a:lnTo>
                <a:lnTo>
                  <a:pt x="314" y="751"/>
                </a:lnTo>
                <a:lnTo>
                  <a:pt x="314" y="755"/>
                </a:lnTo>
                <a:lnTo>
                  <a:pt x="319" y="750"/>
                </a:lnTo>
                <a:lnTo>
                  <a:pt x="326" y="755"/>
                </a:lnTo>
                <a:lnTo>
                  <a:pt x="328" y="760"/>
                </a:lnTo>
                <a:lnTo>
                  <a:pt x="331" y="763"/>
                </a:lnTo>
                <a:lnTo>
                  <a:pt x="329" y="755"/>
                </a:lnTo>
                <a:lnTo>
                  <a:pt x="326" y="748"/>
                </a:lnTo>
                <a:lnTo>
                  <a:pt x="329" y="746"/>
                </a:lnTo>
                <a:lnTo>
                  <a:pt x="329" y="736"/>
                </a:lnTo>
                <a:lnTo>
                  <a:pt x="329" y="733"/>
                </a:lnTo>
                <a:lnTo>
                  <a:pt x="328" y="731"/>
                </a:lnTo>
                <a:lnTo>
                  <a:pt x="328" y="730"/>
                </a:lnTo>
                <a:lnTo>
                  <a:pt x="329" y="726"/>
                </a:lnTo>
                <a:lnTo>
                  <a:pt x="328" y="723"/>
                </a:lnTo>
                <a:lnTo>
                  <a:pt x="329" y="721"/>
                </a:lnTo>
                <a:lnTo>
                  <a:pt x="326" y="718"/>
                </a:lnTo>
                <a:lnTo>
                  <a:pt x="319" y="715"/>
                </a:lnTo>
                <a:lnTo>
                  <a:pt x="313" y="716"/>
                </a:lnTo>
                <a:lnTo>
                  <a:pt x="311" y="710"/>
                </a:lnTo>
                <a:lnTo>
                  <a:pt x="313" y="705"/>
                </a:lnTo>
                <a:lnTo>
                  <a:pt x="313" y="695"/>
                </a:lnTo>
                <a:lnTo>
                  <a:pt x="314" y="693"/>
                </a:lnTo>
                <a:lnTo>
                  <a:pt x="313" y="690"/>
                </a:lnTo>
                <a:lnTo>
                  <a:pt x="313" y="686"/>
                </a:lnTo>
                <a:lnTo>
                  <a:pt x="316" y="685"/>
                </a:lnTo>
                <a:lnTo>
                  <a:pt x="313" y="681"/>
                </a:lnTo>
                <a:lnTo>
                  <a:pt x="313" y="676"/>
                </a:lnTo>
                <a:lnTo>
                  <a:pt x="309" y="666"/>
                </a:lnTo>
                <a:lnTo>
                  <a:pt x="303" y="663"/>
                </a:lnTo>
                <a:lnTo>
                  <a:pt x="291" y="653"/>
                </a:lnTo>
                <a:lnTo>
                  <a:pt x="289" y="652"/>
                </a:lnTo>
                <a:lnTo>
                  <a:pt x="296" y="652"/>
                </a:lnTo>
                <a:lnTo>
                  <a:pt x="306" y="658"/>
                </a:lnTo>
                <a:lnTo>
                  <a:pt x="311" y="658"/>
                </a:lnTo>
                <a:lnTo>
                  <a:pt x="316" y="655"/>
                </a:lnTo>
                <a:lnTo>
                  <a:pt x="324" y="655"/>
                </a:lnTo>
                <a:lnTo>
                  <a:pt x="338" y="657"/>
                </a:lnTo>
                <a:lnTo>
                  <a:pt x="343" y="660"/>
                </a:lnTo>
                <a:lnTo>
                  <a:pt x="343" y="663"/>
                </a:lnTo>
                <a:lnTo>
                  <a:pt x="348" y="670"/>
                </a:lnTo>
                <a:lnTo>
                  <a:pt x="354" y="670"/>
                </a:lnTo>
                <a:lnTo>
                  <a:pt x="354" y="673"/>
                </a:lnTo>
                <a:lnTo>
                  <a:pt x="361" y="681"/>
                </a:lnTo>
                <a:lnTo>
                  <a:pt x="361" y="685"/>
                </a:lnTo>
                <a:lnTo>
                  <a:pt x="353" y="685"/>
                </a:lnTo>
                <a:lnTo>
                  <a:pt x="349" y="686"/>
                </a:lnTo>
                <a:lnTo>
                  <a:pt x="343" y="686"/>
                </a:lnTo>
                <a:lnTo>
                  <a:pt x="339" y="690"/>
                </a:lnTo>
                <a:lnTo>
                  <a:pt x="341" y="691"/>
                </a:lnTo>
                <a:lnTo>
                  <a:pt x="339" y="695"/>
                </a:lnTo>
                <a:lnTo>
                  <a:pt x="336" y="693"/>
                </a:lnTo>
                <a:lnTo>
                  <a:pt x="334" y="696"/>
                </a:lnTo>
                <a:lnTo>
                  <a:pt x="334" y="703"/>
                </a:lnTo>
                <a:lnTo>
                  <a:pt x="338" y="705"/>
                </a:lnTo>
                <a:lnTo>
                  <a:pt x="348" y="711"/>
                </a:lnTo>
                <a:lnTo>
                  <a:pt x="358" y="723"/>
                </a:lnTo>
                <a:lnTo>
                  <a:pt x="363" y="723"/>
                </a:lnTo>
                <a:lnTo>
                  <a:pt x="367" y="720"/>
                </a:lnTo>
                <a:lnTo>
                  <a:pt x="371" y="725"/>
                </a:lnTo>
                <a:lnTo>
                  <a:pt x="374" y="721"/>
                </a:lnTo>
                <a:lnTo>
                  <a:pt x="379" y="721"/>
                </a:lnTo>
                <a:lnTo>
                  <a:pt x="379" y="720"/>
                </a:lnTo>
                <a:lnTo>
                  <a:pt x="389" y="716"/>
                </a:lnTo>
                <a:lnTo>
                  <a:pt x="391" y="711"/>
                </a:lnTo>
                <a:lnTo>
                  <a:pt x="387" y="705"/>
                </a:lnTo>
                <a:lnTo>
                  <a:pt x="391" y="700"/>
                </a:lnTo>
                <a:lnTo>
                  <a:pt x="391" y="695"/>
                </a:lnTo>
                <a:lnTo>
                  <a:pt x="387" y="691"/>
                </a:lnTo>
                <a:lnTo>
                  <a:pt x="389" y="690"/>
                </a:lnTo>
                <a:lnTo>
                  <a:pt x="402" y="688"/>
                </a:lnTo>
                <a:lnTo>
                  <a:pt x="404" y="686"/>
                </a:lnTo>
                <a:lnTo>
                  <a:pt x="412" y="688"/>
                </a:lnTo>
                <a:lnTo>
                  <a:pt x="412" y="685"/>
                </a:lnTo>
                <a:lnTo>
                  <a:pt x="406" y="681"/>
                </a:lnTo>
                <a:lnTo>
                  <a:pt x="402" y="676"/>
                </a:lnTo>
                <a:lnTo>
                  <a:pt x="406" y="676"/>
                </a:lnTo>
                <a:lnTo>
                  <a:pt x="409" y="680"/>
                </a:lnTo>
                <a:lnTo>
                  <a:pt x="414" y="678"/>
                </a:lnTo>
                <a:lnTo>
                  <a:pt x="422" y="668"/>
                </a:lnTo>
                <a:lnTo>
                  <a:pt x="426" y="666"/>
                </a:lnTo>
                <a:lnTo>
                  <a:pt x="436" y="657"/>
                </a:lnTo>
                <a:lnTo>
                  <a:pt x="436" y="653"/>
                </a:lnTo>
                <a:lnTo>
                  <a:pt x="437" y="652"/>
                </a:lnTo>
                <a:lnTo>
                  <a:pt x="442" y="653"/>
                </a:lnTo>
                <a:lnTo>
                  <a:pt x="449" y="650"/>
                </a:lnTo>
                <a:lnTo>
                  <a:pt x="451" y="648"/>
                </a:lnTo>
                <a:lnTo>
                  <a:pt x="461" y="645"/>
                </a:lnTo>
                <a:lnTo>
                  <a:pt x="461" y="648"/>
                </a:lnTo>
                <a:lnTo>
                  <a:pt x="462" y="648"/>
                </a:lnTo>
                <a:lnTo>
                  <a:pt x="464" y="652"/>
                </a:lnTo>
                <a:lnTo>
                  <a:pt x="462" y="655"/>
                </a:lnTo>
                <a:lnTo>
                  <a:pt x="464" y="657"/>
                </a:lnTo>
                <a:lnTo>
                  <a:pt x="470" y="652"/>
                </a:lnTo>
                <a:lnTo>
                  <a:pt x="470" y="648"/>
                </a:lnTo>
                <a:lnTo>
                  <a:pt x="467" y="647"/>
                </a:lnTo>
                <a:lnTo>
                  <a:pt x="464" y="643"/>
                </a:lnTo>
                <a:lnTo>
                  <a:pt x="464" y="642"/>
                </a:lnTo>
                <a:lnTo>
                  <a:pt x="472" y="633"/>
                </a:lnTo>
                <a:lnTo>
                  <a:pt x="474" y="633"/>
                </a:lnTo>
                <a:lnTo>
                  <a:pt x="475" y="637"/>
                </a:lnTo>
                <a:lnTo>
                  <a:pt x="474" y="637"/>
                </a:lnTo>
                <a:lnTo>
                  <a:pt x="472" y="638"/>
                </a:lnTo>
                <a:lnTo>
                  <a:pt x="475" y="643"/>
                </a:lnTo>
                <a:lnTo>
                  <a:pt x="479" y="643"/>
                </a:lnTo>
                <a:lnTo>
                  <a:pt x="482" y="640"/>
                </a:lnTo>
                <a:lnTo>
                  <a:pt x="480" y="637"/>
                </a:lnTo>
                <a:lnTo>
                  <a:pt x="479" y="633"/>
                </a:lnTo>
                <a:lnTo>
                  <a:pt x="477" y="632"/>
                </a:lnTo>
                <a:lnTo>
                  <a:pt x="480" y="628"/>
                </a:lnTo>
                <a:lnTo>
                  <a:pt x="494" y="623"/>
                </a:lnTo>
                <a:lnTo>
                  <a:pt x="502" y="622"/>
                </a:lnTo>
                <a:lnTo>
                  <a:pt x="504" y="623"/>
                </a:lnTo>
                <a:lnTo>
                  <a:pt x="499" y="627"/>
                </a:lnTo>
                <a:lnTo>
                  <a:pt x="494" y="627"/>
                </a:lnTo>
                <a:lnTo>
                  <a:pt x="485" y="630"/>
                </a:lnTo>
                <a:lnTo>
                  <a:pt x="487" y="632"/>
                </a:lnTo>
                <a:lnTo>
                  <a:pt x="490" y="633"/>
                </a:lnTo>
                <a:lnTo>
                  <a:pt x="494" y="632"/>
                </a:lnTo>
                <a:lnTo>
                  <a:pt x="499" y="637"/>
                </a:lnTo>
                <a:lnTo>
                  <a:pt x="495" y="638"/>
                </a:lnTo>
                <a:lnTo>
                  <a:pt x="495" y="640"/>
                </a:lnTo>
                <a:lnTo>
                  <a:pt x="497" y="643"/>
                </a:lnTo>
                <a:lnTo>
                  <a:pt x="495" y="647"/>
                </a:lnTo>
                <a:lnTo>
                  <a:pt x="490" y="647"/>
                </a:lnTo>
                <a:lnTo>
                  <a:pt x="485" y="652"/>
                </a:lnTo>
                <a:lnTo>
                  <a:pt x="487" y="655"/>
                </a:lnTo>
                <a:lnTo>
                  <a:pt x="490" y="657"/>
                </a:lnTo>
                <a:lnTo>
                  <a:pt x="494" y="655"/>
                </a:lnTo>
                <a:lnTo>
                  <a:pt x="497" y="655"/>
                </a:lnTo>
                <a:lnTo>
                  <a:pt x="500" y="653"/>
                </a:lnTo>
                <a:lnTo>
                  <a:pt x="505" y="655"/>
                </a:lnTo>
                <a:lnTo>
                  <a:pt x="505" y="660"/>
                </a:lnTo>
                <a:lnTo>
                  <a:pt x="509" y="655"/>
                </a:lnTo>
                <a:lnTo>
                  <a:pt x="514" y="650"/>
                </a:lnTo>
                <a:lnTo>
                  <a:pt x="515" y="650"/>
                </a:lnTo>
                <a:lnTo>
                  <a:pt x="517" y="652"/>
                </a:lnTo>
                <a:lnTo>
                  <a:pt x="522" y="655"/>
                </a:lnTo>
                <a:lnTo>
                  <a:pt x="524" y="653"/>
                </a:lnTo>
                <a:lnTo>
                  <a:pt x="522" y="650"/>
                </a:lnTo>
                <a:lnTo>
                  <a:pt x="524" y="648"/>
                </a:lnTo>
                <a:lnTo>
                  <a:pt x="520" y="645"/>
                </a:lnTo>
                <a:lnTo>
                  <a:pt x="520" y="643"/>
                </a:lnTo>
                <a:lnTo>
                  <a:pt x="524" y="640"/>
                </a:lnTo>
                <a:lnTo>
                  <a:pt x="529" y="638"/>
                </a:lnTo>
                <a:lnTo>
                  <a:pt x="530" y="637"/>
                </a:lnTo>
                <a:lnTo>
                  <a:pt x="537" y="633"/>
                </a:lnTo>
                <a:lnTo>
                  <a:pt x="539" y="635"/>
                </a:lnTo>
                <a:lnTo>
                  <a:pt x="542" y="635"/>
                </a:lnTo>
                <a:lnTo>
                  <a:pt x="545" y="633"/>
                </a:lnTo>
                <a:lnTo>
                  <a:pt x="549" y="635"/>
                </a:lnTo>
                <a:lnTo>
                  <a:pt x="559" y="635"/>
                </a:lnTo>
                <a:lnTo>
                  <a:pt x="562" y="632"/>
                </a:lnTo>
                <a:lnTo>
                  <a:pt x="562" y="630"/>
                </a:lnTo>
                <a:lnTo>
                  <a:pt x="565" y="627"/>
                </a:lnTo>
                <a:lnTo>
                  <a:pt x="572" y="627"/>
                </a:lnTo>
                <a:lnTo>
                  <a:pt x="572" y="625"/>
                </a:lnTo>
                <a:lnTo>
                  <a:pt x="577" y="620"/>
                </a:lnTo>
                <a:lnTo>
                  <a:pt x="580" y="620"/>
                </a:lnTo>
                <a:lnTo>
                  <a:pt x="587" y="613"/>
                </a:lnTo>
                <a:lnTo>
                  <a:pt x="588" y="613"/>
                </a:lnTo>
                <a:lnTo>
                  <a:pt x="592" y="612"/>
                </a:lnTo>
                <a:lnTo>
                  <a:pt x="593" y="613"/>
                </a:lnTo>
                <a:lnTo>
                  <a:pt x="590" y="618"/>
                </a:lnTo>
                <a:lnTo>
                  <a:pt x="593" y="618"/>
                </a:lnTo>
                <a:lnTo>
                  <a:pt x="598" y="623"/>
                </a:lnTo>
                <a:lnTo>
                  <a:pt x="598" y="625"/>
                </a:lnTo>
                <a:lnTo>
                  <a:pt x="595" y="628"/>
                </a:lnTo>
                <a:lnTo>
                  <a:pt x="597" y="633"/>
                </a:lnTo>
                <a:lnTo>
                  <a:pt x="595" y="637"/>
                </a:lnTo>
                <a:lnTo>
                  <a:pt x="598" y="640"/>
                </a:lnTo>
                <a:lnTo>
                  <a:pt x="612" y="640"/>
                </a:lnTo>
                <a:lnTo>
                  <a:pt x="613" y="638"/>
                </a:lnTo>
                <a:lnTo>
                  <a:pt x="613" y="635"/>
                </a:lnTo>
                <a:lnTo>
                  <a:pt x="612" y="633"/>
                </a:lnTo>
                <a:lnTo>
                  <a:pt x="607" y="628"/>
                </a:lnTo>
                <a:lnTo>
                  <a:pt x="607" y="625"/>
                </a:lnTo>
                <a:lnTo>
                  <a:pt x="610" y="623"/>
                </a:lnTo>
                <a:lnTo>
                  <a:pt x="617" y="625"/>
                </a:lnTo>
                <a:lnTo>
                  <a:pt x="622" y="623"/>
                </a:lnTo>
                <a:lnTo>
                  <a:pt x="623" y="615"/>
                </a:lnTo>
                <a:lnTo>
                  <a:pt x="627" y="615"/>
                </a:lnTo>
                <a:lnTo>
                  <a:pt x="630" y="617"/>
                </a:lnTo>
                <a:lnTo>
                  <a:pt x="637" y="618"/>
                </a:lnTo>
                <a:lnTo>
                  <a:pt x="630" y="612"/>
                </a:lnTo>
                <a:lnTo>
                  <a:pt x="623" y="610"/>
                </a:lnTo>
                <a:lnTo>
                  <a:pt x="623" y="607"/>
                </a:lnTo>
                <a:lnTo>
                  <a:pt x="618" y="600"/>
                </a:lnTo>
                <a:lnTo>
                  <a:pt x="617" y="598"/>
                </a:lnTo>
                <a:lnTo>
                  <a:pt x="615" y="603"/>
                </a:lnTo>
                <a:lnTo>
                  <a:pt x="613" y="598"/>
                </a:lnTo>
                <a:lnTo>
                  <a:pt x="610" y="592"/>
                </a:lnTo>
                <a:lnTo>
                  <a:pt x="607" y="590"/>
                </a:lnTo>
                <a:lnTo>
                  <a:pt x="603" y="585"/>
                </a:lnTo>
                <a:lnTo>
                  <a:pt x="603" y="583"/>
                </a:lnTo>
                <a:lnTo>
                  <a:pt x="608" y="582"/>
                </a:lnTo>
                <a:lnTo>
                  <a:pt x="608" y="577"/>
                </a:lnTo>
                <a:lnTo>
                  <a:pt x="607" y="573"/>
                </a:lnTo>
                <a:lnTo>
                  <a:pt x="610" y="570"/>
                </a:lnTo>
                <a:lnTo>
                  <a:pt x="613" y="572"/>
                </a:lnTo>
                <a:lnTo>
                  <a:pt x="615" y="570"/>
                </a:lnTo>
                <a:lnTo>
                  <a:pt x="620" y="572"/>
                </a:lnTo>
                <a:lnTo>
                  <a:pt x="623" y="572"/>
                </a:lnTo>
                <a:lnTo>
                  <a:pt x="628" y="573"/>
                </a:lnTo>
                <a:lnTo>
                  <a:pt x="647" y="570"/>
                </a:lnTo>
                <a:lnTo>
                  <a:pt x="670" y="572"/>
                </a:lnTo>
                <a:lnTo>
                  <a:pt x="676" y="577"/>
                </a:lnTo>
                <a:lnTo>
                  <a:pt x="693" y="582"/>
                </a:lnTo>
                <a:lnTo>
                  <a:pt x="693" y="585"/>
                </a:lnTo>
                <a:lnTo>
                  <a:pt x="693" y="587"/>
                </a:lnTo>
                <a:lnTo>
                  <a:pt x="695" y="592"/>
                </a:lnTo>
                <a:lnTo>
                  <a:pt x="700" y="588"/>
                </a:lnTo>
                <a:lnTo>
                  <a:pt x="706" y="585"/>
                </a:lnTo>
                <a:lnTo>
                  <a:pt x="710" y="588"/>
                </a:lnTo>
                <a:lnTo>
                  <a:pt x="713" y="590"/>
                </a:lnTo>
                <a:lnTo>
                  <a:pt x="715" y="593"/>
                </a:lnTo>
                <a:lnTo>
                  <a:pt x="723" y="595"/>
                </a:lnTo>
                <a:lnTo>
                  <a:pt x="736" y="602"/>
                </a:lnTo>
                <a:lnTo>
                  <a:pt x="750" y="602"/>
                </a:lnTo>
                <a:lnTo>
                  <a:pt x="755" y="607"/>
                </a:lnTo>
                <a:lnTo>
                  <a:pt x="758" y="612"/>
                </a:lnTo>
                <a:lnTo>
                  <a:pt x="764" y="613"/>
                </a:lnTo>
                <a:lnTo>
                  <a:pt x="771" y="618"/>
                </a:lnTo>
                <a:lnTo>
                  <a:pt x="778" y="628"/>
                </a:lnTo>
                <a:lnTo>
                  <a:pt x="783" y="628"/>
                </a:lnTo>
                <a:lnTo>
                  <a:pt x="783" y="627"/>
                </a:lnTo>
                <a:lnTo>
                  <a:pt x="781" y="620"/>
                </a:lnTo>
                <a:lnTo>
                  <a:pt x="784" y="620"/>
                </a:lnTo>
                <a:lnTo>
                  <a:pt x="786" y="618"/>
                </a:lnTo>
                <a:lnTo>
                  <a:pt x="783" y="613"/>
                </a:lnTo>
                <a:lnTo>
                  <a:pt x="783" y="610"/>
                </a:lnTo>
                <a:lnTo>
                  <a:pt x="783" y="598"/>
                </a:lnTo>
                <a:lnTo>
                  <a:pt x="788" y="595"/>
                </a:lnTo>
                <a:lnTo>
                  <a:pt x="783" y="595"/>
                </a:lnTo>
                <a:lnTo>
                  <a:pt x="783" y="593"/>
                </a:lnTo>
                <a:lnTo>
                  <a:pt x="778" y="593"/>
                </a:lnTo>
                <a:lnTo>
                  <a:pt x="774" y="595"/>
                </a:lnTo>
                <a:lnTo>
                  <a:pt x="769" y="595"/>
                </a:lnTo>
                <a:lnTo>
                  <a:pt x="760" y="583"/>
                </a:lnTo>
                <a:lnTo>
                  <a:pt x="756" y="583"/>
                </a:lnTo>
                <a:lnTo>
                  <a:pt x="753" y="578"/>
                </a:lnTo>
                <a:lnTo>
                  <a:pt x="753" y="572"/>
                </a:lnTo>
                <a:lnTo>
                  <a:pt x="751" y="568"/>
                </a:lnTo>
                <a:lnTo>
                  <a:pt x="746" y="575"/>
                </a:lnTo>
                <a:lnTo>
                  <a:pt x="741" y="572"/>
                </a:lnTo>
                <a:lnTo>
                  <a:pt x="735" y="572"/>
                </a:lnTo>
                <a:lnTo>
                  <a:pt x="731" y="568"/>
                </a:lnTo>
                <a:lnTo>
                  <a:pt x="728" y="572"/>
                </a:lnTo>
                <a:lnTo>
                  <a:pt x="726" y="565"/>
                </a:lnTo>
                <a:lnTo>
                  <a:pt x="723" y="562"/>
                </a:lnTo>
                <a:lnTo>
                  <a:pt x="720" y="552"/>
                </a:lnTo>
                <a:lnTo>
                  <a:pt x="720" y="549"/>
                </a:lnTo>
                <a:lnTo>
                  <a:pt x="723" y="552"/>
                </a:lnTo>
                <a:lnTo>
                  <a:pt x="726" y="549"/>
                </a:lnTo>
                <a:lnTo>
                  <a:pt x="726" y="544"/>
                </a:lnTo>
                <a:lnTo>
                  <a:pt x="718" y="539"/>
                </a:lnTo>
                <a:lnTo>
                  <a:pt x="718" y="534"/>
                </a:lnTo>
                <a:lnTo>
                  <a:pt x="721" y="529"/>
                </a:lnTo>
                <a:lnTo>
                  <a:pt x="725" y="530"/>
                </a:lnTo>
                <a:lnTo>
                  <a:pt x="721" y="527"/>
                </a:lnTo>
                <a:lnTo>
                  <a:pt x="715" y="525"/>
                </a:lnTo>
                <a:lnTo>
                  <a:pt x="711" y="519"/>
                </a:lnTo>
                <a:lnTo>
                  <a:pt x="708" y="515"/>
                </a:lnTo>
                <a:lnTo>
                  <a:pt x="705" y="517"/>
                </a:lnTo>
                <a:lnTo>
                  <a:pt x="700" y="512"/>
                </a:lnTo>
                <a:lnTo>
                  <a:pt x="700" y="505"/>
                </a:lnTo>
                <a:lnTo>
                  <a:pt x="703" y="500"/>
                </a:lnTo>
                <a:lnTo>
                  <a:pt x="700" y="497"/>
                </a:lnTo>
                <a:lnTo>
                  <a:pt x="700" y="494"/>
                </a:lnTo>
                <a:lnTo>
                  <a:pt x="703" y="490"/>
                </a:lnTo>
                <a:lnTo>
                  <a:pt x="711" y="479"/>
                </a:lnTo>
                <a:lnTo>
                  <a:pt x="716" y="475"/>
                </a:lnTo>
                <a:lnTo>
                  <a:pt x="718" y="474"/>
                </a:lnTo>
                <a:lnTo>
                  <a:pt x="715" y="467"/>
                </a:lnTo>
                <a:lnTo>
                  <a:pt x="715" y="464"/>
                </a:lnTo>
                <a:lnTo>
                  <a:pt x="718" y="457"/>
                </a:lnTo>
                <a:lnTo>
                  <a:pt x="715" y="452"/>
                </a:lnTo>
                <a:lnTo>
                  <a:pt x="713" y="446"/>
                </a:lnTo>
                <a:lnTo>
                  <a:pt x="716" y="442"/>
                </a:lnTo>
                <a:lnTo>
                  <a:pt x="715" y="439"/>
                </a:lnTo>
                <a:lnTo>
                  <a:pt x="715" y="434"/>
                </a:lnTo>
                <a:lnTo>
                  <a:pt x="711" y="432"/>
                </a:lnTo>
                <a:lnTo>
                  <a:pt x="713" y="424"/>
                </a:lnTo>
                <a:lnTo>
                  <a:pt x="715" y="422"/>
                </a:lnTo>
                <a:lnTo>
                  <a:pt x="711" y="417"/>
                </a:lnTo>
                <a:lnTo>
                  <a:pt x="713" y="409"/>
                </a:lnTo>
                <a:lnTo>
                  <a:pt x="711" y="401"/>
                </a:lnTo>
                <a:lnTo>
                  <a:pt x="716" y="399"/>
                </a:lnTo>
                <a:lnTo>
                  <a:pt x="720" y="401"/>
                </a:lnTo>
                <a:lnTo>
                  <a:pt x="718" y="402"/>
                </a:lnTo>
                <a:lnTo>
                  <a:pt x="720" y="406"/>
                </a:lnTo>
                <a:lnTo>
                  <a:pt x="725" y="402"/>
                </a:lnTo>
                <a:lnTo>
                  <a:pt x="731" y="402"/>
                </a:lnTo>
                <a:lnTo>
                  <a:pt x="738" y="399"/>
                </a:lnTo>
                <a:lnTo>
                  <a:pt x="743" y="401"/>
                </a:lnTo>
                <a:lnTo>
                  <a:pt x="746" y="402"/>
                </a:lnTo>
                <a:lnTo>
                  <a:pt x="750" y="399"/>
                </a:lnTo>
                <a:lnTo>
                  <a:pt x="755" y="399"/>
                </a:lnTo>
                <a:lnTo>
                  <a:pt x="769" y="406"/>
                </a:lnTo>
                <a:lnTo>
                  <a:pt x="776" y="406"/>
                </a:lnTo>
                <a:lnTo>
                  <a:pt x="781" y="406"/>
                </a:lnTo>
                <a:lnTo>
                  <a:pt x="783" y="411"/>
                </a:lnTo>
                <a:lnTo>
                  <a:pt x="779" y="412"/>
                </a:lnTo>
                <a:lnTo>
                  <a:pt x="783" y="417"/>
                </a:lnTo>
                <a:lnTo>
                  <a:pt x="783" y="422"/>
                </a:lnTo>
                <a:lnTo>
                  <a:pt x="784" y="424"/>
                </a:lnTo>
                <a:lnTo>
                  <a:pt x="784" y="432"/>
                </a:lnTo>
                <a:lnTo>
                  <a:pt x="788" y="439"/>
                </a:lnTo>
                <a:lnTo>
                  <a:pt x="786" y="451"/>
                </a:lnTo>
                <a:lnTo>
                  <a:pt x="788" y="454"/>
                </a:lnTo>
                <a:lnTo>
                  <a:pt x="788" y="457"/>
                </a:lnTo>
                <a:lnTo>
                  <a:pt x="789" y="461"/>
                </a:lnTo>
                <a:lnTo>
                  <a:pt x="788" y="466"/>
                </a:lnTo>
                <a:lnTo>
                  <a:pt x="786" y="467"/>
                </a:lnTo>
                <a:lnTo>
                  <a:pt x="788" y="472"/>
                </a:lnTo>
                <a:lnTo>
                  <a:pt x="793" y="475"/>
                </a:lnTo>
                <a:lnTo>
                  <a:pt x="796" y="482"/>
                </a:lnTo>
                <a:lnTo>
                  <a:pt x="801" y="484"/>
                </a:lnTo>
                <a:lnTo>
                  <a:pt x="801" y="484"/>
                </a:lnTo>
                <a:lnTo>
                  <a:pt x="804" y="484"/>
                </a:lnTo>
                <a:lnTo>
                  <a:pt x="808" y="485"/>
                </a:lnTo>
                <a:lnTo>
                  <a:pt x="809" y="494"/>
                </a:lnTo>
                <a:lnTo>
                  <a:pt x="816" y="497"/>
                </a:lnTo>
                <a:lnTo>
                  <a:pt x="818" y="502"/>
                </a:lnTo>
                <a:lnTo>
                  <a:pt x="821" y="515"/>
                </a:lnTo>
                <a:lnTo>
                  <a:pt x="824" y="519"/>
                </a:lnTo>
                <a:lnTo>
                  <a:pt x="824" y="522"/>
                </a:lnTo>
                <a:lnTo>
                  <a:pt x="823" y="525"/>
                </a:lnTo>
                <a:lnTo>
                  <a:pt x="828" y="530"/>
                </a:lnTo>
                <a:lnTo>
                  <a:pt x="828" y="537"/>
                </a:lnTo>
                <a:lnTo>
                  <a:pt x="836" y="547"/>
                </a:lnTo>
                <a:lnTo>
                  <a:pt x="834" y="552"/>
                </a:lnTo>
                <a:lnTo>
                  <a:pt x="836" y="557"/>
                </a:lnTo>
                <a:lnTo>
                  <a:pt x="841" y="560"/>
                </a:lnTo>
                <a:lnTo>
                  <a:pt x="839" y="564"/>
                </a:lnTo>
                <a:lnTo>
                  <a:pt x="841" y="565"/>
                </a:lnTo>
                <a:lnTo>
                  <a:pt x="844" y="575"/>
                </a:lnTo>
                <a:lnTo>
                  <a:pt x="854" y="587"/>
                </a:lnTo>
                <a:lnTo>
                  <a:pt x="861" y="588"/>
                </a:lnTo>
                <a:lnTo>
                  <a:pt x="864" y="592"/>
                </a:lnTo>
                <a:lnTo>
                  <a:pt x="867" y="593"/>
                </a:lnTo>
                <a:lnTo>
                  <a:pt x="876" y="600"/>
                </a:lnTo>
                <a:lnTo>
                  <a:pt x="876" y="603"/>
                </a:lnTo>
                <a:lnTo>
                  <a:pt x="872" y="602"/>
                </a:lnTo>
                <a:lnTo>
                  <a:pt x="872" y="607"/>
                </a:lnTo>
                <a:lnTo>
                  <a:pt x="871" y="613"/>
                </a:lnTo>
                <a:lnTo>
                  <a:pt x="874" y="622"/>
                </a:lnTo>
                <a:lnTo>
                  <a:pt x="881" y="627"/>
                </a:lnTo>
                <a:lnTo>
                  <a:pt x="881" y="633"/>
                </a:lnTo>
                <a:lnTo>
                  <a:pt x="876" y="637"/>
                </a:lnTo>
                <a:lnTo>
                  <a:pt x="877" y="638"/>
                </a:lnTo>
                <a:lnTo>
                  <a:pt x="874" y="642"/>
                </a:lnTo>
                <a:lnTo>
                  <a:pt x="876" y="645"/>
                </a:lnTo>
                <a:lnTo>
                  <a:pt x="876" y="655"/>
                </a:lnTo>
                <a:lnTo>
                  <a:pt x="869" y="657"/>
                </a:lnTo>
                <a:lnTo>
                  <a:pt x="871" y="658"/>
                </a:lnTo>
                <a:lnTo>
                  <a:pt x="874" y="658"/>
                </a:lnTo>
                <a:lnTo>
                  <a:pt x="876" y="660"/>
                </a:lnTo>
                <a:lnTo>
                  <a:pt x="869" y="663"/>
                </a:lnTo>
                <a:lnTo>
                  <a:pt x="869" y="673"/>
                </a:lnTo>
                <a:lnTo>
                  <a:pt x="867" y="675"/>
                </a:lnTo>
                <a:lnTo>
                  <a:pt x="861" y="673"/>
                </a:lnTo>
                <a:lnTo>
                  <a:pt x="861" y="675"/>
                </a:lnTo>
                <a:lnTo>
                  <a:pt x="866" y="680"/>
                </a:lnTo>
                <a:lnTo>
                  <a:pt x="867" y="683"/>
                </a:lnTo>
                <a:lnTo>
                  <a:pt x="861" y="686"/>
                </a:lnTo>
                <a:lnTo>
                  <a:pt x="858" y="690"/>
                </a:lnTo>
                <a:lnTo>
                  <a:pt x="849" y="691"/>
                </a:lnTo>
                <a:lnTo>
                  <a:pt x="844" y="686"/>
                </a:lnTo>
                <a:lnTo>
                  <a:pt x="851" y="683"/>
                </a:lnTo>
                <a:lnTo>
                  <a:pt x="853" y="680"/>
                </a:lnTo>
                <a:lnTo>
                  <a:pt x="846" y="680"/>
                </a:lnTo>
                <a:lnTo>
                  <a:pt x="846" y="683"/>
                </a:lnTo>
                <a:lnTo>
                  <a:pt x="843" y="683"/>
                </a:lnTo>
                <a:lnTo>
                  <a:pt x="831" y="678"/>
                </a:lnTo>
                <a:lnTo>
                  <a:pt x="829" y="680"/>
                </a:lnTo>
                <a:lnTo>
                  <a:pt x="814" y="681"/>
                </a:lnTo>
                <a:lnTo>
                  <a:pt x="808" y="683"/>
                </a:lnTo>
                <a:lnTo>
                  <a:pt x="804" y="688"/>
                </a:lnTo>
                <a:lnTo>
                  <a:pt x="808" y="690"/>
                </a:lnTo>
                <a:lnTo>
                  <a:pt x="809" y="691"/>
                </a:lnTo>
                <a:lnTo>
                  <a:pt x="813" y="686"/>
                </a:lnTo>
                <a:lnTo>
                  <a:pt x="819" y="685"/>
                </a:lnTo>
                <a:lnTo>
                  <a:pt x="821" y="690"/>
                </a:lnTo>
                <a:lnTo>
                  <a:pt x="828" y="695"/>
                </a:lnTo>
                <a:lnTo>
                  <a:pt x="846" y="698"/>
                </a:lnTo>
                <a:lnTo>
                  <a:pt x="854" y="700"/>
                </a:lnTo>
                <a:lnTo>
                  <a:pt x="862" y="698"/>
                </a:lnTo>
                <a:lnTo>
                  <a:pt x="871" y="698"/>
                </a:lnTo>
                <a:lnTo>
                  <a:pt x="872" y="700"/>
                </a:lnTo>
                <a:lnTo>
                  <a:pt x="882" y="703"/>
                </a:lnTo>
                <a:lnTo>
                  <a:pt x="889" y="698"/>
                </a:lnTo>
                <a:lnTo>
                  <a:pt x="889" y="695"/>
                </a:lnTo>
                <a:lnTo>
                  <a:pt x="886" y="691"/>
                </a:lnTo>
                <a:lnTo>
                  <a:pt x="886" y="685"/>
                </a:lnTo>
                <a:lnTo>
                  <a:pt x="889" y="681"/>
                </a:lnTo>
                <a:lnTo>
                  <a:pt x="894" y="680"/>
                </a:lnTo>
                <a:lnTo>
                  <a:pt x="894" y="676"/>
                </a:lnTo>
                <a:lnTo>
                  <a:pt x="901" y="670"/>
                </a:lnTo>
                <a:lnTo>
                  <a:pt x="902" y="666"/>
                </a:lnTo>
                <a:lnTo>
                  <a:pt x="906" y="657"/>
                </a:lnTo>
                <a:lnTo>
                  <a:pt x="902" y="650"/>
                </a:lnTo>
                <a:lnTo>
                  <a:pt x="902" y="643"/>
                </a:lnTo>
                <a:lnTo>
                  <a:pt x="911" y="630"/>
                </a:lnTo>
                <a:lnTo>
                  <a:pt x="911" y="627"/>
                </a:lnTo>
                <a:lnTo>
                  <a:pt x="904" y="610"/>
                </a:lnTo>
                <a:lnTo>
                  <a:pt x="894" y="605"/>
                </a:lnTo>
                <a:lnTo>
                  <a:pt x="891" y="602"/>
                </a:lnTo>
                <a:lnTo>
                  <a:pt x="891" y="588"/>
                </a:lnTo>
                <a:lnTo>
                  <a:pt x="897" y="583"/>
                </a:lnTo>
                <a:lnTo>
                  <a:pt x="901" y="578"/>
                </a:lnTo>
                <a:lnTo>
                  <a:pt x="907" y="577"/>
                </a:lnTo>
                <a:lnTo>
                  <a:pt x="917" y="568"/>
                </a:lnTo>
                <a:lnTo>
                  <a:pt x="924" y="568"/>
                </a:lnTo>
                <a:lnTo>
                  <a:pt x="932" y="575"/>
                </a:lnTo>
                <a:lnTo>
                  <a:pt x="932" y="582"/>
                </a:lnTo>
                <a:lnTo>
                  <a:pt x="941" y="585"/>
                </a:lnTo>
                <a:lnTo>
                  <a:pt x="942" y="588"/>
                </a:lnTo>
                <a:lnTo>
                  <a:pt x="944" y="588"/>
                </a:lnTo>
                <a:lnTo>
                  <a:pt x="951" y="595"/>
                </a:lnTo>
                <a:lnTo>
                  <a:pt x="949" y="600"/>
                </a:lnTo>
                <a:lnTo>
                  <a:pt x="954" y="603"/>
                </a:lnTo>
                <a:lnTo>
                  <a:pt x="956" y="608"/>
                </a:lnTo>
                <a:lnTo>
                  <a:pt x="959" y="613"/>
                </a:lnTo>
                <a:lnTo>
                  <a:pt x="961" y="618"/>
                </a:lnTo>
                <a:lnTo>
                  <a:pt x="957" y="620"/>
                </a:lnTo>
                <a:lnTo>
                  <a:pt x="962" y="625"/>
                </a:lnTo>
                <a:lnTo>
                  <a:pt x="967" y="625"/>
                </a:lnTo>
                <a:lnTo>
                  <a:pt x="974" y="630"/>
                </a:lnTo>
                <a:lnTo>
                  <a:pt x="980" y="628"/>
                </a:lnTo>
                <a:lnTo>
                  <a:pt x="984" y="627"/>
                </a:lnTo>
                <a:lnTo>
                  <a:pt x="992" y="627"/>
                </a:lnTo>
                <a:lnTo>
                  <a:pt x="994" y="623"/>
                </a:lnTo>
                <a:lnTo>
                  <a:pt x="995" y="623"/>
                </a:lnTo>
                <a:lnTo>
                  <a:pt x="992" y="622"/>
                </a:lnTo>
                <a:lnTo>
                  <a:pt x="989" y="623"/>
                </a:lnTo>
                <a:lnTo>
                  <a:pt x="987" y="620"/>
                </a:lnTo>
                <a:lnTo>
                  <a:pt x="982" y="625"/>
                </a:lnTo>
                <a:lnTo>
                  <a:pt x="975" y="625"/>
                </a:lnTo>
                <a:lnTo>
                  <a:pt x="972" y="622"/>
                </a:lnTo>
                <a:lnTo>
                  <a:pt x="967" y="622"/>
                </a:lnTo>
                <a:lnTo>
                  <a:pt x="964" y="617"/>
                </a:lnTo>
                <a:lnTo>
                  <a:pt x="965" y="613"/>
                </a:lnTo>
                <a:lnTo>
                  <a:pt x="962" y="612"/>
                </a:lnTo>
                <a:lnTo>
                  <a:pt x="959" y="605"/>
                </a:lnTo>
                <a:lnTo>
                  <a:pt x="961" y="598"/>
                </a:lnTo>
                <a:lnTo>
                  <a:pt x="965" y="597"/>
                </a:lnTo>
                <a:lnTo>
                  <a:pt x="969" y="593"/>
                </a:lnTo>
                <a:lnTo>
                  <a:pt x="965" y="592"/>
                </a:lnTo>
                <a:lnTo>
                  <a:pt x="964" y="588"/>
                </a:lnTo>
                <a:lnTo>
                  <a:pt x="962" y="587"/>
                </a:lnTo>
                <a:lnTo>
                  <a:pt x="961" y="583"/>
                </a:lnTo>
                <a:lnTo>
                  <a:pt x="954" y="580"/>
                </a:lnTo>
                <a:lnTo>
                  <a:pt x="954" y="577"/>
                </a:lnTo>
                <a:lnTo>
                  <a:pt x="947" y="570"/>
                </a:lnTo>
                <a:lnTo>
                  <a:pt x="939" y="570"/>
                </a:lnTo>
                <a:lnTo>
                  <a:pt x="927" y="565"/>
                </a:lnTo>
                <a:lnTo>
                  <a:pt x="926" y="560"/>
                </a:lnTo>
                <a:lnTo>
                  <a:pt x="921" y="562"/>
                </a:lnTo>
                <a:lnTo>
                  <a:pt x="911" y="559"/>
                </a:lnTo>
                <a:lnTo>
                  <a:pt x="907" y="559"/>
                </a:lnTo>
                <a:lnTo>
                  <a:pt x="901" y="557"/>
                </a:lnTo>
                <a:lnTo>
                  <a:pt x="896" y="564"/>
                </a:lnTo>
                <a:lnTo>
                  <a:pt x="894" y="568"/>
                </a:lnTo>
                <a:lnTo>
                  <a:pt x="891" y="572"/>
                </a:lnTo>
                <a:lnTo>
                  <a:pt x="881" y="568"/>
                </a:lnTo>
                <a:lnTo>
                  <a:pt x="874" y="573"/>
                </a:lnTo>
                <a:lnTo>
                  <a:pt x="867" y="572"/>
                </a:lnTo>
                <a:lnTo>
                  <a:pt x="864" y="568"/>
                </a:lnTo>
                <a:lnTo>
                  <a:pt x="866" y="562"/>
                </a:lnTo>
                <a:lnTo>
                  <a:pt x="864" y="559"/>
                </a:lnTo>
                <a:lnTo>
                  <a:pt x="856" y="549"/>
                </a:lnTo>
                <a:lnTo>
                  <a:pt x="853" y="544"/>
                </a:lnTo>
                <a:lnTo>
                  <a:pt x="854" y="534"/>
                </a:lnTo>
                <a:lnTo>
                  <a:pt x="848" y="527"/>
                </a:lnTo>
                <a:lnTo>
                  <a:pt x="849" y="520"/>
                </a:lnTo>
                <a:lnTo>
                  <a:pt x="851" y="507"/>
                </a:lnTo>
                <a:lnTo>
                  <a:pt x="846" y="499"/>
                </a:lnTo>
                <a:lnTo>
                  <a:pt x="841" y="492"/>
                </a:lnTo>
                <a:lnTo>
                  <a:pt x="834" y="492"/>
                </a:lnTo>
                <a:lnTo>
                  <a:pt x="833" y="487"/>
                </a:lnTo>
                <a:lnTo>
                  <a:pt x="821" y="479"/>
                </a:lnTo>
                <a:lnTo>
                  <a:pt x="813" y="474"/>
                </a:lnTo>
                <a:lnTo>
                  <a:pt x="813" y="467"/>
                </a:lnTo>
                <a:lnTo>
                  <a:pt x="816" y="459"/>
                </a:lnTo>
                <a:lnTo>
                  <a:pt x="814" y="452"/>
                </a:lnTo>
                <a:lnTo>
                  <a:pt x="811" y="449"/>
                </a:lnTo>
                <a:lnTo>
                  <a:pt x="811" y="447"/>
                </a:lnTo>
                <a:lnTo>
                  <a:pt x="816" y="442"/>
                </a:lnTo>
                <a:lnTo>
                  <a:pt x="823" y="434"/>
                </a:lnTo>
                <a:lnTo>
                  <a:pt x="826" y="424"/>
                </a:lnTo>
                <a:lnTo>
                  <a:pt x="823" y="412"/>
                </a:lnTo>
                <a:lnTo>
                  <a:pt x="813" y="394"/>
                </a:lnTo>
                <a:lnTo>
                  <a:pt x="816" y="394"/>
                </a:lnTo>
                <a:lnTo>
                  <a:pt x="823" y="397"/>
                </a:lnTo>
                <a:lnTo>
                  <a:pt x="824" y="404"/>
                </a:lnTo>
                <a:lnTo>
                  <a:pt x="828" y="404"/>
                </a:lnTo>
                <a:lnTo>
                  <a:pt x="829" y="407"/>
                </a:lnTo>
                <a:lnTo>
                  <a:pt x="829" y="414"/>
                </a:lnTo>
                <a:lnTo>
                  <a:pt x="834" y="419"/>
                </a:lnTo>
                <a:lnTo>
                  <a:pt x="834" y="427"/>
                </a:lnTo>
                <a:lnTo>
                  <a:pt x="838" y="434"/>
                </a:lnTo>
                <a:lnTo>
                  <a:pt x="836" y="439"/>
                </a:lnTo>
                <a:lnTo>
                  <a:pt x="839" y="444"/>
                </a:lnTo>
                <a:lnTo>
                  <a:pt x="846" y="451"/>
                </a:lnTo>
                <a:lnTo>
                  <a:pt x="846" y="454"/>
                </a:lnTo>
                <a:lnTo>
                  <a:pt x="851" y="457"/>
                </a:lnTo>
                <a:lnTo>
                  <a:pt x="851" y="461"/>
                </a:lnTo>
                <a:lnTo>
                  <a:pt x="846" y="462"/>
                </a:lnTo>
                <a:lnTo>
                  <a:pt x="849" y="466"/>
                </a:lnTo>
                <a:lnTo>
                  <a:pt x="854" y="466"/>
                </a:lnTo>
                <a:lnTo>
                  <a:pt x="861" y="469"/>
                </a:lnTo>
                <a:lnTo>
                  <a:pt x="869" y="469"/>
                </a:lnTo>
                <a:lnTo>
                  <a:pt x="874" y="467"/>
                </a:lnTo>
                <a:lnTo>
                  <a:pt x="879" y="470"/>
                </a:lnTo>
                <a:lnTo>
                  <a:pt x="881" y="474"/>
                </a:lnTo>
                <a:lnTo>
                  <a:pt x="886" y="469"/>
                </a:lnTo>
                <a:lnTo>
                  <a:pt x="891" y="467"/>
                </a:lnTo>
                <a:lnTo>
                  <a:pt x="896" y="466"/>
                </a:lnTo>
                <a:lnTo>
                  <a:pt x="899" y="467"/>
                </a:lnTo>
                <a:lnTo>
                  <a:pt x="906" y="474"/>
                </a:lnTo>
                <a:lnTo>
                  <a:pt x="911" y="474"/>
                </a:lnTo>
                <a:lnTo>
                  <a:pt x="917" y="477"/>
                </a:lnTo>
                <a:lnTo>
                  <a:pt x="927" y="475"/>
                </a:lnTo>
                <a:lnTo>
                  <a:pt x="931" y="472"/>
                </a:lnTo>
                <a:lnTo>
                  <a:pt x="926" y="474"/>
                </a:lnTo>
                <a:lnTo>
                  <a:pt x="916" y="474"/>
                </a:lnTo>
                <a:lnTo>
                  <a:pt x="916" y="469"/>
                </a:lnTo>
                <a:lnTo>
                  <a:pt x="912" y="469"/>
                </a:lnTo>
                <a:lnTo>
                  <a:pt x="909" y="462"/>
                </a:lnTo>
                <a:lnTo>
                  <a:pt x="901" y="462"/>
                </a:lnTo>
                <a:lnTo>
                  <a:pt x="901" y="459"/>
                </a:lnTo>
                <a:lnTo>
                  <a:pt x="897" y="457"/>
                </a:lnTo>
                <a:lnTo>
                  <a:pt x="894" y="461"/>
                </a:lnTo>
                <a:lnTo>
                  <a:pt x="882" y="461"/>
                </a:lnTo>
                <a:lnTo>
                  <a:pt x="879" y="457"/>
                </a:lnTo>
                <a:lnTo>
                  <a:pt x="871" y="456"/>
                </a:lnTo>
                <a:lnTo>
                  <a:pt x="862" y="449"/>
                </a:lnTo>
                <a:lnTo>
                  <a:pt x="861" y="444"/>
                </a:lnTo>
                <a:lnTo>
                  <a:pt x="858" y="444"/>
                </a:lnTo>
                <a:lnTo>
                  <a:pt x="849" y="434"/>
                </a:lnTo>
                <a:lnTo>
                  <a:pt x="853" y="432"/>
                </a:lnTo>
                <a:lnTo>
                  <a:pt x="856" y="431"/>
                </a:lnTo>
                <a:lnTo>
                  <a:pt x="862" y="426"/>
                </a:lnTo>
                <a:lnTo>
                  <a:pt x="866" y="426"/>
                </a:lnTo>
                <a:lnTo>
                  <a:pt x="872" y="432"/>
                </a:lnTo>
                <a:lnTo>
                  <a:pt x="884" y="437"/>
                </a:lnTo>
                <a:lnTo>
                  <a:pt x="891" y="436"/>
                </a:lnTo>
                <a:lnTo>
                  <a:pt x="896" y="427"/>
                </a:lnTo>
                <a:lnTo>
                  <a:pt x="891" y="419"/>
                </a:lnTo>
                <a:lnTo>
                  <a:pt x="882" y="417"/>
                </a:lnTo>
                <a:lnTo>
                  <a:pt x="874" y="421"/>
                </a:lnTo>
                <a:lnTo>
                  <a:pt x="871" y="419"/>
                </a:lnTo>
                <a:lnTo>
                  <a:pt x="872" y="416"/>
                </a:lnTo>
                <a:lnTo>
                  <a:pt x="874" y="417"/>
                </a:lnTo>
                <a:lnTo>
                  <a:pt x="877" y="416"/>
                </a:lnTo>
                <a:lnTo>
                  <a:pt x="877" y="411"/>
                </a:lnTo>
                <a:lnTo>
                  <a:pt x="884" y="402"/>
                </a:lnTo>
                <a:lnTo>
                  <a:pt x="889" y="399"/>
                </a:lnTo>
                <a:lnTo>
                  <a:pt x="894" y="401"/>
                </a:lnTo>
                <a:lnTo>
                  <a:pt x="911" y="401"/>
                </a:lnTo>
                <a:lnTo>
                  <a:pt x="917" y="406"/>
                </a:lnTo>
                <a:lnTo>
                  <a:pt x="922" y="411"/>
                </a:lnTo>
                <a:lnTo>
                  <a:pt x="937" y="412"/>
                </a:lnTo>
                <a:lnTo>
                  <a:pt x="937" y="416"/>
                </a:lnTo>
                <a:lnTo>
                  <a:pt x="944" y="419"/>
                </a:lnTo>
                <a:lnTo>
                  <a:pt x="954" y="427"/>
                </a:lnTo>
                <a:lnTo>
                  <a:pt x="961" y="429"/>
                </a:lnTo>
                <a:lnTo>
                  <a:pt x="974" y="427"/>
                </a:lnTo>
                <a:lnTo>
                  <a:pt x="984" y="421"/>
                </a:lnTo>
                <a:lnTo>
                  <a:pt x="987" y="424"/>
                </a:lnTo>
                <a:lnTo>
                  <a:pt x="989" y="424"/>
                </a:lnTo>
                <a:lnTo>
                  <a:pt x="995" y="424"/>
                </a:lnTo>
                <a:lnTo>
                  <a:pt x="994" y="432"/>
                </a:lnTo>
                <a:lnTo>
                  <a:pt x="995" y="436"/>
                </a:lnTo>
                <a:lnTo>
                  <a:pt x="994" y="439"/>
                </a:lnTo>
                <a:lnTo>
                  <a:pt x="987" y="444"/>
                </a:lnTo>
                <a:lnTo>
                  <a:pt x="987" y="449"/>
                </a:lnTo>
                <a:lnTo>
                  <a:pt x="990" y="454"/>
                </a:lnTo>
                <a:lnTo>
                  <a:pt x="990" y="462"/>
                </a:lnTo>
                <a:lnTo>
                  <a:pt x="999" y="467"/>
                </a:lnTo>
                <a:lnTo>
                  <a:pt x="999" y="472"/>
                </a:lnTo>
                <a:lnTo>
                  <a:pt x="995" y="475"/>
                </a:lnTo>
                <a:lnTo>
                  <a:pt x="997" y="490"/>
                </a:lnTo>
                <a:lnTo>
                  <a:pt x="1000" y="489"/>
                </a:lnTo>
                <a:lnTo>
                  <a:pt x="1002" y="485"/>
                </a:lnTo>
                <a:lnTo>
                  <a:pt x="1000" y="482"/>
                </a:lnTo>
                <a:lnTo>
                  <a:pt x="1004" y="479"/>
                </a:lnTo>
                <a:lnTo>
                  <a:pt x="1004" y="474"/>
                </a:lnTo>
                <a:lnTo>
                  <a:pt x="1007" y="472"/>
                </a:lnTo>
                <a:lnTo>
                  <a:pt x="1010" y="466"/>
                </a:lnTo>
                <a:lnTo>
                  <a:pt x="1014" y="467"/>
                </a:lnTo>
                <a:lnTo>
                  <a:pt x="1017" y="475"/>
                </a:lnTo>
                <a:lnTo>
                  <a:pt x="1017" y="485"/>
                </a:lnTo>
                <a:lnTo>
                  <a:pt x="1019" y="489"/>
                </a:lnTo>
                <a:lnTo>
                  <a:pt x="1015" y="490"/>
                </a:lnTo>
                <a:lnTo>
                  <a:pt x="1015" y="495"/>
                </a:lnTo>
                <a:lnTo>
                  <a:pt x="1012" y="497"/>
                </a:lnTo>
                <a:lnTo>
                  <a:pt x="1022" y="502"/>
                </a:lnTo>
                <a:lnTo>
                  <a:pt x="1029" y="502"/>
                </a:lnTo>
                <a:lnTo>
                  <a:pt x="1037" y="504"/>
                </a:lnTo>
                <a:lnTo>
                  <a:pt x="1042" y="509"/>
                </a:lnTo>
                <a:lnTo>
                  <a:pt x="1040" y="514"/>
                </a:lnTo>
                <a:lnTo>
                  <a:pt x="1047" y="517"/>
                </a:lnTo>
                <a:lnTo>
                  <a:pt x="1057" y="519"/>
                </a:lnTo>
                <a:lnTo>
                  <a:pt x="1065" y="527"/>
                </a:lnTo>
                <a:lnTo>
                  <a:pt x="1065" y="524"/>
                </a:lnTo>
                <a:lnTo>
                  <a:pt x="1065" y="517"/>
                </a:lnTo>
                <a:lnTo>
                  <a:pt x="1072" y="510"/>
                </a:lnTo>
                <a:lnTo>
                  <a:pt x="1078" y="510"/>
                </a:lnTo>
                <a:lnTo>
                  <a:pt x="1088" y="519"/>
                </a:lnTo>
                <a:lnTo>
                  <a:pt x="1095" y="519"/>
                </a:lnTo>
                <a:lnTo>
                  <a:pt x="1100" y="522"/>
                </a:lnTo>
                <a:lnTo>
                  <a:pt x="1102" y="530"/>
                </a:lnTo>
                <a:lnTo>
                  <a:pt x="1100" y="522"/>
                </a:lnTo>
                <a:lnTo>
                  <a:pt x="1098" y="515"/>
                </a:lnTo>
                <a:lnTo>
                  <a:pt x="1093" y="515"/>
                </a:lnTo>
                <a:lnTo>
                  <a:pt x="1087" y="514"/>
                </a:lnTo>
                <a:lnTo>
                  <a:pt x="1078" y="509"/>
                </a:lnTo>
                <a:lnTo>
                  <a:pt x="1070" y="510"/>
                </a:lnTo>
                <a:lnTo>
                  <a:pt x="1062" y="515"/>
                </a:lnTo>
                <a:lnTo>
                  <a:pt x="1059" y="514"/>
                </a:lnTo>
                <a:lnTo>
                  <a:pt x="1057" y="515"/>
                </a:lnTo>
                <a:lnTo>
                  <a:pt x="1049" y="512"/>
                </a:lnTo>
                <a:lnTo>
                  <a:pt x="1040" y="504"/>
                </a:lnTo>
                <a:lnTo>
                  <a:pt x="1035" y="500"/>
                </a:lnTo>
                <a:lnTo>
                  <a:pt x="1027" y="499"/>
                </a:lnTo>
                <a:lnTo>
                  <a:pt x="1022" y="492"/>
                </a:lnTo>
                <a:lnTo>
                  <a:pt x="1027" y="494"/>
                </a:lnTo>
                <a:lnTo>
                  <a:pt x="1029" y="494"/>
                </a:lnTo>
                <a:lnTo>
                  <a:pt x="1035" y="484"/>
                </a:lnTo>
                <a:lnTo>
                  <a:pt x="1034" y="479"/>
                </a:lnTo>
                <a:lnTo>
                  <a:pt x="1027" y="474"/>
                </a:lnTo>
                <a:lnTo>
                  <a:pt x="1024" y="464"/>
                </a:lnTo>
                <a:lnTo>
                  <a:pt x="1015" y="454"/>
                </a:lnTo>
                <a:lnTo>
                  <a:pt x="1010" y="451"/>
                </a:lnTo>
                <a:lnTo>
                  <a:pt x="1005" y="446"/>
                </a:lnTo>
                <a:lnTo>
                  <a:pt x="1007" y="441"/>
                </a:lnTo>
                <a:lnTo>
                  <a:pt x="1005" y="436"/>
                </a:lnTo>
                <a:lnTo>
                  <a:pt x="1004" y="424"/>
                </a:lnTo>
                <a:lnTo>
                  <a:pt x="999" y="419"/>
                </a:lnTo>
                <a:lnTo>
                  <a:pt x="995" y="419"/>
                </a:lnTo>
                <a:lnTo>
                  <a:pt x="987" y="414"/>
                </a:lnTo>
                <a:lnTo>
                  <a:pt x="974" y="414"/>
                </a:lnTo>
                <a:lnTo>
                  <a:pt x="970" y="407"/>
                </a:lnTo>
                <a:lnTo>
                  <a:pt x="964" y="404"/>
                </a:lnTo>
                <a:lnTo>
                  <a:pt x="964" y="399"/>
                </a:lnTo>
                <a:lnTo>
                  <a:pt x="961" y="394"/>
                </a:lnTo>
                <a:lnTo>
                  <a:pt x="961" y="392"/>
                </a:lnTo>
                <a:lnTo>
                  <a:pt x="956" y="394"/>
                </a:lnTo>
                <a:lnTo>
                  <a:pt x="939" y="394"/>
                </a:lnTo>
                <a:lnTo>
                  <a:pt x="934" y="394"/>
                </a:lnTo>
                <a:lnTo>
                  <a:pt x="926" y="391"/>
                </a:lnTo>
                <a:lnTo>
                  <a:pt x="926" y="384"/>
                </a:lnTo>
                <a:lnTo>
                  <a:pt x="922" y="384"/>
                </a:lnTo>
                <a:lnTo>
                  <a:pt x="921" y="381"/>
                </a:lnTo>
                <a:lnTo>
                  <a:pt x="922" y="372"/>
                </a:lnTo>
                <a:lnTo>
                  <a:pt x="916" y="363"/>
                </a:lnTo>
                <a:lnTo>
                  <a:pt x="907" y="359"/>
                </a:lnTo>
                <a:lnTo>
                  <a:pt x="909" y="356"/>
                </a:lnTo>
                <a:lnTo>
                  <a:pt x="907" y="353"/>
                </a:lnTo>
                <a:lnTo>
                  <a:pt x="904" y="353"/>
                </a:lnTo>
                <a:lnTo>
                  <a:pt x="901" y="349"/>
                </a:lnTo>
                <a:lnTo>
                  <a:pt x="902" y="346"/>
                </a:lnTo>
                <a:lnTo>
                  <a:pt x="902" y="341"/>
                </a:lnTo>
                <a:lnTo>
                  <a:pt x="897" y="336"/>
                </a:lnTo>
                <a:lnTo>
                  <a:pt x="901" y="334"/>
                </a:lnTo>
                <a:lnTo>
                  <a:pt x="907" y="334"/>
                </a:lnTo>
                <a:lnTo>
                  <a:pt x="914" y="328"/>
                </a:lnTo>
                <a:lnTo>
                  <a:pt x="919" y="328"/>
                </a:lnTo>
                <a:lnTo>
                  <a:pt x="932" y="326"/>
                </a:lnTo>
                <a:lnTo>
                  <a:pt x="951" y="319"/>
                </a:lnTo>
                <a:lnTo>
                  <a:pt x="957" y="314"/>
                </a:lnTo>
                <a:lnTo>
                  <a:pt x="964" y="313"/>
                </a:lnTo>
                <a:lnTo>
                  <a:pt x="969" y="314"/>
                </a:lnTo>
                <a:lnTo>
                  <a:pt x="974" y="313"/>
                </a:lnTo>
                <a:lnTo>
                  <a:pt x="977" y="308"/>
                </a:lnTo>
                <a:lnTo>
                  <a:pt x="985" y="304"/>
                </a:lnTo>
                <a:lnTo>
                  <a:pt x="1002" y="298"/>
                </a:lnTo>
                <a:lnTo>
                  <a:pt x="1004" y="299"/>
                </a:lnTo>
                <a:lnTo>
                  <a:pt x="1002" y="304"/>
                </a:lnTo>
                <a:lnTo>
                  <a:pt x="1002" y="308"/>
                </a:lnTo>
                <a:lnTo>
                  <a:pt x="999" y="309"/>
                </a:lnTo>
                <a:lnTo>
                  <a:pt x="994" y="319"/>
                </a:lnTo>
                <a:lnTo>
                  <a:pt x="994" y="323"/>
                </a:lnTo>
                <a:lnTo>
                  <a:pt x="1004" y="331"/>
                </a:lnTo>
                <a:lnTo>
                  <a:pt x="1012" y="331"/>
                </a:lnTo>
                <a:lnTo>
                  <a:pt x="1007" y="328"/>
                </a:lnTo>
                <a:lnTo>
                  <a:pt x="999" y="321"/>
                </a:lnTo>
                <a:lnTo>
                  <a:pt x="999" y="318"/>
                </a:lnTo>
                <a:lnTo>
                  <a:pt x="1002" y="313"/>
                </a:lnTo>
                <a:lnTo>
                  <a:pt x="1012" y="308"/>
                </a:lnTo>
                <a:lnTo>
                  <a:pt x="1015" y="299"/>
                </a:lnTo>
                <a:lnTo>
                  <a:pt x="1012" y="293"/>
                </a:lnTo>
                <a:lnTo>
                  <a:pt x="1007" y="293"/>
                </a:lnTo>
                <a:lnTo>
                  <a:pt x="1000" y="289"/>
                </a:lnTo>
                <a:lnTo>
                  <a:pt x="1000" y="286"/>
                </a:lnTo>
                <a:lnTo>
                  <a:pt x="994" y="284"/>
                </a:lnTo>
                <a:lnTo>
                  <a:pt x="990" y="288"/>
                </a:lnTo>
                <a:lnTo>
                  <a:pt x="989" y="286"/>
                </a:lnTo>
                <a:lnTo>
                  <a:pt x="985" y="279"/>
                </a:lnTo>
                <a:lnTo>
                  <a:pt x="977" y="279"/>
                </a:lnTo>
                <a:lnTo>
                  <a:pt x="974" y="281"/>
                </a:lnTo>
                <a:lnTo>
                  <a:pt x="969" y="274"/>
                </a:lnTo>
                <a:lnTo>
                  <a:pt x="970" y="274"/>
                </a:lnTo>
                <a:lnTo>
                  <a:pt x="972" y="270"/>
                </a:lnTo>
                <a:lnTo>
                  <a:pt x="974" y="270"/>
                </a:lnTo>
                <a:lnTo>
                  <a:pt x="979" y="273"/>
                </a:lnTo>
                <a:lnTo>
                  <a:pt x="985" y="273"/>
                </a:lnTo>
                <a:lnTo>
                  <a:pt x="989" y="270"/>
                </a:lnTo>
                <a:lnTo>
                  <a:pt x="987" y="268"/>
                </a:lnTo>
                <a:lnTo>
                  <a:pt x="985" y="270"/>
                </a:lnTo>
                <a:lnTo>
                  <a:pt x="980" y="270"/>
                </a:lnTo>
                <a:lnTo>
                  <a:pt x="975" y="266"/>
                </a:lnTo>
                <a:lnTo>
                  <a:pt x="975" y="263"/>
                </a:lnTo>
                <a:lnTo>
                  <a:pt x="969" y="261"/>
                </a:lnTo>
                <a:lnTo>
                  <a:pt x="962" y="260"/>
                </a:lnTo>
                <a:lnTo>
                  <a:pt x="957" y="261"/>
                </a:lnTo>
                <a:lnTo>
                  <a:pt x="954" y="258"/>
                </a:lnTo>
                <a:lnTo>
                  <a:pt x="957" y="255"/>
                </a:lnTo>
                <a:lnTo>
                  <a:pt x="956" y="250"/>
                </a:lnTo>
                <a:lnTo>
                  <a:pt x="954" y="248"/>
                </a:lnTo>
                <a:lnTo>
                  <a:pt x="954" y="246"/>
                </a:lnTo>
                <a:lnTo>
                  <a:pt x="957" y="246"/>
                </a:lnTo>
                <a:lnTo>
                  <a:pt x="962" y="253"/>
                </a:lnTo>
                <a:lnTo>
                  <a:pt x="967" y="251"/>
                </a:lnTo>
                <a:lnTo>
                  <a:pt x="972" y="260"/>
                </a:lnTo>
                <a:lnTo>
                  <a:pt x="974" y="255"/>
                </a:lnTo>
                <a:lnTo>
                  <a:pt x="972" y="251"/>
                </a:lnTo>
                <a:lnTo>
                  <a:pt x="977" y="248"/>
                </a:lnTo>
                <a:lnTo>
                  <a:pt x="977" y="240"/>
                </a:lnTo>
                <a:lnTo>
                  <a:pt x="974" y="238"/>
                </a:lnTo>
                <a:lnTo>
                  <a:pt x="975" y="236"/>
                </a:lnTo>
                <a:lnTo>
                  <a:pt x="980" y="236"/>
                </a:lnTo>
                <a:lnTo>
                  <a:pt x="982" y="233"/>
                </a:lnTo>
                <a:lnTo>
                  <a:pt x="970" y="231"/>
                </a:lnTo>
                <a:lnTo>
                  <a:pt x="969" y="233"/>
                </a:lnTo>
                <a:lnTo>
                  <a:pt x="965" y="233"/>
                </a:lnTo>
                <a:lnTo>
                  <a:pt x="965" y="230"/>
                </a:lnTo>
                <a:lnTo>
                  <a:pt x="970" y="226"/>
                </a:lnTo>
                <a:lnTo>
                  <a:pt x="979" y="225"/>
                </a:lnTo>
                <a:lnTo>
                  <a:pt x="984" y="223"/>
                </a:lnTo>
                <a:lnTo>
                  <a:pt x="984" y="220"/>
                </a:lnTo>
                <a:lnTo>
                  <a:pt x="989" y="215"/>
                </a:lnTo>
                <a:lnTo>
                  <a:pt x="989" y="211"/>
                </a:lnTo>
                <a:lnTo>
                  <a:pt x="990" y="210"/>
                </a:lnTo>
                <a:lnTo>
                  <a:pt x="989" y="206"/>
                </a:lnTo>
                <a:lnTo>
                  <a:pt x="994" y="201"/>
                </a:lnTo>
                <a:lnTo>
                  <a:pt x="995" y="201"/>
                </a:lnTo>
                <a:lnTo>
                  <a:pt x="997" y="203"/>
                </a:lnTo>
                <a:lnTo>
                  <a:pt x="1000" y="203"/>
                </a:lnTo>
                <a:lnTo>
                  <a:pt x="1002" y="198"/>
                </a:lnTo>
                <a:lnTo>
                  <a:pt x="1004" y="198"/>
                </a:lnTo>
                <a:lnTo>
                  <a:pt x="1000" y="195"/>
                </a:lnTo>
                <a:lnTo>
                  <a:pt x="1002" y="191"/>
                </a:lnTo>
                <a:lnTo>
                  <a:pt x="1009" y="190"/>
                </a:lnTo>
                <a:lnTo>
                  <a:pt x="1012" y="190"/>
                </a:lnTo>
                <a:lnTo>
                  <a:pt x="1014" y="185"/>
                </a:lnTo>
                <a:lnTo>
                  <a:pt x="1015" y="185"/>
                </a:lnTo>
                <a:lnTo>
                  <a:pt x="1020" y="186"/>
                </a:lnTo>
                <a:lnTo>
                  <a:pt x="1029" y="185"/>
                </a:lnTo>
                <a:lnTo>
                  <a:pt x="1027" y="181"/>
                </a:lnTo>
                <a:lnTo>
                  <a:pt x="1027" y="178"/>
                </a:lnTo>
                <a:lnTo>
                  <a:pt x="1037" y="176"/>
                </a:lnTo>
                <a:lnTo>
                  <a:pt x="1044" y="175"/>
                </a:lnTo>
                <a:lnTo>
                  <a:pt x="1045" y="170"/>
                </a:lnTo>
                <a:lnTo>
                  <a:pt x="1060" y="165"/>
                </a:lnTo>
                <a:lnTo>
                  <a:pt x="1060" y="160"/>
                </a:lnTo>
                <a:lnTo>
                  <a:pt x="1059" y="160"/>
                </a:lnTo>
                <a:lnTo>
                  <a:pt x="1050" y="163"/>
                </a:lnTo>
                <a:lnTo>
                  <a:pt x="1047" y="162"/>
                </a:lnTo>
                <a:lnTo>
                  <a:pt x="1042" y="167"/>
                </a:lnTo>
                <a:lnTo>
                  <a:pt x="1039" y="163"/>
                </a:lnTo>
                <a:lnTo>
                  <a:pt x="1039" y="155"/>
                </a:lnTo>
                <a:lnTo>
                  <a:pt x="1042" y="153"/>
                </a:lnTo>
                <a:lnTo>
                  <a:pt x="1044" y="148"/>
                </a:lnTo>
                <a:lnTo>
                  <a:pt x="1045" y="150"/>
                </a:lnTo>
                <a:lnTo>
                  <a:pt x="1045" y="152"/>
                </a:lnTo>
                <a:lnTo>
                  <a:pt x="1047" y="152"/>
                </a:lnTo>
                <a:lnTo>
                  <a:pt x="1052" y="148"/>
                </a:lnTo>
                <a:lnTo>
                  <a:pt x="1045" y="145"/>
                </a:lnTo>
                <a:lnTo>
                  <a:pt x="1052" y="143"/>
                </a:lnTo>
                <a:lnTo>
                  <a:pt x="1057" y="147"/>
                </a:lnTo>
                <a:lnTo>
                  <a:pt x="1060" y="147"/>
                </a:lnTo>
                <a:lnTo>
                  <a:pt x="1067" y="142"/>
                </a:lnTo>
                <a:lnTo>
                  <a:pt x="1072" y="143"/>
                </a:lnTo>
                <a:lnTo>
                  <a:pt x="1085" y="140"/>
                </a:lnTo>
                <a:lnTo>
                  <a:pt x="1090" y="140"/>
                </a:lnTo>
                <a:lnTo>
                  <a:pt x="1092" y="143"/>
                </a:lnTo>
                <a:lnTo>
                  <a:pt x="1087" y="153"/>
                </a:lnTo>
                <a:lnTo>
                  <a:pt x="1087" y="157"/>
                </a:lnTo>
                <a:lnTo>
                  <a:pt x="1092" y="160"/>
                </a:lnTo>
                <a:lnTo>
                  <a:pt x="1093" y="153"/>
                </a:lnTo>
                <a:lnTo>
                  <a:pt x="1098" y="147"/>
                </a:lnTo>
                <a:lnTo>
                  <a:pt x="1097" y="143"/>
                </a:lnTo>
                <a:lnTo>
                  <a:pt x="1098" y="142"/>
                </a:lnTo>
                <a:lnTo>
                  <a:pt x="1102" y="145"/>
                </a:lnTo>
                <a:lnTo>
                  <a:pt x="1103" y="152"/>
                </a:lnTo>
                <a:lnTo>
                  <a:pt x="1107" y="152"/>
                </a:lnTo>
                <a:lnTo>
                  <a:pt x="1108" y="147"/>
                </a:lnTo>
                <a:lnTo>
                  <a:pt x="1107" y="143"/>
                </a:lnTo>
                <a:lnTo>
                  <a:pt x="1112" y="140"/>
                </a:lnTo>
                <a:lnTo>
                  <a:pt x="1113" y="140"/>
                </a:lnTo>
                <a:lnTo>
                  <a:pt x="1113" y="145"/>
                </a:lnTo>
                <a:lnTo>
                  <a:pt x="1122" y="140"/>
                </a:lnTo>
                <a:lnTo>
                  <a:pt x="1122" y="138"/>
                </a:lnTo>
                <a:lnTo>
                  <a:pt x="1118" y="133"/>
                </a:lnTo>
                <a:lnTo>
                  <a:pt x="1123" y="135"/>
                </a:lnTo>
                <a:lnTo>
                  <a:pt x="1127" y="132"/>
                </a:lnTo>
                <a:lnTo>
                  <a:pt x="1122" y="130"/>
                </a:lnTo>
                <a:lnTo>
                  <a:pt x="1127" y="125"/>
                </a:lnTo>
                <a:lnTo>
                  <a:pt x="1133" y="125"/>
                </a:lnTo>
                <a:lnTo>
                  <a:pt x="1138" y="122"/>
                </a:lnTo>
                <a:lnTo>
                  <a:pt x="1140" y="123"/>
                </a:lnTo>
                <a:lnTo>
                  <a:pt x="1140" y="127"/>
                </a:lnTo>
                <a:lnTo>
                  <a:pt x="1143" y="127"/>
                </a:lnTo>
                <a:lnTo>
                  <a:pt x="1150" y="128"/>
                </a:lnTo>
                <a:lnTo>
                  <a:pt x="1150" y="133"/>
                </a:lnTo>
                <a:lnTo>
                  <a:pt x="1153" y="137"/>
                </a:lnTo>
                <a:lnTo>
                  <a:pt x="1148" y="147"/>
                </a:lnTo>
                <a:lnTo>
                  <a:pt x="1155" y="143"/>
                </a:lnTo>
                <a:lnTo>
                  <a:pt x="1160" y="135"/>
                </a:lnTo>
                <a:lnTo>
                  <a:pt x="1155" y="125"/>
                </a:lnTo>
                <a:lnTo>
                  <a:pt x="1148" y="122"/>
                </a:lnTo>
                <a:lnTo>
                  <a:pt x="1143" y="117"/>
                </a:lnTo>
                <a:lnTo>
                  <a:pt x="1138" y="120"/>
                </a:lnTo>
                <a:lnTo>
                  <a:pt x="1137" y="117"/>
                </a:lnTo>
                <a:lnTo>
                  <a:pt x="1130" y="118"/>
                </a:lnTo>
                <a:lnTo>
                  <a:pt x="1130" y="115"/>
                </a:lnTo>
                <a:lnTo>
                  <a:pt x="1125" y="113"/>
                </a:lnTo>
                <a:lnTo>
                  <a:pt x="1123" y="112"/>
                </a:lnTo>
                <a:lnTo>
                  <a:pt x="1127" y="108"/>
                </a:lnTo>
                <a:lnTo>
                  <a:pt x="1137" y="108"/>
                </a:lnTo>
                <a:lnTo>
                  <a:pt x="1140" y="105"/>
                </a:lnTo>
                <a:lnTo>
                  <a:pt x="1145" y="105"/>
                </a:lnTo>
                <a:lnTo>
                  <a:pt x="1150" y="107"/>
                </a:lnTo>
                <a:lnTo>
                  <a:pt x="1153" y="105"/>
                </a:lnTo>
                <a:lnTo>
                  <a:pt x="1157" y="107"/>
                </a:lnTo>
                <a:lnTo>
                  <a:pt x="1168" y="102"/>
                </a:lnTo>
                <a:lnTo>
                  <a:pt x="1175" y="105"/>
                </a:lnTo>
                <a:lnTo>
                  <a:pt x="1178" y="105"/>
                </a:lnTo>
                <a:lnTo>
                  <a:pt x="1181" y="105"/>
                </a:lnTo>
                <a:lnTo>
                  <a:pt x="1186" y="102"/>
                </a:lnTo>
                <a:lnTo>
                  <a:pt x="1185" y="100"/>
                </a:lnTo>
                <a:lnTo>
                  <a:pt x="1176" y="100"/>
                </a:lnTo>
                <a:lnTo>
                  <a:pt x="1168" y="97"/>
                </a:lnTo>
                <a:lnTo>
                  <a:pt x="1163" y="98"/>
                </a:lnTo>
                <a:lnTo>
                  <a:pt x="1155" y="98"/>
                </a:lnTo>
                <a:lnTo>
                  <a:pt x="1155" y="95"/>
                </a:lnTo>
                <a:lnTo>
                  <a:pt x="1152" y="90"/>
                </a:lnTo>
                <a:lnTo>
                  <a:pt x="1158" y="85"/>
                </a:lnTo>
                <a:lnTo>
                  <a:pt x="1152" y="83"/>
                </a:lnTo>
                <a:lnTo>
                  <a:pt x="1147" y="77"/>
                </a:lnTo>
                <a:lnTo>
                  <a:pt x="1142" y="78"/>
                </a:lnTo>
                <a:lnTo>
                  <a:pt x="1137" y="72"/>
                </a:lnTo>
                <a:lnTo>
                  <a:pt x="1137" y="67"/>
                </a:lnTo>
                <a:lnTo>
                  <a:pt x="1142" y="67"/>
                </a:lnTo>
                <a:lnTo>
                  <a:pt x="1142" y="62"/>
                </a:lnTo>
                <a:lnTo>
                  <a:pt x="1135" y="57"/>
                </a:lnTo>
                <a:lnTo>
                  <a:pt x="1137" y="37"/>
                </a:lnTo>
                <a:lnTo>
                  <a:pt x="1142" y="32"/>
                </a:lnTo>
                <a:lnTo>
                  <a:pt x="1140" y="27"/>
                </a:lnTo>
                <a:lnTo>
                  <a:pt x="1140" y="19"/>
                </a:lnTo>
                <a:lnTo>
                  <a:pt x="1145" y="15"/>
                </a:lnTo>
                <a:lnTo>
                  <a:pt x="1142" y="10"/>
                </a:lnTo>
                <a:lnTo>
                  <a:pt x="1147" y="9"/>
                </a:lnTo>
                <a:lnTo>
                  <a:pt x="1147" y="5"/>
                </a:lnTo>
                <a:lnTo>
                  <a:pt x="1155" y="0"/>
                </a:lnTo>
                <a:lnTo>
                  <a:pt x="1158" y="0"/>
                </a:lnTo>
                <a:lnTo>
                  <a:pt x="1163" y="7"/>
                </a:lnTo>
                <a:lnTo>
                  <a:pt x="1168" y="2"/>
                </a:lnTo>
                <a:lnTo>
                  <a:pt x="1171" y="2"/>
                </a:lnTo>
                <a:lnTo>
                  <a:pt x="1175" y="9"/>
                </a:lnTo>
                <a:lnTo>
                  <a:pt x="1181" y="9"/>
                </a:lnTo>
                <a:lnTo>
                  <a:pt x="1188" y="4"/>
                </a:lnTo>
                <a:lnTo>
                  <a:pt x="1190" y="5"/>
                </a:lnTo>
                <a:lnTo>
                  <a:pt x="1190" y="12"/>
                </a:lnTo>
                <a:lnTo>
                  <a:pt x="1191" y="14"/>
                </a:lnTo>
                <a:lnTo>
                  <a:pt x="1200" y="15"/>
                </a:lnTo>
                <a:lnTo>
                  <a:pt x="1200" y="17"/>
                </a:lnTo>
                <a:lnTo>
                  <a:pt x="1195" y="20"/>
                </a:lnTo>
                <a:lnTo>
                  <a:pt x="1195" y="22"/>
                </a:lnTo>
                <a:lnTo>
                  <a:pt x="1193" y="25"/>
                </a:lnTo>
                <a:lnTo>
                  <a:pt x="1195" y="30"/>
                </a:lnTo>
                <a:lnTo>
                  <a:pt x="1190" y="37"/>
                </a:lnTo>
                <a:lnTo>
                  <a:pt x="1183" y="39"/>
                </a:lnTo>
                <a:lnTo>
                  <a:pt x="1180" y="44"/>
                </a:lnTo>
                <a:lnTo>
                  <a:pt x="1183" y="45"/>
                </a:lnTo>
                <a:lnTo>
                  <a:pt x="1195" y="40"/>
                </a:lnTo>
                <a:lnTo>
                  <a:pt x="1203" y="30"/>
                </a:lnTo>
                <a:lnTo>
                  <a:pt x="1206" y="30"/>
                </a:lnTo>
                <a:lnTo>
                  <a:pt x="1206" y="34"/>
                </a:lnTo>
                <a:lnTo>
                  <a:pt x="1203" y="39"/>
                </a:lnTo>
                <a:lnTo>
                  <a:pt x="1203" y="42"/>
                </a:lnTo>
                <a:lnTo>
                  <a:pt x="1208" y="42"/>
                </a:lnTo>
                <a:lnTo>
                  <a:pt x="1211" y="35"/>
                </a:lnTo>
                <a:lnTo>
                  <a:pt x="1216" y="34"/>
                </a:lnTo>
                <a:lnTo>
                  <a:pt x="1220" y="35"/>
                </a:lnTo>
                <a:lnTo>
                  <a:pt x="1225" y="35"/>
                </a:lnTo>
                <a:lnTo>
                  <a:pt x="1226" y="30"/>
                </a:lnTo>
                <a:lnTo>
                  <a:pt x="1230" y="30"/>
                </a:lnTo>
                <a:lnTo>
                  <a:pt x="1233" y="32"/>
                </a:lnTo>
                <a:lnTo>
                  <a:pt x="1236" y="30"/>
                </a:lnTo>
                <a:lnTo>
                  <a:pt x="1243" y="35"/>
                </a:lnTo>
                <a:lnTo>
                  <a:pt x="1243" y="40"/>
                </a:lnTo>
                <a:lnTo>
                  <a:pt x="1246" y="47"/>
                </a:lnTo>
                <a:lnTo>
                  <a:pt x="1245" y="49"/>
                </a:lnTo>
                <a:lnTo>
                  <a:pt x="1243" y="54"/>
                </a:lnTo>
                <a:lnTo>
                  <a:pt x="1240" y="60"/>
                </a:lnTo>
                <a:lnTo>
                  <a:pt x="1246" y="69"/>
                </a:lnTo>
                <a:lnTo>
                  <a:pt x="1246" y="74"/>
                </a:lnTo>
                <a:lnTo>
                  <a:pt x="1241" y="75"/>
                </a:lnTo>
                <a:lnTo>
                  <a:pt x="1238" y="78"/>
                </a:lnTo>
                <a:lnTo>
                  <a:pt x="1241" y="78"/>
                </a:lnTo>
                <a:lnTo>
                  <a:pt x="1251" y="77"/>
                </a:lnTo>
                <a:lnTo>
                  <a:pt x="1256" y="72"/>
                </a:lnTo>
                <a:lnTo>
                  <a:pt x="1263" y="70"/>
                </a:lnTo>
                <a:lnTo>
                  <a:pt x="1266" y="65"/>
                </a:lnTo>
                <a:lnTo>
                  <a:pt x="1266" y="57"/>
                </a:lnTo>
                <a:lnTo>
                  <a:pt x="1263" y="50"/>
                </a:lnTo>
                <a:lnTo>
                  <a:pt x="1261" y="52"/>
                </a:lnTo>
                <a:lnTo>
                  <a:pt x="1258" y="50"/>
                </a:lnTo>
                <a:lnTo>
                  <a:pt x="1256" y="45"/>
                </a:lnTo>
                <a:lnTo>
                  <a:pt x="1259" y="44"/>
                </a:lnTo>
                <a:lnTo>
                  <a:pt x="1263" y="44"/>
                </a:lnTo>
                <a:lnTo>
                  <a:pt x="1264" y="45"/>
                </a:lnTo>
                <a:lnTo>
                  <a:pt x="1268" y="45"/>
                </a:lnTo>
                <a:lnTo>
                  <a:pt x="1276" y="42"/>
                </a:lnTo>
                <a:lnTo>
                  <a:pt x="1283" y="37"/>
                </a:lnTo>
                <a:lnTo>
                  <a:pt x="1286" y="37"/>
                </a:lnTo>
                <a:lnTo>
                  <a:pt x="1293" y="37"/>
                </a:lnTo>
                <a:lnTo>
                  <a:pt x="1294" y="34"/>
                </a:lnTo>
                <a:lnTo>
                  <a:pt x="1299" y="30"/>
                </a:lnTo>
                <a:lnTo>
                  <a:pt x="1301" y="30"/>
                </a:lnTo>
                <a:lnTo>
                  <a:pt x="1304" y="27"/>
                </a:lnTo>
                <a:lnTo>
                  <a:pt x="1309" y="27"/>
                </a:lnTo>
                <a:lnTo>
                  <a:pt x="1311" y="29"/>
                </a:lnTo>
                <a:lnTo>
                  <a:pt x="1316" y="27"/>
                </a:lnTo>
                <a:lnTo>
                  <a:pt x="1318" y="30"/>
                </a:lnTo>
                <a:lnTo>
                  <a:pt x="1316" y="32"/>
                </a:lnTo>
                <a:lnTo>
                  <a:pt x="1316" y="35"/>
                </a:lnTo>
                <a:lnTo>
                  <a:pt x="1328" y="35"/>
                </a:lnTo>
                <a:lnTo>
                  <a:pt x="1328" y="37"/>
                </a:lnTo>
                <a:lnTo>
                  <a:pt x="1333" y="37"/>
                </a:lnTo>
                <a:lnTo>
                  <a:pt x="1351" y="47"/>
                </a:lnTo>
                <a:lnTo>
                  <a:pt x="1356" y="49"/>
                </a:lnTo>
                <a:lnTo>
                  <a:pt x="1358" y="54"/>
                </a:lnTo>
                <a:lnTo>
                  <a:pt x="1358" y="55"/>
                </a:lnTo>
                <a:lnTo>
                  <a:pt x="1366" y="65"/>
                </a:lnTo>
                <a:lnTo>
                  <a:pt x="1367" y="64"/>
                </a:lnTo>
                <a:lnTo>
                  <a:pt x="1367" y="60"/>
                </a:lnTo>
                <a:lnTo>
                  <a:pt x="1371" y="59"/>
                </a:lnTo>
                <a:lnTo>
                  <a:pt x="1372" y="57"/>
                </a:lnTo>
                <a:lnTo>
                  <a:pt x="1369" y="55"/>
                </a:lnTo>
                <a:lnTo>
                  <a:pt x="1364" y="54"/>
                </a:lnTo>
                <a:lnTo>
                  <a:pt x="1364" y="50"/>
                </a:lnTo>
                <a:lnTo>
                  <a:pt x="1367" y="47"/>
                </a:lnTo>
                <a:lnTo>
                  <a:pt x="1371" y="49"/>
                </a:lnTo>
                <a:lnTo>
                  <a:pt x="1374" y="52"/>
                </a:lnTo>
                <a:lnTo>
                  <a:pt x="1377" y="54"/>
                </a:lnTo>
                <a:lnTo>
                  <a:pt x="1377" y="59"/>
                </a:lnTo>
                <a:lnTo>
                  <a:pt x="1384" y="64"/>
                </a:lnTo>
                <a:lnTo>
                  <a:pt x="1386" y="69"/>
                </a:lnTo>
                <a:lnTo>
                  <a:pt x="1389" y="70"/>
                </a:lnTo>
                <a:lnTo>
                  <a:pt x="1391" y="69"/>
                </a:lnTo>
                <a:lnTo>
                  <a:pt x="1394" y="69"/>
                </a:lnTo>
                <a:lnTo>
                  <a:pt x="1396" y="70"/>
                </a:lnTo>
                <a:lnTo>
                  <a:pt x="1399" y="74"/>
                </a:lnTo>
                <a:lnTo>
                  <a:pt x="1401" y="78"/>
                </a:lnTo>
                <a:lnTo>
                  <a:pt x="1404" y="83"/>
                </a:lnTo>
                <a:lnTo>
                  <a:pt x="1404" y="87"/>
                </a:lnTo>
                <a:lnTo>
                  <a:pt x="1402" y="85"/>
                </a:lnTo>
                <a:lnTo>
                  <a:pt x="1401" y="83"/>
                </a:lnTo>
                <a:lnTo>
                  <a:pt x="1399" y="80"/>
                </a:lnTo>
                <a:lnTo>
                  <a:pt x="1397" y="80"/>
                </a:lnTo>
                <a:lnTo>
                  <a:pt x="1396" y="83"/>
                </a:lnTo>
                <a:lnTo>
                  <a:pt x="1391" y="80"/>
                </a:lnTo>
                <a:lnTo>
                  <a:pt x="1382" y="77"/>
                </a:lnTo>
                <a:lnTo>
                  <a:pt x="1376" y="77"/>
                </a:lnTo>
                <a:lnTo>
                  <a:pt x="1376" y="78"/>
                </a:lnTo>
                <a:lnTo>
                  <a:pt x="1379" y="82"/>
                </a:lnTo>
                <a:lnTo>
                  <a:pt x="1386" y="83"/>
                </a:lnTo>
                <a:lnTo>
                  <a:pt x="1387" y="85"/>
                </a:lnTo>
                <a:lnTo>
                  <a:pt x="1386" y="87"/>
                </a:lnTo>
                <a:lnTo>
                  <a:pt x="1389" y="92"/>
                </a:lnTo>
                <a:lnTo>
                  <a:pt x="1392" y="93"/>
                </a:lnTo>
                <a:lnTo>
                  <a:pt x="1394" y="92"/>
                </a:lnTo>
                <a:lnTo>
                  <a:pt x="1396" y="87"/>
                </a:lnTo>
                <a:lnTo>
                  <a:pt x="1397" y="87"/>
                </a:lnTo>
                <a:lnTo>
                  <a:pt x="1401" y="90"/>
                </a:lnTo>
                <a:lnTo>
                  <a:pt x="1404" y="92"/>
                </a:lnTo>
                <a:lnTo>
                  <a:pt x="1406" y="90"/>
                </a:lnTo>
                <a:lnTo>
                  <a:pt x="1409" y="92"/>
                </a:lnTo>
                <a:lnTo>
                  <a:pt x="1411" y="93"/>
                </a:lnTo>
                <a:lnTo>
                  <a:pt x="1409" y="97"/>
                </a:lnTo>
                <a:lnTo>
                  <a:pt x="1412" y="103"/>
                </a:lnTo>
                <a:lnTo>
                  <a:pt x="1414" y="110"/>
                </a:lnTo>
                <a:lnTo>
                  <a:pt x="1414" y="120"/>
                </a:lnTo>
                <a:lnTo>
                  <a:pt x="1411" y="127"/>
                </a:lnTo>
                <a:lnTo>
                  <a:pt x="1409" y="127"/>
                </a:lnTo>
                <a:lnTo>
                  <a:pt x="1407" y="130"/>
                </a:lnTo>
                <a:lnTo>
                  <a:pt x="1409" y="135"/>
                </a:lnTo>
                <a:lnTo>
                  <a:pt x="1404" y="140"/>
                </a:lnTo>
                <a:lnTo>
                  <a:pt x="1406" y="142"/>
                </a:lnTo>
                <a:lnTo>
                  <a:pt x="1407" y="145"/>
                </a:lnTo>
                <a:lnTo>
                  <a:pt x="1409" y="148"/>
                </a:lnTo>
                <a:lnTo>
                  <a:pt x="1402" y="152"/>
                </a:lnTo>
                <a:lnTo>
                  <a:pt x="1401" y="155"/>
                </a:lnTo>
                <a:lnTo>
                  <a:pt x="1402" y="158"/>
                </a:lnTo>
                <a:lnTo>
                  <a:pt x="1397" y="165"/>
                </a:lnTo>
                <a:lnTo>
                  <a:pt x="1396" y="168"/>
                </a:lnTo>
                <a:lnTo>
                  <a:pt x="1396" y="170"/>
                </a:lnTo>
                <a:lnTo>
                  <a:pt x="1394" y="175"/>
                </a:lnTo>
                <a:lnTo>
                  <a:pt x="1389" y="176"/>
                </a:lnTo>
                <a:lnTo>
                  <a:pt x="1384" y="181"/>
                </a:lnTo>
                <a:lnTo>
                  <a:pt x="1379" y="181"/>
                </a:lnTo>
                <a:lnTo>
                  <a:pt x="1384" y="183"/>
                </a:lnTo>
                <a:lnTo>
                  <a:pt x="1387" y="181"/>
                </a:lnTo>
                <a:lnTo>
                  <a:pt x="1391" y="180"/>
                </a:lnTo>
                <a:lnTo>
                  <a:pt x="1392" y="180"/>
                </a:lnTo>
                <a:lnTo>
                  <a:pt x="1396" y="185"/>
                </a:lnTo>
                <a:lnTo>
                  <a:pt x="1391" y="193"/>
                </a:lnTo>
                <a:lnTo>
                  <a:pt x="1387" y="198"/>
                </a:lnTo>
                <a:lnTo>
                  <a:pt x="1384" y="208"/>
                </a:lnTo>
                <a:lnTo>
                  <a:pt x="1387" y="213"/>
                </a:lnTo>
                <a:lnTo>
                  <a:pt x="1387" y="216"/>
                </a:lnTo>
                <a:lnTo>
                  <a:pt x="1384" y="226"/>
                </a:lnTo>
                <a:lnTo>
                  <a:pt x="1377" y="228"/>
                </a:lnTo>
                <a:lnTo>
                  <a:pt x="1376" y="228"/>
                </a:lnTo>
                <a:lnTo>
                  <a:pt x="1372" y="228"/>
                </a:lnTo>
                <a:lnTo>
                  <a:pt x="1371" y="231"/>
                </a:lnTo>
                <a:lnTo>
                  <a:pt x="1372" y="233"/>
                </a:lnTo>
                <a:lnTo>
                  <a:pt x="1374" y="241"/>
                </a:lnTo>
                <a:lnTo>
                  <a:pt x="1372" y="246"/>
                </a:lnTo>
                <a:lnTo>
                  <a:pt x="1367" y="248"/>
                </a:lnTo>
                <a:lnTo>
                  <a:pt x="1366" y="255"/>
                </a:lnTo>
                <a:lnTo>
                  <a:pt x="1367" y="260"/>
                </a:lnTo>
                <a:lnTo>
                  <a:pt x="1367" y="266"/>
                </a:lnTo>
                <a:lnTo>
                  <a:pt x="1366" y="268"/>
                </a:lnTo>
                <a:lnTo>
                  <a:pt x="1367" y="271"/>
                </a:lnTo>
                <a:lnTo>
                  <a:pt x="1371" y="273"/>
                </a:lnTo>
                <a:lnTo>
                  <a:pt x="1367" y="284"/>
                </a:lnTo>
                <a:lnTo>
                  <a:pt x="1362" y="288"/>
                </a:lnTo>
                <a:lnTo>
                  <a:pt x="1362" y="293"/>
                </a:lnTo>
                <a:lnTo>
                  <a:pt x="1364" y="289"/>
                </a:lnTo>
                <a:lnTo>
                  <a:pt x="1367" y="289"/>
                </a:lnTo>
                <a:lnTo>
                  <a:pt x="1372" y="284"/>
                </a:lnTo>
                <a:lnTo>
                  <a:pt x="1374" y="281"/>
                </a:lnTo>
                <a:lnTo>
                  <a:pt x="1374" y="279"/>
                </a:lnTo>
                <a:lnTo>
                  <a:pt x="1376" y="276"/>
                </a:lnTo>
                <a:lnTo>
                  <a:pt x="1382" y="276"/>
                </a:lnTo>
                <a:lnTo>
                  <a:pt x="1386" y="274"/>
                </a:lnTo>
                <a:lnTo>
                  <a:pt x="1381" y="274"/>
                </a:lnTo>
                <a:lnTo>
                  <a:pt x="1374" y="266"/>
                </a:lnTo>
                <a:lnTo>
                  <a:pt x="1371" y="260"/>
                </a:lnTo>
                <a:lnTo>
                  <a:pt x="1374" y="256"/>
                </a:lnTo>
                <a:lnTo>
                  <a:pt x="1382" y="255"/>
                </a:lnTo>
                <a:lnTo>
                  <a:pt x="1391" y="255"/>
                </a:lnTo>
                <a:lnTo>
                  <a:pt x="1397" y="248"/>
                </a:lnTo>
                <a:lnTo>
                  <a:pt x="1401" y="248"/>
                </a:lnTo>
                <a:lnTo>
                  <a:pt x="1404" y="246"/>
                </a:lnTo>
                <a:lnTo>
                  <a:pt x="1401" y="243"/>
                </a:lnTo>
                <a:lnTo>
                  <a:pt x="1409" y="236"/>
                </a:lnTo>
                <a:lnTo>
                  <a:pt x="1412" y="231"/>
                </a:lnTo>
                <a:lnTo>
                  <a:pt x="1409" y="228"/>
                </a:lnTo>
                <a:lnTo>
                  <a:pt x="1409" y="226"/>
                </a:lnTo>
                <a:lnTo>
                  <a:pt x="1414" y="228"/>
                </a:lnTo>
                <a:lnTo>
                  <a:pt x="1421" y="226"/>
                </a:lnTo>
                <a:lnTo>
                  <a:pt x="1424" y="221"/>
                </a:lnTo>
                <a:lnTo>
                  <a:pt x="1421" y="218"/>
                </a:lnTo>
                <a:lnTo>
                  <a:pt x="1431" y="213"/>
                </a:lnTo>
                <a:lnTo>
                  <a:pt x="1431" y="208"/>
                </a:lnTo>
                <a:lnTo>
                  <a:pt x="1429" y="205"/>
                </a:lnTo>
                <a:lnTo>
                  <a:pt x="1419" y="210"/>
                </a:lnTo>
                <a:lnTo>
                  <a:pt x="1419" y="211"/>
                </a:lnTo>
                <a:lnTo>
                  <a:pt x="1412" y="216"/>
                </a:lnTo>
                <a:lnTo>
                  <a:pt x="1406" y="215"/>
                </a:lnTo>
                <a:lnTo>
                  <a:pt x="1402" y="208"/>
                </a:lnTo>
                <a:lnTo>
                  <a:pt x="1407" y="203"/>
                </a:lnTo>
                <a:lnTo>
                  <a:pt x="1406" y="196"/>
                </a:lnTo>
                <a:lnTo>
                  <a:pt x="1411" y="193"/>
                </a:lnTo>
                <a:lnTo>
                  <a:pt x="1417" y="193"/>
                </a:lnTo>
                <a:lnTo>
                  <a:pt x="1426" y="198"/>
                </a:lnTo>
                <a:lnTo>
                  <a:pt x="1429" y="195"/>
                </a:lnTo>
                <a:lnTo>
                  <a:pt x="1429" y="190"/>
                </a:lnTo>
                <a:lnTo>
                  <a:pt x="1436" y="186"/>
                </a:lnTo>
                <a:lnTo>
                  <a:pt x="1436" y="190"/>
                </a:lnTo>
                <a:lnTo>
                  <a:pt x="1432" y="193"/>
                </a:lnTo>
                <a:lnTo>
                  <a:pt x="1434" y="196"/>
                </a:lnTo>
                <a:lnTo>
                  <a:pt x="1447" y="206"/>
                </a:lnTo>
                <a:lnTo>
                  <a:pt x="1454" y="208"/>
                </a:lnTo>
                <a:lnTo>
                  <a:pt x="1456" y="205"/>
                </a:lnTo>
                <a:lnTo>
                  <a:pt x="1465" y="205"/>
                </a:lnTo>
                <a:lnTo>
                  <a:pt x="1469" y="200"/>
                </a:lnTo>
                <a:lnTo>
                  <a:pt x="1469" y="195"/>
                </a:lnTo>
                <a:lnTo>
                  <a:pt x="1460" y="188"/>
                </a:lnTo>
                <a:lnTo>
                  <a:pt x="1460" y="185"/>
                </a:lnTo>
                <a:lnTo>
                  <a:pt x="1464" y="185"/>
                </a:lnTo>
                <a:lnTo>
                  <a:pt x="1474" y="193"/>
                </a:lnTo>
                <a:lnTo>
                  <a:pt x="1477" y="195"/>
                </a:lnTo>
                <a:lnTo>
                  <a:pt x="1482" y="198"/>
                </a:lnTo>
                <a:lnTo>
                  <a:pt x="1480" y="201"/>
                </a:lnTo>
                <a:lnTo>
                  <a:pt x="1482" y="205"/>
                </a:lnTo>
                <a:lnTo>
                  <a:pt x="1487" y="210"/>
                </a:lnTo>
                <a:lnTo>
                  <a:pt x="1489" y="218"/>
                </a:lnTo>
                <a:lnTo>
                  <a:pt x="1490" y="220"/>
                </a:lnTo>
                <a:lnTo>
                  <a:pt x="1490" y="216"/>
                </a:lnTo>
                <a:lnTo>
                  <a:pt x="1495" y="213"/>
                </a:lnTo>
                <a:lnTo>
                  <a:pt x="1497" y="211"/>
                </a:lnTo>
                <a:lnTo>
                  <a:pt x="1500" y="208"/>
                </a:lnTo>
                <a:lnTo>
                  <a:pt x="1497" y="208"/>
                </a:lnTo>
                <a:lnTo>
                  <a:pt x="1494" y="210"/>
                </a:lnTo>
                <a:lnTo>
                  <a:pt x="1490" y="208"/>
                </a:lnTo>
                <a:lnTo>
                  <a:pt x="1487" y="203"/>
                </a:lnTo>
                <a:lnTo>
                  <a:pt x="1494" y="198"/>
                </a:lnTo>
                <a:lnTo>
                  <a:pt x="1499" y="195"/>
                </a:lnTo>
                <a:lnTo>
                  <a:pt x="1500" y="191"/>
                </a:lnTo>
                <a:lnTo>
                  <a:pt x="1504" y="191"/>
                </a:lnTo>
                <a:lnTo>
                  <a:pt x="1505" y="188"/>
                </a:lnTo>
                <a:lnTo>
                  <a:pt x="1515" y="186"/>
                </a:lnTo>
                <a:lnTo>
                  <a:pt x="1532" y="183"/>
                </a:lnTo>
                <a:lnTo>
                  <a:pt x="1552" y="183"/>
                </a:lnTo>
                <a:lnTo>
                  <a:pt x="1567" y="176"/>
                </a:lnTo>
                <a:lnTo>
                  <a:pt x="1573" y="176"/>
                </a:lnTo>
                <a:lnTo>
                  <a:pt x="1580" y="178"/>
                </a:lnTo>
                <a:lnTo>
                  <a:pt x="1580" y="181"/>
                </a:lnTo>
                <a:lnTo>
                  <a:pt x="1578" y="183"/>
                </a:lnTo>
                <a:lnTo>
                  <a:pt x="1575" y="188"/>
                </a:lnTo>
                <a:lnTo>
                  <a:pt x="1577" y="196"/>
                </a:lnTo>
                <a:lnTo>
                  <a:pt x="1583" y="201"/>
                </a:lnTo>
                <a:lnTo>
                  <a:pt x="1605" y="201"/>
                </a:lnTo>
                <a:lnTo>
                  <a:pt x="1610" y="203"/>
                </a:lnTo>
                <a:lnTo>
                  <a:pt x="1612" y="201"/>
                </a:lnTo>
                <a:lnTo>
                  <a:pt x="1618" y="203"/>
                </a:lnTo>
                <a:lnTo>
                  <a:pt x="1625" y="205"/>
                </a:lnTo>
                <a:lnTo>
                  <a:pt x="1640" y="201"/>
                </a:lnTo>
                <a:lnTo>
                  <a:pt x="1650" y="196"/>
                </a:lnTo>
                <a:lnTo>
                  <a:pt x="1655" y="198"/>
                </a:lnTo>
                <a:lnTo>
                  <a:pt x="1660" y="198"/>
                </a:lnTo>
                <a:lnTo>
                  <a:pt x="1661" y="193"/>
                </a:lnTo>
                <a:lnTo>
                  <a:pt x="1660" y="190"/>
                </a:lnTo>
                <a:lnTo>
                  <a:pt x="1665" y="190"/>
                </a:lnTo>
                <a:lnTo>
                  <a:pt x="1670" y="190"/>
                </a:lnTo>
                <a:lnTo>
                  <a:pt x="1675" y="188"/>
                </a:lnTo>
                <a:lnTo>
                  <a:pt x="1676" y="191"/>
                </a:lnTo>
                <a:lnTo>
                  <a:pt x="1680" y="193"/>
                </a:lnTo>
                <a:lnTo>
                  <a:pt x="1683" y="188"/>
                </a:lnTo>
                <a:lnTo>
                  <a:pt x="1681" y="185"/>
                </a:lnTo>
                <a:lnTo>
                  <a:pt x="1676" y="181"/>
                </a:lnTo>
                <a:lnTo>
                  <a:pt x="1678" y="176"/>
                </a:lnTo>
                <a:lnTo>
                  <a:pt x="1675" y="173"/>
                </a:lnTo>
                <a:lnTo>
                  <a:pt x="1670" y="173"/>
                </a:lnTo>
                <a:lnTo>
                  <a:pt x="1670" y="167"/>
                </a:lnTo>
                <a:lnTo>
                  <a:pt x="1666" y="167"/>
                </a:lnTo>
                <a:lnTo>
                  <a:pt x="1665" y="162"/>
                </a:lnTo>
                <a:lnTo>
                  <a:pt x="1661" y="158"/>
                </a:lnTo>
                <a:lnTo>
                  <a:pt x="1661" y="153"/>
                </a:lnTo>
                <a:lnTo>
                  <a:pt x="1663" y="148"/>
                </a:lnTo>
                <a:lnTo>
                  <a:pt x="1665" y="152"/>
                </a:lnTo>
                <a:lnTo>
                  <a:pt x="1666" y="153"/>
                </a:lnTo>
                <a:lnTo>
                  <a:pt x="1673" y="148"/>
                </a:lnTo>
                <a:lnTo>
                  <a:pt x="1671" y="147"/>
                </a:lnTo>
                <a:lnTo>
                  <a:pt x="1670" y="143"/>
                </a:lnTo>
                <a:lnTo>
                  <a:pt x="1673" y="143"/>
                </a:lnTo>
                <a:lnTo>
                  <a:pt x="1680" y="147"/>
                </a:lnTo>
                <a:lnTo>
                  <a:pt x="1683" y="145"/>
                </a:lnTo>
                <a:lnTo>
                  <a:pt x="1683" y="142"/>
                </a:lnTo>
                <a:lnTo>
                  <a:pt x="1685" y="143"/>
                </a:lnTo>
                <a:lnTo>
                  <a:pt x="1691" y="143"/>
                </a:lnTo>
                <a:lnTo>
                  <a:pt x="1695" y="143"/>
                </a:lnTo>
                <a:lnTo>
                  <a:pt x="1696" y="140"/>
                </a:lnTo>
                <a:lnTo>
                  <a:pt x="1701" y="145"/>
                </a:lnTo>
                <a:lnTo>
                  <a:pt x="1705" y="145"/>
                </a:lnTo>
                <a:lnTo>
                  <a:pt x="1708" y="150"/>
                </a:lnTo>
                <a:lnTo>
                  <a:pt x="1711" y="147"/>
                </a:lnTo>
                <a:lnTo>
                  <a:pt x="1711" y="143"/>
                </a:lnTo>
                <a:lnTo>
                  <a:pt x="1715" y="143"/>
                </a:lnTo>
                <a:lnTo>
                  <a:pt x="1718" y="148"/>
                </a:lnTo>
                <a:lnTo>
                  <a:pt x="1715" y="150"/>
                </a:lnTo>
                <a:lnTo>
                  <a:pt x="1713" y="155"/>
                </a:lnTo>
                <a:lnTo>
                  <a:pt x="1715" y="155"/>
                </a:lnTo>
                <a:lnTo>
                  <a:pt x="1720" y="155"/>
                </a:lnTo>
                <a:lnTo>
                  <a:pt x="1721" y="155"/>
                </a:lnTo>
                <a:lnTo>
                  <a:pt x="1721" y="152"/>
                </a:lnTo>
                <a:lnTo>
                  <a:pt x="1723" y="150"/>
                </a:lnTo>
                <a:lnTo>
                  <a:pt x="1726" y="152"/>
                </a:lnTo>
                <a:lnTo>
                  <a:pt x="1725" y="147"/>
                </a:lnTo>
                <a:lnTo>
                  <a:pt x="1723" y="145"/>
                </a:lnTo>
                <a:lnTo>
                  <a:pt x="1723" y="143"/>
                </a:lnTo>
                <a:lnTo>
                  <a:pt x="1728" y="143"/>
                </a:lnTo>
                <a:lnTo>
                  <a:pt x="1735" y="142"/>
                </a:lnTo>
                <a:lnTo>
                  <a:pt x="1738" y="143"/>
                </a:lnTo>
                <a:lnTo>
                  <a:pt x="1741" y="142"/>
                </a:lnTo>
                <a:lnTo>
                  <a:pt x="1746" y="142"/>
                </a:lnTo>
                <a:lnTo>
                  <a:pt x="1748" y="145"/>
                </a:lnTo>
                <a:lnTo>
                  <a:pt x="1748" y="150"/>
                </a:lnTo>
                <a:lnTo>
                  <a:pt x="1750" y="148"/>
                </a:lnTo>
                <a:lnTo>
                  <a:pt x="1753" y="148"/>
                </a:lnTo>
                <a:lnTo>
                  <a:pt x="1756" y="143"/>
                </a:lnTo>
                <a:lnTo>
                  <a:pt x="1758" y="150"/>
                </a:lnTo>
                <a:lnTo>
                  <a:pt x="1761" y="150"/>
                </a:lnTo>
                <a:lnTo>
                  <a:pt x="1766" y="147"/>
                </a:lnTo>
                <a:lnTo>
                  <a:pt x="1769" y="150"/>
                </a:lnTo>
                <a:lnTo>
                  <a:pt x="1771" y="158"/>
                </a:lnTo>
                <a:lnTo>
                  <a:pt x="1774" y="153"/>
                </a:lnTo>
                <a:lnTo>
                  <a:pt x="1778" y="152"/>
                </a:lnTo>
                <a:lnTo>
                  <a:pt x="1779" y="153"/>
                </a:lnTo>
                <a:lnTo>
                  <a:pt x="1778" y="160"/>
                </a:lnTo>
                <a:lnTo>
                  <a:pt x="1781" y="162"/>
                </a:lnTo>
                <a:lnTo>
                  <a:pt x="1783" y="163"/>
                </a:lnTo>
                <a:lnTo>
                  <a:pt x="1788" y="163"/>
                </a:lnTo>
                <a:lnTo>
                  <a:pt x="1788" y="168"/>
                </a:lnTo>
                <a:lnTo>
                  <a:pt x="1791" y="167"/>
                </a:lnTo>
                <a:lnTo>
                  <a:pt x="1793" y="167"/>
                </a:lnTo>
                <a:lnTo>
                  <a:pt x="1794" y="170"/>
                </a:lnTo>
                <a:lnTo>
                  <a:pt x="1789" y="175"/>
                </a:lnTo>
                <a:lnTo>
                  <a:pt x="1791" y="180"/>
                </a:lnTo>
                <a:lnTo>
                  <a:pt x="1798" y="173"/>
                </a:lnTo>
                <a:lnTo>
                  <a:pt x="1801" y="173"/>
                </a:lnTo>
                <a:lnTo>
                  <a:pt x="1803" y="176"/>
                </a:lnTo>
                <a:lnTo>
                  <a:pt x="1793" y="185"/>
                </a:lnTo>
                <a:lnTo>
                  <a:pt x="1794" y="190"/>
                </a:lnTo>
                <a:lnTo>
                  <a:pt x="1801" y="191"/>
                </a:lnTo>
                <a:lnTo>
                  <a:pt x="1803" y="188"/>
                </a:lnTo>
                <a:lnTo>
                  <a:pt x="1806" y="186"/>
                </a:lnTo>
                <a:lnTo>
                  <a:pt x="1809" y="188"/>
                </a:lnTo>
                <a:lnTo>
                  <a:pt x="1811" y="191"/>
                </a:lnTo>
                <a:lnTo>
                  <a:pt x="1814" y="190"/>
                </a:lnTo>
                <a:lnTo>
                  <a:pt x="1819" y="195"/>
                </a:lnTo>
                <a:lnTo>
                  <a:pt x="1818" y="201"/>
                </a:lnTo>
                <a:lnTo>
                  <a:pt x="1823" y="201"/>
                </a:lnTo>
                <a:lnTo>
                  <a:pt x="1823" y="205"/>
                </a:lnTo>
                <a:lnTo>
                  <a:pt x="1828" y="203"/>
                </a:lnTo>
                <a:lnTo>
                  <a:pt x="1828" y="206"/>
                </a:lnTo>
                <a:lnTo>
                  <a:pt x="1824" y="213"/>
                </a:lnTo>
                <a:lnTo>
                  <a:pt x="1818" y="215"/>
                </a:lnTo>
                <a:lnTo>
                  <a:pt x="1814" y="213"/>
                </a:lnTo>
                <a:lnTo>
                  <a:pt x="1804" y="210"/>
                </a:lnTo>
                <a:lnTo>
                  <a:pt x="1794" y="210"/>
                </a:lnTo>
                <a:lnTo>
                  <a:pt x="1798" y="213"/>
                </a:lnTo>
                <a:lnTo>
                  <a:pt x="1799" y="218"/>
                </a:lnTo>
                <a:lnTo>
                  <a:pt x="1809" y="218"/>
                </a:lnTo>
                <a:lnTo>
                  <a:pt x="1811" y="221"/>
                </a:lnTo>
                <a:lnTo>
                  <a:pt x="1821" y="228"/>
                </a:lnTo>
                <a:lnTo>
                  <a:pt x="1829" y="230"/>
                </a:lnTo>
                <a:lnTo>
                  <a:pt x="1834" y="226"/>
                </a:lnTo>
                <a:lnTo>
                  <a:pt x="1836" y="221"/>
                </a:lnTo>
                <a:lnTo>
                  <a:pt x="1831" y="218"/>
                </a:lnTo>
                <a:lnTo>
                  <a:pt x="1829" y="215"/>
                </a:lnTo>
                <a:lnTo>
                  <a:pt x="1831" y="215"/>
                </a:lnTo>
                <a:lnTo>
                  <a:pt x="1836" y="220"/>
                </a:lnTo>
                <a:lnTo>
                  <a:pt x="1843" y="223"/>
                </a:lnTo>
                <a:lnTo>
                  <a:pt x="1844" y="225"/>
                </a:lnTo>
                <a:lnTo>
                  <a:pt x="1841" y="225"/>
                </a:lnTo>
                <a:lnTo>
                  <a:pt x="1831" y="233"/>
                </a:lnTo>
                <a:lnTo>
                  <a:pt x="1834" y="235"/>
                </a:lnTo>
                <a:lnTo>
                  <a:pt x="1838" y="235"/>
                </a:lnTo>
                <a:lnTo>
                  <a:pt x="1841" y="233"/>
                </a:lnTo>
                <a:lnTo>
                  <a:pt x="1844" y="233"/>
                </a:lnTo>
                <a:lnTo>
                  <a:pt x="1859" y="246"/>
                </a:lnTo>
                <a:lnTo>
                  <a:pt x="1864" y="248"/>
                </a:lnTo>
                <a:lnTo>
                  <a:pt x="1869" y="253"/>
                </a:lnTo>
                <a:lnTo>
                  <a:pt x="1881" y="255"/>
                </a:lnTo>
                <a:lnTo>
                  <a:pt x="1887" y="261"/>
                </a:lnTo>
                <a:lnTo>
                  <a:pt x="1894" y="263"/>
                </a:lnTo>
                <a:lnTo>
                  <a:pt x="1896" y="261"/>
                </a:lnTo>
                <a:lnTo>
                  <a:pt x="1894" y="258"/>
                </a:lnTo>
                <a:lnTo>
                  <a:pt x="1897" y="256"/>
                </a:lnTo>
                <a:lnTo>
                  <a:pt x="1901" y="260"/>
                </a:lnTo>
                <a:lnTo>
                  <a:pt x="1902" y="263"/>
                </a:lnTo>
                <a:lnTo>
                  <a:pt x="1906" y="268"/>
                </a:lnTo>
                <a:lnTo>
                  <a:pt x="1907" y="268"/>
                </a:lnTo>
                <a:lnTo>
                  <a:pt x="1909" y="263"/>
                </a:lnTo>
                <a:lnTo>
                  <a:pt x="1904" y="240"/>
                </a:lnTo>
                <a:lnTo>
                  <a:pt x="1899" y="228"/>
                </a:lnTo>
                <a:lnTo>
                  <a:pt x="1892" y="216"/>
                </a:lnTo>
                <a:lnTo>
                  <a:pt x="1891" y="205"/>
                </a:lnTo>
                <a:lnTo>
                  <a:pt x="1887" y="196"/>
                </a:lnTo>
                <a:lnTo>
                  <a:pt x="1887" y="193"/>
                </a:lnTo>
                <a:lnTo>
                  <a:pt x="1891" y="195"/>
                </a:lnTo>
                <a:lnTo>
                  <a:pt x="1894" y="201"/>
                </a:lnTo>
                <a:lnTo>
                  <a:pt x="1899" y="206"/>
                </a:lnTo>
                <a:lnTo>
                  <a:pt x="1906" y="208"/>
                </a:lnTo>
                <a:lnTo>
                  <a:pt x="1911" y="213"/>
                </a:lnTo>
                <a:lnTo>
                  <a:pt x="1919" y="213"/>
                </a:lnTo>
                <a:lnTo>
                  <a:pt x="1939" y="211"/>
                </a:lnTo>
                <a:lnTo>
                  <a:pt x="1942" y="213"/>
                </a:lnTo>
                <a:lnTo>
                  <a:pt x="1946" y="211"/>
                </a:lnTo>
                <a:lnTo>
                  <a:pt x="1951" y="215"/>
                </a:lnTo>
                <a:lnTo>
                  <a:pt x="1952" y="213"/>
                </a:lnTo>
                <a:lnTo>
                  <a:pt x="1949" y="208"/>
                </a:lnTo>
                <a:lnTo>
                  <a:pt x="1949" y="206"/>
                </a:lnTo>
                <a:lnTo>
                  <a:pt x="1946" y="203"/>
                </a:lnTo>
                <a:lnTo>
                  <a:pt x="1947" y="201"/>
                </a:lnTo>
                <a:lnTo>
                  <a:pt x="1949" y="196"/>
                </a:lnTo>
                <a:lnTo>
                  <a:pt x="1965" y="190"/>
                </a:lnTo>
                <a:lnTo>
                  <a:pt x="1967" y="191"/>
                </a:lnTo>
                <a:lnTo>
                  <a:pt x="1970" y="191"/>
                </a:lnTo>
                <a:lnTo>
                  <a:pt x="1977" y="193"/>
                </a:lnTo>
                <a:lnTo>
                  <a:pt x="1984" y="193"/>
                </a:lnTo>
                <a:lnTo>
                  <a:pt x="1990" y="198"/>
                </a:lnTo>
                <a:lnTo>
                  <a:pt x="1995" y="200"/>
                </a:lnTo>
                <a:lnTo>
                  <a:pt x="1999" y="205"/>
                </a:lnTo>
                <a:lnTo>
                  <a:pt x="2007" y="205"/>
                </a:lnTo>
                <a:lnTo>
                  <a:pt x="2009" y="210"/>
                </a:lnTo>
                <a:lnTo>
                  <a:pt x="2020" y="210"/>
                </a:lnTo>
                <a:lnTo>
                  <a:pt x="2014" y="206"/>
                </a:lnTo>
                <a:lnTo>
                  <a:pt x="2012" y="203"/>
                </a:lnTo>
                <a:lnTo>
                  <a:pt x="2019" y="205"/>
                </a:lnTo>
                <a:lnTo>
                  <a:pt x="2024" y="201"/>
                </a:lnTo>
                <a:lnTo>
                  <a:pt x="2019" y="200"/>
                </a:lnTo>
                <a:lnTo>
                  <a:pt x="2022" y="196"/>
                </a:lnTo>
                <a:lnTo>
                  <a:pt x="2019" y="193"/>
                </a:lnTo>
                <a:lnTo>
                  <a:pt x="2012" y="196"/>
                </a:lnTo>
                <a:lnTo>
                  <a:pt x="2007" y="195"/>
                </a:lnTo>
                <a:lnTo>
                  <a:pt x="2005" y="188"/>
                </a:lnTo>
                <a:lnTo>
                  <a:pt x="2004" y="183"/>
                </a:lnTo>
                <a:lnTo>
                  <a:pt x="2007" y="180"/>
                </a:lnTo>
                <a:lnTo>
                  <a:pt x="2009" y="183"/>
                </a:lnTo>
                <a:lnTo>
                  <a:pt x="2014" y="180"/>
                </a:lnTo>
                <a:lnTo>
                  <a:pt x="2010" y="176"/>
                </a:lnTo>
                <a:lnTo>
                  <a:pt x="2015" y="175"/>
                </a:lnTo>
                <a:lnTo>
                  <a:pt x="2022" y="180"/>
                </a:lnTo>
                <a:lnTo>
                  <a:pt x="2024" y="185"/>
                </a:lnTo>
                <a:lnTo>
                  <a:pt x="2027" y="185"/>
                </a:lnTo>
                <a:lnTo>
                  <a:pt x="2030" y="186"/>
                </a:lnTo>
                <a:lnTo>
                  <a:pt x="2034" y="185"/>
                </a:lnTo>
                <a:lnTo>
                  <a:pt x="2032" y="180"/>
                </a:lnTo>
                <a:lnTo>
                  <a:pt x="2037" y="178"/>
                </a:lnTo>
                <a:lnTo>
                  <a:pt x="2040" y="180"/>
                </a:lnTo>
                <a:lnTo>
                  <a:pt x="2042" y="176"/>
                </a:lnTo>
                <a:lnTo>
                  <a:pt x="2034" y="168"/>
                </a:lnTo>
                <a:lnTo>
                  <a:pt x="2029" y="168"/>
                </a:lnTo>
                <a:lnTo>
                  <a:pt x="2022" y="163"/>
                </a:lnTo>
                <a:lnTo>
                  <a:pt x="2024" y="158"/>
                </a:lnTo>
                <a:lnTo>
                  <a:pt x="2020" y="155"/>
                </a:lnTo>
                <a:lnTo>
                  <a:pt x="2015" y="157"/>
                </a:lnTo>
                <a:lnTo>
                  <a:pt x="2010" y="155"/>
                </a:lnTo>
                <a:lnTo>
                  <a:pt x="2017" y="152"/>
                </a:lnTo>
                <a:lnTo>
                  <a:pt x="2014" y="148"/>
                </a:lnTo>
                <a:lnTo>
                  <a:pt x="2015" y="147"/>
                </a:lnTo>
                <a:lnTo>
                  <a:pt x="2012" y="142"/>
                </a:lnTo>
                <a:lnTo>
                  <a:pt x="2020" y="142"/>
                </a:lnTo>
                <a:lnTo>
                  <a:pt x="2022" y="133"/>
                </a:lnTo>
                <a:lnTo>
                  <a:pt x="2012" y="137"/>
                </a:lnTo>
                <a:lnTo>
                  <a:pt x="2007" y="140"/>
                </a:lnTo>
                <a:lnTo>
                  <a:pt x="2007" y="145"/>
                </a:lnTo>
                <a:lnTo>
                  <a:pt x="1997" y="143"/>
                </a:lnTo>
                <a:lnTo>
                  <a:pt x="1992" y="135"/>
                </a:lnTo>
                <a:lnTo>
                  <a:pt x="1995" y="130"/>
                </a:lnTo>
                <a:lnTo>
                  <a:pt x="1997" y="125"/>
                </a:lnTo>
                <a:lnTo>
                  <a:pt x="2005" y="122"/>
                </a:lnTo>
                <a:lnTo>
                  <a:pt x="2010" y="122"/>
                </a:lnTo>
                <a:lnTo>
                  <a:pt x="2019" y="115"/>
                </a:lnTo>
                <a:lnTo>
                  <a:pt x="2019" y="112"/>
                </a:lnTo>
                <a:lnTo>
                  <a:pt x="2014" y="107"/>
                </a:lnTo>
                <a:lnTo>
                  <a:pt x="2009" y="107"/>
                </a:lnTo>
                <a:lnTo>
                  <a:pt x="2005" y="105"/>
                </a:lnTo>
                <a:lnTo>
                  <a:pt x="1997" y="105"/>
                </a:lnTo>
                <a:lnTo>
                  <a:pt x="1990" y="100"/>
                </a:lnTo>
                <a:lnTo>
                  <a:pt x="1999" y="97"/>
                </a:lnTo>
                <a:lnTo>
                  <a:pt x="2007" y="97"/>
                </a:lnTo>
                <a:lnTo>
                  <a:pt x="2019" y="100"/>
                </a:lnTo>
                <a:lnTo>
                  <a:pt x="2029" y="98"/>
                </a:lnTo>
                <a:lnTo>
                  <a:pt x="2045" y="98"/>
                </a:lnTo>
                <a:lnTo>
                  <a:pt x="2073" y="97"/>
                </a:lnTo>
                <a:lnTo>
                  <a:pt x="2077" y="93"/>
                </a:lnTo>
                <a:lnTo>
                  <a:pt x="2098" y="93"/>
                </a:lnTo>
                <a:lnTo>
                  <a:pt x="2107" y="95"/>
                </a:lnTo>
                <a:lnTo>
                  <a:pt x="2115" y="93"/>
                </a:lnTo>
                <a:lnTo>
                  <a:pt x="2127" y="93"/>
                </a:lnTo>
                <a:lnTo>
                  <a:pt x="2120" y="95"/>
                </a:lnTo>
                <a:lnTo>
                  <a:pt x="2103" y="102"/>
                </a:lnTo>
                <a:lnTo>
                  <a:pt x="2098" y="100"/>
                </a:lnTo>
                <a:lnTo>
                  <a:pt x="2095" y="100"/>
                </a:lnTo>
                <a:lnTo>
                  <a:pt x="2090" y="98"/>
                </a:lnTo>
                <a:lnTo>
                  <a:pt x="2088" y="108"/>
                </a:lnTo>
                <a:lnTo>
                  <a:pt x="2092" y="113"/>
                </a:lnTo>
                <a:lnTo>
                  <a:pt x="2088" y="115"/>
                </a:lnTo>
                <a:lnTo>
                  <a:pt x="2087" y="118"/>
                </a:lnTo>
                <a:lnTo>
                  <a:pt x="2092" y="120"/>
                </a:lnTo>
                <a:lnTo>
                  <a:pt x="2100" y="115"/>
                </a:lnTo>
                <a:lnTo>
                  <a:pt x="2100" y="112"/>
                </a:lnTo>
                <a:lnTo>
                  <a:pt x="2112" y="103"/>
                </a:lnTo>
                <a:lnTo>
                  <a:pt x="2128" y="97"/>
                </a:lnTo>
                <a:lnTo>
                  <a:pt x="2132" y="105"/>
                </a:lnTo>
                <a:lnTo>
                  <a:pt x="2132" y="117"/>
                </a:lnTo>
                <a:lnTo>
                  <a:pt x="2130" y="118"/>
                </a:lnTo>
                <a:lnTo>
                  <a:pt x="2127" y="112"/>
                </a:lnTo>
                <a:lnTo>
                  <a:pt x="2123" y="108"/>
                </a:lnTo>
                <a:lnTo>
                  <a:pt x="2122" y="103"/>
                </a:lnTo>
                <a:lnTo>
                  <a:pt x="2117" y="107"/>
                </a:lnTo>
                <a:lnTo>
                  <a:pt x="2115" y="107"/>
                </a:lnTo>
                <a:lnTo>
                  <a:pt x="2117" y="113"/>
                </a:lnTo>
                <a:lnTo>
                  <a:pt x="2122" y="115"/>
                </a:lnTo>
                <a:lnTo>
                  <a:pt x="2123" y="125"/>
                </a:lnTo>
                <a:lnTo>
                  <a:pt x="2120" y="132"/>
                </a:lnTo>
                <a:lnTo>
                  <a:pt x="2117" y="130"/>
                </a:lnTo>
                <a:lnTo>
                  <a:pt x="2113" y="133"/>
                </a:lnTo>
                <a:lnTo>
                  <a:pt x="2120" y="137"/>
                </a:lnTo>
                <a:lnTo>
                  <a:pt x="2120" y="140"/>
                </a:lnTo>
                <a:lnTo>
                  <a:pt x="2122" y="142"/>
                </a:lnTo>
                <a:lnTo>
                  <a:pt x="2125" y="142"/>
                </a:lnTo>
                <a:lnTo>
                  <a:pt x="2132" y="137"/>
                </a:lnTo>
                <a:lnTo>
                  <a:pt x="2132" y="132"/>
                </a:lnTo>
                <a:lnTo>
                  <a:pt x="2137" y="125"/>
                </a:lnTo>
                <a:lnTo>
                  <a:pt x="2135" y="120"/>
                </a:lnTo>
                <a:lnTo>
                  <a:pt x="2135" y="115"/>
                </a:lnTo>
                <a:lnTo>
                  <a:pt x="2133" y="92"/>
                </a:lnTo>
                <a:lnTo>
                  <a:pt x="2142" y="87"/>
                </a:lnTo>
                <a:lnTo>
                  <a:pt x="2155" y="83"/>
                </a:lnTo>
                <a:lnTo>
                  <a:pt x="2168" y="80"/>
                </a:lnTo>
                <a:lnTo>
                  <a:pt x="2181" y="82"/>
                </a:lnTo>
                <a:lnTo>
                  <a:pt x="2198" y="87"/>
                </a:lnTo>
                <a:lnTo>
                  <a:pt x="2206" y="97"/>
                </a:lnTo>
                <a:lnTo>
                  <a:pt x="2205" y="102"/>
                </a:lnTo>
                <a:lnTo>
                  <a:pt x="2201" y="105"/>
                </a:lnTo>
                <a:lnTo>
                  <a:pt x="2191" y="98"/>
                </a:lnTo>
                <a:lnTo>
                  <a:pt x="2191" y="100"/>
                </a:lnTo>
                <a:lnTo>
                  <a:pt x="2193" y="103"/>
                </a:lnTo>
                <a:lnTo>
                  <a:pt x="2193" y="108"/>
                </a:lnTo>
                <a:lnTo>
                  <a:pt x="2193" y="113"/>
                </a:lnTo>
                <a:lnTo>
                  <a:pt x="2190" y="115"/>
                </a:lnTo>
                <a:lnTo>
                  <a:pt x="2193" y="117"/>
                </a:lnTo>
                <a:lnTo>
                  <a:pt x="2198" y="113"/>
                </a:lnTo>
                <a:lnTo>
                  <a:pt x="2206" y="113"/>
                </a:lnTo>
                <a:lnTo>
                  <a:pt x="2211" y="108"/>
                </a:lnTo>
                <a:lnTo>
                  <a:pt x="2213" y="115"/>
                </a:lnTo>
                <a:lnTo>
                  <a:pt x="2216" y="120"/>
                </a:lnTo>
                <a:lnTo>
                  <a:pt x="2216" y="125"/>
                </a:lnTo>
                <a:lnTo>
                  <a:pt x="2220" y="128"/>
                </a:lnTo>
                <a:lnTo>
                  <a:pt x="2223" y="123"/>
                </a:lnTo>
                <a:lnTo>
                  <a:pt x="2223" y="120"/>
                </a:lnTo>
                <a:lnTo>
                  <a:pt x="2228" y="115"/>
                </a:lnTo>
                <a:lnTo>
                  <a:pt x="2235" y="118"/>
                </a:lnTo>
                <a:lnTo>
                  <a:pt x="2236" y="123"/>
                </a:lnTo>
                <a:lnTo>
                  <a:pt x="2235" y="127"/>
                </a:lnTo>
                <a:lnTo>
                  <a:pt x="2233" y="133"/>
                </a:lnTo>
                <a:lnTo>
                  <a:pt x="2233" y="135"/>
                </a:lnTo>
                <a:lnTo>
                  <a:pt x="2238" y="133"/>
                </a:lnTo>
                <a:lnTo>
                  <a:pt x="2240" y="128"/>
                </a:lnTo>
                <a:lnTo>
                  <a:pt x="2243" y="127"/>
                </a:lnTo>
                <a:lnTo>
                  <a:pt x="2245" y="130"/>
                </a:lnTo>
                <a:lnTo>
                  <a:pt x="2245" y="125"/>
                </a:lnTo>
                <a:lnTo>
                  <a:pt x="2250" y="117"/>
                </a:lnTo>
                <a:lnTo>
                  <a:pt x="2251" y="115"/>
                </a:lnTo>
                <a:lnTo>
                  <a:pt x="2254" y="117"/>
                </a:lnTo>
                <a:lnTo>
                  <a:pt x="2266" y="123"/>
                </a:lnTo>
                <a:lnTo>
                  <a:pt x="2278" y="127"/>
                </a:lnTo>
                <a:lnTo>
                  <a:pt x="2284" y="133"/>
                </a:lnTo>
                <a:lnTo>
                  <a:pt x="2284" y="137"/>
                </a:lnTo>
                <a:lnTo>
                  <a:pt x="2276" y="142"/>
                </a:lnTo>
                <a:lnTo>
                  <a:pt x="2271" y="147"/>
                </a:lnTo>
                <a:lnTo>
                  <a:pt x="2278" y="143"/>
                </a:lnTo>
                <a:lnTo>
                  <a:pt x="2288" y="142"/>
                </a:lnTo>
                <a:lnTo>
                  <a:pt x="2294" y="143"/>
                </a:lnTo>
                <a:lnTo>
                  <a:pt x="2303" y="142"/>
                </a:lnTo>
                <a:lnTo>
                  <a:pt x="2309" y="137"/>
                </a:lnTo>
                <a:lnTo>
                  <a:pt x="2314" y="135"/>
                </a:lnTo>
                <a:lnTo>
                  <a:pt x="2324" y="127"/>
                </a:lnTo>
                <a:lnTo>
                  <a:pt x="2329" y="125"/>
                </a:lnTo>
                <a:lnTo>
                  <a:pt x="2336" y="118"/>
                </a:lnTo>
                <a:lnTo>
                  <a:pt x="2343" y="117"/>
                </a:lnTo>
                <a:lnTo>
                  <a:pt x="2361" y="108"/>
                </a:lnTo>
                <a:lnTo>
                  <a:pt x="2371" y="105"/>
                </a:lnTo>
                <a:lnTo>
                  <a:pt x="2376" y="107"/>
                </a:lnTo>
                <a:lnTo>
                  <a:pt x="2376" y="105"/>
                </a:lnTo>
                <a:lnTo>
                  <a:pt x="2386" y="98"/>
                </a:lnTo>
                <a:lnTo>
                  <a:pt x="2392" y="98"/>
                </a:lnTo>
                <a:lnTo>
                  <a:pt x="2404" y="98"/>
                </a:lnTo>
                <a:lnTo>
                  <a:pt x="2429" y="105"/>
                </a:lnTo>
                <a:lnTo>
                  <a:pt x="2439" y="115"/>
                </a:lnTo>
                <a:lnTo>
                  <a:pt x="2449" y="120"/>
                </a:lnTo>
                <a:lnTo>
                  <a:pt x="2457" y="128"/>
                </a:lnTo>
                <a:lnTo>
                  <a:pt x="2462" y="137"/>
                </a:lnTo>
                <a:lnTo>
                  <a:pt x="2462" y="140"/>
                </a:lnTo>
                <a:lnTo>
                  <a:pt x="2464" y="143"/>
                </a:lnTo>
                <a:lnTo>
                  <a:pt x="2464" y="150"/>
                </a:lnTo>
                <a:lnTo>
                  <a:pt x="2469" y="158"/>
                </a:lnTo>
                <a:lnTo>
                  <a:pt x="2469" y="162"/>
                </a:lnTo>
                <a:lnTo>
                  <a:pt x="2465" y="167"/>
                </a:lnTo>
                <a:lnTo>
                  <a:pt x="2472" y="165"/>
                </a:lnTo>
                <a:lnTo>
                  <a:pt x="2477" y="160"/>
                </a:lnTo>
                <a:lnTo>
                  <a:pt x="2484" y="160"/>
                </a:lnTo>
                <a:lnTo>
                  <a:pt x="2487" y="162"/>
                </a:lnTo>
                <a:lnTo>
                  <a:pt x="2487" y="158"/>
                </a:lnTo>
                <a:lnTo>
                  <a:pt x="2494" y="158"/>
                </a:lnTo>
                <a:lnTo>
                  <a:pt x="2499" y="162"/>
                </a:lnTo>
                <a:lnTo>
                  <a:pt x="2502" y="167"/>
                </a:lnTo>
                <a:lnTo>
                  <a:pt x="2502" y="162"/>
                </a:lnTo>
                <a:lnTo>
                  <a:pt x="2500" y="155"/>
                </a:lnTo>
                <a:lnTo>
                  <a:pt x="2505" y="155"/>
                </a:lnTo>
                <a:lnTo>
                  <a:pt x="2509" y="160"/>
                </a:lnTo>
                <a:lnTo>
                  <a:pt x="2517" y="168"/>
                </a:lnTo>
                <a:lnTo>
                  <a:pt x="2519" y="175"/>
                </a:lnTo>
                <a:lnTo>
                  <a:pt x="2522" y="175"/>
                </a:lnTo>
                <a:lnTo>
                  <a:pt x="2530" y="183"/>
                </a:lnTo>
                <a:lnTo>
                  <a:pt x="2529" y="181"/>
                </a:lnTo>
                <a:lnTo>
                  <a:pt x="2527" y="175"/>
                </a:lnTo>
                <a:lnTo>
                  <a:pt x="2522" y="172"/>
                </a:lnTo>
                <a:lnTo>
                  <a:pt x="2522" y="168"/>
                </a:lnTo>
                <a:lnTo>
                  <a:pt x="2527" y="172"/>
                </a:lnTo>
                <a:lnTo>
                  <a:pt x="2530" y="170"/>
                </a:lnTo>
                <a:lnTo>
                  <a:pt x="2535" y="175"/>
                </a:lnTo>
                <a:lnTo>
                  <a:pt x="2542" y="183"/>
                </a:lnTo>
                <a:lnTo>
                  <a:pt x="2540" y="176"/>
                </a:lnTo>
                <a:lnTo>
                  <a:pt x="2532" y="165"/>
                </a:lnTo>
                <a:lnTo>
                  <a:pt x="2532" y="155"/>
                </a:lnTo>
                <a:lnTo>
                  <a:pt x="2532" y="147"/>
                </a:lnTo>
                <a:lnTo>
                  <a:pt x="2539" y="140"/>
                </a:lnTo>
                <a:lnTo>
                  <a:pt x="2547" y="140"/>
                </a:lnTo>
                <a:lnTo>
                  <a:pt x="2552" y="137"/>
                </a:lnTo>
                <a:lnTo>
                  <a:pt x="2560" y="133"/>
                </a:lnTo>
                <a:lnTo>
                  <a:pt x="2560" y="130"/>
                </a:lnTo>
                <a:lnTo>
                  <a:pt x="2562" y="128"/>
                </a:lnTo>
                <a:lnTo>
                  <a:pt x="2565" y="128"/>
                </a:lnTo>
                <a:lnTo>
                  <a:pt x="2570" y="132"/>
                </a:lnTo>
                <a:lnTo>
                  <a:pt x="2573" y="133"/>
                </a:lnTo>
                <a:lnTo>
                  <a:pt x="2580" y="132"/>
                </a:lnTo>
                <a:lnTo>
                  <a:pt x="2587" y="128"/>
                </a:lnTo>
                <a:lnTo>
                  <a:pt x="2590" y="128"/>
                </a:lnTo>
                <a:lnTo>
                  <a:pt x="2600" y="127"/>
                </a:lnTo>
                <a:lnTo>
                  <a:pt x="2610" y="127"/>
                </a:lnTo>
                <a:lnTo>
                  <a:pt x="2613" y="123"/>
                </a:lnTo>
                <a:lnTo>
                  <a:pt x="2617" y="123"/>
                </a:lnTo>
                <a:lnTo>
                  <a:pt x="2617" y="127"/>
                </a:lnTo>
                <a:lnTo>
                  <a:pt x="2620" y="130"/>
                </a:lnTo>
                <a:lnTo>
                  <a:pt x="2622" y="125"/>
                </a:lnTo>
                <a:lnTo>
                  <a:pt x="2628" y="118"/>
                </a:lnTo>
                <a:lnTo>
                  <a:pt x="2627" y="115"/>
                </a:lnTo>
                <a:lnTo>
                  <a:pt x="2627" y="108"/>
                </a:lnTo>
                <a:lnTo>
                  <a:pt x="2627" y="103"/>
                </a:lnTo>
                <a:lnTo>
                  <a:pt x="2630" y="102"/>
                </a:lnTo>
                <a:lnTo>
                  <a:pt x="2638" y="103"/>
                </a:lnTo>
                <a:lnTo>
                  <a:pt x="2640" y="108"/>
                </a:lnTo>
                <a:lnTo>
                  <a:pt x="2642" y="112"/>
                </a:lnTo>
                <a:lnTo>
                  <a:pt x="2648" y="112"/>
                </a:lnTo>
                <a:lnTo>
                  <a:pt x="2651" y="115"/>
                </a:lnTo>
                <a:lnTo>
                  <a:pt x="2651" y="120"/>
                </a:lnTo>
                <a:lnTo>
                  <a:pt x="2658" y="127"/>
                </a:lnTo>
                <a:lnTo>
                  <a:pt x="2661" y="128"/>
                </a:lnTo>
                <a:lnTo>
                  <a:pt x="2670" y="128"/>
                </a:lnTo>
                <a:lnTo>
                  <a:pt x="2681" y="130"/>
                </a:lnTo>
                <a:lnTo>
                  <a:pt x="2683" y="128"/>
                </a:lnTo>
                <a:lnTo>
                  <a:pt x="2686" y="130"/>
                </a:lnTo>
                <a:lnTo>
                  <a:pt x="2695" y="140"/>
                </a:lnTo>
                <a:lnTo>
                  <a:pt x="2695" y="145"/>
                </a:lnTo>
                <a:lnTo>
                  <a:pt x="2698" y="147"/>
                </a:lnTo>
                <a:lnTo>
                  <a:pt x="2705" y="148"/>
                </a:lnTo>
                <a:lnTo>
                  <a:pt x="2710" y="145"/>
                </a:lnTo>
                <a:lnTo>
                  <a:pt x="2715" y="145"/>
                </a:lnTo>
                <a:lnTo>
                  <a:pt x="2715" y="142"/>
                </a:lnTo>
                <a:lnTo>
                  <a:pt x="2720" y="138"/>
                </a:lnTo>
                <a:lnTo>
                  <a:pt x="2723" y="138"/>
                </a:lnTo>
                <a:lnTo>
                  <a:pt x="2726" y="137"/>
                </a:lnTo>
                <a:lnTo>
                  <a:pt x="2723" y="133"/>
                </a:lnTo>
                <a:lnTo>
                  <a:pt x="2725" y="132"/>
                </a:lnTo>
                <a:lnTo>
                  <a:pt x="2723" y="128"/>
                </a:lnTo>
                <a:lnTo>
                  <a:pt x="2723" y="125"/>
                </a:lnTo>
                <a:lnTo>
                  <a:pt x="2718" y="120"/>
                </a:lnTo>
                <a:lnTo>
                  <a:pt x="2711" y="118"/>
                </a:lnTo>
                <a:lnTo>
                  <a:pt x="2710" y="112"/>
                </a:lnTo>
                <a:lnTo>
                  <a:pt x="2701" y="103"/>
                </a:lnTo>
                <a:lnTo>
                  <a:pt x="2698" y="102"/>
                </a:lnTo>
                <a:lnTo>
                  <a:pt x="2696" y="98"/>
                </a:lnTo>
                <a:lnTo>
                  <a:pt x="2686" y="95"/>
                </a:lnTo>
                <a:lnTo>
                  <a:pt x="2683" y="98"/>
                </a:lnTo>
                <a:lnTo>
                  <a:pt x="2680" y="98"/>
                </a:lnTo>
                <a:lnTo>
                  <a:pt x="2680" y="93"/>
                </a:lnTo>
                <a:lnTo>
                  <a:pt x="2681" y="90"/>
                </a:lnTo>
                <a:lnTo>
                  <a:pt x="2678" y="83"/>
                </a:lnTo>
                <a:lnTo>
                  <a:pt x="2676" y="80"/>
                </a:lnTo>
                <a:lnTo>
                  <a:pt x="2673" y="77"/>
                </a:lnTo>
                <a:lnTo>
                  <a:pt x="2670" y="70"/>
                </a:lnTo>
                <a:lnTo>
                  <a:pt x="2663" y="65"/>
                </a:lnTo>
                <a:lnTo>
                  <a:pt x="2665" y="65"/>
                </a:lnTo>
                <a:lnTo>
                  <a:pt x="2676" y="64"/>
                </a:lnTo>
                <a:lnTo>
                  <a:pt x="2680" y="65"/>
                </a:lnTo>
                <a:lnTo>
                  <a:pt x="2691" y="64"/>
                </a:lnTo>
                <a:lnTo>
                  <a:pt x="2703" y="64"/>
                </a:lnTo>
                <a:lnTo>
                  <a:pt x="2703" y="60"/>
                </a:lnTo>
                <a:lnTo>
                  <a:pt x="2710" y="59"/>
                </a:lnTo>
                <a:lnTo>
                  <a:pt x="2716" y="62"/>
                </a:lnTo>
                <a:lnTo>
                  <a:pt x="2720" y="60"/>
                </a:lnTo>
                <a:lnTo>
                  <a:pt x="2723" y="62"/>
                </a:lnTo>
                <a:lnTo>
                  <a:pt x="2723" y="57"/>
                </a:lnTo>
                <a:lnTo>
                  <a:pt x="2730" y="57"/>
                </a:lnTo>
                <a:lnTo>
                  <a:pt x="2731" y="60"/>
                </a:lnTo>
                <a:lnTo>
                  <a:pt x="2733" y="59"/>
                </a:lnTo>
                <a:lnTo>
                  <a:pt x="2736" y="55"/>
                </a:lnTo>
                <a:lnTo>
                  <a:pt x="2741" y="55"/>
                </a:lnTo>
                <a:lnTo>
                  <a:pt x="2741" y="52"/>
                </a:lnTo>
                <a:lnTo>
                  <a:pt x="2761" y="47"/>
                </a:lnTo>
                <a:lnTo>
                  <a:pt x="2763" y="52"/>
                </a:lnTo>
                <a:lnTo>
                  <a:pt x="2764" y="47"/>
                </a:lnTo>
                <a:lnTo>
                  <a:pt x="2766" y="44"/>
                </a:lnTo>
                <a:lnTo>
                  <a:pt x="2769" y="45"/>
                </a:lnTo>
                <a:lnTo>
                  <a:pt x="2776" y="44"/>
                </a:lnTo>
                <a:lnTo>
                  <a:pt x="2779" y="44"/>
                </a:lnTo>
                <a:lnTo>
                  <a:pt x="2783" y="47"/>
                </a:lnTo>
                <a:lnTo>
                  <a:pt x="2793" y="47"/>
                </a:lnTo>
                <a:lnTo>
                  <a:pt x="2796" y="45"/>
                </a:lnTo>
                <a:lnTo>
                  <a:pt x="2799" y="49"/>
                </a:lnTo>
                <a:lnTo>
                  <a:pt x="2803" y="50"/>
                </a:lnTo>
                <a:lnTo>
                  <a:pt x="2804" y="47"/>
                </a:lnTo>
                <a:lnTo>
                  <a:pt x="2813" y="45"/>
                </a:lnTo>
                <a:lnTo>
                  <a:pt x="2828" y="50"/>
                </a:lnTo>
                <a:lnTo>
                  <a:pt x="2834" y="52"/>
                </a:lnTo>
                <a:lnTo>
                  <a:pt x="2838" y="52"/>
                </a:lnTo>
                <a:lnTo>
                  <a:pt x="2836" y="50"/>
                </a:lnTo>
                <a:lnTo>
                  <a:pt x="2841" y="49"/>
                </a:lnTo>
                <a:lnTo>
                  <a:pt x="2844" y="52"/>
                </a:lnTo>
                <a:lnTo>
                  <a:pt x="2841" y="54"/>
                </a:lnTo>
                <a:lnTo>
                  <a:pt x="2844" y="55"/>
                </a:lnTo>
                <a:lnTo>
                  <a:pt x="2851" y="54"/>
                </a:lnTo>
                <a:lnTo>
                  <a:pt x="2867" y="55"/>
                </a:lnTo>
                <a:lnTo>
                  <a:pt x="2882" y="64"/>
                </a:lnTo>
                <a:lnTo>
                  <a:pt x="2881" y="65"/>
                </a:lnTo>
                <a:lnTo>
                  <a:pt x="2877" y="64"/>
                </a:lnTo>
                <a:lnTo>
                  <a:pt x="2869" y="60"/>
                </a:lnTo>
                <a:lnTo>
                  <a:pt x="2867" y="62"/>
                </a:lnTo>
                <a:lnTo>
                  <a:pt x="2882" y="67"/>
                </a:lnTo>
                <a:lnTo>
                  <a:pt x="2889" y="67"/>
                </a:lnTo>
                <a:lnTo>
                  <a:pt x="2891" y="64"/>
                </a:lnTo>
                <a:lnTo>
                  <a:pt x="2897" y="64"/>
                </a:lnTo>
                <a:lnTo>
                  <a:pt x="2904" y="64"/>
                </a:lnTo>
                <a:lnTo>
                  <a:pt x="2902" y="60"/>
                </a:lnTo>
                <a:lnTo>
                  <a:pt x="2906" y="59"/>
                </a:lnTo>
                <a:lnTo>
                  <a:pt x="2911" y="62"/>
                </a:lnTo>
                <a:lnTo>
                  <a:pt x="2916" y="64"/>
                </a:lnTo>
                <a:lnTo>
                  <a:pt x="2917" y="65"/>
                </a:lnTo>
                <a:lnTo>
                  <a:pt x="2917" y="62"/>
                </a:lnTo>
                <a:lnTo>
                  <a:pt x="2919" y="62"/>
                </a:lnTo>
                <a:lnTo>
                  <a:pt x="2926" y="64"/>
                </a:lnTo>
                <a:lnTo>
                  <a:pt x="2926" y="65"/>
                </a:lnTo>
                <a:lnTo>
                  <a:pt x="2934" y="69"/>
                </a:lnTo>
                <a:lnTo>
                  <a:pt x="2939" y="67"/>
                </a:lnTo>
                <a:lnTo>
                  <a:pt x="2960" y="70"/>
                </a:lnTo>
                <a:lnTo>
                  <a:pt x="2957" y="67"/>
                </a:lnTo>
                <a:lnTo>
                  <a:pt x="2965" y="67"/>
                </a:lnTo>
                <a:lnTo>
                  <a:pt x="2967" y="70"/>
                </a:lnTo>
                <a:lnTo>
                  <a:pt x="2970" y="72"/>
                </a:lnTo>
                <a:lnTo>
                  <a:pt x="2970" y="67"/>
                </a:lnTo>
                <a:lnTo>
                  <a:pt x="2972" y="67"/>
                </a:lnTo>
                <a:lnTo>
                  <a:pt x="2980" y="69"/>
                </a:lnTo>
                <a:lnTo>
                  <a:pt x="2979" y="70"/>
                </a:lnTo>
                <a:lnTo>
                  <a:pt x="2982" y="74"/>
                </a:lnTo>
                <a:lnTo>
                  <a:pt x="2989" y="72"/>
                </a:lnTo>
                <a:lnTo>
                  <a:pt x="2989" y="70"/>
                </a:lnTo>
                <a:lnTo>
                  <a:pt x="2987" y="69"/>
                </a:lnTo>
                <a:lnTo>
                  <a:pt x="2994" y="69"/>
                </a:lnTo>
                <a:lnTo>
                  <a:pt x="2997" y="70"/>
                </a:lnTo>
                <a:lnTo>
                  <a:pt x="2995" y="74"/>
                </a:lnTo>
                <a:lnTo>
                  <a:pt x="3000" y="78"/>
                </a:lnTo>
                <a:lnTo>
                  <a:pt x="3009" y="80"/>
                </a:lnTo>
                <a:lnTo>
                  <a:pt x="3015" y="78"/>
                </a:lnTo>
                <a:lnTo>
                  <a:pt x="3005" y="75"/>
                </a:lnTo>
                <a:lnTo>
                  <a:pt x="3002" y="74"/>
                </a:lnTo>
                <a:lnTo>
                  <a:pt x="3000" y="70"/>
                </a:lnTo>
                <a:lnTo>
                  <a:pt x="3005" y="70"/>
                </a:lnTo>
                <a:lnTo>
                  <a:pt x="3010" y="70"/>
                </a:lnTo>
                <a:lnTo>
                  <a:pt x="3020" y="75"/>
                </a:lnTo>
                <a:lnTo>
                  <a:pt x="3024" y="80"/>
                </a:lnTo>
                <a:lnTo>
                  <a:pt x="3025" y="82"/>
                </a:lnTo>
                <a:lnTo>
                  <a:pt x="3027" y="77"/>
                </a:lnTo>
                <a:lnTo>
                  <a:pt x="3025" y="75"/>
                </a:lnTo>
                <a:lnTo>
                  <a:pt x="3029" y="77"/>
                </a:lnTo>
                <a:lnTo>
                  <a:pt x="3032" y="78"/>
                </a:lnTo>
                <a:lnTo>
                  <a:pt x="3032" y="80"/>
                </a:lnTo>
                <a:lnTo>
                  <a:pt x="3037" y="87"/>
                </a:lnTo>
                <a:lnTo>
                  <a:pt x="3044" y="98"/>
                </a:lnTo>
                <a:lnTo>
                  <a:pt x="3052" y="102"/>
                </a:lnTo>
                <a:lnTo>
                  <a:pt x="3053" y="105"/>
                </a:lnTo>
                <a:lnTo>
                  <a:pt x="3058" y="110"/>
                </a:lnTo>
                <a:lnTo>
                  <a:pt x="3060" y="113"/>
                </a:lnTo>
                <a:lnTo>
                  <a:pt x="3058" y="117"/>
                </a:lnTo>
                <a:lnTo>
                  <a:pt x="3060" y="120"/>
                </a:lnTo>
                <a:lnTo>
                  <a:pt x="3063" y="122"/>
                </a:lnTo>
                <a:lnTo>
                  <a:pt x="3068" y="118"/>
                </a:lnTo>
                <a:lnTo>
                  <a:pt x="3075" y="118"/>
                </a:lnTo>
                <a:lnTo>
                  <a:pt x="3078" y="125"/>
                </a:lnTo>
                <a:lnTo>
                  <a:pt x="3083" y="127"/>
                </a:lnTo>
                <a:lnTo>
                  <a:pt x="3083" y="125"/>
                </a:lnTo>
                <a:lnTo>
                  <a:pt x="3082" y="123"/>
                </a:lnTo>
                <a:lnTo>
                  <a:pt x="3080" y="120"/>
                </a:lnTo>
                <a:lnTo>
                  <a:pt x="3083" y="115"/>
                </a:lnTo>
                <a:lnTo>
                  <a:pt x="3087" y="117"/>
                </a:lnTo>
                <a:lnTo>
                  <a:pt x="3088" y="122"/>
                </a:lnTo>
                <a:lnTo>
                  <a:pt x="3093" y="127"/>
                </a:lnTo>
                <a:lnTo>
                  <a:pt x="3093" y="125"/>
                </a:lnTo>
                <a:lnTo>
                  <a:pt x="3090" y="118"/>
                </a:lnTo>
                <a:lnTo>
                  <a:pt x="3090" y="113"/>
                </a:lnTo>
                <a:lnTo>
                  <a:pt x="3087" y="110"/>
                </a:lnTo>
                <a:lnTo>
                  <a:pt x="3080" y="113"/>
                </a:lnTo>
                <a:lnTo>
                  <a:pt x="3073" y="113"/>
                </a:lnTo>
                <a:lnTo>
                  <a:pt x="3073" y="110"/>
                </a:lnTo>
                <a:lnTo>
                  <a:pt x="3077" y="107"/>
                </a:lnTo>
                <a:lnTo>
                  <a:pt x="3075" y="102"/>
                </a:lnTo>
                <a:lnTo>
                  <a:pt x="3065" y="97"/>
                </a:lnTo>
                <a:lnTo>
                  <a:pt x="3062" y="93"/>
                </a:lnTo>
                <a:lnTo>
                  <a:pt x="3058" y="88"/>
                </a:lnTo>
                <a:lnTo>
                  <a:pt x="3055" y="88"/>
                </a:lnTo>
                <a:lnTo>
                  <a:pt x="3050" y="93"/>
                </a:lnTo>
                <a:lnTo>
                  <a:pt x="3048" y="90"/>
                </a:lnTo>
                <a:lnTo>
                  <a:pt x="3053" y="87"/>
                </a:lnTo>
                <a:lnTo>
                  <a:pt x="3057" y="80"/>
                </a:lnTo>
                <a:lnTo>
                  <a:pt x="3063" y="72"/>
                </a:lnTo>
                <a:lnTo>
                  <a:pt x="3067" y="72"/>
                </a:lnTo>
                <a:lnTo>
                  <a:pt x="3067" y="74"/>
                </a:lnTo>
                <a:lnTo>
                  <a:pt x="3070" y="82"/>
                </a:lnTo>
                <a:lnTo>
                  <a:pt x="3075" y="83"/>
                </a:lnTo>
                <a:lnTo>
                  <a:pt x="3077" y="82"/>
                </a:lnTo>
                <a:lnTo>
                  <a:pt x="3072" y="78"/>
                </a:lnTo>
                <a:lnTo>
                  <a:pt x="3070" y="75"/>
                </a:lnTo>
                <a:lnTo>
                  <a:pt x="3072" y="74"/>
                </a:lnTo>
                <a:lnTo>
                  <a:pt x="3078" y="70"/>
                </a:lnTo>
                <a:lnTo>
                  <a:pt x="3080" y="69"/>
                </a:lnTo>
                <a:lnTo>
                  <a:pt x="3073" y="69"/>
                </a:lnTo>
                <a:lnTo>
                  <a:pt x="3077" y="65"/>
                </a:lnTo>
                <a:lnTo>
                  <a:pt x="3078" y="65"/>
                </a:lnTo>
                <a:lnTo>
                  <a:pt x="3083" y="64"/>
                </a:lnTo>
                <a:lnTo>
                  <a:pt x="3087" y="57"/>
                </a:lnTo>
                <a:lnTo>
                  <a:pt x="3092" y="59"/>
                </a:lnTo>
                <a:lnTo>
                  <a:pt x="3093" y="60"/>
                </a:lnTo>
                <a:lnTo>
                  <a:pt x="3097" y="60"/>
                </a:lnTo>
                <a:lnTo>
                  <a:pt x="3100" y="60"/>
                </a:lnTo>
                <a:lnTo>
                  <a:pt x="3102" y="64"/>
                </a:lnTo>
                <a:lnTo>
                  <a:pt x="3105" y="67"/>
                </a:lnTo>
                <a:lnTo>
                  <a:pt x="3112" y="67"/>
                </a:lnTo>
                <a:lnTo>
                  <a:pt x="3115" y="65"/>
                </a:lnTo>
                <a:lnTo>
                  <a:pt x="3130" y="69"/>
                </a:lnTo>
                <a:lnTo>
                  <a:pt x="3130" y="74"/>
                </a:lnTo>
                <a:lnTo>
                  <a:pt x="3130" y="75"/>
                </a:lnTo>
                <a:lnTo>
                  <a:pt x="3133" y="74"/>
                </a:lnTo>
                <a:lnTo>
                  <a:pt x="3133" y="70"/>
                </a:lnTo>
                <a:lnTo>
                  <a:pt x="3138" y="72"/>
                </a:lnTo>
                <a:lnTo>
                  <a:pt x="3138" y="77"/>
                </a:lnTo>
                <a:lnTo>
                  <a:pt x="3143" y="74"/>
                </a:lnTo>
                <a:lnTo>
                  <a:pt x="3146" y="69"/>
                </a:lnTo>
                <a:lnTo>
                  <a:pt x="3151" y="70"/>
                </a:lnTo>
                <a:lnTo>
                  <a:pt x="3151" y="74"/>
                </a:lnTo>
                <a:lnTo>
                  <a:pt x="3148" y="77"/>
                </a:lnTo>
                <a:lnTo>
                  <a:pt x="3148" y="80"/>
                </a:lnTo>
                <a:lnTo>
                  <a:pt x="3151" y="92"/>
                </a:lnTo>
                <a:lnTo>
                  <a:pt x="3150" y="97"/>
                </a:lnTo>
                <a:lnTo>
                  <a:pt x="3151" y="100"/>
                </a:lnTo>
                <a:lnTo>
                  <a:pt x="3155" y="98"/>
                </a:lnTo>
                <a:lnTo>
                  <a:pt x="3158" y="103"/>
                </a:lnTo>
                <a:lnTo>
                  <a:pt x="3163" y="105"/>
                </a:lnTo>
                <a:lnTo>
                  <a:pt x="3165" y="110"/>
                </a:lnTo>
                <a:lnTo>
                  <a:pt x="3163" y="113"/>
                </a:lnTo>
                <a:lnTo>
                  <a:pt x="3155" y="113"/>
                </a:lnTo>
                <a:lnTo>
                  <a:pt x="3146" y="113"/>
                </a:lnTo>
                <a:lnTo>
                  <a:pt x="3158" y="117"/>
                </a:lnTo>
                <a:lnTo>
                  <a:pt x="3161" y="120"/>
                </a:lnTo>
                <a:lnTo>
                  <a:pt x="3160" y="123"/>
                </a:lnTo>
                <a:lnTo>
                  <a:pt x="3155" y="125"/>
                </a:lnTo>
                <a:lnTo>
                  <a:pt x="3150" y="132"/>
                </a:lnTo>
                <a:lnTo>
                  <a:pt x="3148" y="130"/>
                </a:lnTo>
                <a:lnTo>
                  <a:pt x="3142" y="135"/>
                </a:lnTo>
                <a:lnTo>
                  <a:pt x="3135" y="133"/>
                </a:lnTo>
                <a:lnTo>
                  <a:pt x="3130" y="138"/>
                </a:lnTo>
                <a:lnTo>
                  <a:pt x="3138" y="137"/>
                </a:lnTo>
                <a:lnTo>
                  <a:pt x="3142" y="138"/>
                </a:lnTo>
                <a:lnTo>
                  <a:pt x="3143" y="142"/>
                </a:lnTo>
                <a:lnTo>
                  <a:pt x="3146" y="138"/>
                </a:lnTo>
                <a:lnTo>
                  <a:pt x="3150" y="138"/>
                </a:lnTo>
                <a:lnTo>
                  <a:pt x="3150" y="143"/>
                </a:lnTo>
                <a:lnTo>
                  <a:pt x="3155" y="148"/>
                </a:lnTo>
                <a:lnTo>
                  <a:pt x="3150" y="150"/>
                </a:lnTo>
                <a:lnTo>
                  <a:pt x="3150" y="158"/>
                </a:lnTo>
                <a:lnTo>
                  <a:pt x="3155" y="152"/>
                </a:lnTo>
                <a:lnTo>
                  <a:pt x="3161" y="152"/>
                </a:lnTo>
                <a:lnTo>
                  <a:pt x="3168" y="157"/>
                </a:lnTo>
                <a:lnTo>
                  <a:pt x="3166" y="160"/>
                </a:lnTo>
                <a:lnTo>
                  <a:pt x="3171" y="165"/>
                </a:lnTo>
                <a:lnTo>
                  <a:pt x="3165" y="168"/>
                </a:lnTo>
                <a:lnTo>
                  <a:pt x="3168" y="170"/>
                </a:lnTo>
                <a:lnTo>
                  <a:pt x="3170" y="176"/>
                </a:lnTo>
                <a:lnTo>
                  <a:pt x="3163" y="178"/>
                </a:lnTo>
                <a:lnTo>
                  <a:pt x="3163" y="181"/>
                </a:lnTo>
                <a:lnTo>
                  <a:pt x="3165" y="185"/>
                </a:lnTo>
                <a:lnTo>
                  <a:pt x="3166" y="181"/>
                </a:lnTo>
                <a:lnTo>
                  <a:pt x="3170" y="180"/>
                </a:lnTo>
                <a:lnTo>
                  <a:pt x="3173" y="183"/>
                </a:lnTo>
                <a:lnTo>
                  <a:pt x="3171" y="190"/>
                </a:lnTo>
                <a:lnTo>
                  <a:pt x="3178" y="188"/>
                </a:lnTo>
                <a:lnTo>
                  <a:pt x="3180" y="191"/>
                </a:lnTo>
                <a:lnTo>
                  <a:pt x="3180" y="188"/>
                </a:lnTo>
                <a:lnTo>
                  <a:pt x="3183" y="185"/>
                </a:lnTo>
                <a:lnTo>
                  <a:pt x="3186" y="186"/>
                </a:lnTo>
                <a:lnTo>
                  <a:pt x="3191" y="188"/>
                </a:lnTo>
                <a:lnTo>
                  <a:pt x="3191" y="193"/>
                </a:lnTo>
                <a:lnTo>
                  <a:pt x="3188" y="195"/>
                </a:lnTo>
                <a:lnTo>
                  <a:pt x="3183" y="191"/>
                </a:lnTo>
                <a:lnTo>
                  <a:pt x="3180" y="196"/>
                </a:lnTo>
                <a:lnTo>
                  <a:pt x="3185" y="198"/>
                </a:lnTo>
                <a:lnTo>
                  <a:pt x="3190" y="198"/>
                </a:lnTo>
                <a:lnTo>
                  <a:pt x="3193" y="205"/>
                </a:lnTo>
                <a:lnTo>
                  <a:pt x="3193" y="206"/>
                </a:lnTo>
                <a:lnTo>
                  <a:pt x="3186" y="210"/>
                </a:lnTo>
                <a:lnTo>
                  <a:pt x="3180" y="203"/>
                </a:lnTo>
                <a:lnTo>
                  <a:pt x="3178" y="201"/>
                </a:lnTo>
                <a:lnTo>
                  <a:pt x="3181" y="210"/>
                </a:lnTo>
                <a:lnTo>
                  <a:pt x="3178" y="213"/>
                </a:lnTo>
                <a:lnTo>
                  <a:pt x="3175" y="213"/>
                </a:lnTo>
                <a:lnTo>
                  <a:pt x="3175" y="211"/>
                </a:lnTo>
                <a:lnTo>
                  <a:pt x="3170" y="211"/>
                </a:lnTo>
                <a:lnTo>
                  <a:pt x="3166" y="210"/>
                </a:lnTo>
                <a:lnTo>
                  <a:pt x="3156" y="208"/>
                </a:lnTo>
                <a:lnTo>
                  <a:pt x="3151" y="211"/>
                </a:lnTo>
                <a:lnTo>
                  <a:pt x="3146" y="211"/>
                </a:lnTo>
                <a:lnTo>
                  <a:pt x="3148" y="208"/>
                </a:lnTo>
                <a:lnTo>
                  <a:pt x="3146" y="205"/>
                </a:lnTo>
                <a:lnTo>
                  <a:pt x="3143" y="205"/>
                </a:lnTo>
                <a:lnTo>
                  <a:pt x="3143" y="210"/>
                </a:lnTo>
                <a:lnTo>
                  <a:pt x="3142" y="210"/>
                </a:lnTo>
                <a:lnTo>
                  <a:pt x="3140" y="211"/>
                </a:lnTo>
                <a:lnTo>
                  <a:pt x="3142" y="215"/>
                </a:lnTo>
                <a:lnTo>
                  <a:pt x="3138" y="218"/>
                </a:lnTo>
                <a:lnTo>
                  <a:pt x="3137" y="218"/>
                </a:lnTo>
                <a:lnTo>
                  <a:pt x="3137" y="216"/>
                </a:lnTo>
                <a:lnTo>
                  <a:pt x="3135" y="215"/>
                </a:lnTo>
                <a:lnTo>
                  <a:pt x="3125" y="218"/>
                </a:lnTo>
                <a:lnTo>
                  <a:pt x="3122" y="216"/>
                </a:lnTo>
                <a:lnTo>
                  <a:pt x="3123" y="213"/>
                </a:lnTo>
                <a:lnTo>
                  <a:pt x="3122" y="208"/>
                </a:lnTo>
                <a:lnTo>
                  <a:pt x="3118" y="206"/>
                </a:lnTo>
                <a:lnTo>
                  <a:pt x="3107" y="200"/>
                </a:lnTo>
                <a:lnTo>
                  <a:pt x="3107" y="198"/>
                </a:lnTo>
                <a:lnTo>
                  <a:pt x="3107" y="196"/>
                </a:lnTo>
                <a:lnTo>
                  <a:pt x="3098" y="193"/>
                </a:lnTo>
                <a:lnTo>
                  <a:pt x="3098" y="198"/>
                </a:lnTo>
                <a:lnTo>
                  <a:pt x="3090" y="200"/>
                </a:lnTo>
                <a:lnTo>
                  <a:pt x="3085" y="205"/>
                </a:lnTo>
                <a:lnTo>
                  <a:pt x="3083" y="205"/>
                </a:lnTo>
                <a:lnTo>
                  <a:pt x="3082" y="198"/>
                </a:lnTo>
                <a:lnTo>
                  <a:pt x="3080" y="195"/>
                </a:lnTo>
                <a:lnTo>
                  <a:pt x="3080" y="198"/>
                </a:lnTo>
                <a:lnTo>
                  <a:pt x="3080" y="208"/>
                </a:lnTo>
                <a:lnTo>
                  <a:pt x="3082" y="213"/>
                </a:lnTo>
                <a:lnTo>
                  <a:pt x="3080" y="218"/>
                </a:lnTo>
                <a:lnTo>
                  <a:pt x="3072" y="230"/>
                </a:lnTo>
                <a:lnTo>
                  <a:pt x="3067" y="228"/>
                </a:lnTo>
                <a:lnTo>
                  <a:pt x="3067" y="221"/>
                </a:lnTo>
                <a:lnTo>
                  <a:pt x="3062" y="220"/>
                </a:lnTo>
                <a:lnTo>
                  <a:pt x="3057" y="221"/>
                </a:lnTo>
                <a:lnTo>
                  <a:pt x="3045" y="213"/>
                </a:lnTo>
                <a:lnTo>
                  <a:pt x="3045" y="210"/>
                </a:lnTo>
                <a:lnTo>
                  <a:pt x="3044" y="200"/>
                </a:lnTo>
                <a:lnTo>
                  <a:pt x="3040" y="198"/>
                </a:lnTo>
                <a:lnTo>
                  <a:pt x="3039" y="195"/>
                </a:lnTo>
                <a:lnTo>
                  <a:pt x="3035" y="191"/>
                </a:lnTo>
                <a:lnTo>
                  <a:pt x="3034" y="195"/>
                </a:lnTo>
                <a:lnTo>
                  <a:pt x="3035" y="198"/>
                </a:lnTo>
                <a:lnTo>
                  <a:pt x="3034" y="201"/>
                </a:lnTo>
                <a:lnTo>
                  <a:pt x="3037" y="205"/>
                </a:lnTo>
                <a:lnTo>
                  <a:pt x="3035" y="208"/>
                </a:lnTo>
                <a:lnTo>
                  <a:pt x="3029" y="203"/>
                </a:lnTo>
                <a:lnTo>
                  <a:pt x="3024" y="198"/>
                </a:lnTo>
                <a:lnTo>
                  <a:pt x="3022" y="198"/>
                </a:lnTo>
                <a:lnTo>
                  <a:pt x="3025" y="203"/>
                </a:lnTo>
                <a:lnTo>
                  <a:pt x="3022" y="206"/>
                </a:lnTo>
                <a:lnTo>
                  <a:pt x="3024" y="208"/>
                </a:lnTo>
                <a:lnTo>
                  <a:pt x="3030" y="208"/>
                </a:lnTo>
                <a:lnTo>
                  <a:pt x="3032" y="211"/>
                </a:lnTo>
                <a:lnTo>
                  <a:pt x="3030" y="216"/>
                </a:lnTo>
                <a:lnTo>
                  <a:pt x="3024" y="216"/>
                </a:lnTo>
                <a:lnTo>
                  <a:pt x="3024" y="220"/>
                </a:lnTo>
                <a:lnTo>
                  <a:pt x="3025" y="221"/>
                </a:lnTo>
                <a:lnTo>
                  <a:pt x="3040" y="235"/>
                </a:lnTo>
                <a:lnTo>
                  <a:pt x="3048" y="238"/>
                </a:lnTo>
                <a:lnTo>
                  <a:pt x="3055" y="235"/>
                </a:lnTo>
                <a:lnTo>
                  <a:pt x="3060" y="238"/>
                </a:lnTo>
                <a:lnTo>
                  <a:pt x="3063" y="245"/>
                </a:lnTo>
                <a:lnTo>
                  <a:pt x="3062" y="245"/>
                </a:lnTo>
                <a:lnTo>
                  <a:pt x="3057" y="240"/>
                </a:lnTo>
                <a:lnTo>
                  <a:pt x="3055" y="240"/>
                </a:lnTo>
                <a:lnTo>
                  <a:pt x="3058" y="246"/>
                </a:lnTo>
                <a:lnTo>
                  <a:pt x="3065" y="250"/>
                </a:lnTo>
                <a:lnTo>
                  <a:pt x="3067" y="256"/>
                </a:lnTo>
                <a:lnTo>
                  <a:pt x="3072" y="261"/>
                </a:lnTo>
                <a:lnTo>
                  <a:pt x="3072" y="270"/>
                </a:lnTo>
                <a:lnTo>
                  <a:pt x="3067" y="284"/>
                </a:lnTo>
                <a:lnTo>
                  <a:pt x="3070" y="293"/>
                </a:lnTo>
                <a:lnTo>
                  <a:pt x="3070" y="299"/>
                </a:lnTo>
                <a:lnTo>
                  <a:pt x="3072" y="301"/>
                </a:lnTo>
                <a:lnTo>
                  <a:pt x="3065" y="309"/>
                </a:lnTo>
                <a:lnTo>
                  <a:pt x="3065" y="316"/>
                </a:lnTo>
                <a:lnTo>
                  <a:pt x="3062" y="318"/>
                </a:lnTo>
                <a:lnTo>
                  <a:pt x="3062" y="314"/>
                </a:lnTo>
                <a:lnTo>
                  <a:pt x="3062" y="313"/>
                </a:lnTo>
                <a:lnTo>
                  <a:pt x="3050" y="319"/>
                </a:lnTo>
                <a:lnTo>
                  <a:pt x="3047" y="318"/>
                </a:lnTo>
                <a:lnTo>
                  <a:pt x="3042" y="319"/>
                </a:lnTo>
                <a:lnTo>
                  <a:pt x="3039" y="319"/>
                </a:lnTo>
                <a:lnTo>
                  <a:pt x="3035" y="316"/>
                </a:lnTo>
                <a:lnTo>
                  <a:pt x="3030" y="314"/>
                </a:lnTo>
                <a:lnTo>
                  <a:pt x="3024" y="308"/>
                </a:lnTo>
                <a:lnTo>
                  <a:pt x="3019" y="304"/>
                </a:lnTo>
                <a:lnTo>
                  <a:pt x="3012" y="304"/>
                </a:lnTo>
                <a:lnTo>
                  <a:pt x="3009" y="301"/>
                </a:lnTo>
                <a:lnTo>
                  <a:pt x="3004" y="303"/>
                </a:lnTo>
                <a:lnTo>
                  <a:pt x="2999" y="308"/>
                </a:lnTo>
                <a:lnTo>
                  <a:pt x="2994" y="308"/>
                </a:lnTo>
                <a:lnTo>
                  <a:pt x="2999" y="309"/>
                </a:lnTo>
                <a:lnTo>
                  <a:pt x="3005" y="309"/>
                </a:lnTo>
                <a:lnTo>
                  <a:pt x="3009" y="306"/>
                </a:lnTo>
                <a:lnTo>
                  <a:pt x="3022" y="311"/>
                </a:lnTo>
                <a:lnTo>
                  <a:pt x="3025" y="314"/>
                </a:lnTo>
                <a:lnTo>
                  <a:pt x="3019" y="318"/>
                </a:lnTo>
                <a:lnTo>
                  <a:pt x="3014" y="316"/>
                </a:lnTo>
                <a:lnTo>
                  <a:pt x="3009" y="316"/>
                </a:lnTo>
                <a:lnTo>
                  <a:pt x="3009" y="321"/>
                </a:lnTo>
                <a:lnTo>
                  <a:pt x="3004" y="316"/>
                </a:lnTo>
                <a:lnTo>
                  <a:pt x="2999" y="316"/>
                </a:lnTo>
                <a:lnTo>
                  <a:pt x="3002" y="316"/>
                </a:lnTo>
                <a:lnTo>
                  <a:pt x="3004" y="323"/>
                </a:lnTo>
                <a:lnTo>
                  <a:pt x="3010" y="326"/>
                </a:lnTo>
                <a:lnTo>
                  <a:pt x="3009" y="333"/>
                </a:lnTo>
                <a:lnTo>
                  <a:pt x="3012" y="339"/>
                </a:lnTo>
                <a:lnTo>
                  <a:pt x="3017" y="343"/>
                </a:lnTo>
                <a:lnTo>
                  <a:pt x="3014" y="339"/>
                </a:lnTo>
                <a:lnTo>
                  <a:pt x="3015" y="331"/>
                </a:lnTo>
                <a:lnTo>
                  <a:pt x="3019" y="328"/>
                </a:lnTo>
                <a:lnTo>
                  <a:pt x="3022" y="329"/>
                </a:lnTo>
                <a:lnTo>
                  <a:pt x="3022" y="328"/>
                </a:lnTo>
                <a:lnTo>
                  <a:pt x="3030" y="321"/>
                </a:lnTo>
                <a:lnTo>
                  <a:pt x="3034" y="319"/>
                </a:lnTo>
                <a:lnTo>
                  <a:pt x="3037" y="323"/>
                </a:lnTo>
                <a:lnTo>
                  <a:pt x="3037" y="324"/>
                </a:lnTo>
                <a:lnTo>
                  <a:pt x="3044" y="333"/>
                </a:lnTo>
                <a:lnTo>
                  <a:pt x="3048" y="334"/>
                </a:lnTo>
                <a:lnTo>
                  <a:pt x="3055" y="339"/>
                </a:lnTo>
                <a:lnTo>
                  <a:pt x="3062" y="339"/>
                </a:lnTo>
                <a:lnTo>
                  <a:pt x="3063" y="336"/>
                </a:lnTo>
                <a:lnTo>
                  <a:pt x="3062" y="333"/>
                </a:lnTo>
                <a:lnTo>
                  <a:pt x="3065" y="333"/>
                </a:lnTo>
                <a:lnTo>
                  <a:pt x="3077" y="343"/>
                </a:lnTo>
                <a:lnTo>
                  <a:pt x="3078" y="346"/>
                </a:lnTo>
                <a:lnTo>
                  <a:pt x="3075" y="346"/>
                </a:lnTo>
                <a:lnTo>
                  <a:pt x="3073" y="349"/>
                </a:lnTo>
                <a:lnTo>
                  <a:pt x="3083" y="358"/>
                </a:lnTo>
                <a:lnTo>
                  <a:pt x="3087" y="358"/>
                </a:lnTo>
                <a:lnTo>
                  <a:pt x="3085" y="354"/>
                </a:lnTo>
                <a:lnTo>
                  <a:pt x="3087" y="349"/>
                </a:lnTo>
                <a:lnTo>
                  <a:pt x="3093" y="353"/>
                </a:lnTo>
                <a:lnTo>
                  <a:pt x="3103" y="368"/>
                </a:lnTo>
                <a:lnTo>
                  <a:pt x="3098" y="364"/>
                </a:lnTo>
                <a:lnTo>
                  <a:pt x="3097" y="364"/>
                </a:lnTo>
                <a:lnTo>
                  <a:pt x="3095" y="366"/>
                </a:lnTo>
                <a:lnTo>
                  <a:pt x="3098" y="371"/>
                </a:lnTo>
                <a:lnTo>
                  <a:pt x="3093" y="372"/>
                </a:lnTo>
                <a:lnTo>
                  <a:pt x="3093" y="377"/>
                </a:lnTo>
                <a:lnTo>
                  <a:pt x="3095" y="381"/>
                </a:lnTo>
                <a:lnTo>
                  <a:pt x="3100" y="379"/>
                </a:lnTo>
                <a:lnTo>
                  <a:pt x="3100" y="374"/>
                </a:lnTo>
                <a:lnTo>
                  <a:pt x="3103" y="372"/>
                </a:lnTo>
                <a:lnTo>
                  <a:pt x="3107" y="374"/>
                </a:lnTo>
                <a:lnTo>
                  <a:pt x="3107" y="371"/>
                </a:lnTo>
                <a:lnTo>
                  <a:pt x="3112" y="376"/>
                </a:lnTo>
                <a:lnTo>
                  <a:pt x="3122" y="382"/>
                </a:lnTo>
                <a:lnTo>
                  <a:pt x="3133" y="386"/>
                </a:lnTo>
                <a:lnTo>
                  <a:pt x="3140" y="391"/>
                </a:lnTo>
                <a:lnTo>
                  <a:pt x="3137" y="394"/>
                </a:lnTo>
                <a:lnTo>
                  <a:pt x="3143" y="402"/>
                </a:lnTo>
                <a:lnTo>
                  <a:pt x="3148" y="402"/>
                </a:lnTo>
                <a:lnTo>
                  <a:pt x="3155" y="412"/>
                </a:lnTo>
                <a:lnTo>
                  <a:pt x="3155" y="426"/>
                </a:lnTo>
                <a:lnTo>
                  <a:pt x="3151" y="426"/>
                </a:lnTo>
                <a:lnTo>
                  <a:pt x="3151" y="429"/>
                </a:lnTo>
                <a:lnTo>
                  <a:pt x="3156" y="431"/>
                </a:lnTo>
                <a:lnTo>
                  <a:pt x="3158" y="436"/>
                </a:lnTo>
                <a:lnTo>
                  <a:pt x="3156" y="437"/>
                </a:lnTo>
                <a:lnTo>
                  <a:pt x="3153" y="434"/>
                </a:lnTo>
                <a:lnTo>
                  <a:pt x="3135" y="434"/>
                </a:lnTo>
                <a:lnTo>
                  <a:pt x="3130" y="432"/>
                </a:lnTo>
                <a:lnTo>
                  <a:pt x="3127" y="434"/>
                </a:lnTo>
                <a:lnTo>
                  <a:pt x="3122" y="432"/>
                </a:lnTo>
                <a:lnTo>
                  <a:pt x="3122" y="429"/>
                </a:lnTo>
                <a:lnTo>
                  <a:pt x="3118" y="427"/>
                </a:lnTo>
                <a:lnTo>
                  <a:pt x="3117" y="429"/>
                </a:lnTo>
                <a:lnTo>
                  <a:pt x="3120" y="432"/>
                </a:lnTo>
                <a:lnTo>
                  <a:pt x="3112" y="437"/>
                </a:lnTo>
                <a:lnTo>
                  <a:pt x="3105" y="436"/>
                </a:lnTo>
                <a:lnTo>
                  <a:pt x="3103" y="439"/>
                </a:lnTo>
                <a:lnTo>
                  <a:pt x="3107" y="441"/>
                </a:lnTo>
                <a:lnTo>
                  <a:pt x="3098" y="447"/>
                </a:lnTo>
                <a:lnTo>
                  <a:pt x="3095" y="447"/>
                </a:lnTo>
                <a:lnTo>
                  <a:pt x="3095" y="451"/>
                </a:lnTo>
                <a:lnTo>
                  <a:pt x="3098" y="452"/>
                </a:lnTo>
                <a:lnTo>
                  <a:pt x="3090" y="461"/>
                </a:lnTo>
                <a:lnTo>
                  <a:pt x="3088" y="464"/>
                </a:lnTo>
                <a:lnTo>
                  <a:pt x="3087" y="462"/>
                </a:lnTo>
                <a:lnTo>
                  <a:pt x="3083" y="462"/>
                </a:lnTo>
                <a:lnTo>
                  <a:pt x="3083" y="469"/>
                </a:lnTo>
                <a:lnTo>
                  <a:pt x="3087" y="474"/>
                </a:lnTo>
                <a:lnTo>
                  <a:pt x="3082" y="479"/>
                </a:lnTo>
                <a:lnTo>
                  <a:pt x="3078" y="475"/>
                </a:lnTo>
                <a:lnTo>
                  <a:pt x="3077" y="480"/>
                </a:lnTo>
                <a:lnTo>
                  <a:pt x="3080" y="484"/>
                </a:lnTo>
                <a:lnTo>
                  <a:pt x="3073" y="489"/>
                </a:lnTo>
                <a:lnTo>
                  <a:pt x="3070" y="490"/>
                </a:lnTo>
                <a:lnTo>
                  <a:pt x="3073" y="492"/>
                </a:lnTo>
                <a:lnTo>
                  <a:pt x="3072" y="494"/>
                </a:lnTo>
                <a:lnTo>
                  <a:pt x="3070" y="499"/>
                </a:lnTo>
                <a:lnTo>
                  <a:pt x="3067" y="497"/>
                </a:lnTo>
                <a:lnTo>
                  <a:pt x="3063" y="499"/>
                </a:lnTo>
                <a:lnTo>
                  <a:pt x="3065" y="502"/>
                </a:lnTo>
                <a:lnTo>
                  <a:pt x="3067" y="505"/>
                </a:lnTo>
                <a:lnTo>
                  <a:pt x="3062" y="509"/>
                </a:lnTo>
                <a:lnTo>
                  <a:pt x="3063" y="512"/>
                </a:lnTo>
                <a:lnTo>
                  <a:pt x="3062" y="515"/>
                </a:lnTo>
                <a:lnTo>
                  <a:pt x="3058" y="515"/>
                </a:lnTo>
                <a:lnTo>
                  <a:pt x="3057" y="514"/>
                </a:lnTo>
                <a:lnTo>
                  <a:pt x="3053" y="514"/>
                </a:lnTo>
                <a:lnTo>
                  <a:pt x="3057" y="519"/>
                </a:lnTo>
                <a:lnTo>
                  <a:pt x="3063" y="520"/>
                </a:lnTo>
                <a:lnTo>
                  <a:pt x="3060" y="525"/>
                </a:lnTo>
                <a:lnTo>
                  <a:pt x="3053" y="527"/>
                </a:lnTo>
                <a:lnTo>
                  <a:pt x="3053" y="529"/>
                </a:lnTo>
                <a:lnTo>
                  <a:pt x="3057" y="530"/>
                </a:lnTo>
                <a:lnTo>
                  <a:pt x="3060" y="537"/>
                </a:lnTo>
                <a:lnTo>
                  <a:pt x="3058" y="540"/>
                </a:lnTo>
                <a:lnTo>
                  <a:pt x="3060" y="542"/>
                </a:lnTo>
                <a:lnTo>
                  <a:pt x="3055" y="549"/>
                </a:lnTo>
                <a:lnTo>
                  <a:pt x="3055" y="552"/>
                </a:lnTo>
                <a:lnTo>
                  <a:pt x="3052" y="560"/>
                </a:lnTo>
                <a:lnTo>
                  <a:pt x="3050" y="570"/>
                </a:lnTo>
                <a:lnTo>
                  <a:pt x="3048" y="573"/>
                </a:lnTo>
                <a:lnTo>
                  <a:pt x="3047" y="578"/>
                </a:lnTo>
                <a:lnTo>
                  <a:pt x="3050" y="578"/>
                </a:lnTo>
                <a:lnTo>
                  <a:pt x="3052" y="582"/>
                </a:lnTo>
                <a:lnTo>
                  <a:pt x="3050" y="585"/>
                </a:lnTo>
                <a:lnTo>
                  <a:pt x="3057" y="593"/>
                </a:lnTo>
                <a:lnTo>
                  <a:pt x="3057" y="597"/>
                </a:lnTo>
                <a:lnTo>
                  <a:pt x="3053" y="595"/>
                </a:lnTo>
                <a:lnTo>
                  <a:pt x="3048" y="597"/>
                </a:lnTo>
                <a:lnTo>
                  <a:pt x="3044" y="592"/>
                </a:lnTo>
                <a:lnTo>
                  <a:pt x="3042" y="595"/>
                </a:lnTo>
                <a:lnTo>
                  <a:pt x="3034" y="587"/>
                </a:lnTo>
                <a:lnTo>
                  <a:pt x="3037" y="587"/>
                </a:lnTo>
                <a:lnTo>
                  <a:pt x="3034" y="585"/>
                </a:lnTo>
                <a:lnTo>
                  <a:pt x="3030" y="585"/>
                </a:lnTo>
                <a:lnTo>
                  <a:pt x="3027" y="585"/>
                </a:lnTo>
                <a:lnTo>
                  <a:pt x="3025" y="582"/>
                </a:lnTo>
                <a:lnTo>
                  <a:pt x="3012" y="575"/>
                </a:lnTo>
                <a:lnTo>
                  <a:pt x="3005" y="573"/>
                </a:lnTo>
                <a:lnTo>
                  <a:pt x="2997" y="578"/>
                </a:lnTo>
                <a:lnTo>
                  <a:pt x="2995" y="577"/>
                </a:lnTo>
                <a:lnTo>
                  <a:pt x="2990" y="577"/>
                </a:lnTo>
                <a:lnTo>
                  <a:pt x="2985" y="583"/>
                </a:lnTo>
                <a:lnTo>
                  <a:pt x="2980" y="583"/>
                </a:lnTo>
                <a:lnTo>
                  <a:pt x="2977" y="592"/>
                </a:lnTo>
                <a:lnTo>
                  <a:pt x="2974" y="595"/>
                </a:lnTo>
                <a:lnTo>
                  <a:pt x="2970" y="592"/>
                </a:lnTo>
                <a:lnTo>
                  <a:pt x="2974" y="598"/>
                </a:lnTo>
                <a:lnTo>
                  <a:pt x="2970" y="602"/>
                </a:lnTo>
                <a:lnTo>
                  <a:pt x="2972" y="607"/>
                </a:lnTo>
                <a:lnTo>
                  <a:pt x="2970" y="610"/>
                </a:lnTo>
                <a:lnTo>
                  <a:pt x="2969" y="622"/>
                </a:lnTo>
                <a:lnTo>
                  <a:pt x="2965" y="623"/>
                </a:lnTo>
                <a:lnTo>
                  <a:pt x="2962" y="620"/>
                </a:lnTo>
                <a:lnTo>
                  <a:pt x="2957" y="607"/>
                </a:lnTo>
                <a:lnTo>
                  <a:pt x="2957" y="602"/>
                </a:lnTo>
                <a:lnTo>
                  <a:pt x="2952" y="600"/>
                </a:lnTo>
                <a:lnTo>
                  <a:pt x="2949" y="595"/>
                </a:lnTo>
                <a:lnTo>
                  <a:pt x="2947" y="600"/>
                </a:lnTo>
                <a:lnTo>
                  <a:pt x="2942" y="610"/>
                </a:lnTo>
                <a:lnTo>
                  <a:pt x="2939" y="612"/>
                </a:lnTo>
                <a:lnTo>
                  <a:pt x="2937" y="617"/>
                </a:lnTo>
                <a:lnTo>
                  <a:pt x="2942" y="618"/>
                </a:lnTo>
                <a:lnTo>
                  <a:pt x="2937" y="628"/>
                </a:lnTo>
                <a:lnTo>
                  <a:pt x="2934" y="623"/>
                </a:lnTo>
                <a:lnTo>
                  <a:pt x="2931" y="623"/>
                </a:lnTo>
                <a:lnTo>
                  <a:pt x="2929" y="620"/>
                </a:lnTo>
                <a:lnTo>
                  <a:pt x="2926" y="620"/>
                </a:lnTo>
                <a:lnTo>
                  <a:pt x="2924" y="627"/>
                </a:lnTo>
                <a:lnTo>
                  <a:pt x="2921" y="627"/>
                </a:lnTo>
                <a:lnTo>
                  <a:pt x="2916" y="625"/>
                </a:lnTo>
                <a:lnTo>
                  <a:pt x="2912" y="625"/>
                </a:lnTo>
                <a:lnTo>
                  <a:pt x="2912" y="628"/>
                </a:lnTo>
                <a:lnTo>
                  <a:pt x="2914" y="632"/>
                </a:lnTo>
                <a:lnTo>
                  <a:pt x="2912" y="633"/>
                </a:lnTo>
                <a:lnTo>
                  <a:pt x="2911" y="637"/>
                </a:lnTo>
                <a:lnTo>
                  <a:pt x="2911" y="642"/>
                </a:lnTo>
                <a:lnTo>
                  <a:pt x="2914" y="645"/>
                </a:lnTo>
                <a:lnTo>
                  <a:pt x="2916" y="650"/>
                </a:lnTo>
                <a:lnTo>
                  <a:pt x="2914" y="652"/>
                </a:lnTo>
                <a:lnTo>
                  <a:pt x="2914" y="655"/>
                </a:lnTo>
                <a:lnTo>
                  <a:pt x="2919" y="657"/>
                </a:lnTo>
                <a:lnTo>
                  <a:pt x="2924" y="660"/>
                </a:lnTo>
                <a:lnTo>
                  <a:pt x="2924" y="662"/>
                </a:lnTo>
                <a:lnTo>
                  <a:pt x="2922" y="662"/>
                </a:lnTo>
                <a:lnTo>
                  <a:pt x="2921" y="665"/>
                </a:lnTo>
                <a:lnTo>
                  <a:pt x="2924" y="668"/>
                </a:lnTo>
                <a:lnTo>
                  <a:pt x="2927" y="671"/>
                </a:lnTo>
                <a:lnTo>
                  <a:pt x="2927" y="673"/>
                </a:lnTo>
                <a:lnTo>
                  <a:pt x="2924" y="670"/>
                </a:lnTo>
                <a:lnTo>
                  <a:pt x="2921" y="671"/>
                </a:lnTo>
                <a:lnTo>
                  <a:pt x="2919" y="673"/>
                </a:lnTo>
                <a:lnTo>
                  <a:pt x="2924" y="678"/>
                </a:lnTo>
                <a:lnTo>
                  <a:pt x="2927" y="676"/>
                </a:lnTo>
                <a:lnTo>
                  <a:pt x="2927" y="681"/>
                </a:lnTo>
                <a:lnTo>
                  <a:pt x="2926" y="686"/>
                </a:lnTo>
                <a:lnTo>
                  <a:pt x="2926" y="690"/>
                </a:lnTo>
                <a:lnTo>
                  <a:pt x="2922" y="693"/>
                </a:lnTo>
                <a:lnTo>
                  <a:pt x="2926" y="700"/>
                </a:lnTo>
                <a:lnTo>
                  <a:pt x="2924" y="703"/>
                </a:lnTo>
                <a:lnTo>
                  <a:pt x="2926" y="706"/>
                </a:lnTo>
                <a:lnTo>
                  <a:pt x="2926" y="710"/>
                </a:lnTo>
                <a:lnTo>
                  <a:pt x="2926" y="715"/>
                </a:lnTo>
                <a:lnTo>
                  <a:pt x="2931" y="723"/>
                </a:lnTo>
                <a:lnTo>
                  <a:pt x="2927" y="725"/>
                </a:lnTo>
                <a:lnTo>
                  <a:pt x="2932" y="726"/>
                </a:lnTo>
                <a:lnTo>
                  <a:pt x="2936" y="731"/>
                </a:lnTo>
                <a:lnTo>
                  <a:pt x="2942" y="738"/>
                </a:lnTo>
                <a:lnTo>
                  <a:pt x="2949" y="741"/>
                </a:lnTo>
                <a:lnTo>
                  <a:pt x="2950" y="740"/>
                </a:lnTo>
                <a:lnTo>
                  <a:pt x="2950" y="736"/>
                </a:lnTo>
                <a:lnTo>
                  <a:pt x="2945" y="730"/>
                </a:lnTo>
                <a:lnTo>
                  <a:pt x="2945" y="726"/>
                </a:lnTo>
                <a:lnTo>
                  <a:pt x="2949" y="723"/>
                </a:lnTo>
                <a:lnTo>
                  <a:pt x="2954" y="725"/>
                </a:lnTo>
                <a:lnTo>
                  <a:pt x="2962" y="730"/>
                </a:lnTo>
                <a:lnTo>
                  <a:pt x="2965" y="730"/>
                </a:lnTo>
                <a:lnTo>
                  <a:pt x="2969" y="731"/>
                </a:lnTo>
                <a:lnTo>
                  <a:pt x="2969" y="735"/>
                </a:lnTo>
                <a:lnTo>
                  <a:pt x="2969" y="736"/>
                </a:lnTo>
                <a:lnTo>
                  <a:pt x="2970" y="740"/>
                </a:lnTo>
                <a:lnTo>
                  <a:pt x="2969" y="745"/>
                </a:lnTo>
                <a:lnTo>
                  <a:pt x="2969" y="748"/>
                </a:lnTo>
                <a:lnTo>
                  <a:pt x="2967" y="750"/>
                </a:lnTo>
                <a:lnTo>
                  <a:pt x="2964" y="753"/>
                </a:lnTo>
                <a:lnTo>
                  <a:pt x="2969" y="761"/>
                </a:lnTo>
                <a:lnTo>
                  <a:pt x="2972" y="766"/>
                </a:lnTo>
                <a:lnTo>
                  <a:pt x="2972" y="774"/>
                </a:lnTo>
                <a:lnTo>
                  <a:pt x="2977" y="778"/>
                </a:lnTo>
                <a:lnTo>
                  <a:pt x="2979" y="776"/>
                </a:lnTo>
                <a:lnTo>
                  <a:pt x="2979" y="773"/>
                </a:lnTo>
                <a:lnTo>
                  <a:pt x="2984" y="771"/>
                </a:lnTo>
                <a:lnTo>
                  <a:pt x="2985" y="769"/>
                </a:lnTo>
                <a:lnTo>
                  <a:pt x="2985" y="769"/>
                </a:lnTo>
                <a:lnTo>
                  <a:pt x="2990" y="773"/>
                </a:lnTo>
                <a:lnTo>
                  <a:pt x="2990" y="783"/>
                </a:lnTo>
                <a:lnTo>
                  <a:pt x="3002" y="791"/>
                </a:lnTo>
                <a:lnTo>
                  <a:pt x="3005" y="798"/>
                </a:lnTo>
                <a:lnTo>
                  <a:pt x="3004" y="801"/>
                </a:lnTo>
                <a:lnTo>
                  <a:pt x="3004" y="806"/>
                </a:lnTo>
                <a:lnTo>
                  <a:pt x="3000" y="808"/>
                </a:lnTo>
                <a:lnTo>
                  <a:pt x="2994" y="804"/>
                </a:lnTo>
                <a:lnTo>
                  <a:pt x="2985" y="801"/>
                </a:lnTo>
                <a:lnTo>
                  <a:pt x="2985" y="794"/>
                </a:lnTo>
                <a:lnTo>
                  <a:pt x="2987" y="791"/>
                </a:lnTo>
                <a:lnTo>
                  <a:pt x="2989" y="784"/>
                </a:lnTo>
                <a:lnTo>
                  <a:pt x="2987" y="781"/>
                </a:lnTo>
                <a:lnTo>
                  <a:pt x="2984" y="783"/>
                </a:lnTo>
                <a:lnTo>
                  <a:pt x="2985" y="784"/>
                </a:lnTo>
                <a:lnTo>
                  <a:pt x="2985" y="788"/>
                </a:lnTo>
                <a:lnTo>
                  <a:pt x="2980" y="789"/>
                </a:lnTo>
                <a:lnTo>
                  <a:pt x="2975" y="796"/>
                </a:lnTo>
                <a:lnTo>
                  <a:pt x="2977" y="798"/>
                </a:lnTo>
                <a:lnTo>
                  <a:pt x="2984" y="796"/>
                </a:lnTo>
                <a:lnTo>
                  <a:pt x="2984" y="801"/>
                </a:lnTo>
                <a:lnTo>
                  <a:pt x="2980" y="806"/>
                </a:lnTo>
                <a:lnTo>
                  <a:pt x="2982" y="813"/>
                </a:lnTo>
                <a:lnTo>
                  <a:pt x="2980" y="816"/>
                </a:lnTo>
                <a:lnTo>
                  <a:pt x="2980" y="831"/>
                </a:lnTo>
                <a:lnTo>
                  <a:pt x="2985" y="834"/>
                </a:lnTo>
                <a:lnTo>
                  <a:pt x="2984" y="838"/>
                </a:lnTo>
                <a:lnTo>
                  <a:pt x="2997" y="854"/>
                </a:lnTo>
                <a:lnTo>
                  <a:pt x="3000" y="854"/>
                </a:lnTo>
                <a:lnTo>
                  <a:pt x="3009" y="864"/>
                </a:lnTo>
                <a:lnTo>
                  <a:pt x="3014" y="867"/>
                </a:lnTo>
                <a:lnTo>
                  <a:pt x="3010" y="871"/>
                </a:lnTo>
                <a:lnTo>
                  <a:pt x="3012" y="876"/>
                </a:lnTo>
                <a:lnTo>
                  <a:pt x="2997" y="881"/>
                </a:lnTo>
                <a:lnTo>
                  <a:pt x="2995" y="879"/>
                </a:lnTo>
                <a:lnTo>
                  <a:pt x="2989" y="884"/>
                </a:lnTo>
                <a:lnTo>
                  <a:pt x="2984" y="882"/>
                </a:lnTo>
                <a:lnTo>
                  <a:pt x="2987" y="884"/>
                </a:lnTo>
                <a:lnTo>
                  <a:pt x="2982" y="894"/>
                </a:lnTo>
                <a:lnTo>
                  <a:pt x="2980" y="899"/>
                </a:lnTo>
                <a:lnTo>
                  <a:pt x="2979" y="902"/>
                </a:lnTo>
                <a:lnTo>
                  <a:pt x="2982" y="906"/>
                </a:lnTo>
                <a:lnTo>
                  <a:pt x="2979" y="917"/>
                </a:lnTo>
                <a:lnTo>
                  <a:pt x="2984" y="929"/>
                </a:lnTo>
                <a:lnTo>
                  <a:pt x="2990" y="932"/>
                </a:lnTo>
                <a:lnTo>
                  <a:pt x="2990" y="939"/>
                </a:lnTo>
                <a:lnTo>
                  <a:pt x="2997" y="941"/>
                </a:lnTo>
                <a:lnTo>
                  <a:pt x="3000" y="946"/>
                </a:lnTo>
                <a:lnTo>
                  <a:pt x="2995" y="946"/>
                </a:lnTo>
                <a:lnTo>
                  <a:pt x="2994" y="944"/>
                </a:lnTo>
                <a:lnTo>
                  <a:pt x="2989" y="946"/>
                </a:lnTo>
                <a:lnTo>
                  <a:pt x="2985" y="949"/>
                </a:lnTo>
                <a:lnTo>
                  <a:pt x="2980" y="949"/>
                </a:lnTo>
                <a:lnTo>
                  <a:pt x="2974" y="956"/>
                </a:lnTo>
                <a:lnTo>
                  <a:pt x="2969" y="952"/>
                </a:lnTo>
                <a:lnTo>
                  <a:pt x="2967" y="956"/>
                </a:lnTo>
                <a:lnTo>
                  <a:pt x="2969" y="959"/>
                </a:lnTo>
                <a:lnTo>
                  <a:pt x="2975" y="957"/>
                </a:lnTo>
                <a:lnTo>
                  <a:pt x="2974" y="962"/>
                </a:lnTo>
                <a:lnTo>
                  <a:pt x="2972" y="965"/>
                </a:lnTo>
                <a:lnTo>
                  <a:pt x="2977" y="970"/>
                </a:lnTo>
                <a:lnTo>
                  <a:pt x="2975" y="972"/>
                </a:lnTo>
                <a:lnTo>
                  <a:pt x="2972" y="970"/>
                </a:lnTo>
                <a:lnTo>
                  <a:pt x="2975" y="977"/>
                </a:lnTo>
                <a:lnTo>
                  <a:pt x="2974" y="980"/>
                </a:lnTo>
                <a:lnTo>
                  <a:pt x="2977" y="982"/>
                </a:lnTo>
                <a:lnTo>
                  <a:pt x="2980" y="980"/>
                </a:lnTo>
                <a:lnTo>
                  <a:pt x="2984" y="984"/>
                </a:lnTo>
                <a:lnTo>
                  <a:pt x="2980" y="987"/>
                </a:lnTo>
                <a:lnTo>
                  <a:pt x="2980" y="994"/>
                </a:lnTo>
                <a:lnTo>
                  <a:pt x="2982" y="997"/>
                </a:lnTo>
                <a:lnTo>
                  <a:pt x="2980" y="1007"/>
                </a:lnTo>
                <a:lnTo>
                  <a:pt x="2979" y="1010"/>
                </a:lnTo>
                <a:lnTo>
                  <a:pt x="2980" y="1014"/>
                </a:lnTo>
                <a:lnTo>
                  <a:pt x="2979" y="1017"/>
                </a:lnTo>
                <a:lnTo>
                  <a:pt x="2974" y="1022"/>
                </a:lnTo>
                <a:lnTo>
                  <a:pt x="2972" y="1025"/>
                </a:lnTo>
                <a:lnTo>
                  <a:pt x="2970" y="1027"/>
                </a:lnTo>
                <a:lnTo>
                  <a:pt x="2969" y="1037"/>
                </a:lnTo>
                <a:lnTo>
                  <a:pt x="2964" y="1047"/>
                </a:lnTo>
                <a:lnTo>
                  <a:pt x="2964" y="1042"/>
                </a:lnTo>
                <a:lnTo>
                  <a:pt x="2962" y="1039"/>
                </a:lnTo>
                <a:lnTo>
                  <a:pt x="2964" y="1034"/>
                </a:lnTo>
                <a:lnTo>
                  <a:pt x="2962" y="1032"/>
                </a:lnTo>
                <a:lnTo>
                  <a:pt x="2952" y="1030"/>
                </a:lnTo>
                <a:lnTo>
                  <a:pt x="2947" y="1024"/>
                </a:lnTo>
                <a:lnTo>
                  <a:pt x="2945" y="1015"/>
                </a:lnTo>
                <a:lnTo>
                  <a:pt x="2937" y="997"/>
                </a:lnTo>
                <a:lnTo>
                  <a:pt x="2931" y="989"/>
                </a:lnTo>
                <a:lnTo>
                  <a:pt x="2934" y="989"/>
                </a:lnTo>
                <a:lnTo>
                  <a:pt x="2937" y="987"/>
                </a:lnTo>
                <a:lnTo>
                  <a:pt x="2939" y="982"/>
                </a:lnTo>
                <a:lnTo>
                  <a:pt x="2936" y="984"/>
                </a:lnTo>
                <a:lnTo>
                  <a:pt x="2929" y="984"/>
                </a:lnTo>
                <a:lnTo>
                  <a:pt x="2921" y="980"/>
                </a:lnTo>
                <a:lnTo>
                  <a:pt x="2902" y="949"/>
                </a:lnTo>
                <a:lnTo>
                  <a:pt x="2886" y="932"/>
                </a:lnTo>
                <a:lnTo>
                  <a:pt x="2884" y="926"/>
                </a:lnTo>
                <a:lnTo>
                  <a:pt x="2879" y="919"/>
                </a:lnTo>
                <a:lnTo>
                  <a:pt x="2866" y="899"/>
                </a:lnTo>
                <a:lnTo>
                  <a:pt x="2852" y="876"/>
                </a:lnTo>
                <a:lnTo>
                  <a:pt x="2841" y="854"/>
                </a:lnTo>
                <a:lnTo>
                  <a:pt x="2841" y="848"/>
                </a:lnTo>
                <a:lnTo>
                  <a:pt x="2834" y="838"/>
                </a:lnTo>
                <a:lnTo>
                  <a:pt x="2833" y="823"/>
                </a:lnTo>
                <a:lnTo>
                  <a:pt x="2829" y="814"/>
                </a:lnTo>
                <a:lnTo>
                  <a:pt x="2829" y="804"/>
                </a:lnTo>
                <a:lnTo>
                  <a:pt x="2836" y="799"/>
                </a:lnTo>
                <a:lnTo>
                  <a:pt x="2836" y="791"/>
                </a:lnTo>
                <a:lnTo>
                  <a:pt x="2841" y="791"/>
                </a:lnTo>
                <a:lnTo>
                  <a:pt x="2838" y="788"/>
                </a:lnTo>
                <a:lnTo>
                  <a:pt x="2839" y="784"/>
                </a:lnTo>
                <a:lnTo>
                  <a:pt x="2841" y="774"/>
                </a:lnTo>
                <a:lnTo>
                  <a:pt x="2831" y="763"/>
                </a:lnTo>
                <a:lnTo>
                  <a:pt x="2824" y="763"/>
                </a:lnTo>
                <a:lnTo>
                  <a:pt x="2824" y="760"/>
                </a:lnTo>
                <a:lnTo>
                  <a:pt x="2829" y="756"/>
                </a:lnTo>
                <a:lnTo>
                  <a:pt x="2839" y="760"/>
                </a:lnTo>
                <a:lnTo>
                  <a:pt x="2844" y="755"/>
                </a:lnTo>
                <a:lnTo>
                  <a:pt x="2843" y="751"/>
                </a:lnTo>
                <a:lnTo>
                  <a:pt x="2843" y="743"/>
                </a:lnTo>
                <a:lnTo>
                  <a:pt x="2851" y="741"/>
                </a:lnTo>
                <a:lnTo>
                  <a:pt x="2856" y="743"/>
                </a:lnTo>
                <a:lnTo>
                  <a:pt x="2851" y="738"/>
                </a:lnTo>
                <a:lnTo>
                  <a:pt x="2859" y="725"/>
                </a:lnTo>
                <a:lnTo>
                  <a:pt x="2856" y="716"/>
                </a:lnTo>
                <a:lnTo>
                  <a:pt x="2856" y="708"/>
                </a:lnTo>
                <a:lnTo>
                  <a:pt x="2852" y="703"/>
                </a:lnTo>
                <a:lnTo>
                  <a:pt x="2857" y="700"/>
                </a:lnTo>
                <a:lnTo>
                  <a:pt x="2857" y="693"/>
                </a:lnTo>
                <a:lnTo>
                  <a:pt x="2856" y="691"/>
                </a:lnTo>
                <a:lnTo>
                  <a:pt x="2857" y="683"/>
                </a:lnTo>
                <a:lnTo>
                  <a:pt x="2861" y="683"/>
                </a:lnTo>
                <a:lnTo>
                  <a:pt x="2856" y="680"/>
                </a:lnTo>
                <a:lnTo>
                  <a:pt x="2856" y="676"/>
                </a:lnTo>
                <a:lnTo>
                  <a:pt x="2857" y="675"/>
                </a:lnTo>
                <a:lnTo>
                  <a:pt x="2857" y="666"/>
                </a:lnTo>
                <a:lnTo>
                  <a:pt x="2856" y="665"/>
                </a:lnTo>
                <a:lnTo>
                  <a:pt x="2857" y="660"/>
                </a:lnTo>
                <a:lnTo>
                  <a:pt x="2862" y="658"/>
                </a:lnTo>
                <a:lnTo>
                  <a:pt x="2864" y="655"/>
                </a:lnTo>
                <a:lnTo>
                  <a:pt x="2862" y="648"/>
                </a:lnTo>
                <a:lnTo>
                  <a:pt x="2864" y="638"/>
                </a:lnTo>
                <a:lnTo>
                  <a:pt x="2862" y="637"/>
                </a:lnTo>
                <a:lnTo>
                  <a:pt x="2861" y="635"/>
                </a:lnTo>
                <a:lnTo>
                  <a:pt x="2866" y="628"/>
                </a:lnTo>
                <a:lnTo>
                  <a:pt x="2866" y="622"/>
                </a:lnTo>
                <a:lnTo>
                  <a:pt x="2862" y="623"/>
                </a:lnTo>
                <a:lnTo>
                  <a:pt x="2861" y="617"/>
                </a:lnTo>
                <a:lnTo>
                  <a:pt x="2862" y="613"/>
                </a:lnTo>
                <a:lnTo>
                  <a:pt x="2864" y="610"/>
                </a:lnTo>
                <a:lnTo>
                  <a:pt x="2867" y="608"/>
                </a:lnTo>
                <a:lnTo>
                  <a:pt x="2867" y="607"/>
                </a:lnTo>
                <a:lnTo>
                  <a:pt x="2874" y="603"/>
                </a:lnTo>
                <a:lnTo>
                  <a:pt x="2874" y="598"/>
                </a:lnTo>
                <a:lnTo>
                  <a:pt x="2881" y="593"/>
                </a:lnTo>
                <a:lnTo>
                  <a:pt x="2882" y="593"/>
                </a:lnTo>
                <a:lnTo>
                  <a:pt x="2886" y="590"/>
                </a:lnTo>
                <a:lnTo>
                  <a:pt x="2889" y="590"/>
                </a:lnTo>
                <a:lnTo>
                  <a:pt x="2891" y="588"/>
                </a:lnTo>
                <a:lnTo>
                  <a:pt x="2889" y="587"/>
                </a:lnTo>
                <a:lnTo>
                  <a:pt x="2884" y="585"/>
                </a:lnTo>
                <a:lnTo>
                  <a:pt x="2881" y="587"/>
                </a:lnTo>
                <a:lnTo>
                  <a:pt x="2877" y="585"/>
                </a:lnTo>
                <a:lnTo>
                  <a:pt x="2877" y="577"/>
                </a:lnTo>
                <a:lnTo>
                  <a:pt x="2881" y="570"/>
                </a:lnTo>
                <a:lnTo>
                  <a:pt x="2879" y="567"/>
                </a:lnTo>
                <a:lnTo>
                  <a:pt x="2876" y="562"/>
                </a:lnTo>
                <a:lnTo>
                  <a:pt x="2874" y="562"/>
                </a:lnTo>
                <a:lnTo>
                  <a:pt x="2872" y="565"/>
                </a:lnTo>
                <a:lnTo>
                  <a:pt x="2871" y="565"/>
                </a:lnTo>
                <a:lnTo>
                  <a:pt x="2869" y="554"/>
                </a:lnTo>
                <a:lnTo>
                  <a:pt x="2872" y="552"/>
                </a:lnTo>
                <a:lnTo>
                  <a:pt x="2872" y="550"/>
                </a:lnTo>
                <a:lnTo>
                  <a:pt x="2871" y="544"/>
                </a:lnTo>
                <a:lnTo>
                  <a:pt x="2866" y="542"/>
                </a:lnTo>
                <a:lnTo>
                  <a:pt x="2867" y="540"/>
                </a:lnTo>
                <a:lnTo>
                  <a:pt x="2866" y="540"/>
                </a:lnTo>
                <a:lnTo>
                  <a:pt x="2866" y="539"/>
                </a:lnTo>
                <a:lnTo>
                  <a:pt x="2861" y="532"/>
                </a:lnTo>
                <a:lnTo>
                  <a:pt x="2859" y="529"/>
                </a:lnTo>
                <a:lnTo>
                  <a:pt x="2857" y="527"/>
                </a:lnTo>
                <a:lnTo>
                  <a:pt x="2856" y="522"/>
                </a:lnTo>
                <a:lnTo>
                  <a:pt x="2854" y="517"/>
                </a:lnTo>
                <a:lnTo>
                  <a:pt x="2854" y="514"/>
                </a:lnTo>
                <a:lnTo>
                  <a:pt x="2861" y="507"/>
                </a:lnTo>
                <a:lnTo>
                  <a:pt x="2866" y="509"/>
                </a:lnTo>
                <a:lnTo>
                  <a:pt x="2871" y="507"/>
                </a:lnTo>
                <a:lnTo>
                  <a:pt x="2867" y="504"/>
                </a:lnTo>
                <a:lnTo>
                  <a:pt x="2874" y="502"/>
                </a:lnTo>
                <a:lnTo>
                  <a:pt x="2871" y="502"/>
                </a:lnTo>
                <a:lnTo>
                  <a:pt x="2866" y="502"/>
                </a:lnTo>
                <a:lnTo>
                  <a:pt x="2864" y="500"/>
                </a:lnTo>
                <a:lnTo>
                  <a:pt x="2857" y="500"/>
                </a:lnTo>
                <a:lnTo>
                  <a:pt x="2851" y="495"/>
                </a:lnTo>
                <a:lnTo>
                  <a:pt x="2847" y="497"/>
                </a:lnTo>
                <a:lnTo>
                  <a:pt x="2843" y="497"/>
                </a:lnTo>
                <a:lnTo>
                  <a:pt x="2838" y="502"/>
                </a:lnTo>
                <a:lnTo>
                  <a:pt x="2833" y="502"/>
                </a:lnTo>
                <a:lnTo>
                  <a:pt x="2826" y="507"/>
                </a:lnTo>
                <a:lnTo>
                  <a:pt x="2829" y="509"/>
                </a:lnTo>
                <a:lnTo>
                  <a:pt x="2828" y="514"/>
                </a:lnTo>
                <a:lnTo>
                  <a:pt x="2833" y="517"/>
                </a:lnTo>
                <a:lnTo>
                  <a:pt x="2834" y="522"/>
                </a:lnTo>
                <a:lnTo>
                  <a:pt x="2833" y="524"/>
                </a:lnTo>
                <a:lnTo>
                  <a:pt x="2834" y="530"/>
                </a:lnTo>
                <a:lnTo>
                  <a:pt x="2839" y="532"/>
                </a:lnTo>
                <a:lnTo>
                  <a:pt x="2839" y="535"/>
                </a:lnTo>
                <a:lnTo>
                  <a:pt x="2843" y="537"/>
                </a:lnTo>
                <a:lnTo>
                  <a:pt x="2844" y="545"/>
                </a:lnTo>
                <a:lnTo>
                  <a:pt x="2851" y="549"/>
                </a:lnTo>
                <a:lnTo>
                  <a:pt x="2851" y="554"/>
                </a:lnTo>
                <a:lnTo>
                  <a:pt x="2854" y="557"/>
                </a:lnTo>
                <a:lnTo>
                  <a:pt x="2852" y="559"/>
                </a:lnTo>
                <a:lnTo>
                  <a:pt x="2847" y="557"/>
                </a:lnTo>
                <a:lnTo>
                  <a:pt x="2846" y="554"/>
                </a:lnTo>
                <a:lnTo>
                  <a:pt x="2839" y="554"/>
                </a:lnTo>
                <a:lnTo>
                  <a:pt x="2836" y="557"/>
                </a:lnTo>
                <a:lnTo>
                  <a:pt x="2834" y="564"/>
                </a:lnTo>
                <a:lnTo>
                  <a:pt x="2836" y="567"/>
                </a:lnTo>
                <a:lnTo>
                  <a:pt x="2836" y="573"/>
                </a:lnTo>
                <a:lnTo>
                  <a:pt x="2834" y="573"/>
                </a:lnTo>
                <a:lnTo>
                  <a:pt x="2833" y="575"/>
                </a:lnTo>
                <a:lnTo>
                  <a:pt x="2836" y="577"/>
                </a:lnTo>
                <a:lnTo>
                  <a:pt x="2834" y="580"/>
                </a:lnTo>
                <a:lnTo>
                  <a:pt x="2831" y="583"/>
                </a:lnTo>
                <a:lnTo>
                  <a:pt x="2834" y="587"/>
                </a:lnTo>
                <a:lnTo>
                  <a:pt x="2831" y="590"/>
                </a:lnTo>
                <a:lnTo>
                  <a:pt x="2831" y="600"/>
                </a:lnTo>
                <a:lnTo>
                  <a:pt x="2829" y="603"/>
                </a:lnTo>
                <a:lnTo>
                  <a:pt x="2829" y="605"/>
                </a:lnTo>
                <a:lnTo>
                  <a:pt x="2826" y="608"/>
                </a:lnTo>
                <a:lnTo>
                  <a:pt x="2823" y="613"/>
                </a:lnTo>
                <a:lnTo>
                  <a:pt x="2821" y="610"/>
                </a:lnTo>
                <a:lnTo>
                  <a:pt x="2816" y="605"/>
                </a:lnTo>
                <a:lnTo>
                  <a:pt x="2821" y="600"/>
                </a:lnTo>
                <a:lnTo>
                  <a:pt x="2819" y="597"/>
                </a:lnTo>
                <a:lnTo>
                  <a:pt x="2816" y="597"/>
                </a:lnTo>
                <a:lnTo>
                  <a:pt x="2811" y="600"/>
                </a:lnTo>
                <a:lnTo>
                  <a:pt x="2811" y="603"/>
                </a:lnTo>
                <a:lnTo>
                  <a:pt x="2808" y="605"/>
                </a:lnTo>
                <a:lnTo>
                  <a:pt x="2808" y="597"/>
                </a:lnTo>
                <a:lnTo>
                  <a:pt x="2803" y="597"/>
                </a:lnTo>
                <a:lnTo>
                  <a:pt x="2801" y="593"/>
                </a:lnTo>
                <a:lnTo>
                  <a:pt x="2796" y="597"/>
                </a:lnTo>
                <a:lnTo>
                  <a:pt x="2794" y="595"/>
                </a:lnTo>
                <a:lnTo>
                  <a:pt x="2796" y="593"/>
                </a:lnTo>
                <a:lnTo>
                  <a:pt x="2799" y="590"/>
                </a:lnTo>
                <a:lnTo>
                  <a:pt x="2798" y="588"/>
                </a:lnTo>
                <a:lnTo>
                  <a:pt x="2798" y="585"/>
                </a:lnTo>
                <a:lnTo>
                  <a:pt x="2799" y="585"/>
                </a:lnTo>
                <a:lnTo>
                  <a:pt x="2798" y="580"/>
                </a:lnTo>
                <a:lnTo>
                  <a:pt x="2794" y="578"/>
                </a:lnTo>
                <a:lnTo>
                  <a:pt x="2798" y="575"/>
                </a:lnTo>
                <a:lnTo>
                  <a:pt x="2796" y="572"/>
                </a:lnTo>
                <a:lnTo>
                  <a:pt x="2794" y="570"/>
                </a:lnTo>
                <a:lnTo>
                  <a:pt x="2796" y="567"/>
                </a:lnTo>
                <a:lnTo>
                  <a:pt x="2796" y="562"/>
                </a:lnTo>
                <a:lnTo>
                  <a:pt x="2791" y="559"/>
                </a:lnTo>
                <a:lnTo>
                  <a:pt x="2789" y="555"/>
                </a:lnTo>
                <a:lnTo>
                  <a:pt x="2788" y="555"/>
                </a:lnTo>
                <a:lnTo>
                  <a:pt x="2786" y="562"/>
                </a:lnTo>
                <a:lnTo>
                  <a:pt x="2783" y="562"/>
                </a:lnTo>
                <a:lnTo>
                  <a:pt x="2783" y="567"/>
                </a:lnTo>
                <a:lnTo>
                  <a:pt x="2779" y="572"/>
                </a:lnTo>
                <a:lnTo>
                  <a:pt x="2778" y="572"/>
                </a:lnTo>
                <a:lnTo>
                  <a:pt x="2774" y="567"/>
                </a:lnTo>
                <a:lnTo>
                  <a:pt x="2773" y="567"/>
                </a:lnTo>
                <a:lnTo>
                  <a:pt x="2771" y="567"/>
                </a:lnTo>
                <a:lnTo>
                  <a:pt x="2769" y="564"/>
                </a:lnTo>
                <a:lnTo>
                  <a:pt x="2764" y="564"/>
                </a:lnTo>
                <a:lnTo>
                  <a:pt x="2763" y="565"/>
                </a:lnTo>
                <a:lnTo>
                  <a:pt x="2761" y="565"/>
                </a:lnTo>
                <a:lnTo>
                  <a:pt x="2759" y="568"/>
                </a:lnTo>
                <a:lnTo>
                  <a:pt x="2756" y="570"/>
                </a:lnTo>
                <a:lnTo>
                  <a:pt x="2754" y="572"/>
                </a:lnTo>
                <a:lnTo>
                  <a:pt x="2746" y="572"/>
                </a:lnTo>
                <a:lnTo>
                  <a:pt x="2743" y="575"/>
                </a:lnTo>
                <a:lnTo>
                  <a:pt x="2740" y="575"/>
                </a:lnTo>
                <a:lnTo>
                  <a:pt x="2738" y="577"/>
                </a:lnTo>
                <a:lnTo>
                  <a:pt x="2731" y="575"/>
                </a:lnTo>
                <a:lnTo>
                  <a:pt x="2726" y="583"/>
                </a:lnTo>
                <a:lnTo>
                  <a:pt x="2723" y="585"/>
                </a:lnTo>
                <a:lnTo>
                  <a:pt x="2725" y="592"/>
                </a:lnTo>
                <a:lnTo>
                  <a:pt x="2720" y="593"/>
                </a:lnTo>
                <a:lnTo>
                  <a:pt x="2720" y="597"/>
                </a:lnTo>
                <a:lnTo>
                  <a:pt x="2723" y="598"/>
                </a:lnTo>
                <a:lnTo>
                  <a:pt x="2723" y="603"/>
                </a:lnTo>
                <a:lnTo>
                  <a:pt x="2728" y="610"/>
                </a:lnTo>
                <a:lnTo>
                  <a:pt x="2725" y="613"/>
                </a:lnTo>
                <a:lnTo>
                  <a:pt x="2721" y="628"/>
                </a:lnTo>
                <a:lnTo>
                  <a:pt x="2728" y="635"/>
                </a:lnTo>
                <a:lnTo>
                  <a:pt x="2723" y="637"/>
                </a:lnTo>
                <a:lnTo>
                  <a:pt x="2725" y="637"/>
                </a:lnTo>
                <a:lnTo>
                  <a:pt x="2725" y="642"/>
                </a:lnTo>
                <a:lnTo>
                  <a:pt x="2720" y="647"/>
                </a:lnTo>
                <a:lnTo>
                  <a:pt x="2720" y="653"/>
                </a:lnTo>
                <a:lnTo>
                  <a:pt x="2716" y="657"/>
                </a:lnTo>
                <a:lnTo>
                  <a:pt x="2716" y="662"/>
                </a:lnTo>
                <a:lnTo>
                  <a:pt x="2713" y="670"/>
                </a:lnTo>
                <a:lnTo>
                  <a:pt x="2718" y="675"/>
                </a:lnTo>
                <a:lnTo>
                  <a:pt x="2715" y="678"/>
                </a:lnTo>
                <a:lnTo>
                  <a:pt x="2721" y="686"/>
                </a:lnTo>
                <a:lnTo>
                  <a:pt x="2718" y="688"/>
                </a:lnTo>
                <a:lnTo>
                  <a:pt x="2716" y="691"/>
                </a:lnTo>
                <a:lnTo>
                  <a:pt x="2721" y="693"/>
                </a:lnTo>
                <a:lnTo>
                  <a:pt x="2723" y="691"/>
                </a:lnTo>
                <a:lnTo>
                  <a:pt x="2728" y="691"/>
                </a:lnTo>
                <a:lnTo>
                  <a:pt x="2726" y="690"/>
                </a:lnTo>
                <a:lnTo>
                  <a:pt x="2728" y="688"/>
                </a:lnTo>
                <a:lnTo>
                  <a:pt x="2733" y="691"/>
                </a:lnTo>
                <a:lnTo>
                  <a:pt x="2735" y="691"/>
                </a:lnTo>
                <a:lnTo>
                  <a:pt x="2735" y="688"/>
                </a:lnTo>
                <a:lnTo>
                  <a:pt x="2735" y="688"/>
                </a:lnTo>
                <a:lnTo>
                  <a:pt x="2738" y="690"/>
                </a:lnTo>
                <a:lnTo>
                  <a:pt x="2743" y="691"/>
                </a:lnTo>
                <a:lnTo>
                  <a:pt x="2743" y="693"/>
                </a:lnTo>
                <a:lnTo>
                  <a:pt x="2743" y="695"/>
                </a:lnTo>
                <a:lnTo>
                  <a:pt x="2746" y="700"/>
                </a:lnTo>
                <a:lnTo>
                  <a:pt x="2746" y="701"/>
                </a:lnTo>
                <a:lnTo>
                  <a:pt x="2743" y="701"/>
                </a:lnTo>
                <a:lnTo>
                  <a:pt x="2740" y="703"/>
                </a:lnTo>
                <a:lnTo>
                  <a:pt x="2736" y="701"/>
                </a:lnTo>
                <a:lnTo>
                  <a:pt x="2733" y="703"/>
                </a:lnTo>
                <a:lnTo>
                  <a:pt x="2731" y="705"/>
                </a:lnTo>
                <a:lnTo>
                  <a:pt x="2735" y="708"/>
                </a:lnTo>
                <a:lnTo>
                  <a:pt x="2728" y="713"/>
                </a:lnTo>
                <a:lnTo>
                  <a:pt x="2725" y="711"/>
                </a:lnTo>
                <a:lnTo>
                  <a:pt x="2725" y="708"/>
                </a:lnTo>
                <a:lnTo>
                  <a:pt x="2721" y="706"/>
                </a:lnTo>
                <a:lnTo>
                  <a:pt x="2718" y="708"/>
                </a:lnTo>
                <a:lnTo>
                  <a:pt x="2716" y="706"/>
                </a:lnTo>
                <a:lnTo>
                  <a:pt x="2713" y="708"/>
                </a:lnTo>
                <a:lnTo>
                  <a:pt x="2713" y="710"/>
                </a:lnTo>
                <a:lnTo>
                  <a:pt x="2713" y="715"/>
                </a:lnTo>
                <a:lnTo>
                  <a:pt x="2711" y="715"/>
                </a:lnTo>
                <a:lnTo>
                  <a:pt x="2710" y="716"/>
                </a:lnTo>
                <a:lnTo>
                  <a:pt x="2706" y="720"/>
                </a:lnTo>
                <a:lnTo>
                  <a:pt x="2708" y="721"/>
                </a:lnTo>
                <a:lnTo>
                  <a:pt x="2706" y="723"/>
                </a:lnTo>
                <a:lnTo>
                  <a:pt x="2703" y="723"/>
                </a:lnTo>
                <a:lnTo>
                  <a:pt x="2696" y="718"/>
                </a:lnTo>
                <a:lnTo>
                  <a:pt x="2693" y="718"/>
                </a:lnTo>
                <a:lnTo>
                  <a:pt x="2698" y="723"/>
                </a:lnTo>
                <a:lnTo>
                  <a:pt x="2693" y="725"/>
                </a:lnTo>
                <a:lnTo>
                  <a:pt x="2693" y="726"/>
                </a:lnTo>
                <a:lnTo>
                  <a:pt x="2690" y="730"/>
                </a:lnTo>
                <a:lnTo>
                  <a:pt x="2683" y="731"/>
                </a:lnTo>
                <a:lnTo>
                  <a:pt x="2681" y="735"/>
                </a:lnTo>
                <a:lnTo>
                  <a:pt x="2675" y="726"/>
                </a:lnTo>
                <a:lnTo>
                  <a:pt x="2671" y="726"/>
                </a:lnTo>
                <a:lnTo>
                  <a:pt x="2668" y="725"/>
                </a:lnTo>
                <a:lnTo>
                  <a:pt x="2670" y="723"/>
                </a:lnTo>
                <a:lnTo>
                  <a:pt x="2675" y="723"/>
                </a:lnTo>
                <a:lnTo>
                  <a:pt x="2673" y="718"/>
                </a:lnTo>
                <a:lnTo>
                  <a:pt x="2675" y="716"/>
                </a:lnTo>
                <a:lnTo>
                  <a:pt x="2683" y="716"/>
                </a:lnTo>
                <a:lnTo>
                  <a:pt x="2691" y="710"/>
                </a:lnTo>
                <a:lnTo>
                  <a:pt x="2690" y="708"/>
                </a:lnTo>
                <a:lnTo>
                  <a:pt x="2686" y="706"/>
                </a:lnTo>
                <a:lnTo>
                  <a:pt x="2681" y="711"/>
                </a:lnTo>
                <a:lnTo>
                  <a:pt x="2676" y="710"/>
                </a:lnTo>
                <a:lnTo>
                  <a:pt x="2675" y="708"/>
                </a:lnTo>
                <a:lnTo>
                  <a:pt x="2671" y="705"/>
                </a:lnTo>
                <a:lnTo>
                  <a:pt x="2666" y="705"/>
                </a:lnTo>
                <a:lnTo>
                  <a:pt x="2660" y="703"/>
                </a:lnTo>
                <a:lnTo>
                  <a:pt x="2653" y="703"/>
                </a:lnTo>
                <a:lnTo>
                  <a:pt x="2655" y="706"/>
                </a:lnTo>
                <a:lnTo>
                  <a:pt x="2651" y="706"/>
                </a:lnTo>
                <a:lnTo>
                  <a:pt x="2648" y="705"/>
                </a:lnTo>
                <a:lnTo>
                  <a:pt x="2648" y="703"/>
                </a:lnTo>
                <a:lnTo>
                  <a:pt x="2642" y="703"/>
                </a:lnTo>
                <a:lnTo>
                  <a:pt x="2633" y="701"/>
                </a:lnTo>
                <a:lnTo>
                  <a:pt x="2630" y="703"/>
                </a:lnTo>
                <a:lnTo>
                  <a:pt x="2627" y="701"/>
                </a:lnTo>
                <a:lnTo>
                  <a:pt x="2620" y="700"/>
                </a:lnTo>
                <a:lnTo>
                  <a:pt x="2613" y="708"/>
                </a:lnTo>
                <a:lnTo>
                  <a:pt x="2610" y="708"/>
                </a:lnTo>
                <a:lnTo>
                  <a:pt x="2610" y="710"/>
                </a:lnTo>
                <a:lnTo>
                  <a:pt x="2617" y="715"/>
                </a:lnTo>
                <a:lnTo>
                  <a:pt x="2608" y="716"/>
                </a:lnTo>
                <a:lnTo>
                  <a:pt x="2608" y="713"/>
                </a:lnTo>
                <a:lnTo>
                  <a:pt x="2605" y="718"/>
                </a:lnTo>
                <a:lnTo>
                  <a:pt x="2610" y="721"/>
                </a:lnTo>
                <a:lnTo>
                  <a:pt x="2612" y="720"/>
                </a:lnTo>
                <a:lnTo>
                  <a:pt x="2615" y="721"/>
                </a:lnTo>
                <a:lnTo>
                  <a:pt x="2615" y="725"/>
                </a:lnTo>
                <a:lnTo>
                  <a:pt x="2605" y="728"/>
                </a:lnTo>
                <a:lnTo>
                  <a:pt x="2602" y="725"/>
                </a:lnTo>
                <a:lnTo>
                  <a:pt x="2595" y="725"/>
                </a:lnTo>
                <a:lnTo>
                  <a:pt x="2592" y="726"/>
                </a:lnTo>
                <a:lnTo>
                  <a:pt x="2593" y="730"/>
                </a:lnTo>
                <a:lnTo>
                  <a:pt x="2588" y="730"/>
                </a:lnTo>
                <a:lnTo>
                  <a:pt x="2587" y="731"/>
                </a:lnTo>
                <a:lnTo>
                  <a:pt x="2583" y="731"/>
                </a:lnTo>
                <a:lnTo>
                  <a:pt x="2582" y="728"/>
                </a:lnTo>
                <a:lnTo>
                  <a:pt x="2572" y="728"/>
                </a:lnTo>
                <a:lnTo>
                  <a:pt x="2568" y="730"/>
                </a:lnTo>
                <a:lnTo>
                  <a:pt x="2558" y="730"/>
                </a:lnTo>
                <a:lnTo>
                  <a:pt x="2553" y="731"/>
                </a:lnTo>
                <a:lnTo>
                  <a:pt x="2553" y="735"/>
                </a:lnTo>
                <a:lnTo>
                  <a:pt x="2560" y="738"/>
                </a:lnTo>
                <a:lnTo>
                  <a:pt x="2557" y="741"/>
                </a:lnTo>
                <a:lnTo>
                  <a:pt x="2555" y="746"/>
                </a:lnTo>
                <a:lnTo>
                  <a:pt x="2550" y="743"/>
                </a:lnTo>
                <a:lnTo>
                  <a:pt x="2547" y="741"/>
                </a:lnTo>
                <a:lnTo>
                  <a:pt x="2548" y="736"/>
                </a:lnTo>
                <a:lnTo>
                  <a:pt x="2544" y="733"/>
                </a:lnTo>
                <a:lnTo>
                  <a:pt x="2542" y="736"/>
                </a:lnTo>
                <a:lnTo>
                  <a:pt x="2539" y="738"/>
                </a:lnTo>
                <a:lnTo>
                  <a:pt x="2534" y="738"/>
                </a:lnTo>
                <a:lnTo>
                  <a:pt x="2529" y="741"/>
                </a:lnTo>
                <a:lnTo>
                  <a:pt x="2524" y="740"/>
                </a:lnTo>
                <a:lnTo>
                  <a:pt x="2517" y="745"/>
                </a:lnTo>
                <a:lnTo>
                  <a:pt x="2509" y="745"/>
                </a:lnTo>
                <a:lnTo>
                  <a:pt x="2500" y="751"/>
                </a:lnTo>
                <a:lnTo>
                  <a:pt x="2495" y="751"/>
                </a:lnTo>
                <a:lnTo>
                  <a:pt x="2492" y="748"/>
                </a:lnTo>
                <a:lnTo>
                  <a:pt x="2489" y="748"/>
                </a:lnTo>
                <a:lnTo>
                  <a:pt x="2489" y="753"/>
                </a:lnTo>
                <a:lnTo>
                  <a:pt x="2479" y="760"/>
                </a:lnTo>
                <a:lnTo>
                  <a:pt x="2479" y="763"/>
                </a:lnTo>
                <a:lnTo>
                  <a:pt x="2474" y="768"/>
                </a:lnTo>
                <a:lnTo>
                  <a:pt x="2472" y="773"/>
                </a:lnTo>
                <a:lnTo>
                  <a:pt x="2479" y="781"/>
                </a:lnTo>
                <a:lnTo>
                  <a:pt x="2477" y="789"/>
                </a:lnTo>
                <a:lnTo>
                  <a:pt x="2470" y="796"/>
                </a:lnTo>
                <a:lnTo>
                  <a:pt x="2467" y="804"/>
                </a:lnTo>
                <a:lnTo>
                  <a:pt x="2469" y="809"/>
                </a:lnTo>
                <a:lnTo>
                  <a:pt x="2467" y="818"/>
                </a:lnTo>
                <a:lnTo>
                  <a:pt x="2470" y="821"/>
                </a:lnTo>
                <a:lnTo>
                  <a:pt x="2470" y="826"/>
                </a:lnTo>
                <a:lnTo>
                  <a:pt x="2467" y="826"/>
                </a:lnTo>
                <a:lnTo>
                  <a:pt x="2465" y="828"/>
                </a:lnTo>
                <a:lnTo>
                  <a:pt x="2464" y="833"/>
                </a:lnTo>
                <a:lnTo>
                  <a:pt x="2462" y="834"/>
                </a:lnTo>
                <a:lnTo>
                  <a:pt x="2465" y="841"/>
                </a:lnTo>
                <a:lnTo>
                  <a:pt x="2460" y="844"/>
                </a:lnTo>
                <a:lnTo>
                  <a:pt x="2459" y="851"/>
                </a:lnTo>
                <a:lnTo>
                  <a:pt x="2452" y="858"/>
                </a:lnTo>
                <a:lnTo>
                  <a:pt x="2454" y="863"/>
                </a:lnTo>
                <a:lnTo>
                  <a:pt x="2450" y="864"/>
                </a:lnTo>
                <a:lnTo>
                  <a:pt x="2449" y="872"/>
                </a:lnTo>
                <a:lnTo>
                  <a:pt x="2447" y="872"/>
                </a:lnTo>
                <a:lnTo>
                  <a:pt x="2444" y="882"/>
                </a:lnTo>
                <a:lnTo>
                  <a:pt x="2444" y="891"/>
                </a:lnTo>
                <a:lnTo>
                  <a:pt x="2442" y="894"/>
                </a:lnTo>
                <a:lnTo>
                  <a:pt x="2446" y="899"/>
                </a:lnTo>
                <a:lnTo>
                  <a:pt x="2442" y="904"/>
                </a:lnTo>
                <a:lnTo>
                  <a:pt x="2441" y="909"/>
                </a:lnTo>
                <a:lnTo>
                  <a:pt x="2436" y="916"/>
                </a:lnTo>
                <a:lnTo>
                  <a:pt x="2436" y="917"/>
                </a:lnTo>
                <a:lnTo>
                  <a:pt x="2434" y="917"/>
                </a:lnTo>
                <a:lnTo>
                  <a:pt x="2434" y="924"/>
                </a:lnTo>
                <a:lnTo>
                  <a:pt x="2427" y="929"/>
                </a:lnTo>
                <a:lnTo>
                  <a:pt x="2426" y="937"/>
                </a:lnTo>
                <a:lnTo>
                  <a:pt x="2419" y="942"/>
                </a:lnTo>
                <a:lnTo>
                  <a:pt x="2419" y="946"/>
                </a:lnTo>
                <a:lnTo>
                  <a:pt x="2414" y="952"/>
                </a:lnTo>
                <a:lnTo>
                  <a:pt x="2414" y="957"/>
                </a:lnTo>
                <a:lnTo>
                  <a:pt x="2411" y="961"/>
                </a:lnTo>
                <a:lnTo>
                  <a:pt x="2414" y="964"/>
                </a:lnTo>
                <a:lnTo>
                  <a:pt x="2417" y="967"/>
                </a:lnTo>
                <a:lnTo>
                  <a:pt x="2422" y="965"/>
                </a:lnTo>
                <a:lnTo>
                  <a:pt x="2427" y="969"/>
                </a:lnTo>
                <a:lnTo>
                  <a:pt x="2431" y="969"/>
                </a:lnTo>
                <a:lnTo>
                  <a:pt x="2437" y="965"/>
                </a:lnTo>
                <a:lnTo>
                  <a:pt x="2441" y="964"/>
                </a:lnTo>
                <a:lnTo>
                  <a:pt x="2446" y="962"/>
                </a:lnTo>
                <a:lnTo>
                  <a:pt x="2447" y="962"/>
                </a:lnTo>
                <a:lnTo>
                  <a:pt x="2452" y="961"/>
                </a:lnTo>
                <a:lnTo>
                  <a:pt x="2452" y="972"/>
                </a:lnTo>
                <a:lnTo>
                  <a:pt x="2459" y="979"/>
                </a:lnTo>
                <a:lnTo>
                  <a:pt x="2460" y="985"/>
                </a:lnTo>
                <a:lnTo>
                  <a:pt x="2459" y="992"/>
                </a:lnTo>
                <a:lnTo>
                  <a:pt x="2465" y="995"/>
                </a:lnTo>
                <a:lnTo>
                  <a:pt x="2469" y="992"/>
                </a:lnTo>
                <a:lnTo>
                  <a:pt x="2470" y="992"/>
                </a:lnTo>
                <a:lnTo>
                  <a:pt x="2474" y="990"/>
                </a:lnTo>
                <a:lnTo>
                  <a:pt x="2475" y="987"/>
                </a:lnTo>
                <a:lnTo>
                  <a:pt x="2479" y="985"/>
                </a:lnTo>
                <a:lnTo>
                  <a:pt x="2480" y="989"/>
                </a:lnTo>
                <a:lnTo>
                  <a:pt x="2484" y="985"/>
                </a:lnTo>
                <a:lnTo>
                  <a:pt x="2489" y="985"/>
                </a:lnTo>
                <a:lnTo>
                  <a:pt x="2487" y="989"/>
                </a:lnTo>
                <a:lnTo>
                  <a:pt x="2484" y="992"/>
                </a:lnTo>
                <a:lnTo>
                  <a:pt x="2485" y="997"/>
                </a:lnTo>
                <a:lnTo>
                  <a:pt x="2482" y="997"/>
                </a:lnTo>
                <a:lnTo>
                  <a:pt x="2479" y="1000"/>
                </a:lnTo>
                <a:lnTo>
                  <a:pt x="2480" y="1002"/>
                </a:lnTo>
                <a:lnTo>
                  <a:pt x="2490" y="1002"/>
                </a:lnTo>
                <a:lnTo>
                  <a:pt x="2495" y="999"/>
                </a:lnTo>
                <a:lnTo>
                  <a:pt x="2499" y="992"/>
                </a:lnTo>
                <a:lnTo>
                  <a:pt x="2497" y="987"/>
                </a:lnTo>
                <a:lnTo>
                  <a:pt x="2499" y="984"/>
                </a:lnTo>
                <a:lnTo>
                  <a:pt x="2502" y="990"/>
                </a:lnTo>
                <a:lnTo>
                  <a:pt x="2500" y="995"/>
                </a:lnTo>
                <a:lnTo>
                  <a:pt x="2502" y="1000"/>
                </a:lnTo>
                <a:lnTo>
                  <a:pt x="2505" y="999"/>
                </a:lnTo>
                <a:lnTo>
                  <a:pt x="2507" y="994"/>
                </a:lnTo>
                <a:lnTo>
                  <a:pt x="2504" y="985"/>
                </a:lnTo>
                <a:lnTo>
                  <a:pt x="2505" y="982"/>
                </a:lnTo>
                <a:lnTo>
                  <a:pt x="2502" y="979"/>
                </a:lnTo>
                <a:lnTo>
                  <a:pt x="2499" y="970"/>
                </a:lnTo>
                <a:lnTo>
                  <a:pt x="2504" y="970"/>
                </a:lnTo>
                <a:lnTo>
                  <a:pt x="2509" y="972"/>
                </a:lnTo>
                <a:lnTo>
                  <a:pt x="2509" y="975"/>
                </a:lnTo>
                <a:lnTo>
                  <a:pt x="2510" y="977"/>
                </a:lnTo>
                <a:lnTo>
                  <a:pt x="2512" y="977"/>
                </a:lnTo>
                <a:lnTo>
                  <a:pt x="2515" y="974"/>
                </a:lnTo>
                <a:lnTo>
                  <a:pt x="2519" y="974"/>
                </a:lnTo>
                <a:lnTo>
                  <a:pt x="2525" y="970"/>
                </a:lnTo>
                <a:lnTo>
                  <a:pt x="2530" y="974"/>
                </a:lnTo>
                <a:lnTo>
                  <a:pt x="2535" y="974"/>
                </a:lnTo>
                <a:lnTo>
                  <a:pt x="2540" y="977"/>
                </a:lnTo>
                <a:lnTo>
                  <a:pt x="2542" y="982"/>
                </a:lnTo>
                <a:lnTo>
                  <a:pt x="2545" y="984"/>
                </a:lnTo>
                <a:lnTo>
                  <a:pt x="2552" y="985"/>
                </a:lnTo>
                <a:lnTo>
                  <a:pt x="2555" y="989"/>
                </a:lnTo>
                <a:lnTo>
                  <a:pt x="2565" y="992"/>
                </a:lnTo>
                <a:lnTo>
                  <a:pt x="2567" y="994"/>
                </a:lnTo>
                <a:lnTo>
                  <a:pt x="2570" y="995"/>
                </a:lnTo>
                <a:lnTo>
                  <a:pt x="2573" y="999"/>
                </a:lnTo>
                <a:lnTo>
                  <a:pt x="2577" y="999"/>
                </a:lnTo>
                <a:lnTo>
                  <a:pt x="2580" y="1005"/>
                </a:lnTo>
                <a:lnTo>
                  <a:pt x="2578" y="1009"/>
                </a:lnTo>
                <a:lnTo>
                  <a:pt x="2577" y="1012"/>
                </a:lnTo>
                <a:lnTo>
                  <a:pt x="2573" y="1014"/>
                </a:lnTo>
                <a:lnTo>
                  <a:pt x="2578" y="1019"/>
                </a:lnTo>
                <a:lnTo>
                  <a:pt x="2582" y="1019"/>
                </a:lnTo>
                <a:lnTo>
                  <a:pt x="2588" y="1027"/>
                </a:lnTo>
                <a:lnTo>
                  <a:pt x="2588" y="1030"/>
                </a:lnTo>
                <a:lnTo>
                  <a:pt x="2587" y="1034"/>
                </a:lnTo>
                <a:lnTo>
                  <a:pt x="2587" y="1039"/>
                </a:lnTo>
                <a:lnTo>
                  <a:pt x="2592" y="1042"/>
                </a:lnTo>
                <a:lnTo>
                  <a:pt x="2595" y="1044"/>
                </a:lnTo>
                <a:lnTo>
                  <a:pt x="2598" y="1040"/>
                </a:lnTo>
                <a:lnTo>
                  <a:pt x="2598" y="1044"/>
                </a:lnTo>
                <a:lnTo>
                  <a:pt x="2597" y="1047"/>
                </a:lnTo>
                <a:lnTo>
                  <a:pt x="2598" y="1052"/>
                </a:lnTo>
                <a:lnTo>
                  <a:pt x="2602" y="1055"/>
                </a:lnTo>
                <a:lnTo>
                  <a:pt x="2598" y="1057"/>
                </a:lnTo>
                <a:lnTo>
                  <a:pt x="2598" y="1060"/>
                </a:lnTo>
                <a:lnTo>
                  <a:pt x="2600" y="1065"/>
                </a:lnTo>
                <a:lnTo>
                  <a:pt x="2598" y="1068"/>
                </a:lnTo>
                <a:lnTo>
                  <a:pt x="2600" y="1070"/>
                </a:lnTo>
                <a:lnTo>
                  <a:pt x="2600" y="1073"/>
                </a:lnTo>
                <a:lnTo>
                  <a:pt x="2598" y="1075"/>
                </a:lnTo>
                <a:lnTo>
                  <a:pt x="2600" y="1077"/>
                </a:lnTo>
                <a:lnTo>
                  <a:pt x="2598" y="1080"/>
                </a:lnTo>
                <a:lnTo>
                  <a:pt x="2602" y="1090"/>
                </a:lnTo>
                <a:lnTo>
                  <a:pt x="2600" y="1093"/>
                </a:lnTo>
                <a:lnTo>
                  <a:pt x="2602" y="1102"/>
                </a:lnTo>
                <a:lnTo>
                  <a:pt x="2602" y="1105"/>
                </a:lnTo>
                <a:lnTo>
                  <a:pt x="2602" y="1108"/>
                </a:lnTo>
                <a:lnTo>
                  <a:pt x="2607" y="1123"/>
                </a:lnTo>
                <a:lnTo>
                  <a:pt x="2610" y="1123"/>
                </a:lnTo>
                <a:lnTo>
                  <a:pt x="2615" y="1120"/>
                </a:lnTo>
                <a:lnTo>
                  <a:pt x="2615" y="1123"/>
                </a:lnTo>
                <a:lnTo>
                  <a:pt x="2612" y="1128"/>
                </a:lnTo>
                <a:lnTo>
                  <a:pt x="2610" y="1130"/>
                </a:lnTo>
                <a:lnTo>
                  <a:pt x="2612" y="1135"/>
                </a:lnTo>
                <a:lnTo>
                  <a:pt x="2613" y="1135"/>
                </a:lnTo>
                <a:lnTo>
                  <a:pt x="2622" y="1142"/>
                </a:lnTo>
                <a:lnTo>
                  <a:pt x="2620" y="1150"/>
                </a:lnTo>
                <a:lnTo>
                  <a:pt x="2622" y="1152"/>
                </a:lnTo>
                <a:lnTo>
                  <a:pt x="2622" y="1155"/>
                </a:lnTo>
                <a:lnTo>
                  <a:pt x="2623" y="1165"/>
                </a:lnTo>
                <a:lnTo>
                  <a:pt x="2627" y="1165"/>
                </a:lnTo>
                <a:lnTo>
                  <a:pt x="2627" y="1170"/>
                </a:lnTo>
                <a:lnTo>
                  <a:pt x="2625" y="1171"/>
                </a:lnTo>
                <a:lnTo>
                  <a:pt x="2625" y="1178"/>
                </a:lnTo>
                <a:lnTo>
                  <a:pt x="2628" y="1183"/>
                </a:lnTo>
                <a:lnTo>
                  <a:pt x="2628" y="1188"/>
                </a:lnTo>
                <a:lnTo>
                  <a:pt x="2622" y="1195"/>
                </a:lnTo>
                <a:lnTo>
                  <a:pt x="2620" y="1201"/>
                </a:lnTo>
                <a:lnTo>
                  <a:pt x="2617" y="1208"/>
                </a:lnTo>
                <a:lnTo>
                  <a:pt x="2618" y="1216"/>
                </a:lnTo>
                <a:lnTo>
                  <a:pt x="2620" y="1216"/>
                </a:lnTo>
                <a:lnTo>
                  <a:pt x="2618" y="1223"/>
                </a:lnTo>
                <a:lnTo>
                  <a:pt x="2615" y="1226"/>
                </a:lnTo>
                <a:lnTo>
                  <a:pt x="2615" y="1233"/>
                </a:lnTo>
                <a:lnTo>
                  <a:pt x="2612" y="1240"/>
                </a:lnTo>
                <a:lnTo>
                  <a:pt x="2613" y="1240"/>
                </a:lnTo>
                <a:lnTo>
                  <a:pt x="2613" y="1243"/>
                </a:lnTo>
                <a:lnTo>
                  <a:pt x="2610" y="1248"/>
                </a:lnTo>
                <a:lnTo>
                  <a:pt x="2612" y="1258"/>
                </a:lnTo>
                <a:lnTo>
                  <a:pt x="2607" y="1263"/>
                </a:lnTo>
                <a:lnTo>
                  <a:pt x="2608" y="1268"/>
                </a:lnTo>
                <a:lnTo>
                  <a:pt x="2610" y="1269"/>
                </a:lnTo>
                <a:lnTo>
                  <a:pt x="2610" y="1273"/>
                </a:lnTo>
                <a:lnTo>
                  <a:pt x="2605" y="1279"/>
                </a:lnTo>
                <a:lnTo>
                  <a:pt x="2603" y="1284"/>
                </a:lnTo>
                <a:lnTo>
                  <a:pt x="2598" y="1289"/>
                </a:lnTo>
                <a:lnTo>
                  <a:pt x="2598" y="1293"/>
                </a:lnTo>
                <a:lnTo>
                  <a:pt x="2593" y="1299"/>
                </a:lnTo>
                <a:lnTo>
                  <a:pt x="2588" y="1318"/>
                </a:lnTo>
                <a:lnTo>
                  <a:pt x="2585" y="1319"/>
                </a:lnTo>
                <a:lnTo>
                  <a:pt x="2585" y="1324"/>
                </a:lnTo>
                <a:lnTo>
                  <a:pt x="2587" y="1326"/>
                </a:lnTo>
                <a:lnTo>
                  <a:pt x="2587" y="1328"/>
                </a:lnTo>
                <a:lnTo>
                  <a:pt x="2580" y="1331"/>
                </a:lnTo>
                <a:lnTo>
                  <a:pt x="2580" y="1336"/>
                </a:lnTo>
                <a:lnTo>
                  <a:pt x="2575" y="1338"/>
                </a:lnTo>
                <a:lnTo>
                  <a:pt x="2575" y="1346"/>
                </a:lnTo>
                <a:lnTo>
                  <a:pt x="2573" y="1346"/>
                </a:lnTo>
                <a:lnTo>
                  <a:pt x="2575" y="1349"/>
                </a:lnTo>
                <a:lnTo>
                  <a:pt x="2570" y="1357"/>
                </a:lnTo>
                <a:lnTo>
                  <a:pt x="2568" y="1356"/>
                </a:lnTo>
                <a:lnTo>
                  <a:pt x="2565" y="1356"/>
                </a:lnTo>
                <a:lnTo>
                  <a:pt x="2567" y="1359"/>
                </a:lnTo>
                <a:lnTo>
                  <a:pt x="2567" y="1364"/>
                </a:lnTo>
                <a:lnTo>
                  <a:pt x="2562" y="1367"/>
                </a:lnTo>
                <a:lnTo>
                  <a:pt x="2563" y="1369"/>
                </a:lnTo>
                <a:lnTo>
                  <a:pt x="2555" y="1379"/>
                </a:lnTo>
                <a:lnTo>
                  <a:pt x="2552" y="1384"/>
                </a:lnTo>
                <a:lnTo>
                  <a:pt x="2548" y="1384"/>
                </a:lnTo>
                <a:lnTo>
                  <a:pt x="2547" y="1387"/>
                </a:lnTo>
                <a:lnTo>
                  <a:pt x="2540" y="1387"/>
                </a:lnTo>
                <a:lnTo>
                  <a:pt x="2535" y="1394"/>
                </a:lnTo>
                <a:lnTo>
                  <a:pt x="2532" y="1391"/>
                </a:lnTo>
                <a:lnTo>
                  <a:pt x="2529" y="1392"/>
                </a:lnTo>
                <a:lnTo>
                  <a:pt x="2522" y="1389"/>
                </a:lnTo>
                <a:lnTo>
                  <a:pt x="2514" y="1387"/>
                </a:lnTo>
                <a:lnTo>
                  <a:pt x="2514" y="1379"/>
                </a:lnTo>
                <a:lnTo>
                  <a:pt x="2510" y="1377"/>
                </a:lnTo>
                <a:lnTo>
                  <a:pt x="2505" y="1379"/>
                </a:lnTo>
                <a:lnTo>
                  <a:pt x="2500" y="1376"/>
                </a:lnTo>
                <a:lnTo>
                  <a:pt x="2499" y="1379"/>
                </a:lnTo>
                <a:lnTo>
                  <a:pt x="2499" y="1382"/>
                </a:lnTo>
                <a:lnTo>
                  <a:pt x="2494" y="1386"/>
                </a:lnTo>
                <a:lnTo>
                  <a:pt x="2494" y="1394"/>
                </a:lnTo>
                <a:lnTo>
                  <a:pt x="2490" y="1396"/>
                </a:lnTo>
                <a:lnTo>
                  <a:pt x="2489" y="1402"/>
                </a:lnTo>
                <a:lnTo>
                  <a:pt x="2487" y="1401"/>
                </a:lnTo>
                <a:lnTo>
                  <a:pt x="2480" y="1402"/>
                </a:lnTo>
                <a:lnTo>
                  <a:pt x="2479" y="1409"/>
                </a:lnTo>
                <a:lnTo>
                  <a:pt x="2477" y="1409"/>
                </a:lnTo>
                <a:lnTo>
                  <a:pt x="2477" y="1409"/>
                </a:lnTo>
                <a:close/>
                <a:moveTo>
                  <a:pt x="804" y="1424"/>
                </a:moveTo>
                <a:lnTo>
                  <a:pt x="799" y="1419"/>
                </a:lnTo>
                <a:lnTo>
                  <a:pt x="769" y="1424"/>
                </a:lnTo>
                <a:lnTo>
                  <a:pt x="804" y="1424"/>
                </a:lnTo>
                <a:lnTo>
                  <a:pt x="804" y="1424"/>
                </a:lnTo>
                <a:close/>
                <a:moveTo>
                  <a:pt x="2834" y="1331"/>
                </a:moveTo>
                <a:lnTo>
                  <a:pt x="2836" y="1331"/>
                </a:lnTo>
                <a:lnTo>
                  <a:pt x="2841" y="1329"/>
                </a:lnTo>
                <a:lnTo>
                  <a:pt x="2841" y="1326"/>
                </a:lnTo>
                <a:lnTo>
                  <a:pt x="2838" y="1328"/>
                </a:lnTo>
                <a:lnTo>
                  <a:pt x="2834" y="1331"/>
                </a:lnTo>
                <a:lnTo>
                  <a:pt x="2834" y="1331"/>
                </a:lnTo>
                <a:close/>
                <a:moveTo>
                  <a:pt x="2475" y="85"/>
                </a:moveTo>
                <a:lnTo>
                  <a:pt x="2477" y="83"/>
                </a:lnTo>
                <a:lnTo>
                  <a:pt x="2479" y="82"/>
                </a:lnTo>
                <a:lnTo>
                  <a:pt x="2475" y="78"/>
                </a:lnTo>
                <a:lnTo>
                  <a:pt x="2474" y="82"/>
                </a:lnTo>
                <a:lnTo>
                  <a:pt x="2475" y="85"/>
                </a:lnTo>
                <a:lnTo>
                  <a:pt x="2475" y="85"/>
                </a:lnTo>
                <a:close/>
                <a:moveTo>
                  <a:pt x="2457" y="80"/>
                </a:moveTo>
                <a:lnTo>
                  <a:pt x="2460" y="80"/>
                </a:lnTo>
                <a:lnTo>
                  <a:pt x="2462" y="78"/>
                </a:lnTo>
                <a:lnTo>
                  <a:pt x="2455" y="77"/>
                </a:lnTo>
                <a:lnTo>
                  <a:pt x="2454" y="78"/>
                </a:lnTo>
                <a:lnTo>
                  <a:pt x="2457" y="80"/>
                </a:lnTo>
                <a:lnTo>
                  <a:pt x="2457" y="80"/>
                </a:lnTo>
                <a:close/>
                <a:moveTo>
                  <a:pt x="2439" y="87"/>
                </a:moveTo>
                <a:lnTo>
                  <a:pt x="2441" y="87"/>
                </a:lnTo>
                <a:lnTo>
                  <a:pt x="2442" y="85"/>
                </a:lnTo>
                <a:lnTo>
                  <a:pt x="2441" y="82"/>
                </a:lnTo>
                <a:lnTo>
                  <a:pt x="2437" y="80"/>
                </a:lnTo>
                <a:lnTo>
                  <a:pt x="2436" y="83"/>
                </a:lnTo>
                <a:lnTo>
                  <a:pt x="2439" y="87"/>
                </a:lnTo>
                <a:lnTo>
                  <a:pt x="2439" y="87"/>
                </a:lnTo>
                <a:close/>
                <a:moveTo>
                  <a:pt x="2859" y="552"/>
                </a:moveTo>
                <a:lnTo>
                  <a:pt x="2857" y="552"/>
                </a:lnTo>
                <a:lnTo>
                  <a:pt x="2859" y="557"/>
                </a:lnTo>
                <a:lnTo>
                  <a:pt x="2861" y="555"/>
                </a:lnTo>
                <a:lnTo>
                  <a:pt x="2861" y="552"/>
                </a:lnTo>
                <a:lnTo>
                  <a:pt x="2859" y="550"/>
                </a:lnTo>
                <a:lnTo>
                  <a:pt x="2859" y="552"/>
                </a:lnTo>
                <a:lnTo>
                  <a:pt x="2859" y="552"/>
                </a:lnTo>
                <a:close/>
                <a:moveTo>
                  <a:pt x="2852" y="544"/>
                </a:moveTo>
                <a:lnTo>
                  <a:pt x="2857" y="547"/>
                </a:lnTo>
                <a:lnTo>
                  <a:pt x="2859" y="547"/>
                </a:lnTo>
                <a:lnTo>
                  <a:pt x="2859" y="545"/>
                </a:lnTo>
                <a:lnTo>
                  <a:pt x="2856" y="540"/>
                </a:lnTo>
                <a:lnTo>
                  <a:pt x="2852" y="540"/>
                </a:lnTo>
                <a:lnTo>
                  <a:pt x="2852" y="544"/>
                </a:lnTo>
                <a:lnTo>
                  <a:pt x="2852" y="544"/>
                </a:lnTo>
                <a:close/>
                <a:moveTo>
                  <a:pt x="456" y="278"/>
                </a:moveTo>
                <a:lnTo>
                  <a:pt x="457" y="276"/>
                </a:lnTo>
                <a:lnTo>
                  <a:pt x="459" y="274"/>
                </a:lnTo>
                <a:lnTo>
                  <a:pt x="465" y="271"/>
                </a:lnTo>
                <a:lnTo>
                  <a:pt x="465" y="268"/>
                </a:lnTo>
                <a:lnTo>
                  <a:pt x="464" y="268"/>
                </a:lnTo>
                <a:lnTo>
                  <a:pt x="459" y="271"/>
                </a:lnTo>
                <a:lnTo>
                  <a:pt x="456" y="271"/>
                </a:lnTo>
                <a:lnTo>
                  <a:pt x="454" y="274"/>
                </a:lnTo>
                <a:lnTo>
                  <a:pt x="456" y="278"/>
                </a:lnTo>
                <a:lnTo>
                  <a:pt x="456" y="278"/>
                </a:lnTo>
                <a:close/>
                <a:moveTo>
                  <a:pt x="426" y="417"/>
                </a:moveTo>
                <a:lnTo>
                  <a:pt x="432" y="417"/>
                </a:lnTo>
                <a:lnTo>
                  <a:pt x="441" y="414"/>
                </a:lnTo>
                <a:lnTo>
                  <a:pt x="446" y="412"/>
                </a:lnTo>
                <a:lnTo>
                  <a:pt x="451" y="414"/>
                </a:lnTo>
                <a:lnTo>
                  <a:pt x="452" y="416"/>
                </a:lnTo>
                <a:lnTo>
                  <a:pt x="457" y="417"/>
                </a:lnTo>
                <a:lnTo>
                  <a:pt x="462" y="416"/>
                </a:lnTo>
                <a:lnTo>
                  <a:pt x="459" y="412"/>
                </a:lnTo>
                <a:lnTo>
                  <a:pt x="459" y="409"/>
                </a:lnTo>
                <a:lnTo>
                  <a:pt x="462" y="411"/>
                </a:lnTo>
                <a:lnTo>
                  <a:pt x="464" y="414"/>
                </a:lnTo>
                <a:lnTo>
                  <a:pt x="469" y="416"/>
                </a:lnTo>
                <a:lnTo>
                  <a:pt x="475" y="416"/>
                </a:lnTo>
                <a:lnTo>
                  <a:pt x="475" y="414"/>
                </a:lnTo>
                <a:lnTo>
                  <a:pt x="480" y="414"/>
                </a:lnTo>
                <a:lnTo>
                  <a:pt x="482" y="407"/>
                </a:lnTo>
                <a:lnTo>
                  <a:pt x="482" y="402"/>
                </a:lnTo>
                <a:lnTo>
                  <a:pt x="485" y="399"/>
                </a:lnTo>
                <a:lnTo>
                  <a:pt x="485" y="394"/>
                </a:lnTo>
                <a:lnTo>
                  <a:pt x="482" y="392"/>
                </a:lnTo>
                <a:lnTo>
                  <a:pt x="480" y="386"/>
                </a:lnTo>
                <a:lnTo>
                  <a:pt x="475" y="386"/>
                </a:lnTo>
                <a:lnTo>
                  <a:pt x="472" y="386"/>
                </a:lnTo>
                <a:lnTo>
                  <a:pt x="470" y="384"/>
                </a:lnTo>
                <a:lnTo>
                  <a:pt x="474" y="382"/>
                </a:lnTo>
                <a:lnTo>
                  <a:pt x="477" y="382"/>
                </a:lnTo>
                <a:lnTo>
                  <a:pt x="480" y="382"/>
                </a:lnTo>
                <a:lnTo>
                  <a:pt x="482" y="386"/>
                </a:lnTo>
                <a:lnTo>
                  <a:pt x="482" y="389"/>
                </a:lnTo>
                <a:lnTo>
                  <a:pt x="485" y="389"/>
                </a:lnTo>
                <a:lnTo>
                  <a:pt x="487" y="387"/>
                </a:lnTo>
                <a:lnTo>
                  <a:pt x="485" y="381"/>
                </a:lnTo>
                <a:lnTo>
                  <a:pt x="480" y="374"/>
                </a:lnTo>
                <a:lnTo>
                  <a:pt x="475" y="368"/>
                </a:lnTo>
                <a:lnTo>
                  <a:pt x="477" y="366"/>
                </a:lnTo>
                <a:lnTo>
                  <a:pt x="480" y="369"/>
                </a:lnTo>
                <a:lnTo>
                  <a:pt x="480" y="372"/>
                </a:lnTo>
                <a:lnTo>
                  <a:pt x="485" y="374"/>
                </a:lnTo>
                <a:lnTo>
                  <a:pt x="490" y="376"/>
                </a:lnTo>
                <a:lnTo>
                  <a:pt x="490" y="372"/>
                </a:lnTo>
                <a:lnTo>
                  <a:pt x="490" y="369"/>
                </a:lnTo>
                <a:lnTo>
                  <a:pt x="489" y="368"/>
                </a:lnTo>
                <a:lnTo>
                  <a:pt x="489" y="366"/>
                </a:lnTo>
                <a:lnTo>
                  <a:pt x="492" y="361"/>
                </a:lnTo>
                <a:lnTo>
                  <a:pt x="492" y="358"/>
                </a:lnTo>
                <a:lnTo>
                  <a:pt x="487" y="353"/>
                </a:lnTo>
                <a:lnTo>
                  <a:pt x="482" y="348"/>
                </a:lnTo>
                <a:lnTo>
                  <a:pt x="485" y="348"/>
                </a:lnTo>
                <a:lnTo>
                  <a:pt x="490" y="349"/>
                </a:lnTo>
                <a:lnTo>
                  <a:pt x="494" y="349"/>
                </a:lnTo>
                <a:lnTo>
                  <a:pt x="495" y="344"/>
                </a:lnTo>
                <a:lnTo>
                  <a:pt x="494" y="343"/>
                </a:lnTo>
                <a:lnTo>
                  <a:pt x="490" y="343"/>
                </a:lnTo>
                <a:lnTo>
                  <a:pt x="490" y="338"/>
                </a:lnTo>
                <a:lnTo>
                  <a:pt x="494" y="336"/>
                </a:lnTo>
                <a:lnTo>
                  <a:pt x="499" y="339"/>
                </a:lnTo>
                <a:lnTo>
                  <a:pt x="504" y="341"/>
                </a:lnTo>
                <a:lnTo>
                  <a:pt x="507" y="339"/>
                </a:lnTo>
                <a:lnTo>
                  <a:pt x="504" y="338"/>
                </a:lnTo>
                <a:lnTo>
                  <a:pt x="502" y="334"/>
                </a:lnTo>
                <a:lnTo>
                  <a:pt x="507" y="334"/>
                </a:lnTo>
                <a:lnTo>
                  <a:pt x="509" y="336"/>
                </a:lnTo>
                <a:lnTo>
                  <a:pt x="512" y="333"/>
                </a:lnTo>
                <a:lnTo>
                  <a:pt x="514" y="329"/>
                </a:lnTo>
                <a:lnTo>
                  <a:pt x="512" y="328"/>
                </a:lnTo>
                <a:lnTo>
                  <a:pt x="512" y="326"/>
                </a:lnTo>
                <a:lnTo>
                  <a:pt x="519" y="323"/>
                </a:lnTo>
                <a:lnTo>
                  <a:pt x="520" y="319"/>
                </a:lnTo>
                <a:lnTo>
                  <a:pt x="515" y="318"/>
                </a:lnTo>
                <a:lnTo>
                  <a:pt x="514" y="314"/>
                </a:lnTo>
                <a:lnTo>
                  <a:pt x="517" y="311"/>
                </a:lnTo>
                <a:lnTo>
                  <a:pt x="519" y="314"/>
                </a:lnTo>
                <a:lnTo>
                  <a:pt x="522" y="313"/>
                </a:lnTo>
                <a:lnTo>
                  <a:pt x="529" y="304"/>
                </a:lnTo>
                <a:lnTo>
                  <a:pt x="530" y="299"/>
                </a:lnTo>
                <a:lnTo>
                  <a:pt x="534" y="296"/>
                </a:lnTo>
                <a:lnTo>
                  <a:pt x="534" y="291"/>
                </a:lnTo>
                <a:lnTo>
                  <a:pt x="540" y="288"/>
                </a:lnTo>
                <a:lnTo>
                  <a:pt x="544" y="281"/>
                </a:lnTo>
                <a:lnTo>
                  <a:pt x="547" y="273"/>
                </a:lnTo>
                <a:lnTo>
                  <a:pt x="550" y="273"/>
                </a:lnTo>
                <a:lnTo>
                  <a:pt x="560" y="268"/>
                </a:lnTo>
                <a:lnTo>
                  <a:pt x="570" y="256"/>
                </a:lnTo>
                <a:lnTo>
                  <a:pt x="577" y="251"/>
                </a:lnTo>
                <a:lnTo>
                  <a:pt x="580" y="251"/>
                </a:lnTo>
                <a:lnTo>
                  <a:pt x="587" y="246"/>
                </a:lnTo>
                <a:lnTo>
                  <a:pt x="595" y="245"/>
                </a:lnTo>
                <a:lnTo>
                  <a:pt x="598" y="241"/>
                </a:lnTo>
                <a:lnTo>
                  <a:pt x="605" y="233"/>
                </a:lnTo>
                <a:lnTo>
                  <a:pt x="610" y="231"/>
                </a:lnTo>
                <a:lnTo>
                  <a:pt x="612" y="231"/>
                </a:lnTo>
                <a:lnTo>
                  <a:pt x="617" y="230"/>
                </a:lnTo>
                <a:lnTo>
                  <a:pt x="617" y="226"/>
                </a:lnTo>
                <a:lnTo>
                  <a:pt x="615" y="225"/>
                </a:lnTo>
                <a:lnTo>
                  <a:pt x="617" y="221"/>
                </a:lnTo>
                <a:lnTo>
                  <a:pt x="617" y="216"/>
                </a:lnTo>
                <a:lnTo>
                  <a:pt x="617" y="211"/>
                </a:lnTo>
                <a:lnTo>
                  <a:pt x="615" y="210"/>
                </a:lnTo>
                <a:lnTo>
                  <a:pt x="612" y="210"/>
                </a:lnTo>
                <a:lnTo>
                  <a:pt x="612" y="205"/>
                </a:lnTo>
                <a:lnTo>
                  <a:pt x="613" y="198"/>
                </a:lnTo>
                <a:lnTo>
                  <a:pt x="612" y="196"/>
                </a:lnTo>
                <a:lnTo>
                  <a:pt x="607" y="196"/>
                </a:lnTo>
                <a:lnTo>
                  <a:pt x="605" y="193"/>
                </a:lnTo>
                <a:lnTo>
                  <a:pt x="600" y="193"/>
                </a:lnTo>
                <a:lnTo>
                  <a:pt x="598" y="190"/>
                </a:lnTo>
                <a:lnTo>
                  <a:pt x="597" y="186"/>
                </a:lnTo>
                <a:lnTo>
                  <a:pt x="595" y="185"/>
                </a:lnTo>
                <a:lnTo>
                  <a:pt x="590" y="186"/>
                </a:lnTo>
                <a:lnTo>
                  <a:pt x="588" y="190"/>
                </a:lnTo>
                <a:lnTo>
                  <a:pt x="587" y="188"/>
                </a:lnTo>
                <a:lnTo>
                  <a:pt x="582" y="186"/>
                </a:lnTo>
                <a:lnTo>
                  <a:pt x="578" y="188"/>
                </a:lnTo>
                <a:lnTo>
                  <a:pt x="572" y="191"/>
                </a:lnTo>
                <a:lnTo>
                  <a:pt x="572" y="195"/>
                </a:lnTo>
                <a:lnTo>
                  <a:pt x="568" y="198"/>
                </a:lnTo>
                <a:lnTo>
                  <a:pt x="565" y="198"/>
                </a:lnTo>
                <a:lnTo>
                  <a:pt x="562" y="201"/>
                </a:lnTo>
                <a:lnTo>
                  <a:pt x="562" y="203"/>
                </a:lnTo>
                <a:lnTo>
                  <a:pt x="559" y="208"/>
                </a:lnTo>
                <a:lnTo>
                  <a:pt x="557" y="210"/>
                </a:lnTo>
                <a:lnTo>
                  <a:pt x="560" y="215"/>
                </a:lnTo>
                <a:lnTo>
                  <a:pt x="560" y="216"/>
                </a:lnTo>
                <a:lnTo>
                  <a:pt x="557" y="216"/>
                </a:lnTo>
                <a:lnTo>
                  <a:pt x="554" y="220"/>
                </a:lnTo>
                <a:lnTo>
                  <a:pt x="554" y="223"/>
                </a:lnTo>
                <a:lnTo>
                  <a:pt x="552" y="223"/>
                </a:lnTo>
                <a:lnTo>
                  <a:pt x="549" y="226"/>
                </a:lnTo>
                <a:lnTo>
                  <a:pt x="540" y="231"/>
                </a:lnTo>
                <a:lnTo>
                  <a:pt x="539" y="235"/>
                </a:lnTo>
                <a:lnTo>
                  <a:pt x="535" y="233"/>
                </a:lnTo>
                <a:lnTo>
                  <a:pt x="532" y="233"/>
                </a:lnTo>
                <a:lnTo>
                  <a:pt x="529" y="236"/>
                </a:lnTo>
                <a:lnTo>
                  <a:pt x="524" y="241"/>
                </a:lnTo>
                <a:lnTo>
                  <a:pt x="520" y="243"/>
                </a:lnTo>
                <a:lnTo>
                  <a:pt x="519" y="243"/>
                </a:lnTo>
                <a:lnTo>
                  <a:pt x="517" y="240"/>
                </a:lnTo>
                <a:lnTo>
                  <a:pt x="515" y="240"/>
                </a:lnTo>
                <a:lnTo>
                  <a:pt x="515" y="241"/>
                </a:lnTo>
                <a:lnTo>
                  <a:pt x="515" y="246"/>
                </a:lnTo>
                <a:lnTo>
                  <a:pt x="514" y="248"/>
                </a:lnTo>
                <a:lnTo>
                  <a:pt x="512" y="245"/>
                </a:lnTo>
                <a:lnTo>
                  <a:pt x="510" y="241"/>
                </a:lnTo>
                <a:lnTo>
                  <a:pt x="502" y="241"/>
                </a:lnTo>
                <a:lnTo>
                  <a:pt x="494" y="243"/>
                </a:lnTo>
                <a:lnTo>
                  <a:pt x="492" y="245"/>
                </a:lnTo>
                <a:lnTo>
                  <a:pt x="489" y="246"/>
                </a:lnTo>
                <a:lnTo>
                  <a:pt x="487" y="248"/>
                </a:lnTo>
                <a:lnTo>
                  <a:pt x="489" y="253"/>
                </a:lnTo>
                <a:lnTo>
                  <a:pt x="492" y="256"/>
                </a:lnTo>
                <a:lnTo>
                  <a:pt x="490" y="258"/>
                </a:lnTo>
                <a:lnTo>
                  <a:pt x="489" y="258"/>
                </a:lnTo>
                <a:lnTo>
                  <a:pt x="485" y="261"/>
                </a:lnTo>
                <a:lnTo>
                  <a:pt x="484" y="261"/>
                </a:lnTo>
                <a:lnTo>
                  <a:pt x="484" y="260"/>
                </a:lnTo>
                <a:lnTo>
                  <a:pt x="485" y="258"/>
                </a:lnTo>
                <a:lnTo>
                  <a:pt x="485" y="255"/>
                </a:lnTo>
                <a:lnTo>
                  <a:pt x="482" y="255"/>
                </a:lnTo>
                <a:lnTo>
                  <a:pt x="479" y="260"/>
                </a:lnTo>
                <a:lnTo>
                  <a:pt x="475" y="261"/>
                </a:lnTo>
                <a:lnTo>
                  <a:pt x="475" y="265"/>
                </a:lnTo>
                <a:lnTo>
                  <a:pt x="479" y="266"/>
                </a:lnTo>
                <a:lnTo>
                  <a:pt x="475" y="268"/>
                </a:lnTo>
                <a:lnTo>
                  <a:pt x="474" y="271"/>
                </a:lnTo>
                <a:lnTo>
                  <a:pt x="469" y="271"/>
                </a:lnTo>
                <a:lnTo>
                  <a:pt x="465" y="273"/>
                </a:lnTo>
                <a:lnTo>
                  <a:pt x="465" y="276"/>
                </a:lnTo>
                <a:lnTo>
                  <a:pt x="461" y="278"/>
                </a:lnTo>
                <a:lnTo>
                  <a:pt x="459" y="279"/>
                </a:lnTo>
                <a:lnTo>
                  <a:pt x="457" y="286"/>
                </a:lnTo>
                <a:lnTo>
                  <a:pt x="459" y="288"/>
                </a:lnTo>
                <a:lnTo>
                  <a:pt x="461" y="288"/>
                </a:lnTo>
                <a:lnTo>
                  <a:pt x="457" y="291"/>
                </a:lnTo>
                <a:lnTo>
                  <a:pt x="451" y="291"/>
                </a:lnTo>
                <a:lnTo>
                  <a:pt x="447" y="293"/>
                </a:lnTo>
                <a:lnTo>
                  <a:pt x="447" y="298"/>
                </a:lnTo>
                <a:lnTo>
                  <a:pt x="447" y="301"/>
                </a:lnTo>
                <a:lnTo>
                  <a:pt x="451" y="303"/>
                </a:lnTo>
                <a:lnTo>
                  <a:pt x="454" y="301"/>
                </a:lnTo>
                <a:lnTo>
                  <a:pt x="456" y="303"/>
                </a:lnTo>
                <a:lnTo>
                  <a:pt x="454" y="306"/>
                </a:lnTo>
                <a:lnTo>
                  <a:pt x="456" y="309"/>
                </a:lnTo>
                <a:lnTo>
                  <a:pt x="452" y="311"/>
                </a:lnTo>
                <a:lnTo>
                  <a:pt x="449" y="311"/>
                </a:lnTo>
                <a:lnTo>
                  <a:pt x="442" y="309"/>
                </a:lnTo>
                <a:lnTo>
                  <a:pt x="437" y="311"/>
                </a:lnTo>
                <a:lnTo>
                  <a:pt x="436" y="314"/>
                </a:lnTo>
                <a:lnTo>
                  <a:pt x="437" y="318"/>
                </a:lnTo>
                <a:lnTo>
                  <a:pt x="434" y="321"/>
                </a:lnTo>
                <a:lnTo>
                  <a:pt x="431" y="324"/>
                </a:lnTo>
                <a:lnTo>
                  <a:pt x="427" y="323"/>
                </a:lnTo>
                <a:lnTo>
                  <a:pt x="424" y="321"/>
                </a:lnTo>
                <a:lnTo>
                  <a:pt x="422" y="318"/>
                </a:lnTo>
                <a:lnTo>
                  <a:pt x="421" y="318"/>
                </a:lnTo>
                <a:lnTo>
                  <a:pt x="419" y="324"/>
                </a:lnTo>
                <a:lnTo>
                  <a:pt x="421" y="328"/>
                </a:lnTo>
                <a:lnTo>
                  <a:pt x="426" y="331"/>
                </a:lnTo>
                <a:lnTo>
                  <a:pt x="427" y="331"/>
                </a:lnTo>
                <a:lnTo>
                  <a:pt x="429" y="331"/>
                </a:lnTo>
                <a:lnTo>
                  <a:pt x="429" y="334"/>
                </a:lnTo>
                <a:lnTo>
                  <a:pt x="427" y="339"/>
                </a:lnTo>
                <a:lnTo>
                  <a:pt x="429" y="341"/>
                </a:lnTo>
                <a:lnTo>
                  <a:pt x="431" y="343"/>
                </a:lnTo>
                <a:lnTo>
                  <a:pt x="434" y="339"/>
                </a:lnTo>
                <a:lnTo>
                  <a:pt x="436" y="339"/>
                </a:lnTo>
                <a:lnTo>
                  <a:pt x="437" y="341"/>
                </a:lnTo>
                <a:lnTo>
                  <a:pt x="442" y="341"/>
                </a:lnTo>
                <a:lnTo>
                  <a:pt x="446" y="339"/>
                </a:lnTo>
                <a:lnTo>
                  <a:pt x="447" y="341"/>
                </a:lnTo>
                <a:lnTo>
                  <a:pt x="446" y="343"/>
                </a:lnTo>
                <a:lnTo>
                  <a:pt x="442" y="344"/>
                </a:lnTo>
                <a:lnTo>
                  <a:pt x="436" y="344"/>
                </a:lnTo>
                <a:lnTo>
                  <a:pt x="434" y="346"/>
                </a:lnTo>
                <a:lnTo>
                  <a:pt x="431" y="346"/>
                </a:lnTo>
                <a:lnTo>
                  <a:pt x="429" y="348"/>
                </a:lnTo>
                <a:lnTo>
                  <a:pt x="431" y="353"/>
                </a:lnTo>
                <a:lnTo>
                  <a:pt x="434" y="354"/>
                </a:lnTo>
                <a:lnTo>
                  <a:pt x="437" y="356"/>
                </a:lnTo>
                <a:lnTo>
                  <a:pt x="441" y="354"/>
                </a:lnTo>
                <a:lnTo>
                  <a:pt x="442" y="356"/>
                </a:lnTo>
                <a:lnTo>
                  <a:pt x="441" y="358"/>
                </a:lnTo>
                <a:lnTo>
                  <a:pt x="436" y="359"/>
                </a:lnTo>
                <a:lnTo>
                  <a:pt x="431" y="359"/>
                </a:lnTo>
                <a:lnTo>
                  <a:pt x="427" y="361"/>
                </a:lnTo>
                <a:lnTo>
                  <a:pt x="427" y="363"/>
                </a:lnTo>
                <a:lnTo>
                  <a:pt x="429" y="364"/>
                </a:lnTo>
                <a:lnTo>
                  <a:pt x="434" y="364"/>
                </a:lnTo>
                <a:lnTo>
                  <a:pt x="437" y="364"/>
                </a:lnTo>
                <a:lnTo>
                  <a:pt x="437" y="366"/>
                </a:lnTo>
                <a:lnTo>
                  <a:pt x="436" y="368"/>
                </a:lnTo>
                <a:lnTo>
                  <a:pt x="431" y="368"/>
                </a:lnTo>
                <a:lnTo>
                  <a:pt x="431" y="371"/>
                </a:lnTo>
                <a:lnTo>
                  <a:pt x="432" y="371"/>
                </a:lnTo>
                <a:lnTo>
                  <a:pt x="437" y="371"/>
                </a:lnTo>
                <a:lnTo>
                  <a:pt x="446" y="376"/>
                </a:lnTo>
                <a:lnTo>
                  <a:pt x="449" y="377"/>
                </a:lnTo>
                <a:lnTo>
                  <a:pt x="449" y="377"/>
                </a:lnTo>
                <a:lnTo>
                  <a:pt x="449" y="381"/>
                </a:lnTo>
                <a:lnTo>
                  <a:pt x="446" y="377"/>
                </a:lnTo>
                <a:lnTo>
                  <a:pt x="441" y="376"/>
                </a:lnTo>
                <a:lnTo>
                  <a:pt x="437" y="376"/>
                </a:lnTo>
                <a:lnTo>
                  <a:pt x="432" y="372"/>
                </a:lnTo>
                <a:lnTo>
                  <a:pt x="429" y="372"/>
                </a:lnTo>
                <a:lnTo>
                  <a:pt x="426" y="376"/>
                </a:lnTo>
                <a:lnTo>
                  <a:pt x="426" y="379"/>
                </a:lnTo>
                <a:lnTo>
                  <a:pt x="422" y="381"/>
                </a:lnTo>
                <a:lnTo>
                  <a:pt x="424" y="382"/>
                </a:lnTo>
                <a:lnTo>
                  <a:pt x="426" y="384"/>
                </a:lnTo>
                <a:lnTo>
                  <a:pt x="424" y="386"/>
                </a:lnTo>
                <a:lnTo>
                  <a:pt x="422" y="387"/>
                </a:lnTo>
                <a:lnTo>
                  <a:pt x="421" y="387"/>
                </a:lnTo>
                <a:lnTo>
                  <a:pt x="417" y="389"/>
                </a:lnTo>
                <a:lnTo>
                  <a:pt x="416" y="394"/>
                </a:lnTo>
                <a:lnTo>
                  <a:pt x="416" y="396"/>
                </a:lnTo>
                <a:lnTo>
                  <a:pt x="416" y="397"/>
                </a:lnTo>
                <a:lnTo>
                  <a:pt x="411" y="397"/>
                </a:lnTo>
                <a:lnTo>
                  <a:pt x="411" y="399"/>
                </a:lnTo>
                <a:lnTo>
                  <a:pt x="416" y="404"/>
                </a:lnTo>
                <a:lnTo>
                  <a:pt x="421" y="406"/>
                </a:lnTo>
                <a:lnTo>
                  <a:pt x="422" y="404"/>
                </a:lnTo>
                <a:lnTo>
                  <a:pt x="424" y="402"/>
                </a:lnTo>
                <a:lnTo>
                  <a:pt x="427" y="401"/>
                </a:lnTo>
                <a:lnTo>
                  <a:pt x="434" y="396"/>
                </a:lnTo>
                <a:lnTo>
                  <a:pt x="439" y="394"/>
                </a:lnTo>
                <a:lnTo>
                  <a:pt x="444" y="396"/>
                </a:lnTo>
                <a:lnTo>
                  <a:pt x="446" y="397"/>
                </a:lnTo>
                <a:lnTo>
                  <a:pt x="446" y="399"/>
                </a:lnTo>
                <a:lnTo>
                  <a:pt x="444" y="399"/>
                </a:lnTo>
                <a:lnTo>
                  <a:pt x="441" y="397"/>
                </a:lnTo>
                <a:lnTo>
                  <a:pt x="437" y="397"/>
                </a:lnTo>
                <a:lnTo>
                  <a:pt x="436" y="399"/>
                </a:lnTo>
                <a:lnTo>
                  <a:pt x="429" y="402"/>
                </a:lnTo>
                <a:lnTo>
                  <a:pt x="427" y="406"/>
                </a:lnTo>
                <a:lnTo>
                  <a:pt x="426" y="411"/>
                </a:lnTo>
                <a:lnTo>
                  <a:pt x="427" y="414"/>
                </a:lnTo>
                <a:lnTo>
                  <a:pt x="426" y="416"/>
                </a:lnTo>
                <a:lnTo>
                  <a:pt x="426" y="416"/>
                </a:lnTo>
                <a:lnTo>
                  <a:pt x="426" y="417"/>
                </a:lnTo>
                <a:lnTo>
                  <a:pt x="426" y="417"/>
                </a:lnTo>
                <a:close/>
                <a:moveTo>
                  <a:pt x="447" y="537"/>
                </a:moveTo>
                <a:lnTo>
                  <a:pt x="449" y="537"/>
                </a:lnTo>
                <a:lnTo>
                  <a:pt x="451" y="535"/>
                </a:lnTo>
                <a:lnTo>
                  <a:pt x="447" y="532"/>
                </a:lnTo>
                <a:lnTo>
                  <a:pt x="451" y="529"/>
                </a:lnTo>
                <a:lnTo>
                  <a:pt x="449" y="525"/>
                </a:lnTo>
                <a:lnTo>
                  <a:pt x="442" y="524"/>
                </a:lnTo>
                <a:lnTo>
                  <a:pt x="442" y="520"/>
                </a:lnTo>
                <a:lnTo>
                  <a:pt x="439" y="519"/>
                </a:lnTo>
                <a:lnTo>
                  <a:pt x="432" y="520"/>
                </a:lnTo>
                <a:lnTo>
                  <a:pt x="429" y="522"/>
                </a:lnTo>
                <a:lnTo>
                  <a:pt x="431" y="525"/>
                </a:lnTo>
                <a:lnTo>
                  <a:pt x="434" y="527"/>
                </a:lnTo>
                <a:lnTo>
                  <a:pt x="436" y="525"/>
                </a:lnTo>
                <a:lnTo>
                  <a:pt x="439" y="527"/>
                </a:lnTo>
                <a:lnTo>
                  <a:pt x="441" y="530"/>
                </a:lnTo>
                <a:lnTo>
                  <a:pt x="444" y="532"/>
                </a:lnTo>
                <a:lnTo>
                  <a:pt x="447" y="537"/>
                </a:lnTo>
                <a:lnTo>
                  <a:pt x="447" y="537"/>
                </a:lnTo>
                <a:close/>
                <a:moveTo>
                  <a:pt x="534" y="535"/>
                </a:moveTo>
                <a:lnTo>
                  <a:pt x="529" y="532"/>
                </a:lnTo>
                <a:lnTo>
                  <a:pt x="527" y="534"/>
                </a:lnTo>
                <a:lnTo>
                  <a:pt x="522" y="532"/>
                </a:lnTo>
                <a:lnTo>
                  <a:pt x="519" y="527"/>
                </a:lnTo>
                <a:lnTo>
                  <a:pt x="514" y="527"/>
                </a:lnTo>
                <a:lnTo>
                  <a:pt x="505" y="522"/>
                </a:lnTo>
                <a:lnTo>
                  <a:pt x="504" y="517"/>
                </a:lnTo>
                <a:lnTo>
                  <a:pt x="499" y="517"/>
                </a:lnTo>
                <a:lnTo>
                  <a:pt x="492" y="507"/>
                </a:lnTo>
                <a:lnTo>
                  <a:pt x="484" y="499"/>
                </a:lnTo>
                <a:lnTo>
                  <a:pt x="480" y="489"/>
                </a:lnTo>
                <a:lnTo>
                  <a:pt x="475" y="482"/>
                </a:lnTo>
                <a:lnTo>
                  <a:pt x="475" y="470"/>
                </a:lnTo>
                <a:lnTo>
                  <a:pt x="472" y="466"/>
                </a:lnTo>
                <a:lnTo>
                  <a:pt x="470" y="452"/>
                </a:lnTo>
                <a:lnTo>
                  <a:pt x="469" y="451"/>
                </a:lnTo>
                <a:lnTo>
                  <a:pt x="470" y="446"/>
                </a:lnTo>
                <a:lnTo>
                  <a:pt x="470" y="444"/>
                </a:lnTo>
                <a:lnTo>
                  <a:pt x="467" y="442"/>
                </a:lnTo>
                <a:lnTo>
                  <a:pt x="462" y="444"/>
                </a:lnTo>
                <a:lnTo>
                  <a:pt x="461" y="442"/>
                </a:lnTo>
                <a:lnTo>
                  <a:pt x="461" y="441"/>
                </a:lnTo>
                <a:lnTo>
                  <a:pt x="467" y="441"/>
                </a:lnTo>
                <a:lnTo>
                  <a:pt x="472" y="439"/>
                </a:lnTo>
                <a:lnTo>
                  <a:pt x="474" y="431"/>
                </a:lnTo>
                <a:lnTo>
                  <a:pt x="472" y="426"/>
                </a:lnTo>
                <a:lnTo>
                  <a:pt x="469" y="427"/>
                </a:lnTo>
                <a:lnTo>
                  <a:pt x="464" y="427"/>
                </a:lnTo>
                <a:lnTo>
                  <a:pt x="465" y="426"/>
                </a:lnTo>
                <a:lnTo>
                  <a:pt x="472" y="424"/>
                </a:lnTo>
                <a:lnTo>
                  <a:pt x="474" y="421"/>
                </a:lnTo>
                <a:lnTo>
                  <a:pt x="472" y="419"/>
                </a:lnTo>
                <a:lnTo>
                  <a:pt x="462" y="419"/>
                </a:lnTo>
                <a:lnTo>
                  <a:pt x="451" y="417"/>
                </a:lnTo>
                <a:lnTo>
                  <a:pt x="447" y="416"/>
                </a:lnTo>
                <a:lnTo>
                  <a:pt x="442" y="416"/>
                </a:lnTo>
                <a:lnTo>
                  <a:pt x="434" y="421"/>
                </a:lnTo>
                <a:lnTo>
                  <a:pt x="426" y="421"/>
                </a:lnTo>
                <a:lnTo>
                  <a:pt x="422" y="422"/>
                </a:lnTo>
                <a:lnTo>
                  <a:pt x="417" y="426"/>
                </a:lnTo>
                <a:lnTo>
                  <a:pt x="416" y="431"/>
                </a:lnTo>
                <a:lnTo>
                  <a:pt x="414" y="434"/>
                </a:lnTo>
                <a:lnTo>
                  <a:pt x="416" y="439"/>
                </a:lnTo>
                <a:lnTo>
                  <a:pt x="421" y="439"/>
                </a:lnTo>
                <a:lnTo>
                  <a:pt x="422" y="441"/>
                </a:lnTo>
                <a:lnTo>
                  <a:pt x="421" y="442"/>
                </a:lnTo>
                <a:lnTo>
                  <a:pt x="416" y="442"/>
                </a:lnTo>
                <a:lnTo>
                  <a:pt x="411" y="444"/>
                </a:lnTo>
                <a:lnTo>
                  <a:pt x="407" y="451"/>
                </a:lnTo>
                <a:lnTo>
                  <a:pt x="407" y="456"/>
                </a:lnTo>
                <a:lnTo>
                  <a:pt x="409" y="457"/>
                </a:lnTo>
                <a:lnTo>
                  <a:pt x="412" y="457"/>
                </a:lnTo>
                <a:lnTo>
                  <a:pt x="419" y="454"/>
                </a:lnTo>
                <a:lnTo>
                  <a:pt x="421" y="456"/>
                </a:lnTo>
                <a:lnTo>
                  <a:pt x="416" y="459"/>
                </a:lnTo>
                <a:lnTo>
                  <a:pt x="416" y="462"/>
                </a:lnTo>
                <a:lnTo>
                  <a:pt x="417" y="462"/>
                </a:lnTo>
                <a:lnTo>
                  <a:pt x="421" y="459"/>
                </a:lnTo>
                <a:lnTo>
                  <a:pt x="424" y="459"/>
                </a:lnTo>
                <a:lnTo>
                  <a:pt x="426" y="461"/>
                </a:lnTo>
                <a:lnTo>
                  <a:pt x="421" y="464"/>
                </a:lnTo>
                <a:lnTo>
                  <a:pt x="421" y="467"/>
                </a:lnTo>
                <a:lnTo>
                  <a:pt x="424" y="470"/>
                </a:lnTo>
                <a:lnTo>
                  <a:pt x="429" y="470"/>
                </a:lnTo>
                <a:lnTo>
                  <a:pt x="426" y="472"/>
                </a:lnTo>
                <a:lnTo>
                  <a:pt x="422" y="472"/>
                </a:lnTo>
                <a:lnTo>
                  <a:pt x="419" y="474"/>
                </a:lnTo>
                <a:lnTo>
                  <a:pt x="419" y="477"/>
                </a:lnTo>
                <a:lnTo>
                  <a:pt x="422" y="482"/>
                </a:lnTo>
                <a:lnTo>
                  <a:pt x="421" y="484"/>
                </a:lnTo>
                <a:lnTo>
                  <a:pt x="417" y="482"/>
                </a:lnTo>
                <a:lnTo>
                  <a:pt x="414" y="484"/>
                </a:lnTo>
                <a:lnTo>
                  <a:pt x="409" y="482"/>
                </a:lnTo>
                <a:lnTo>
                  <a:pt x="407" y="482"/>
                </a:lnTo>
                <a:lnTo>
                  <a:pt x="402" y="487"/>
                </a:lnTo>
                <a:lnTo>
                  <a:pt x="402" y="490"/>
                </a:lnTo>
                <a:lnTo>
                  <a:pt x="404" y="497"/>
                </a:lnTo>
                <a:lnTo>
                  <a:pt x="402" y="502"/>
                </a:lnTo>
                <a:lnTo>
                  <a:pt x="404" y="505"/>
                </a:lnTo>
                <a:lnTo>
                  <a:pt x="411" y="510"/>
                </a:lnTo>
                <a:lnTo>
                  <a:pt x="411" y="514"/>
                </a:lnTo>
                <a:lnTo>
                  <a:pt x="417" y="517"/>
                </a:lnTo>
                <a:lnTo>
                  <a:pt x="422" y="519"/>
                </a:lnTo>
                <a:lnTo>
                  <a:pt x="424" y="517"/>
                </a:lnTo>
                <a:lnTo>
                  <a:pt x="427" y="517"/>
                </a:lnTo>
                <a:lnTo>
                  <a:pt x="432" y="512"/>
                </a:lnTo>
                <a:lnTo>
                  <a:pt x="431" y="505"/>
                </a:lnTo>
                <a:lnTo>
                  <a:pt x="431" y="502"/>
                </a:lnTo>
                <a:lnTo>
                  <a:pt x="434" y="497"/>
                </a:lnTo>
                <a:lnTo>
                  <a:pt x="432" y="502"/>
                </a:lnTo>
                <a:lnTo>
                  <a:pt x="432" y="505"/>
                </a:lnTo>
                <a:lnTo>
                  <a:pt x="434" y="509"/>
                </a:lnTo>
                <a:lnTo>
                  <a:pt x="436" y="514"/>
                </a:lnTo>
                <a:lnTo>
                  <a:pt x="439" y="515"/>
                </a:lnTo>
                <a:lnTo>
                  <a:pt x="442" y="514"/>
                </a:lnTo>
                <a:lnTo>
                  <a:pt x="442" y="510"/>
                </a:lnTo>
                <a:lnTo>
                  <a:pt x="444" y="505"/>
                </a:lnTo>
                <a:lnTo>
                  <a:pt x="446" y="507"/>
                </a:lnTo>
                <a:lnTo>
                  <a:pt x="446" y="510"/>
                </a:lnTo>
                <a:lnTo>
                  <a:pt x="446" y="514"/>
                </a:lnTo>
                <a:lnTo>
                  <a:pt x="451" y="520"/>
                </a:lnTo>
                <a:lnTo>
                  <a:pt x="456" y="524"/>
                </a:lnTo>
                <a:lnTo>
                  <a:pt x="459" y="524"/>
                </a:lnTo>
                <a:lnTo>
                  <a:pt x="462" y="520"/>
                </a:lnTo>
                <a:lnTo>
                  <a:pt x="465" y="522"/>
                </a:lnTo>
                <a:lnTo>
                  <a:pt x="464" y="524"/>
                </a:lnTo>
                <a:lnTo>
                  <a:pt x="461" y="524"/>
                </a:lnTo>
                <a:lnTo>
                  <a:pt x="459" y="527"/>
                </a:lnTo>
                <a:lnTo>
                  <a:pt x="456" y="529"/>
                </a:lnTo>
                <a:lnTo>
                  <a:pt x="456" y="530"/>
                </a:lnTo>
                <a:lnTo>
                  <a:pt x="459" y="534"/>
                </a:lnTo>
                <a:lnTo>
                  <a:pt x="461" y="537"/>
                </a:lnTo>
                <a:lnTo>
                  <a:pt x="457" y="537"/>
                </a:lnTo>
                <a:lnTo>
                  <a:pt x="454" y="537"/>
                </a:lnTo>
                <a:lnTo>
                  <a:pt x="454" y="540"/>
                </a:lnTo>
                <a:lnTo>
                  <a:pt x="457" y="542"/>
                </a:lnTo>
                <a:lnTo>
                  <a:pt x="464" y="542"/>
                </a:lnTo>
                <a:lnTo>
                  <a:pt x="469" y="545"/>
                </a:lnTo>
                <a:lnTo>
                  <a:pt x="474" y="544"/>
                </a:lnTo>
                <a:lnTo>
                  <a:pt x="480" y="545"/>
                </a:lnTo>
                <a:lnTo>
                  <a:pt x="480" y="542"/>
                </a:lnTo>
                <a:lnTo>
                  <a:pt x="482" y="542"/>
                </a:lnTo>
                <a:lnTo>
                  <a:pt x="484" y="545"/>
                </a:lnTo>
                <a:lnTo>
                  <a:pt x="485" y="552"/>
                </a:lnTo>
                <a:lnTo>
                  <a:pt x="490" y="554"/>
                </a:lnTo>
                <a:lnTo>
                  <a:pt x="494" y="554"/>
                </a:lnTo>
                <a:lnTo>
                  <a:pt x="497" y="550"/>
                </a:lnTo>
                <a:lnTo>
                  <a:pt x="495" y="545"/>
                </a:lnTo>
                <a:lnTo>
                  <a:pt x="489" y="544"/>
                </a:lnTo>
                <a:lnTo>
                  <a:pt x="487" y="542"/>
                </a:lnTo>
                <a:lnTo>
                  <a:pt x="489" y="540"/>
                </a:lnTo>
                <a:lnTo>
                  <a:pt x="492" y="542"/>
                </a:lnTo>
                <a:lnTo>
                  <a:pt x="497" y="544"/>
                </a:lnTo>
                <a:lnTo>
                  <a:pt x="499" y="547"/>
                </a:lnTo>
                <a:lnTo>
                  <a:pt x="502" y="552"/>
                </a:lnTo>
                <a:lnTo>
                  <a:pt x="504" y="552"/>
                </a:lnTo>
                <a:lnTo>
                  <a:pt x="504" y="549"/>
                </a:lnTo>
                <a:lnTo>
                  <a:pt x="507" y="547"/>
                </a:lnTo>
                <a:lnTo>
                  <a:pt x="509" y="550"/>
                </a:lnTo>
                <a:lnTo>
                  <a:pt x="515" y="554"/>
                </a:lnTo>
                <a:lnTo>
                  <a:pt x="519" y="552"/>
                </a:lnTo>
                <a:lnTo>
                  <a:pt x="519" y="550"/>
                </a:lnTo>
                <a:lnTo>
                  <a:pt x="514" y="547"/>
                </a:lnTo>
                <a:lnTo>
                  <a:pt x="514" y="545"/>
                </a:lnTo>
                <a:lnTo>
                  <a:pt x="515" y="545"/>
                </a:lnTo>
                <a:lnTo>
                  <a:pt x="520" y="547"/>
                </a:lnTo>
                <a:lnTo>
                  <a:pt x="522" y="549"/>
                </a:lnTo>
                <a:lnTo>
                  <a:pt x="524" y="549"/>
                </a:lnTo>
                <a:lnTo>
                  <a:pt x="525" y="554"/>
                </a:lnTo>
                <a:lnTo>
                  <a:pt x="529" y="555"/>
                </a:lnTo>
                <a:lnTo>
                  <a:pt x="530" y="554"/>
                </a:lnTo>
                <a:lnTo>
                  <a:pt x="532" y="550"/>
                </a:lnTo>
                <a:lnTo>
                  <a:pt x="530" y="547"/>
                </a:lnTo>
                <a:lnTo>
                  <a:pt x="527" y="547"/>
                </a:lnTo>
                <a:lnTo>
                  <a:pt x="524" y="545"/>
                </a:lnTo>
                <a:lnTo>
                  <a:pt x="525" y="544"/>
                </a:lnTo>
                <a:lnTo>
                  <a:pt x="527" y="545"/>
                </a:lnTo>
                <a:lnTo>
                  <a:pt x="530" y="545"/>
                </a:lnTo>
                <a:lnTo>
                  <a:pt x="534" y="540"/>
                </a:lnTo>
                <a:lnTo>
                  <a:pt x="535" y="539"/>
                </a:lnTo>
                <a:lnTo>
                  <a:pt x="534" y="535"/>
                </a:lnTo>
                <a:lnTo>
                  <a:pt x="534" y="535"/>
                </a:lnTo>
                <a:close/>
                <a:moveTo>
                  <a:pt x="170" y="809"/>
                </a:moveTo>
                <a:lnTo>
                  <a:pt x="168" y="806"/>
                </a:lnTo>
                <a:lnTo>
                  <a:pt x="170" y="804"/>
                </a:lnTo>
                <a:lnTo>
                  <a:pt x="170" y="801"/>
                </a:lnTo>
                <a:lnTo>
                  <a:pt x="167" y="801"/>
                </a:lnTo>
                <a:lnTo>
                  <a:pt x="163" y="804"/>
                </a:lnTo>
                <a:lnTo>
                  <a:pt x="163" y="808"/>
                </a:lnTo>
                <a:lnTo>
                  <a:pt x="167" y="809"/>
                </a:lnTo>
                <a:lnTo>
                  <a:pt x="168" y="811"/>
                </a:lnTo>
                <a:lnTo>
                  <a:pt x="170" y="811"/>
                </a:lnTo>
                <a:lnTo>
                  <a:pt x="170" y="809"/>
                </a:lnTo>
                <a:lnTo>
                  <a:pt x="170" y="809"/>
                </a:lnTo>
                <a:close/>
                <a:moveTo>
                  <a:pt x="296" y="738"/>
                </a:moveTo>
                <a:lnTo>
                  <a:pt x="298" y="738"/>
                </a:lnTo>
                <a:lnTo>
                  <a:pt x="298" y="735"/>
                </a:lnTo>
                <a:lnTo>
                  <a:pt x="294" y="733"/>
                </a:lnTo>
                <a:lnTo>
                  <a:pt x="293" y="733"/>
                </a:lnTo>
                <a:lnTo>
                  <a:pt x="293" y="735"/>
                </a:lnTo>
                <a:lnTo>
                  <a:pt x="296" y="738"/>
                </a:lnTo>
                <a:lnTo>
                  <a:pt x="296" y="738"/>
                </a:lnTo>
                <a:close/>
                <a:moveTo>
                  <a:pt x="392" y="643"/>
                </a:moveTo>
                <a:lnTo>
                  <a:pt x="399" y="642"/>
                </a:lnTo>
                <a:lnTo>
                  <a:pt x="404" y="637"/>
                </a:lnTo>
                <a:lnTo>
                  <a:pt x="409" y="633"/>
                </a:lnTo>
                <a:lnTo>
                  <a:pt x="409" y="625"/>
                </a:lnTo>
                <a:lnTo>
                  <a:pt x="412" y="622"/>
                </a:lnTo>
                <a:lnTo>
                  <a:pt x="414" y="627"/>
                </a:lnTo>
                <a:lnTo>
                  <a:pt x="412" y="632"/>
                </a:lnTo>
                <a:lnTo>
                  <a:pt x="416" y="627"/>
                </a:lnTo>
                <a:lnTo>
                  <a:pt x="416" y="622"/>
                </a:lnTo>
                <a:lnTo>
                  <a:pt x="411" y="617"/>
                </a:lnTo>
                <a:lnTo>
                  <a:pt x="394" y="610"/>
                </a:lnTo>
                <a:lnTo>
                  <a:pt x="386" y="608"/>
                </a:lnTo>
                <a:lnTo>
                  <a:pt x="381" y="612"/>
                </a:lnTo>
                <a:lnTo>
                  <a:pt x="377" y="620"/>
                </a:lnTo>
                <a:lnTo>
                  <a:pt x="377" y="632"/>
                </a:lnTo>
                <a:lnTo>
                  <a:pt x="381" y="637"/>
                </a:lnTo>
                <a:lnTo>
                  <a:pt x="382" y="642"/>
                </a:lnTo>
                <a:lnTo>
                  <a:pt x="384" y="640"/>
                </a:lnTo>
                <a:lnTo>
                  <a:pt x="387" y="643"/>
                </a:lnTo>
                <a:lnTo>
                  <a:pt x="386" y="645"/>
                </a:lnTo>
                <a:lnTo>
                  <a:pt x="389" y="645"/>
                </a:lnTo>
                <a:lnTo>
                  <a:pt x="392" y="643"/>
                </a:lnTo>
                <a:lnTo>
                  <a:pt x="392" y="643"/>
                </a:lnTo>
                <a:close/>
                <a:moveTo>
                  <a:pt x="437" y="652"/>
                </a:moveTo>
                <a:lnTo>
                  <a:pt x="439" y="652"/>
                </a:lnTo>
                <a:lnTo>
                  <a:pt x="439" y="650"/>
                </a:lnTo>
                <a:lnTo>
                  <a:pt x="446" y="648"/>
                </a:lnTo>
                <a:lnTo>
                  <a:pt x="447" y="647"/>
                </a:lnTo>
                <a:lnTo>
                  <a:pt x="442" y="647"/>
                </a:lnTo>
                <a:lnTo>
                  <a:pt x="437" y="648"/>
                </a:lnTo>
                <a:lnTo>
                  <a:pt x="437" y="652"/>
                </a:lnTo>
                <a:lnTo>
                  <a:pt x="437" y="652"/>
                </a:lnTo>
                <a:close/>
                <a:moveTo>
                  <a:pt x="507" y="650"/>
                </a:moveTo>
                <a:lnTo>
                  <a:pt x="509" y="652"/>
                </a:lnTo>
                <a:lnTo>
                  <a:pt x="512" y="647"/>
                </a:lnTo>
                <a:lnTo>
                  <a:pt x="512" y="643"/>
                </a:lnTo>
                <a:lnTo>
                  <a:pt x="509" y="645"/>
                </a:lnTo>
                <a:lnTo>
                  <a:pt x="507" y="647"/>
                </a:lnTo>
                <a:lnTo>
                  <a:pt x="507" y="650"/>
                </a:lnTo>
                <a:lnTo>
                  <a:pt x="507" y="650"/>
                </a:lnTo>
                <a:close/>
                <a:moveTo>
                  <a:pt x="497" y="650"/>
                </a:moveTo>
                <a:lnTo>
                  <a:pt x="500" y="652"/>
                </a:lnTo>
                <a:lnTo>
                  <a:pt x="502" y="648"/>
                </a:lnTo>
                <a:lnTo>
                  <a:pt x="500" y="647"/>
                </a:lnTo>
                <a:lnTo>
                  <a:pt x="499" y="647"/>
                </a:lnTo>
                <a:lnTo>
                  <a:pt x="497" y="650"/>
                </a:lnTo>
                <a:lnTo>
                  <a:pt x="497" y="650"/>
                </a:lnTo>
                <a:close/>
                <a:moveTo>
                  <a:pt x="555" y="628"/>
                </a:moveTo>
                <a:lnTo>
                  <a:pt x="557" y="628"/>
                </a:lnTo>
                <a:lnTo>
                  <a:pt x="560" y="627"/>
                </a:lnTo>
                <a:lnTo>
                  <a:pt x="567" y="625"/>
                </a:lnTo>
                <a:lnTo>
                  <a:pt x="568" y="623"/>
                </a:lnTo>
                <a:lnTo>
                  <a:pt x="564" y="622"/>
                </a:lnTo>
                <a:lnTo>
                  <a:pt x="557" y="625"/>
                </a:lnTo>
                <a:lnTo>
                  <a:pt x="555" y="628"/>
                </a:lnTo>
                <a:lnTo>
                  <a:pt x="555" y="628"/>
                </a:lnTo>
                <a:close/>
                <a:moveTo>
                  <a:pt x="532" y="623"/>
                </a:moveTo>
                <a:lnTo>
                  <a:pt x="534" y="627"/>
                </a:lnTo>
                <a:lnTo>
                  <a:pt x="537" y="627"/>
                </a:lnTo>
                <a:lnTo>
                  <a:pt x="537" y="623"/>
                </a:lnTo>
                <a:lnTo>
                  <a:pt x="534" y="622"/>
                </a:lnTo>
                <a:lnTo>
                  <a:pt x="532" y="623"/>
                </a:lnTo>
                <a:lnTo>
                  <a:pt x="532" y="623"/>
                </a:lnTo>
                <a:close/>
                <a:moveTo>
                  <a:pt x="517" y="623"/>
                </a:moveTo>
                <a:lnTo>
                  <a:pt x="520" y="623"/>
                </a:lnTo>
                <a:lnTo>
                  <a:pt x="522" y="625"/>
                </a:lnTo>
                <a:lnTo>
                  <a:pt x="527" y="627"/>
                </a:lnTo>
                <a:lnTo>
                  <a:pt x="525" y="622"/>
                </a:lnTo>
                <a:lnTo>
                  <a:pt x="520" y="620"/>
                </a:lnTo>
                <a:lnTo>
                  <a:pt x="517" y="623"/>
                </a:lnTo>
                <a:lnTo>
                  <a:pt x="517" y="623"/>
                </a:lnTo>
                <a:close/>
                <a:moveTo>
                  <a:pt x="510" y="623"/>
                </a:moveTo>
                <a:lnTo>
                  <a:pt x="510" y="625"/>
                </a:lnTo>
                <a:lnTo>
                  <a:pt x="514" y="625"/>
                </a:lnTo>
                <a:lnTo>
                  <a:pt x="515" y="622"/>
                </a:lnTo>
                <a:lnTo>
                  <a:pt x="514" y="622"/>
                </a:lnTo>
                <a:lnTo>
                  <a:pt x="510" y="623"/>
                </a:lnTo>
                <a:lnTo>
                  <a:pt x="510" y="623"/>
                </a:lnTo>
                <a:close/>
                <a:moveTo>
                  <a:pt x="1027" y="480"/>
                </a:moveTo>
                <a:lnTo>
                  <a:pt x="1027" y="485"/>
                </a:lnTo>
                <a:lnTo>
                  <a:pt x="1030" y="489"/>
                </a:lnTo>
                <a:lnTo>
                  <a:pt x="1030" y="484"/>
                </a:lnTo>
                <a:lnTo>
                  <a:pt x="1029" y="480"/>
                </a:lnTo>
                <a:lnTo>
                  <a:pt x="1027" y="480"/>
                </a:lnTo>
                <a:lnTo>
                  <a:pt x="1027" y="480"/>
                </a:lnTo>
                <a:close/>
                <a:moveTo>
                  <a:pt x="1019" y="467"/>
                </a:moveTo>
                <a:lnTo>
                  <a:pt x="1019" y="475"/>
                </a:lnTo>
                <a:lnTo>
                  <a:pt x="1020" y="480"/>
                </a:lnTo>
                <a:lnTo>
                  <a:pt x="1020" y="487"/>
                </a:lnTo>
                <a:lnTo>
                  <a:pt x="1022" y="489"/>
                </a:lnTo>
                <a:lnTo>
                  <a:pt x="1024" y="485"/>
                </a:lnTo>
                <a:lnTo>
                  <a:pt x="1022" y="472"/>
                </a:lnTo>
                <a:lnTo>
                  <a:pt x="1020" y="467"/>
                </a:lnTo>
                <a:lnTo>
                  <a:pt x="1019" y="467"/>
                </a:lnTo>
                <a:lnTo>
                  <a:pt x="1019" y="467"/>
                </a:lnTo>
                <a:close/>
                <a:moveTo>
                  <a:pt x="1012" y="459"/>
                </a:moveTo>
                <a:lnTo>
                  <a:pt x="1014" y="464"/>
                </a:lnTo>
                <a:lnTo>
                  <a:pt x="1017" y="466"/>
                </a:lnTo>
                <a:lnTo>
                  <a:pt x="1017" y="462"/>
                </a:lnTo>
                <a:lnTo>
                  <a:pt x="1014" y="459"/>
                </a:lnTo>
                <a:lnTo>
                  <a:pt x="1012" y="459"/>
                </a:lnTo>
                <a:lnTo>
                  <a:pt x="1012" y="459"/>
                </a:lnTo>
                <a:close/>
                <a:moveTo>
                  <a:pt x="570" y="592"/>
                </a:moveTo>
                <a:lnTo>
                  <a:pt x="572" y="590"/>
                </a:lnTo>
                <a:lnTo>
                  <a:pt x="573" y="587"/>
                </a:lnTo>
                <a:lnTo>
                  <a:pt x="570" y="585"/>
                </a:lnTo>
                <a:lnTo>
                  <a:pt x="570" y="592"/>
                </a:lnTo>
                <a:lnTo>
                  <a:pt x="570" y="592"/>
                </a:lnTo>
                <a:close/>
                <a:moveTo>
                  <a:pt x="593" y="608"/>
                </a:moveTo>
                <a:lnTo>
                  <a:pt x="593" y="608"/>
                </a:lnTo>
                <a:lnTo>
                  <a:pt x="597" y="605"/>
                </a:lnTo>
                <a:lnTo>
                  <a:pt x="593" y="607"/>
                </a:lnTo>
                <a:lnTo>
                  <a:pt x="593" y="608"/>
                </a:lnTo>
                <a:lnTo>
                  <a:pt x="593" y="608"/>
                </a:lnTo>
                <a:close/>
                <a:moveTo>
                  <a:pt x="590" y="602"/>
                </a:moveTo>
                <a:lnTo>
                  <a:pt x="588" y="597"/>
                </a:lnTo>
                <a:lnTo>
                  <a:pt x="582" y="593"/>
                </a:lnTo>
                <a:lnTo>
                  <a:pt x="578" y="590"/>
                </a:lnTo>
                <a:lnTo>
                  <a:pt x="577" y="593"/>
                </a:lnTo>
                <a:lnTo>
                  <a:pt x="582" y="597"/>
                </a:lnTo>
                <a:lnTo>
                  <a:pt x="590" y="602"/>
                </a:lnTo>
                <a:lnTo>
                  <a:pt x="590" y="602"/>
                </a:lnTo>
                <a:close/>
                <a:moveTo>
                  <a:pt x="602" y="582"/>
                </a:moveTo>
                <a:lnTo>
                  <a:pt x="605" y="577"/>
                </a:lnTo>
                <a:lnTo>
                  <a:pt x="603" y="570"/>
                </a:lnTo>
                <a:lnTo>
                  <a:pt x="595" y="565"/>
                </a:lnTo>
                <a:lnTo>
                  <a:pt x="588" y="559"/>
                </a:lnTo>
                <a:lnTo>
                  <a:pt x="583" y="559"/>
                </a:lnTo>
                <a:lnTo>
                  <a:pt x="578" y="554"/>
                </a:lnTo>
                <a:lnTo>
                  <a:pt x="573" y="552"/>
                </a:lnTo>
                <a:lnTo>
                  <a:pt x="572" y="549"/>
                </a:lnTo>
                <a:lnTo>
                  <a:pt x="567" y="544"/>
                </a:lnTo>
                <a:lnTo>
                  <a:pt x="564" y="544"/>
                </a:lnTo>
                <a:lnTo>
                  <a:pt x="560" y="545"/>
                </a:lnTo>
                <a:lnTo>
                  <a:pt x="560" y="549"/>
                </a:lnTo>
                <a:lnTo>
                  <a:pt x="557" y="550"/>
                </a:lnTo>
                <a:lnTo>
                  <a:pt x="560" y="555"/>
                </a:lnTo>
                <a:lnTo>
                  <a:pt x="564" y="555"/>
                </a:lnTo>
                <a:lnTo>
                  <a:pt x="564" y="557"/>
                </a:lnTo>
                <a:lnTo>
                  <a:pt x="560" y="559"/>
                </a:lnTo>
                <a:lnTo>
                  <a:pt x="557" y="555"/>
                </a:lnTo>
                <a:lnTo>
                  <a:pt x="555" y="555"/>
                </a:lnTo>
                <a:lnTo>
                  <a:pt x="557" y="559"/>
                </a:lnTo>
                <a:lnTo>
                  <a:pt x="565" y="568"/>
                </a:lnTo>
                <a:lnTo>
                  <a:pt x="570" y="570"/>
                </a:lnTo>
                <a:lnTo>
                  <a:pt x="573" y="573"/>
                </a:lnTo>
                <a:lnTo>
                  <a:pt x="575" y="575"/>
                </a:lnTo>
                <a:lnTo>
                  <a:pt x="575" y="570"/>
                </a:lnTo>
                <a:lnTo>
                  <a:pt x="580" y="572"/>
                </a:lnTo>
                <a:lnTo>
                  <a:pt x="583" y="570"/>
                </a:lnTo>
                <a:lnTo>
                  <a:pt x="585" y="572"/>
                </a:lnTo>
                <a:lnTo>
                  <a:pt x="587" y="577"/>
                </a:lnTo>
                <a:lnTo>
                  <a:pt x="585" y="580"/>
                </a:lnTo>
                <a:lnTo>
                  <a:pt x="588" y="582"/>
                </a:lnTo>
                <a:lnTo>
                  <a:pt x="595" y="583"/>
                </a:lnTo>
                <a:lnTo>
                  <a:pt x="597" y="580"/>
                </a:lnTo>
                <a:lnTo>
                  <a:pt x="602" y="582"/>
                </a:lnTo>
                <a:lnTo>
                  <a:pt x="602" y="582"/>
                </a:lnTo>
                <a:close/>
                <a:moveTo>
                  <a:pt x="718" y="396"/>
                </a:moveTo>
                <a:lnTo>
                  <a:pt x="720" y="396"/>
                </a:lnTo>
                <a:lnTo>
                  <a:pt x="718" y="392"/>
                </a:lnTo>
                <a:lnTo>
                  <a:pt x="718" y="391"/>
                </a:lnTo>
                <a:lnTo>
                  <a:pt x="721" y="391"/>
                </a:lnTo>
                <a:lnTo>
                  <a:pt x="723" y="394"/>
                </a:lnTo>
                <a:lnTo>
                  <a:pt x="726" y="394"/>
                </a:lnTo>
                <a:lnTo>
                  <a:pt x="728" y="394"/>
                </a:lnTo>
                <a:lnTo>
                  <a:pt x="731" y="394"/>
                </a:lnTo>
                <a:lnTo>
                  <a:pt x="733" y="389"/>
                </a:lnTo>
                <a:lnTo>
                  <a:pt x="738" y="386"/>
                </a:lnTo>
                <a:lnTo>
                  <a:pt x="743" y="384"/>
                </a:lnTo>
                <a:lnTo>
                  <a:pt x="743" y="382"/>
                </a:lnTo>
                <a:lnTo>
                  <a:pt x="741" y="377"/>
                </a:lnTo>
                <a:lnTo>
                  <a:pt x="735" y="374"/>
                </a:lnTo>
                <a:lnTo>
                  <a:pt x="733" y="371"/>
                </a:lnTo>
                <a:lnTo>
                  <a:pt x="730" y="368"/>
                </a:lnTo>
                <a:lnTo>
                  <a:pt x="726" y="366"/>
                </a:lnTo>
                <a:lnTo>
                  <a:pt x="723" y="366"/>
                </a:lnTo>
                <a:lnTo>
                  <a:pt x="718" y="371"/>
                </a:lnTo>
                <a:lnTo>
                  <a:pt x="715" y="371"/>
                </a:lnTo>
                <a:lnTo>
                  <a:pt x="710" y="374"/>
                </a:lnTo>
                <a:lnTo>
                  <a:pt x="710" y="377"/>
                </a:lnTo>
                <a:lnTo>
                  <a:pt x="713" y="382"/>
                </a:lnTo>
                <a:lnTo>
                  <a:pt x="715" y="386"/>
                </a:lnTo>
                <a:lnTo>
                  <a:pt x="713" y="392"/>
                </a:lnTo>
                <a:lnTo>
                  <a:pt x="718" y="396"/>
                </a:lnTo>
                <a:lnTo>
                  <a:pt x="718" y="396"/>
                </a:lnTo>
                <a:close/>
                <a:moveTo>
                  <a:pt x="731" y="580"/>
                </a:moveTo>
                <a:lnTo>
                  <a:pt x="731" y="580"/>
                </a:lnTo>
                <a:lnTo>
                  <a:pt x="733" y="582"/>
                </a:lnTo>
                <a:lnTo>
                  <a:pt x="736" y="582"/>
                </a:lnTo>
                <a:lnTo>
                  <a:pt x="740" y="580"/>
                </a:lnTo>
                <a:lnTo>
                  <a:pt x="738" y="577"/>
                </a:lnTo>
                <a:lnTo>
                  <a:pt x="736" y="573"/>
                </a:lnTo>
                <a:lnTo>
                  <a:pt x="733" y="575"/>
                </a:lnTo>
                <a:lnTo>
                  <a:pt x="733" y="577"/>
                </a:lnTo>
                <a:lnTo>
                  <a:pt x="731" y="580"/>
                </a:lnTo>
                <a:lnTo>
                  <a:pt x="731" y="580"/>
                </a:lnTo>
                <a:close/>
                <a:moveTo>
                  <a:pt x="823" y="683"/>
                </a:moveTo>
                <a:lnTo>
                  <a:pt x="823" y="685"/>
                </a:lnTo>
                <a:lnTo>
                  <a:pt x="826" y="686"/>
                </a:lnTo>
                <a:lnTo>
                  <a:pt x="826" y="690"/>
                </a:lnTo>
                <a:lnTo>
                  <a:pt x="833" y="691"/>
                </a:lnTo>
                <a:lnTo>
                  <a:pt x="838" y="691"/>
                </a:lnTo>
                <a:lnTo>
                  <a:pt x="839" y="688"/>
                </a:lnTo>
                <a:lnTo>
                  <a:pt x="838" y="685"/>
                </a:lnTo>
                <a:lnTo>
                  <a:pt x="833" y="683"/>
                </a:lnTo>
                <a:lnTo>
                  <a:pt x="829" y="685"/>
                </a:lnTo>
                <a:lnTo>
                  <a:pt x="826" y="683"/>
                </a:lnTo>
                <a:lnTo>
                  <a:pt x="823" y="683"/>
                </a:lnTo>
                <a:lnTo>
                  <a:pt x="823" y="683"/>
                </a:lnTo>
                <a:close/>
                <a:moveTo>
                  <a:pt x="806" y="392"/>
                </a:moveTo>
                <a:lnTo>
                  <a:pt x="806" y="389"/>
                </a:lnTo>
                <a:lnTo>
                  <a:pt x="803" y="386"/>
                </a:lnTo>
                <a:lnTo>
                  <a:pt x="803" y="382"/>
                </a:lnTo>
                <a:lnTo>
                  <a:pt x="806" y="381"/>
                </a:lnTo>
                <a:lnTo>
                  <a:pt x="804" y="377"/>
                </a:lnTo>
                <a:lnTo>
                  <a:pt x="799" y="377"/>
                </a:lnTo>
                <a:lnTo>
                  <a:pt x="796" y="379"/>
                </a:lnTo>
                <a:lnTo>
                  <a:pt x="794" y="386"/>
                </a:lnTo>
                <a:lnTo>
                  <a:pt x="796" y="389"/>
                </a:lnTo>
                <a:lnTo>
                  <a:pt x="799" y="389"/>
                </a:lnTo>
                <a:lnTo>
                  <a:pt x="803" y="392"/>
                </a:lnTo>
                <a:lnTo>
                  <a:pt x="806" y="392"/>
                </a:lnTo>
                <a:lnTo>
                  <a:pt x="806" y="392"/>
                </a:lnTo>
                <a:close/>
                <a:moveTo>
                  <a:pt x="798" y="361"/>
                </a:moveTo>
                <a:lnTo>
                  <a:pt x="803" y="358"/>
                </a:lnTo>
                <a:lnTo>
                  <a:pt x="806" y="358"/>
                </a:lnTo>
                <a:lnTo>
                  <a:pt x="809" y="356"/>
                </a:lnTo>
                <a:lnTo>
                  <a:pt x="809" y="353"/>
                </a:lnTo>
                <a:lnTo>
                  <a:pt x="809" y="351"/>
                </a:lnTo>
                <a:lnTo>
                  <a:pt x="813" y="349"/>
                </a:lnTo>
                <a:lnTo>
                  <a:pt x="811" y="348"/>
                </a:lnTo>
                <a:lnTo>
                  <a:pt x="808" y="348"/>
                </a:lnTo>
                <a:lnTo>
                  <a:pt x="801" y="353"/>
                </a:lnTo>
                <a:lnTo>
                  <a:pt x="798" y="358"/>
                </a:lnTo>
                <a:lnTo>
                  <a:pt x="798" y="361"/>
                </a:lnTo>
                <a:lnTo>
                  <a:pt x="798" y="361"/>
                </a:lnTo>
                <a:close/>
                <a:moveTo>
                  <a:pt x="819" y="366"/>
                </a:moveTo>
                <a:lnTo>
                  <a:pt x="824" y="369"/>
                </a:lnTo>
                <a:lnTo>
                  <a:pt x="831" y="371"/>
                </a:lnTo>
                <a:lnTo>
                  <a:pt x="834" y="371"/>
                </a:lnTo>
                <a:lnTo>
                  <a:pt x="834" y="368"/>
                </a:lnTo>
                <a:lnTo>
                  <a:pt x="826" y="366"/>
                </a:lnTo>
                <a:lnTo>
                  <a:pt x="823" y="364"/>
                </a:lnTo>
                <a:lnTo>
                  <a:pt x="819" y="366"/>
                </a:lnTo>
                <a:lnTo>
                  <a:pt x="819" y="366"/>
                </a:lnTo>
                <a:close/>
                <a:moveTo>
                  <a:pt x="866" y="397"/>
                </a:moveTo>
                <a:lnTo>
                  <a:pt x="866" y="401"/>
                </a:lnTo>
                <a:lnTo>
                  <a:pt x="864" y="406"/>
                </a:lnTo>
                <a:lnTo>
                  <a:pt x="861" y="407"/>
                </a:lnTo>
                <a:lnTo>
                  <a:pt x="859" y="411"/>
                </a:lnTo>
                <a:lnTo>
                  <a:pt x="862" y="414"/>
                </a:lnTo>
                <a:lnTo>
                  <a:pt x="864" y="414"/>
                </a:lnTo>
                <a:lnTo>
                  <a:pt x="869" y="411"/>
                </a:lnTo>
                <a:lnTo>
                  <a:pt x="872" y="409"/>
                </a:lnTo>
                <a:lnTo>
                  <a:pt x="876" y="404"/>
                </a:lnTo>
                <a:lnTo>
                  <a:pt x="879" y="402"/>
                </a:lnTo>
                <a:lnTo>
                  <a:pt x="884" y="397"/>
                </a:lnTo>
                <a:lnTo>
                  <a:pt x="884" y="394"/>
                </a:lnTo>
                <a:lnTo>
                  <a:pt x="881" y="392"/>
                </a:lnTo>
                <a:lnTo>
                  <a:pt x="876" y="392"/>
                </a:lnTo>
                <a:lnTo>
                  <a:pt x="869" y="394"/>
                </a:lnTo>
                <a:lnTo>
                  <a:pt x="866" y="397"/>
                </a:lnTo>
                <a:lnTo>
                  <a:pt x="866" y="397"/>
                </a:lnTo>
                <a:close/>
                <a:moveTo>
                  <a:pt x="884" y="358"/>
                </a:moveTo>
                <a:lnTo>
                  <a:pt x="879" y="363"/>
                </a:lnTo>
                <a:lnTo>
                  <a:pt x="877" y="369"/>
                </a:lnTo>
                <a:lnTo>
                  <a:pt x="876" y="374"/>
                </a:lnTo>
                <a:lnTo>
                  <a:pt x="876" y="377"/>
                </a:lnTo>
                <a:lnTo>
                  <a:pt x="881" y="379"/>
                </a:lnTo>
                <a:lnTo>
                  <a:pt x="882" y="381"/>
                </a:lnTo>
                <a:lnTo>
                  <a:pt x="887" y="381"/>
                </a:lnTo>
                <a:lnTo>
                  <a:pt x="892" y="382"/>
                </a:lnTo>
                <a:lnTo>
                  <a:pt x="896" y="382"/>
                </a:lnTo>
                <a:lnTo>
                  <a:pt x="896" y="379"/>
                </a:lnTo>
                <a:lnTo>
                  <a:pt x="892" y="372"/>
                </a:lnTo>
                <a:lnTo>
                  <a:pt x="891" y="366"/>
                </a:lnTo>
                <a:lnTo>
                  <a:pt x="886" y="363"/>
                </a:lnTo>
                <a:lnTo>
                  <a:pt x="884" y="358"/>
                </a:lnTo>
                <a:lnTo>
                  <a:pt x="884" y="358"/>
                </a:lnTo>
                <a:close/>
                <a:moveTo>
                  <a:pt x="912" y="304"/>
                </a:moveTo>
                <a:lnTo>
                  <a:pt x="917" y="299"/>
                </a:lnTo>
                <a:lnTo>
                  <a:pt x="914" y="298"/>
                </a:lnTo>
                <a:lnTo>
                  <a:pt x="911" y="298"/>
                </a:lnTo>
                <a:lnTo>
                  <a:pt x="907" y="301"/>
                </a:lnTo>
                <a:lnTo>
                  <a:pt x="909" y="304"/>
                </a:lnTo>
                <a:lnTo>
                  <a:pt x="912" y="304"/>
                </a:lnTo>
                <a:lnTo>
                  <a:pt x="912" y="304"/>
                </a:lnTo>
                <a:close/>
                <a:moveTo>
                  <a:pt x="927" y="301"/>
                </a:moveTo>
                <a:lnTo>
                  <a:pt x="931" y="298"/>
                </a:lnTo>
                <a:lnTo>
                  <a:pt x="931" y="296"/>
                </a:lnTo>
                <a:lnTo>
                  <a:pt x="926" y="294"/>
                </a:lnTo>
                <a:lnTo>
                  <a:pt x="924" y="296"/>
                </a:lnTo>
                <a:lnTo>
                  <a:pt x="921" y="298"/>
                </a:lnTo>
                <a:lnTo>
                  <a:pt x="922" y="299"/>
                </a:lnTo>
                <a:lnTo>
                  <a:pt x="927" y="301"/>
                </a:lnTo>
                <a:lnTo>
                  <a:pt x="927" y="301"/>
                </a:lnTo>
                <a:close/>
                <a:moveTo>
                  <a:pt x="949" y="304"/>
                </a:moveTo>
                <a:lnTo>
                  <a:pt x="951" y="303"/>
                </a:lnTo>
                <a:lnTo>
                  <a:pt x="946" y="299"/>
                </a:lnTo>
                <a:lnTo>
                  <a:pt x="941" y="303"/>
                </a:lnTo>
                <a:lnTo>
                  <a:pt x="942" y="303"/>
                </a:lnTo>
                <a:lnTo>
                  <a:pt x="949" y="304"/>
                </a:lnTo>
                <a:lnTo>
                  <a:pt x="949" y="304"/>
                </a:lnTo>
                <a:close/>
                <a:moveTo>
                  <a:pt x="984" y="294"/>
                </a:moveTo>
                <a:lnTo>
                  <a:pt x="985" y="299"/>
                </a:lnTo>
                <a:lnTo>
                  <a:pt x="989" y="301"/>
                </a:lnTo>
                <a:lnTo>
                  <a:pt x="990" y="298"/>
                </a:lnTo>
                <a:lnTo>
                  <a:pt x="987" y="294"/>
                </a:lnTo>
                <a:lnTo>
                  <a:pt x="984" y="294"/>
                </a:lnTo>
                <a:lnTo>
                  <a:pt x="984" y="294"/>
                </a:lnTo>
                <a:close/>
                <a:moveTo>
                  <a:pt x="964" y="291"/>
                </a:moveTo>
                <a:lnTo>
                  <a:pt x="969" y="291"/>
                </a:lnTo>
                <a:lnTo>
                  <a:pt x="970" y="288"/>
                </a:lnTo>
                <a:lnTo>
                  <a:pt x="967" y="286"/>
                </a:lnTo>
                <a:lnTo>
                  <a:pt x="964" y="286"/>
                </a:lnTo>
                <a:lnTo>
                  <a:pt x="964" y="288"/>
                </a:lnTo>
                <a:lnTo>
                  <a:pt x="964" y="291"/>
                </a:lnTo>
                <a:lnTo>
                  <a:pt x="964" y="291"/>
                </a:lnTo>
                <a:close/>
                <a:moveTo>
                  <a:pt x="947" y="273"/>
                </a:moveTo>
                <a:lnTo>
                  <a:pt x="947" y="270"/>
                </a:lnTo>
                <a:lnTo>
                  <a:pt x="946" y="270"/>
                </a:lnTo>
                <a:lnTo>
                  <a:pt x="939" y="274"/>
                </a:lnTo>
                <a:lnTo>
                  <a:pt x="939" y="276"/>
                </a:lnTo>
                <a:lnTo>
                  <a:pt x="944" y="278"/>
                </a:lnTo>
                <a:lnTo>
                  <a:pt x="946" y="276"/>
                </a:lnTo>
                <a:lnTo>
                  <a:pt x="944" y="274"/>
                </a:lnTo>
                <a:lnTo>
                  <a:pt x="944" y="274"/>
                </a:lnTo>
                <a:lnTo>
                  <a:pt x="947" y="273"/>
                </a:lnTo>
                <a:lnTo>
                  <a:pt x="947" y="273"/>
                </a:lnTo>
                <a:close/>
                <a:moveTo>
                  <a:pt x="961" y="270"/>
                </a:moveTo>
                <a:lnTo>
                  <a:pt x="959" y="266"/>
                </a:lnTo>
                <a:lnTo>
                  <a:pt x="954" y="266"/>
                </a:lnTo>
                <a:lnTo>
                  <a:pt x="952" y="268"/>
                </a:lnTo>
                <a:lnTo>
                  <a:pt x="954" y="271"/>
                </a:lnTo>
                <a:lnTo>
                  <a:pt x="957" y="271"/>
                </a:lnTo>
                <a:lnTo>
                  <a:pt x="961" y="271"/>
                </a:lnTo>
                <a:lnTo>
                  <a:pt x="961" y="270"/>
                </a:lnTo>
                <a:lnTo>
                  <a:pt x="961" y="270"/>
                </a:lnTo>
                <a:close/>
                <a:moveTo>
                  <a:pt x="962" y="271"/>
                </a:moveTo>
                <a:lnTo>
                  <a:pt x="964" y="273"/>
                </a:lnTo>
                <a:lnTo>
                  <a:pt x="965" y="271"/>
                </a:lnTo>
                <a:lnTo>
                  <a:pt x="970" y="268"/>
                </a:lnTo>
                <a:lnTo>
                  <a:pt x="970" y="265"/>
                </a:lnTo>
                <a:lnTo>
                  <a:pt x="967" y="263"/>
                </a:lnTo>
                <a:lnTo>
                  <a:pt x="964" y="263"/>
                </a:lnTo>
                <a:lnTo>
                  <a:pt x="962" y="266"/>
                </a:lnTo>
                <a:lnTo>
                  <a:pt x="964" y="268"/>
                </a:lnTo>
                <a:lnTo>
                  <a:pt x="962" y="271"/>
                </a:lnTo>
                <a:lnTo>
                  <a:pt x="962" y="271"/>
                </a:lnTo>
                <a:close/>
                <a:moveTo>
                  <a:pt x="947" y="258"/>
                </a:moveTo>
                <a:lnTo>
                  <a:pt x="951" y="255"/>
                </a:lnTo>
                <a:lnTo>
                  <a:pt x="951" y="251"/>
                </a:lnTo>
                <a:lnTo>
                  <a:pt x="947" y="251"/>
                </a:lnTo>
                <a:lnTo>
                  <a:pt x="944" y="253"/>
                </a:lnTo>
                <a:lnTo>
                  <a:pt x="939" y="253"/>
                </a:lnTo>
                <a:lnTo>
                  <a:pt x="939" y="255"/>
                </a:lnTo>
                <a:lnTo>
                  <a:pt x="946" y="256"/>
                </a:lnTo>
                <a:lnTo>
                  <a:pt x="947" y="258"/>
                </a:lnTo>
                <a:lnTo>
                  <a:pt x="947" y="258"/>
                </a:lnTo>
                <a:close/>
                <a:moveTo>
                  <a:pt x="970" y="248"/>
                </a:moveTo>
                <a:lnTo>
                  <a:pt x="972" y="246"/>
                </a:lnTo>
                <a:lnTo>
                  <a:pt x="972" y="245"/>
                </a:lnTo>
                <a:lnTo>
                  <a:pt x="970" y="243"/>
                </a:lnTo>
                <a:lnTo>
                  <a:pt x="974" y="243"/>
                </a:lnTo>
                <a:lnTo>
                  <a:pt x="974" y="240"/>
                </a:lnTo>
                <a:lnTo>
                  <a:pt x="970" y="238"/>
                </a:lnTo>
                <a:lnTo>
                  <a:pt x="965" y="236"/>
                </a:lnTo>
                <a:lnTo>
                  <a:pt x="962" y="238"/>
                </a:lnTo>
                <a:lnTo>
                  <a:pt x="964" y="241"/>
                </a:lnTo>
                <a:lnTo>
                  <a:pt x="962" y="241"/>
                </a:lnTo>
                <a:lnTo>
                  <a:pt x="959" y="240"/>
                </a:lnTo>
                <a:lnTo>
                  <a:pt x="957" y="240"/>
                </a:lnTo>
                <a:lnTo>
                  <a:pt x="959" y="245"/>
                </a:lnTo>
                <a:lnTo>
                  <a:pt x="962" y="245"/>
                </a:lnTo>
                <a:lnTo>
                  <a:pt x="967" y="246"/>
                </a:lnTo>
                <a:lnTo>
                  <a:pt x="970" y="248"/>
                </a:lnTo>
                <a:lnTo>
                  <a:pt x="970" y="248"/>
                </a:lnTo>
                <a:close/>
                <a:moveTo>
                  <a:pt x="1072" y="135"/>
                </a:moveTo>
                <a:lnTo>
                  <a:pt x="1077" y="135"/>
                </a:lnTo>
                <a:lnTo>
                  <a:pt x="1078" y="137"/>
                </a:lnTo>
                <a:lnTo>
                  <a:pt x="1083" y="137"/>
                </a:lnTo>
                <a:lnTo>
                  <a:pt x="1087" y="137"/>
                </a:lnTo>
                <a:lnTo>
                  <a:pt x="1092" y="137"/>
                </a:lnTo>
                <a:lnTo>
                  <a:pt x="1095" y="137"/>
                </a:lnTo>
                <a:lnTo>
                  <a:pt x="1097" y="133"/>
                </a:lnTo>
                <a:lnTo>
                  <a:pt x="1097" y="132"/>
                </a:lnTo>
                <a:lnTo>
                  <a:pt x="1095" y="132"/>
                </a:lnTo>
                <a:lnTo>
                  <a:pt x="1097" y="128"/>
                </a:lnTo>
                <a:lnTo>
                  <a:pt x="1095" y="125"/>
                </a:lnTo>
                <a:lnTo>
                  <a:pt x="1090" y="125"/>
                </a:lnTo>
                <a:lnTo>
                  <a:pt x="1088" y="127"/>
                </a:lnTo>
                <a:lnTo>
                  <a:pt x="1088" y="130"/>
                </a:lnTo>
                <a:lnTo>
                  <a:pt x="1087" y="130"/>
                </a:lnTo>
                <a:lnTo>
                  <a:pt x="1085" y="130"/>
                </a:lnTo>
                <a:lnTo>
                  <a:pt x="1083" y="128"/>
                </a:lnTo>
                <a:lnTo>
                  <a:pt x="1082" y="128"/>
                </a:lnTo>
                <a:lnTo>
                  <a:pt x="1080" y="130"/>
                </a:lnTo>
                <a:lnTo>
                  <a:pt x="1077" y="132"/>
                </a:lnTo>
                <a:lnTo>
                  <a:pt x="1073" y="132"/>
                </a:lnTo>
                <a:lnTo>
                  <a:pt x="1072" y="133"/>
                </a:lnTo>
                <a:lnTo>
                  <a:pt x="1072" y="135"/>
                </a:lnTo>
                <a:lnTo>
                  <a:pt x="1072" y="135"/>
                </a:lnTo>
                <a:close/>
                <a:moveTo>
                  <a:pt x="1218" y="7"/>
                </a:moveTo>
                <a:lnTo>
                  <a:pt x="1218" y="10"/>
                </a:lnTo>
                <a:lnTo>
                  <a:pt x="1223" y="15"/>
                </a:lnTo>
                <a:lnTo>
                  <a:pt x="1221" y="17"/>
                </a:lnTo>
                <a:lnTo>
                  <a:pt x="1221" y="20"/>
                </a:lnTo>
                <a:lnTo>
                  <a:pt x="1226" y="19"/>
                </a:lnTo>
                <a:lnTo>
                  <a:pt x="1228" y="14"/>
                </a:lnTo>
                <a:lnTo>
                  <a:pt x="1225" y="7"/>
                </a:lnTo>
                <a:lnTo>
                  <a:pt x="1220" y="7"/>
                </a:lnTo>
                <a:lnTo>
                  <a:pt x="1218" y="7"/>
                </a:lnTo>
                <a:lnTo>
                  <a:pt x="1218" y="7"/>
                </a:lnTo>
                <a:close/>
                <a:moveTo>
                  <a:pt x="1670" y="140"/>
                </a:moveTo>
                <a:lnTo>
                  <a:pt x="1671" y="138"/>
                </a:lnTo>
                <a:lnTo>
                  <a:pt x="1673" y="133"/>
                </a:lnTo>
                <a:lnTo>
                  <a:pt x="1671" y="130"/>
                </a:lnTo>
                <a:lnTo>
                  <a:pt x="1666" y="133"/>
                </a:lnTo>
                <a:lnTo>
                  <a:pt x="1665" y="135"/>
                </a:lnTo>
                <a:lnTo>
                  <a:pt x="1665" y="138"/>
                </a:lnTo>
                <a:lnTo>
                  <a:pt x="1668" y="138"/>
                </a:lnTo>
                <a:lnTo>
                  <a:pt x="1670" y="140"/>
                </a:lnTo>
                <a:lnTo>
                  <a:pt x="1670" y="140"/>
                </a:lnTo>
                <a:close/>
                <a:moveTo>
                  <a:pt x="1608" y="201"/>
                </a:moveTo>
                <a:lnTo>
                  <a:pt x="1615" y="201"/>
                </a:lnTo>
                <a:lnTo>
                  <a:pt x="1617" y="200"/>
                </a:lnTo>
                <a:lnTo>
                  <a:pt x="1620" y="200"/>
                </a:lnTo>
                <a:lnTo>
                  <a:pt x="1620" y="198"/>
                </a:lnTo>
                <a:lnTo>
                  <a:pt x="1617" y="195"/>
                </a:lnTo>
                <a:lnTo>
                  <a:pt x="1612" y="191"/>
                </a:lnTo>
                <a:lnTo>
                  <a:pt x="1608" y="191"/>
                </a:lnTo>
                <a:lnTo>
                  <a:pt x="1605" y="193"/>
                </a:lnTo>
                <a:lnTo>
                  <a:pt x="1605" y="195"/>
                </a:lnTo>
                <a:lnTo>
                  <a:pt x="1608" y="198"/>
                </a:lnTo>
                <a:lnTo>
                  <a:pt x="1608" y="198"/>
                </a:lnTo>
                <a:lnTo>
                  <a:pt x="1608" y="201"/>
                </a:lnTo>
                <a:lnTo>
                  <a:pt x="1608" y="201"/>
                </a:lnTo>
                <a:close/>
                <a:moveTo>
                  <a:pt x="1441" y="173"/>
                </a:moveTo>
                <a:lnTo>
                  <a:pt x="1446" y="175"/>
                </a:lnTo>
                <a:lnTo>
                  <a:pt x="1449" y="176"/>
                </a:lnTo>
                <a:lnTo>
                  <a:pt x="1452" y="175"/>
                </a:lnTo>
                <a:lnTo>
                  <a:pt x="1454" y="172"/>
                </a:lnTo>
                <a:lnTo>
                  <a:pt x="1456" y="168"/>
                </a:lnTo>
                <a:lnTo>
                  <a:pt x="1456" y="167"/>
                </a:lnTo>
                <a:lnTo>
                  <a:pt x="1454" y="163"/>
                </a:lnTo>
                <a:lnTo>
                  <a:pt x="1452" y="157"/>
                </a:lnTo>
                <a:lnTo>
                  <a:pt x="1451" y="153"/>
                </a:lnTo>
                <a:lnTo>
                  <a:pt x="1447" y="148"/>
                </a:lnTo>
                <a:lnTo>
                  <a:pt x="1447" y="147"/>
                </a:lnTo>
                <a:lnTo>
                  <a:pt x="1444" y="145"/>
                </a:lnTo>
                <a:lnTo>
                  <a:pt x="1436" y="148"/>
                </a:lnTo>
                <a:lnTo>
                  <a:pt x="1426" y="153"/>
                </a:lnTo>
                <a:lnTo>
                  <a:pt x="1422" y="153"/>
                </a:lnTo>
                <a:lnTo>
                  <a:pt x="1421" y="155"/>
                </a:lnTo>
                <a:lnTo>
                  <a:pt x="1422" y="160"/>
                </a:lnTo>
                <a:lnTo>
                  <a:pt x="1426" y="162"/>
                </a:lnTo>
                <a:lnTo>
                  <a:pt x="1427" y="165"/>
                </a:lnTo>
                <a:lnTo>
                  <a:pt x="1426" y="167"/>
                </a:lnTo>
                <a:lnTo>
                  <a:pt x="1421" y="167"/>
                </a:lnTo>
                <a:lnTo>
                  <a:pt x="1419" y="168"/>
                </a:lnTo>
                <a:lnTo>
                  <a:pt x="1422" y="172"/>
                </a:lnTo>
                <a:lnTo>
                  <a:pt x="1429" y="172"/>
                </a:lnTo>
                <a:lnTo>
                  <a:pt x="1441" y="173"/>
                </a:lnTo>
                <a:lnTo>
                  <a:pt x="1441" y="173"/>
                </a:lnTo>
                <a:close/>
                <a:moveTo>
                  <a:pt x="1987" y="190"/>
                </a:moveTo>
                <a:lnTo>
                  <a:pt x="1990" y="195"/>
                </a:lnTo>
                <a:lnTo>
                  <a:pt x="1995" y="196"/>
                </a:lnTo>
                <a:lnTo>
                  <a:pt x="1995" y="195"/>
                </a:lnTo>
                <a:lnTo>
                  <a:pt x="2002" y="193"/>
                </a:lnTo>
                <a:lnTo>
                  <a:pt x="2004" y="191"/>
                </a:lnTo>
                <a:lnTo>
                  <a:pt x="2002" y="188"/>
                </a:lnTo>
                <a:lnTo>
                  <a:pt x="2000" y="183"/>
                </a:lnTo>
                <a:lnTo>
                  <a:pt x="1997" y="183"/>
                </a:lnTo>
                <a:lnTo>
                  <a:pt x="1997" y="186"/>
                </a:lnTo>
                <a:lnTo>
                  <a:pt x="1992" y="190"/>
                </a:lnTo>
                <a:lnTo>
                  <a:pt x="1992" y="190"/>
                </a:lnTo>
                <a:lnTo>
                  <a:pt x="1987" y="190"/>
                </a:lnTo>
                <a:lnTo>
                  <a:pt x="1987" y="190"/>
                </a:lnTo>
                <a:close/>
                <a:moveTo>
                  <a:pt x="2527" y="152"/>
                </a:moveTo>
                <a:lnTo>
                  <a:pt x="2530" y="152"/>
                </a:lnTo>
                <a:lnTo>
                  <a:pt x="2530" y="148"/>
                </a:lnTo>
                <a:lnTo>
                  <a:pt x="2529" y="145"/>
                </a:lnTo>
                <a:lnTo>
                  <a:pt x="2527" y="145"/>
                </a:lnTo>
                <a:lnTo>
                  <a:pt x="2525" y="147"/>
                </a:lnTo>
                <a:lnTo>
                  <a:pt x="2527" y="152"/>
                </a:lnTo>
                <a:lnTo>
                  <a:pt x="2527" y="152"/>
                </a:lnTo>
                <a:close/>
                <a:moveTo>
                  <a:pt x="2524" y="157"/>
                </a:moveTo>
                <a:lnTo>
                  <a:pt x="2527" y="157"/>
                </a:lnTo>
                <a:lnTo>
                  <a:pt x="2527" y="153"/>
                </a:lnTo>
                <a:lnTo>
                  <a:pt x="2524" y="150"/>
                </a:lnTo>
                <a:lnTo>
                  <a:pt x="2520" y="150"/>
                </a:lnTo>
                <a:lnTo>
                  <a:pt x="2520" y="152"/>
                </a:lnTo>
                <a:lnTo>
                  <a:pt x="2524" y="157"/>
                </a:lnTo>
                <a:lnTo>
                  <a:pt x="2524" y="157"/>
                </a:lnTo>
                <a:close/>
                <a:moveTo>
                  <a:pt x="2520" y="158"/>
                </a:moveTo>
                <a:lnTo>
                  <a:pt x="2524" y="163"/>
                </a:lnTo>
                <a:lnTo>
                  <a:pt x="2527" y="167"/>
                </a:lnTo>
                <a:lnTo>
                  <a:pt x="2527" y="165"/>
                </a:lnTo>
                <a:lnTo>
                  <a:pt x="2525" y="160"/>
                </a:lnTo>
                <a:lnTo>
                  <a:pt x="2522" y="157"/>
                </a:lnTo>
                <a:lnTo>
                  <a:pt x="2520" y="157"/>
                </a:lnTo>
                <a:lnTo>
                  <a:pt x="2520" y="158"/>
                </a:lnTo>
                <a:lnTo>
                  <a:pt x="2520" y="158"/>
                </a:lnTo>
                <a:close/>
                <a:moveTo>
                  <a:pt x="2507" y="155"/>
                </a:moveTo>
                <a:lnTo>
                  <a:pt x="2510" y="160"/>
                </a:lnTo>
                <a:lnTo>
                  <a:pt x="2514" y="162"/>
                </a:lnTo>
                <a:lnTo>
                  <a:pt x="2515" y="160"/>
                </a:lnTo>
                <a:lnTo>
                  <a:pt x="2517" y="158"/>
                </a:lnTo>
                <a:lnTo>
                  <a:pt x="2515" y="155"/>
                </a:lnTo>
                <a:lnTo>
                  <a:pt x="2512" y="153"/>
                </a:lnTo>
                <a:lnTo>
                  <a:pt x="2512" y="155"/>
                </a:lnTo>
                <a:lnTo>
                  <a:pt x="2507" y="155"/>
                </a:lnTo>
                <a:lnTo>
                  <a:pt x="2507" y="155"/>
                </a:lnTo>
                <a:close/>
                <a:moveTo>
                  <a:pt x="2643" y="105"/>
                </a:moveTo>
                <a:lnTo>
                  <a:pt x="2648" y="108"/>
                </a:lnTo>
                <a:lnTo>
                  <a:pt x="2653" y="107"/>
                </a:lnTo>
                <a:lnTo>
                  <a:pt x="2656" y="102"/>
                </a:lnTo>
                <a:lnTo>
                  <a:pt x="2655" y="97"/>
                </a:lnTo>
                <a:lnTo>
                  <a:pt x="2651" y="93"/>
                </a:lnTo>
                <a:lnTo>
                  <a:pt x="2653" y="92"/>
                </a:lnTo>
                <a:lnTo>
                  <a:pt x="2651" y="88"/>
                </a:lnTo>
                <a:lnTo>
                  <a:pt x="2647" y="85"/>
                </a:lnTo>
                <a:lnTo>
                  <a:pt x="2645" y="87"/>
                </a:lnTo>
                <a:lnTo>
                  <a:pt x="2642" y="87"/>
                </a:lnTo>
                <a:lnTo>
                  <a:pt x="2637" y="83"/>
                </a:lnTo>
                <a:lnTo>
                  <a:pt x="2632" y="83"/>
                </a:lnTo>
                <a:lnTo>
                  <a:pt x="2632" y="85"/>
                </a:lnTo>
                <a:lnTo>
                  <a:pt x="2628" y="87"/>
                </a:lnTo>
                <a:lnTo>
                  <a:pt x="2628" y="88"/>
                </a:lnTo>
                <a:lnTo>
                  <a:pt x="2625" y="88"/>
                </a:lnTo>
                <a:lnTo>
                  <a:pt x="2623" y="92"/>
                </a:lnTo>
                <a:lnTo>
                  <a:pt x="2623" y="100"/>
                </a:lnTo>
                <a:lnTo>
                  <a:pt x="2627" y="100"/>
                </a:lnTo>
                <a:lnTo>
                  <a:pt x="2630" y="100"/>
                </a:lnTo>
                <a:lnTo>
                  <a:pt x="2637" y="102"/>
                </a:lnTo>
                <a:lnTo>
                  <a:pt x="2643" y="105"/>
                </a:lnTo>
                <a:lnTo>
                  <a:pt x="2643" y="105"/>
                </a:lnTo>
                <a:close/>
                <a:moveTo>
                  <a:pt x="2673" y="95"/>
                </a:moveTo>
                <a:lnTo>
                  <a:pt x="2675" y="92"/>
                </a:lnTo>
                <a:lnTo>
                  <a:pt x="2676" y="90"/>
                </a:lnTo>
                <a:lnTo>
                  <a:pt x="2671" y="90"/>
                </a:lnTo>
                <a:lnTo>
                  <a:pt x="2670" y="92"/>
                </a:lnTo>
                <a:lnTo>
                  <a:pt x="2673" y="95"/>
                </a:lnTo>
                <a:lnTo>
                  <a:pt x="2673" y="95"/>
                </a:lnTo>
                <a:close/>
                <a:moveTo>
                  <a:pt x="2706" y="1269"/>
                </a:moveTo>
                <a:lnTo>
                  <a:pt x="2705" y="1264"/>
                </a:lnTo>
                <a:lnTo>
                  <a:pt x="2706" y="1259"/>
                </a:lnTo>
                <a:lnTo>
                  <a:pt x="2705" y="1256"/>
                </a:lnTo>
                <a:lnTo>
                  <a:pt x="2703" y="1251"/>
                </a:lnTo>
                <a:lnTo>
                  <a:pt x="2703" y="1245"/>
                </a:lnTo>
                <a:lnTo>
                  <a:pt x="2708" y="1240"/>
                </a:lnTo>
                <a:lnTo>
                  <a:pt x="2710" y="1241"/>
                </a:lnTo>
                <a:lnTo>
                  <a:pt x="2710" y="1245"/>
                </a:lnTo>
                <a:lnTo>
                  <a:pt x="2713" y="1246"/>
                </a:lnTo>
                <a:lnTo>
                  <a:pt x="2723" y="1245"/>
                </a:lnTo>
                <a:lnTo>
                  <a:pt x="2723" y="1243"/>
                </a:lnTo>
                <a:lnTo>
                  <a:pt x="2726" y="1243"/>
                </a:lnTo>
                <a:lnTo>
                  <a:pt x="2728" y="1245"/>
                </a:lnTo>
                <a:lnTo>
                  <a:pt x="2726" y="1246"/>
                </a:lnTo>
                <a:lnTo>
                  <a:pt x="2726" y="1250"/>
                </a:lnTo>
                <a:lnTo>
                  <a:pt x="2731" y="1255"/>
                </a:lnTo>
                <a:lnTo>
                  <a:pt x="2731" y="1259"/>
                </a:lnTo>
                <a:lnTo>
                  <a:pt x="2735" y="1261"/>
                </a:lnTo>
                <a:lnTo>
                  <a:pt x="2735" y="1258"/>
                </a:lnTo>
                <a:lnTo>
                  <a:pt x="2735" y="1256"/>
                </a:lnTo>
                <a:lnTo>
                  <a:pt x="2735" y="1251"/>
                </a:lnTo>
                <a:lnTo>
                  <a:pt x="2735" y="1246"/>
                </a:lnTo>
                <a:lnTo>
                  <a:pt x="2730" y="1243"/>
                </a:lnTo>
                <a:lnTo>
                  <a:pt x="2728" y="1238"/>
                </a:lnTo>
                <a:lnTo>
                  <a:pt x="2726" y="1233"/>
                </a:lnTo>
                <a:lnTo>
                  <a:pt x="2723" y="1235"/>
                </a:lnTo>
                <a:lnTo>
                  <a:pt x="2720" y="1235"/>
                </a:lnTo>
                <a:lnTo>
                  <a:pt x="2713" y="1231"/>
                </a:lnTo>
                <a:lnTo>
                  <a:pt x="2713" y="1225"/>
                </a:lnTo>
                <a:lnTo>
                  <a:pt x="2710" y="1220"/>
                </a:lnTo>
                <a:lnTo>
                  <a:pt x="2703" y="1215"/>
                </a:lnTo>
                <a:lnTo>
                  <a:pt x="2700" y="1215"/>
                </a:lnTo>
                <a:lnTo>
                  <a:pt x="2696" y="1210"/>
                </a:lnTo>
                <a:lnTo>
                  <a:pt x="2693" y="1203"/>
                </a:lnTo>
                <a:lnTo>
                  <a:pt x="2690" y="1196"/>
                </a:lnTo>
                <a:lnTo>
                  <a:pt x="2688" y="1191"/>
                </a:lnTo>
                <a:lnTo>
                  <a:pt x="2688" y="1185"/>
                </a:lnTo>
                <a:lnTo>
                  <a:pt x="2688" y="1176"/>
                </a:lnTo>
                <a:lnTo>
                  <a:pt x="2685" y="1171"/>
                </a:lnTo>
                <a:lnTo>
                  <a:pt x="2686" y="1163"/>
                </a:lnTo>
                <a:lnTo>
                  <a:pt x="2685" y="1160"/>
                </a:lnTo>
                <a:lnTo>
                  <a:pt x="2681" y="1155"/>
                </a:lnTo>
                <a:lnTo>
                  <a:pt x="2685" y="1152"/>
                </a:lnTo>
                <a:lnTo>
                  <a:pt x="2685" y="1148"/>
                </a:lnTo>
                <a:lnTo>
                  <a:pt x="2685" y="1145"/>
                </a:lnTo>
                <a:lnTo>
                  <a:pt x="2688" y="1145"/>
                </a:lnTo>
                <a:lnTo>
                  <a:pt x="2690" y="1145"/>
                </a:lnTo>
                <a:lnTo>
                  <a:pt x="2696" y="1145"/>
                </a:lnTo>
                <a:lnTo>
                  <a:pt x="2701" y="1145"/>
                </a:lnTo>
                <a:lnTo>
                  <a:pt x="2706" y="1148"/>
                </a:lnTo>
                <a:lnTo>
                  <a:pt x="2710" y="1155"/>
                </a:lnTo>
                <a:lnTo>
                  <a:pt x="2715" y="1157"/>
                </a:lnTo>
                <a:lnTo>
                  <a:pt x="2720" y="1158"/>
                </a:lnTo>
                <a:lnTo>
                  <a:pt x="2725" y="1165"/>
                </a:lnTo>
                <a:lnTo>
                  <a:pt x="2726" y="1166"/>
                </a:lnTo>
                <a:lnTo>
                  <a:pt x="2725" y="1160"/>
                </a:lnTo>
                <a:lnTo>
                  <a:pt x="2720" y="1155"/>
                </a:lnTo>
                <a:lnTo>
                  <a:pt x="2713" y="1150"/>
                </a:lnTo>
                <a:lnTo>
                  <a:pt x="2708" y="1145"/>
                </a:lnTo>
                <a:lnTo>
                  <a:pt x="2705" y="1138"/>
                </a:lnTo>
                <a:lnTo>
                  <a:pt x="2705" y="1137"/>
                </a:lnTo>
                <a:lnTo>
                  <a:pt x="2701" y="1133"/>
                </a:lnTo>
                <a:lnTo>
                  <a:pt x="2696" y="1127"/>
                </a:lnTo>
                <a:lnTo>
                  <a:pt x="2695" y="1122"/>
                </a:lnTo>
                <a:lnTo>
                  <a:pt x="2691" y="1120"/>
                </a:lnTo>
                <a:lnTo>
                  <a:pt x="2691" y="1115"/>
                </a:lnTo>
                <a:lnTo>
                  <a:pt x="2683" y="1108"/>
                </a:lnTo>
                <a:lnTo>
                  <a:pt x="2676" y="1097"/>
                </a:lnTo>
                <a:lnTo>
                  <a:pt x="2675" y="1092"/>
                </a:lnTo>
                <a:lnTo>
                  <a:pt x="2666" y="1082"/>
                </a:lnTo>
                <a:lnTo>
                  <a:pt x="2663" y="1073"/>
                </a:lnTo>
                <a:lnTo>
                  <a:pt x="2660" y="1072"/>
                </a:lnTo>
                <a:lnTo>
                  <a:pt x="2660" y="1067"/>
                </a:lnTo>
                <a:lnTo>
                  <a:pt x="2656" y="1063"/>
                </a:lnTo>
                <a:lnTo>
                  <a:pt x="2653" y="1062"/>
                </a:lnTo>
                <a:lnTo>
                  <a:pt x="2653" y="1063"/>
                </a:lnTo>
                <a:lnTo>
                  <a:pt x="2650" y="1063"/>
                </a:lnTo>
                <a:lnTo>
                  <a:pt x="2648" y="1062"/>
                </a:lnTo>
                <a:lnTo>
                  <a:pt x="2650" y="1059"/>
                </a:lnTo>
                <a:lnTo>
                  <a:pt x="2648" y="1055"/>
                </a:lnTo>
                <a:lnTo>
                  <a:pt x="2645" y="1052"/>
                </a:lnTo>
                <a:lnTo>
                  <a:pt x="2640" y="1047"/>
                </a:lnTo>
                <a:lnTo>
                  <a:pt x="2637" y="1042"/>
                </a:lnTo>
                <a:lnTo>
                  <a:pt x="2635" y="1039"/>
                </a:lnTo>
                <a:lnTo>
                  <a:pt x="2635" y="1034"/>
                </a:lnTo>
                <a:lnTo>
                  <a:pt x="2635" y="1030"/>
                </a:lnTo>
                <a:lnTo>
                  <a:pt x="2637" y="1030"/>
                </a:lnTo>
                <a:lnTo>
                  <a:pt x="2635" y="1024"/>
                </a:lnTo>
                <a:lnTo>
                  <a:pt x="2635" y="1017"/>
                </a:lnTo>
                <a:lnTo>
                  <a:pt x="2633" y="1012"/>
                </a:lnTo>
                <a:lnTo>
                  <a:pt x="2628" y="1010"/>
                </a:lnTo>
                <a:lnTo>
                  <a:pt x="2623" y="1005"/>
                </a:lnTo>
                <a:lnTo>
                  <a:pt x="2623" y="1002"/>
                </a:lnTo>
                <a:lnTo>
                  <a:pt x="2620" y="1000"/>
                </a:lnTo>
                <a:lnTo>
                  <a:pt x="2620" y="999"/>
                </a:lnTo>
                <a:lnTo>
                  <a:pt x="2622" y="997"/>
                </a:lnTo>
                <a:lnTo>
                  <a:pt x="2627" y="1002"/>
                </a:lnTo>
                <a:lnTo>
                  <a:pt x="2632" y="1007"/>
                </a:lnTo>
                <a:lnTo>
                  <a:pt x="2628" y="1002"/>
                </a:lnTo>
                <a:lnTo>
                  <a:pt x="2623" y="995"/>
                </a:lnTo>
                <a:lnTo>
                  <a:pt x="2618" y="989"/>
                </a:lnTo>
                <a:lnTo>
                  <a:pt x="2615" y="989"/>
                </a:lnTo>
                <a:lnTo>
                  <a:pt x="2615" y="985"/>
                </a:lnTo>
                <a:lnTo>
                  <a:pt x="2605" y="979"/>
                </a:lnTo>
                <a:lnTo>
                  <a:pt x="2602" y="974"/>
                </a:lnTo>
                <a:lnTo>
                  <a:pt x="2602" y="965"/>
                </a:lnTo>
                <a:lnTo>
                  <a:pt x="2598" y="964"/>
                </a:lnTo>
                <a:lnTo>
                  <a:pt x="2592" y="961"/>
                </a:lnTo>
                <a:lnTo>
                  <a:pt x="2588" y="956"/>
                </a:lnTo>
                <a:lnTo>
                  <a:pt x="2587" y="952"/>
                </a:lnTo>
                <a:lnTo>
                  <a:pt x="2585" y="956"/>
                </a:lnTo>
                <a:lnTo>
                  <a:pt x="2587" y="957"/>
                </a:lnTo>
                <a:lnTo>
                  <a:pt x="2587" y="961"/>
                </a:lnTo>
                <a:lnTo>
                  <a:pt x="2583" y="961"/>
                </a:lnTo>
                <a:lnTo>
                  <a:pt x="2580" y="959"/>
                </a:lnTo>
                <a:lnTo>
                  <a:pt x="2577" y="959"/>
                </a:lnTo>
                <a:lnTo>
                  <a:pt x="2582" y="965"/>
                </a:lnTo>
                <a:lnTo>
                  <a:pt x="2590" y="969"/>
                </a:lnTo>
                <a:lnTo>
                  <a:pt x="2593" y="974"/>
                </a:lnTo>
                <a:lnTo>
                  <a:pt x="2593" y="977"/>
                </a:lnTo>
                <a:lnTo>
                  <a:pt x="2595" y="975"/>
                </a:lnTo>
                <a:lnTo>
                  <a:pt x="2598" y="975"/>
                </a:lnTo>
                <a:lnTo>
                  <a:pt x="2598" y="979"/>
                </a:lnTo>
                <a:lnTo>
                  <a:pt x="2597" y="980"/>
                </a:lnTo>
                <a:lnTo>
                  <a:pt x="2593" y="982"/>
                </a:lnTo>
                <a:lnTo>
                  <a:pt x="2595" y="985"/>
                </a:lnTo>
                <a:lnTo>
                  <a:pt x="2598" y="985"/>
                </a:lnTo>
                <a:lnTo>
                  <a:pt x="2600" y="989"/>
                </a:lnTo>
                <a:lnTo>
                  <a:pt x="2595" y="992"/>
                </a:lnTo>
                <a:lnTo>
                  <a:pt x="2592" y="990"/>
                </a:lnTo>
                <a:lnTo>
                  <a:pt x="2588" y="987"/>
                </a:lnTo>
                <a:lnTo>
                  <a:pt x="2585" y="990"/>
                </a:lnTo>
                <a:lnTo>
                  <a:pt x="2583" y="995"/>
                </a:lnTo>
                <a:lnTo>
                  <a:pt x="2587" y="1000"/>
                </a:lnTo>
                <a:lnTo>
                  <a:pt x="2588" y="1005"/>
                </a:lnTo>
                <a:lnTo>
                  <a:pt x="2593" y="1010"/>
                </a:lnTo>
                <a:lnTo>
                  <a:pt x="2598" y="1017"/>
                </a:lnTo>
                <a:lnTo>
                  <a:pt x="2598" y="1027"/>
                </a:lnTo>
                <a:lnTo>
                  <a:pt x="2600" y="1029"/>
                </a:lnTo>
                <a:lnTo>
                  <a:pt x="2602" y="1035"/>
                </a:lnTo>
                <a:lnTo>
                  <a:pt x="2605" y="1047"/>
                </a:lnTo>
                <a:lnTo>
                  <a:pt x="2608" y="1054"/>
                </a:lnTo>
                <a:lnTo>
                  <a:pt x="2613" y="1055"/>
                </a:lnTo>
                <a:lnTo>
                  <a:pt x="2613" y="1059"/>
                </a:lnTo>
                <a:lnTo>
                  <a:pt x="2612" y="1059"/>
                </a:lnTo>
                <a:lnTo>
                  <a:pt x="2623" y="1070"/>
                </a:lnTo>
                <a:lnTo>
                  <a:pt x="2628" y="1072"/>
                </a:lnTo>
                <a:lnTo>
                  <a:pt x="2633" y="1078"/>
                </a:lnTo>
                <a:lnTo>
                  <a:pt x="2635" y="1085"/>
                </a:lnTo>
                <a:lnTo>
                  <a:pt x="2635" y="1092"/>
                </a:lnTo>
                <a:lnTo>
                  <a:pt x="2638" y="1097"/>
                </a:lnTo>
                <a:lnTo>
                  <a:pt x="2638" y="1102"/>
                </a:lnTo>
                <a:lnTo>
                  <a:pt x="2642" y="1105"/>
                </a:lnTo>
                <a:lnTo>
                  <a:pt x="2647" y="1108"/>
                </a:lnTo>
                <a:lnTo>
                  <a:pt x="2645" y="1110"/>
                </a:lnTo>
                <a:lnTo>
                  <a:pt x="2647" y="1113"/>
                </a:lnTo>
                <a:lnTo>
                  <a:pt x="2651" y="1122"/>
                </a:lnTo>
                <a:lnTo>
                  <a:pt x="2653" y="1127"/>
                </a:lnTo>
                <a:lnTo>
                  <a:pt x="2655" y="1132"/>
                </a:lnTo>
                <a:lnTo>
                  <a:pt x="2655" y="1140"/>
                </a:lnTo>
                <a:lnTo>
                  <a:pt x="2658" y="1143"/>
                </a:lnTo>
                <a:lnTo>
                  <a:pt x="2656" y="1147"/>
                </a:lnTo>
                <a:lnTo>
                  <a:pt x="2658" y="1155"/>
                </a:lnTo>
                <a:lnTo>
                  <a:pt x="2661" y="1163"/>
                </a:lnTo>
                <a:lnTo>
                  <a:pt x="2660" y="1166"/>
                </a:lnTo>
                <a:lnTo>
                  <a:pt x="2661" y="1171"/>
                </a:lnTo>
                <a:lnTo>
                  <a:pt x="2666" y="1176"/>
                </a:lnTo>
                <a:lnTo>
                  <a:pt x="2675" y="1186"/>
                </a:lnTo>
                <a:lnTo>
                  <a:pt x="2675" y="1190"/>
                </a:lnTo>
                <a:lnTo>
                  <a:pt x="2678" y="1196"/>
                </a:lnTo>
                <a:lnTo>
                  <a:pt x="2678" y="1205"/>
                </a:lnTo>
                <a:lnTo>
                  <a:pt x="2678" y="1213"/>
                </a:lnTo>
                <a:lnTo>
                  <a:pt x="2683" y="1220"/>
                </a:lnTo>
                <a:lnTo>
                  <a:pt x="2685" y="1225"/>
                </a:lnTo>
                <a:lnTo>
                  <a:pt x="2690" y="1231"/>
                </a:lnTo>
                <a:lnTo>
                  <a:pt x="2691" y="1235"/>
                </a:lnTo>
                <a:lnTo>
                  <a:pt x="2690" y="1241"/>
                </a:lnTo>
                <a:lnTo>
                  <a:pt x="2690" y="1251"/>
                </a:lnTo>
                <a:lnTo>
                  <a:pt x="2691" y="1256"/>
                </a:lnTo>
                <a:lnTo>
                  <a:pt x="2696" y="1259"/>
                </a:lnTo>
                <a:lnTo>
                  <a:pt x="2700" y="1266"/>
                </a:lnTo>
                <a:lnTo>
                  <a:pt x="2706" y="1269"/>
                </a:lnTo>
                <a:lnTo>
                  <a:pt x="2706" y="1269"/>
                </a:lnTo>
                <a:close/>
                <a:moveTo>
                  <a:pt x="2459" y="959"/>
                </a:moveTo>
                <a:lnTo>
                  <a:pt x="2460" y="959"/>
                </a:lnTo>
                <a:lnTo>
                  <a:pt x="2460" y="957"/>
                </a:lnTo>
                <a:lnTo>
                  <a:pt x="2462" y="956"/>
                </a:lnTo>
                <a:lnTo>
                  <a:pt x="2464" y="956"/>
                </a:lnTo>
                <a:lnTo>
                  <a:pt x="2467" y="959"/>
                </a:lnTo>
                <a:lnTo>
                  <a:pt x="2472" y="961"/>
                </a:lnTo>
                <a:lnTo>
                  <a:pt x="2474" y="957"/>
                </a:lnTo>
                <a:lnTo>
                  <a:pt x="2475" y="956"/>
                </a:lnTo>
                <a:lnTo>
                  <a:pt x="2474" y="952"/>
                </a:lnTo>
                <a:lnTo>
                  <a:pt x="2474" y="951"/>
                </a:lnTo>
                <a:lnTo>
                  <a:pt x="2477" y="947"/>
                </a:lnTo>
                <a:lnTo>
                  <a:pt x="2477" y="946"/>
                </a:lnTo>
                <a:lnTo>
                  <a:pt x="2474" y="946"/>
                </a:lnTo>
                <a:lnTo>
                  <a:pt x="2474" y="947"/>
                </a:lnTo>
                <a:lnTo>
                  <a:pt x="2470" y="949"/>
                </a:lnTo>
                <a:lnTo>
                  <a:pt x="2469" y="947"/>
                </a:lnTo>
                <a:lnTo>
                  <a:pt x="2472" y="946"/>
                </a:lnTo>
                <a:lnTo>
                  <a:pt x="2472" y="944"/>
                </a:lnTo>
                <a:lnTo>
                  <a:pt x="2470" y="942"/>
                </a:lnTo>
                <a:lnTo>
                  <a:pt x="2465" y="944"/>
                </a:lnTo>
                <a:lnTo>
                  <a:pt x="2462" y="942"/>
                </a:lnTo>
                <a:lnTo>
                  <a:pt x="2459" y="944"/>
                </a:lnTo>
                <a:lnTo>
                  <a:pt x="2457" y="949"/>
                </a:lnTo>
                <a:lnTo>
                  <a:pt x="2455" y="951"/>
                </a:lnTo>
                <a:lnTo>
                  <a:pt x="2455" y="954"/>
                </a:lnTo>
                <a:lnTo>
                  <a:pt x="2459" y="959"/>
                </a:lnTo>
                <a:lnTo>
                  <a:pt x="2459" y="959"/>
                </a:lnTo>
                <a:close/>
                <a:moveTo>
                  <a:pt x="2442" y="956"/>
                </a:moveTo>
                <a:lnTo>
                  <a:pt x="2444" y="956"/>
                </a:lnTo>
                <a:lnTo>
                  <a:pt x="2444" y="954"/>
                </a:lnTo>
                <a:lnTo>
                  <a:pt x="2446" y="952"/>
                </a:lnTo>
                <a:lnTo>
                  <a:pt x="2449" y="954"/>
                </a:lnTo>
                <a:lnTo>
                  <a:pt x="2450" y="954"/>
                </a:lnTo>
                <a:lnTo>
                  <a:pt x="2449" y="951"/>
                </a:lnTo>
                <a:lnTo>
                  <a:pt x="2450" y="947"/>
                </a:lnTo>
                <a:lnTo>
                  <a:pt x="2450" y="946"/>
                </a:lnTo>
                <a:lnTo>
                  <a:pt x="2449" y="946"/>
                </a:lnTo>
                <a:lnTo>
                  <a:pt x="2446" y="949"/>
                </a:lnTo>
                <a:lnTo>
                  <a:pt x="2441" y="951"/>
                </a:lnTo>
                <a:lnTo>
                  <a:pt x="2441" y="954"/>
                </a:lnTo>
                <a:lnTo>
                  <a:pt x="2442" y="956"/>
                </a:lnTo>
                <a:lnTo>
                  <a:pt x="2442" y="956"/>
                </a:lnTo>
                <a:close/>
                <a:moveTo>
                  <a:pt x="2475" y="970"/>
                </a:moveTo>
                <a:lnTo>
                  <a:pt x="2477" y="972"/>
                </a:lnTo>
                <a:lnTo>
                  <a:pt x="2480" y="970"/>
                </a:lnTo>
                <a:lnTo>
                  <a:pt x="2480" y="967"/>
                </a:lnTo>
                <a:lnTo>
                  <a:pt x="2479" y="965"/>
                </a:lnTo>
                <a:lnTo>
                  <a:pt x="2477" y="967"/>
                </a:lnTo>
                <a:lnTo>
                  <a:pt x="2477" y="967"/>
                </a:lnTo>
                <a:lnTo>
                  <a:pt x="2475" y="970"/>
                </a:lnTo>
                <a:lnTo>
                  <a:pt x="2475" y="970"/>
                </a:lnTo>
                <a:close/>
                <a:moveTo>
                  <a:pt x="2470" y="965"/>
                </a:moveTo>
                <a:lnTo>
                  <a:pt x="2470" y="969"/>
                </a:lnTo>
                <a:lnTo>
                  <a:pt x="2472" y="970"/>
                </a:lnTo>
                <a:lnTo>
                  <a:pt x="2474" y="969"/>
                </a:lnTo>
                <a:lnTo>
                  <a:pt x="2474" y="965"/>
                </a:lnTo>
                <a:lnTo>
                  <a:pt x="2472" y="964"/>
                </a:lnTo>
                <a:lnTo>
                  <a:pt x="2470" y="965"/>
                </a:lnTo>
                <a:lnTo>
                  <a:pt x="2470" y="965"/>
                </a:lnTo>
                <a:close/>
                <a:moveTo>
                  <a:pt x="2472" y="985"/>
                </a:moveTo>
                <a:lnTo>
                  <a:pt x="2475" y="982"/>
                </a:lnTo>
                <a:lnTo>
                  <a:pt x="2477" y="980"/>
                </a:lnTo>
                <a:lnTo>
                  <a:pt x="2479" y="977"/>
                </a:lnTo>
                <a:lnTo>
                  <a:pt x="2479" y="977"/>
                </a:lnTo>
                <a:lnTo>
                  <a:pt x="2479" y="974"/>
                </a:lnTo>
                <a:lnTo>
                  <a:pt x="2472" y="975"/>
                </a:lnTo>
                <a:lnTo>
                  <a:pt x="2469" y="980"/>
                </a:lnTo>
                <a:lnTo>
                  <a:pt x="2469" y="984"/>
                </a:lnTo>
                <a:lnTo>
                  <a:pt x="2472" y="985"/>
                </a:lnTo>
                <a:lnTo>
                  <a:pt x="2472" y="985"/>
                </a:lnTo>
                <a:close/>
                <a:moveTo>
                  <a:pt x="2658" y="730"/>
                </a:moveTo>
                <a:lnTo>
                  <a:pt x="2660" y="730"/>
                </a:lnTo>
                <a:lnTo>
                  <a:pt x="2663" y="726"/>
                </a:lnTo>
                <a:lnTo>
                  <a:pt x="2663" y="723"/>
                </a:lnTo>
                <a:lnTo>
                  <a:pt x="2660" y="723"/>
                </a:lnTo>
                <a:lnTo>
                  <a:pt x="2658" y="726"/>
                </a:lnTo>
                <a:lnTo>
                  <a:pt x="2658" y="730"/>
                </a:lnTo>
                <a:lnTo>
                  <a:pt x="2658" y="730"/>
                </a:lnTo>
                <a:close/>
                <a:moveTo>
                  <a:pt x="2954" y="701"/>
                </a:moveTo>
                <a:lnTo>
                  <a:pt x="2955" y="703"/>
                </a:lnTo>
                <a:lnTo>
                  <a:pt x="2955" y="698"/>
                </a:lnTo>
                <a:lnTo>
                  <a:pt x="2952" y="693"/>
                </a:lnTo>
                <a:lnTo>
                  <a:pt x="2954" y="691"/>
                </a:lnTo>
                <a:lnTo>
                  <a:pt x="2954" y="688"/>
                </a:lnTo>
                <a:lnTo>
                  <a:pt x="2957" y="683"/>
                </a:lnTo>
                <a:lnTo>
                  <a:pt x="2960" y="680"/>
                </a:lnTo>
                <a:lnTo>
                  <a:pt x="2965" y="675"/>
                </a:lnTo>
                <a:lnTo>
                  <a:pt x="2969" y="675"/>
                </a:lnTo>
                <a:lnTo>
                  <a:pt x="2967" y="670"/>
                </a:lnTo>
                <a:lnTo>
                  <a:pt x="2965" y="663"/>
                </a:lnTo>
                <a:lnTo>
                  <a:pt x="2959" y="658"/>
                </a:lnTo>
                <a:lnTo>
                  <a:pt x="2957" y="658"/>
                </a:lnTo>
                <a:lnTo>
                  <a:pt x="2954" y="660"/>
                </a:lnTo>
                <a:lnTo>
                  <a:pt x="2954" y="662"/>
                </a:lnTo>
                <a:lnTo>
                  <a:pt x="2950" y="663"/>
                </a:lnTo>
                <a:lnTo>
                  <a:pt x="2945" y="670"/>
                </a:lnTo>
                <a:lnTo>
                  <a:pt x="2942" y="670"/>
                </a:lnTo>
                <a:lnTo>
                  <a:pt x="2941" y="675"/>
                </a:lnTo>
                <a:lnTo>
                  <a:pt x="2942" y="675"/>
                </a:lnTo>
                <a:lnTo>
                  <a:pt x="2947" y="673"/>
                </a:lnTo>
                <a:lnTo>
                  <a:pt x="2947" y="673"/>
                </a:lnTo>
                <a:lnTo>
                  <a:pt x="2945" y="678"/>
                </a:lnTo>
                <a:lnTo>
                  <a:pt x="2947" y="685"/>
                </a:lnTo>
                <a:lnTo>
                  <a:pt x="2950" y="688"/>
                </a:lnTo>
                <a:lnTo>
                  <a:pt x="2950" y="693"/>
                </a:lnTo>
                <a:lnTo>
                  <a:pt x="2949" y="695"/>
                </a:lnTo>
                <a:lnTo>
                  <a:pt x="2949" y="698"/>
                </a:lnTo>
                <a:lnTo>
                  <a:pt x="2954" y="701"/>
                </a:lnTo>
                <a:lnTo>
                  <a:pt x="2954" y="701"/>
                </a:lnTo>
                <a:close/>
                <a:moveTo>
                  <a:pt x="2959" y="1055"/>
                </a:moveTo>
                <a:lnTo>
                  <a:pt x="2960" y="1055"/>
                </a:lnTo>
                <a:lnTo>
                  <a:pt x="2962" y="1054"/>
                </a:lnTo>
                <a:lnTo>
                  <a:pt x="2962" y="1050"/>
                </a:lnTo>
                <a:lnTo>
                  <a:pt x="2959" y="1047"/>
                </a:lnTo>
                <a:lnTo>
                  <a:pt x="2955" y="1050"/>
                </a:lnTo>
                <a:lnTo>
                  <a:pt x="2955" y="1052"/>
                </a:lnTo>
                <a:lnTo>
                  <a:pt x="2959" y="1055"/>
                </a:lnTo>
                <a:lnTo>
                  <a:pt x="2959" y="1055"/>
                </a:lnTo>
                <a:close/>
                <a:moveTo>
                  <a:pt x="2934" y="1050"/>
                </a:moveTo>
                <a:lnTo>
                  <a:pt x="2932" y="1054"/>
                </a:lnTo>
                <a:lnTo>
                  <a:pt x="2936" y="1055"/>
                </a:lnTo>
                <a:lnTo>
                  <a:pt x="2941" y="1055"/>
                </a:lnTo>
                <a:lnTo>
                  <a:pt x="2941" y="1052"/>
                </a:lnTo>
                <a:lnTo>
                  <a:pt x="2936" y="1049"/>
                </a:lnTo>
                <a:lnTo>
                  <a:pt x="2934" y="1050"/>
                </a:lnTo>
                <a:lnTo>
                  <a:pt x="2934" y="1050"/>
                </a:lnTo>
                <a:close/>
                <a:moveTo>
                  <a:pt x="2947" y="1087"/>
                </a:moveTo>
                <a:lnTo>
                  <a:pt x="2949" y="1087"/>
                </a:lnTo>
                <a:lnTo>
                  <a:pt x="2949" y="1082"/>
                </a:lnTo>
                <a:lnTo>
                  <a:pt x="2949" y="1078"/>
                </a:lnTo>
                <a:lnTo>
                  <a:pt x="2954" y="1077"/>
                </a:lnTo>
                <a:lnTo>
                  <a:pt x="2955" y="1072"/>
                </a:lnTo>
                <a:lnTo>
                  <a:pt x="2955" y="1068"/>
                </a:lnTo>
                <a:lnTo>
                  <a:pt x="2957" y="1065"/>
                </a:lnTo>
                <a:lnTo>
                  <a:pt x="2959" y="1062"/>
                </a:lnTo>
                <a:lnTo>
                  <a:pt x="2957" y="1059"/>
                </a:lnTo>
                <a:lnTo>
                  <a:pt x="2950" y="1052"/>
                </a:lnTo>
                <a:lnTo>
                  <a:pt x="2949" y="1055"/>
                </a:lnTo>
                <a:lnTo>
                  <a:pt x="2949" y="1063"/>
                </a:lnTo>
                <a:lnTo>
                  <a:pt x="2949" y="1067"/>
                </a:lnTo>
                <a:lnTo>
                  <a:pt x="2945" y="1068"/>
                </a:lnTo>
                <a:lnTo>
                  <a:pt x="2942" y="1073"/>
                </a:lnTo>
                <a:lnTo>
                  <a:pt x="2939" y="1073"/>
                </a:lnTo>
                <a:lnTo>
                  <a:pt x="2939" y="1075"/>
                </a:lnTo>
                <a:lnTo>
                  <a:pt x="2942" y="1078"/>
                </a:lnTo>
                <a:lnTo>
                  <a:pt x="2942" y="1082"/>
                </a:lnTo>
                <a:lnTo>
                  <a:pt x="2939" y="1083"/>
                </a:lnTo>
                <a:lnTo>
                  <a:pt x="2941" y="1085"/>
                </a:lnTo>
                <a:lnTo>
                  <a:pt x="2945" y="1083"/>
                </a:lnTo>
                <a:lnTo>
                  <a:pt x="2947" y="1087"/>
                </a:lnTo>
                <a:lnTo>
                  <a:pt x="2947" y="1087"/>
                </a:lnTo>
                <a:close/>
                <a:moveTo>
                  <a:pt x="2942" y="1113"/>
                </a:moveTo>
                <a:lnTo>
                  <a:pt x="2942" y="1113"/>
                </a:lnTo>
                <a:lnTo>
                  <a:pt x="2944" y="1110"/>
                </a:lnTo>
                <a:lnTo>
                  <a:pt x="2942" y="1107"/>
                </a:lnTo>
                <a:lnTo>
                  <a:pt x="2942" y="1103"/>
                </a:lnTo>
                <a:lnTo>
                  <a:pt x="2941" y="1102"/>
                </a:lnTo>
                <a:lnTo>
                  <a:pt x="2941" y="1107"/>
                </a:lnTo>
                <a:lnTo>
                  <a:pt x="2939" y="1110"/>
                </a:lnTo>
                <a:lnTo>
                  <a:pt x="2942" y="1113"/>
                </a:lnTo>
                <a:lnTo>
                  <a:pt x="2942" y="1113"/>
                </a:lnTo>
                <a:close/>
                <a:moveTo>
                  <a:pt x="2944" y="1122"/>
                </a:moveTo>
                <a:lnTo>
                  <a:pt x="2945" y="1122"/>
                </a:lnTo>
                <a:lnTo>
                  <a:pt x="2945" y="1118"/>
                </a:lnTo>
                <a:lnTo>
                  <a:pt x="2941" y="1117"/>
                </a:lnTo>
                <a:lnTo>
                  <a:pt x="2941" y="1118"/>
                </a:lnTo>
                <a:lnTo>
                  <a:pt x="2941" y="1120"/>
                </a:lnTo>
                <a:lnTo>
                  <a:pt x="2944" y="1122"/>
                </a:lnTo>
                <a:lnTo>
                  <a:pt x="2944" y="1122"/>
                </a:lnTo>
                <a:close/>
                <a:moveTo>
                  <a:pt x="2934" y="1128"/>
                </a:moveTo>
                <a:lnTo>
                  <a:pt x="2936" y="1128"/>
                </a:lnTo>
                <a:lnTo>
                  <a:pt x="2936" y="1127"/>
                </a:lnTo>
                <a:lnTo>
                  <a:pt x="2934" y="1125"/>
                </a:lnTo>
                <a:lnTo>
                  <a:pt x="2932" y="1127"/>
                </a:lnTo>
                <a:lnTo>
                  <a:pt x="2934" y="1128"/>
                </a:lnTo>
                <a:lnTo>
                  <a:pt x="2934" y="1128"/>
                </a:lnTo>
                <a:close/>
                <a:moveTo>
                  <a:pt x="2937" y="1138"/>
                </a:moveTo>
                <a:lnTo>
                  <a:pt x="2939" y="1137"/>
                </a:lnTo>
                <a:lnTo>
                  <a:pt x="2942" y="1135"/>
                </a:lnTo>
                <a:lnTo>
                  <a:pt x="2942" y="1132"/>
                </a:lnTo>
                <a:lnTo>
                  <a:pt x="2941" y="1130"/>
                </a:lnTo>
                <a:lnTo>
                  <a:pt x="2939" y="1133"/>
                </a:lnTo>
                <a:lnTo>
                  <a:pt x="2937" y="1138"/>
                </a:lnTo>
                <a:lnTo>
                  <a:pt x="2937" y="1138"/>
                </a:lnTo>
                <a:close/>
                <a:moveTo>
                  <a:pt x="2932" y="1165"/>
                </a:moveTo>
                <a:lnTo>
                  <a:pt x="2934" y="1163"/>
                </a:lnTo>
                <a:lnTo>
                  <a:pt x="2931" y="1163"/>
                </a:lnTo>
                <a:lnTo>
                  <a:pt x="2929" y="1163"/>
                </a:lnTo>
                <a:lnTo>
                  <a:pt x="2932" y="1165"/>
                </a:lnTo>
                <a:lnTo>
                  <a:pt x="2932" y="1165"/>
                </a:lnTo>
                <a:close/>
                <a:moveTo>
                  <a:pt x="2931" y="1180"/>
                </a:moveTo>
                <a:lnTo>
                  <a:pt x="2932" y="1176"/>
                </a:lnTo>
                <a:lnTo>
                  <a:pt x="2931" y="1175"/>
                </a:lnTo>
                <a:lnTo>
                  <a:pt x="2929" y="1176"/>
                </a:lnTo>
                <a:lnTo>
                  <a:pt x="2931" y="1180"/>
                </a:lnTo>
                <a:lnTo>
                  <a:pt x="2931" y="1180"/>
                </a:lnTo>
                <a:close/>
                <a:moveTo>
                  <a:pt x="2929" y="1183"/>
                </a:moveTo>
                <a:lnTo>
                  <a:pt x="2931" y="1186"/>
                </a:lnTo>
                <a:lnTo>
                  <a:pt x="2931" y="1185"/>
                </a:lnTo>
                <a:lnTo>
                  <a:pt x="2929" y="1183"/>
                </a:lnTo>
                <a:lnTo>
                  <a:pt x="2929" y="1183"/>
                </a:lnTo>
                <a:close/>
                <a:moveTo>
                  <a:pt x="2924" y="1191"/>
                </a:moveTo>
                <a:lnTo>
                  <a:pt x="2926" y="1193"/>
                </a:lnTo>
                <a:lnTo>
                  <a:pt x="2927" y="1193"/>
                </a:lnTo>
                <a:lnTo>
                  <a:pt x="2927" y="1191"/>
                </a:lnTo>
                <a:lnTo>
                  <a:pt x="2926" y="1190"/>
                </a:lnTo>
                <a:lnTo>
                  <a:pt x="2924" y="1191"/>
                </a:lnTo>
                <a:lnTo>
                  <a:pt x="2924" y="1191"/>
                </a:lnTo>
                <a:close/>
                <a:moveTo>
                  <a:pt x="2921" y="1210"/>
                </a:moveTo>
                <a:lnTo>
                  <a:pt x="2922" y="1208"/>
                </a:lnTo>
                <a:lnTo>
                  <a:pt x="2924" y="1200"/>
                </a:lnTo>
                <a:lnTo>
                  <a:pt x="2921" y="1200"/>
                </a:lnTo>
                <a:lnTo>
                  <a:pt x="2921" y="1203"/>
                </a:lnTo>
                <a:lnTo>
                  <a:pt x="2919" y="1210"/>
                </a:lnTo>
                <a:lnTo>
                  <a:pt x="2921" y="1210"/>
                </a:lnTo>
                <a:lnTo>
                  <a:pt x="2921" y="1210"/>
                </a:lnTo>
                <a:close/>
                <a:moveTo>
                  <a:pt x="2879" y="1259"/>
                </a:moveTo>
                <a:lnTo>
                  <a:pt x="2881" y="1261"/>
                </a:lnTo>
                <a:lnTo>
                  <a:pt x="2886" y="1256"/>
                </a:lnTo>
                <a:lnTo>
                  <a:pt x="2889" y="1251"/>
                </a:lnTo>
                <a:lnTo>
                  <a:pt x="2892" y="1248"/>
                </a:lnTo>
                <a:lnTo>
                  <a:pt x="2892" y="1245"/>
                </a:lnTo>
                <a:lnTo>
                  <a:pt x="2894" y="1240"/>
                </a:lnTo>
                <a:lnTo>
                  <a:pt x="2899" y="1233"/>
                </a:lnTo>
                <a:lnTo>
                  <a:pt x="2897" y="1235"/>
                </a:lnTo>
                <a:lnTo>
                  <a:pt x="2892" y="1235"/>
                </a:lnTo>
                <a:lnTo>
                  <a:pt x="2889" y="1240"/>
                </a:lnTo>
                <a:lnTo>
                  <a:pt x="2887" y="1241"/>
                </a:lnTo>
                <a:lnTo>
                  <a:pt x="2886" y="1245"/>
                </a:lnTo>
                <a:lnTo>
                  <a:pt x="2884" y="1248"/>
                </a:lnTo>
                <a:lnTo>
                  <a:pt x="2884" y="1250"/>
                </a:lnTo>
                <a:lnTo>
                  <a:pt x="2881" y="1253"/>
                </a:lnTo>
                <a:lnTo>
                  <a:pt x="2879" y="1259"/>
                </a:lnTo>
                <a:lnTo>
                  <a:pt x="2879" y="1259"/>
                </a:lnTo>
                <a:close/>
                <a:moveTo>
                  <a:pt x="2834" y="1308"/>
                </a:moveTo>
                <a:lnTo>
                  <a:pt x="2836" y="1308"/>
                </a:lnTo>
                <a:lnTo>
                  <a:pt x="2838" y="1303"/>
                </a:lnTo>
                <a:lnTo>
                  <a:pt x="2841" y="1299"/>
                </a:lnTo>
                <a:lnTo>
                  <a:pt x="2839" y="1294"/>
                </a:lnTo>
                <a:lnTo>
                  <a:pt x="2843" y="1293"/>
                </a:lnTo>
                <a:lnTo>
                  <a:pt x="2843" y="1289"/>
                </a:lnTo>
                <a:lnTo>
                  <a:pt x="2844" y="1288"/>
                </a:lnTo>
                <a:lnTo>
                  <a:pt x="2847" y="1289"/>
                </a:lnTo>
                <a:lnTo>
                  <a:pt x="2851" y="1286"/>
                </a:lnTo>
                <a:lnTo>
                  <a:pt x="2854" y="1279"/>
                </a:lnTo>
                <a:lnTo>
                  <a:pt x="2859" y="1274"/>
                </a:lnTo>
                <a:lnTo>
                  <a:pt x="2864" y="1274"/>
                </a:lnTo>
                <a:lnTo>
                  <a:pt x="2867" y="1271"/>
                </a:lnTo>
                <a:lnTo>
                  <a:pt x="2867" y="1268"/>
                </a:lnTo>
                <a:lnTo>
                  <a:pt x="2866" y="1263"/>
                </a:lnTo>
                <a:lnTo>
                  <a:pt x="2862" y="1264"/>
                </a:lnTo>
                <a:lnTo>
                  <a:pt x="2857" y="1269"/>
                </a:lnTo>
                <a:lnTo>
                  <a:pt x="2857" y="1273"/>
                </a:lnTo>
                <a:lnTo>
                  <a:pt x="2854" y="1273"/>
                </a:lnTo>
                <a:lnTo>
                  <a:pt x="2851" y="1274"/>
                </a:lnTo>
                <a:lnTo>
                  <a:pt x="2847" y="1274"/>
                </a:lnTo>
                <a:lnTo>
                  <a:pt x="2846" y="1271"/>
                </a:lnTo>
                <a:lnTo>
                  <a:pt x="2844" y="1271"/>
                </a:lnTo>
                <a:lnTo>
                  <a:pt x="2843" y="1274"/>
                </a:lnTo>
                <a:lnTo>
                  <a:pt x="2844" y="1278"/>
                </a:lnTo>
                <a:lnTo>
                  <a:pt x="2843" y="1281"/>
                </a:lnTo>
                <a:lnTo>
                  <a:pt x="2841" y="1284"/>
                </a:lnTo>
                <a:lnTo>
                  <a:pt x="2838" y="1284"/>
                </a:lnTo>
                <a:lnTo>
                  <a:pt x="2838" y="1288"/>
                </a:lnTo>
                <a:lnTo>
                  <a:pt x="2838" y="1291"/>
                </a:lnTo>
                <a:lnTo>
                  <a:pt x="2833" y="1293"/>
                </a:lnTo>
                <a:lnTo>
                  <a:pt x="2833" y="1296"/>
                </a:lnTo>
                <a:lnTo>
                  <a:pt x="2834" y="1298"/>
                </a:lnTo>
                <a:lnTo>
                  <a:pt x="2833" y="1299"/>
                </a:lnTo>
                <a:lnTo>
                  <a:pt x="2833" y="1303"/>
                </a:lnTo>
                <a:lnTo>
                  <a:pt x="2834" y="1308"/>
                </a:lnTo>
                <a:lnTo>
                  <a:pt x="2834" y="1308"/>
                </a:lnTo>
                <a:close/>
                <a:moveTo>
                  <a:pt x="2813" y="1338"/>
                </a:moveTo>
                <a:lnTo>
                  <a:pt x="2813" y="1338"/>
                </a:lnTo>
                <a:lnTo>
                  <a:pt x="2814" y="1331"/>
                </a:lnTo>
                <a:lnTo>
                  <a:pt x="2816" y="1321"/>
                </a:lnTo>
                <a:lnTo>
                  <a:pt x="2818" y="1319"/>
                </a:lnTo>
                <a:lnTo>
                  <a:pt x="2824" y="1314"/>
                </a:lnTo>
                <a:lnTo>
                  <a:pt x="2824" y="1309"/>
                </a:lnTo>
                <a:lnTo>
                  <a:pt x="2823" y="1309"/>
                </a:lnTo>
                <a:lnTo>
                  <a:pt x="2819" y="1311"/>
                </a:lnTo>
                <a:lnTo>
                  <a:pt x="2818" y="1309"/>
                </a:lnTo>
                <a:lnTo>
                  <a:pt x="2814" y="1308"/>
                </a:lnTo>
                <a:lnTo>
                  <a:pt x="2813" y="1309"/>
                </a:lnTo>
                <a:lnTo>
                  <a:pt x="2813" y="1314"/>
                </a:lnTo>
                <a:lnTo>
                  <a:pt x="2811" y="1319"/>
                </a:lnTo>
                <a:lnTo>
                  <a:pt x="2811" y="1326"/>
                </a:lnTo>
                <a:lnTo>
                  <a:pt x="2808" y="1329"/>
                </a:lnTo>
                <a:lnTo>
                  <a:pt x="2809" y="1333"/>
                </a:lnTo>
                <a:lnTo>
                  <a:pt x="2813" y="1338"/>
                </a:lnTo>
                <a:lnTo>
                  <a:pt x="2813" y="1338"/>
                </a:lnTo>
                <a:close/>
                <a:moveTo>
                  <a:pt x="50" y="985"/>
                </a:moveTo>
                <a:lnTo>
                  <a:pt x="50" y="985"/>
                </a:lnTo>
                <a:lnTo>
                  <a:pt x="49" y="989"/>
                </a:lnTo>
                <a:lnTo>
                  <a:pt x="54" y="992"/>
                </a:lnTo>
                <a:lnTo>
                  <a:pt x="55" y="989"/>
                </a:lnTo>
                <a:lnTo>
                  <a:pt x="50" y="98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 name="9Slide.vn 4">
            <a:extLst>
              <a:ext uri="{FF2B5EF4-FFF2-40B4-BE49-F238E27FC236}">
                <a16:creationId xmlns:a16="http://schemas.microsoft.com/office/drawing/2014/main" id="{87300C8D-E939-468F-A5B3-0B04547C39D6}"/>
              </a:ext>
            </a:extLst>
          </p:cNvPr>
          <p:cNvSpPr>
            <a:spLocks noEditPoints="1"/>
          </p:cNvSpPr>
          <p:nvPr/>
        </p:nvSpPr>
        <p:spPr bwMode="auto">
          <a:xfrm>
            <a:off x="11284624" y="2298630"/>
            <a:ext cx="308704" cy="517511"/>
          </a:xfrm>
          <a:custGeom>
            <a:avLst/>
            <a:gdLst/>
            <a:ahLst/>
            <a:cxnLst>
              <a:cxn ang="0">
                <a:pos x="161" y="318"/>
              </a:cxn>
              <a:cxn ang="0">
                <a:pos x="240" y="120"/>
              </a:cxn>
              <a:cxn ang="0">
                <a:pos x="264" y="135"/>
              </a:cxn>
              <a:cxn ang="0">
                <a:pos x="254" y="95"/>
              </a:cxn>
              <a:cxn ang="0">
                <a:pos x="265" y="78"/>
              </a:cxn>
              <a:cxn ang="0">
                <a:pos x="275" y="55"/>
              </a:cxn>
              <a:cxn ang="0">
                <a:pos x="262" y="5"/>
              </a:cxn>
              <a:cxn ang="0">
                <a:pos x="313" y="34"/>
              </a:cxn>
              <a:cxn ang="0">
                <a:pos x="360" y="32"/>
              </a:cxn>
              <a:cxn ang="0">
                <a:pos x="377" y="62"/>
              </a:cxn>
              <a:cxn ang="0">
                <a:pos x="363" y="75"/>
              </a:cxn>
              <a:cxn ang="0">
                <a:pos x="337" y="115"/>
              </a:cxn>
              <a:cxn ang="0">
                <a:pos x="285" y="98"/>
              </a:cxn>
              <a:cxn ang="0">
                <a:pos x="287" y="120"/>
              </a:cxn>
              <a:cxn ang="0">
                <a:pos x="270" y="142"/>
              </a:cxn>
              <a:cxn ang="0">
                <a:pos x="267" y="253"/>
              </a:cxn>
              <a:cxn ang="0">
                <a:pos x="84" y="411"/>
              </a:cxn>
              <a:cxn ang="0">
                <a:pos x="79" y="416"/>
              </a:cxn>
              <a:cxn ang="0">
                <a:pos x="78" y="424"/>
              </a:cxn>
              <a:cxn ang="0">
                <a:pos x="111" y="432"/>
              </a:cxn>
              <a:cxn ang="0">
                <a:pos x="107" y="437"/>
              </a:cxn>
              <a:cxn ang="0">
                <a:pos x="212" y="367"/>
              </a:cxn>
              <a:cxn ang="0">
                <a:pos x="191" y="371"/>
              </a:cxn>
              <a:cxn ang="0">
                <a:pos x="184" y="396"/>
              </a:cxn>
              <a:cxn ang="0">
                <a:pos x="202" y="376"/>
              </a:cxn>
              <a:cxn ang="0">
                <a:pos x="166" y="381"/>
              </a:cxn>
              <a:cxn ang="0">
                <a:pos x="169" y="417"/>
              </a:cxn>
              <a:cxn ang="0">
                <a:pos x="142" y="485"/>
              </a:cxn>
              <a:cxn ang="0">
                <a:pos x="137" y="462"/>
              </a:cxn>
              <a:cxn ang="0">
                <a:pos x="152" y="419"/>
              </a:cxn>
              <a:cxn ang="0">
                <a:pos x="139" y="394"/>
              </a:cxn>
              <a:cxn ang="0">
                <a:pos x="149" y="386"/>
              </a:cxn>
              <a:cxn ang="0">
                <a:pos x="182" y="371"/>
              </a:cxn>
              <a:cxn ang="0">
                <a:pos x="219" y="363"/>
              </a:cxn>
              <a:cxn ang="0">
                <a:pos x="237" y="394"/>
              </a:cxn>
              <a:cxn ang="0">
                <a:pos x="254" y="363"/>
              </a:cxn>
              <a:cxn ang="0">
                <a:pos x="259" y="354"/>
              </a:cxn>
              <a:cxn ang="0">
                <a:pos x="290" y="356"/>
              </a:cxn>
              <a:cxn ang="0">
                <a:pos x="304" y="343"/>
              </a:cxn>
              <a:cxn ang="0">
                <a:pos x="318" y="334"/>
              </a:cxn>
              <a:cxn ang="0">
                <a:pos x="338" y="319"/>
              </a:cxn>
              <a:cxn ang="0">
                <a:pos x="333" y="236"/>
              </a:cxn>
              <a:cxn ang="0">
                <a:pos x="335" y="211"/>
              </a:cxn>
              <a:cxn ang="0">
                <a:pos x="307" y="158"/>
              </a:cxn>
              <a:cxn ang="0">
                <a:pos x="287" y="143"/>
              </a:cxn>
              <a:cxn ang="0">
                <a:pos x="289" y="160"/>
              </a:cxn>
              <a:cxn ang="0">
                <a:pos x="272" y="167"/>
              </a:cxn>
              <a:cxn ang="0">
                <a:pos x="285" y="196"/>
              </a:cxn>
              <a:cxn ang="0">
                <a:pos x="270" y="276"/>
              </a:cxn>
              <a:cxn ang="0">
                <a:pos x="242" y="271"/>
              </a:cxn>
              <a:cxn ang="0">
                <a:pos x="222" y="311"/>
              </a:cxn>
              <a:cxn ang="0">
                <a:pos x="210" y="334"/>
              </a:cxn>
              <a:cxn ang="0">
                <a:pos x="166" y="338"/>
              </a:cxn>
              <a:cxn ang="0">
                <a:pos x="124" y="372"/>
              </a:cxn>
              <a:cxn ang="0">
                <a:pos x="101" y="402"/>
              </a:cxn>
              <a:cxn ang="0">
                <a:pos x="94" y="416"/>
              </a:cxn>
              <a:cxn ang="0">
                <a:pos x="111" y="424"/>
              </a:cxn>
              <a:cxn ang="0">
                <a:pos x="116" y="424"/>
              </a:cxn>
              <a:cxn ang="0">
                <a:pos x="124" y="469"/>
              </a:cxn>
              <a:cxn ang="0">
                <a:pos x="134" y="467"/>
              </a:cxn>
            </a:cxnLst>
            <a:rect l="0" t="0" r="r" b="b"/>
            <a:pathLst>
              <a:path w="383" h="665">
                <a:moveTo>
                  <a:pt x="152" y="319"/>
                </a:moveTo>
                <a:lnTo>
                  <a:pt x="156" y="321"/>
                </a:lnTo>
                <a:lnTo>
                  <a:pt x="154" y="323"/>
                </a:lnTo>
                <a:lnTo>
                  <a:pt x="152" y="323"/>
                </a:lnTo>
                <a:lnTo>
                  <a:pt x="152" y="319"/>
                </a:lnTo>
                <a:lnTo>
                  <a:pt x="152" y="319"/>
                </a:lnTo>
                <a:close/>
                <a:moveTo>
                  <a:pt x="157" y="319"/>
                </a:moveTo>
                <a:lnTo>
                  <a:pt x="156" y="318"/>
                </a:lnTo>
                <a:lnTo>
                  <a:pt x="157" y="316"/>
                </a:lnTo>
                <a:lnTo>
                  <a:pt x="161" y="314"/>
                </a:lnTo>
                <a:lnTo>
                  <a:pt x="161" y="318"/>
                </a:lnTo>
                <a:lnTo>
                  <a:pt x="159" y="319"/>
                </a:lnTo>
                <a:lnTo>
                  <a:pt x="157" y="319"/>
                </a:lnTo>
                <a:lnTo>
                  <a:pt x="157" y="319"/>
                </a:lnTo>
                <a:close/>
                <a:moveTo>
                  <a:pt x="5" y="665"/>
                </a:moveTo>
                <a:lnTo>
                  <a:pt x="5" y="661"/>
                </a:lnTo>
                <a:lnTo>
                  <a:pt x="1" y="661"/>
                </a:lnTo>
                <a:lnTo>
                  <a:pt x="0" y="665"/>
                </a:lnTo>
                <a:lnTo>
                  <a:pt x="3" y="665"/>
                </a:lnTo>
                <a:lnTo>
                  <a:pt x="5" y="665"/>
                </a:lnTo>
                <a:lnTo>
                  <a:pt x="5" y="665"/>
                </a:lnTo>
                <a:close/>
                <a:moveTo>
                  <a:pt x="240" y="120"/>
                </a:moveTo>
                <a:lnTo>
                  <a:pt x="239" y="117"/>
                </a:lnTo>
                <a:lnTo>
                  <a:pt x="239" y="113"/>
                </a:lnTo>
                <a:lnTo>
                  <a:pt x="242" y="112"/>
                </a:lnTo>
                <a:lnTo>
                  <a:pt x="245" y="110"/>
                </a:lnTo>
                <a:lnTo>
                  <a:pt x="244" y="113"/>
                </a:lnTo>
                <a:lnTo>
                  <a:pt x="244" y="118"/>
                </a:lnTo>
                <a:lnTo>
                  <a:pt x="240" y="120"/>
                </a:lnTo>
                <a:lnTo>
                  <a:pt x="240" y="120"/>
                </a:lnTo>
                <a:close/>
                <a:moveTo>
                  <a:pt x="270" y="142"/>
                </a:moveTo>
                <a:lnTo>
                  <a:pt x="267" y="138"/>
                </a:lnTo>
                <a:lnTo>
                  <a:pt x="264" y="135"/>
                </a:lnTo>
                <a:lnTo>
                  <a:pt x="265" y="135"/>
                </a:lnTo>
                <a:lnTo>
                  <a:pt x="264" y="127"/>
                </a:lnTo>
                <a:lnTo>
                  <a:pt x="262" y="118"/>
                </a:lnTo>
                <a:lnTo>
                  <a:pt x="257" y="117"/>
                </a:lnTo>
                <a:lnTo>
                  <a:pt x="254" y="113"/>
                </a:lnTo>
                <a:lnTo>
                  <a:pt x="250" y="113"/>
                </a:lnTo>
                <a:lnTo>
                  <a:pt x="250" y="110"/>
                </a:lnTo>
                <a:lnTo>
                  <a:pt x="250" y="105"/>
                </a:lnTo>
                <a:lnTo>
                  <a:pt x="249" y="100"/>
                </a:lnTo>
                <a:lnTo>
                  <a:pt x="252" y="97"/>
                </a:lnTo>
                <a:lnTo>
                  <a:pt x="254" y="95"/>
                </a:lnTo>
                <a:lnTo>
                  <a:pt x="255" y="93"/>
                </a:lnTo>
                <a:lnTo>
                  <a:pt x="259" y="92"/>
                </a:lnTo>
                <a:lnTo>
                  <a:pt x="260" y="88"/>
                </a:lnTo>
                <a:lnTo>
                  <a:pt x="262" y="87"/>
                </a:lnTo>
                <a:lnTo>
                  <a:pt x="262" y="83"/>
                </a:lnTo>
                <a:lnTo>
                  <a:pt x="257" y="80"/>
                </a:lnTo>
                <a:lnTo>
                  <a:pt x="255" y="80"/>
                </a:lnTo>
                <a:lnTo>
                  <a:pt x="254" y="78"/>
                </a:lnTo>
                <a:lnTo>
                  <a:pt x="255" y="75"/>
                </a:lnTo>
                <a:lnTo>
                  <a:pt x="259" y="75"/>
                </a:lnTo>
                <a:lnTo>
                  <a:pt x="265" y="78"/>
                </a:lnTo>
                <a:lnTo>
                  <a:pt x="274" y="80"/>
                </a:lnTo>
                <a:lnTo>
                  <a:pt x="277" y="78"/>
                </a:lnTo>
                <a:lnTo>
                  <a:pt x="277" y="75"/>
                </a:lnTo>
                <a:lnTo>
                  <a:pt x="279" y="73"/>
                </a:lnTo>
                <a:lnTo>
                  <a:pt x="277" y="70"/>
                </a:lnTo>
                <a:lnTo>
                  <a:pt x="275" y="69"/>
                </a:lnTo>
                <a:lnTo>
                  <a:pt x="274" y="67"/>
                </a:lnTo>
                <a:lnTo>
                  <a:pt x="272" y="64"/>
                </a:lnTo>
                <a:lnTo>
                  <a:pt x="270" y="59"/>
                </a:lnTo>
                <a:lnTo>
                  <a:pt x="274" y="55"/>
                </a:lnTo>
                <a:lnTo>
                  <a:pt x="275" y="55"/>
                </a:lnTo>
                <a:lnTo>
                  <a:pt x="277" y="54"/>
                </a:lnTo>
                <a:lnTo>
                  <a:pt x="275" y="49"/>
                </a:lnTo>
                <a:lnTo>
                  <a:pt x="272" y="42"/>
                </a:lnTo>
                <a:lnTo>
                  <a:pt x="274" y="39"/>
                </a:lnTo>
                <a:lnTo>
                  <a:pt x="272" y="30"/>
                </a:lnTo>
                <a:lnTo>
                  <a:pt x="270" y="25"/>
                </a:lnTo>
                <a:lnTo>
                  <a:pt x="262" y="14"/>
                </a:lnTo>
                <a:lnTo>
                  <a:pt x="260" y="9"/>
                </a:lnTo>
                <a:lnTo>
                  <a:pt x="259" y="7"/>
                </a:lnTo>
                <a:lnTo>
                  <a:pt x="260" y="5"/>
                </a:lnTo>
                <a:lnTo>
                  <a:pt x="262" y="5"/>
                </a:lnTo>
                <a:lnTo>
                  <a:pt x="265" y="2"/>
                </a:lnTo>
                <a:lnTo>
                  <a:pt x="264" y="0"/>
                </a:lnTo>
                <a:lnTo>
                  <a:pt x="269" y="0"/>
                </a:lnTo>
                <a:lnTo>
                  <a:pt x="272" y="4"/>
                </a:lnTo>
                <a:lnTo>
                  <a:pt x="279" y="9"/>
                </a:lnTo>
                <a:lnTo>
                  <a:pt x="285" y="10"/>
                </a:lnTo>
                <a:lnTo>
                  <a:pt x="289" y="17"/>
                </a:lnTo>
                <a:lnTo>
                  <a:pt x="300" y="27"/>
                </a:lnTo>
                <a:lnTo>
                  <a:pt x="307" y="30"/>
                </a:lnTo>
                <a:lnTo>
                  <a:pt x="308" y="34"/>
                </a:lnTo>
                <a:lnTo>
                  <a:pt x="313" y="34"/>
                </a:lnTo>
                <a:lnTo>
                  <a:pt x="317" y="39"/>
                </a:lnTo>
                <a:lnTo>
                  <a:pt x="323" y="42"/>
                </a:lnTo>
                <a:lnTo>
                  <a:pt x="330" y="42"/>
                </a:lnTo>
                <a:lnTo>
                  <a:pt x="335" y="47"/>
                </a:lnTo>
                <a:lnTo>
                  <a:pt x="338" y="45"/>
                </a:lnTo>
                <a:lnTo>
                  <a:pt x="340" y="47"/>
                </a:lnTo>
                <a:lnTo>
                  <a:pt x="347" y="45"/>
                </a:lnTo>
                <a:lnTo>
                  <a:pt x="353" y="42"/>
                </a:lnTo>
                <a:lnTo>
                  <a:pt x="358" y="37"/>
                </a:lnTo>
                <a:lnTo>
                  <a:pt x="358" y="32"/>
                </a:lnTo>
                <a:lnTo>
                  <a:pt x="360" y="32"/>
                </a:lnTo>
                <a:lnTo>
                  <a:pt x="362" y="34"/>
                </a:lnTo>
                <a:lnTo>
                  <a:pt x="362" y="37"/>
                </a:lnTo>
                <a:lnTo>
                  <a:pt x="358" y="44"/>
                </a:lnTo>
                <a:lnTo>
                  <a:pt x="358" y="49"/>
                </a:lnTo>
                <a:lnTo>
                  <a:pt x="360" y="52"/>
                </a:lnTo>
                <a:lnTo>
                  <a:pt x="367" y="55"/>
                </a:lnTo>
                <a:lnTo>
                  <a:pt x="370" y="59"/>
                </a:lnTo>
                <a:lnTo>
                  <a:pt x="370" y="62"/>
                </a:lnTo>
                <a:lnTo>
                  <a:pt x="370" y="65"/>
                </a:lnTo>
                <a:lnTo>
                  <a:pt x="373" y="65"/>
                </a:lnTo>
                <a:lnTo>
                  <a:pt x="377" y="62"/>
                </a:lnTo>
                <a:lnTo>
                  <a:pt x="380" y="59"/>
                </a:lnTo>
                <a:lnTo>
                  <a:pt x="383" y="59"/>
                </a:lnTo>
                <a:lnTo>
                  <a:pt x="382" y="62"/>
                </a:lnTo>
                <a:lnTo>
                  <a:pt x="378" y="62"/>
                </a:lnTo>
                <a:lnTo>
                  <a:pt x="378" y="67"/>
                </a:lnTo>
                <a:lnTo>
                  <a:pt x="375" y="69"/>
                </a:lnTo>
                <a:lnTo>
                  <a:pt x="372" y="70"/>
                </a:lnTo>
                <a:lnTo>
                  <a:pt x="370" y="73"/>
                </a:lnTo>
                <a:lnTo>
                  <a:pt x="368" y="77"/>
                </a:lnTo>
                <a:lnTo>
                  <a:pt x="365" y="77"/>
                </a:lnTo>
                <a:lnTo>
                  <a:pt x="363" y="75"/>
                </a:lnTo>
                <a:lnTo>
                  <a:pt x="360" y="77"/>
                </a:lnTo>
                <a:lnTo>
                  <a:pt x="360" y="80"/>
                </a:lnTo>
                <a:lnTo>
                  <a:pt x="355" y="80"/>
                </a:lnTo>
                <a:lnTo>
                  <a:pt x="350" y="78"/>
                </a:lnTo>
                <a:lnTo>
                  <a:pt x="345" y="80"/>
                </a:lnTo>
                <a:lnTo>
                  <a:pt x="338" y="88"/>
                </a:lnTo>
                <a:lnTo>
                  <a:pt x="337" y="97"/>
                </a:lnTo>
                <a:lnTo>
                  <a:pt x="335" y="103"/>
                </a:lnTo>
                <a:lnTo>
                  <a:pt x="337" y="108"/>
                </a:lnTo>
                <a:lnTo>
                  <a:pt x="337" y="112"/>
                </a:lnTo>
                <a:lnTo>
                  <a:pt x="337" y="115"/>
                </a:lnTo>
                <a:lnTo>
                  <a:pt x="332" y="113"/>
                </a:lnTo>
                <a:lnTo>
                  <a:pt x="330" y="112"/>
                </a:lnTo>
                <a:lnTo>
                  <a:pt x="322" y="110"/>
                </a:lnTo>
                <a:lnTo>
                  <a:pt x="315" y="107"/>
                </a:lnTo>
                <a:lnTo>
                  <a:pt x="308" y="100"/>
                </a:lnTo>
                <a:lnTo>
                  <a:pt x="305" y="97"/>
                </a:lnTo>
                <a:lnTo>
                  <a:pt x="300" y="97"/>
                </a:lnTo>
                <a:lnTo>
                  <a:pt x="297" y="97"/>
                </a:lnTo>
                <a:lnTo>
                  <a:pt x="295" y="95"/>
                </a:lnTo>
                <a:lnTo>
                  <a:pt x="290" y="95"/>
                </a:lnTo>
                <a:lnTo>
                  <a:pt x="285" y="98"/>
                </a:lnTo>
                <a:lnTo>
                  <a:pt x="279" y="105"/>
                </a:lnTo>
                <a:lnTo>
                  <a:pt x="277" y="103"/>
                </a:lnTo>
                <a:lnTo>
                  <a:pt x="270" y="100"/>
                </a:lnTo>
                <a:lnTo>
                  <a:pt x="267" y="100"/>
                </a:lnTo>
                <a:lnTo>
                  <a:pt x="264" y="103"/>
                </a:lnTo>
                <a:lnTo>
                  <a:pt x="264" y="107"/>
                </a:lnTo>
                <a:lnTo>
                  <a:pt x="265" y="110"/>
                </a:lnTo>
                <a:lnTo>
                  <a:pt x="270" y="113"/>
                </a:lnTo>
                <a:lnTo>
                  <a:pt x="275" y="112"/>
                </a:lnTo>
                <a:lnTo>
                  <a:pt x="282" y="118"/>
                </a:lnTo>
                <a:lnTo>
                  <a:pt x="287" y="120"/>
                </a:lnTo>
                <a:lnTo>
                  <a:pt x="292" y="120"/>
                </a:lnTo>
                <a:lnTo>
                  <a:pt x="295" y="122"/>
                </a:lnTo>
                <a:lnTo>
                  <a:pt x="290" y="127"/>
                </a:lnTo>
                <a:lnTo>
                  <a:pt x="290" y="130"/>
                </a:lnTo>
                <a:lnTo>
                  <a:pt x="287" y="127"/>
                </a:lnTo>
                <a:lnTo>
                  <a:pt x="280" y="127"/>
                </a:lnTo>
                <a:lnTo>
                  <a:pt x="277" y="128"/>
                </a:lnTo>
                <a:lnTo>
                  <a:pt x="279" y="132"/>
                </a:lnTo>
                <a:lnTo>
                  <a:pt x="275" y="135"/>
                </a:lnTo>
                <a:lnTo>
                  <a:pt x="270" y="142"/>
                </a:lnTo>
                <a:lnTo>
                  <a:pt x="270" y="142"/>
                </a:lnTo>
                <a:close/>
                <a:moveTo>
                  <a:pt x="262" y="263"/>
                </a:moveTo>
                <a:lnTo>
                  <a:pt x="262" y="258"/>
                </a:lnTo>
                <a:lnTo>
                  <a:pt x="264" y="256"/>
                </a:lnTo>
                <a:lnTo>
                  <a:pt x="264" y="255"/>
                </a:lnTo>
                <a:lnTo>
                  <a:pt x="260" y="256"/>
                </a:lnTo>
                <a:lnTo>
                  <a:pt x="260" y="255"/>
                </a:lnTo>
                <a:lnTo>
                  <a:pt x="262" y="246"/>
                </a:lnTo>
                <a:lnTo>
                  <a:pt x="264" y="245"/>
                </a:lnTo>
                <a:lnTo>
                  <a:pt x="264" y="248"/>
                </a:lnTo>
                <a:lnTo>
                  <a:pt x="264" y="251"/>
                </a:lnTo>
                <a:lnTo>
                  <a:pt x="267" y="253"/>
                </a:lnTo>
                <a:lnTo>
                  <a:pt x="269" y="255"/>
                </a:lnTo>
                <a:lnTo>
                  <a:pt x="267" y="260"/>
                </a:lnTo>
                <a:lnTo>
                  <a:pt x="264" y="261"/>
                </a:lnTo>
                <a:lnTo>
                  <a:pt x="262" y="263"/>
                </a:lnTo>
                <a:lnTo>
                  <a:pt x="262" y="263"/>
                </a:lnTo>
                <a:close/>
                <a:moveTo>
                  <a:pt x="84" y="411"/>
                </a:moveTo>
                <a:lnTo>
                  <a:pt x="86" y="412"/>
                </a:lnTo>
                <a:lnTo>
                  <a:pt x="88" y="412"/>
                </a:lnTo>
                <a:lnTo>
                  <a:pt x="86" y="409"/>
                </a:lnTo>
                <a:lnTo>
                  <a:pt x="84" y="409"/>
                </a:lnTo>
                <a:lnTo>
                  <a:pt x="84" y="411"/>
                </a:lnTo>
                <a:lnTo>
                  <a:pt x="84" y="411"/>
                </a:lnTo>
                <a:close/>
                <a:moveTo>
                  <a:pt x="83" y="414"/>
                </a:moveTo>
                <a:lnTo>
                  <a:pt x="84" y="414"/>
                </a:lnTo>
                <a:lnTo>
                  <a:pt x="84" y="414"/>
                </a:lnTo>
                <a:lnTo>
                  <a:pt x="83" y="414"/>
                </a:lnTo>
                <a:lnTo>
                  <a:pt x="83" y="414"/>
                </a:lnTo>
                <a:close/>
                <a:moveTo>
                  <a:pt x="79" y="416"/>
                </a:moveTo>
                <a:lnTo>
                  <a:pt x="83" y="417"/>
                </a:lnTo>
                <a:lnTo>
                  <a:pt x="83" y="416"/>
                </a:lnTo>
                <a:lnTo>
                  <a:pt x="79" y="416"/>
                </a:lnTo>
                <a:lnTo>
                  <a:pt x="79" y="416"/>
                </a:lnTo>
                <a:close/>
                <a:moveTo>
                  <a:pt x="78" y="419"/>
                </a:moveTo>
                <a:lnTo>
                  <a:pt x="78" y="421"/>
                </a:lnTo>
                <a:lnTo>
                  <a:pt x="81" y="419"/>
                </a:lnTo>
                <a:lnTo>
                  <a:pt x="78" y="419"/>
                </a:lnTo>
                <a:lnTo>
                  <a:pt x="78" y="419"/>
                </a:lnTo>
                <a:close/>
                <a:moveTo>
                  <a:pt x="73" y="429"/>
                </a:moveTo>
                <a:lnTo>
                  <a:pt x="71" y="424"/>
                </a:lnTo>
                <a:lnTo>
                  <a:pt x="73" y="422"/>
                </a:lnTo>
                <a:lnTo>
                  <a:pt x="74" y="421"/>
                </a:lnTo>
                <a:lnTo>
                  <a:pt x="74" y="424"/>
                </a:lnTo>
                <a:lnTo>
                  <a:pt x="78" y="424"/>
                </a:lnTo>
                <a:lnTo>
                  <a:pt x="79" y="427"/>
                </a:lnTo>
                <a:lnTo>
                  <a:pt x="76" y="429"/>
                </a:lnTo>
                <a:lnTo>
                  <a:pt x="73" y="429"/>
                </a:lnTo>
                <a:lnTo>
                  <a:pt x="73" y="429"/>
                </a:lnTo>
                <a:close/>
                <a:moveTo>
                  <a:pt x="111" y="432"/>
                </a:moveTo>
                <a:lnTo>
                  <a:pt x="109" y="429"/>
                </a:lnTo>
                <a:lnTo>
                  <a:pt x="111" y="429"/>
                </a:lnTo>
                <a:lnTo>
                  <a:pt x="112" y="429"/>
                </a:lnTo>
                <a:lnTo>
                  <a:pt x="112" y="432"/>
                </a:lnTo>
                <a:lnTo>
                  <a:pt x="111" y="432"/>
                </a:lnTo>
                <a:lnTo>
                  <a:pt x="111" y="432"/>
                </a:lnTo>
                <a:close/>
                <a:moveTo>
                  <a:pt x="106" y="439"/>
                </a:moveTo>
                <a:lnTo>
                  <a:pt x="107" y="437"/>
                </a:lnTo>
                <a:lnTo>
                  <a:pt x="109" y="437"/>
                </a:lnTo>
                <a:lnTo>
                  <a:pt x="107" y="441"/>
                </a:lnTo>
                <a:lnTo>
                  <a:pt x="106" y="439"/>
                </a:lnTo>
                <a:lnTo>
                  <a:pt x="106" y="439"/>
                </a:lnTo>
                <a:close/>
                <a:moveTo>
                  <a:pt x="104" y="427"/>
                </a:moveTo>
                <a:lnTo>
                  <a:pt x="103" y="429"/>
                </a:lnTo>
                <a:lnTo>
                  <a:pt x="103" y="434"/>
                </a:lnTo>
                <a:lnTo>
                  <a:pt x="104" y="437"/>
                </a:lnTo>
                <a:lnTo>
                  <a:pt x="107" y="437"/>
                </a:lnTo>
                <a:lnTo>
                  <a:pt x="107" y="434"/>
                </a:lnTo>
                <a:lnTo>
                  <a:pt x="106" y="429"/>
                </a:lnTo>
                <a:lnTo>
                  <a:pt x="106" y="427"/>
                </a:lnTo>
                <a:lnTo>
                  <a:pt x="104" y="427"/>
                </a:lnTo>
                <a:lnTo>
                  <a:pt x="104" y="427"/>
                </a:lnTo>
                <a:close/>
                <a:moveTo>
                  <a:pt x="209" y="374"/>
                </a:moveTo>
                <a:lnTo>
                  <a:pt x="206" y="371"/>
                </a:lnTo>
                <a:lnTo>
                  <a:pt x="207" y="367"/>
                </a:lnTo>
                <a:lnTo>
                  <a:pt x="209" y="364"/>
                </a:lnTo>
                <a:lnTo>
                  <a:pt x="210" y="364"/>
                </a:lnTo>
                <a:lnTo>
                  <a:pt x="212" y="367"/>
                </a:lnTo>
                <a:lnTo>
                  <a:pt x="210" y="369"/>
                </a:lnTo>
                <a:lnTo>
                  <a:pt x="212" y="372"/>
                </a:lnTo>
                <a:lnTo>
                  <a:pt x="210" y="374"/>
                </a:lnTo>
                <a:lnTo>
                  <a:pt x="209" y="374"/>
                </a:lnTo>
                <a:lnTo>
                  <a:pt x="209" y="374"/>
                </a:lnTo>
                <a:close/>
                <a:moveTo>
                  <a:pt x="191" y="371"/>
                </a:moveTo>
                <a:lnTo>
                  <a:pt x="196" y="367"/>
                </a:lnTo>
                <a:lnTo>
                  <a:pt x="199" y="367"/>
                </a:lnTo>
                <a:lnTo>
                  <a:pt x="197" y="371"/>
                </a:lnTo>
                <a:lnTo>
                  <a:pt x="196" y="371"/>
                </a:lnTo>
                <a:lnTo>
                  <a:pt x="191" y="371"/>
                </a:lnTo>
                <a:lnTo>
                  <a:pt x="191" y="371"/>
                </a:lnTo>
                <a:close/>
                <a:moveTo>
                  <a:pt x="169" y="417"/>
                </a:moveTo>
                <a:lnTo>
                  <a:pt x="171" y="417"/>
                </a:lnTo>
                <a:lnTo>
                  <a:pt x="172" y="416"/>
                </a:lnTo>
                <a:lnTo>
                  <a:pt x="176" y="417"/>
                </a:lnTo>
                <a:lnTo>
                  <a:pt x="177" y="416"/>
                </a:lnTo>
                <a:lnTo>
                  <a:pt x="177" y="414"/>
                </a:lnTo>
                <a:lnTo>
                  <a:pt x="174" y="409"/>
                </a:lnTo>
                <a:lnTo>
                  <a:pt x="176" y="406"/>
                </a:lnTo>
                <a:lnTo>
                  <a:pt x="177" y="399"/>
                </a:lnTo>
                <a:lnTo>
                  <a:pt x="184" y="396"/>
                </a:lnTo>
                <a:lnTo>
                  <a:pt x="186" y="394"/>
                </a:lnTo>
                <a:lnTo>
                  <a:pt x="191" y="394"/>
                </a:lnTo>
                <a:lnTo>
                  <a:pt x="197" y="399"/>
                </a:lnTo>
                <a:lnTo>
                  <a:pt x="199" y="401"/>
                </a:lnTo>
                <a:lnTo>
                  <a:pt x="202" y="401"/>
                </a:lnTo>
                <a:lnTo>
                  <a:pt x="204" y="392"/>
                </a:lnTo>
                <a:lnTo>
                  <a:pt x="209" y="387"/>
                </a:lnTo>
                <a:lnTo>
                  <a:pt x="210" y="384"/>
                </a:lnTo>
                <a:lnTo>
                  <a:pt x="209" y="384"/>
                </a:lnTo>
                <a:lnTo>
                  <a:pt x="207" y="381"/>
                </a:lnTo>
                <a:lnTo>
                  <a:pt x="202" y="376"/>
                </a:lnTo>
                <a:lnTo>
                  <a:pt x="199" y="376"/>
                </a:lnTo>
                <a:lnTo>
                  <a:pt x="196" y="374"/>
                </a:lnTo>
                <a:lnTo>
                  <a:pt x="189" y="374"/>
                </a:lnTo>
                <a:lnTo>
                  <a:pt x="182" y="377"/>
                </a:lnTo>
                <a:lnTo>
                  <a:pt x="182" y="381"/>
                </a:lnTo>
                <a:lnTo>
                  <a:pt x="181" y="384"/>
                </a:lnTo>
                <a:lnTo>
                  <a:pt x="176" y="386"/>
                </a:lnTo>
                <a:lnTo>
                  <a:pt x="172" y="387"/>
                </a:lnTo>
                <a:lnTo>
                  <a:pt x="171" y="387"/>
                </a:lnTo>
                <a:lnTo>
                  <a:pt x="167" y="381"/>
                </a:lnTo>
                <a:lnTo>
                  <a:pt x="166" y="381"/>
                </a:lnTo>
                <a:lnTo>
                  <a:pt x="159" y="387"/>
                </a:lnTo>
                <a:lnTo>
                  <a:pt x="159" y="392"/>
                </a:lnTo>
                <a:lnTo>
                  <a:pt x="154" y="394"/>
                </a:lnTo>
                <a:lnTo>
                  <a:pt x="154" y="399"/>
                </a:lnTo>
                <a:lnTo>
                  <a:pt x="161" y="401"/>
                </a:lnTo>
                <a:lnTo>
                  <a:pt x="161" y="404"/>
                </a:lnTo>
                <a:lnTo>
                  <a:pt x="159" y="406"/>
                </a:lnTo>
                <a:lnTo>
                  <a:pt x="159" y="409"/>
                </a:lnTo>
                <a:lnTo>
                  <a:pt x="164" y="414"/>
                </a:lnTo>
                <a:lnTo>
                  <a:pt x="169" y="414"/>
                </a:lnTo>
                <a:lnTo>
                  <a:pt x="169" y="417"/>
                </a:lnTo>
                <a:lnTo>
                  <a:pt x="169" y="417"/>
                </a:lnTo>
                <a:close/>
                <a:moveTo>
                  <a:pt x="137" y="490"/>
                </a:moveTo>
                <a:lnTo>
                  <a:pt x="134" y="487"/>
                </a:lnTo>
                <a:lnTo>
                  <a:pt x="132" y="489"/>
                </a:lnTo>
                <a:lnTo>
                  <a:pt x="131" y="490"/>
                </a:lnTo>
                <a:lnTo>
                  <a:pt x="134" y="495"/>
                </a:lnTo>
                <a:lnTo>
                  <a:pt x="137" y="495"/>
                </a:lnTo>
                <a:lnTo>
                  <a:pt x="139" y="494"/>
                </a:lnTo>
                <a:lnTo>
                  <a:pt x="137" y="490"/>
                </a:lnTo>
                <a:lnTo>
                  <a:pt x="137" y="490"/>
                </a:lnTo>
                <a:close/>
                <a:moveTo>
                  <a:pt x="142" y="485"/>
                </a:moveTo>
                <a:lnTo>
                  <a:pt x="141" y="479"/>
                </a:lnTo>
                <a:lnTo>
                  <a:pt x="141" y="475"/>
                </a:lnTo>
                <a:lnTo>
                  <a:pt x="144" y="479"/>
                </a:lnTo>
                <a:lnTo>
                  <a:pt x="144" y="482"/>
                </a:lnTo>
                <a:lnTo>
                  <a:pt x="142" y="485"/>
                </a:lnTo>
                <a:lnTo>
                  <a:pt x="142" y="485"/>
                </a:lnTo>
                <a:lnTo>
                  <a:pt x="142" y="485"/>
                </a:lnTo>
                <a:close/>
                <a:moveTo>
                  <a:pt x="132" y="474"/>
                </a:moveTo>
                <a:lnTo>
                  <a:pt x="137" y="470"/>
                </a:lnTo>
                <a:lnTo>
                  <a:pt x="142" y="465"/>
                </a:lnTo>
                <a:lnTo>
                  <a:pt x="137" y="462"/>
                </a:lnTo>
                <a:lnTo>
                  <a:pt x="137" y="459"/>
                </a:lnTo>
                <a:lnTo>
                  <a:pt x="141" y="459"/>
                </a:lnTo>
                <a:lnTo>
                  <a:pt x="144" y="459"/>
                </a:lnTo>
                <a:lnTo>
                  <a:pt x="146" y="461"/>
                </a:lnTo>
                <a:lnTo>
                  <a:pt x="147" y="456"/>
                </a:lnTo>
                <a:lnTo>
                  <a:pt x="147" y="449"/>
                </a:lnTo>
                <a:lnTo>
                  <a:pt x="146" y="446"/>
                </a:lnTo>
                <a:lnTo>
                  <a:pt x="146" y="434"/>
                </a:lnTo>
                <a:lnTo>
                  <a:pt x="146" y="427"/>
                </a:lnTo>
                <a:lnTo>
                  <a:pt x="147" y="422"/>
                </a:lnTo>
                <a:lnTo>
                  <a:pt x="152" y="419"/>
                </a:lnTo>
                <a:lnTo>
                  <a:pt x="151" y="416"/>
                </a:lnTo>
                <a:lnTo>
                  <a:pt x="149" y="414"/>
                </a:lnTo>
                <a:lnTo>
                  <a:pt x="149" y="411"/>
                </a:lnTo>
                <a:lnTo>
                  <a:pt x="146" y="411"/>
                </a:lnTo>
                <a:lnTo>
                  <a:pt x="147" y="407"/>
                </a:lnTo>
                <a:lnTo>
                  <a:pt x="139" y="407"/>
                </a:lnTo>
                <a:lnTo>
                  <a:pt x="137" y="406"/>
                </a:lnTo>
                <a:lnTo>
                  <a:pt x="142" y="404"/>
                </a:lnTo>
                <a:lnTo>
                  <a:pt x="142" y="401"/>
                </a:lnTo>
                <a:lnTo>
                  <a:pt x="142" y="396"/>
                </a:lnTo>
                <a:lnTo>
                  <a:pt x="139" y="394"/>
                </a:lnTo>
                <a:lnTo>
                  <a:pt x="134" y="394"/>
                </a:lnTo>
                <a:lnTo>
                  <a:pt x="134" y="396"/>
                </a:lnTo>
                <a:lnTo>
                  <a:pt x="131" y="397"/>
                </a:lnTo>
                <a:lnTo>
                  <a:pt x="127" y="397"/>
                </a:lnTo>
                <a:lnTo>
                  <a:pt x="122" y="392"/>
                </a:lnTo>
                <a:lnTo>
                  <a:pt x="124" y="389"/>
                </a:lnTo>
                <a:lnTo>
                  <a:pt x="131" y="386"/>
                </a:lnTo>
                <a:lnTo>
                  <a:pt x="137" y="384"/>
                </a:lnTo>
                <a:lnTo>
                  <a:pt x="144" y="386"/>
                </a:lnTo>
                <a:lnTo>
                  <a:pt x="149" y="387"/>
                </a:lnTo>
                <a:lnTo>
                  <a:pt x="149" y="386"/>
                </a:lnTo>
                <a:lnTo>
                  <a:pt x="149" y="382"/>
                </a:lnTo>
                <a:lnTo>
                  <a:pt x="149" y="379"/>
                </a:lnTo>
                <a:lnTo>
                  <a:pt x="149" y="376"/>
                </a:lnTo>
                <a:lnTo>
                  <a:pt x="151" y="374"/>
                </a:lnTo>
                <a:lnTo>
                  <a:pt x="154" y="372"/>
                </a:lnTo>
                <a:lnTo>
                  <a:pt x="156" y="376"/>
                </a:lnTo>
                <a:lnTo>
                  <a:pt x="159" y="376"/>
                </a:lnTo>
                <a:lnTo>
                  <a:pt x="162" y="374"/>
                </a:lnTo>
                <a:lnTo>
                  <a:pt x="171" y="372"/>
                </a:lnTo>
                <a:lnTo>
                  <a:pt x="177" y="371"/>
                </a:lnTo>
                <a:lnTo>
                  <a:pt x="182" y="371"/>
                </a:lnTo>
                <a:lnTo>
                  <a:pt x="186" y="371"/>
                </a:lnTo>
                <a:lnTo>
                  <a:pt x="187" y="369"/>
                </a:lnTo>
                <a:lnTo>
                  <a:pt x="187" y="369"/>
                </a:lnTo>
                <a:lnTo>
                  <a:pt x="192" y="366"/>
                </a:lnTo>
                <a:lnTo>
                  <a:pt x="194" y="364"/>
                </a:lnTo>
                <a:lnTo>
                  <a:pt x="199" y="359"/>
                </a:lnTo>
                <a:lnTo>
                  <a:pt x="206" y="358"/>
                </a:lnTo>
                <a:lnTo>
                  <a:pt x="212" y="359"/>
                </a:lnTo>
                <a:lnTo>
                  <a:pt x="217" y="358"/>
                </a:lnTo>
                <a:lnTo>
                  <a:pt x="219" y="359"/>
                </a:lnTo>
                <a:lnTo>
                  <a:pt x="219" y="363"/>
                </a:lnTo>
                <a:lnTo>
                  <a:pt x="215" y="367"/>
                </a:lnTo>
                <a:lnTo>
                  <a:pt x="214" y="371"/>
                </a:lnTo>
                <a:lnTo>
                  <a:pt x="215" y="372"/>
                </a:lnTo>
                <a:lnTo>
                  <a:pt x="217" y="376"/>
                </a:lnTo>
                <a:lnTo>
                  <a:pt x="217" y="381"/>
                </a:lnTo>
                <a:lnTo>
                  <a:pt x="217" y="382"/>
                </a:lnTo>
                <a:lnTo>
                  <a:pt x="217" y="386"/>
                </a:lnTo>
                <a:lnTo>
                  <a:pt x="222" y="389"/>
                </a:lnTo>
                <a:lnTo>
                  <a:pt x="229" y="394"/>
                </a:lnTo>
                <a:lnTo>
                  <a:pt x="234" y="396"/>
                </a:lnTo>
                <a:lnTo>
                  <a:pt x="237" y="394"/>
                </a:lnTo>
                <a:lnTo>
                  <a:pt x="242" y="387"/>
                </a:lnTo>
                <a:lnTo>
                  <a:pt x="242" y="384"/>
                </a:lnTo>
                <a:lnTo>
                  <a:pt x="244" y="382"/>
                </a:lnTo>
                <a:lnTo>
                  <a:pt x="245" y="379"/>
                </a:lnTo>
                <a:lnTo>
                  <a:pt x="244" y="377"/>
                </a:lnTo>
                <a:lnTo>
                  <a:pt x="247" y="371"/>
                </a:lnTo>
                <a:lnTo>
                  <a:pt x="252" y="371"/>
                </a:lnTo>
                <a:lnTo>
                  <a:pt x="255" y="371"/>
                </a:lnTo>
                <a:lnTo>
                  <a:pt x="257" y="369"/>
                </a:lnTo>
                <a:lnTo>
                  <a:pt x="255" y="367"/>
                </a:lnTo>
                <a:lnTo>
                  <a:pt x="254" y="363"/>
                </a:lnTo>
                <a:lnTo>
                  <a:pt x="245" y="359"/>
                </a:lnTo>
                <a:lnTo>
                  <a:pt x="245" y="358"/>
                </a:lnTo>
                <a:lnTo>
                  <a:pt x="247" y="351"/>
                </a:lnTo>
                <a:lnTo>
                  <a:pt x="249" y="349"/>
                </a:lnTo>
                <a:lnTo>
                  <a:pt x="252" y="348"/>
                </a:lnTo>
                <a:lnTo>
                  <a:pt x="250" y="351"/>
                </a:lnTo>
                <a:lnTo>
                  <a:pt x="250" y="354"/>
                </a:lnTo>
                <a:lnTo>
                  <a:pt x="252" y="356"/>
                </a:lnTo>
                <a:lnTo>
                  <a:pt x="255" y="354"/>
                </a:lnTo>
                <a:lnTo>
                  <a:pt x="255" y="354"/>
                </a:lnTo>
                <a:lnTo>
                  <a:pt x="259" y="354"/>
                </a:lnTo>
                <a:lnTo>
                  <a:pt x="262" y="356"/>
                </a:lnTo>
                <a:lnTo>
                  <a:pt x="264" y="356"/>
                </a:lnTo>
                <a:lnTo>
                  <a:pt x="265" y="356"/>
                </a:lnTo>
                <a:lnTo>
                  <a:pt x="265" y="358"/>
                </a:lnTo>
                <a:lnTo>
                  <a:pt x="260" y="358"/>
                </a:lnTo>
                <a:lnTo>
                  <a:pt x="260" y="359"/>
                </a:lnTo>
                <a:lnTo>
                  <a:pt x="262" y="361"/>
                </a:lnTo>
                <a:lnTo>
                  <a:pt x="265" y="359"/>
                </a:lnTo>
                <a:lnTo>
                  <a:pt x="270" y="356"/>
                </a:lnTo>
                <a:lnTo>
                  <a:pt x="284" y="358"/>
                </a:lnTo>
                <a:lnTo>
                  <a:pt x="290" y="356"/>
                </a:lnTo>
                <a:lnTo>
                  <a:pt x="289" y="356"/>
                </a:lnTo>
                <a:lnTo>
                  <a:pt x="287" y="351"/>
                </a:lnTo>
                <a:lnTo>
                  <a:pt x="289" y="346"/>
                </a:lnTo>
                <a:lnTo>
                  <a:pt x="294" y="343"/>
                </a:lnTo>
                <a:lnTo>
                  <a:pt x="297" y="344"/>
                </a:lnTo>
                <a:lnTo>
                  <a:pt x="299" y="349"/>
                </a:lnTo>
                <a:lnTo>
                  <a:pt x="297" y="353"/>
                </a:lnTo>
                <a:lnTo>
                  <a:pt x="299" y="356"/>
                </a:lnTo>
                <a:lnTo>
                  <a:pt x="302" y="356"/>
                </a:lnTo>
                <a:lnTo>
                  <a:pt x="305" y="351"/>
                </a:lnTo>
                <a:lnTo>
                  <a:pt x="304" y="343"/>
                </a:lnTo>
                <a:lnTo>
                  <a:pt x="304" y="339"/>
                </a:lnTo>
                <a:lnTo>
                  <a:pt x="310" y="334"/>
                </a:lnTo>
                <a:lnTo>
                  <a:pt x="313" y="334"/>
                </a:lnTo>
                <a:lnTo>
                  <a:pt x="315" y="333"/>
                </a:lnTo>
                <a:lnTo>
                  <a:pt x="312" y="329"/>
                </a:lnTo>
                <a:lnTo>
                  <a:pt x="313" y="324"/>
                </a:lnTo>
                <a:lnTo>
                  <a:pt x="317" y="323"/>
                </a:lnTo>
                <a:lnTo>
                  <a:pt x="322" y="324"/>
                </a:lnTo>
                <a:lnTo>
                  <a:pt x="322" y="326"/>
                </a:lnTo>
                <a:lnTo>
                  <a:pt x="320" y="329"/>
                </a:lnTo>
                <a:lnTo>
                  <a:pt x="318" y="334"/>
                </a:lnTo>
                <a:lnTo>
                  <a:pt x="320" y="348"/>
                </a:lnTo>
                <a:lnTo>
                  <a:pt x="322" y="348"/>
                </a:lnTo>
                <a:lnTo>
                  <a:pt x="325" y="346"/>
                </a:lnTo>
                <a:lnTo>
                  <a:pt x="327" y="343"/>
                </a:lnTo>
                <a:lnTo>
                  <a:pt x="332" y="343"/>
                </a:lnTo>
                <a:lnTo>
                  <a:pt x="337" y="338"/>
                </a:lnTo>
                <a:lnTo>
                  <a:pt x="338" y="333"/>
                </a:lnTo>
                <a:lnTo>
                  <a:pt x="337" y="328"/>
                </a:lnTo>
                <a:lnTo>
                  <a:pt x="342" y="324"/>
                </a:lnTo>
                <a:lnTo>
                  <a:pt x="342" y="321"/>
                </a:lnTo>
                <a:lnTo>
                  <a:pt x="338" y="319"/>
                </a:lnTo>
                <a:lnTo>
                  <a:pt x="333" y="311"/>
                </a:lnTo>
                <a:lnTo>
                  <a:pt x="332" y="306"/>
                </a:lnTo>
                <a:lnTo>
                  <a:pt x="330" y="296"/>
                </a:lnTo>
                <a:lnTo>
                  <a:pt x="332" y="284"/>
                </a:lnTo>
                <a:lnTo>
                  <a:pt x="332" y="276"/>
                </a:lnTo>
                <a:lnTo>
                  <a:pt x="327" y="260"/>
                </a:lnTo>
                <a:lnTo>
                  <a:pt x="322" y="253"/>
                </a:lnTo>
                <a:lnTo>
                  <a:pt x="322" y="248"/>
                </a:lnTo>
                <a:lnTo>
                  <a:pt x="322" y="240"/>
                </a:lnTo>
                <a:lnTo>
                  <a:pt x="330" y="236"/>
                </a:lnTo>
                <a:lnTo>
                  <a:pt x="333" y="236"/>
                </a:lnTo>
                <a:lnTo>
                  <a:pt x="335" y="240"/>
                </a:lnTo>
                <a:lnTo>
                  <a:pt x="337" y="238"/>
                </a:lnTo>
                <a:lnTo>
                  <a:pt x="335" y="233"/>
                </a:lnTo>
                <a:lnTo>
                  <a:pt x="335" y="230"/>
                </a:lnTo>
                <a:lnTo>
                  <a:pt x="333" y="228"/>
                </a:lnTo>
                <a:lnTo>
                  <a:pt x="332" y="225"/>
                </a:lnTo>
                <a:lnTo>
                  <a:pt x="332" y="221"/>
                </a:lnTo>
                <a:lnTo>
                  <a:pt x="332" y="218"/>
                </a:lnTo>
                <a:lnTo>
                  <a:pt x="333" y="216"/>
                </a:lnTo>
                <a:lnTo>
                  <a:pt x="333" y="215"/>
                </a:lnTo>
                <a:lnTo>
                  <a:pt x="335" y="211"/>
                </a:lnTo>
                <a:lnTo>
                  <a:pt x="333" y="210"/>
                </a:lnTo>
                <a:lnTo>
                  <a:pt x="333" y="203"/>
                </a:lnTo>
                <a:lnTo>
                  <a:pt x="333" y="201"/>
                </a:lnTo>
                <a:lnTo>
                  <a:pt x="332" y="198"/>
                </a:lnTo>
                <a:lnTo>
                  <a:pt x="330" y="190"/>
                </a:lnTo>
                <a:lnTo>
                  <a:pt x="327" y="181"/>
                </a:lnTo>
                <a:lnTo>
                  <a:pt x="323" y="181"/>
                </a:lnTo>
                <a:lnTo>
                  <a:pt x="322" y="181"/>
                </a:lnTo>
                <a:lnTo>
                  <a:pt x="320" y="171"/>
                </a:lnTo>
                <a:lnTo>
                  <a:pt x="317" y="168"/>
                </a:lnTo>
                <a:lnTo>
                  <a:pt x="307" y="158"/>
                </a:lnTo>
                <a:lnTo>
                  <a:pt x="304" y="153"/>
                </a:lnTo>
                <a:lnTo>
                  <a:pt x="302" y="147"/>
                </a:lnTo>
                <a:lnTo>
                  <a:pt x="302" y="140"/>
                </a:lnTo>
                <a:lnTo>
                  <a:pt x="302" y="138"/>
                </a:lnTo>
                <a:lnTo>
                  <a:pt x="299" y="140"/>
                </a:lnTo>
                <a:lnTo>
                  <a:pt x="297" y="140"/>
                </a:lnTo>
                <a:lnTo>
                  <a:pt x="295" y="138"/>
                </a:lnTo>
                <a:lnTo>
                  <a:pt x="290" y="137"/>
                </a:lnTo>
                <a:lnTo>
                  <a:pt x="289" y="137"/>
                </a:lnTo>
                <a:lnTo>
                  <a:pt x="289" y="138"/>
                </a:lnTo>
                <a:lnTo>
                  <a:pt x="287" y="143"/>
                </a:lnTo>
                <a:lnTo>
                  <a:pt x="287" y="147"/>
                </a:lnTo>
                <a:lnTo>
                  <a:pt x="289" y="148"/>
                </a:lnTo>
                <a:lnTo>
                  <a:pt x="292" y="148"/>
                </a:lnTo>
                <a:lnTo>
                  <a:pt x="297" y="143"/>
                </a:lnTo>
                <a:lnTo>
                  <a:pt x="299" y="148"/>
                </a:lnTo>
                <a:lnTo>
                  <a:pt x="297" y="153"/>
                </a:lnTo>
                <a:lnTo>
                  <a:pt x="294" y="155"/>
                </a:lnTo>
                <a:lnTo>
                  <a:pt x="292" y="152"/>
                </a:lnTo>
                <a:lnTo>
                  <a:pt x="290" y="152"/>
                </a:lnTo>
                <a:lnTo>
                  <a:pt x="292" y="158"/>
                </a:lnTo>
                <a:lnTo>
                  <a:pt x="289" y="160"/>
                </a:lnTo>
                <a:lnTo>
                  <a:pt x="285" y="158"/>
                </a:lnTo>
                <a:lnTo>
                  <a:pt x="285" y="155"/>
                </a:lnTo>
                <a:lnTo>
                  <a:pt x="284" y="150"/>
                </a:lnTo>
                <a:lnTo>
                  <a:pt x="284" y="148"/>
                </a:lnTo>
                <a:lnTo>
                  <a:pt x="280" y="148"/>
                </a:lnTo>
                <a:lnTo>
                  <a:pt x="277" y="148"/>
                </a:lnTo>
                <a:lnTo>
                  <a:pt x="277" y="152"/>
                </a:lnTo>
                <a:lnTo>
                  <a:pt x="279" y="157"/>
                </a:lnTo>
                <a:lnTo>
                  <a:pt x="279" y="162"/>
                </a:lnTo>
                <a:lnTo>
                  <a:pt x="275" y="163"/>
                </a:lnTo>
                <a:lnTo>
                  <a:pt x="272" y="167"/>
                </a:lnTo>
                <a:lnTo>
                  <a:pt x="272" y="170"/>
                </a:lnTo>
                <a:lnTo>
                  <a:pt x="279" y="175"/>
                </a:lnTo>
                <a:lnTo>
                  <a:pt x="280" y="178"/>
                </a:lnTo>
                <a:lnTo>
                  <a:pt x="279" y="183"/>
                </a:lnTo>
                <a:lnTo>
                  <a:pt x="275" y="186"/>
                </a:lnTo>
                <a:lnTo>
                  <a:pt x="272" y="185"/>
                </a:lnTo>
                <a:lnTo>
                  <a:pt x="270" y="188"/>
                </a:lnTo>
                <a:lnTo>
                  <a:pt x="274" y="191"/>
                </a:lnTo>
                <a:lnTo>
                  <a:pt x="279" y="191"/>
                </a:lnTo>
                <a:lnTo>
                  <a:pt x="280" y="188"/>
                </a:lnTo>
                <a:lnTo>
                  <a:pt x="285" y="196"/>
                </a:lnTo>
                <a:lnTo>
                  <a:pt x="287" y="208"/>
                </a:lnTo>
                <a:lnTo>
                  <a:pt x="287" y="213"/>
                </a:lnTo>
                <a:lnTo>
                  <a:pt x="287" y="225"/>
                </a:lnTo>
                <a:lnTo>
                  <a:pt x="282" y="240"/>
                </a:lnTo>
                <a:lnTo>
                  <a:pt x="284" y="245"/>
                </a:lnTo>
                <a:lnTo>
                  <a:pt x="282" y="251"/>
                </a:lnTo>
                <a:lnTo>
                  <a:pt x="275" y="255"/>
                </a:lnTo>
                <a:lnTo>
                  <a:pt x="274" y="261"/>
                </a:lnTo>
                <a:lnTo>
                  <a:pt x="274" y="268"/>
                </a:lnTo>
                <a:lnTo>
                  <a:pt x="270" y="273"/>
                </a:lnTo>
                <a:lnTo>
                  <a:pt x="270" y="276"/>
                </a:lnTo>
                <a:lnTo>
                  <a:pt x="264" y="281"/>
                </a:lnTo>
                <a:lnTo>
                  <a:pt x="252" y="288"/>
                </a:lnTo>
                <a:lnTo>
                  <a:pt x="249" y="289"/>
                </a:lnTo>
                <a:lnTo>
                  <a:pt x="245" y="293"/>
                </a:lnTo>
                <a:lnTo>
                  <a:pt x="240" y="291"/>
                </a:lnTo>
                <a:lnTo>
                  <a:pt x="234" y="284"/>
                </a:lnTo>
                <a:lnTo>
                  <a:pt x="234" y="281"/>
                </a:lnTo>
                <a:lnTo>
                  <a:pt x="237" y="281"/>
                </a:lnTo>
                <a:lnTo>
                  <a:pt x="239" y="276"/>
                </a:lnTo>
                <a:lnTo>
                  <a:pt x="239" y="274"/>
                </a:lnTo>
                <a:lnTo>
                  <a:pt x="242" y="271"/>
                </a:lnTo>
                <a:lnTo>
                  <a:pt x="242" y="269"/>
                </a:lnTo>
                <a:lnTo>
                  <a:pt x="235" y="271"/>
                </a:lnTo>
                <a:lnTo>
                  <a:pt x="232" y="274"/>
                </a:lnTo>
                <a:lnTo>
                  <a:pt x="227" y="276"/>
                </a:lnTo>
                <a:lnTo>
                  <a:pt x="225" y="281"/>
                </a:lnTo>
                <a:lnTo>
                  <a:pt x="229" y="286"/>
                </a:lnTo>
                <a:lnTo>
                  <a:pt x="230" y="296"/>
                </a:lnTo>
                <a:lnTo>
                  <a:pt x="229" y="301"/>
                </a:lnTo>
                <a:lnTo>
                  <a:pt x="224" y="306"/>
                </a:lnTo>
                <a:lnTo>
                  <a:pt x="224" y="309"/>
                </a:lnTo>
                <a:lnTo>
                  <a:pt x="222" y="311"/>
                </a:lnTo>
                <a:lnTo>
                  <a:pt x="220" y="319"/>
                </a:lnTo>
                <a:lnTo>
                  <a:pt x="224" y="321"/>
                </a:lnTo>
                <a:lnTo>
                  <a:pt x="224" y="324"/>
                </a:lnTo>
                <a:lnTo>
                  <a:pt x="222" y="326"/>
                </a:lnTo>
                <a:lnTo>
                  <a:pt x="222" y="328"/>
                </a:lnTo>
                <a:lnTo>
                  <a:pt x="222" y="329"/>
                </a:lnTo>
                <a:lnTo>
                  <a:pt x="219" y="331"/>
                </a:lnTo>
                <a:lnTo>
                  <a:pt x="220" y="333"/>
                </a:lnTo>
                <a:lnTo>
                  <a:pt x="217" y="333"/>
                </a:lnTo>
                <a:lnTo>
                  <a:pt x="215" y="331"/>
                </a:lnTo>
                <a:lnTo>
                  <a:pt x="210" y="334"/>
                </a:lnTo>
                <a:lnTo>
                  <a:pt x="209" y="333"/>
                </a:lnTo>
                <a:lnTo>
                  <a:pt x="209" y="329"/>
                </a:lnTo>
                <a:lnTo>
                  <a:pt x="207" y="328"/>
                </a:lnTo>
                <a:lnTo>
                  <a:pt x="204" y="331"/>
                </a:lnTo>
                <a:lnTo>
                  <a:pt x="201" y="331"/>
                </a:lnTo>
                <a:lnTo>
                  <a:pt x="199" y="329"/>
                </a:lnTo>
                <a:lnTo>
                  <a:pt x="189" y="333"/>
                </a:lnTo>
                <a:lnTo>
                  <a:pt x="184" y="334"/>
                </a:lnTo>
                <a:lnTo>
                  <a:pt x="177" y="336"/>
                </a:lnTo>
                <a:lnTo>
                  <a:pt x="172" y="336"/>
                </a:lnTo>
                <a:lnTo>
                  <a:pt x="166" y="338"/>
                </a:lnTo>
                <a:lnTo>
                  <a:pt x="164" y="338"/>
                </a:lnTo>
                <a:lnTo>
                  <a:pt x="159" y="338"/>
                </a:lnTo>
                <a:lnTo>
                  <a:pt x="149" y="344"/>
                </a:lnTo>
                <a:lnTo>
                  <a:pt x="147" y="349"/>
                </a:lnTo>
                <a:lnTo>
                  <a:pt x="144" y="351"/>
                </a:lnTo>
                <a:lnTo>
                  <a:pt x="144" y="354"/>
                </a:lnTo>
                <a:lnTo>
                  <a:pt x="137" y="361"/>
                </a:lnTo>
                <a:lnTo>
                  <a:pt x="132" y="363"/>
                </a:lnTo>
                <a:lnTo>
                  <a:pt x="129" y="366"/>
                </a:lnTo>
                <a:lnTo>
                  <a:pt x="127" y="369"/>
                </a:lnTo>
                <a:lnTo>
                  <a:pt x="124" y="372"/>
                </a:lnTo>
                <a:lnTo>
                  <a:pt x="117" y="374"/>
                </a:lnTo>
                <a:lnTo>
                  <a:pt x="116" y="377"/>
                </a:lnTo>
                <a:lnTo>
                  <a:pt x="117" y="384"/>
                </a:lnTo>
                <a:lnTo>
                  <a:pt x="119" y="384"/>
                </a:lnTo>
                <a:lnTo>
                  <a:pt x="121" y="387"/>
                </a:lnTo>
                <a:lnTo>
                  <a:pt x="119" y="389"/>
                </a:lnTo>
                <a:lnTo>
                  <a:pt x="116" y="389"/>
                </a:lnTo>
                <a:lnTo>
                  <a:pt x="111" y="394"/>
                </a:lnTo>
                <a:lnTo>
                  <a:pt x="109" y="396"/>
                </a:lnTo>
                <a:lnTo>
                  <a:pt x="106" y="397"/>
                </a:lnTo>
                <a:lnTo>
                  <a:pt x="101" y="402"/>
                </a:lnTo>
                <a:lnTo>
                  <a:pt x="99" y="406"/>
                </a:lnTo>
                <a:lnTo>
                  <a:pt x="96" y="406"/>
                </a:lnTo>
                <a:lnTo>
                  <a:pt x="91" y="409"/>
                </a:lnTo>
                <a:lnTo>
                  <a:pt x="93" y="409"/>
                </a:lnTo>
                <a:lnTo>
                  <a:pt x="96" y="409"/>
                </a:lnTo>
                <a:lnTo>
                  <a:pt x="98" y="412"/>
                </a:lnTo>
                <a:lnTo>
                  <a:pt x="99" y="417"/>
                </a:lnTo>
                <a:lnTo>
                  <a:pt x="98" y="419"/>
                </a:lnTo>
                <a:lnTo>
                  <a:pt x="98" y="416"/>
                </a:lnTo>
                <a:lnTo>
                  <a:pt x="94" y="412"/>
                </a:lnTo>
                <a:lnTo>
                  <a:pt x="94" y="416"/>
                </a:lnTo>
                <a:lnTo>
                  <a:pt x="94" y="421"/>
                </a:lnTo>
                <a:lnTo>
                  <a:pt x="98" y="422"/>
                </a:lnTo>
                <a:lnTo>
                  <a:pt x="99" y="424"/>
                </a:lnTo>
                <a:lnTo>
                  <a:pt x="98" y="427"/>
                </a:lnTo>
                <a:lnTo>
                  <a:pt x="99" y="426"/>
                </a:lnTo>
                <a:lnTo>
                  <a:pt x="101" y="422"/>
                </a:lnTo>
                <a:lnTo>
                  <a:pt x="104" y="422"/>
                </a:lnTo>
                <a:lnTo>
                  <a:pt x="107" y="422"/>
                </a:lnTo>
                <a:lnTo>
                  <a:pt x="106" y="424"/>
                </a:lnTo>
                <a:lnTo>
                  <a:pt x="107" y="426"/>
                </a:lnTo>
                <a:lnTo>
                  <a:pt x="111" y="424"/>
                </a:lnTo>
                <a:lnTo>
                  <a:pt x="111" y="421"/>
                </a:lnTo>
                <a:lnTo>
                  <a:pt x="107" y="417"/>
                </a:lnTo>
                <a:lnTo>
                  <a:pt x="103" y="419"/>
                </a:lnTo>
                <a:lnTo>
                  <a:pt x="104" y="417"/>
                </a:lnTo>
                <a:lnTo>
                  <a:pt x="104" y="416"/>
                </a:lnTo>
                <a:lnTo>
                  <a:pt x="104" y="412"/>
                </a:lnTo>
                <a:lnTo>
                  <a:pt x="106" y="409"/>
                </a:lnTo>
                <a:lnTo>
                  <a:pt x="109" y="411"/>
                </a:lnTo>
                <a:lnTo>
                  <a:pt x="114" y="417"/>
                </a:lnTo>
                <a:lnTo>
                  <a:pt x="114" y="422"/>
                </a:lnTo>
                <a:lnTo>
                  <a:pt x="116" y="424"/>
                </a:lnTo>
                <a:lnTo>
                  <a:pt x="117" y="432"/>
                </a:lnTo>
                <a:lnTo>
                  <a:pt x="114" y="439"/>
                </a:lnTo>
                <a:lnTo>
                  <a:pt x="109" y="439"/>
                </a:lnTo>
                <a:lnTo>
                  <a:pt x="111" y="442"/>
                </a:lnTo>
                <a:lnTo>
                  <a:pt x="114" y="447"/>
                </a:lnTo>
                <a:lnTo>
                  <a:pt x="116" y="456"/>
                </a:lnTo>
                <a:lnTo>
                  <a:pt x="119" y="459"/>
                </a:lnTo>
                <a:lnTo>
                  <a:pt x="119" y="464"/>
                </a:lnTo>
                <a:lnTo>
                  <a:pt x="117" y="465"/>
                </a:lnTo>
                <a:lnTo>
                  <a:pt x="121" y="469"/>
                </a:lnTo>
                <a:lnTo>
                  <a:pt x="124" y="469"/>
                </a:lnTo>
                <a:lnTo>
                  <a:pt x="127" y="470"/>
                </a:lnTo>
                <a:lnTo>
                  <a:pt x="129" y="469"/>
                </a:lnTo>
                <a:lnTo>
                  <a:pt x="129" y="467"/>
                </a:lnTo>
                <a:lnTo>
                  <a:pt x="126" y="462"/>
                </a:lnTo>
                <a:lnTo>
                  <a:pt x="126" y="454"/>
                </a:lnTo>
                <a:lnTo>
                  <a:pt x="127" y="452"/>
                </a:lnTo>
                <a:lnTo>
                  <a:pt x="131" y="454"/>
                </a:lnTo>
                <a:lnTo>
                  <a:pt x="129" y="456"/>
                </a:lnTo>
                <a:lnTo>
                  <a:pt x="129" y="457"/>
                </a:lnTo>
                <a:lnTo>
                  <a:pt x="132" y="462"/>
                </a:lnTo>
                <a:lnTo>
                  <a:pt x="134" y="467"/>
                </a:lnTo>
                <a:lnTo>
                  <a:pt x="132" y="470"/>
                </a:lnTo>
                <a:lnTo>
                  <a:pt x="132" y="47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 name="9Slide.vn 5">
            <a:extLst>
              <a:ext uri="{FF2B5EF4-FFF2-40B4-BE49-F238E27FC236}">
                <a16:creationId xmlns:a16="http://schemas.microsoft.com/office/drawing/2014/main" id="{4377E5FD-B433-4DCE-9EE4-78D123B4DFC4}"/>
              </a:ext>
            </a:extLst>
          </p:cNvPr>
          <p:cNvSpPr>
            <a:spLocks noEditPoints="1"/>
          </p:cNvSpPr>
          <p:nvPr/>
        </p:nvSpPr>
        <p:spPr bwMode="auto">
          <a:xfrm>
            <a:off x="11260507" y="2495035"/>
            <a:ext cx="88430" cy="123143"/>
          </a:xfrm>
          <a:custGeom>
            <a:avLst/>
            <a:gdLst/>
            <a:ahLst/>
            <a:cxnLst>
              <a:cxn ang="0">
                <a:pos x="69" y="111"/>
              </a:cxn>
              <a:cxn ang="0">
                <a:pos x="68" y="114"/>
              </a:cxn>
              <a:cxn ang="0">
                <a:pos x="68" y="113"/>
              </a:cxn>
              <a:cxn ang="0">
                <a:pos x="31" y="126"/>
              </a:cxn>
              <a:cxn ang="0">
                <a:pos x="33" y="124"/>
              </a:cxn>
              <a:cxn ang="0">
                <a:pos x="36" y="124"/>
              </a:cxn>
              <a:cxn ang="0">
                <a:pos x="35" y="128"/>
              </a:cxn>
              <a:cxn ang="0">
                <a:pos x="33" y="129"/>
              </a:cxn>
              <a:cxn ang="0">
                <a:pos x="84" y="108"/>
              </a:cxn>
              <a:cxn ang="0">
                <a:pos x="86" y="113"/>
              </a:cxn>
              <a:cxn ang="0">
                <a:pos x="89" y="111"/>
              </a:cxn>
              <a:cxn ang="0">
                <a:pos x="88" y="106"/>
              </a:cxn>
              <a:cxn ang="0">
                <a:pos x="104" y="134"/>
              </a:cxn>
              <a:cxn ang="0">
                <a:pos x="106" y="129"/>
              </a:cxn>
              <a:cxn ang="0">
                <a:pos x="108" y="133"/>
              </a:cxn>
              <a:cxn ang="0">
                <a:pos x="104" y="134"/>
              </a:cxn>
              <a:cxn ang="0">
                <a:pos x="108" y="124"/>
              </a:cxn>
              <a:cxn ang="0">
                <a:pos x="106" y="123"/>
              </a:cxn>
              <a:cxn ang="0">
                <a:pos x="106" y="118"/>
              </a:cxn>
              <a:cxn ang="0">
                <a:pos x="109" y="118"/>
              </a:cxn>
              <a:cxn ang="0">
                <a:pos x="108" y="124"/>
              </a:cxn>
              <a:cxn ang="0">
                <a:pos x="39" y="158"/>
              </a:cxn>
              <a:cxn ang="0">
                <a:pos x="39" y="151"/>
              </a:cxn>
              <a:cxn ang="0">
                <a:pos x="56" y="149"/>
              </a:cxn>
              <a:cxn ang="0">
                <a:pos x="53" y="158"/>
              </a:cxn>
              <a:cxn ang="0">
                <a:pos x="39" y="158"/>
              </a:cxn>
              <a:cxn ang="0">
                <a:pos x="0" y="26"/>
              </a:cxn>
              <a:cxn ang="0">
                <a:pos x="5" y="25"/>
              </a:cxn>
              <a:cxn ang="0">
                <a:pos x="10" y="26"/>
              </a:cxn>
              <a:cxn ang="0">
                <a:pos x="25" y="41"/>
              </a:cxn>
              <a:cxn ang="0">
                <a:pos x="26" y="45"/>
              </a:cxn>
              <a:cxn ang="0">
                <a:pos x="31" y="53"/>
              </a:cxn>
              <a:cxn ang="0">
                <a:pos x="21" y="48"/>
              </a:cxn>
              <a:cxn ang="0">
                <a:pos x="16" y="51"/>
              </a:cxn>
              <a:cxn ang="0">
                <a:pos x="23" y="61"/>
              </a:cxn>
              <a:cxn ang="0">
                <a:pos x="28" y="66"/>
              </a:cxn>
              <a:cxn ang="0">
                <a:pos x="31" y="76"/>
              </a:cxn>
              <a:cxn ang="0">
                <a:pos x="36" y="83"/>
              </a:cxn>
              <a:cxn ang="0">
                <a:pos x="28" y="90"/>
              </a:cxn>
              <a:cxn ang="0">
                <a:pos x="33" y="96"/>
              </a:cxn>
              <a:cxn ang="0">
                <a:pos x="30" y="101"/>
              </a:cxn>
              <a:cxn ang="0">
                <a:pos x="28" y="106"/>
              </a:cxn>
              <a:cxn ang="0">
                <a:pos x="38" y="116"/>
              </a:cxn>
              <a:cxn ang="0">
                <a:pos x="41" y="123"/>
              </a:cxn>
              <a:cxn ang="0">
                <a:pos x="44" y="124"/>
              </a:cxn>
              <a:cxn ang="0">
                <a:pos x="46" y="121"/>
              </a:cxn>
              <a:cxn ang="0">
                <a:pos x="61" y="110"/>
              </a:cxn>
              <a:cxn ang="0">
                <a:pos x="66" y="110"/>
              </a:cxn>
              <a:cxn ang="0">
                <a:pos x="73" y="106"/>
              </a:cxn>
              <a:cxn ang="0">
                <a:pos x="79" y="110"/>
              </a:cxn>
              <a:cxn ang="0">
                <a:pos x="83" y="110"/>
              </a:cxn>
              <a:cxn ang="0">
                <a:pos x="88" y="103"/>
              </a:cxn>
              <a:cxn ang="0">
                <a:pos x="99" y="96"/>
              </a:cxn>
              <a:cxn ang="0">
                <a:pos x="101" y="91"/>
              </a:cxn>
              <a:cxn ang="0">
                <a:pos x="98" y="75"/>
              </a:cxn>
              <a:cxn ang="0">
                <a:pos x="96" y="71"/>
              </a:cxn>
              <a:cxn ang="0">
                <a:pos x="89" y="51"/>
              </a:cxn>
              <a:cxn ang="0">
                <a:pos x="74" y="26"/>
              </a:cxn>
              <a:cxn ang="0">
                <a:pos x="53" y="0"/>
              </a:cxn>
              <a:cxn ang="0">
                <a:pos x="26" y="7"/>
              </a:cxn>
              <a:cxn ang="0">
                <a:pos x="10" y="15"/>
              </a:cxn>
              <a:cxn ang="0">
                <a:pos x="0" y="26"/>
              </a:cxn>
            </a:cxnLst>
            <a:rect l="0" t="0" r="r" b="b"/>
            <a:pathLst>
              <a:path w="111" h="158">
                <a:moveTo>
                  <a:pt x="68" y="113"/>
                </a:moveTo>
                <a:lnTo>
                  <a:pt x="69" y="111"/>
                </a:lnTo>
                <a:lnTo>
                  <a:pt x="73" y="113"/>
                </a:lnTo>
                <a:lnTo>
                  <a:pt x="68" y="114"/>
                </a:lnTo>
                <a:lnTo>
                  <a:pt x="68" y="113"/>
                </a:lnTo>
                <a:lnTo>
                  <a:pt x="68" y="113"/>
                </a:lnTo>
                <a:close/>
                <a:moveTo>
                  <a:pt x="33" y="129"/>
                </a:moveTo>
                <a:lnTo>
                  <a:pt x="31" y="126"/>
                </a:lnTo>
                <a:lnTo>
                  <a:pt x="31" y="124"/>
                </a:lnTo>
                <a:lnTo>
                  <a:pt x="33" y="124"/>
                </a:lnTo>
                <a:lnTo>
                  <a:pt x="35" y="121"/>
                </a:lnTo>
                <a:lnTo>
                  <a:pt x="36" y="124"/>
                </a:lnTo>
                <a:lnTo>
                  <a:pt x="36" y="128"/>
                </a:lnTo>
                <a:lnTo>
                  <a:pt x="35" y="128"/>
                </a:lnTo>
                <a:lnTo>
                  <a:pt x="33" y="129"/>
                </a:lnTo>
                <a:lnTo>
                  <a:pt x="33" y="129"/>
                </a:lnTo>
                <a:close/>
                <a:moveTo>
                  <a:pt x="88" y="106"/>
                </a:moveTo>
                <a:lnTo>
                  <a:pt x="84" y="108"/>
                </a:lnTo>
                <a:lnTo>
                  <a:pt x="84" y="111"/>
                </a:lnTo>
                <a:lnTo>
                  <a:pt x="86" y="113"/>
                </a:lnTo>
                <a:lnTo>
                  <a:pt x="89" y="113"/>
                </a:lnTo>
                <a:lnTo>
                  <a:pt x="89" y="111"/>
                </a:lnTo>
                <a:lnTo>
                  <a:pt x="89" y="106"/>
                </a:lnTo>
                <a:lnTo>
                  <a:pt x="88" y="106"/>
                </a:lnTo>
                <a:lnTo>
                  <a:pt x="88" y="106"/>
                </a:lnTo>
                <a:close/>
                <a:moveTo>
                  <a:pt x="104" y="134"/>
                </a:moveTo>
                <a:lnTo>
                  <a:pt x="104" y="131"/>
                </a:lnTo>
                <a:lnTo>
                  <a:pt x="106" y="129"/>
                </a:lnTo>
                <a:lnTo>
                  <a:pt x="109" y="129"/>
                </a:lnTo>
                <a:lnTo>
                  <a:pt x="108" y="133"/>
                </a:lnTo>
                <a:lnTo>
                  <a:pt x="106" y="134"/>
                </a:lnTo>
                <a:lnTo>
                  <a:pt x="104" y="134"/>
                </a:lnTo>
                <a:lnTo>
                  <a:pt x="104" y="134"/>
                </a:lnTo>
                <a:close/>
                <a:moveTo>
                  <a:pt x="108" y="124"/>
                </a:moveTo>
                <a:lnTo>
                  <a:pt x="106" y="126"/>
                </a:lnTo>
                <a:lnTo>
                  <a:pt x="106" y="123"/>
                </a:lnTo>
                <a:lnTo>
                  <a:pt x="106" y="119"/>
                </a:lnTo>
                <a:lnTo>
                  <a:pt x="106" y="118"/>
                </a:lnTo>
                <a:lnTo>
                  <a:pt x="109" y="116"/>
                </a:lnTo>
                <a:lnTo>
                  <a:pt x="109" y="118"/>
                </a:lnTo>
                <a:lnTo>
                  <a:pt x="111" y="121"/>
                </a:lnTo>
                <a:lnTo>
                  <a:pt x="108" y="124"/>
                </a:lnTo>
                <a:lnTo>
                  <a:pt x="108" y="124"/>
                </a:lnTo>
                <a:close/>
                <a:moveTo>
                  <a:pt x="39" y="158"/>
                </a:moveTo>
                <a:lnTo>
                  <a:pt x="38" y="154"/>
                </a:lnTo>
                <a:lnTo>
                  <a:pt x="39" y="151"/>
                </a:lnTo>
                <a:lnTo>
                  <a:pt x="51" y="148"/>
                </a:lnTo>
                <a:lnTo>
                  <a:pt x="56" y="149"/>
                </a:lnTo>
                <a:lnTo>
                  <a:pt x="56" y="153"/>
                </a:lnTo>
                <a:lnTo>
                  <a:pt x="53" y="158"/>
                </a:lnTo>
                <a:lnTo>
                  <a:pt x="44" y="158"/>
                </a:lnTo>
                <a:lnTo>
                  <a:pt x="39" y="158"/>
                </a:lnTo>
                <a:lnTo>
                  <a:pt x="39" y="158"/>
                </a:lnTo>
                <a:close/>
                <a:moveTo>
                  <a:pt x="0" y="26"/>
                </a:moveTo>
                <a:lnTo>
                  <a:pt x="1" y="26"/>
                </a:lnTo>
                <a:lnTo>
                  <a:pt x="5" y="25"/>
                </a:lnTo>
                <a:lnTo>
                  <a:pt x="13" y="25"/>
                </a:lnTo>
                <a:lnTo>
                  <a:pt x="10" y="26"/>
                </a:lnTo>
                <a:lnTo>
                  <a:pt x="18" y="33"/>
                </a:lnTo>
                <a:lnTo>
                  <a:pt x="25" y="41"/>
                </a:lnTo>
                <a:lnTo>
                  <a:pt x="28" y="43"/>
                </a:lnTo>
                <a:lnTo>
                  <a:pt x="26" y="45"/>
                </a:lnTo>
                <a:lnTo>
                  <a:pt x="30" y="50"/>
                </a:lnTo>
                <a:lnTo>
                  <a:pt x="31" y="53"/>
                </a:lnTo>
                <a:lnTo>
                  <a:pt x="23" y="50"/>
                </a:lnTo>
                <a:lnTo>
                  <a:pt x="21" y="48"/>
                </a:lnTo>
                <a:lnTo>
                  <a:pt x="20" y="51"/>
                </a:lnTo>
                <a:lnTo>
                  <a:pt x="16" y="51"/>
                </a:lnTo>
                <a:lnTo>
                  <a:pt x="11" y="58"/>
                </a:lnTo>
                <a:lnTo>
                  <a:pt x="23" y="61"/>
                </a:lnTo>
                <a:lnTo>
                  <a:pt x="25" y="61"/>
                </a:lnTo>
                <a:lnTo>
                  <a:pt x="28" y="66"/>
                </a:lnTo>
                <a:lnTo>
                  <a:pt x="28" y="75"/>
                </a:lnTo>
                <a:lnTo>
                  <a:pt x="31" y="76"/>
                </a:lnTo>
                <a:lnTo>
                  <a:pt x="33" y="75"/>
                </a:lnTo>
                <a:lnTo>
                  <a:pt x="36" y="83"/>
                </a:lnTo>
                <a:lnTo>
                  <a:pt x="30" y="88"/>
                </a:lnTo>
                <a:lnTo>
                  <a:pt x="28" y="90"/>
                </a:lnTo>
                <a:lnTo>
                  <a:pt x="31" y="93"/>
                </a:lnTo>
                <a:lnTo>
                  <a:pt x="33" y="96"/>
                </a:lnTo>
                <a:lnTo>
                  <a:pt x="30" y="98"/>
                </a:lnTo>
                <a:lnTo>
                  <a:pt x="30" y="101"/>
                </a:lnTo>
                <a:lnTo>
                  <a:pt x="31" y="106"/>
                </a:lnTo>
                <a:lnTo>
                  <a:pt x="28" y="106"/>
                </a:lnTo>
                <a:lnTo>
                  <a:pt x="35" y="116"/>
                </a:lnTo>
                <a:lnTo>
                  <a:pt x="38" y="116"/>
                </a:lnTo>
                <a:lnTo>
                  <a:pt x="39" y="121"/>
                </a:lnTo>
                <a:lnTo>
                  <a:pt x="41" y="123"/>
                </a:lnTo>
                <a:lnTo>
                  <a:pt x="41" y="126"/>
                </a:lnTo>
                <a:lnTo>
                  <a:pt x="44" y="124"/>
                </a:lnTo>
                <a:lnTo>
                  <a:pt x="44" y="119"/>
                </a:lnTo>
                <a:lnTo>
                  <a:pt x="46" y="121"/>
                </a:lnTo>
                <a:lnTo>
                  <a:pt x="49" y="118"/>
                </a:lnTo>
                <a:lnTo>
                  <a:pt x="61" y="110"/>
                </a:lnTo>
                <a:lnTo>
                  <a:pt x="66" y="108"/>
                </a:lnTo>
                <a:lnTo>
                  <a:pt x="66" y="110"/>
                </a:lnTo>
                <a:lnTo>
                  <a:pt x="69" y="106"/>
                </a:lnTo>
                <a:lnTo>
                  <a:pt x="73" y="106"/>
                </a:lnTo>
                <a:lnTo>
                  <a:pt x="74" y="111"/>
                </a:lnTo>
                <a:lnTo>
                  <a:pt x="79" y="110"/>
                </a:lnTo>
                <a:lnTo>
                  <a:pt x="81" y="111"/>
                </a:lnTo>
                <a:lnTo>
                  <a:pt x="83" y="110"/>
                </a:lnTo>
                <a:lnTo>
                  <a:pt x="81" y="106"/>
                </a:lnTo>
                <a:lnTo>
                  <a:pt x="88" y="103"/>
                </a:lnTo>
                <a:lnTo>
                  <a:pt x="93" y="103"/>
                </a:lnTo>
                <a:lnTo>
                  <a:pt x="99" y="96"/>
                </a:lnTo>
                <a:lnTo>
                  <a:pt x="98" y="93"/>
                </a:lnTo>
                <a:lnTo>
                  <a:pt x="101" y="91"/>
                </a:lnTo>
                <a:lnTo>
                  <a:pt x="99" y="75"/>
                </a:lnTo>
                <a:lnTo>
                  <a:pt x="98" y="75"/>
                </a:lnTo>
                <a:lnTo>
                  <a:pt x="96" y="76"/>
                </a:lnTo>
                <a:lnTo>
                  <a:pt x="96" y="71"/>
                </a:lnTo>
                <a:lnTo>
                  <a:pt x="93" y="56"/>
                </a:lnTo>
                <a:lnTo>
                  <a:pt x="89" y="51"/>
                </a:lnTo>
                <a:lnTo>
                  <a:pt x="89" y="43"/>
                </a:lnTo>
                <a:lnTo>
                  <a:pt x="74" y="26"/>
                </a:lnTo>
                <a:lnTo>
                  <a:pt x="61" y="13"/>
                </a:lnTo>
                <a:lnTo>
                  <a:pt x="53" y="0"/>
                </a:lnTo>
                <a:lnTo>
                  <a:pt x="43" y="5"/>
                </a:lnTo>
                <a:lnTo>
                  <a:pt x="26" y="7"/>
                </a:lnTo>
                <a:lnTo>
                  <a:pt x="18" y="13"/>
                </a:lnTo>
                <a:lnTo>
                  <a:pt x="10" y="15"/>
                </a:lnTo>
                <a:lnTo>
                  <a:pt x="1" y="21"/>
                </a:lnTo>
                <a:lnTo>
                  <a:pt x="0" y="2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 name="9Slide.vn 6">
            <a:extLst>
              <a:ext uri="{FF2B5EF4-FFF2-40B4-BE49-F238E27FC236}">
                <a16:creationId xmlns:a16="http://schemas.microsoft.com/office/drawing/2014/main" id="{00601A03-6817-49C9-9BBD-A2DC03D4DDD3}"/>
              </a:ext>
            </a:extLst>
          </p:cNvPr>
          <p:cNvSpPr>
            <a:spLocks/>
          </p:cNvSpPr>
          <p:nvPr/>
        </p:nvSpPr>
        <p:spPr bwMode="auto">
          <a:xfrm>
            <a:off x="11221919" y="2381245"/>
            <a:ext cx="91646" cy="138731"/>
          </a:xfrm>
          <a:custGeom>
            <a:avLst/>
            <a:gdLst/>
            <a:ahLst/>
            <a:cxnLst>
              <a:cxn ang="0">
                <a:pos x="0" y="99"/>
              </a:cxn>
              <a:cxn ang="0">
                <a:pos x="9" y="88"/>
              </a:cxn>
              <a:cxn ang="0">
                <a:pos x="15" y="81"/>
              </a:cxn>
              <a:cxn ang="0">
                <a:pos x="24" y="71"/>
              </a:cxn>
              <a:cxn ang="0">
                <a:pos x="30" y="58"/>
              </a:cxn>
              <a:cxn ang="0">
                <a:pos x="30" y="48"/>
              </a:cxn>
              <a:cxn ang="0">
                <a:pos x="39" y="50"/>
              </a:cxn>
              <a:cxn ang="0">
                <a:pos x="47" y="55"/>
              </a:cxn>
              <a:cxn ang="0">
                <a:pos x="55" y="55"/>
              </a:cxn>
              <a:cxn ang="0">
                <a:pos x="72" y="55"/>
              </a:cxn>
              <a:cxn ang="0">
                <a:pos x="75" y="45"/>
              </a:cxn>
              <a:cxn ang="0">
                <a:pos x="64" y="36"/>
              </a:cxn>
              <a:cxn ang="0">
                <a:pos x="74" y="35"/>
              </a:cxn>
              <a:cxn ang="0">
                <a:pos x="84" y="23"/>
              </a:cxn>
              <a:cxn ang="0">
                <a:pos x="92" y="16"/>
              </a:cxn>
              <a:cxn ang="0">
                <a:pos x="92" y="10"/>
              </a:cxn>
              <a:cxn ang="0">
                <a:pos x="92" y="0"/>
              </a:cxn>
              <a:cxn ang="0">
                <a:pos x="100" y="3"/>
              </a:cxn>
              <a:cxn ang="0">
                <a:pos x="102" y="10"/>
              </a:cxn>
              <a:cxn ang="0">
                <a:pos x="115" y="18"/>
              </a:cxn>
              <a:cxn ang="0">
                <a:pos x="107" y="25"/>
              </a:cxn>
              <a:cxn ang="0">
                <a:pos x="103" y="30"/>
              </a:cxn>
              <a:cxn ang="0">
                <a:pos x="100" y="48"/>
              </a:cxn>
              <a:cxn ang="0">
                <a:pos x="105" y="63"/>
              </a:cxn>
              <a:cxn ang="0">
                <a:pos x="107" y="69"/>
              </a:cxn>
              <a:cxn ang="0">
                <a:pos x="102" y="76"/>
              </a:cxn>
              <a:cxn ang="0">
                <a:pos x="92" y="91"/>
              </a:cxn>
              <a:cxn ang="0">
                <a:pos x="87" y="96"/>
              </a:cxn>
              <a:cxn ang="0">
                <a:pos x="77" y="99"/>
              </a:cxn>
              <a:cxn ang="0">
                <a:pos x="69" y="108"/>
              </a:cxn>
              <a:cxn ang="0">
                <a:pos x="70" y="118"/>
              </a:cxn>
              <a:cxn ang="0">
                <a:pos x="70" y="126"/>
              </a:cxn>
              <a:cxn ang="0">
                <a:pos x="82" y="131"/>
              </a:cxn>
              <a:cxn ang="0">
                <a:pos x="102" y="146"/>
              </a:cxn>
              <a:cxn ang="0">
                <a:pos x="75" y="153"/>
              </a:cxn>
              <a:cxn ang="0">
                <a:pos x="59" y="161"/>
              </a:cxn>
              <a:cxn ang="0">
                <a:pos x="49" y="172"/>
              </a:cxn>
              <a:cxn ang="0">
                <a:pos x="40" y="169"/>
              </a:cxn>
              <a:cxn ang="0">
                <a:pos x="39" y="176"/>
              </a:cxn>
              <a:cxn ang="0">
                <a:pos x="30" y="177"/>
              </a:cxn>
              <a:cxn ang="0">
                <a:pos x="32" y="169"/>
              </a:cxn>
              <a:cxn ang="0">
                <a:pos x="24" y="169"/>
              </a:cxn>
              <a:cxn ang="0">
                <a:pos x="22" y="164"/>
              </a:cxn>
              <a:cxn ang="0">
                <a:pos x="25" y="149"/>
              </a:cxn>
              <a:cxn ang="0">
                <a:pos x="37" y="144"/>
              </a:cxn>
              <a:cxn ang="0">
                <a:pos x="24" y="148"/>
              </a:cxn>
              <a:cxn ang="0">
                <a:pos x="22" y="134"/>
              </a:cxn>
              <a:cxn ang="0">
                <a:pos x="24" y="123"/>
              </a:cxn>
              <a:cxn ang="0">
                <a:pos x="29" y="116"/>
              </a:cxn>
              <a:cxn ang="0">
                <a:pos x="24" y="119"/>
              </a:cxn>
              <a:cxn ang="0">
                <a:pos x="14" y="118"/>
              </a:cxn>
              <a:cxn ang="0">
                <a:pos x="7" y="118"/>
              </a:cxn>
              <a:cxn ang="0">
                <a:pos x="2" y="113"/>
              </a:cxn>
              <a:cxn ang="0">
                <a:pos x="0" y="111"/>
              </a:cxn>
            </a:cxnLst>
            <a:rect l="0" t="0" r="r" b="b"/>
            <a:pathLst>
              <a:path w="115" h="177">
                <a:moveTo>
                  <a:pt x="0" y="111"/>
                </a:moveTo>
                <a:lnTo>
                  <a:pt x="0" y="99"/>
                </a:lnTo>
                <a:lnTo>
                  <a:pt x="5" y="94"/>
                </a:lnTo>
                <a:lnTo>
                  <a:pt x="9" y="88"/>
                </a:lnTo>
                <a:lnTo>
                  <a:pt x="9" y="84"/>
                </a:lnTo>
                <a:lnTo>
                  <a:pt x="15" y="81"/>
                </a:lnTo>
                <a:lnTo>
                  <a:pt x="19" y="74"/>
                </a:lnTo>
                <a:lnTo>
                  <a:pt x="24" y="71"/>
                </a:lnTo>
                <a:lnTo>
                  <a:pt x="29" y="61"/>
                </a:lnTo>
                <a:lnTo>
                  <a:pt x="30" y="58"/>
                </a:lnTo>
                <a:lnTo>
                  <a:pt x="30" y="55"/>
                </a:lnTo>
                <a:lnTo>
                  <a:pt x="30" y="48"/>
                </a:lnTo>
                <a:lnTo>
                  <a:pt x="35" y="43"/>
                </a:lnTo>
                <a:lnTo>
                  <a:pt x="39" y="50"/>
                </a:lnTo>
                <a:lnTo>
                  <a:pt x="44" y="51"/>
                </a:lnTo>
                <a:lnTo>
                  <a:pt x="47" y="55"/>
                </a:lnTo>
                <a:lnTo>
                  <a:pt x="50" y="53"/>
                </a:lnTo>
                <a:lnTo>
                  <a:pt x="55" y="55"/>
                </a:lnTo>
                <a:lnTo>
                  <a:pt x="65" y="53"/>
                </a:lnTo>
                <a:lnTo>
                  <a:pt x="72" y="55"/>
                </a:lnTo>
                <a:lnTo>
                  <a:pt x="75" y="48"/>
                </a:lnTo>
                <a:lnTo>
                  <a:pt x="75" y="45"/>
                </a:lnTo>
                <a:lnTo>
                  <a:pt x="70" y="40"/>
                </a:lnTo>
                <a:lnTo>
                  <a:pt x="64" y="36"/>
                </a:lnTo>
                <a:lnTo>
                  <a:pt x="69" y="35"/>
                </a:lnTo>
                <a:lnTo>
                  <a:pt x="74" y="35"/>
                </a:lnTo>
                <a:lnTo>
                  <a:pt x="84" y="26"/>
                </a:lnTo>
                <a:lnTo>
                  <a:pt x="84" y="23"/>
                </a:lnTo>
                <a:lnTo>
                  <a:pt x="87" y="18"/>
                </a:lnTo>
                <a:lnTo>
                  <a:pt x="92" y="16"/>
                </a:lnTo>
                <a:lnTo>
                  <a:pt x="93" y="13"/>
                </a:lnTo>
                <a:lnTo>
                  <a:pt x="92" y="10"/>
                </a:lnTo>
                <a:lnTo>
                  <a:pt x="92" y="5"/>
                </a:lnTo>
                <a:lnTo>
                  <a:pt x="92" y="0"/>
                </a:lnTo>
                <a:lnTo>
                  <a:pt x="95" y="0"/>
                </a:lnTo>
                <a:lnTo>
                  <a:pt x="100" y="3"/>
                </a:lnTo>
                <a:lnTo>
                  <a:pt x="100" y="6"/>
                </a:lnTo>
                <a:lnTo>
                  <a:pt x="102" y="10"/>
                </a:lnTo>
                <a:lnTo>
                  <a:pt x="110" y="10"/>
                </a:lnTo>
                <a:lnTo>
                  <a:pt x="115" y="18"/>
                </a:lnTo>
                <a:lnTo>
                  <a:pt x="113" y="18"/>
                </a:lnTo>
                <a:lnTo>
                  <a:pt x="107" y="25"/>
                </a:lnTo>
                <a:lnTo>
                  <a:pt x="103" y="25"/>
                </a:lnTo>
                <a:lnTo>
                  <a:pt x="103" y="30"/>
                </a:lnTo>
                <a:lnTo>
                  <a:pt x="100" y="41"/>
                </a:lnTo>
                <a:lnTo>
                  <a:pt x="100" y="48"/>
                </a:lnTo>
                <a:lnTo>
                  <a:pt x="105" y="51"/>
                </a:lnTo>
                <a:lnTo>
                  <a:pt x="105" y="63"/>
                </a:lnTo>
                <a:lnTo>
                  <a:pt x="108" y="64"/>
                </a:lnTo>
                <a:lnTo>
                  <a:pt x="107" y="69"/>
                </a:lnTo>
                <a:lnTo>
                  <a:pt x="102" y="74"/>
                </a:lnTo>
                <a:lnTo>
                  <a:pt x="102" y="76"/>
                </a:lnTo>
                <a:lnTo>
                  <a:pt x="90" y="88"/>
                </a:lnTo>
                <a:lnTo>
                  <a:pt x="92" y="91"/>
                </a:lnTo>
                <a:lnTo>
                  <a:pt x="88" y="94"/>
                </a:lnTo>
                <a:lnTo>
                  <a:pt x="87" y="96"/>
                </a:lnTo>
                <a:lnTo>
                  <a:pt x="82" y="96"/>
                </a:lnTo>
                <a:lnTo>
                  <a:pt x="77" y="99"/>
                </a:lnTo>
                <a:lnTo>
                  <a:pt x="75" y="104"/>
                </a:lnTo>
                <a:lnTo>
                  <a:pt x="69" y="108"/>
                </a:lnTo>
                <a:lnTo>
                  <a:pt x="69" y="113"/>
                </a:lnTo>
                <a:lnTo>
                  <a:pt x="70" y="118"/>
                </a:lnTo>
                <a:lnTo>
                  <a:pt x="69" y="121"/>
                </a:lnTo>
                <a:lnTo>
                  <a:pt x="70" y="126"/>
                </a:lnTo>
                <a:lnTo>
                  <a:pt x="79" y="128"/>
                </a:lnTo>
                <a:lnTo>
                  <a:pt x="82" y="131"/>
                </a:lnTo>
                <a:lnTo>
                  <a:pt x="98" y="141"/>
                </a:lnTo>
                <a:lnTo>
                  <a:pt x="102" y="146"/>
                </a:lnTo>
                <a:lnTo>
                  <a:pt x="92" y="151"/>
                </a:lnTo>
                <a:lnTo>
                  <a:pt x="75" y="153"/>
                </a:lnTo>
                <a:lnTo>
                  <a:pt x="67" y="159"/>
                </a:lnTo>
                <a:lnTo>
                  <a:pt x="59" y="161"/>
                </a:lnTo>
                <a:lnTo>
                  <a:pt x="50" y="167"/>
                </a:lnTo>
                <a:lnTo>
                  <a:pt x="49" y="172"/>
                </a:lnTo>
                <a:lnTo>
                  <a:pt x="44" y="167"/>
                </a:lnTo>
                <a:lnTo>
                  <a:pt x="40" y="169"/>
                </a:lnTo>
                <a:lnTo>
                  <a:pt x="42" y="171"/>
                </a:lnTo>
                <a:lnTo>
                  <a:pt x="39" y="176"/>
                </a:lnTo>
                <a:lnTo>
                  <a:pt x="35" y="174"/>
                </a:lnTo>
                <a:lnTo>
                  <a:pt x="30" y="177"/>
                </a:lnTo>
                <a:lnTo>
                  <a:pt x="29" y="176"/>
                </a:lnTo>
                <a:lnTo>
                  <a:pt x="32" y="169"/>
                </a:lnTo>
                <a:lnTo>
                  <a:pt x="27" y="167"/>
                </a:lnTo>
                <a:lnTo>
                  <a:pt x="24" y="169"/>
                </a:lnTo>
                <a:lnTo>
                  <a:pt x="20" y="169"/>
                </a:lnTo>
                <a:lnTo>
                  <a:pt x="22" y="164"/>
                </a:lnTo>
                <a:lnTo>
                  <a:pt x="22" y="156"/>
                </a:lnTo>
                <a:lnTo>
                  <a:pt x="25" y="149"/>
                </a:lnTo>
                <a:lnTo>
                  <a:pt x="32" y="149"/>
                </a:lnTo>
                <a:lnTo>
                  <a:pt x="37" y="144"/>
                </a:lnTo>
                <a:lnTo>
                  <a:pt x="32" y="148"/>
                </a:lnTo>
                <a:lnTo>
                  <a:pt x="24" y="148"/>
                </a:lnTo>
                <a:lnTo>
                  <a:pt x="22" y="144"/>
                </a:lnTo>
                <a:lnTo>
                  <a:pt x="22" y="134"/>
                </a:lnTo>
                <a:lnTo>
                  <a:pt x="27" y="126"/>
                </a:lnTo>
                <a:lnTo>
                  <a:pt x="24" y="123"/>
                </a:lnTo>
                <a:lnTo>
                  <a:pt x="27" y="119"/>
                </a:lnTo>
                <a:lnTo>
                  <a:pt x="29" y="116"/>
                </a:lnTo>
                <a:lnTo>
                  <a:pt x="25" y="116"/>
                </a:lnTo>
                <a:lnTo>
                  <a:pt x="24" y="119"/>
                </a:lnTo>
                <a:lnTo>
                  <a:pt x="15" y="121"/>
                </a:lnTo>
                <a:lnTo>
                  <a:pt x="14" y="118"/>
                </a:lnTo>
                <a:lnTo>
                  <a:pt x="7" y="114"/>
                </a:lnTo>
                <a:lnTo>
                  <a:pt x="7" y="118"/>
                </a:lnTo>
                <a:lnTo>
                  <a:pt x="4" y="121"/>
                </a:lnTo>
                <a:lnTo>
                  <a:pt x="2" y="113"/>
                </a:lnTo>
                <a:lnTo>
                  <a:pt x="0" y="113"/>
                </a:lnTo>
                <a:lnTo>
                  <a:pt x="0" y="11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 name="9Slide.vn 7">
            <a:extLst>
              <a:ext uri="{FF2B5EF4-FFF2-40B4-BE49-F238E27FC236}">
                <a16:creationId xmlns:a16="http://schemas.microsoft.com/office/drawing/2014/main" id="{0E54557D-51BD-45C6-B50B-FB3CB1EB423A}"/>
              </a:ext>
            </a:extLst>
          </p:cNvPr>
          <p:cNvSpPr>
            <a:spLocks/>
          </p:cNvSpPr>
          <p:nvPr/>
        </p:nvSpPr>
        <p:spPr bwMode="auto">
          <a:xfrm>
            <a:off x="10471060" y="2200428"/>
            <a:ext cx="601330" cy="247845"/>
          </a:xfrm>
          <a:custGeom>
            <a:avLst/>
            <a:gdLst/>
            <a:ahLst/>
            <a:cxnLst>
              <a:cxn ang="0">
                <a:pos x="25" y="98"/>
              </a:cxn>
              <a:cxn ang="0">
                <a:pos x="45" y="77"/>
              </a:cxn>
              <a:cxn ang="0">
                <a:pos x="53" y="63"/>
              </a:cxn>
              <a:cxn ang="0">
                <a:pos x="85" y="55"/>
              </a:cxn>
              <a:cxn ang="0">
                <a:pos x="103" y="58"/>
              </a:cxn>
              <a:cxn ang="0">
                <a:pos x="129" y="58"/>
              </a:cxn>
              <a:cxn ang="0">
                <a:pos x="158" y="82"/>
              </a:cxn>
              <a:cxn ang="0">
                <a:pos x="183" y="78"/>
              </a:cxn>
              <a:cxn ang="0">
                <a:pos x="213" y="78"/>
              </a:cxn>
              <a:cxn ang="0">
                <a:pos x="219" y="50"/>
              </a:cxn>
              <a:cxn ang="0">
                <a:pos x="203" y="25"/>
              </a:cxn>
              <a:cxn ang="0">
                <a:pos x="218" y="10"/>
              </a:cxn>
              <a:cxn ang="0">
                <a:pos x="234" y="3"/>
              </a:cxn>
              <a:cxn ang="0">
                <a:pos x="266" y="12"/>
              </a:cxn>
              <a:cxn ang="0">
                <a:pos x="296" y="18"/>
              </a:cxn>
              <a:cxn ang="0">
                <a:pos x="304" y="37"/>
              </a:cxn>
              <a:cxn ang="0">
                <a:pos x="324" y="52"/>
              </a:cxn>
              <a:cxn ang="0">
                <a:pos x="350" y="52"/>
              </a:cxn>
              <a:cxn ang="0">
                <a:pos x="382" y="43"/>
              </a:cxn>
              <a:cxn ang="0">
                <a:pos x="422" y="52"/>
              </a:cxn>
              <a:cxn ang="0">
                <a:pos x="452" y="65"/>
              </a:cxn>
              <a:cxn ang="0">
                <a:pos x="487" y="73"/>
              </a:cxn>
              <a:cxn ang="0">
                <a:pos x="522" y="72"/>
              </a:cxn>
              <a:cxn ang="0">
                <a:pos x="560" y="57"/>
              </a:cxn>
              <a:cxn ang="0">
                <a:pos x="578" y="38"/>
              </a:cxn>
              <a:cxn ang="0">
                <a:pos x="601" y="30"/>
              </a:cxn>
              <a:cxn ang="0">
                <a:pos x="624" y="38"/>
              </a:cxn>
              <a:cxn ang="0">
                <a:pos x="644" y="70"/>
              </a:cxn>
              <a:cxn ang="0">
                <a:pos x="656" y="110"/>
              </a:cxn>
              <a:cxn ang="0">
                <a:pos x="694" y="98"/>
              </a:cxn>
              <a:cxn ang="0">
                <a:pos x="729" y="106"/>
              </a:cxn>
              <a:cxn ang="0">
                <a:pos x="746" y="133"/>
              </a:cxn>
              <a:cxn ang="0">
                <a:pos x="729" y="138"/>
              </a:cxn>
              <a:cxn ang="0">
                <a:pos x="699" y="146"/>
              </a:cxn>
              <a:cxn ang="0">
                <a:pos x="688" y="156"/>
              </a:cxn>
              <a:cxn ang="0">
                <a:pos x="664" y="183"/>
              </a:cxn>
              <a:cxn ang="0">
                <a:pos x="636" y="199"/>
              </a:cxn>
              <a:cxn ang="0">
                <a:pos x="610" y="201"/>
              </a:cxn>
              <a:cxn ang="0">
                <a:pos x="580" y="216"/>
              </a:cxn>
              <a:cxn ang="0">
                <a:pos x="598" y="243"/>
              </a:cxn>
              <a:cxn ang="0">
                <a:pos x="563" y="278"/>
              </a:cxn>
              <a:cxn ang="0">
                <a:pos x="520" y="289"/>
              </a:cxn>
              <a:cxn ang="0">
                <a:pos x="460" y="319"/>
              </a:cxn>
              <a:cxn ang="0">
                <a:pos x="427" y="314"/>
              </a:cxn>
              <a:cxn ang="0">
                <a:pos x="367" y="291"/>
              </a:cxn>
              <a:cxn ang="0">
                <a:pos x="319" y="296"/>
              </a:cxn>
              <a:cxn ang="0">
                <a:pos x="246" y="297"/>
              </a:cxn>
              <a:cxn ang="0">
                <a:pos x="223" y="264"/>
              </a:cxn>
              <a:cxn ang="0">
                <a:pos x="211" y="249"/>
              </a:cxn>
              <a:cxn ang="0">
                <a:pos x="183" y="239"/>
              </a:cxn>
              <a:cxn ang="0">
                <a:pos x="149" y="229"/>
              </a:cxn>
              <a:cxn ang="0">
                <a:pos x="95" y="218"/>
              </a:cxn>
              <a:cxn ang="0">
                <a:pos x="98" y="199"/>
              </a:cxn>
              <a:cxn ang="0">
                <a:pos x="90" y="178"/>
              </a:cxn>
              <a:cxn ang="0">
                <a:pos x="76" y="156"/>
              </a:cxn>
              <a:cxn ang="0">
                <a:pos x="56" y="151"/>
              </a:cxn>
              <a:cxn ang="0">
                <a:pos x="38" y="148"/>
              </a:cxn>
              <a:cxn ang="0">
                <a:pos x="27" y="145"/>
              </a:cxn>
              <a:cxn ang="0">
                <a:pos x="8" y="128"/>
              </a:cxn>
              <a:cxn ang="0">
                <a:pos x="2" y="121"/>
              </a:cxn>
            </a:cxnLst>
            <a:rect l="0" t="0" r="r" b="b"/>
            <a:pathLst>
              <a:path w="747" h="319">
                <a:moveTo>
                  <a:pt x="0" y="113"/>
                </a:moveTo>
                <a:lnTo>
                  <a:pt x="3" y="105"/>
                </a:lnTo>
                <a:lnTo>
                  <a:pt x="8" y="103"/>
                </a:lnTo>
                <a:lnTo>
                  <a:pt x="20" y="103"/>
                </a:lnTo>
                <a:lnTo>
                  <a:pt x="22" y="101"/>
                </a:lnTo>
                <a:lnTo>
                  <a:pt x="25" y="98"/>
                </a:lnTo>
                <a:lnTo>
                  <a:pt x="33" y="95"/>
                </a:lnTo>
                <a:lnTo>
                  <a:pt x="33" y="90"/>
                </a:lnTo>
                <a:lnTo>
                  <a:pt x="35" y="87"/>
                </a:lnTo>
                <a:lnTo>
                  <a:pt x="41" y="83"/>
                </a:lnTo>
                <a:lnTo>
                  <a:pt x="41" y="80"/>
                </a:lnTo>
                <a:lnTo>
                  <a:pt x="45" y="77"/>
                </a:lnTo>
                <a:lnTo>
                  <a:pt x="50" y="77"/>
                </a:lnTo>
                <a:lnTo>
                  <a:pt x="53" y="72"/>
                </a:lnTo>
                <a:lnTo>
                  <a:pt x="55" y="70"/>
                </a:lnTo>
                <a:lnTo>
                  <a:pt x="53" y="68"/>
                </a:lnTo>
                <a:lnTo>
                  <a:pt x="51" y="65"/>
                </a:lnTo>
                <a:lnTo>
                  <a:pt x="53" y="63"/>
                </a:lnTo>
                <a:lnTo>
                  <a:pt x="61" y="65"/>
                </a:lnTo>
                <a:lnTo>
                  <a:pt x="65" y="63"/>
                </a:lnTo>
                <a:lnTo>
                  <a:pt x="68" y="58"/>
                </a:lnTo>
                <a:lnTo>
                  <a:pt x="71" y="57"/>
                </a:lnTo>
                <a:lnTo>
                  <a:pt x="80" y="55"/>
                </a:lnTo>
                <a:lnTo>
                  <a:pt x="85" y="55"/>
                </a:lnTo>
                <a:lnTo>
                  <a:pt x="88" y="55"/>
                </a:lnTo>
                <a:lnTo>
                  <a:pt x="95" y="55"/>
                </a:lnTo>
                <a:lnTo>
                  <a:pt x="98" y="53"/>
                </a:lnTo>
                <a:lnTo>
                  <a:pt x="100" y="53"/>
                </a:lnTo>
                <a:lnTo>
                  <a:pt x="101" y="57"/>
                </a:lnTo>
                <a:lnTo>
                  <a:pt x="103" y="58"/>
                </a:lnTo>
                <a:lnTo>
                  <a:pt x="105" y="62"/>
                </a:lnTo>
                <a:lnTo>
                  <a:pt x="111" y="62"/>
                </a:lnTo>
                <a:lnTo>
                  <a:pt x="113" y="60"/>
                </a:lnTo>
                <a:lnTo>
                  <a:pt x="118" y="60"/>
                </a:lnTo>
                <a:lnTo>
                  <a:pt x="121" y="58"/>
                </a:lnTo>
                <a:lnTo>
                  <a:pt x="129" y="58"/>
                </a:lnTo>
                <a:lnTo>
                  <a:pt x="129" y="62"/>
                </a:lnTo>
                <a:lnTo>
                  <a:pt x="131" y="65"/>
                </a:lnTo>
                <a:lnTo>
                  <a:pt x="133" y="68"/>
                </a:lnTo>
                <a:lnTo>
                  <a:pt x="144" y="75"/>
                </a:lnTo>
                <a:lnTo>
                  <a:pt x="149" y="78"/>
                </a:lnTo>
                <a:lnTo>
                  <a:pt x="158" y="82"/>
                </a:lnTo>
                <a:lnTo>
                  <a:pt x="161" y="80"/>
                </a:lnTo>
                <a:lnTo>
                  <a:pt x="166" y="78"/>
                </a:lnTo>
                <a:lnTo>
                  <a:pt x="171" y="75"/>
                </a:lnTo>
                <a:lnTo>
                  <a:pt x="176" y="73"/>
                </a:lnTo>
                <a:lnTo>
                  <a:pt x="179" y="75"/>
                </a:lnTo>
                <a:lnTo>
                  <a:pt x="183" y="78"/>
                </a:lnTo>
                <a:lnTo>
                  <a:pt x="188" y="77"/>
                </a:lnTo>
                <a:lnTo>
                  <a:pt x="198" y="77"/>
                </a:lnTo>
                <a:lnTo>
                  <a:pt x="201" y="78"/>
                </a:lnTo>
                <a:lnTo>
                  <a:pt x="206" y="78"/>
                </a:lnTo>
                <a:lnTo>
                  <a:pt x="208" y="77"/>
                </a:lnTo>
                <a:lnTo>
                  <a:pt x="213" y="78"/>
                </a:lnTo>
                <a:lnTo>
                  <a:pt x="219" y="77"/>
                </a:lnTo>
                <a:lnTo>
                  <a:pt x="224" y="70"/>
                </a:lnTo>
                <a:lnTo>
                  <a:pt x="223" y="67"/>
                </a:lnTo>
                <a:lnTo>
                  <a:pt x="218" y="65"/>
                </a:lnTo>
                <a:lnTo>
                  <a:pt x="218" y="58"/>
                </a:lnTo>
                <a:lnTo>
                  <a:pt x="219" y="50"/>
                </a:lnTo>
                <a:lnTo>
                  <a:pt x="218" y="48"/>
                </a:lnTo>
                <a:lnTo>
                  <a:pt x="213" y="47"/>
                </a:lnTo>
                <a:lnTo>
                  <a:pt x="211" y="43"/>
                </a:lnTo>
                <a:lnTo>
                  <a:pt x="204" y="42"/>
                </a:lnTo>
                <a:lnTo>
                  <a:pt x="203" y="37"/>
                </a:lnTo>
                <a:lnTo>
                  <a:pt x="203" y="25"/>
                </a:lnTo>
                <a:lnTo>
                  <a:pt x="208" y="20"/>
                </a:lnTo>
                <a:lnTo>
                  <a:pt x="208" y="17"/>
                </a:lnTo>
                <a:lnTo>
                  <a:pt x="209" y="13"/>
                </a:lnTo>
                <a:lnTo>
                  <a:pt x="214" y="12"/>
                </a:lnTo>
                <a:lnTo>
                  <a:pt x="216" y="13"/>
                </a:lnTo>
                <a:lnTo>
                  <a:pt x="218" y="10"/>
                </a:lnTo>
                <a:lnTo>
                  <a:pt x="216" y="5"/>
                </a:lnTo>
                <a:lnTo>
                  <a:pt x="218" y="2"/>
                </a:lnTo>
                <a:lnTo>
                  <a:pt x="219" y="0"/>
                </a:lnTo>
                <a:lnTo>
                  <a:pt x="224" y="0"/>
                </a:lnTo>
                <a:lnTo>
                  <a:pt x="227" y="2"/>
                </a:lnTo>
                <a:lnTo>
                  <a:pt x="234" y="3"/>
                </a:lnTo>
                <a:lnTo>
                  <a:pt x="241" y="7"/>
                </a:lnTo>
                <a:lnTo>
                  <a:pt x="241" y="8"/>
                </a:lnTo>
                <a:lnTo>
                  <a:pt x="247" y="10"/>
                </a:lnTo>
                <a:lnTo>
                  <a:pt x="252" y="10"/>
                </a:lnTo>
                <a:lnTo>
                  <a:pt x="262" y="10"/>
                </a:lnTo>
                <a:lnTo>
                  <a:pt x="266" y="12"/>
                </a:lnTo>
                <a:lnTo>
                  <a:pt x="267" y="13"/>
                </a:lnTo>
                <a:lnTo>
                  <a:pt x="274" y="15"/>
                </a:lnTo>
                <a:lnTo>
                  <a:pt x="277" y="17"/>
                </a:lnTo>
                <a:lnTo>
                  <a:pt x="281" y="17"/>
                </a:lnTo>
                <a:lnTo>
                  <a:pt x="292" y="17"/>
                </a:lnTo>
                <a:lnTo>
                  <a:pt x="296" y="18"/>
                </a:lnTo>
                <a:lnTo>
                  <a:pt x="297" y="22"/>
                </a:lnTo>
                <a:lnTo>
                  <a:pt x="297" y="23"/>
                </a:lnTo>
                <a:lnTo>
                  <a:pt x="299" y="27"/>
                </a:lnTo>
                <a:lnTo>
                  <a:pt x="299" y="30"/>
                </a:lnTo>
                <a:lnTo>
                  <a:pt x="302" y="32"/>
                </a:lnTo>
                <a:lnTo>
                  <a:pt x="304" y="37"/>
                </a:lnTo>
                <a:lnTo>
                  <a:pt x="304" y="42"/>
                </a:lnTo>
                <a:lnTo>
                  <a:pt x="307" y="43"/>
                </a:lnTo>
                <a:lnTo>
                  <a:pt x="311" y="43"/>
                </a:lnTo>
                <a:lnTo>
                  <a:pt x="316" y="48"/>
                </a:lnTo>
                <a:lnTo>
                  <a:pt x="316" y="50"/>
                </a:lnTo>
                <a:lnTo>
                  <a:pt x="324" y="52"/>
                </a:lnTo>
                <a:lnTo>
                  <a:pt x="330" y="55"/>
                </a:lnTo>
                <a:lnTo>
                  <a:pt x="334" y="55"/>
                </a:lnTo>
                <a:lnTo>
                  <a:pt x="335" y="53"/>
                </a:lnTo>
                <a:lnTo>
                  <a:pt x="344" y="55"/>
                </a:lnTo>
                <a:lnTo>
                  <a:pt x="347" y="52"/>
                </a:lnTo>
                <a:lnTo>
                  <a:pt x="350" y="52"/>
                </a:lnTo>
                <a:lnTo>
                  <a:pt x="354" y="53"/>
                </a:lnTo>
                <a:lnTo>
                  <a:pt x="357" y="53"/>
                </a:lnTo>
                <a:lnTo>
                  <a:pt x="360" y="48"/>
                </a:lnTo>
                <a:lnTo>
                  <a:pt x="367" y="47"/>
                </a:lnTo>
                <a:lnTo>
                  <a:pt x="377" y="45"/>
                </a:lnTo>
                <a:lnTo>
                  <a:pt x="382" y="43"/>
                </a:lnTo>
                <a:lnTo>
                  <a:pt x="389" y="43"/>
                </a:lnTo>
                <a:lnTo>
                  <a:pt x="395" y="42"/>
                </a:lnTo>
                <a:lnTo>
                  <a:pt x="400" y="43"/>
                </a:lnTo>
                <a:lnTo>
                  <a:pt x="407" y="45"/>
                </a:lnTo>
                <a:lnTo>
                  <a:pt x="417" y="45"/>
                </a:lnTo>
                <a:lnTo>
                  <a:pt x="422" y="52"/>
                </a:lnTo>
                <a:lnTo>
                  <a:pt x="430" y="53"/>
                </a:lnTo>
                <a:lnTo>
                  <a:pt x="437" y="53"/>
                </a:lnTo>
                <a:lnTo>
                  <a:pt x="442" y="53"/>
                </a:lnTo>
                <a:lnTo>
                  <a:pt x="445" y="55"/>
                </a:lnTo>
                <a:lnTo>
                  <a:pt x="447" y="62"/>
                </a:lnTo>
                <a:lnTo>
                  <a:pt x="452" y="65"/>
                </a:lnTo>
                <a:lnTo>
                  <a:pt x="455" y="67"/>
                </a:lnTo>
                <a:lnTo>
                  <a:pt x="458" y="67"/>
                </a:lnTo>
                <a:lnTo>
                  <a:pt x="462" y="72"/>
                </a:lnTo>
                <a:lnTo>
                  <a:pt x="467" y="72"/>
                </a:lnTo>
                <a:lnTo>
                  <a:pt x="477" y="70"/>
                </a:lnTo>
                <a:lnTo>
                  <a:pt x="487" y="73"/>
                </a:lnTo>
                <a:lnTo>
                  <a:pt x="502" y="73"/>
                </a:lnTo>
                <a:lnTo>
                  <a:pt x="507" y="72"/>
                </a:lnTo>
                <a:lnTo>
                  <a:pt x="510" y="70"/>
                </a:lnTo>
                <a:lnTo>
                  <a:pt x="515" y="70"/>
                </a:lnTo>
                <a:lnTo>
                  <a:pt x="520" y="72"/>
                </a:lnTo>
                <a:lnTo>
                  <a:pt x="522" y="72"/>
                </a:lnTo>
                <a:lnTo>
                  <a:pt x="526" y="67"/>
                </a:lnTo>
                <a:lnTo>
                  <a:pt x="535" y="62"/>
                </a:lnTo>
                <a:lnTo>
                  <a:pt x="541" y="62"/>
                </a:lnTo>
                <a:lnTo>
                  <a:pt x="545" y="58"/>
                </a:lnTo>
                <a:lnTo>
                  <a:pt x="548" y="57"/>
                </a:lnTo>
                <a:lnTo>
                  <a:pt x="560" y="57"/>
                </a:lnTo>
                <a:lnTo>
                  <a:pt x="565" y="53"/>
                </a:lnTo>
                <a:lnTo>
                  <a:pt x="566" y="50"/>
                </a:lnTo>
                <a:lnTo>
                  <a:pt x="566" y="47"/>
                </a:lnTo>
                <a:lnTo>
                  <a:pt x="570" y="43"/>
                </a:lnTo>
                <a:lnTo>
                  <a:pt x="575" y="42"/>
                </a:lnTo>
                <a:lnTo>
                  <a:pt x="578" y="38"/>
                </a:lnTo>
                <a:lnTo>
                  <a:pt x="580" y="33"/>
                </a:lnTo>
                <a:lnTo>
                  <a:pt x="583" y="30"/>
                </a:lnTo>
                <a:lnTo>
                  <a:pt x="588" y="30"/>
                </a:lnTo>
                <a:lnTo>
                  <a:pt x="590" y="32"/>
                </a:lnTo>
                <a:lnTo>
                  <a:pt x="596" y="30"/>
                </a:lnTo>
                <a:lnTo>
                  <a:pt x="601" y="30"/>
                </a:lnTo>
                <a:lnTo>
                  <a:pt x="606" y="33"/>
                </a:lnTo>
                <a:lnTo>
                  <a:pt x="610" y="37"/>
                </a:lnTo>
                <a:lnTo>
                  <a:pt x="613" y="38"/>
                </a:lnTo>
                <a:lnTo>
                  <a:pt x="618" y="37"/>
                </a:lnTo>
                <a:lnTo>
                  <a:pt x="620" y="38"/>
                </a:lnTo>
                <a:lnTo>
                  <a:pt x="624" y="38"/>
                </a:lnTo>
                <a:lnTo>
                  <a:pt x="629" y="35"/>
                </a:lnTo>
                <a:lnTo>
                  <a:pt x="629" y="32"/>
                </a:lnTo>
                <a:lnTo>
                  <a:pt x="638" y="32"/>
                </a:lnTo>
                <a:lnTo>
                  <a:pt x="646" y="33"/>
                </a:lnTo>
                <a:lnTo>
                  <a:pt x="649" y="37"/>
                </a:lnTo>
                <a:lnTo>
                  <a:pt x="644" y="70"/>
                </a:lnTo>
                <a:lnTo>
                  <a:pt x="646" y="78"/>
                </a:lnTo>
                <a:lnTo>
                  <a:pt x="643" y="83"/>
                </a:lnTo>
                <a:lnTo>
                  <a:pt x="644" y="88"/>
                </a:lnTo>
                <a:lnTo>
                  <a:pt x="641" y="98"/>
                </a:lnTo>
                <a:lnTo>
                  <a:pt x="644" y="105"/>
                </a:lnTo>
                <a:lnTo>
                  <a:pt x="656" y="110"/>
                </a:lnTo>
                <a:lnTo>
                  <a:pt x="664" y="105"/>
                </a:lnTo>
                <a:lnTo>
                  <a:pt x="674" y="105"/>
                </a:lnTo>
                <a:lnTo>
                  <a:pt x="684" y="106"/>
                </a:lnTo>
                <a:lnTo>
                  <a:pt x="689" y="110"/>
                </a:lnTo>
                <a:lnTo>
                  <a:pt x="694" y="101"/>
                </a:lnTo>
                <a:lnTo>
                  <a:pt x="694" y="98"/>
                </a:lnTo>
                <a:lnTo>
                  <a:pt x="694" y="93"/>
                </a:lnTo>
                <a:lnTo>
                  <a:pt x="701" y="92"/>
                </a:lnTo>
                <a:lnTo>
                  <a:pt x="704" y="90"/>
                </a:lnTo>
                <a:lnTo>
                  <a:pt x="714" y="92"/>
                </a:lnTo>
                <a:lnTo>
                  <a:pt x="721" y="100"/>
                </a:lnTo>
                <a:lnTo>
                  <a:pt x="729" y="106"/>
                </a:lnTo>
                <a:lnTo>
                  <a:pt x="736" y="115"/>
                </a:lnTo>
                <a:lnTo>
                  <a:pt x="746" y="120"/>
                </a:lnTo>
                <a:lnTo>
                  <a:pt x="746" y="123"/>
                </a:lnTo>
                <a:lnTo>
                  <a:pt x="747" y="126"/>
                </a:lnTo>
                <a:lnTo>
                  <a:pt x="747" y="131"/>
                </a:lnTo>
                <a:lnTo>
                  <a:pt x="746" y="133"/>
                </a:lnTo>
                <a:lnTo>
                  <a:pt x="746" y="136"/>
                </a:lnTo>
                <a:lnTo>
                  <a:pt x="744" y="138"/>
                </a:lnTo>
                <a:lnTo>
                  <a:pt x="739" y="138"/>
                </a:lnTo>
                <a:lnTo>
                  <a:pt x="737" y="136"/>
                </a:lnTo>
                <a:lnTo>
                  <a:pt x="732" y="136"/>
                </a:lnTo>
                <a:lnTo>
                  <a:pt x="729" y="138"/>
                </a:lnTo>
                <a:lnTo>
                  <a:pt x="722" y="136"/>
                </a:lnTo>
                <a:lnTo>
                  <a:pt x="719" y="136"/>
                </a:lnTo>
                <a:lnTo>
                  <a:pt x="714" y="141"/>
                </a:lnTo>
                <a:lnTo>
                  <a:pt x="708" y="146"/>
                </a:lnTo>
                <a:lnTo>
                  <a:pt x="704" y="150"/>
                </a:lnTo>
                <a:lnTo>
                  <a:pt x="699" y="146"/>
                </a:lnTo>
                <a:lnTo>
                  <a:pt x="698" y="146"/>
                </a:lnTo>
                <a:lnTo>
                  <a:pt x="698" y="151"/>
                </a:lnTo>
                <a:lnTo>
                  <a:pt x="696" y="153"/>
                </a:lnTo>
                <a:lnTo>
                  <a:pt x="693" y="153"/>
                </a:lnTo>
                <a:lnTo>
                  <a:pt x="689" y="153"/>
                </a:lnTo>
                <a:lnTo>
                  <a:pt x="688" y="156"/>
                </a:lnTo>
                <a:lnTo>
                  <a:pt x="684" y="161"/>
                </a:lnTo>
                <a:lnTo>
                  <a:pt x="683" y="168"/>
                </a:lnTo>
                <a:lnTo>
                  <a:pt x="683" y="173"/>
                </a:lnTo>
                <a:lnTo>
                  <a:pt x="681" y="176"/>
                </a:lnTo>
                <a:lnTo>
                  <a:pt x="674" y="176"/>
                </a:lnTo>
                <a:lnTo>
                  <a:pt x="664" y="183"/>
                </a:lnTo>
                <a:lnTo>
                  <a:pt x="659" y="183"/>
                </a:lnTo>
                <a:lnTo>
                  <a:pt x="653" y="183"/>
                </a:lnTo>
                <a:lnTo>
                  <a:pt x="649" y="185"/>
                </a:lnTo>
                <a:lnTo>
                  <a:pt x="646" y="193"/>
                </a:lnTo>
                <a:lnTo>
                  <a:pt x="641" y="196"/>
                </a:lnTo>
                <a:lnTo>
                  <a:pt x="636" y="199"/>
                </a:lnTo>
                <a:lnTo>
                  <a:pt x="633" y="203"/>
                </a:lnTo>
                <a:lnTo>
                  <a:pt x="631" y="206"/>
                </a:lnTo>
                <a:lnTo>
                  <a:pt x="628" y="206"/>
                </a:lnTo>
                <a:lnTo>
                  <a:pt x="623" y="204"/>
                </a:lnTo>
                <a:lnTo>
                  <a:pt x="618" y="203"/>
                </a:lnTo>
                <a:lnTo>
                  <a:pt x="610" y="201"/>
                </a:lnTo>
                <a:lnTo>
                  <a:pt x="605" y="198"/>
                </a:lnTo>
                <a:lnTo>
                  <a:pt x="598" y="196"/>
                </a:lnTo>
                <a:lnTo>
                  <a:pt x="588" y="199"/>
                </a:lnTo>
                <a:lnTo>
                  <a:pt x="583" y="203"/>
                </a:lnTo>
                <a:lnTo>
                  <a:pt x="580" y="208"/>
                </a:lnTo>
                <a:lnTo>
                  <a:pt x="580" y="216"/>
                </a:lnTo>
                <a:lnTo>
                  <a:pt x="580" y="221"/>
                </a:lnTo>
                <a:lnTo>
                  <a:pt x="580" y="224"/>
                </a:lnTo>
                <a:lnTo>
                  <a:pt x="590" y="231"/>
                </a:lnTo>
                <a:lnTo>
                  <a:pt x="600" y="236"/>
                </a:lnTo>
                <a:lnTo>
                  <a:pt x="600" y="239"/>
                </a:lnTo>
                <a:lnTo>
                  <a:pt x="598" y="243"/>
                </a:lnTo>
                <a:lnTo>
                  <a:pt x="595" y="248"/>
                </a:lnTo>
                <a:lnTo>
                  <a:pt x="585" y="258"/>
                </a:lnTo>
                <a:lnTo>
                  <a:pt x="578" y="268"/>
                </a:lnTo>
                <a:lnTo>
                  <a:pt x="575" y="274"/>
                </a:lnTo>
                <a:lnTo>
                  <a:pt x="570" y="274"/>
                </a:lnTo>
                <a:lnTo>
                  <a:pt x="563" y="278"/>
                </a:lnTo>
                <a:lnTo>
                  <a:pt x="556" y="278"/>
                </a:lnTo>
                <a:lnTo>
                  <a:pt x="550" y="281"/>
                </a:lnTo>
                <a:lnTo>
                  <a:pt x="543" y="286"/>
                </a:lnTo>
                <a:lnTo>
                  <a:pt x="536" y="286"/>
                </a:lnTo>
                <a:lnTo>
                  <a:pt x="526" y="288"/>
                </a:lnTo>
                <a:lnTo>
                  <a:pt x="520" y="289"/>
                </a:lnTo>
                <a:lnTo>
                  <a:pt x="512" y="291"/>
                </a:lnTo>
                <a:lnTo>
                  <a:pt x="495" y="296"/>
                </a:lnTo>
                <a:lnTo>
                  <a:pt x="482" y="301"/>
                </a:lnTo>
                <a:lnTo>
                  <a:pt x="475" y="307"/>
                </a:lnTo>
                <a:lnTo>
                  <a:pt x="463" y="316"/>
                </a:lnTo>
                <a:lnTo>
                  <a:pt x="460" y="319"/>
                </a:lnTo>
                <a:lnTo>
                  <a:pt x="453" y="319"/>
                </a:lnTo>
                <a:lnTo>
                  <a:pt x="447" y="317"/>
                </a:lnTo>
                <a:lnTo>
                  <a:pt x="447" y="314"/>
                </a:lnTo>
                <a:lnTo>
                  <a:pt x="445" y="311"/>
                </a:lnTo>
                <a:lnTo>
                  <a:pt x="435" y="314"/>
                </a:lnTo>
                <a:lnTo>
                  <a:pt x="427" y="314"/>
                </a:lnTo>
                <a:lnTo>
                  <a:pt x="419" y="311"/>
                </a:lnTo>
                <a:lnTo>
                  <a:pt x="412" y="311"/>
                </a:lnTo>
                <a:lnTo>
                  <a:pt x="397" y="304"/>
                </a:lnTo>
                <a:lnTo>
                  <a:pt x="380" y="299"/>
                </a:lnTo>
                <a:lnTo>
                  <a:pt x="374" y="291"/>
                </a:lnTo>
                <a:lnTo>
                  <a:pt x="367" y="291"/>
                </a:lnTo>
                <a:lnTo>
                  <a:pt x="349" y="289"/>
                </a:lnTo>
                <a:lnTo>
                  <a:pt x="334" y="289"/>
                </a:lnTo>
                <a:lnTo>
                  <a:pt x="330" y="289"/>
                </a:lnTo>
                <a:lnTo>
                  <a:pt x="327" y="291"/>
                </a:lnTo>
                <a:lnTo>
                  <a:pt x="327" y="293"/>
                </a:lnTo>
                <a:lnTo>
                  <a:pt x="319" y="296"/>
                </a:lnTo>
                <a:lnTo>
                  <a:pt x="307" y="297"/>
                </a:lnTo>
                <a:lnTo>
                  <a:pt x="287" y="296"/>
                </a:lnTo>
                <a:lnTo>
                  <a:pt x="272" y="296"/>
                </a:lnTo>
                <a:lnTo>
                  <a:pt x="261" y="296"/>
                </a:lnTo>
                <a:lnTo>
                  <a:pt x="251" y="296"/>
                </a:lnTo>
                <a:lnTo>
                  <a:pt x="246" y="297"/>
                </a:lnTo>
                <a:lnTo>
                  <a:pt x="242" y="296"/>
                </a:lnTo>
                <a:lnTo>
                  <a:pt x="237" y="286"/>
                </a:lnTo>
                <a:lnTo>
                  <a:pt x="234" y="281"/>
                </a:lnTo>
                <a:lnTo>
                  <a:pt x="229" y="274"/>
                </a:lnTo>
                <a:lnTo>
                  <a:pt x="226" y="269"/>
                </a:lnTo>
                <a:lnTo>
                  <a:pt x="223" y="264"/>
                </a:lnTo>
                <a:lnTo>
                  <a:pt x="223" y="261"/>
                </a:lnTo>
                <a:lnTo>
                  <a:pt x="219" y="258"/>
                </a:lnTo>
                <a:lnTo>
                  <a:pt x="216" y="256"/>
                </a:lnTo>
                <a:lnTo>
                  <a:pt x="213" y="256"/>
                </a:lnTo>
                <a:lnTo>
                  <a:pt x="213" y="254"/>
                </a:lnTo>
                <a:lnTo>
                  <a:pt x="211" y="249"/>
                </a:lnTo>
                <a:lnTo>
                  <a:pt x="209" y="249"/>
                </a:lnTo>
                <a:lnTo>
                  <a:pt x="208" y="249"/>
                </a:lnTo>
                <a:lnTo>
                  <a:pt x="201" y="249"/>
                </a:lnTo>
                <a:lnTo>
                  <a:pt x="194" y="246"/>
                </a:lnTo>
                <a:lnTo>
                  <a:pt x="186" y="241"/>
                </a:lnTo>
                <a:lnTo>
                  <a:pt x="183" y="239"/>
                </a:lnTo>
                <a:lnTo>
                  <a:pt x="181" y="239"/>
                </a:lnTo>
                <a:lnTo>
                  <a:pt x="176" y="239"/>
                </a:lnTo>
                <a:lnTo>
                  <a:pt x="174" y="238"/>
                </a:lnTo>
                <a:lnTo>
                  <a:pt x="166" y="233"/>
                </a:lnTo>
                <a:lnTo>
                  <a:pt x="151" y="229"/>
                </a:lnTo>
                <a:lnTo>
                  <a:pt x="149" y="229"/>
                </a:lnTo>
                <a:lnTo>
                  <a:pt x="146" y="231"/>
                </a:lnTo>
                <a:lnTo>
                  <a:pt x="139" y="231"/>
                </a:lnTo>
                <a:lnTo>
                  <a:pt x="129" y="233"/>
                </a:lnTo>
                <a:lnTo>
                  <a:pt x="106" y="228"/>
                </a:lnTo>
                <a:lnTo>
                  <a:pt x="101" y="224"/>
                </a:lnTo>
                <a:lnTo>
                  <a:pt x="95" y="218"/>
                </a:lnTo>
                <a:lnTo>
                  <a:pt x="95" y="214"/>
                </a:lnTo>
                <a:lnTo>
                  <a:pt x="95" y="211"/>
                </a:lnTo>
                <a:lnTo>
                  <a:pt x="96" y="208"/>
                </a:lnTo>
                <a:lnTo>
                  <a:pt x="100" y="206"/>
                </a:lnTo>
                <a:lnTo>
                  <a:pt x="101" y="201"/>
                </a:lnTo>
                <a:lnTo>
                  <a:pt x="98" y="199"/>
                </a:lnTo>
                <a:lnTo>
                  <a:pt x="96" y="193"/>
                </a:lnTo>
                <a:lnTo>
                  <a:pt x="98" y="191"/>
                </a:lnTo>
                <a:lnTo>
                  <a:pt x="98" y="186"/>
                </a:lnTo>
                <a:lnTo>
                  <a:pt x="96" y="183"/>
                </a:lnTo>
                <a:lnTo>
                  <a:pt x="93" y="180"/>
                </a:lnTo>
                <a:lnTo>
                  <a:pt x="90" y="178"/>
                </a:lnTo>
                <a:lnTo>
                  <a:pt x="85" y="175"/>
                </a:lnTo>
                <a:lnTo>
                  <a:pt x="83" y="171"/>
                </a:lnTo>
                <a:lnTo>
                  <a:pt x="81" y="168"/>
                </a:lnTo>
                <a:lnTo>
                  <a:pt x="80" y="163"/>
                </a:lnTo>
                <a:lnTo>
                  <a:pt x="80" y="160"/>
                </a:lnTo>
                <a:lnTo>
                  <a:pt x="76" y="156"/>
                </a:lnTo>
                <a:lnTo>
                  <a:pt x="73" y="153"/>
                </a:lnTo>
                <a:lnTo>
                  <a:pt x="70" y="153"/>
                </a:lnTo>
                <a:lnTo>
                  <a:pt x="66" y="150"/>
                </a:lnTo>
                <a:lnTo>
                  <a:pt x="63" y="148"/>
                </a:lnTo>
                <a:lnTo>
                  <a:pt x="60" y="148"/>
                </a:lnTo>
                <a:lnTo>
                  <a:pt x="56" y="151"/>
                </a:lnTo>
                <a:lnTo>
                  <a:pt x="55" y="151"/>
                </a:lnTo>
                <a:lnTo>
                  <a:pt x="51" y="151"/>
                </a:lnTo>
                <a:lnTo>
                  <a:pt x="48" y="146"/>
                </a:lnTo>
                <a:lnTo>
                  <a:pt x="46" y="145"/>
                </a:lnTo>
                <a:lnTo>
                  <a:pt x="41" y="145"/>
                </a:lnTo>
                <a:lnTo>
                  <a:pt x="38" y="148"/>
                </a:lnTo>
                <a:lnTo>
                  <a:pt x="35" y="150"/>
                </a:lnTo>
                <a:lnTo>
                  <a:pt x="35" y="151"/>
                </a:lnTo>
                <a:lnTo>
                  <a:pt x="33" y="151"/>
                </a:lnTo>
                <a:lnTo>
                  <a:pt x="28" y="150"/>
                </a:lnTo>
                <a:lnTo>
                  <a:pt x="27" y="146"/>
                </a:lnTo>
                <a:lnTo>
                  <a:pt x="27" y="145"/>
                </a:lnTo>
                <a:lnTo>
                  <a:pt x="23" y="140"/>
                </a:lnTo>
                <a:lnTo>
                  <a:pt x="18" y="138"/>
                </a:lnTo>
                <a:lnTo>
                  <a:pt x="15" y="135"/>
                </a:lnTo>
                <a:lnTo>
                  <a:pt x="12" y="133"/>
                </a:lnTo>
                <a:lnTo>
                  <a:pt x="10" y="131"/>
                </a:lnTo>
                <a:lnTo>
                  <a:pt x="8" y="128"/>
                </a:lnTo>
                <a:lnTo>
                  <a:pt x="8" y="125"/>
                </a:lnTo>
                <a:lnTo>
                  <a:pt x="7" y="123"/>
                </a:lnTo>
                <a:lnTo>
                  <a:pt x="5" y="123"/>
                </a:lnTo>
                <a:lnTo>
                  <a:pt x="5" y="125"/>
                </a:lnTo>
                <a:lnTo>
                  <a:pt x="3" y="125"/>
                </a:lnTo>
                <a:lnTo>
                  <a:pt x="2" y="121"/>
                </a:lnTo>
                <a:lnTo>
                  <a:pt x="0" y="121"/>
                </a:lnTo>
                <a:lnTo>
                  <a:pt x="0" y="116"/>
                </a:lnTo>
                <a:lnTo>
                  <a:pt x="0" y="11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 name="9Slide.vn 8">
            <a:extLst>
              <a:ext uri="{FF2B5EF4-FFF2-40B4-BE49-F238E27FC236}">
                <a16:creationId xmlns:a16="http://schemas.microsoft.com/office/drawing/2014/main" id="{BBBAC6EB-7E37-4A88-ADB1-4870D973BF69}"/>
              </a:ext>
            </a:extLst>
          </p:cNvPr>
          <p:cNvSpPr>
            <a:spLocks/>
          </p:cNvSpPr>
          <p:nvPr/>
        </p:nvSpPr>
        <p:spPr bwMode="auto">
          <a:xfrm>
            <a:off x="9723417" y="2155223"/>
            <a:ext cx="741211" cy="339812"/>
          </a:xfrm>
          <a:custGeom>
            <a:avLst/>
            <a:gdLst/>
            <a:ahLst/>
            <a:cxnLst>
              <a:cxn ang="0">
                <a:pos x="23" y="254"/>
              </a:cxn>
              <a:cxn ang="0">
                <a:pos x="1" y="203"/>
              </a:cxn>
              <a:cxn ang="0">
                <a:pos x="45" y="196"/>
              </a:cxn>
              <a:cxn ang="0">
                <a:pos x="66" y="156"/>
              </a:cxn>
              <a:cxn ang="0">
                <a:pos x="89" y="148"/>
              </a:cxn>
              <a:cxn ang="0">
                <a:pos x="106" y="145"/>
              </a:cxn>
              <a:cxn ang="0">
                <a:pos x="146" y="156"/>
              </a:cxn>
              <a:cxn ang="0">
                <a:pos x="174" y="164"/>
              </a:cxn>
              <a:cxn ang="0">
                <a:pos x="209" y="156"/>
              </a:cxn>
              <a:cxn ang="0">
                <a:pos x="242" y="156"/>
              </a:cxn>
              <a:cxn ang="0">
                <a:pos x="265" y="168"/>
              </a:cxn>
              <a:cxn ang="0">
                <a:pos x="310" y="166"/>
              </a:cxn>
              <a:cxn ang="0">
                <a:pos x="295" y="131"/>
              </a:cxn>
              <a:cxn ang="0">
                <a:pos x="292" y="110"/>
              </a:cxn>
              <a:cxn ang="0">
                <a:pos x="312" y="81"/>
              </a:cxn>
              <a:cxn ang="0">
                <a:pos x="294" y="73"/>
              </a:cxn>
              <a:cxn ang="0">
                <a:pos x="309" y="61"/>
              </a:cxn>
              <a:cxn ang="0">
                <a:pos x="339" y="53"/>
              </a:cxn>
              <a:cxn ang="0">
                <a:pos x="380" y="43"/>
              </a:cxn>
              <a:cxn ang="0">
                <a:pos x="405" y="30"/>
              </a:cxn>
              <a:cxn ang="0">
                <a:pos x="443" y="12"/>
              </a:cxn>
              <a:cxn ang="0">
                <a:pos x="475" y="2"/>
              </a:cxn>
              <a:cxn ang="0">
                <a:pos x="510" y="20"/>
              </a:cxn>
              <a:cxn ang="0">
                <a:pos x="520" y="38"/>
              </a:cxn>
              <a:cxn ang="0">
                <a:pos x="540" y="33"/>
              </a:cxn>
              <a:cxn ang="0">
                <a:pos x="563" y="42"/>
              </a:cxn>
              <a:cxn ang="0">
                <a:pos x="579" y="52"/>
              </a:cxn>
              <a:cxn ang="0">
                <a:pos x="616" y="37"/>
              </a:cxn>
              <a:cxn ang="0">
                <a:pos x="639" y="32"/>
              </a:cxn>
              <a:cxn ang="0">
                <a:pos x="749" y="120"/>
              </a:cxn>
              <a:cxn ang="0">
                <a:pos x="780" y="130"/>
              </a:cxn>
              <a:cxn ang="0">
                <a:pos x="819" y="121"/>
              </a:cxn>
              <a:cxn ang="0">
                <a:pos x="857" y="146"/>
              </a:cxn>
              <a:cxn ang="0">
                <a:pos x="872" y="164"/>
              </a:cxn>
              <a:cxn ang="0">
                <a:pos x="903" y="161"/>
              </a:cxn>
              <a:cxn ang="0">
                <a:pos x="907" y="189"/>
              </a:cxn>
              <a:cxn ang="0">
                <a:pos x="895" y="236"/>
              </a:cxn>
              <a:cxn ang="0">
                <a:pos x="849" y="239"/>
              </a:cxn>
              <a:cxn ang="0">
                <a:pos x="835" y="287"/>
              </a:cxn>
              <a:cxn ang="0">
                <a:pos x="817" y="299"/>
              </a:cxn>
              <a:cxn ang="0">
                <a:pos x="794" y="314"/>
              </a:cxn>
              <a:cxn ang="0">
                <a:pos x="807" y="347"/>
              </a:cxn>
              <a:cxn ang="0">
                <a:pos x="807" y="382"/>
              </a:cxn>
              <a:cxn ang="0">
                <a:pos x="721" y="369"/>
              </a:cxn>
              <a:cxn ang="0">
                <a:pos x="662" y="369"/>
              </a:cxn>
              <a:cxn ang="0">
                <a:pos x="611" y="384"/>
              </a:cxn>
              <a:cxn ang="0">
                <a:pos x="579" y="400"/>
              </a:cxn>
              <a:cxn ang="0">
                <a:pos x="520" y="429"/>
              </a:cxn>
              <a:cxn ang="0">
                <a:pos x="410" y="357"/>
              </a:cxn>
              <a:cxn ang="0">
                <a:pos x="226" y="420"/>
              </a:cxn>
              <a:cxn ang="0">
                <a:pos x="167" y="400"/>
              </a:cxn>
              <a:cxn ang="0">
                <a:pos x="144" y="390"/>
              </a:cxn>
              <a:cxn ang="0">
                <a:pos x="124" y="369"/>
              </a:cxn>
              <a:cxn ang="0">
                <a:pos x="108" y="349"/>
              </a:cxn>
              <a:cxn ang="0">
                <a:pos x="134" y="349"/>
              </a:cxn>
              <a:cxn ang="0">
                <a:pos x="123" y="329"/>
              </a:cxn>
              <a:cxn ang="0">
                <a:pos x="154" y="324"/>
              </a:cxn>
              <a:cxn ang="0">
                <a:pos x="161" y="309"/>
              </a:cxn>
              <a:cxn ang="0">
                <a:pos x="159" y="286"/>
              </a:cxn>
              <a:cxn ang="0">
                <a:pos x="136" y="281"/>
              </a:cxn>
              <a:cxn ang="0">
                <a:pos x="123" y="276"/>
              </a:cxn>
              <a:cxn ang="0">
                <a:pos x="99" y="282"/>
              </a:cxn>
              <a:cxn ang="0">
                <a:pos x="78" y="292"/>
              </a:cxn>
            </a:cxnLst>
            <a:rect l="0" t="0" r="r" b="b"/>
            <a:pathLst>
              <a:path w="922" h="437">
                <a:moveTo>
                  <a:pt x="71" y="294"/>
                </a:moveTo>
                <a:lnTo>
                  <a:pt x="65" y="289"/>
                </a:lnTo>
                <a:lnTo>
                  <a:pt x="58" y="291"/>
                </a:lnTo>
                <a:lnTo>
                  <a:pt x="50" y="286"/>
                </a:lnTo>
                <a:lnTo>
                  <a:pt x="50" y="282"/>
                </a:lnTo>
                <a:lnTo>
                  <a:pt x="60" y="282"/>
                </a:lnTo>
                <a:lnTo>
                  <a:pt x="50" y="267"/>
                </a:lnTo>
                <a:lnTo>
                  <a:pt x="38" y="257"/>
                </a:lnTo>
                <a:lnTo>
                  <a:pt x="23" y="254"/>
                </a:lnTo>
                <a:lnTo>
                  <a:pt x="21" y="257"/>
                </a:lnTo>
                <a:lnTo>
                  <a:pt x="13" y="251"/>
                </a:lnTo>
                <a:lnTo>
                  <a:pt x="15" y="248"/>
                </a:lnTo>
                <a:lnTo>
                  <a:pt x="10" y="243"/>
                </a:lnTo>
                <a:lnTo>
                  <a:pt x="0" y="239"/>
                </a:lnTo>
                <a:lnTo>
                  <a:pt x="3" y="231"/>
                </a:lnTo>
                <a:lnTo>
                  <a:pt x="6" y="218"/>
                </a:lnTo>
                <a:lnTo>
                  <a:pt x="3" y="214"/>
                </a:lnTo>
                <a:lnTo>
                  <a:pt x="1" y="203"/>
                </a:lnTo>
                <a:lnTo>
                  <a:pt x="6" y="201"/>
                </a:lnTo>
                <a:lnTo>
                  <a:pt x="11" y="194"/>
                </a:lnTo>
                <a:lnTo>
                  <a:pt x="11" y="189"/>
                </a:lnTo>
                <a:lnTo>
                  <a:pt x="16" y="184"/>
                </a:lnTo>
                <a:lnTo>
                  <a:pt x="28" y="194"/>
                </a:lnTo>
                <a:lnTo>
                  <a:pt x="30" y="199"/>
                </a:lnTo>
                <a:lnTo>
                  <a:pt x="38" y="203"/>
                </a:lnTo>
                <a:lnTo>
                  <a:pt x="45" y="203"/>
                </a:lnTo>
                <a:lnTo>
                  <a:pt x="45" y="196"/>
                </a:lnTo>
                <a:lnTo>
                  <a:pt x="48" y="194"/>
                </a:lnTo>
                <a:lnTo>
                  <a:pt x="41" y="176"/>
                </a:lnTo>
                <a:lnTo>
                  <a:pt x="50" y="176"/>
                </a:lnTo>
                <a:lnTo>
                  <a:pt x="56" y="176"/>
                </a:lnTo>
                <a:lnTo>
                  <a:pt x="56" y="169"/>
                </a:lnTo>
                <a:lnTo>
                  <a:pt x="53" y="166"/>
                </a:lnTo>
                <a:lnTo>
                  <a:pt x="55" y="161"/>
                </a:lnTo>
                <a:lnTo>
                  <a:pt x="63" y="158"/>
                </a:lnTo>
                <a:lnTo>
                  <a:pt x="66" y="156"/>
                </a:lnTo>
                <a:lnTo>
                  <a:pt x="68" y="151"/>
                </a:lnTo>
                <a:lnTo>
                  <a:pt x="71" y="148"/>
                </a:lnTo>
                <a:lnTo>
                  <a:pt x="76" y="150"/>
                </a:lnTo>
                <a:lnTo>
                  <a:pt x="78" y="146"/>
                </a:lnTo>
                <a:lnTo>
                  <a:pt x="76" y="141"/>
                </a:lnTo>
                <a:lnTo>
                  <a:pt x="78" y="140"/>
                </a:lnTo>
                <a:lnTo>
                  <a:pt x="84" y="143"/>
                </a:lnTo>
                <a:lnTo>
                  <a:pt x="89" y="145"/>
                </a:lnTo>
                <a:lnTo>
                  <a:pt x="89" y="148"/>
                </a:lnTo>
                <a:lnTo>
                  <a:pt x="86" y="151"/>
                </a:lnTo>
                <a:lnTo>
                  <a:pt x="88" y="155"/>
                </a:lnTo>
                <a:lnTo>
                  <a:pt x="93" y="151"/>
                </a:lnTo>
                <a:lnTo>
                  <a:pt x="94" y="148"/>
                </a:lnTo>
                <a:lnTo>
                  <a:pt x="98" y="146"/>
                </a:lnTo>
                <a:lnTo>
                  <a:pt x="98" y="150"/>
                </a:lnTo>
                <a:lnTo>
                  <a:pt x="101" y="146"/>
                </a:lnTo>
                <a:lnTo>
                  <a:pt x="101" y="145"/>
                </a:lnTo>
                <a:lnTo>
                  <a:pt x="106" y="145"/>
                </a:lnTo>
                <a:lnTo>
                  <a:pt x="111" y="141"/>
                </a:lnTo>
                <a:lnTo>
                  <a:pt x="116" y="141"/>
                </a:lnTo>
                <a:lnTo>
                  <a:pt x="118" y="146"/>
                </a:lnTo>
                <a:lnTo>
                  <a:pt x="124" y="150"/>
                </a:lnTo>
                <a:lnTo>
                  <a:pt x="133" y="148"/>
                </a:lnTo>
                <a:lnTo>
                  <a:pt x="136" y="148"/>
                </a:lnTo>
                <a:lnTo>
                  <a:pt x="139" y="151"/>
                </a:lnTo>
                <a:lnTo>
                  <a:pt x="141" y="151"/>
                </a:lnTo>
                <a:lnTo>
                  <a:pt x="146" y="156"/>
                </a:lnTo>
                <a:lnTo>
                  <a:pt x="153" y="156"/>
                </a:lnTo>
                <a:lnTo>
                  <a:pt x="156" y="161"/>
                </a:lnTo>
                <a:lnTo>
                  <a:pt x="163" y="166"/>
                </a:lnTo>
                <a:lnTo>
                  <a:pt x="166" y="166"/>
                </a:lnTo>
                <a:lnTo>
                  <a:pt x="167" y="169"/>
                </a:lnTo>
                <a:lnTo>
                  <a:pt x="169" y="174"/>
                </a:lnTo>
                <a:lnTo>
                  <a:pt x="171" y="174"/>
                </a:lnTo>
                <a:lnTo>
                  <a:pt x="174" y="171"/>
                </a:lnTo>
                <a:lnTo>
                  <a:pt x="174" y="164"/>
                </a:lnTo>
                <a:lnTo>
                  <a:pt x="179" y="163"/>
                </a:lnTo>
                <a:lnTo>
                  <a:pt x="182" y="166"/>
                </a:lnTo>
                <a:lnTo>
                  <a:pt x="191" y="168"/>
                </a:lnTo>
                <a:lnTo>
                  <a:pt x="194" y="173"/>
                </a:lnTo>
                <a:lnTo>
                  <a:pt x="197" y="173"/>
                </a:lnTo>
                <a:lnTo>
                  <a:pt x="204" y="169"/>
                </a:lnTo>
                <a:lnTo>
                  <a:pt x="204" y="161"/>
                </a:lnTo>
                <a:lnTo>
                  <a:pt x="209" y="161"/>
                </a:lnTo>
                <a:lnTo>
                  <a:pt x="209" y="156"/>
                </a:lnTo>
                <a:lnTo>
                  <a:pt x="214" y="156"/>
                </a:lnTo>
                <a:lnTo>
                  <a:pt x="216" y="159"/>
                </a:lnTo>
                <a:lnTo>
                  <a:pt x="219" y="155"/>
                </a:lnTo>
                <a:lnTo>
                  <a:pt x="224" y="155"/>
                </a:lnTo>
                <a:lnTo>
                  <a:pt x="231" y="159"/>
                </a:lnTo>
                <a:lnTo>
                  <a:pt x="232" y="163"/>
                </a:lnTo>
                <a:lnTo>
                  <a:pt x="239" y="163"/>
                </a:lnTo>
                <a:lnTo>
                  <a:pt x="239" y="156"/>
                </a:lnTo>
                <a:lnTo>
                  <a:pt x="242" y="156"/>
                </a:lnTo>
                <a:lnTo>
                  <a:pt x="247" y="156"/>
                </a:lnTo>
                <a:lnTo>
                  <a:pt x="251" y="153"/>
                </a:lnTo>
                <a:lnTo>
                  <a:pt x="256" y="156"/>
                </a:lnTo>
                <a:lnTo>
                  <a:pt x="259" y="158"/>
                </a:lnTo>
                <a:lnTo>
                  <a:pt x="257" y="161"/>
                </a:lnTo>
                <a:lnTo>
                  <a:pt x="254" y="163"/>
                </a:lnTo>
                <a:lnTo>
                  <a:pt x="259" y="168"/>
                </a:lnTo>
                <a:lnTo>
                  <a:pt x="264" y="168"/>
                </a:lnTo>
                <a:lnTo>
                  <a:pt x="265" y="168"/>
                </a:lnTo>
                <a:lnTo>
                  <a:pt x="269" y="169"/>
                </a:lnTo>
                <a:lnTo>
                  <a:pt x="275" y="168"/>
                </a:lnTo>
                <a:lnTo>
                  <a:pt x="284" y="173"/>
                </a:lnTo>
                <a:lnTo>
                  <a:pt x="290" y="173"/>
                </a:lnTo>
                <a:lnTo>
                  <a:pt x="292" y="168"/>
                </a:lnTo>
                <a:lnTo>
                  <a:pt x="292" y="163"/>
                </a:lnTo>
                <a:lnTo>
                  <a:pt x="295" y="161"/>
                </a:lnTo>
                <a:lnTo>
                  <a:pt x="302" y="164"/>
                </a:lnTo>
                <a:lnTo>
                  <a:pt x="310" y="166"/>
                </a:lnTo>
                <a:lnTo>
                  <a:pt x="317" y="163"/>
                </a:lnTo>
                <a:lnTo>
                  <a:pt x="320" y="159"/>
                </a:lnTo>
                <a:lnTo>
                  <a:pt x="319" y="143"/>
                </a:lnTo>
                <a:lnTo>
                  <a:pt x="317" y="141"/>
                </a:lnTo>
                <a:lnTo>
                  <a:pt x="309" y="141"/>
                </a:lnTo>
                <a:lnTo>
                  <a:pt x="305" y="138"/>
                </a:lnTo>
                <a:lnTo>
                  <a:pt x="304" y="135"/>
                </a:lnTo>
                <a:lnTo>
                  <a:pt x="299" y="135"/>
                </a:lnTo>
                <a:lnTo>
                  <a:pt x="295" y="131"/>
                </a:lnTo>
                <a:lnTo>
                  <a:pt x="289" y="131"/>
                </a:lnTo>
                <a:lnTo>
                  <a:pt x="289" y="128"/>
                </a:lnTo>
                <a:lnTo>
                  <a:pt x="287" y="126"/>
                </a:lnTo>
                <a:lnTo>
                  <a:pt x="289" y="123"/>
                </a:lnTo>
                <a:lnTo>
                  <a:pt x="292" y="123"/>
                </a:lnTo>
                <a:lnTo>
                  <a:pt x="294" y="118"/>
                </a:lnTo>
                <a:lnTo>
                  <a:pt x="297" y="115"/>
                </a:lnTo>
                <a:lnTo>
                  <a:pt x="295" y="110"/>
                </a:lnTo>
                <a:lnTo>
                  <a:pt x="292" y="110"/>
                </a:lnTo>
                <a:lnTo>
                  <a:pt x="292" y="105"/>
                </a:lnTo>
                <a:lnTo>
                  <a:pt x="297" y="96"/>
                </a:lnTo>
                <a:lnTo>
                  <a:pt x="304" y="93"/>
                </a:lnTo>
                <a:lnTo>
                  <a:pt x="314" y="91"/>
                </a:lnTo>
                <a:lnTo>
                  <a:pt x="317" y="93"/>
                </a:lnTo>
                <a:lnTo>
                  <a:pt x="320" y="91"/>
                </a:lnTo>
                <a:lnTo>
                  <a:pt x="320" y="86"/>
                </a:lnTo>
                <a:lnTo>
                  <a:pt x="315" y="85"/>
                </a:lnTo>
                <a:lnTo>
                  <a:pt x="312" y="81"/>
                </a:lnTo>
                <a:lnTo>
                  <a:pt x="307" y="81"/>
                </a:lnTo>
                <a:lnTo>
                  <a:pt x="305" y="85"/>
                </a:lnTo>
                <a:lnTo>
                  <a:pt x="300" y="81"/>
                </a:lnTo>
                <a:lnTo>
                  <a:pt x="294" y="81"/>
                </a:lnTo>
                <a:lnTo>
                  <a:pt x="294" y="80"/>
                </a:lnTo>
                <a:lnTo>
                  <a:pt x="295" y="78"/>
                </a:lnTo>
                <a:lnTo>
                  <a:pt x="302" y="78"/>
                </a:lnTo>
                <a:lnTo>
                  <a:pt x="300" y="73"/>
                </a:lnTo>
                <a:lnTo>
                  <a:pt x="294" y="73"/>
                </a:lnTo>
                <a:lnTo>
                  <a:pt x="289" y="71"/>
                </a:lnTo>
                <a:lnTo>
                  <a:pt x="292" y="70"/>
                </a:lnTo>
                <a:lnTo>
                  <a:pt x="289" y="65"/>
                </a:lnTo>
                <a:lnTo>
                  <a:pt x="290" y="63"/>
                </a:lnTo>
                <a:lnTo>
                  <a:pt x="295" y="63"/>
                </a:lnTo>
                <a:lnTo>
                  <a:pt x="299" y="60"/>
                </a:lnTo>
                <a:lnTo>
                  <a:pt x="302" y="60"/>
                </a:lnTo>
                <a:lnTo>
                  <a:pt x="304" y="63"/>
                </a:lnTo>
                <a:lnTo>
                  <a:pt x="309" y="61"/>
                </a:lnTo>
                <a:lnTo>
                  <a:pt x="314" y="65"/>
                </a:lnTo>
                <a:lnTo>
                  <a:pt x="315" y="63"/>
                </a:lnTo>
                <a:lnTo>
                  <a:pt x="315" y="60"/>
                </a:lnTo>
                <a:lnTo>
                  <a:pt x="320" y="58"/>
                </a:lnTo>
                <a:lnTo>
                  <a:pt x="324" y="58"/>
                </a:lnTo>
                <a:lnTo>
                  <a:pt x="327" y="61"/>
                </a:lnTo>
                <a:lnTo>
                  <a:pt x="329" y="60"/>
                </a:lnTo>
                <a:lnTo>
                  <a:pt x="330" y="57"/>
                </a:lnTo>
                <a:lnTo>
                  <a:pt x="339" y="53"/>
                </a:lnTo>
                <a:lnTo>
                  <a:pt x="344" y="53"/>
                </a:lnTo>
                <a:lnTo>
                  <a:pt x="350" y="50"/>
                </a:lnTo>
                <a:lnTo>
                  <a:pt x="355" y="50"/>
                </a:lnTo>
                <a:lnTo>
                  <a:pt x="357" y="48"/>
                </a:lnTo>
                <a:lnTo>
                  <a:pt x="363" y="45"/>
                </a:lnTo>
                <a:lnTo>
                  <a:pt x="370" y="45"/>
                </a:lnTo>
                <a:lnTo>
                  <a:pt x="373" y="42"/>
                </a:lnTo>
                <a:lnTo>
                  <a:pt x="377" y="42"/>
                </a:lnTo>
                <a:lnTo>
                  <a:pt x="380" y="43"/>
                </a:lnTo>
                <a:lnTo>
                  <a:pt x="382" y="42"/>
                </a:lnTo>
                <a:lnTo>
                  <a:pt x="382" y="37"/>
                </a:lnTo>
                <a:lnTo>
                  <a:pt x="385" y="35"/>
                </a:lnTo>
                <a:lnTo>
                  <a:pt x="390" y="35"/>
                </a:lnTo>
                <a:lnTo>
                  <a:pt x="390" y="32"/>
                </a:lnTo>
                <a:lnTo>
                  <a:pt x="393" y="30"/>
                </a:lnTo>
                <a:lnTo>
                  <a:pt x="397" y="32"/>
                </a:lnTo>
                <a:lnTo>
                  <a:pt x="400" y="32"/>
                </a:lnTo>
                <a:lnTo>
                  <a:pt x="405" y="30"/>
                </a:lnTo>
                <a:lnTo>
                  <a:pt x="410" y="28"/>
                </a:lnTo>
                <a:lnTo>
                  <a:pt x="420" y="22"/>
                </a:lnTo>
                <a:lnTo>
                  <a:pt x="423" y="22"/>
                </a:lnTo>
                <a:lnTo>
                  <a:pt x="425" y="20"/>
                </a:lnTo>
                <a:lnTo>
                  <a:pt x="430" y="20"/>
                </a:lnTo>
                <a:lnTo>
                  <a:pt x="433" y="15"/>
                </a:lnTo>
                <a:lnTo>
                  <a:pt x="437" y="17"/>
                </a:lnTo>
                <a:lnTo>
                  <a:pt x="443" y="15"/>
                </a:lnTo>
                <a:lnTo>
                  <a:pt x="443" y="12"/>
                </a:lnTo>
                <a:lnTo>
                  <a:pt x="442" y="8"/>
                </a:lnTo>
                <a:lnTo>
                  <a:pt x="443" y="7"/>
                </a:lnTo>
                <a:lnTo>
                  <a:pt x="450" y="7"/>
                </a:lnTo>
                <a:lnTo>
                  <a:pt x="452" y="3"/>
                </a:lnTo>
                <a:lnTo>
                  <a:pt x="457" y="0"/>
                </a:lnTo>
                <a:lnTo>
                  <a:pt x="458" y="2"/>
                </a:lnTo>
                <a:lnTo>
                  <a:pt x="463" y="0"/>
                </a:lnTo>
                <a:lnTo>
                  <a:pt x="468" y="2"/>
                </a:lnTo>
                <a:lnTo>
                  <a:pt x="475" y="2"/>
                </a:lnTo>
                <a:lnTo>
                  <a:pt x="481" y="5"/>
                </a:lnTo>
                <a:lnTo>
                  <a:pt x="486" y="5"/>
                </a:lnTo>
                <a:lnTo>
                  <a:pt x="491" y="3"/>
                </a:lnTo>
                <a:lnTo>
                  <a:pt x="496" y="3"/>
                </a:lnTo>
                <a:lnTo>
                  <a:pt x="500" y="8"/>
                </a:lnTo>
                <a:lnTo>
                  <a:pt x="501" y="10"/>
                </a:lnTo>
                <a:lnTo>
                  <a:pt x="503" y="15"/>
                </a:lnTo>
                <a:lnTo>
                  <a:pt x="506" y="18"/>
                </a:lnTo>
                <a:lnTo>
                  <a:pt x="510" y="20"/>
                </a:lnTo>
                <a:lnTo>
                  <a:pt x="510" y="22"/>
                </a:lnTo>
                <a:lnTo>
                  <a:pt x="508" y="27"/>
                </a:lnTo>
                <a:lnTo>
                  <a:pt x="510" y="30"/>
                </a:lnTo>
                <a:lnTo>
                  <a:pt x="510" y="32"/>
                </a:lnTo>
                <a:lnTo>
                  <a:pt x="505" y="33"/>
                </a:lnTo>
                <a:lnTo>
                  <a:pt x="508" y="37"/>
                </a:lnTo>
                <a:lnTo>
                  <a:pt x="510" y="38"/>
                </a:lnTo>
                <a:lnTo>
                  <a:pt x="516" y="37"/>
                </a:lnTo>
                <a:lnTo>
                  <a:pt x="520" y="38"/>
                </a:lnTo>
                <a:lnTo>
                  <a:pt x="523" y="38"/>
                </a:lnTo>
                <a:lnTo>
                  <a:pt x="523" y="33"/>
                </a:lnTo>
                <a:lnTo>
                  <a:pt x="526" y="33"/>
                </a:lnTo>
                <a:lnTo>
                  <a:pt x="528" y="37"/>
                </a:lnTo>
                <a:lnTo>
                  <a:pt x="531" y="37"/>
                </a:lnTo>
                <a:lnTo>
                  <a:pt x="531" y="33"/>
                </a:lnTo>
                <a:lnTo>
                  <a:pt x="530" y="30"/>
                </a:lnTo>
                <a:lnTo>
                  <a:pt x="531" y="28"/>
                </a:lnTo>
                <a:lnTo>
                  <a:pt x="540" y="33"/>
                </a:lnTo>
                <a:lnTo>
                  <a:pt x="540" y="42"/>
                </a:lnTo>
                <a:lnTo>
                  <a:pt x="543" y="47"/>
                </a:lnTo>
                <a:lnTo>
                  <a:pt x="546" y="47"/>
                </a:lnTo>
                <a:lnTo>
                  <a:pt x="550" y="43"/>
                </a:lnTo>
                <a:lnTo>
                  <a:pt x="548" y="42"/>
                </a:lnTo>
                <a:lnTo>
                  <a:pt x="546" y="38"/>
                </a:lnTo>
                <a:lnTo>
                  <a:pt x="551" y="38"/>
                </a:lnTo>
                <a:lnTo>
                  <a:pt x="560" y="42"/>
                </a:lnTo>
                <a:lnTo>
                  <a:pt x="563" y="42"/>
                </a:lnTo>
                <a:lnTo>
                  <a:pt x="566" y="40"/>
                </a:lnTo>
                <a:lnTo>
                  <a:pt x="569" y="40"/>
                </a:lnTo>
                <a:lnTo>
                  <a:pt x="568" y="45"/>
                </a:lnTo>
                <a:lnTo>
                  <a:pt x="564" y="47"/>
                </a:lnTo>
                <a:lnTo>
                  <a:pt x="564" y="53"/>
                </a:lnTo>
                <a:lnTo>
                  <a:pt x="568" y="57"/>
                </a:lnTo>
                <a:lnTo>
                  <a:pt x="571" y="57"/>
                </a:lnTo>
                <a:lnTo>
                  <a:pt x="574" y="53"/>
                </a:lnTo>
                <a:lnTo>
                  <a:pt x="579" y="52"/>
                </a:lnTo>
                <a:lnTo>
                  <a:pt x="589" y="55"/>
                </a:lnTo>
                <a:lnTo>
                  <a:pt x="591" y="57"/>
                </a:lnTo>
                <a:lnTo>
                  <a:pt x="594" y="53"/>
                </a:lnTo>
                <a:lnTo>
                  <a:pt x="594" y="48"/>
                </a:lnTo>
                <a:lnTo>
                  <a:pt x="598" y="47"/>
                </a:lnTo>
                <a:lnTo>
                  <a:pt x="606" y="47"/>
                </a:lnTo>
                <a:lnTo>
                  <a:pt x="609" y="43"/>
                </a:lnTo>
                <a:lnTo>
                  <a:pt x="611" y="40"/>
                </a:lnTo>
                <a:lnTo>
                  <a:pt x="616" y="37"/>
                </a:lnTo>
                <a:lnTo>
                  <a:pt x="616" y="33"/>
                </a:lnTo>
                <a:lnTo>
                  <a:pt x="621" y="30"/>
                </a:lnTo>
                <a:lnTo>
                  <a:pt x="624" y="28"/>
                </a:lnTo>
                <a:lnTo>
                  <a:pt x="629" y="25"/>
                </a:lnTo>
                <a:lnTo>
                  <a:pt x="634" y="23"/>
                </a:lnTo>
                <a:lnTo>
                  <a:pt x="641" y="22"/>
                </a:lnTo>
                <a:lnTo>
                  <a:pt x="643" y="23"/>
                </a:lnTo>
                <a:lnTo>
                  <a:pt x="643" y="27"/>
                </a:lnTo>
                <a:lnTo>
                  <a:pt x="639" y="32"/>
                </a:lnTo>
                <a:lnTo>
                  <a:pt x="634" y="32"/>
                </a:lnTo>
                <a:lnTo>
                  <a:pt x="638" y="35"/>
                </a:lnTo>
                <a:lnTo>
                  <a:pt x="681" y="65"/>
                </a:lnTo>
                <a:lnTo>
                  <a:pt x="741" y="131"/>
                </a:lnTo>
                <a:lnTo>
                  <a:pt x="746" y="131"/>
                </a:lnTo>
                <a:lnTo>
                  <a:pt x="751" y="128"/>
                </a:lnTo>
                <a:lnTo>
                  <a:pt x="751" y="126"/>
                </a:lnTo>
                <a:lnTo>
                  <a:pt x="749" y="125"/>
                </a:lnTo>
                <a:lnTo>
                  <a:pt x="749" y="120"/>
                </a:lnTo>
                <a:lnTo>
                  <a:pt x="754" y="118"/>
                </a:lnTo>
                <a:lnTo>
                  <a:pt x="760" y="121"/>
                </a:lnTo>
                <a:lnTo>
                  <a:pt x="759" y="125"/>
                </a:lnTo>
                <a:lnTo>
                  <a:pt x="760" y="128"/>
                </a:lnTo>
                <a:lnTo>
                  <a:pt x="765" y="130"/>
                </a:lnTo>
                <a:lnTo>
                  <a:pt x="769" y="133"/>
                </a:lnTo>
                <a:lnTo>
                  <a:pt x="774" y="133"/>
                </a:lnTo>
                <a:lnTo>
                  <a:pt x="777" y="130"/>
                </a:lnTo>
                <a:lnTo>
                  <a:pt x="780" y="130"/>
                </a:lnTo>
                <a:lnTo>
                  <a:pt x="787" y="133"/>
                </a:lnTo>
                <a:lnTo>
                  <a:pt x="792" y="131"/>
                </a:lnTo>
                <a:lnTo>
                  <a:pt x="795" y="131"/>
                </a:lnTo>
                <a:lnTo>
                  <a:pt x="800" y="130"/>
                </a:lnTo>
                <a:lnTo>
                  <a:pt x="802" y="128"/>
                </a:lnTo>
                <a:lnTo>
                  <a:pt x="800" y="125"/>
                </a:lnTo>
                <a:lnTo>
                  <a:pt x="802" y="123"/>
                </a:lnTo>
                <a:lnTo>
                  <a:pt x="809" y="121"/>
                </a:lnTo>
                <a:lnTo>
                  <a:pt x="819" y="121"/>
                </a:lnTo>
                <a:lnTo>
                  <a:pt x="825" y="125"/>
                </a:lnTo>
                <a:lnTo>
                  <a:pt x="832" y="128"/>
                </a:lnTo>
                <a:lnTo>
                  <a:pt x="837" y="135"/>
                </a:lnTo>
                <a:lnTo>
                  <a:pt x="839" y="140"/>
                </a:lnTo>
                <a:lnTo>
                  <a:pt x="842" y="140"/>
                </a:lnTo>
                <a:lnTo>
                  <a:pt x="847" y="141"/>
                </a:lnTo>
                <a:lnTo>
                  <a:pt x="852" y="145"/>
                </a:lnTo>
                <a:lnTo>
                  <a:pt x="854" y="145"/>
                </a:lnTo>
                <a:lnTo>
                  <a:pt x="857" y="146"/>
                </a:lnTo>
                <a:lnTo>
                  <a:pt x="857" y="150"/>
                </a:lnTo>
                <a:lnTo>
                  <a:pt x="857" y="151"/>
                </a:lnTo>
                <a:lnTo>
                  <a:pt x="857" y="155"/>
                </a:lnTo>
                <a:lnTo>
                  <a:pt x="859" y="158"/>
                </a:lnTo>
                <a:lnTo>
                  <a:pt x="860" y="159"/>
                </a:lnTo>
                <a:lnTo>
                  <a:pt x="862" y="161"/>
                </a:lnTo>
                <a:lnTo>
                  <a:pt x="863" y="161"/>
                </a:lnTo>
                <a:lnTo>
                  <a:pt x="868" y="163"/>
                </a:lnTo>
                <a:lnTo>
                  <a:pt x="872" y="164"/>
                </a:lnTo>
                <a:lnTo>
                  <a:pt x="873" y="161"/>
                </a:lnTo>
                <a:lnTo>
                  <a:pt x="877" y="159"/>
                </a:lnTo>
                <a:lnTo>
                  <a:pt x="888" y="159"/>
                </a:lnTo>
                <a:lnTo>
                  <a:pt x="893" y="158"/>
                </a:lnTo>
                <a:lnTo>
                  <a:pt x="897" y="155"/>
                </a:lnTo>
                <a:lnTo>
                  <a:pt x="902" y="151"/>
                </a:lnTo>
                <a:lnTo>
                  <a:pt x="903" y="153"/>
                </a:lnTo>
                <a:lnTo>
                  <a:pt x="902" y="158"/>
                </a:lnTo>
                <a:lnTo>
                  <a:pt x="903" y="161"/>
                </a:lnTo>
                <a:lnTo>
                  <a:pt x="907" y="163"/>
                </a:lnTo>
                <a:lnTo>
                  <a:pt x="912" y="166"/>
                </a:lnTo>
                <a:lnTo>
                  <a:pt x="918" y="169"/>
                </a:lnTo>
                <a:lnTo>
                  <a:pt x="922" y="171"/>
                </a:lnTo>
                <a:lnTo>
                  <a:pt x="917" y="174"/>
                </a:lnTo>
                <a:lnTo>
                  <a:pt x="913" y="178"/>
                </a:lnTo>
                <a:lnTo>
                  <a:pt x="907" y="183"/>
                </a:lnTo>
                <a:lnTo>
                  <a:pt x="907" y="186"/>
                </a:lnTo>
                <a:lnTo>
                  <a:pt x="907" y="189"/>
                </a:lnTo>
                <a:lnTo>
                  <a:pt x="905" y="194"/>
                </a:lnTo>
                <a:lnTo>
                  <a:pt x="897" y="196"/>
                </a:lnTo>
                <a:lnTo>
                  <a:pt x="893" y="199"/>
                </a:lnTo>
                <a:lnTo>
                  <a:pt x="892" y="204"/>
                </a:lnTo>
                <a:lnTo>
                  <a:pt x="892" y="213"/>
                </a:lnTo>
                <a:lnTo>
                  <a:pt x="897" y="223"/>
                </a:lnTo>
                <a:lnTo>
                  <a:pt x="902" y="228"/>
                </a:lnTo>
                <a:lnTo>
                  <a:pt x="902" y="231"/>
                </a:lnTo>
                <a:lnTo>
                  <a:pt x="895" y="236"/>
                </a:lnTo>
                <a:lnTo>
                  <a:pt x="890" y="238"/>
                </a:lnTo>
                <a:lnTo>
                  <a:pt x="885" y="243"/>
                </a:lnTo>
                <a:lnTo>
                  <a:pt x="882" y="244"/>
                </a:lnTo>
                <a:lnTo>
                  <a:pt x="880" y="243"/>
                </a:lnTo>
                <a:lnTo>
                  <a:pt x="878" y="241"/>
                </a:lnTo>
                <a:lnTo>
                  <a:pt x="875" y="241"/>
                </a:lnTo>
                <a:lnTo>
                  <a:pt x="865" y="243"/>
                </a:lnTo>
                <a:lnTo>
                  <a:pt x="859" y="243"/>
                </a:lnTo>
                <a:lnTo>
                  <a:pt x="849" y="239"/>
                </a:lnTo>
                <a:lnTo>
                  <a:pt x="844" y="238"/>
                </a:lnTo>
                <a:lnTo>
                  <a:pt x="840" y="239"/>
                </a:lnTo>
                <a:lnTo>
                  <a:pt x="839" y="249"/>
                </a:lnTo>
                <a:lnTo>
                  <a:pt x="837" y="254"/>
                </a:lnTo>
                <a:lnTo>
                  <a:pt x="835" y="259"/>
                </a:lnTo>
                <a:lnTo>
                  <a:pt x="834" y="272"/>
                </a:lnTo>
                <a:lnTo>
                  <a:pt x="834" y="282"/>
                </a:lnTo>
                <a:lnTo>
                  <a:pt x="832" y="286"/>
                </a:lnTo>
                <a:lnTo>
                  <a:pt x="835" y="287"/>
                </a:lnTo>
                <a:lnTo>
                  <a:pt x="840" y="289"/>
                </a:lnTo>
                <a:lnTo>
                  <a:pt x="839" y="294"/>
                </a:lnTo>
                <a:lnTo>
                  <a:pt x="839" y="297"/>
                </a:lnTo>
                <a:lnTo>
                  <a:pt x="835" y="297"/>
                </a:lnTo>
                <a:lnTo>
                  <a:pt x="832" y="299"/>
                </a:lnTo>
                <a:lnTo>
                  <a:pt x="829" y="299"/>
                </a:lnTo>
                <a:lnTo>
                  <a:pt x="825" y="297"/>
                </a:lnTo>
                <a:lnTo>
                  <a:pt x="822" y="297"/>
                </a:lnTo>
                <a:lnTo>
                  <a:pt x="817" y="299"/>
                </a:lnTo>
                <a:lnTo>
                  <a:pt x="805" y="301"/>
                </a:lnTo>
                <a:lnTo>
                  <a:pt x="799" y="304"/>
                </a:lnTo>
                <a:lnTo>
                  <a:pt x="795" y="304"/>
                </a:lnTo>
                <a:lnTo>
                  <a:pt x="792" y="302"/>
                </a:lnTo>
                <a:lnTo>
                  <a:pt x="789" y="304"/>
                </a:lnTo>
                <a:lnTo>
                  <a:pt x="784" y="307"/>
                </a:lnTo>
                <a:lnTo>
                  <a:pt x="784" y="311"/>
                </a:lnTo>
                <a:lnTo>
                  <a:pt x="787" y="314"/>
                </a:lnTo>
                <a:lnTo>
                  <a:pt x="794" y="314"/>
                </a:lnTo>
                <a:lnTo>
                  <a:pt x="800" y="314"/>
                </a:lnTo>
                <a:lnTo>
                  <a:pt x="800" y="316"/>
                </a:lnTo>
                <a:lnTo>
                  <a:pt x="797" y="319"/>
                </a:lnTo>
                <a:lnTo>
                  <a:pt x="799" y="326"/>
                </a:lnTo>
                <a:lnTo>
                  <a:pt x="799" y="329"/>
                </a:lnTo>
                <a:lnTo>
                  <a:pt x="802" y="332"/>
                </a:lnTo>
                <a:lnTo>
                  <a:pt x="802" y="336"/>
                </a:lnTo>
                <a:lnTo>
                  <a:pt x="807" y="342"/>
                </a:lnTo>
                <a:lnTo>
                  <a:pt x="807" y="347"/>
                </a:lnTo>
                <a:lnTo>
                  <a:pt x="814" y="351"/>
                </a:lnTo>
                <a:lnTo>
                  <a:pt x="815" y="359"/>
                </a:lnTo>
                <a:lnTo>
                  <a:pt x="812" y="362"/>
                </a:lnTo>
                <a:lnTo>
                  <a:pt x="810" y="365"/>
                </a:lnTo>
                <a:lnTo>
                  <a:pt x="815" y="370"/>
                </a:lnTo>
                <a:lnTo>
                  <a:pt x="812" y="370"/>
                </a:lnTo>
                <a:lnTo>
                  <a:pt x="812" y="374"/>
                </a:lnTo>
                <a:lnTo>
                  <a:pt x="807" y="375"/>
                </a:lnTo>
                <a:lnTo>
                  <a:pt x="807" y="382"/>
                </a:lnTo>
                <a:lnTo>
                  <a:pt x="802" y="384"/>
                </a:lnTo>
                <a:lnTo>
                  <a:pt x="792" y="382"/>
                </a:lnTo>
                <a:lnTo>
                  <a:pt x="782" y="370"/>
                </a:lnTo>
                <a:lnTo>
                  <a:pt x="777" y="372"/>
                </a:lnTo>
                <a:lnTo>
                  <a:pt x="767" y="369"/>
                </a:lnTo>
                <a:lnTo>
                  <a:pt x="752" y="367"/>
                </a:lnTo>
                <a:lnTo>
                  <a:pt x="746" y="370"/>
                </a:lnTo>
                <a:lnTo>
                  <a:pt x="732" y="367"/>
                </a:lnTo>
                <a:lnTo>
                  <a:pt x="721" y="369"/>
                </a:lnTo>
                <a:lnTo>
                  <a:pt x="716" y="370"/>
                </a:lnTo>
                <a:lnTo>
                  <a:pt x="709" y="369"/>
                </a:lnTo>
                <a:lnTo>
                  <a:pt x="706" y="372"/>
                </a:lnTo>
                <a:lnTo>
                  <a:pt x="701" y="374"/>
                </a:lnTo>
                <a:lnTo>
                  <a:pt x="687" y="372"/>
                </a:lnTo>
                <a:lnTo>
                  <a:pt x="677" y="370"/>
                </a:lnTo>
                <a:lnTo>
                  <a:pt x="672" y="367"/>
                </a:lnTo>
                <a:lnTo>
                  <a:pt x="664" y="367"/>
                </a:lnTo>
                <a:lnTo>
                  <a:pt x="662" y="369"/>
                </a:lnTo>
                <a:lnTo>
                  <a:pt x="656" y="369"/>
                </a:lnTo>
                <a:lnTo>
                  <a:pt x="653" y="367"/>
                </a:lnTo>
                <a:lnTo>
                  <a:pt x="649" y="369"/>
                </a:lnTo>
                <a:lnTo>
                  <a:pt x="649" y="374"/>
                </a:lnTo>
                <a:lnTo>
                  <a:pt x="651" y="379"/>
                </a:lnTo>
                <a:lnTo>
                  <a:pt x="651" y="384"/>
                </a:lnTo>
                <a:lnTo>
                  <a:pt x="644" y="385"/>
                </a:lnTo>
                <a:lnTo>
                  <a:pt x="629" y="385"/>
                </a:lnTo>
                <a:lnTo>
                  <a:pt x="611" y="384"/>
                </a:lnTo>
                <a:lnTo>
                  <a:pt x="606" y="382"/>
                </a:lnTo>
                <a:lnTo>
                  <a:pt x="599" y="380"/>
                </a:lnTo>
                <a:lnTo>
                  <a:pt x="594" y="385"/>
                </a:lnTo>
                <a:lnTo>
                  <a:pt x="596" y="387"/>
                </a:lnTo>
                <a:lnTo>
                  <a:pt x="591" y="390"/>
                </a:lnTo>
                <a:lnTo>
                  <a:pt x="589" y="392"/>
                </a:lnTo>
                <a:lnTo>
                  <a:pt x="588" y="392"/>
                </a:lnTo>
                <a:lnTo>
                  <a:pt x="583" y="399"/>
                </a:lnTo>
                <a:lnTo>
                  <a:pt x="579" y="400"/>
                </a:lnTo>
                <a:lnTo>
                  <a:pt x="569" y="410"/>
                </a:lnTo>
                <a:lnTo>
                  <a:pt x="566" y="417"/>
                </a:lnTo>
                <a:lnTo>
                  <a:pt x="563" y="419"/>
                </a:lnTo>
                <a:lnTo>
                  <a:pt x="560" y="427"/>
                </a:lnTo>
                <a:lnTo>
                  <a:pt x="550" y="435"/>
                </a:lnTo>
                <a:lnTo>
                  <a:pt x="546" y="434"/>
                </a:lnTo>
                <a:lnTo>
                  <a:pt x="536" y="429"/>
                </a:lnTo>
                <a:lnTo>
                  <a:pt x="528" y="429"/>
                </a:lnTo>
                <a:lnTo>
                  <a:pt x="520" y="429"/>
                </a:lnTo>
                <a:lnTo>
                  <a:pt x="510" y="435"/>
                </a:lnTo>
                <a:lnTo>
                  <a:pt x="505" y="434"/>
                </a:lnTo>
                <a:lnTo>
                  <a:pt x="495" y="409"/>
                </a:lnTo>
                <a:lnTo>
                  <a:pt x="476" y="407"/>
                </a:lnTo>
                <a:lnTo>
                  <a:pt x="476" y="375"/>
                </a:lnTo>
                <a:lnTo>
                  <a:pt x="468" y="379"/>
                </a:lnTo>
                <a:lnTo>
                  <a:pt x="462" y="365"/>
                </a:lnTo>
                <a:lnTo>
                  <a:pt x="450" y="357"/>
                </a:lnTo>
                <a:lnTo>
                  <a:pt x="410" y="357"/>
                </a:lnTo>
                <a:lnTo>
                  <a:pt x="373" y="360"/>
                </a:lnTo>
                <a:lnTo>
                  <a:pt x="354" y="349"/>
                </a:lnTo>
                <a:lnTo>
                  <a:pt x="339" y="344"/>
                </a:lnTo>
                <a:lnTo>
                  <a:pt x="300" y="319"/>
                </a:lnTo>
                <a:lnTo>
                  <a:pt x="236" y="331"/>
                </a:lnTo>
                <a:lnTo>
                  <a:pt x="256" y="435"/>
                </a:lnTo>
                <a:lnTo>
                  <a:pt x="252" y="435"/>
                </a:lnTo>
                <a:lnTo>
                  <a:pt x="242" y="437"/>
                </a:lnTo>
                <a:lnTo>
                  <a:pt x="226" y="420"/>
                </a:lnTo>
                <a:lnTo>
                  <a:pt x="209" y="412"/>
                </a:lnTo>
                <a:lnTo>
                  <a:pt x="194" y="410"/>
                </a:lnTo>
                <a:lnTo>
                  <a:pt x="182" y="414"/>
                </a:lnTo>
                <a:lnTo>
                  <a:pt x="167" y="425"/>
                </a:lnTo>
                <a:lnTo>
                  <a:pt x="166" y="420"/>
                </a:lnTo>
                <a:lnTo>
                  <a:pt x="164" y="415"/>
                </a:lnTo>
                <a:lnTo>
                  <a:pt x="167" y="409"/>
                </a:lnTo>
                <a:lnTo>
                  <a:pt x="169" y="402"/>
                </a:lnTo>
                <a:lnTo>
                  <a:pt x="167" y="400"/>
                </a:lnTo>
                <a:lnTo>
                  <a:pt x="169" y="399"/>
                </a:lnTo>
                <a:lnTo>
                  <a:pt x="167" y="397"/>
                </a:lnTo>
                <a:lnTo>
                  <a:pt x="163" y="399"/>
                </a:lnTo>
                <a:lnTo>
                  <a:pt x="158" y="397"/>
                </a:lnTo>
                <a:lnTo>
                  <a:pt x="154" y="395"/>
                </a:lnTo>
                <a:lnTo>
                  <a:pt x="151" y="397"/>
                </a:lnTo>
                <a:lnTo>
                  <a:pt x="148" y="397"/>
                </a:lnTo>
                <a:lnTo>
                  <a:pt x="146" y="392"/>
                </a:lnTo>
                <a:lnTo>
                  <a:pt x="144" y="390"/>
                </a:lnTo>
                <a:lnTo>
                  <a:pt x="143" y="387"/>
                </a:lnTo>
                <a:lnTo>
                  <a:pt x="139" y="385"/>
                </a:lnTo>
                <a:lnTo>
                  <a:pt x="138" y="387"/>
                </a:lnTo>
                <a:lnTo>
                  <a:pt x="134" y="389"/>
                </a:lnTo>
                <a:lnTo>
                  <a:pt x="131" y="387"/>
                </a:lnTo>
                <a:lnTo>
                  <a:pt x="133" y="382"/>
                </a:lnTo>
                <a:lnTo>
                  <a:pt x="131" y="379"/>
                </a:lnTo>
                <a:lnTo>
                  <a:pt x="124" y="370"/>
                </a:lnTo>
                <a:lnTo>
                  <a:pt x="124" y="369"/>
                </a:lnTo>
                <a:lnTo>
                  <a:pt x="121" y="367"/>
                </a:lnTo>
                <a:lnTo>
                  <a:pt x="119" y="364"/>
                </a:lnTo>
                <a:lnTo>
                  <a:pt x="118" y="362"/>
                </a:lnTo>
                <a:lnTo>
                  <a:pt x="116" y="359"/>
                </a:lnTo>
                <a:lnTo>
                  <a:pt x="111" y="357"/>
                </a:lnTo>
                <a:lnTo>
                  <a:pt x="108" y="357"/>
                </a:lnTo>
                <a:lnTo>
                  <a:pt x="104" y="354"/>
                </a:lnTo>
                <a:lnTo>
                  <a:pt x="104" y="351"/>
                </a:lnTo>
                <a:lnTo>
                  <a:pt x="108" y="349"/>
                </a:lnTo>
                <a:lnTo>
                  <a:pt x="109" y="351"/>
                </a:lnTo>
                <a:lnTo>
                  <a:pt x="116" y="349"/>
                </a:lnTo>
                <a:lnTo>
                  <a:pt x="119" y="351"/>
                </a:lnTo>
                <a:lnTo>
                  <a:pt x="121" y="351"/>
                </a:lnTo>
                <a:lnTo>
                  <a:pt x="123" y="351"/>
                </a:lnTo>
                <a:lnTo>
                  <a:pt x="126" y="349"/>
                </a:lnTo>
                <a:lnTo>
                  <a:pt x="128" y="349"/>
                </a:lnTo>
                <a:lnTo>
                  <a:pt x="133" y="349"/>
                </a:lnTo>
                <a:lnTo>
                  <a:pt x="134" y="349"/>
                </a:lnTo>
                <a:lnTo>
                  <a:pt x="133" y="347"/>
                </a:lnTo>
                <a:lnTo>
                  <a:pt x="128" y="347"/>
                </a:lnTo>
                <a:lnTo>
                  <a:pt x="126" y="346"/>
                </a:lnTo>
                <a:lnTo>
                  <a:pt x="126" y="342"/>
                </a:lnTo>
                <a:lnTo>
                  <a:pt x="121" y="337"/>
                </a:lnTo>
                <a:lnTo>
                  <a:pt x="121" y="336"/>
                </a:lnTo>
                <a:lnTo>
                  <a:pt x="123" y="334"/>
                </a:lnTo>
                <a:lnTo>
                  <a:pt x="123" y="331"/>
                </a:lnTo>
                <a:lnTo>
                  <a:pt x="123" y="329"/>
                </a:lnTo>
                <a:lnTo>
                  <a:pt x="126" y="326"/>
                </a:lnTo>
                <a:lnTo>
                  <a:pt x="131" y="324"/>
                </a:lnTo>
                <a:lnTo>
                  <a:pt x="134" y="322"/>
                </a:lnTo>
                <a:lnTo>
                  <a:pt x="139" y="324"/>
                </a:lnTo>
                <a:lnTo>
                  <a:pt x="144" y="324"/>
                </a:lnTo>
                <a:lnTo>
                  <a:pt x="148" y="322"/>
                </a:lnTo>
                <a:lnTo>
                  <a:pt x="149" y="324"/>
                </a:lnTo>
                <a:lnTo>
                  <a:pt x="151" y="324"/>
                </a:lnTo>
                <a:lnTo>
                  <a:pt x="154" y="324"/>
                </a:lnTo>
                <a:lnTo>
                  <a:pt x="159" y="327"/>
                </a:lnTo>
                <a:lnTo>
                  <a:pt x="163" y="327"/>
                </a:lnTo>
                <a:lnTo>
                  <a:pt x="167" y="326"/>
                </a:lnTo>
                <a:lnTo>
                  <a:pt x="169" y="324"/>
                </a:lnTo>
                <a:lnTo>
                  <a:pt x="166" y="322"/>
                </a:lnTo>
                <a:lnTo>
                  <a:pt x="161" y="321"/>
                </a:lnTo>
                <a:lnTo>
                  <a:pt x="158" y="316"/>
                </a:lnTo>
                <a:lnTo>
                  <a:pt x="158" y="311"/>
                </a:lnTo>
                <a:lnTo>
                  <a:pt x="161" y="309"/>
                </a:lnTo>
                <a:lnTo>
                  <a:pt x="163" y="307"/>
                </a:lnTo>
                <a:lnTo>
                  <a:pt x="161" y="306"/>
                </a:lnTo>
                <a:lnTo>
                  <a:pt x="159" y="304"/>
                </a:lnTo>
                <a:lnTo>
                  <a:pt x="159" y="302"/>
                </a:lnTo>
                <a:lnTo>
                  <a:pt x="163" y="297"/>
                </a:lnTo>
                <a:lnTo>
                  <a:pt x="163" y="294"/>
                </a:lnTo>
                <a:lnTo>
                  <a:pt x="159" y="291"/>
                </a:lnTo>
                <a:lnTo>
                  <a:pt x="158" y="287"/>
                </a:lnTo>
                <a:lnTo>
                  <a:pt x="159" y="286"/>
                </a:lnTo>
                <a:lnTo>
                  <a:pt x="159" y="284"/>
                </a:lnTo>
                <a:lnTo>
                  <a:pt x="156" y="284"/>
                </a:lnTo>
                <a:lnTo>
                  <a:pt x="154" y="281"/>
                </a:lnTo>
                <a:lnTo>
                  <a:pt x="154" y="279"/>
                </a:lnTo>
                <a:lnTo>
                  <a:pt x="146" y="279"/>
                </a:lnTo>
                <a:lnTo>
                  <a:pt x="143" y="277"/>
                </a:lnTo>
                <a:lnTo>
                  <a:pt x="139" y="279"/>
                </a:lnTo>
                <a:lnTo>
                  <a:pt x="138" y="281"/>
                </a:lnTo>
                <a:lnTo>
                  <a:pt x="136" y="281"/>
                </a:lnTo>
                <a:lnTo>
                  <a:pt x="136" y="284"/>
                </a:lnTo>
                <a:lnTo>
                  <a:pt x="133" y="284"/>
                </a:lnTo>
                <a:lnTo>
                  <a:pt x="129" y="284"/>
                </a:lnTo>
                <a:lnTo>
                  <a:pt x="129" y="282"/>
                </a:lnTo>
                <a:lnTo>
                  <a:pt x="126" y="282"/>
                </a:lnTo>
                <a:lnTo>
                  <a:pt x="124" y="282"/>
                </a:lnTo>
                <a:lnTo>
                  <a:pt x="123" y="281"/>
                </a:lnTo>
                <a:lnTo>
                  <a:pt x="123" y="277"/>
                </a:lnTo>
                <a:lnTo>
                  <a:pt x="123" y="276"/>
                </a:lnTo>
                <a:lnTo>
                  <a:pt x="119" y="277"/>
                </a:lnTo>
                <a:lnTo>
                  <a:pt x="118" y="277"/>
                </a:lnTo>
                <a:lnTo>
                  <a:pt x="114" y="276"/>
                </a:lnTo>
                <a:lnTo>
                  <a:pt x="108" y="276"/>
                </a:lnTo>
                <a:lnTo>
                  <a:pt x="104" y="279"/>
                </a:lnTo>
                <a:lnTo>
                  <a:pt x="104" y="282"/>
                </a:lnTo>
                <a:lnTo>
                  <a:pt x="103" y="284"/>
                </a:lnTo>
                <a:lnTo>
                  <a:pt x="101" y="282"/>
                </a:lnTo>
                <a:lnTo>
                  <a:pt x="99" y="282"/>
                </a:lnTo>
                <a:lnTo>
                  <a:pt x="96" y="286"/>
                </a:lnTo>
                <a:lnTo>
                  <a:pt x="93" y="286"/>
                </a:lnTo>
                <a:lnTo>
                  <a:pt x="91" y="287"/>
                </a:lnTo>
                <a:lnTo>
                  <a:pt x="88" y="291"/>
                </a:lnTo>
                <a:lnTo>
                  <a:pt x="84" y="291"/>
                </a:lnTo>
                <a:lnTo>
                  <a:pt x="84" y="294"/>
                </a:lnTo>
                <a:lnTo>
                  <a:pt x="83" y="296"/>
                </a:lnTo>
                <a:lnTo>
                  <a:pt x="81" y="294"/>
                </a:lnTo>
                <a:lnTo>
                  <a:pt x="78" y="292"/>
                </a:lnTo>
                <a:lnTo>
                  <a:pt x="76" y="296"/>
                </a:lnTo>
                <a:lnTo>
                  <a:pt x="73" y="296"/>
                </a:lnTo>
                <a:lnTo>
                  <a:pt x="73" y="292"/>
                </a:lnTo>
                <a:lnTo>
                  <a:pt x="71" y="29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 name="9Slide.vn 9">
            <a:extLst>
              <a:ext uri="{FF2B5EF4-FFF2-40B4-BE49-F238E27FC236}">
                <a16:creationId xmlns:a16="http://schemas.microsoft.com/office/drawing/2014/main" id="{42DA21C5-38D2-4F3E-8CC9-1533176A2994}"/>
              </a:ext>
            </a:extLst>
          </p:cNvPr>
          <p:cNvSpPr>
            <a:spLocks/>
          </p:cNvSpPr>
          <p:nvPr/>
        </p:nvSpPr>
        <p:spPr bwMode="auto">
          <a:xfrm>
            <a:off x="9913142" y="2403068"/>
            <a:ext cx="313527" cy="171465"/>
          </a:xfrm>
          <a:custGeom>
            <a:avLst/>
            <a:gdLst/>
            <a:ahLst/>
            <a:cxnLst>
              <a:cxn ang="0">
                <a:pos x="310" y="206"/>
              </a:cxn>
              <a:cxn ang="0">
                <a:pos x="317" y="193"/>
              </a:cxn>
              <a:cxn ang="0">
                <a:pos x="312" y="184"/>
              </a:cxn>
              <a:cxn ang="0">
                <a:pos x="312" y="174"/>
              </a:cxn>
              <a:cxn ang="0">
                <a:pos x="304" y="169"/>
              </a:cxn>
              <a:cxn ang="0">
                <a:pos x="294" y="163"/>
              </a:cxn>
              <a:cxn ang="0">
                <a:pos x="299" y="153"/>
              </a:cxn>
              <a:cxn ang="0">
                <a:pos x="314" y="153"/>
              </a:cxn>
              <a:cxn ang="0">
                <a:pos x="324" y="146"/>
              </a:cxn>
              <a:cxn ang="0">
                <a:pos x="320" y="139"/>
              </a:cxn>
              <a:cxn ang="0">
                <a:pos x="338" y="134"/>
              </a:cxn>
              <a:cxn ang="0">
                <a:pos x="330" y="128"/>
              </a:cxn>
              <a:cxn ang="0">
                <a:pos x="337" y="120"/>
              </a:cxn>
              <a:cxn ang="0">
                <a:pos x="348" y="116"/>
              </a:cxn>
              <a:cxn ang="0">
                <a:pos x="362" y="115"/>
              </a:cxn>
              <a:cxn ang="0">
                <a:pos x="375" y="115"/>
              </a:cxn>
              <a:cxn ang="0">
                <a:pos x="390" y="108"/>
              </a:cxn>
              <a:cxn ang="0">
                <a:pos x="377" y="96"/>
              </a:cxn>
              <a:cxn ang="0">
                <a:pos x="373" y="101"/>
              </a:cxn>
              <a:cxn ang="0">
                <a:pos x="365" y="105"/>
              </a:cxn>
              <a:cxn ang="0">
                <a:pos x="350" y="98"/>
              </a:cxn>
              <a:cxn ang="0">
                <a:pos x="348" y="90"/>
              </a:cxn>
              <a:cxn ang="0">
                <a:pos x="357" y="75"/>
              </a:cxn>
              <a:cxn ang="0">
                <a:pos x="347" y="80"/>
              </a:cxn>
              <a:cxn ang="0">
                <a:pos x="333" y="91"/>
              </a:cxn>
              <a:cxn ang="0">
                <a:pos x="327" y="100"/>
              </a:cxn>
              <a:cxn ang="0">
                <a:pos x="314" y="116"/>
              </a:cxn>
              <a:cxn ang="0">
                <a:pos x="300" y="110"/>
              </a:cxn>
              <a:cxn ang="0">
                <a:pos x="284" y="110"/>
              </a:cxn>
              <a:cxn ang="0">
                <a:pos x="269" y="115"/>
              </a:cxn>
              <a:cxn ang="0">
                <a:pos x="240" y="88"/>
              </a:cxn>
              <a:cxn ang="0">
                <a:pos x="232" y="60"/>
              </a:cxn>
              <a:cxn ang="0">
                <a:pos x="214" y="38"/>
              </a:cxn>
              <a:cxn ang="0">
                <a:pos x="137" y="41"/>
              </a:cxn>
              <a:cxn ang="0">
                <a:pos x="103" y="25"/>
              </a:cxn>
              <a:cxn ang="0">
                <a:pos x="0" y="12"/>
              </a:cxn>
              <a:cxn ang="0">
                <a:pos x="31" y="115"/>
              </a:cxn>
              <a:cxn ang="0">
                <a:pos x="43" y="111"/>
              </a:cxn>
              <a:cxn ang="0">
                <a:pos x="38" y="100"/>
              </a:cxn>
              <a:cxn ang="0">
                <a:pos x="49" y="90"/>
              </a:cxn>
              <a:cxn ang="0">
                <a:pos x="59" y="81"/>
              </a:cxn>
              <a:cxn ang="0">
                <a:pos x="68" y="83"/>
              </a:cxn>
              <a:cxn ang="0">
                <a:pos x="74" y="78"/>
              </a:cxn>
              <a:cxn ang="0">
                <a:pos x="106" y="93"/>
              </a:cxn>
              <a:cxn ang="0">
                <a:pos x="126" y="106"/>
              </a:cxn>
              <a:cxn ang="0">
                <a:pos x="144" y="111"/>
              </a:cxn>
              <a:cxn ang="0">
                <a:pos x="159" y="118"/>
              </a:cxn>
              <a:cxn ang="0">
                <a:pos x="167" y="134"/>
              </a:cxn>
              <a:cxn ang="0">
                <a:pos x="176" y="149"/>
              </a:cxn>
              <a:cxn ang="0">
                <a:pos x="199" y="163"/>
              </a:cxn>
              <a:cxn ang="0">
                <a:pos x="234" y="181"/>
              </a:cxn>
              <a:cxn ang="0">
                <a:pos x="264" y="193"/>
              </a:cxn>
              <a:cxn ang="0">
                <a:pos x="270" y="194"/>
              </a:cxn>
              <a:cxn ang="0">
                <a:pos x="279" y="206"/>
              </a:cxn>
              <a:cxn ang="0">
                <a:pos x="287" y="214"/>
              </a:cxn>
              <a:cxn ang="0">
                <a:pos x="295" y="221"/>
              </a:cxn>
              <a:cxn ang="0">
                <a:pos x="302" y="218"/>
              </a:cxn>
              <a:cxn ang="0">
                <a:pos x="309" y="219"/>
              </a:cxn>
            </a:cxnLst>
            <a:rect l="0" t="0" r="r" b="b"/>
            <a:pathLst>
              <a:path w="390" h="221">
                <a:moveTo>
                  <a:pt x="309" y="219"/>
                </a:moveTo>
                <a:lnTo>
                  <a:pt x="310" y="206"/>
                </a:lnTo>
                <a:lnTo>
                  <a:pt x="315" y="196"/>
                </a:lnTo>
                <a:lnTo>
                  <a:pt x="317" y="193"/>
                </a:lnTo>
                <a:lnTo>
                  <a:pt x="317" y="186"/>
                </a:lnTo>
                <a:lnTo>
                  <a:pt x="312" y="184"/>
                </a:lnTo>
                <a:lnTo>
                  <a:pt x="309" y="179"/>
                </a:lnTo>
                <a:lnTo>
                  <a:pt x="312" y="174"/>
                </a:lnTo>
                <a:lnTo>
                  <a:pt x="310" y="169"/>
                </a:lnTo>
                <a:lnTo>
                  <a:pt x="304" y="169"/>
                </a:lnTo>
                <a:lnTo>
                  <a:pt x="299" y="171"/>
                </a:lnTo>
                <a:lnTo>
                  <a:pt x="294" y="163"/>
                </a:lnTo>
                <a:lnTo>
                  <a:pt x="294" y="156"/>
                </a:lnTo>
                <a:lnTo>
                  <a:pt x="299" y="153"/>
                </a:lnTo>
                <a:lnTo>
                  <a:pt x="309" y="154"/>
                </a:lnTo>
                <a:lnTo>
                  <a:pt x="314" y="153"/>
                </a:lnTo>
                <a:lnTo>
                  <a:pt x="314" y="148"/>
                </a:lnTo>
                <a:lnTo>
                  <a:pt x="324" y="146"/>
                </a:lnTo>
                <a:lnTo>
                  <a:pt x="322" y="143"/>
                </a:lnTo>
                <a:lnTo>
                  <a:pt x="320" y="139"/>
                </a:lnTo>
                <a:lnTo>
                  <a:pt x="330" y="138"/>
                </a:lnTo>
                <a:lnTo>
                  <a:pt x="338" y="134"/>
                </a:lnTo>
                <a:lnTo>
                  <a:pt x="338" y="131"/>
                </a:lnTo>
                <a:lnTo>
                  <a:pt x="330" y="128"/>
                </a:lnTo>
                <a:lnTo>
                  <a:pt x="332" y="121"/>
                </a:lnTo>
                <a:lnTo>
                  <a:pt x="337" y="120"/>
                </a:lnTo>
                <a:lnTo>
                  <a:pt x="343" y="116"/>
                </a:lnTo>
                <a:lnTo>
                  <a:pt x="348" y="116"/>
                </a:lnTo>
                <a:lnTo>
                  <a:pt x="357" y="110"/>
                </a:lnTo>
                <a:lnTo>
                  <a:pt x="362" y="115"/>
                </a:lnTo>
                <a:lnTo>
                  <a:pt x="363" y="116"/>
                </a:lnTo>
                <a:lnTo>
                  <a:pt x="375" y="115"/>
                </a:lnTo>
                <a:lnTo>
                  <a:pt x="383" y="116"/>
                </a:lnTo>
                <a:lnTo>
                  <a:pt x="390" y="108"/>
                </a:lnTo>
                <a:lnTo>
                  <a:pt x="390" y="105"/>
                </a:lnTo>
                <a:lnTo>
                  <a:pt x="377" y="96"/>
                </a:lnTo>
                <a:lnTo>
                  <a:pt x="375" y="95"/>
                </a:lnTo>
                <a:lnTo>
                  <a:pt x="373" y="101"/>
                </a:lnTo>
                <a:lnTo>
                  <a:pt x="370" y="106"/>
                </a:lnTo>
                <a:lnTo>
                  <a:pt x="365" y="105"/>
                </a:lnTo>
                <a:lnTo>
                  <a:pt x="360" y="100"/>
                </a:lnTo>
                <a:lnTo>
                  <a:pt x="350" y="98"/>
                </a:lnTo>
                <a:lnTo>
                  <a:pt x="345" y="95"/>
                </a:lnTo>
                <a:lnTo>
                  <a:pt x="348" y="90"/>
                </a:lnTo>
                <a:lnTo>
                  <a:pt x="357" y="78"/>
                </a:lnTo>
                <a:lnTo>
                  <a:pt x="357" y="75"/>
                </a:lnTo>
                <a:lnTo>
                  <a:pt x="352" y="73"/>
                </a:lnTo>
                <a:lnTo>
                  <a:pt x="347" y="80"/>
                </a:lnTo>
                <a:lnTo>
                  <a:pt x="343" y="81"/>
                </a:lnTo>
                <a:lnTo>
                  <a:pt x="333" y="91"/>
                </a:lnTo>
                <a:lnTo>
                  <a:pt x="330" y="98"/>
                </a:lnTo>
                <a:lnTo>
                  <a:pt x="327" y="100"/>
                </a:lnTo>
                <a:lnTo>
                  <a:pt x="324" y="108"/>
                </a:lnTo>
                <a:lnTo>
                  <a:pt x="314" y="116"/>
                </a:lnTo>
                <a:lnTo>
                  <a:pt x="310" y="115"/>
                </a:lnTo>
                <a:lnTo>
                  <a:pt x="300" y="110"/>
                </a:lnTo>
                <a:lnTo>
                  <a:pt x="292" y="110"/>
                </a:lnTo>
                <a:lnTo>
                  <a:pt x="284" y="110"/>
                </a:lnTo>
                <a:lnTo>
                  <a:pt x="274" y="116"/>
                </a:lnTo>
                <a:lnTo>
                  <a:pt x="269" y="115"/>
                </a:lnTo>
                <a:lnTo>
                  <a:pt x="259" y="90"/>
                </a:lnTo>
                <a:lnTo>
                  <a:pt x="240" y="88"/>
                </a:lnTo>
                <a:lnTo>
                  <a:pt x="240" y="56"/>
                </a:lnTo>
                <a:lnTo>
                  <a:pt x="232" y="60"/>
                </a:lnTo>
                <a:lnTo>
                  <a:pt x="226" y="46"/>
                </a:lnTo>
                <a:lnTo>
                  <a:pt x="214" y="38"/>
                </a:lnTo>
                <a:lnTo>
                  <a:pt x="174" y="38"/>
                </a:lnTo>
                <a:lnTo>
                  <a:pt x="137" y="41"/>
                </a:lnTo>
                <a:lnTo>
                  <a:pt x="118" y="30"/>
                </a:lnTo>
                <a:lnTo>
                  <a:pt x="103" y="25"/>
                </a:lnTo>
                <a:lnTo>
                  <a:pt x="64" y="0"/>
                </a:lnTo>
                <a:lnTo>
                  <a:pt x="0" y="12"/>
                </a:lnTo>
                <a:lnTo>
                  <a:pt x="20" y="116"/>
                </a:lnTo>
                <a:lnTo>
                  <a:pt x="31" y="115"/>
                </a:lnTo>
                <a:lnTo>
                  <a:pt x="41" y="116"/>
                </a:lnTo>
                <a:lnTo>
                  <a:pt x="43" y="111"/>
                </a:lnTo>
                <a:lnTo>
                  <a:pt x="39" y="108"/>
                </a:lnTo>
                <a:lnTo>
                  <a:pt x="38" y="100"/>
                </a:lnTo>
                <a:lnTo>
                  <a:pt x="43" y="90"/>
                </a:lnTo>
                <a:lnTo>
                  <a:pt x="49" y="90"/>
                </a:lnTo>
                <a:lnTo>
                  <a:pt x="54" y="85"/>
                </a:lnTo>
                <a:lnTo>
                  <a:pt x="59" y="81"/>
                </a:lnTo>
                <a:lnTo>
                  <a:pt x="64" y="85"/>
                </a:lnTo>
                <a:lnTo>
                  <a:pt x="68" y="83"/>
                </a:lnTo>
                <a:lnTo>
                  <a:pt x="64" y="78"/>
                </a:lnTo>
                <a:lnTo>
                  <a:pt x="74" y="78"/>
                </a:lnTo>
                <a:lnTo>
                  <a:pt x="91" y="86"/>
                </a:lnTo>
                <a:lnTo>
                  <a:pt x="106" y="93"/>
                </a:lnTo>
                <a:lnTo>
                  <a:pt x="108" y="98"/>
                </a:lnTo>
                <a:lnTo>
                  <a:pt x="126" y="106"/>
                </a:lnTo>
                <a:lnTo>
                  <a:pt x="139" y="113"/>
                </a:lnTo>
                <a:lnTo>
                  <a:pt x="144" y="111"/>
                </a:lnTo>
                <a:lnTo>
                  <a:pt x="149" y="111"/>
                </a:lnTo>
                <a:lnTo>
                  <a:pt x="159" y="118"/>
                </a:lnTo>
                <a:lnTo>
                  <a:pt x="162" y="131"/>
                </a:lnTo>
                <a:lnTo>
                  <a:pt x="167" y="134"/>
                </a:lnTo>
                <a:lnTo>
                  <a:pt x="169" y="141"/>
                </a:lnTo>
                <a:lnTo>
                  <a:pt x="176" y="149"/>
                </a:lnTo>
                <a:lnTo>
                  <a:pt x="184" y="153"/>
                </a:lnTo>
                <a:lnTo>
                  <a:pt x="199" y="163"/>
                </a:lnTo>
                <a:lnTo>
                  <a:pt x="216" y="173"/>
                </a:lnTo>
                <a:lnTo>
                  <a:pt x="234" y="181"/>
                </a:lnTo>
                <a:lnTo>
                  <a:pt x="250" y="191"/>
                </a:lnTo>
                <a:lnTo>
                  <a:pt x="264" y="193"/>
                </a:lnTo>
                <a:lnTo>
                  <a:pt x="265" y="196"/>
                </a:lnTo>
                <a:lnTo>
                  <a:pt x="270" y="194"/>
                </a:lnTo>
                <a:lnTo>
                  <a:pt x="279" y="201"/>
                </a:lnTo>
                <a:lnTo>
                  <a:pt x="279" y="206"/>
                </a:lnTo>
                <a:lnTo>
                  <a:pt x="280" y="216"/>
                </a:lnTo>
                <a:lnTo>
                  <a:pt x="287" y="214"/>
                </a:lnTo>
                <a:lnTo>
                  <a:pt x="292" y="216"/>
                </a:lnTo>
                <a:lnTo>
                  <a:pt x="295" y="221"/>
                </a:lnTo>
                <a:lnTo>
                  <a:pt x="299" y="221"/>
                </a:lnTo>
                <a:lnTo>
                  <a:pt x="302" y="218"/>
                </a:lnTo>
                <a:lnTo>
                  <a:pt x="307" y="218"/>
                </a:lnTo>
                <a:lnTo>
                  <a:pt x="309" y="21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 name="9Slide.vn 10">
            <a:extLst>
              <a:ext uri="{FF2B5EF4-FFF2-40B4-BE49-F238E27FC236}">
                <a16:creationId xmlns:a16="http://schemas.microsoft.com/office/drawing/2014/main" id="{E0100597-78F2-4F17-98FA-6168A822140D}"/>
              </a:ext>
            </a:extLst>
          </p:cNvPr>
          <p:cNvSpPr>
            <a:spLocks/>
          </p:cNvSpPr>
          <p:nvPr/>
        </p:nvSpPr>
        <p:spPr bwMode="auto">
          <a:xfrm>
            <a:off x="9858475" y="2463859"/>
            <a:ext cx="279763" cy="154319"/>
          </a:xfrm>
          <a:custGeom>
            <a:avLst/>
            <a:gdLst/>
            <a:ahLst/>
            <a:cxnLst>
              <a:cxn ang="0">
                <a:pos x="348" y="123"/>
              </a:cxn>
              <a:cxn ang="0">
                <a:pos x="333" y="115"/>
              </a:cxn>
              <a:cxn ang="0">
                <a:pos x="285" y="95"/>
              </a:cxn>
              <a:cxn ang="0">
                <a:pos x="245" y="71"/>
              </a:cxn>
              <a:cxn ang="0">
                <a:pos x="231" y="53"/>
              </a:cxn>
              <a:cxn ang="0">
                <a:pos x="213" y="33"/>
              </a:cxn>
              <a:cxn ang="0">
                <a:pos x="177" y="20"/>
              </a:cxn>
              <a:cxn ang="0">
                <a:pos x="143" y="0"/>
              </a:cxn>
              <a:cxn ang="0">
                <a:pos x="133" y="7"/>
              </a:cxn>
              <a:cxn ang="0">
                <a:pos x="118" y="12"/>
              </a:cxn>
              <a:cxn ang="0">
                <a:pos x="108" y="30"/>
              </a:cxn>
              <a:cxn ang="0">
                <a:pos x="100" y="37"/>
              </a:cxn>
              <a:cxn ang="0">
                <a:pos x="59" y="23"/>
              </a:cxn>
              <a:cxn ang="0">
                <a:pos x="15" y="17"/>
              </a:cxn>
              <a:cxn ang="0">
                <a:pos x="4" y="33"/>
              </a:cxn>
              <a:cxn ang="0">
                <a:pos x="10" y="43"/>
              </a:cxn>
              <a:cxn ang="0">
                <a:pos x="12" y="61"/>
              </a:cxn>
              <a:cxn ang="0">
                <a:pos x="17" y="80"/>
              </a:cxn>
              <a:cxn ang="0">
                <a:pos x="22" y="81"/>
              </a:cxn>
              <a:cxn ang="0">
                <a:pos x="34" y="78"/>
              </a:cxn>
              <a:cxn ang="0">
                <a:pos x="35" y="90"/>
              </a:cxn>
              <a:cxn ang="0">
                <a:pos x="40" y="93"/>
              </a:cxn>
              <a:cxn ang="0">
                <a:pos x="32" y="91"/>
              </a:cxn>
              <a:cxn ang="0">
                <a:pos x="30" y="103"/>
              </a:cxn>
              <a:cxn ang="0">
                <a:pos x="35" y="98"/>
              </a:cxn>
              <a:cxn ang="0">
                <a:pos x="47" y="106"/>
              </a:cxn>
              <a:cxn ang="0">
                <a:pos x="50" y="120"/>
              </a:cxn>
              <a:cxn ang="0">
                <a:pos x="55" y="150"/>
              </a:cxn>
              <a:cxn ang="0">
                <a:pos x="75" y="141"/>
              </a:cxn>
              <a:cxn ang="0">
                <a:pos x="92" y="130"/>
              </a:cxn>
              <a:cxn ang="0">
                <a:pos x="113" y="125"/>
              </a:cxn>
              <a:cxn ang="0">
                <a:pos x="128" y="125"/>
              </a:cxn>
              <a:cxn ang="0">
                <a:pos x="158" y="141"/>
              </a:cxn>
              <a:cxn ang="0">
                <a:pos x="177" y="141"/>
              </a:cxn>
              <a:cxn ang="0">
                <a:pos x="185" y="151"/>
              </a:cxn>
              <a:cxn ang="0">
                <a:pos x="208" y="163"/>
              </a:cxn>
              <a:cxn ang="0">
                <a:pos x="230" y="173"/>
              </a:cxn>
              <a:cxn ang="0">
                <a:pos x="230" y="184"/>
              </a:cxn>
              <a:cxn ang="0">
                <a:pos x="240" y="189"/>
              </a:cxn>
              <a:cxn ang="0">
                <a:pos x="250" y="189"/>
              </a:cxn>
              <a:cxn ang="0">
                <a:pos x="261" y="196"/>
              </a:cxn>
              <a:cxn ang="0">
                <a:pos x="273" y="194"/>
              </a:cxn>
              <a:cxn ang="0">
                <a:pos x="280" y="184"/>
              </a:cxn>
              <a:cxn ang="0">
                <a:pos x="296" y="176"/>
              </a:cxn>
              <a:cxn ang="0">
                <a:pos x="304" y="171"/>
              </a:cxn>
              <a:cxn ang="0">
                <a:pos x="311" y="154"/>
              </a:cxn>
              <a:cxn ang="0">
                <a:pos x="309" y="145"/>
              </a:cxn>
              <a:cxn ang="0">
                <a:pos x="321" y="141"/>
              </a:cxn>
              <a:cxn ang="0">
                <a:pos x="336" y="135"/>
              </a:cxn>
              <a:cxn ang="0">
                <a:pos x="348" y="138"/>
              </a:cxn>
            </a:cxnLst>
            <a:rect l="0" t="0" r="r" b="b"/>
            <a:pathLst>
              <a:path w="349" h="198">
                <a:moveTo>
                  <a:pt x="349" y="138"/>
                </a:moveTo>
                <a:lnTo>
                  <a:pt x="348" y="128"/>
                </a:lnTo>
                <a:lnTo>
                  <a:pt x="348" y="123"/>
                </a:lnTo>
                <a:lnTo>
                  <a:pt x="339" y="116"/>
                </a:lnTo>
                <a:lnTo>
                  <a:pt x="334" y="118"/>
                </a:lnTo>
                <a:lnTo>
                  <a:pt x="333" y="115"/>
                </a:lnTo>
                <a:lnTo>
                  <a:pt x="319" y="113"/>
                </a:lnTo>
                <a:lnTo>
                  <a:pt x="303" y="103"/>
                </a:lnTo>
                <a:lnTo>
                  <a:pt x="285" y="95"/>
                </a:lnTo>
                <a:lnTo>
                  <a:pt x="268" y="85"/>
                </a:lnTo>
                <a:lnTo>
                  <a:pt x="253" y="75"/>
                </a:lnTo>
                <a:lnTo>
                  <a:pt x="245" y="71"/>
                </a:lnTo>
                <a:lnTo>
                  <a:pt x="238" y="63"/>
                </a:lnTo>
                <a:lnTo>
                  <a:pt x="236" y="56"/>
                </a:lnTo>
                <a:lnTo>
                  <a:pt x="231" y="53"/>
                </a:lnTo>
                <a:lnTo>
                  <a:pt x="228" y="40"/>
                </a:lnTo>
                <a:lnTo>
                  <a:pt x="218" y="33"/>
                </a:lnTo>
                <a:lnTo>
                  <a:pt x="213" y="33"/>
                </a:lnTo>
                <a:lnTo>
                  <a:pt x="208" y="35"/>
                </a:lnTo>
                <a:lnTo>
                  <a:pt x="195" y="28"/>
                </a:lnTo>
                <a:lnTo>
                  <a:pt x="177" y="20"/>
                </a:lnTo>
                <a:lnTo>
                  <a:pt x="175" y="15"/>
                </a:lnTo>
                <a:lnTo>
                  <a:pt x="160" y="8"/>
                </a:lnTo>
                <a:lnTo>
                  <a:pt x="143" y="0"/>
                </a:lnTo>
                <a:lnTo>
                  <a:pt x="133" y="0"/>
                </a:lnTo>
                <a:lnTo>
                  <a:pt x="137" y="5"/>
                </a:lnTo>
                <a:lnTo>
                  <a:pt x="133" y="7"/>
                </a:lnTo>
                <a:lnTo>
                  <a:pt x="128" y="3"/>
                </a:lnTo>
                <a:lnTo>
                  <a:pt x="123" y="7"/>
                </a:lnTo>
                <a:lnTo>
                  <a:pt x="118" y="12"/>
                </a:lnTo>
                <a:lnTo>
                  <a:pt x="112" y="12"/>
                </a:lnTo>
                <a:lnTo>
                  <a:pt x="107" y="22"/>
                </a:lnTo>
                <a:lnTo>
                  <a:pt x="108" y="30"/>
                </a:lnTo>
                <a:lnTo>
                  <a:pt x="112" y="33"/>
                </a:lnTo>
                <a:lnTo>
                  <a:pt x="110" y="38"/>
                </a:lnTo>
                <a:lnTo>
                  <a:pt x="100" y="37"/>
                </a:lnTo>
                <a:lnTo>
                  <a:pt x="85" y="38"/>
                </a:lnTo>
                <a:lnTo>
                  <a:pt x="75" y="40"/>
                </a:lnTo>
                <a:lnTo>
                  <a:pt x="59" y="23"/>
                </a:lnTo>
                <a:lnTo>
                  <a:pt x="42" y="15"/>
                </a:lnTo>
                <a:lnTo>
                  <a:pt x="27" y="13"/>
                </a:lnTo>
                <a:lnTo>
                  <a:pt x="15" y="17"/>
                </a:lnTo>
                <a:lnTo>
                  <a:pt x="0" y="28"/>
                </a:lnTo>
                <a:lnTo>
                  <a:pt x="0" y="30"/>
                </a:lnTo>
                <a:lnTo>
                  <a:pt x="4" y="33"/>
                </a:lnTo>
                <a:lnTo>
                  <a:pt x="5" y="37"/>
                </a:lnTo>
                <a:lnTo>
                  <a:pt x="9" y="40"/>
                </a:lnTo>
                <a:lnTo>
                  <a:pt x="10" y="43"/>
                </a:lnTo>
                <a:lnTo>
                  <a:pt x="15" y="52"/>
                </a:lnTo>
                <a:lnTo>
                  <a:pt x="15" y="56"/>
                </a:lnTo>
                <a:lnTo>
                  <a:pt x="12" y="61"/>
                </a:lnTo>
                <a:lnTo>
                  <a:pt x="12" y="73"/>
                </a:lnTo>
                <a:lnTo>
                  <a:pt x="15" y="76"/>
                </a:lnTo>
                <a:lnTo>
                  <a:pt x="17" y="80"/>
                </a:lnTo>
                <a:lnTo>
                  <a:pt x="25" y="86"/>
                </a:lnTo>
                <a:lnTo>
                  <a:pt x="25" y="83"/>
                </a:lnTo>
                <a:lnTo>
                  <a:pt x="22" y="81"/>
                </a:lnTo>
                <a:lnTo>
                  <a:pt x="24" y="80"/>
                </a:lnTo>
                <a:lnTo>
                  <a:pt x="30" y="81"/>
                </a:lnTo>
                <a:lnTo>
                  <a:pt x="34" y="78"/>
                </a:lnTo>
                <a:lnTo>
                  <a:pt x="35" y="80"/>
                </a:lnTo>
                <a:lnTo>
                  <a:pt x="35" y="85"/>
                </a:lnTo>
                <a:lnTo>
                  <a:pt x="35" y="90"/>
                </a:lnTo>
                <a:lnTo>
                  <a:pt x="39" y="88"/>
                </a:lnTo>
                <a:lnTo>
                  <a:pt x="42" y="91"/>
                </a:lnTo>
                <a:lnTo>
                  <a:pt x="40" y="93"/>
                </a:lnTo>
                <a:lnTo>
                  <a:pt x="37" y="93"/>
                </a:lnTo>
                <a:lnTo>
                  <a:pt x="34" y="93"/>
                </a:lnTo>
                <a:lnTo>
                  <a:pt x="32" y="91"/>
                </a:lnTo>
                <a:lnTo>
                  <a:pt x="27" y="95"/>
                </a:lnTo>
                <a:lnTo>
                  <a:pt x="27" y="98"/>
                </a:lnTo>
                <a:lnTo>
                  <a:pt x="30" y="103"/>
                </a:lnTo>
                <a:lnTo>
                  <a:pt x="30" y="98"/>
                </a:lnTo>
                <a:lnTo>
                  <a:pt x="32" y="96"/>
                </a:lnTo>
                <a:lnTo>
                  <a:pt x="35" y="98"/>
                </a:lnTo>
                <a:lnTo>
                  <a:pt x="39" y="98"/>
                </a:lnTo>
                <a:lnTo>
                  <a:pt x="40" y="103"/>
                </a:lnTo>
                <a:lnTo>
                  <a:pt x="47" y="106"/>
                </a:lnTo>
                <a:lnTo>
                  <a:pt x="49" y="110"/>
                </a:lnTo>
                <a:lnTo>
                  <a:pt x="49" y="116"/>
                </a:lnTo>
                <a:lnTo>
                  <a:pt x="50" y="120"/>
                </a:lnTo>
                <a:lnTo>
                  <a:pt x="49" y="131"/>
                </a:lnTo>
                <a:lnTo>
                  <a:pt x="52" y="140"/>
                </a:lnTo>
                <a:lnTo>
                  <a:pt x="55" y="150"/>
                </a:lnTo>
                <a:lnTo>
                  <a:pt x="60" y="148"/>
                </a:lnTo>
                <a:lnTo>
                  <a:pt x="72" y="146"/>
                </a:lnTo>
                <a:lnTo>
                  <a:pt x="75" y="141"/>
                </a:lnTo>
                <a:lnTo>
                  <a:pt x="79" y="136"/>
                </a:lnTo>
                <a:lnTo>
                  <a:pt x="82" y="136"/>
                </a:lnTo>
                <a:lnTo>
                  <a:pt x="92" y="130"/>
                </a:lnTo>
                <a:lnTo>
                  <a:pt x="102" y="128"/>
                </a:lnTo>
                <a:lnTo>
                  <a:pt x="112" y="130"/>
                </a:lnTo>
                <a:lnTo>
                  <a:pt x="113" y="125"/>
                </a:lnTo>
                <a:lnTo>
                  <a:pt x="118" y="123"/>
                </a:lnTo>
                <a:lnTo>
                  <a:pt x="123" y="125"/>
                </a:lnTo>
                <a:lnTo>
                  <a:pt x="128" y="125"/>
                </a:lnTo>
                <a:lnTo>
                  <a:pt x="137" y="131"/>
                </a:lnTo>
                <a:lnTo>
                  <a:pt x="145" y="133"/>
                </a:lnTo>
                <a:lnTo>
                  <a:pt x="158" y="141"/>
                </a:lnTo>
                <a:lnTo>
                  <a:pt x="163" y="140"/>
                </a:lnTo>
                <a:lnTo>
                  <a:pt x="167" y="138"/>
                </a:lnTo>
                <a:lnTo>
                  <a:pt x="177" y="141"/>
                </a:lnTo>
                <a:lnTo>
                  <a:pt x="182" y="143"/>
                </a:lnTo>
                <a:lnTo>
                  <a:pt x="183" y="150"/>
                </a:lnTo>
                <a:lnTo>
                  <a:pt x="185" y="151"/>
                </a:lnTo>
                <a:lnTo>
                  <a:pt x="190" y="150"/>
                </a:lnTo>
                <a:lnTo>
                  <a:pt x="198" y="151"/>
                </a:lnTo>
                <a:lnTo>
                  <a:pt x="208" y="163"/>
                </a:lnTo>
                <a:lnTo>
                  <a:pt x="220" y="164"/>
                </a:lnTo>
                <a:lnTo>
                  <a:pt x="225" y="166"/>
                </a:lnTo>
                <a:lnTo>
                  <a:pt x="230" y="173"/>
                </a:lnTo>
                <a:lnTo>
                  <a:pt x="228" y="176"/>
                </a:lnTo>
                <a:lnTo>
                  <a:pt x="230" y="181"/>
                </a:lnTo>
                <a:lnTo>
                  <a:pt x="230" y="184"/>
                </a:lnTo>
                <a:lnTo>
                  <a:pt x="231" y="188"/>
                </a:lnTo>
                <a:lnTo>
                  <a:pt x="233" y="188"/>
                </a:lnTo>
                <a:lnTo>
                  <a:pt x="240" y="189"/>
                </a:lnTo>
                <a:lnTo>
                  <a:pt x="243" y="191"/>
                </a:lnTo>
                <a:lnTo>
                  <a:pt x="246" y="191"/>
                </a:lnTo>
                <a:lnTo>
                  <a:pt x="250" y="189"/>
                </a:lnTo>
                <a:lnTo>
                  <a:pt x="255" y="189"/>
                </a:lnTo>
                <a:lnTo>
                  <a:pt x="260" y="193"/>
                </a:lnTo>
                <a:lnTo>
                  <a:pt x="261" y="196"/>
                </a:lnTo>
                <a:lnTo>
                  <a:pt x="263" y="198"/>
                </a:lnTo>
                <a:lnTo>
                  <a:pt x="266" y="194"/>
                </a:lnTo>
                <a:lnTo>
                  <a:pt x="273" y="194"/>
                </a:lnTo>
                <a:lnTo>
                  <a:pt x="276" y="191"/>
                </a:lnTo>
                <a:lnTo>
                  <a:pt x="276" y="188"/>
                </a:lnTo>
                <a:lnTo>
                  <a:pt x="280" y="184"/>
                </a:lnTo>
                <a:lnTo>
                  <a:pt x="280" y="183"/>
                </a:lnTo>
                <a:lnTo>
                  <a:pt x="286" y="178"/>
                </a:lnTo>
                <a:lnTo>
                  <a:pt x="296" y="176"/>
                </a:lnTo>
                <a:lnTo>
                  <a:pt x="296" y="174"/>
                </a:lnTo>
                <a:lnTo>
                  <a:pt x="301" y="171"/>
                </a:lnTo>
                <a:lnTo>
                  <a:pt x="304" y="171"/>
                </a:lnTo>
                <a:lnTo>
                  <a:pt x="306" y="164"/>
                </a:lnTo>
                <a:lnTo>
                  <a:pt x="306" y="159"/>
                </a:lnTo>
                <a:lnTo>
                  <a:pt x="311" y="154"/>
                </a:lnTo>
                <a:lnTo>
                  <a:pt x="311" y="150"/>
                </a:lnTo>
                <a:lnTo>
                  <a:pt x="309" y="148"/>
                </a:lnTo>
                <a:lnTo>
                  <a:pt x="309" y="145"/>
                </a:lnTo>
                <a:lnTo>
                  <a:pt x="313" y="145"/>
                </a:lnTo>
                <a:lnTo>
                  <a:pt x="314" y="143"/>
                </a:lnTo>
                <a:lnTo>
                  <a:pt x="321" y="141"/>
                </a:lnTo>
                <a:lnTo>
                  <a:pt x="323" y="141"/>
                </a:lnTo>
                <a:lnTo>
                  <a:pt x="331" y="136"/>
                </a:lnTo>
                <a:lnTo>
                  <a:pt x="336" y="135"/>
                </a:lnTo>
                <a:lnTo>
                  <a:pt x="341" y="138"/>
                </a:lnTo>
                <a:lnTo>
                  <a:pt x="346" y="136"/>
                </a:lnTo>
                <a:lnTo>
                  <a:pt x="348" y="138"/>
                </a:lnTo>
                <a:lnTo>
                  <a:pt x="349" y="13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 name="9Slide.vn 11">
            <a:extLst>
              <a:ext uri="{FF2B5EF4-FFF2-40B4-BE49-F238E27FC236}">
                <a16:creationId xmlns:a16="http://schemas.microsoft.com/office/drawing/2014/main" id="{41E05797-F5B5-4A31-957D-C720C08CE3F6}"/>
              </a:ext>
            </a:extLst>
          </p:cNvPr>
          <p:cNvSpPr>
            <a:spLocks noEditPoints="1"/>
          </p:cNvSpPr>
          <p:nvPr/>
        </p:nvSpPr>
        <p:spPr bwMode="auto">
          <a:xfrm>
            <a:off x="11180115" y="2909667"/>
            <a:ext cx="192940" cy="255638"/>
          </a:xfrm>
          <a:custGeom>
            <a:avLst/>
            <a:gdLst/>
            <a:ahLst/>
            <a:cxnLst>
              <a:cxn ang="0">
                <a:pos x="90" y="2"/>
              </a:cxn>
              <a:cxn ang="0">
                <a:pos x="110" y="125"/>
              </a:cxn>
              <a:cxn ang="0">
                <a:pos x="148" y="132"/>
              </a:cxn>
              <a:cxn ang="0">
                <a:pos x="164" y="153"/>
              </a:cxn>
              <a:cxn ang="0">
                <a:pos x="163" y="160"/>
              </a:cxn>
              <a:cxn ang="0">
                <a:pos x="133" y="143"/>
              </a:cxn>
              <a:cxn ang="0">
                <a:pos x="91" y="140"/>
              </a:cxn>
              <a:cxn ang="0">
                <a:pos x="78" y="113"/>
              </a:cxn>
              <a:cxn ang="0">
                <a:pos x="58" y="90"/>
              </a:cxn>
              <a:cxn ang="0">
                <a:pos x="68" y="52"/>
              </a:cxn>
              <a:cxn ang="0">
                <a:pos x="108" y="24"/>
              </a:cxn>
              <a:cxn ang="0">
                <a:pos x="116" y="78"/>
              </a:cxn>
              <a:cxn ang="0">
                <a:pos x="106" y="115"/>
              </a:cxn>
              <a:cxn ang="0">
                <a:pos x="111" y="115"/>
              </a:cxn>
              <a:cxn ang="0">
                <a:pos x="70" y="135"/>
              </a:cxn>
              <a:cxn ang="0">
                <a:pos x="96" y="175"/>
              </a:cxn>
              <a:cxn ang="0">
                <a:pos x="80" y="143"/>
              </a:cxn>
              <a:cxn ang="0">
                <a:pos x="171" y="130"/>
              </a:cxn>
              <a:cxn ang="0">
                <a:pos x="120" y="168"/>
              </a:cxn>
              <a:cxn ang="0">
                <a:pos x="136" y="171"/>
              </a:cxn>
              <a:cxn ang="0">
                <a:pos x="158" y="165"/>
              </a:cxn>
              <a:cxn ang="0">
                <a:pos x="173" y="181"/>
              </a:cxn>
              <a:cxn ang="0">
                <a:pos x="148" y="178"/>
              </a:cxn>
              <a:cxn ang="0">
                <a:pos x="116" y="185"/>
              </a:cxn>
              <a:cxn ang="0">
                <a:pos x="151" y="190"/>
              </a:cxn>
              <a:cxn ang="0">
                <a:pos x="135" y="211"/>
              </a:cxn>
              <a:cxn ang="0">
                <a:pos x="158" y="238"/>
              </a:cxn>
              <a:cxn ang="0">
                <a:pos x="161" y="225"/>
              </a:cxn>
              <a:cxn ang="0">
                <a:pos x="151" y="205"/>
              </a:cxn>
              <a:cxn ang="0">
                <a:pos x="148" y="246"/>
              </a:cxn>
              <a:cxn ang="0">
                <a:pos x="164" y="243"/>
              </a:cxn>
              <a:cxn ang="0">
                <a:pos x="179" y="223"/>
              </a:cxn>
              <a:cxn ang="0">
                <a:pos x="188" y="243"/>
              </a:cxn>
              <a:cxn ang="0">
                <a:pos x="201" y="200"/>
              </a:cxn>
              <a:cxn ang="0">
                <a:pos x="201" y="168"/>
              </a:cxn>
              <a:cxn ang="0">
                <a:pos x="186" y="180"/>
              </a:cxn>
              <a:cxn ang="0">
                <a:pos x="181" y="195"/>
              </a:cxn>
              <a:cxn ang="0">
                <a:pos x="198" y="221"/>
              </a:cxn>
              <a:cxn ang="0">
                <a:pos x="214" y="205"/>
              </a:cxn>
              <a:cxn ang="0">
                <a:pos x="213" y="218"/>
              </a:cxn>
              <a:cxn ang="0">
                <a:pos x="221" y="236"/>
              </a:cxn>
              <a:cxn ang="0">
                <a:pos x="130" y="299"/>
              </a:cxn>
              <a:cxn ang="0">
                <a:pos x="156" y="260"/>
              </a:cxn>
              <a:cxn ang="0">
                <a:pos x="193" y="261"/>
              </a:cxn>
              <a:cxn ang="0">
                <a:pos x="208" y="231"/>
              </a:cxn>
              <a:cxn ang="0">
                <a:pos x="229" y="261"/>
              </a:cxn>
              <a:cxn ang="0">
                <a:pos x="236" y="299"/>
              </a:cxn>
              <a:cxn ang="0">
                <a:pos x="221" y="288"/>
              </a:cxn>
              <a:cxn ang="0">
                <a:pos x="209" y="321"/>
              </a:cxn>
              <a:cxn ang="0">
                <a:pos x="178" y="301"/>
              </a:cxn>
              <a:cxn ang="0">
                <a:pos x="161" y="281"/>
              </a:cxn>
              <a:cxn ang="0">
                <a:pos x="146" y="288"/>
              </a:cxn>
              <a:cxn ang="0">
                <a:pos x="125" y="311"/>
              </a:cxn>
              <a:cxn ang="0">
                <a:pos x="65" y="171"/>
              </a:cxn>
              <a:cxn ang="0">
                <a:pos x="68" y="186"/>
              </a:cxn>
              <a:cxn ang="0">
                <a:pos x="68" y="216"/>
              </a:cxn>
              <a:cxn ang="0">
                <a:pos x="38" y="240"/>
              </a:cxn>
              <a:cxn ang="0">
                <a:pos x="56" y="195"/>
              </a:cxn>
              <a:cxn ang="0">
                <a:pos x="32" y="238"/>
              </a:cxn>
              <a:cxn ang="0">
                <a:pos x="8" y="265"/>
              </a:cxn>
              <a:cxn ang="0">
                <a:pos x="5" y="273"/>
              </a:cxn>
            </a:cxnLst>
            <a:rect l="0" t="0" r="r" b="b"/>
            <a:pathLst>
              <a:path w="241" h="329">
                <a:moveTo>
                  <a:pt x="85" y="15"/>
                </a:moveTo>
                <a:lnTo>
                  <a:pt x="91" y="15"/>
                </a:lnTo>
                <a:lnTo>
                  <a:pt x="88" y="17"/>
                </a:lnTo>
                <a:lnTo>
                  <a:pt x="85" y="15"/>
                </a:lnTo>
                <a:lnTo>
                  <a:pt x="85" y="15"/>
                </a:lnTo>
                <a:close/>
                <a:moveTo>
                  <a:pt x="83" y="5"/>
                </a:moveTo>
                <a:lnTo>
                  <a:pt x="86" y="9"/>
                </a:lnTo>
                <a:lnTo>
                  <a:pt x="81" y="10"/>
                </a:lnTo>
                <a:lnTo>
                  <a:pt x="83" y="5"/>
                </a:lnTo>
                <a:lnTo>
                  <a:pt x="83" y="5"/>
                </a:lnTo>
                <a:close/>
                <a:moveTo>
                  <a:pt x="93" y="0"/>
                </a:moveTo>
                <a:lnTo>
                  <a:pt x="90" y="2"/>
                </a:lnTo>
                <a:lnTo>
                  <a:pt x="91" y="5"/>
                </a:lnTo>
                <a:lnTo>
                  <a:pt x="93" y="0"/>
                </a:lnTo>
                <a:lnTo>
                  <a:pt x="93" y="0"/>
                </a:lnTo>
                <a:close/>
                <a:moveTo>
                  <a:pt x="103" y="10"/>
                </a:moveTo>
                <a:lnTo>
                  <a:pt x="100" y="14"/>
                </a:lnTo>
                <a:lnTo>
                  <a:pt x="103" y="17"/>
                </a:lnTo>
                <a:lnTo>
                  <a:pt x="105" y="14"/>
                </a:lnTo>
                <a:lnTo>
                  <a:pt x="105" y="14"/>
                </a:lnTo>
                <a:lnTo>
                  <a:pt x="103" y="10"/>
                </a:lnTo>
                <a:lnTo>
                  <a:pt x="103" y="10"/>
                </a:lnTo>
                <a:close/>
                <a:moveTo>
                  <a:pt x="105" y="122"/>
                </a:moveTo>
                <a:lnTo>
                  <a:pt x="110" y="125"/>
                </a:lnTo>
                <a:lnTo>
                  <a:pt x="111" y="130"/>
                </a:lnTo>
                <a:lnTo>
                  <a:pt x="116" y="132"/>
                </a:lnTo>
                <a:lnTo>
                  <a:pt x="121" y="130"/>
                </a:lnTo>
                <a:lnTo>
                  <a:pt x="121" y="127"/>
                </a:lnTo>
                <a:lnTo>
                  <a:pt x="128" y="122"/>
                </a:lnTo>
                <a:lnTo>
                  <a:pt x="133" y="122"/>
                </a:lnTo>
                <a:lnTo>
                  <a:pt x="139" y="125"/>
                </a:lnTo>
                <a:lnTo>
                  <a:pt x="143" y="132"/>
                </a:lnTo>
                <a:lnTo>
                  <a:pt x="143" y="135"/>
                </a:lnTo>
                <a:lnTo>
                  <a:pt x="144" y="138"/>
                </a:lnTo>
                <a:lnTo>
                  <a:pt x="148" y="135"/>
                </a:lnTo>
                <a:lnTo>
                  <a:pt x="148" y="132"/>
                </a:lnTo>
                <a:lnTo>
                  <a:pt x="149" y="130"/>
                </a:lnTo>
                <a:lnTo>
                  <a:pt x="153" y="133"/>
                </a:lnTo>
                <a:lnTo>
                  <a:pt x="158" y="135"/>
                </a:lnTo>
                <a:lnTo>
                  <a:pt x="163" y="137"/>
                </a:lnTo>
                <a:lnTo>
                  <a:pt x="164" y="138"/>
                </a:lnTo>
                <a:lnTo>
                  <a:pt x="161" y="138"/>
                </a:lnTo>
                <a:lnTo>
                  <a:pt x="158" y="138"/>
                </a:lnTo>
                <a:lnTo>
                  <a:pt x="156" y="140"/>
                </a:lnTo>
                <a:lnTo>
                  <a:pt x="156" y="143"/>
                </a:lnTo>
                <a:lnTo>
                  <a:pt x="159" y="150"/>
                </a:lnTo>
                <a:lnTo>
                  <a:pt x="159" y="153"/>
                </a:lnTo>
                <a:lnTo>
                  <a:pt x="164" y="153"/>
                </a:lnTo>
                <a:lnTo>
                  <a:pt x="168" y="155"/>
                </a:lnTo>
                <a:lnTo>
                  <a:pt x="173" y="155"/>
                </a:lnTo>
                <a:lnTo>
                  <a:pt x="174" y="158"/>
                </a:lnTo>
                <a:lnTo>
                  <a:pt x="171" y="160"/>
                </a:lnTo>
                <a:lnTo>
                  <a:pt x="173" y="162"/>
                </a:lnTo>
                <a:lnTo>
                  <a:pt x="171" y="168"/>
                </a:lnTo>
                <a:lnTo>
                  <a:pt x="166" y="167"/>
                </a:lnTo>
                <a:lnTo>
                  <a:pt x="163" y="163"/>
                </a:lnTo>
                <a:lnTo>
                  <a:pt x="166" y="160"/>
                </a:lnTo>
                <a:lnTo>
                  <a:pt x="166" y="158"/>
                </a:lnTo>
                <a:lnTo>
                  <a:pt x="163" y="158"/>
                </a:lnTo>
                <a:lnTo>
                  <a:pt x="163" y="160"/>
                </a:lnTo>
                <a:lnTo>
                  <a:pt x="158" y="160"/>
                </a:lnTo>
                <a:lnTo>
                  <a:pt x="153" y="155"/>
                </a:lnTo>
                <a:lnTo>
                  <a:pt x="149" y="153"/>
                </a:lnTo>
                <a:lnTo>
                  <a:pt x="149" y="148"/>
                </a:lnTo>
                <a:lnTo>
                  <a:pt x="148" y="145"/>
                </a:lnTo>
                <a:lnTo>
                  <a:pt x="141" y="142"/>
                </a:lnTo>
                <a:lnTo>
                  <a:pt x="138" y="137"/>
                </a:lnTo>
                <a:lnTo>
                  <a:pt x="135" y="137"/>
                </a:lnTo>
                <a:lnTo>
                  <a:pt x="131" y="133"/>
                </a:lnTo>
                <a:lnTo>
                  <a:pt x="130" y="133"/>
                </a:lnTo>
                <a:lnTo>
                  <a:pt x="128" y="135"/>
                </a:lnTo>
                <a:lnTo>
                  <a:pt x="133" y="143"/>
                </a:lnTo>
                <a:lnTo>
                  <a:pt x="135" y="150"/>
                </a:lnTo>
                <a:lnTo>
                  <a:pt x="133" y="150"/>
                </a:lnTo>
                <a:lnTo>
                  <a:pt x="128" y="143"/>
                </a:lnTo>
                <a:lnTo>
                  <a:pt x="123" y="140"/>
                </a:lnTo>
                <a:lnTo>
                  <a:pt x="121" y="137"/>
                </a:lnTo>
                <a:lnTo>
                  <a:pt x="111" y="133"/>
                </a:lnTo>
                <a:lnTo>
                  <a:pt x="105" y="133"/>
                </a:lnTo>
                <a:lnTo>
                  <a:pt x="103" y="137"/>
                </a:lnTo>
                <a:lnTo>
                  <a:pt x="105" y="140"/>
                </a:lnTo>
                <a:lnTo>
                  <a:pt x="100" y="142"/>
                </a:lnTo>
                <a:lnTo>
                  <a:pt x="95" y="137"/>
                </a:lnTo>
                <a:lnTo>
                  <a:pt x="91" y="140"/>
                </a:lnTo>
                <a:lnTo>
                  <a:pt x="86" y="140"/>
                </a:lnTo>
                <a:lnTo>
                  <a:pt x="90" y="137"/>
                </a:lnTo>
                <a:lnTo>
                  <a:pt x="88" y="133"/>
                </a:lnTo>
                <a:lnTo>
                  <a:pt x="85" y="133"/>
                </a:lnTo>
                <a:lnTo>
                  <a:pt x="83" y="138"/>
                </a:lnTo>
                <a:lnTo>
                  <a:pt x="80" y="133"/>
                </a:lnTo>
                <a:lnTo>
                  <a:pt x="80" y="128"/>
                </a:lnTo>
                <a:lnTo>
                  <a:pt x="80" y="125"/>
                </a:lnTo>
                <a:lnTo>
                  <a:pt x="83" y="123"/>
                </a:lnTo>
                <a:lnTo>
                  <a:pt x="88" y="117"/>
                </a:lnTo>
                <a:lnTo>
                  <a:pt x="83" y="113"/>
                </a:lnTo>
                <a:lnTo>
                  <a:pt x="78" y="113"/>
                </a:lnTo>
                <a:lnTo>
                  <a:pt x="78" y="117"/>
                </a:lnTo>
                <a:lnTo>
                  <a:pt x="81" y="118"/>
                </a:lnTo>
                <a:lnTo>
                  <a:pt x="78" y="122"/>
                </a:lnTo>
                <a:lnTo>
                  <a:pt x="75" y="122"/>
                </a:lnTo>
                <a:lnTo>
                  <a:pt x="70" y="117"/>
                </a:lnTo>
                <a:lnTo>
                  <a:pt x="70" y="112"/>
                </a:lnTo>
                <a:lnTo>
                  <a:pt x="68" y="112"/>
                </a:lnTo>
                <a:lnTo>
                  <a:pt x="66" y="112"/>
                </a:lnTo>
                <a:lnTo>
                  <a:pt x="65" y="112"/>
                </a:lnTo>
                <a:lnTo>
                  <a:pt x="65" y="103"/>
                </a:lnTo>
                <a:lnTo>
                  <a:pt x="60" y="97"/>
                </a:lnTo>
                <a:lnTo>
                  <a:pt x="58" y="90"/>
                </a:lnTo>
                <a:lnTo>
                  <a:pt x="60" y="88"/>
                </a:lnTo>
                <a:lnTo>
                  <a:pt x="60" y="87"/>
                </a:lnTo>
                <a:lnTo>
                  <a:pt x="56" y="87"/>
                </a:lnTo>
                <a:lnTo>
                  <a:pt x="55" y="82"/>
                </a:lnTo>
                <a:lnTo>
                  <a:pt x="56" y="75"/>
                </a:lnTo>
                <a:lnTo>
                  <a:pt x="60" y="80"/>
                </a:lnTo>
                <a:lnTo>
                  <a:pt x="63" y="80"/>
                </a:lnTo>
                <a:lnTo>
                  <a:pt x="66" y="78"/>
                </a:lnTo>
                <a:lnTo>
                  <a:pt x="66" y="75"/>
                </a:lnTo>
                <a:lnTo>
                  <a:pt x="63" y="69"/>
                </a:lnTo>
                <a:lnTo>
                  <a:pt x="66" y="64"/>
                </a:lnTo>
                <a:lnTo>
                  <a:pt x="68" y="52"/>
                </a:lnTo>
                <a:lnTo>
                  <a:pt x="68" y="44"/>
                </a:lnTo>
                <a:lnTo>
                  <a:pt x="66" y="39"/>
                </a:lnTo>
                <a:lnTo>
                  <a:pt x="71" y="29"/>
                </a:lnTo>
                <a:lnTo>
                  <a:pt x="73" y="24"/>
                </a:lnTo>
                <a:lnTo>
                  <a:pt x="80" y="22"/>
                </a:lnTo>
                <a:lnTo>
                  <a:pt x="90" y="24"/>
                </a:lnTo>
                <a:lnTo>
                  <a:pt x="93" y="27"/>
                </a:lnTo>
                <a:lnTo>
                  <a:pt x="96" y="30"/>
                </a:lnTo>
                <a:lnTo>
                  <a:pt x="98" y="27"/>
                </a:lnTo>
                <a:lnTo>
                  <a:pt x="105" y="27"/>
                </a:lnTo>
                <a:lnTo>
                  <a:pt x="108" y="25"/>
                </a:lnTo>
                <a:lnTo>
                  <a:pt x="108" y="24"/>
                </a:lnTo>
                <a:lnTo>
                  <a:pt x="110" y="22"/>
                </a:lnTo>
                <a:lnTo>
                  <a:pt x="113" y="25"/>
                </a:lnTo>
                <a:lnTo>
                  <a:pt x="113" y="29"/>
                </a:lnTo>
                <a:lnTo>
                  <a:pt x="110" y="32"/>
                </a:lnTo>
                <a:lnTo>
                  <a:pt x="110" y="40"/>
                </a:lnTo>
                <a:lnTo>
                  <a:pt x="113" y="47"/>
                </a:lnTo>
                <a:lnTo>
                  <a:pt x="116" y="49"/>
                </a:lnTo>
                <a:lnTo>
                  <a:pt x="118" y="54"/>
                </a:lnTo>
                <a:lnTo>
                  <a:pt x="121" y="57"/>
                </a:lnTo>
                <a:lnTo>
                  <a:pt x="118" y="67"/>
                </a:lnTo>
                <a:lnTo>
                  <a:pt x="115" y="73"/>
                </a:lnTo>
                <a:lnTo>
                  <a:pt x="116" y="78"/>
                </a:lnTo>
                <a:lnTo>
                  <a:pt x="113" y="83"/>
                </a:lnTo>
                <a:lnTo>
                  <a:pt x="113" y="82"/>
                </a:lnTo>
                <a:lnTo>
                  <a:pt x="115" y="78"/>
                </a:lnTo>
                <a:lnTo>
                  <a:pt x="111" y="80"/>
                </a:lnTo>
                <a:lnTo>
                  <a:pt x="103" y="87"/>
                </a:lnTo>
                <a:lnTo>
                  <a:pt x="101" y="90"/>
                </a:lnTo>
                <a:lnTo>
                  <a:pt x="103" y="95"/>
                </a:lnTo>
                <a:lnTo>
                  <a:pt x="100" y="98"/>
                </a:lnTo>
                <a:lnTo>
                  <a:pt x="100" y="105"/>
                </a:lnTo>
                <a:lnTo>
                  <a:pt x="101" y="107"/>
                </a:lnTo>
                <a:lnTo>
                  <a:pt x="105" y="112"/>
                </a:lnTo>
                <a:lnTo>
                  <a:pt x="106" y="115"/>
                </a:lnTo>
                <a:lnTo>
                  <a:pt x="105" y="118"/>
                </a:lnTo>
                <a:lnTo>
                  <a:pt x="105" y="122"/>
                </a:lnTo>
                <a:lnTo>
                  <a:pt x="105" y="122"/>
                </a:lnTo>
                <a:close/>
                <a:moveTo>
                  <a:pt x="115" y="123"/>
                </a:moveTo>
                <a:lnTo>
                  <a:pt x="115" y="128"/>
                </a:lnTo>
                <a:lnTo>
                  <a:pt x="118" y="130"/>
                </a:lnTo>
                <a:lnTo>
                  <a:pt x="118" y="127"/>
                </a:lnTo>
                <a:lnTo>
                  <a:pt x="115" y="123"/>
                </a:lnTo>
                <a:lnTo>
                  <a:pt x="115" y="123"/>
                </a:lnTo>
                <a:close/>
                <a:moveTo>
                  <a:pt x="110" y="107"/>
                </a:moveTo>
                <a:lnTo>
                  <a:pt x="113" y="113"/>
                </a:lnTo>
                <a:lnTo>
                  <a:pt x="111" y="115"/>
                </a:lnTo>
                <a:lnTo>
                  <a:pt x="113" y="118"/>
                </a:lnTo>
                <a:lnTo>
                  <a:pt x="116" y="115"/>
                </a:lnTo>
                <a:lnTo>
                  <a:pt x="116" y="108"/>
                </a:lnTo>
                <a:lnTo>
                  <a:pt x="120" y="107"/>
                </a:lnTo>
                <a:lnTo>
                  <a:pt x="116" y="105"/>
                </a:lnTo>
                <a:lnTo>
                  <a:pt x="110" y="107"/>
                </a:lnTo>
                <a:lnTo>
                  <a:pt x="110" y="107"/>
                </a:lnTo>
                <a:close/>
                <a:moveTo>
                  <a:pt x="66" y="135"/>
                </a:moveTo>
                <a:lnTo>
                  <a:pt x="68" y="138"/>
                </a:lnTo>
                <a:lnTo>
                  <a:pt x="73" y="140"/>
                </a:lnTo>
                <a:lnTo>
                  <a:pt x="75" y="140"/>
                </a:lnTo>
                <a:lnTo>
                  <a:pt x="70" y="135"/>
                </a:lnTo>
                <a:lnTo>
                  <a:pt x="66" y="135"/>
                </a:lnTo>
                <a:lnTo>
                  <a:pt x="66" y="135"/>
                </a:lnTo>
                <a:close/>
                <a:moveTo>
                  <a:pt x="75" y="145"/>
                </a:moveTo>
                <a:lnTo>
                  <a:pt x="76" y="147"/>
                </a:lnTo>
                <a:lnTo>
                  <a:pt x="80" y="147"/>
                </a:lnTo>
                <a:lnTo>
                  <a:pt x="81" y="152"/>
                </a:lnTo>
                <a:lnTo>
                  <a:pt x="85" y="153"/>
                </a:lnTo>
                <a:lnTo>
                  <a:pt x="88" y="157"/>
                </a:lnTo>
                <a:lnTo>
                  <a:pt x="88" y="163"/>
                </a:lnTo>
                <a:lnTo>
                  <a:pt x="91" y="165"/>
                </a:lnTo>
                <a:lnTo>
                  <a:pt x="91" y="170"/>
                </a:lnTo>
                <a:lnTo>
                  <a:pt x="96" y="175"/>
                </a:lnTo>
                <a:lnTo>
                  <a:pt x="100" y="175"/>
                </a:lnTo>
                <a:lnTo>
                  <a:pt x="105" y="171"/>
                </a:lnTo>
                <a:lnTo>
                  <a:pt x="105" y="168"/>
                </a:lnTo>
                <a:lnTo>
                  <a:pt x="106" y="167"/>
                </a:lnTo>
                <a:lnTo>
                  <a:pt x="106" y="163"/>
                </a:lnTo>
                <a:lnTo>
                  <a:pt x="105" y="160"/>
                </a:lnTo>
                <a:lnTo>
                  <a:pt x="106" y="157"/>
                </a:lnTo>
                <a:lnTo>
                  <a:pt x="106" y="153"/>
                </a:lnTo>
                <a:lnTo>
                  <a:pt x="101" y="152"/>
                </a:lnTo>
                <a:lnTo>
                  <a:pt x="91" y="143"/>
                </a:lnTo>
                <a:lnTo>
                  <a:pt x="85" y="145"/>
                </a:lnTo>
                <a:lnTo>
                  <a:pt x="80" y="143"/>
                </a:lnTo>
                <a:lnTo>
                  <a:pt x="75" y="145"/>
                </a:lnTo>
                <a:lnTo>
                  <a:pt x="75" y="145"/>
                </a:lnTo>
                <a:close/>
                <a:moveTo>
                  <a:pt x="171" y="130"/>
                </a:moveTo>
                <a:lnTo>
                  <a:pt x="169" y="132"/>
                </a:lnTo>
                <a:lnTo>
                  <a:pt x="169" y="137"/>
                </a:lnTo>
                <a:lnTo>
                  <a:pt x="168" y="140"/>
                </a:lnTo>
                <a:lnTo>
                  <a:pt x="166" y="140"/>
                </a:lnTo>
                <a:lnTo>
                  <a:pt x="169" y="143"/>
                </a:lnTo>
                <a:lnTo>
                  <a:pt x="176" y="142"/>
                </a:lnTo>
                <a:lnTo>
                  <a:pt x="178" y="137"/>
                </a:lnTo>
                <a:lnTo>
                  <a:pt x="174" y="133"/>
                </a:lnTo>
                <a:lnTo>
                  <a:pt x="171" y="130"/>
                </a:lnTo>
                <a:lnTo>
                  <a:pt x="171" y="130"/>
                </a:lnTo>
                <a:close/>
                <a:moveTo>
                  <a:pt x="113" y="147"/>
                </a:moveTo>
                <a:lnTo>
                  <a:pt x="118" y="150"/>
                </a:lnTo>
                <a:lnTo>
                  <a:pt x="120" y="148"/>
                </a:lnTo>
                <a:lnTo>
                  <a:pt x="121" y="147"/>
                </a:lnTo>
                <a:lnTo>
                  <a:pt x="120" y="142"/>
                </a:lnTo>
                <a:lnTo>
                  <a:pt x="115" y="140"/>
                </a:lnTo>
                <a:lnTo>
                  <a:pt x="111" y="143"/>
                </a:lnTo>
                <a:lnTo>
                  <a:pt x="113" y="147"/>
                </a:lnTo>
                <a:lnTo>
                  <a:pt x="113" y="147"/>
                </a:lnTo>
                <a:close/>
                <a:moveTo>
                  <a:pt x="123" y="163"/>
                </a:moveTo>
                <a:lnTo>
                  <a:pt x="120" y="168"/>
                </a:lnTo>
                <a:lnTo>
                  <a:pt x="118" y="171"/>
                </a:lnTo>
                <a:lnTo>
                  <a:pt x="120" y="178"/>
                </a:lnTo>
                <a:lnTo>
                  <a:pt x="123" y="176"/>
                </a:lnTo>
                <a:lnTo>
                  <a:pt x="125" y="171"/>
                </a:lnTo>
                <a:lnTo>
                  <a:pt x="123" y="167"/>
                </a:lnTo>
                <a:lnTo>
                  <a:pt x="125" y="162"/>
                </a:lnTo>
                <a:lnTo>
                  <a:pt x="123" y="163"/>
                </a:lnTo>
                <a:lnTo>
                  <a:pt x="123" y="163"/>
                </a:lnTo>
                <a:close/>
                <a:moveTo>
                  <a:pt x="133" y="167"/>
                </a:moveTo>
                <a:lnTo>
                  <a:pt x="131" y="168"/>
                </a:lnTo>
                <a:lnTo>
                  <a:pt x="131" y="171"/>
                </a:lnTo>
                <a:lnTo>
                  <a:pt x="136" y="171"/>
                </a:lnTo>
                <a:lnTo>
                  <a:pt x="136" y="168"/>
                </a:lnTo>
                <a:lnTo>
                  <a:pt x="133" y="167"/>
                </a:lnTo>
                <a:lnTo>
                  <a:pt x="133" y="167"/>
                </a:lnTo>
                <a:close/>
                <a:moveTo>
                  <a:pt x="148" y="157"/>
                </a:moveTo>
                <a:lnTo>
                  <a:pt x="143" y="152"/>
                </a:lnTo>
                <a:lnTo>
                  <a:pt x="141" y="152"/>
                </a:lnTo>
                <a:lnTo>
                  <a:pt x="141" y="155"/>
                </a:lnTo>
                <a:lnTo>
                  <a:pt x="148" y="162"/>
                </a:lnTo>
                <a:lnTo>
                  <a:pt x="149" y="158"/>
                </a:lnTo>
                <a:lnTo>
                  <a:pt x="148" y="157"/>
                </a:lnTo>
                <a:lnTo>
                  <a:pt x="148" y="157"/>
                </a:lnTo>
                <a:close/>
                <a:moveTo>
                  <a:pt x="158" y="165"/>
                </a:moveTo>
                <a:lnTo>
                  <a:pt x="159" y="167"/>
                </a:lnTo>
                <a:lnTo>
                  <a:pt x="163" y="170"/>
                </a:lnTo>
                <a:lnTo>
                  <a:pt x="164" y="170"/>
                </a:lnTo>
                <a:lnTo>
                  <a:pt x="161" y="167"/>
                </a:lnTo>
                <a:lnTo>
                  <a:pt x="158" y="165"/>
                </a:lnTo>
                <a:lnTo>
                  <a:pt x="158" y="165"/>
                </a:lnTo>
                <a:close/>
                <a:moveTo>
                  <a:pt x="149" y="180"/>
                </a:moveTo>
                <a:lnTo>
                  <a:pt x="153" y="175"/>
                </a:lnTo>
                <a:lnTo>
                  <a:pt x="158" y="175"/>
                </a:lnTo>
                <a:lnTo>
                  <a:pt x="163" y="180"/>
                </a:lnTo>
                <a:lnTo>
                  <a:pt x="168" y="183"/>
                </a:lnTo>
                <a:lnTo>
                  <a:pt x="173" y="181"/>
                </a:lnTo>
                <a:lnTo>
                  <a:pt x="173" y="180"/>
                </a:lnTo>
                <a:lnTo>
                  <a:pt x="169" y="176"/>
                </a:lnTo>
                <a:lnTo>
                  <a:pt x="161" y="171"/>
                </a:lnTo>
                <a:lnTo>
                  <a:pt x="158" y="171"/>
                </a:lnTo>
                <a:lnTo>
                  <a:pt x="154" y="168"/>
                </a:lnTo>
                <a:lnTo>
                  <a:pt x="153" y="168"/>
                </a:lnTo>
                <a:lnTo>
                  <a:pt x="153" y="167"/>
                </a:lnTo>
                <a:lnTo>
                  <a:pt x="149" y="165"/>
                </a:lnTo>
                <a:lnTo>
                  <a:pt x="149" y="170"/>
                </a:lnTo>
                <a:lnTo>
                  <a:pt x="151" y="173"/>
                </a:lnTo>
                <a:lnTo>
                  <a:pt x="149" y="175"/>
                </a:lnTo>
                <a:lnTo>
                  <a:pt x="148" y="178"/>
                </a:lnTo>
                <a:lnTo>
                  <a:pt x="149" y="180"/>
                </a:lnTo>
                <a:lnTo>
                  <a:pt x="149" y="180"/>
                </a:lnTo>
                <a:close/>
                <a:moveTo>
                  <a:pt x="126" y="213"/>
                </a:moveTo>
                <a:lnTo>
                  <a:pt x="125" y="215"/>
                </a:lnTo>
                <a:lnTo>
                  <a:pt x="123" y="215"/>
                </a:lnTo>
                <a:lnTo>
                  <a:pt x="120" y="208"/>
                </a:lnTo>
                <a:lnTo>
                  <a:pt x="123" y="203"/>
                </a:lnTo>
                <a:lnTo>
                  <a:pt x="121" y="195"/>
                </a:lnTo>
                <a:lnTo>
                  <a:pt x="123" y="191"/>
                </a:lnTo>
                <a:lnTo>
                  <a:pt x="123" y="186"/>
                </a:lnTo>
                <a:lnTo>
                  <a:pt x="121" y="186"/>
                </a:lnTo>
                <a:lnTo>
                  <a:pt x="116" y="185"/>
                </a:lnTo>
                <a:lnTo>
                  <a:pt x="116" y="181"/>
                </a:lnTo>
                <a:lnTo>
                  <a:pt x="121" y="180"/>
                </a:lnTo>
                <a:lnTo>
                  <a:pt x="126" y="185"/>
                </a:lnTo>
                <a:lnTo>
                  <a:pt x="130" y="186"/>
                </a:lnTo>
                <a:lnTo>
                  <a:pt x="130" y="188"/>
                </a:lnTo>
                <a:lnTo>
                  <a:pt x="131" y="188"/>
                </a:lnTo>
                <a:lnTo>
                  <a:pt x="136" y="188"/>
                </a:lnTo>
                <a:lnTo>
                  <a:pt x="139" y="188"/>
                </a:lnTo>
                <a:lnTo>
                  <a:pt x="143" y="193"/>
                </a:lnTo>
                <a:lnTo>
                  <a:pt x="146" y="190"/>
                </a:lnTo>
                <a:lnTo>
                  <a:pt x="149" y="188"/>
                </a:lnTo>
                <a:lnTo>
                  <a:pt x="151" y="190"/>
                </a:lnTo>
                <a:lnTo>
                  <a:pt x="151" y="195"/>
                </a:lnTo>
                <a:lnTo>
                  <a:pt x="148" y="196"/>
                </a:lnTo>
                <a:lnTo>
                  <a:pt x="146" y="201"/>
                </a:lnTo>
                <a:lnTo>
                  <a:pt x="139" y="205"/>
                </a:lnTo>
                <a:lnTo>
                  <a:pt x="138" y="208"/>
                </a:lnTo>
                <a:lnTo>
                  <a:pt x="135" y="208"/>
                </a:lnTo>
                <a:lnTo>
                  <a:pt x="135" y="210"/>
                </a:lnTo>
                <a:lnTo>
                  <a:pt x="131" y="210"/>
                </a:lnTo>
                <a:lnTo>
                  <a:pt x="126" y="213"/>
                </a:lnTo>
                <a:lnTo>
                  <a:pt x="126" y="213"/>
                </a:lnTo>
                <a:close/>
                <a:moveTo>
                  <a:pt x="138" y="210"/>
                </a:moveTo>
                <a:lnTo>
                  <a:pt x="135" y="211"/>
                </a:lnTo>
                <a:lnTo>
                  <a:pt x="133" y="215"/>
                </a:lnTo>
                <a:lnTo>
                  <a:pt x="136" y="218"/>
                </a:lnTo>
                <a:lnTo>
                  <a:pt x="139" y="213"/>
                </a:lnTo>
                <a:lnTo>
                  <a:pt x="139" y="210"/>
                </a:lnTo>
                <a:lnTo>
                  <a:pt x="138" y="210"/>
                </a:lnTo>
                <a:lnTo>
                  <a:pt x="138" y="210"/>
                </a:lnTo>
                <a:close/>
                <a:moveTo>
                  <a:pt x="179" y="208"/>
                </a:moveTo>
                <a:lnTo>
                  <a:pt x="179" y="213"/>
                </a:lnTo>
                <a:lnTo>
                  <a:pt x="178" y="210"/>
                </a:lnTo>
                <a:lnTo>
                  <a:pt x="179" y="208"/>
                </a:lnTo>
                <a:lnTo>
                  <a:pt x="179" y="208"/>
                </a:lnTo>
                <a:close/>
                <a:moveTo>
                  <a:pt x="158" y="238"/>
                </a:moveTo>
                <a:lnTo>
                  <a:pt x="161" y="235"/>
                </a:lnTo>
                <a:lnTo>
                  <a:pt x="163" y="225"/>
                </a:lnTo>
                <a:lnTo>
                  <a:pt x="169" y="218"/>
                </a:lnTo>
                <a:lnTo>
                  <a:pt x="171" y="213"/>
                </a:lnTo>
                <a:lnTo>
                  <a:pt x="171" y="210"/>
                </a:lnTo>
                <a:lnTo>
                  <a:pt x="173" y="206"/>
                </a:lnTo>
                <a:lnTo>
                  <a:pt x="173" y="198"/>
                </a:lnTo>
                <a:lnTo>
                  <a:pt x="169" y="200"/>
                </a:lnTo>
                <a:lnTo>
                  <a:pt x="168" y="208"/>
                </a:lnTo>
                <a:lnTo>
                  <a:pt x="163" y="215"/>
                </a:lnTo>
                <a:lnTo>
                  <a:pt x="163" y="220"/>
                </a:lnTo>
                <a:lnTo>
                  <a:pt x="161" y="225"/>
                </a:lnTo>
                <a:lnTo>
                  <a:pt x="158" y="230"/>
                </a:lnTo>
                <a:lnTo>
                  <a:pt x="156" y="235"/>
                </a:lnTo>
                <a:lnTo>
                  <a:pt x="158" y="238"/>
                </a:lnTo>
                <a:lnTo>
                  <a:pt x="158" y="238"/>
                </a:lnTo>
                <a:close/>
                <a:moveTo>
                  <a:pt x="153" y="236"/>
                </a:moveTo>
                <a:lnTo>
                  <a:pt x="153" y="226"/>
                </a:lnTo>
                <a:lnTo>
                  <a:pt x="154" y="215"/>
                </a:lnTo>
                <a:lnTo>
                  <a:pt x="159" y="210"/>
                </a:lnTo>
                <a:lnTo>
                  <a:pt x="159" y="206"/>
                </a:lnTo>
                <a:lnTo>
                  <a:pt x="156" y="205"/>
                </a:lnTo>
                <a:lnTo>
                  <a:pt x="153" y="206"/>
                </a:lnTo>
                <a:lnTo>
                  <a:pt x="151" y="205"/>
                </a:lnTo>
                <a:lnTo>
                  <a:pt x="146" y="206"/>
                </a:lnTo>
                <a:lnTo>
                  <a:pt x="146" y="211"/>
                </a:lnTo>
                <a:lnTo>
                  <a:pt x="144" y="215"/>
                </a:lnTo>
                <a:lnTo>
                  <a:pt x="144" y="220"/>
                </a:lnTo>
                <a:lnTo>
                  <a:pt x="143" y="225"/>
                </a:lnTo>
                <a:lnTo>
                  <a:pt x="135" y="228"/>
                </a:lnTo>
                <a:lnTo>
                  <a:pt x="133" y="230"/>
                </a:lnTo>
                <a:lnTo>
                  <a:pt x="135" y="236"/>
                </a:lnTo>
                <a:lnTo>
                  <a:pt x="138" y="238"/>
                </a:lnTo>
                <a:lnTo>
                  <a:pt x="143" y="240"/>
                </a:lnTo>
                <a:lnTo>
                  <a:pt x="148" y="241"/>
                </a:lnTo>
                <a:lnTo>
                  <a:pt x="148" y="246"/>
                </a:lnTo>
                <a:lnTo>
                  <a:pt x="151" y="248"/>
                </a:lnTo>
                <a:lnTo>
                  <a:pt x="156" y="245"/>
                </a:lnTo>
                <a:lnTo>
                  <a:pt x="156" y="241"/>
                </a:lnTo>
                <a:lnTo>
                  <a:pt x="153" y="236"/>
                </a:lnTo>
                <a:lnTo>
                  <a:pt x="153" y="236"/>
                </a:lnTo>
                <a:close/>
                <a:moveTo>
                  <a:pt x="164" y="243"/>
                </a:moveTo>
                <a:lnTo>
                  <a:pt x="166" y="243"/>
                </a:lnTo>
                <a:lnTo>
                  <a:pt x="166" y="246"/>
                </a:lnTo>
                <a:lnTo>
                  <a:pt x="163" y="248"/>
                </a:lnTo>
                <a:lnTo>
                  <a:pt x="159" y="246"/>
                </a:lnTo>
                <a:lnTo>
                  <a:pt x="161" y="243"/>
                </a:lnTo>
                <a:lnTo>
                  <a:pt x="164" y="243"/>
                </a:lnTo>
                <a:lnTo>
                  <a:pt x="164" y="243"/>
                </a:lnTo>
                <a:close/>
                <a:moveTo>
                  <a:pt x="179" y="223"/>
                </a:moveTo>
                <a:lnTo>
                  <a:pt x="183" y="223"/>
                </a:lnTo>
                <a:lnTo>
                  <a:pt x="186" y="225"/>
                </a:lnTo>
                <a:lnTo>
                  <a:pt x="186" y="230"/>
                </a:lnTo>
                <a:lnTo>
                  <a:pt x="184" y="233"/>
                </a:lnTo>
                <a:lnTo>
                  <a:pt x="176" y="235"/>
                </a:lnTo>
                <a:lnTo>
                  <a:pt x="171" y="236"/>
                </a:lnTo>
                <a:lnTo>
                  <a:pt x="171" y="233"/>
                </a:lnTo>
                <a:lnTo>
                  <a:pt x="169" y="231"/>
                </a:lnTo>
                <a:lnTo>
                  <a:pt x="171" y="226"/>
                </a:lnTo>
                <a:lnTo>
                  <a:pt x="179" y="223"/>
                </a:lnTo>
                <a:lnTo>
                  <a:pt x="179" y="223"/>
                </a:lnTo>
                <a:close/>
                <a:moveTo>
                  <a:pt x="203" y="223"/>
                </a:moveTo>
                <a:lnTo>
                  <a:pt x="204" y="226"/>
                </a:lnTo>
                <a:lnTo>
                  <a:pt x="204" y="230"/>
                </a:lnTo>
                <a:lnTo>
                  <a:pt x="201" y="226"/>
                </a:lnTo>
                <a:lnTo>
                  <a:pt x="203" y="223"/>
                </a:lnTo>
                <a:lnTo>
                  <a:pt x="203" y="223"/>
                </a:lnTo>
                <a:close/>
                <a:moveTo>
                  <a:pt x="188" y="241"/>
                </a:moveTo>
                <a:lnTo>
                  <a:pt x="193" y="243"/>
                </a:lnTo>
                <a:lnTo>
                  <a:pt x="193" y="248"/>
                </a:lnTo>
                <a:lnTo>
                  <a:pt x="188" y="245"/>
                </a:lnTo>
                <a:lnTo>
                  <a:pt x="188" y="243"/>
                </a:lnTo>
                <a:lnTo>
                  <a:pt x="188" y="241"/>
                </a:lnTo>
                <a:lnTo>
                  <a:pt x="188" y="241"/>
                </a:lnTo>
                <a:close/>
                <a:moveTo>
                  <a:pt x="184" y="188"/>
                </a:moveTo>
                <a:lnTo>
                  <a:pt x="184" y="193"/>
                </a:lnTo>
                <a:lnTo>
                  <a:pt x="181" y="193"/>
                </a:lnTo>
                <a:lnTo>
                  <a:pt x="176" y="190"/>
                </a:lnTo>
                <a:lnTo>
                  <a:pt x="179" y="188"/>
                </a:lnTo>
                <a:lnTo>
                  <a:pt x="184" y="188"/>
                </a:lnTo>
                <a:lnTo>
                  <a:pt x="184" y="188"/>
                </a:lnTo>
                <a:close/>
                <a:moveTo>
                  <a:pt x="194" y="195"/>
                </a:moveTo>
                <a:lnTo>
                  <a:pt x="199" y="196"/>
                </a:lnTo>
                <a:lnTo>
                  <a:pt x="201" y="200"/>
                </a:lnTo>
                <a:lnTo>
                  <a:pt x="208" y="200"/>
                </a:lnTo>
                <a:lnTo>
                  <a:pt x="209" y="200"/>
                </a:lnTo>
                <a:lnTo>
                  <a:pt x="211" y="200"/>
                </a:lnTo>
                <a:lnTo>
                  <a:pt x="213" y="200"/>
                </a:lnTo>
                <a:lnTo>
                  <a:pt x="211" y="198"/>
                </a:lnTo>
                <a:lnTo>
                  <a:pt x="209" y="193"/>
                </a:lnTo>
                <a:lnTo>
                  <a:pt x="206" y="191"/>
                </a:lnTo>
                <a:lnTo>
                  <a:pt x="206" y="185"/>
                </a:lnTo>
                <a:lnTo>
                  <a:pt x="206" y="178"/>
                </a:lnTo>
                <a:lnTo>
                  <a:pt x="206" y="175"/>
                </a:lnTo>
                <a:lnTo>
                  <a:pt x="204" y="173"/>
                </a:lnTo>
                <a:lnTo>
                  <a:pt x="201" y="168"/>
                </a:lnTo>
                <a:lnTo>
                  <a:pt x="198" y="165"/>
                </a:lnTo>
                <a:lnTo>
                  <a:pt x="194" y="165"/>
                </a:lnTo>
                <a:lnTo>
                  <a:pt x="193" y="165"/>
                </a:lnTo>
                <a:lnTo>
                  <a:pt x="191" y="165"/>
                </a:lnTo>
                <a:lnTo>
                  <a:pt x="188" y="165"/>
                </a:lnTo>
                <a:lnTo>
                  <a:pt x="186" y="167"/>
                </a:lnTo>
                <a:lnTo>
                  <a:pt x="183" y="167"/>
                </a:lnTo>
                <a:lnTo>
                  <a:pt x="178" y="167"/>
                </a:lnTo>
                <a:lnTo>
                  <a:pt x="176" y="165"/>
                </a:lnTo>
                <a:lnTo>
                  <a:pt x="176" y="168"/>
                </a:lnTo>
                <a:lnTo>
                  <a:pt x="179" y="175"/>
                </a:lnTo>
                <a:lnTo>
                  <a:pt x="186" y="180"/>
                </a:lnTo>
                <a:lnTo>
                  <a:pt x="191" y="185"/>
                </a:lnTo>
                <a:lnTo>
                  <a:pt x="194" y="186"/>
                </a:lnTo>
                <a:lnTo>
                  <a:pt x="193" y="190"/>
                </a:lnTo>
                <a:lnTo>
                  <a:pt x="191" y="191"/>
                </a:lnTo>
                <a:lnTo>
                  <a:pt x="191" y="193"/>
                </a:lnTo>
                <a:lnTo>
                  <a:pt x="193" y="191"/>
                </a:lnTo>
                <a:lnTo>
                  <a:pt x="193" y="193"/>
                </a:lnTo>
                <a:lnTo>
                  <a:pt x="194" y="195"/>
                </a:lnTo>
                <a:lnTo>
                  <a:pt x="194" y="195"/>
                </a:lnTo>
                <a:close/>
                <a:moveTo>
                  <a:pt x="191" y="195"/>
                </a:moveTo>
                <a:lnTo>
                  <a:pt x="186" y="196"/>
                </a:lnTo>
                <a:lnTo>
                  <a:pt x="181" y="195"/>
                </a:lnTo>
                <a:lnTo>
                  <a:pt x="178" y="195"/>
                </a:lnTo>
                <a:lnTo>
                  <a:pt x="181" y="200"/>
                </a:lnTo>
                <a:lnTo>
                  <a:pt x="181" y="203"/>
                </a:lnTo>
                <a:lnTo>
                  <a:pt x="183" y="206"/>
                </a:lnTo>
                <a:lnTo>
                  <a:pt x="186" y="203"/>
                </a:lnTo>
                <a:lnTo>
                  <a:pt x="189" y="206"/>
                </a:lnTo>
                <a:lnTo>
                  <a:pt x="188" y="211"/>
                </a:lnTo>
                <a:lnTo>
                  <a:pt x="191" y="216"/>
                </a:lnTo>
                <a:lnTo>
                  <a:pt x="191" y="223"/>
                </a:lnTo>
                <a:lnTo>
                  <a:pt x="196" y="225"/>
                </a:lnTo>
                <a:lnTo>
                  <a:pt x="196" y="218"/>
                </a:lnTo>
                <a:lnTo>
                  <a:pt x="198" y="221"/>
                </a:lnTo>
                <a:lnTo>
                  <a:pt x="203" y="221"/>
                </a:lnTo>
                <a:lnTo>
                  <a:pt x="203" y="218"/>
                </a:lnTo>
                <a:lnTo>
                  <a:pt x="199" y="211"/>
                </a:lnTo>
                <a:lnTo>
                  <a:pt x="196" y="208"/>
                </a:lnTo>
                <a:lnTo>
                  <a:pt x="194" y="201"/>
                </a:lnTo>
                <a:lnTo>
                  <a:pt x="193" y="196"/>
                </a:lnTo>
                <a:lnTo>
                  <a:pt x="191" y="195"/>
                </a:lnTo>
                <a:lnTo>
                  <a:pt x="191" y="195"/>
                </a:lnTo>
                <a:close/>
                <a:moveTo>
                  <a:pt x="214" y="206"/>
                </a:moveTo>
                <a:lnTo>
                  <a:pt x="218" y="205"/>
                </a:lnTo>
                <a:lnTo>
                  <a:pt x="216" y="203"/>
                </a:lnTo>
                <a:lnTo>
                  <a:pt x="214" y="205"/>
                </a:lnTo>
                <a:lnTo>
                  <a:pt x="214" y="206"/>
                </a:lnTo>
                <a:lnTo>
                  <a:pt x="214" y="206"/>
                </a:lnTo>
                <a:close/>
                <a:moveTo>
                  <a:pt x="216" y="210"/>
                </a:moveTo>
                <a:lnTo>
                  <a:pt x="213" y="208"/>
                </a:lnTo>
                <a:lnTo>
                  <a:pt x="213" y="211"/>
                </a:lnTo>
                <a:lnTo>
                  <a:pt x="214" y="211"/>
                </a:lnTo>
                <a:lnTo>
                  <a:pt x="216" y="210"/>
                </a:lnTo>
                <a:lnTo>
                  <a:pt x="216" y="210"/>
                </a:lnTo>
                <a:close/>
                <a:moveTo>
                  <a:pt x="214" y="231"/>
                </a:moveTo>
                <a:lnTo>
                  <a:pt x="216" y="226"/>
                </a:lnTo>
                <a:lnTo>
                  <a:pt x="213" y="223"/>
                </a:lnTo>
                <a:lnTo>
                  <a:pt x="213" y="218"/>
                </a:lnTo>
                <a:lnTo>
                  <a:pt x="214" y="218"/>
                </a:lnTo>
                <a:lnTo>
                  <a:pt x="213" y="215"/>
                </a:lnTo>
                <a:lnTo>
                  <a:pt x="211" y="216"/>
                </a:lnTo>
                <a:lnTo>
                  <a:pt x="209" y="221"/>
                </a:lnTo>
                <a:lnTo>
                  <a:pt x="213" y="226"/>
                </a:lnTo>
                <a:lnTo>
                  <a:pt x="213" y="228"/>
                </a:lnTo>
                <a:lnTo>
                  <a:pt x="213" y="231"/>
                </a:lnTo>
                <a:lnTo>
                  <a:pt x="214" y="231"/>
                </a:lnTo>
                <a:lnTo>
                  <a:pt x="214" y="231"/>
                </a:lnTo>
                <a:close/>
                <a:moveTo>
                  <a:pt x="219" y="233"/>
                </a:moveTo>
                <a:lnTo>
                  <a:pt x="219" y="235"/>
                </a:lnTo>
                <a:lnTo>
                  <a:pt x="221" y="236"/>
                </a:lnTo>
                <a:lnTo>
                  <a:pt x="223" y="235"/>
                </a:lnTo>
                <a:lnTo>
                  <a:pt x="219" y="233"/>
                </a:lnTo>
                <a:lnTo>
                  <a:pt x="219" y="233"/>
                </a:lnTo>
                <a:close/>
                <a:moveTo>
                  <a:pt x="224" y="223"/>
                </a:moveTo>
                <a:lnTo>
                  <a:pt x="223" y="228"/>
                </a:lnTo>
                <a:lnTo>
                  <a:pt x="221" y="230"/>
                </a:lnTo>
                <a:lnTo>
                  <a:pt x="224" y="233"/>
                </a:lnTo>
                <a:lnTo>
                  <a:pt x="228" y="231"/>
                </a:lnTo>
                <a:lnTo>
                  <a:pt x="226" y="226"/>
                </a:lnTo>
                <a:lnTo>
                  <a:pt x="224" y="223"/>
                </a:lnTo>
                <a:lnTo>
                  <a:pt x="224" y="223"/>
                </a:lnTo>
                <a:close/>
                <a:moveTo>
                  <a:pt x="130" y="299"/>
                </a:moveTo>
                <a:lnTo>
                  <a:pt x="125" y="294"/>
                </a:lnTo>
                <a:lnTo>
                  <a:pt x="128" y="288"/>
                </a:lnTo>
                <a:lnTo>
                  <a:pt x="128" y="283"/>
                </a:lnTo>
                <a:lnTo>
                  <a:pt x="128" y="279"/>
                </a:lnTo>
                <a:lnTo>
                  <a:pt x="131" y="274"/>
                </a:lnTo>
                <a:lnTo>
                  <a:pt x="136" y="273"/>
                </a:lnTo>
                <a:lnTo>
                  <a:pt x="139" y="269"/>
                </a:lnTo>
                <a:lnTo>
                  <a:pt x="144" y="271"/>
                </a:lnTo>
                <a:lnTo>
                  <a:pt x="151" y="269"/>
                </a:lnTo>
                <a:lnTo>
                  <a:pt x="149" y="266"/>
                </a:lnTo>
                <a:lnTo>
                  <a:pt x="151" y="263"/>
                </a:lnTo>
                <a:lnTo>
                  <a:pt x="156" y="260"/>
                </a:lnTo>
                <a:lnTo>
                  <a:pt x="159" y="256"/>
                </a:lnTo>
                <a:lnTo>
                  <a:pt x="163" y="256"/>
                </a:lnTo>
                <a:lnTo>
                  <a:pt x="169" y="261"/>
                </a:lnTo>
                <a:lnTo>
                  <a:pt x="169" y="268"/>
                </a:lnTo>
                <a:lnTo>
                  <a:pt x="164" y="274"/>
                </a:lnTo>
                <a:lnTo>
                  <a:pt x="169" y="271"/>
                </a:lnTo>
                <a:lnTo>
                  <a:pt x="174" y="269"/>
                </a:lnTo>
                <a:lnTo>
                  <a:pt x="179" y="268"/>
                </a:lnTo>
                <a:lnTo>
                  <a:pt x="183" y="260"/>
                </a:lnTo>
                <a:lnTo>
                  <a:pt x="188" y="258"/>
                </a:lnTo>
                <a:lnTo>
                  <a:pt x="189" y="263"/>
                </a:lnTo>
                <a:lnTo>
                  <a:pt x="193" y="261"/>
                </a:lnTo>
                <a:lnTo>
                  <a:pt x="193" y="258"/>
                </a:lnTo>
                <a:lnTo>
                  <a:pt x="191" y="258"/>
                </a:lnTo>
                <a:lnTo>
                  <a:pt x="194" y="248"/>
                </a:lnTo>
                <a:lnTo>
                  <a:pt x="199" y="251"/>
                </a:lnTo>
                <a:lnTo>
                  <a:pt x="203" y="253"/>
                </a:lnTo>
                <a:lnTo>
                  <a:pt x="203" y="251"/>
                </a:lnTo>
                <a:lnTo>
                  <a:pt x="203" y="245"/>
                </a:lnTo>
                <a:lnTo>
                  <a:pt x="204" y="245"/>
                </a:lnTo>
                <a:lnTo>
                  <a:pt x="209" y="248"/>
                </a:lnTo>
                <a:lnTo>
                  <a:pt x="209" y="245"/>
                </a:lnTo>
                <a:lnTo>
                  <a:pt x="206" y="236"/>
                </a:lnTo>
                <a:lnTo>
                  <a:pt x="208" y="231"/>
                </a:lnTo>
                <a:lnTo>
                  <a:pt x="211" y="233"/>
                </a:lnTo>
                <a:lnTo>
                  <a:pt x="213" y="231"/>
                </a:lnTo>
                <a:lnTo>
                  <a:pt x="213" y="236"/>
                </a:lnTo>
                <a:lnTo>
                  <a:pt x="219" y="241"/>
                </a:lnTo>
                <a:lnTo>
                  <a:pt x="224" y="245"/>
                </a:lnTo>
                <a:lnTo>
                  <a:pt x="228" y="243"/>
                </a:lnTo>
                <a:lnTo>
                  <a:pt x="228" y="246"/>
                </a:lnTo>
                <a:lnTo>
                  <a:pt x="231" y="250"/>
                </a:lnTo>
                <a:lnTo>
                  <a:pt x="231" y="256"/>
                </a:lnTo>
                <a:lnTo>
                  <a:pt x="228" y="255"/>
                </a:lnTo>
                <a:lnTo>
                  <a:pt x="228" y="258"/>
                </a:lnTo>
                <a:lnTo>
                  <a:pt x="229" y="261"/>
                </a:lnTo>
                <a:lnTo>
                  <a:pt x="233" y="261"/>
                </a:lnTo>
                <a:lnTo>
                  <a:pt x="231" y="263"/>
                </a:lnTo>
                <a:lnTo>
                  <a:pt x="231" y="269"/>
                </a:lnTo>
                <a:lnTo>
                  <a:pt x="233" y="266"/>
                </a:lnTo>
                <a:lnTo>
                  <a:pt x="234" y="271"/>
                </a:lnTo>
                <a:lnTo>
                  <a:pt x="234" y="276"/>
                </a:lnTo>
                <a:lnTo>
                  <a:pt x="237" y="279"/>
                </a:lnTo>
                <a:lnTo>
                  <a:pt x="239" y="284"/>
                </a:lnTo>
                <a:lnTo>
                  <a:pt x="241" y="291"/>
                </a:lnTo>
                <a:lnTo>
                  <a:pt x="237" y="296"/>
                </a:lnTo>
                <a:lnTo>
                  <a:pt x="236" y="296"/>
                </a:lnTo>
                <a:lnTo>
                  <a:pt x="236" y="299"/>
                </a:lnTo>
                <a:lnTo>
                  <a:pt x="234" y="296"/>
                </a:lnTo>
                <a:lnTo>
                  <a:pt x="231" y="298"/>
                </a:lnTo>
                <a:lnTo>
                  <a:pt x="231" y="299"/>
                </a:lnTo>
                <a:lnTo>
                  <a:pt x="233" y="306"/>
                </a:lnTo>
                <a:lnTo>
                  <a:pt x="233" y="311"/>
                </a:lnTo>
                <a:lnTo>
                  <a:pt x="233" y="314"/>
                </a:lnTo>
                <a:lnTo>
                  <a:pt x="231" y="311"/>
                </a:lnTo>
                <a:lnTo>
                  <a:pt x="228" y="304"/>
                </a:lnTo>
                <a:lnTo>
                  <a:pt x="228" y="301"/>
                </a:lnTo>
                <a:lnTo>
                  <a:pt x="226" y="298"/>
                </a:lnTo>
                <a:lnTo>
                  <a:pt x="224" y="293"/>
                </a:lnTo>
                <a:lnTo>
                  <a:pt x="221" y="288"/>
                </a:lnTo>
                <a:lnTo>
                  <a:pt x="218" y="289"/>
                </a:lnTo>
                <a:lnTo>
                  <a:pt x="213" y="299"/>
                </a:lnTo>
                <a:lnTo>
                  <a:pt x="211" y="303"/>
                </a:lnTo>
                <a:lnTo>
                  <a:pt x="216" y="306"/>
                </a:lnTo>
                <a:lnTo>
                  <a:pt x="218" y="311"/>
                </a:lnTo>
                <a:lnTo>
                  <a:pt x="221" y="314"/>
                </a:lnTo>
                <a:lnTo>
                  <a:pt x="219" y="319"/>
                </a:lnTo>
                <a:lnTo>
                  <a:pt x="213" y="326"/>
                </a:lnTo>
                <a:lnTo>
                  <a:pt x="209" y="329"/>
                </a:lnTo>
                <a:lnTo>
                  <a:pt x="208" y="328"/>
                </a:lnTo>
                <a:lnTo>
                  <a:pt x="206" y="323"/>
                </a:lnTo>
                <a:lnTo>
                  <a:pt x="209" y="321"/>
                </a:lnTo>
                <a:lnTo>
                  <a:pt x="208" y="319"/>
                </a:lnTo>
                <a:lnTo>
                  <a:pt x="204" y="321"/>
                </a:lnTo>
                <a:lnTo>
                  <a:pt x="204" y="323"/>
                </a:lnTo>
                <a:lnTo>
                  <a:pt x="199" y="324"/>
                </a:lnTo>
                <a:lnTo>
                  <a:pt x="194" y="323"/>
                </a:lnTo>
                <a:lnTo>
                  <a:pt x="191" y="319"/>
                </a:lnTo>
                <a:lnTo>
                  <a:pt x="186" y="319"/>
                </a:lnTo>
                <a:lnTo>
                  <a:pt x="181" y="314"/>
                </a:lnTo>
                <a:lnTo>
                  <a:pt x="179" y="311"/>
                </a:lnTo>
                <a:lnTo>
                  <a:pt x="176" y="308"/>
                </a:lnTo>
                <a:lnTo>
                  <a:pt x="178" y="304"/>
                </a:lnTo>
                <a:lnTo>
                  <a:pt x="178" y="301"/>
                </a:lnTo>
                <a:lnTo>
                  <a:pt x="174" y="298"/>
                </a:lnTo>
                <a:lnTo>
                  <a:pt x="178" y="296"/>
                </a:lnTo>
                <a:lnTo>
                  <a:pt x="176" y="293"/>
                </a:lnTo>
                <a:lnTo>
                  <a:pt x="179" y="293"/>
                </a:lnTo>
                <a:lnTo>
                  <a:pt x="183" y="294"/>
                </a:lnTo>
                <a:lnTo>
                  <a:pt x="179" y="291"/>
                </a:lnTo>
                <a:lnTo>
                  <a:pt x="178" y="288"/>
                </a:lnTo>
                <a:lnTo>
                  <a:pt x="173" y="283"/>
                </a:lnTo>
                <a:lnTo>
                  <a:pt x="169" y="283"/>
                </a:lnTo>
                <a:lnTo>
                  <a:pt x="164" y="279"/>
                </a:lnTo>
                <a:lnTo>
                  <a:pt x="163" y="279"/>
                </a:lnTo>
                <a:lnTo>
                  <a:pt x="161" y="281"/>
                </a:lnTo>
                <a:lnTo>
                  <a:pt x="161" y="283"/>
                </a:lnTo>
                <a:lnTo>
                  <a:pt x="159" y="284"/>
                </a:lnTo>
                <a:lnTo>
                  <a:pt x="163" y="288"/>
                </a:lnTo>
                <a:lnTo>
                  <a:pt x="161" y="288"/>
                </a:lnTo>
                <a:lnTo>
                  <a:pt x="156" y="286"/>
                </a:lnTo>
                <a:lnTo>
                  <a:pt x="154" y="286"/>
                </a:lnTo>
                <a:lnTo>
                  <a:pt x="156" y="283"/>
                </a:lnTo>
                <a:lnTo>
                  <a:pt x="153" y="283"/>
                </a:lnTo>
                <a:lnTo>
                  <a:pt x="151" y="283"/>
                </a:lnTo>
                <a:lnTo>
                  <a:pt x="151" y="288"/>
                </a:lnTo>
                <a:lnTo>
                  <a:pt x="148" y="286"/>
                </a:lnTo>
                <a:lnTo>
                  <a:pt x="146" y="288"/>
                </a:lnTo>
                <a:lnTo>
                  <a:pt x="144" y="286"/>
                </a:lnTo>
                <a:lnTo>
                  <a:pt x="146" y="281"/>
                </a:lnTo>
                <a:lnTo>
                  <a:pt x="143" y="279"/>
                </a:lnTo>
                <a:lnTo>
                  <a:pt x="139" y="279"/>
                </a:lnTo>
                <a:lnTo>
                  <a:pt x="138" y="284"/>
                </a:lnTo>
                <a:lnTo>
                  <a:pt x="135" y="288"/>
                </a:lnTo>
                <a:lnTo>
                  <a:pt x="131" y="296"/>
                </a:lnTo>
                <a:lnTo>
                  <a:pt x="130" y="299"/>
                </a:lnTo>
                <a:lnTo>
                  <a:pt x="130" y="299"/>
                </a:lnTo>
                <a:close/>
                <a:moveTo>
                  <a:pt x="121" y="304"/>
                </a:moveTo>
                <a:lnTo>
                  <a:pt x="121" y="308"/>
                </a:lnTo>
                <a:lnTo>
                  <a:pt x="125" y="311"/>
                </a:lnTo>
                <a:lnTo>
                  <a:pt x="128" y="311"/>
                </a:lnTo>
                <a:lnTo>
                  <a:pt x="133" y="306"/>
                </a:lnTo>
                <a:lnTo>
                  <a:pt x="135" y="306"/>
                </a:lnTo>
                <a:lnTo>
                  <a:pt x="131" y="304"/>
                </a:lnTo>
                <a:lnTo>
                  <a:pt x="128" y="303"/>
                </a:lnTo>
                <a:lnTo>
                  <a:pt x="126" y="304"/>
                </a:lnTo>
                <a:lnTo>
                  <a:pt x="121" y="304"/>
                </a:lnTo>
                <a:lnTo>
                  <a:pt x="121" y="304"/>
                </a:lnTo>
                <a:close/>
                <a:moveTo>
                  <a:pt x="66" y="178"/>
                </a:moveTo>
                <a:lnTo>
                  <a:pt x="65" y="176"/>
                </a:lnTo>
                <a:lnTo>
                  <a:pt x="63" y="173"/>
                </a:lnTo>
                <a:lnTo>
                  <a:pt x="65" y="171"/>
                </a:lnTo>
                <a:lnTo>
                  <a:pt x="68" y="171"/>
                </a:lnTo>
                <a:lnTo>
                  <a:pt x="71" y="175"/>
                </a:lnTo>
                <a:lnTo>
                  <a:pt x="76" y="176"/>
                </a:lnTo>
                <a:lnTo>
                  <a:pt x="76" y="178"/>
                </a:lnTo>
                <a:lnTo>
                  <a:pt x="75" y="180"/>
                </a:lnTo>
                <a:lnTo>
                  <a:pt x="71" y="180"/>
                </a:lnTo>
                <a:lnTo>
                  <a:pt x="66" y="178"/>
                </a:lnTo>
                <a:lnTo>
                  <a:pt x="66" y="178"/>
                </a:lnTo>
                <a:close/>
                <a:moveTo>
                  <a:pt x="63" y="181"/>
                </a:moveTo>
                <a:lnTo>
                  <a:pt x="68" y="181"/>
                </a:lnTo>
                <a:lnTo>
                  <a:pt x="70" y="185"/>
                </a:lnTo>
                <a:lnTo>
                  <a:pt x="68" y="186"/>
                </a:lnTo>
                <a:lnTo>
                  <a:pt x="66" y="188"/>
                </a:lnTo>
                <a:lnTo>
                  <a:pt x="65" y="188"/>
                </a:lnTo>
                <a:lnTo>
                  <a:pt x="63" y="183"/>
                </a:lnTo>
                <a:lnTo>
                  <a:pt x="63" y="181"/>
                </a:lnTo>
                <a:lnTo>
                  <a:pt x="63" y="181"/>
                </a:lnTo>
                <a:close/>
                <a:moveTo>
                  <a:pt x="66" y="213"/>
                </a:moveTo>
                <a:lnTo>
                  <a:pt x="68" y="213"/>
                </a:lnTo>
                <a:lnTo>
                  <a:pt x="70" y="211"/>
                </a:lnTo>
                <a:lnTo>
                  <a:pt x="70" y="213"/>
                </a:lnTo>
                <a:lnTo>
                  <a:pt x="73" y="215"/>
                </a:lnTo>
                <a:lnTo>
                  <a:pt x="71" y="216"/>
                </a:lnTo>
                <a:lnTo>
                  <a:pt x="68" y="216"/>
                </a:lnTo>
                <a:lnTo>
                  <a:pt x="65" y="216"/>
                </a:lnTo>
                <a:lnTo>
                  <a:pt x="66" y="213"/>
                </a:lnTo>
                <a:lnTo>
                  <a:pt x="66" y="213"/>
                </a:lnTo>
                <a:close/>
                <a:moveTo>
                  <a:pt x="7" y="263"/>
                </a:moveTo>
                <a:lnTo>
                  <a:pt x="12" y="260"/>
                </a:lnTo>
                <a:lnTo>
                  <a:pt x="15" y="258"/>
                </a:lnTo>
                <a:lnTo>
                  <a:pt x="18" y="256"/>
                </a:lnTo>
                <a:lnTo>
                  <a:pt x="23" y="255"/>
                </a:lnTo>
                <a:lnTo>
                  <a:pt x="28" y="246"/>
                </a:lnTo>
                <a:lnTo>
                  <a:pt x="35" y="245"/>
                </a:lnTo>
                <a:lnTo>
                  <a:pt x="38" y="241"/>
                </a:lnTo>
                <a:lnTo>
                  <a:pt x="38" y="240"/>
                </a:lnTo>
                <a:lnTo>
                  <a:pt x="41" y="236"/>
                </a:lnTo>
                <a:lnTo>
                  <a:pt x="41" y="230"/>
                </a:lnTo>
                <a:lnTo>
                  <a:pt x="45" y="226"/>
                </a:lnTo>
                <a:lnTo>
                  <a:pt x="51" y="226"/>
                </a:lnTo>
                <a:lnTo>
                  <a:pt x="53" y="221"/>
                </a:lnTo>
                <a:lnTo>
                  <a:pt x="56" y="218"/>
                </a:lnTo>
                <a:lnTo>
                  <a:pt x="61" y="218"/>
                </a:lnTo>
                <a:lnTo>
                  <a:pt x="63" y="215"/>
                </a:lnTo>
                <a:lnTo>
                  <a:pt x="61" y="208"/>
                </a:lnTo>
                <a:lnTo>
                  <a:pt x="56" y="205"/>
                </a:lnTo>
                <a:lnTo>
                  <a:pt x="58" y="200"/>
                </a:lnTo>
                <a:lnTo>
                  <a:pt x="56" y="195"/>
                </a:lnTo>
                <a:lnTo>
                  <a:pt x="55" y="195"/>
                </a:lnTo>
                <a:lnTo>
                  <a:pt x="53" y="201"/>
                </a:lnTo>
                <a:lnTo>
                  <a:pt x="55" y="208"/>
                </a:lnTo>
                <a:lnTo>
                  <a:pt x="51" y="206"/>
                </a:lnTo>
                <a:lnTo>
                  <a:pt x="53" y="210"/>
                </a:lnTo>
                <a:lnTo>
                  <a:pt x="53" y="213"/>
                </a:lnTo>
                <a:lnTo>
                  <a:pt x="50" y="218"/>
                </a:lnTo>
                <a:lnTo>
                  <a:pt x="46" y="218"/>
                </a:lnTo>
                <a:lnTo>
                  <a:pt x="41" y="221"/>
                </a:lnTo>
                <a:lnTo>
                  <a:pt x="41" y="225"/>
                </a:lnTo>
                <a:lnTo>
                  <a:pt x="37" y="228"/>
                </a:lnTo>
                <a:lnTo>
                  <a:pt x="32" y="238"/>
                </a:lnTo>
                <a:lnTo>
                  <a:pt x="25" y="243"/>
                </a:lnTo>
                <a:lnTo>
                  <a:pt x="22" y="243"/>
                </a:lnTo>
                <a:lnTo>
                  <a:pt x="18" y="250"/>
                </a:lnTo>
                <a:lnTo>
                  <a:pt x="15" y="251"/>
                </a:lnTo>
                <a:lnTo>
                  <a:pt x="8" y="260"/>
                </a:lnTo>
                <a:lnTo>
                  <a:pt x="7" y="261"/>
                </a:lnTo>
                <a:lnTo>
                  <a:pt x="7" y="263"/>
                </a:lnTo>
                <a:lnTo>
                  <a:pt x="7" y="263"/>
                </a:lnTo>
                <a:close/>
                <a:moveTo>
                  <a:pt x="8" y="265"/>
                </a:moveTo>
                <a:lnTo>
                  <a:pt x="5" y="266"/>
                </a:lnTo>
                <a:lnTo>
                  <a:pt x="8" y="266"/>
                </a:lnTo>
                <a:lnTo>
                  <a:pt x="8" y="265"/>
                </a:lnTo>
                <a:lnTo>
                  <a:pt x="8" y="265"/>
                </a:lnTo>
                <a:close/>
                <a:moveTo>
                  <a:pt x="10" y="266"/>
                </a:moveTo>
                <a:lnTo>
                  <a:pt x="8" y="268"/>
                </a:lnTo>
                <a:lnTo>
                  <a:pt x="12" y="268"/>
                </a:lnTo>
                <a:lnTo>
                  <a:pt x="10" y="266"/>
                </a:lnTo>
                <a:lnTo>
                  <a:pt x="10" y="266"/>
                </a:lnTo>
                <a:close/>
                <a:moveTo>
                  <a:pt x="3" y="271"/>
                </a:moveTo>
                <a:lnTo>
                  <a:pt x="0" y="273"/>
                </a:lnTo>
                <a:lnTo>
                  <a:pt x="0" y="274"/>
                </a:lnTo>
                <a:lnTo>
                  <a:pt x="2" y="279"/>
                </a:lnTo>
                <a:lnTo>
                  <a:pt x="5" y="279"/>
                </a:lnTo>
                <a:lnTo>
                  <a:pt x="5" y="273"/>
                </a:lnTo>
                <a:lnTo>
                  <a:pt x="5" y="271"/>
                </a:lnTo>
                <a:lnTo>
                  <a:pt x="3" y="27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 name="9Slide.vn 12">
            <a:extLst>
              <a:ext uri="{FF2B5EF4-FFF2-40B4-BE49-F238E27FC236}">
                <a16:creationId xmlns:a16="http://schemas.microsoft.com/office/drawing/2014/main" id="{B61A55BC-E7CC-4BD8-BED9-AF7D8EBD9EAD}"/>
              </a:ext>
            </a:extLst>
          </p:cNvPr>
          <p:cNvSpPr>
            <a:spLocks noEditPoints="1"/>
          </p:cNvSpPr>
          <p:nvPr/>
        </p:nvSpPr>
        <p:spPr bwMode="auto">
          <a:xfrm>
            <a:off x="10758863" y="3148159"/>
            <a:ext cx="897172" cy="311754"/>
          </a:xfrm>
          <a:custGeom>
            <a:avLst/>
            <a:gdLst/>
            <a:ahLst/>
            <a:cxnLst>
              <a:cxn ang="0">
                <a:pos x="1071" y="312"/>
              </a:cxn>
              <a:cxn ang="0">
                <a:pos x="966" y="247"/>
              </a:cxn>
              <a:cxn ang="0">
                <a:pos x="915" y="229"/>
              </a:cxn>
              <a:cxn ang="0">
                <a:pos x="895" y="191"/>
              </a:cxn>
              <a:cxn ang="0">
                <a:pos x="958" y="207"/>
              </a:cxn>
              <a:cxn ang="0">
                <a:pos x="1091" y="201"/>
              </a:cxn>
              <a:cxn ang="0">
                <a:pos x="875" y="157"/>
              </a:cxn>
              <a:cxn ang="0">
                <a:pos x="767" y="46"/>
              </a:cxn>
              <a:cxn ang="0">
                <a:pos x="787" y="136"/>
              </a:cxn>
              <a:cxn ang="0">
                <a:pos x="815" y="143"/>
              </a:cxn>
              <a:cxn ang="0">
                <a:pos x="784" y="161"/>
              </a:cxn>
              <a:cxn ang="0">
                <a:pos x="799" y="232"/>
              </a:cxn>
              <a:cxn ang="0">
                <a:pos x="865" y="226"/>
              </a:cxn>
              <a:cxn ang="0">
                <a:pos x="616" y="312"/>
              </a:cxn>
              <a:cxn ang="0">
                <a:pos x="732" y="191"/>
              </a:cxn>
              <a:cxn ang="0">
                <a:pos x="677" y="270"/>
              </a:cxn>
              <a:cxn ang="0">
                <a:pos x="676" y="194"/>
              </a:cxn>
              <a:cxn ang="0">
                <a:pos x="649" y="159"/>
              </a:cxn>
              <a:cxn ang="0">
                <a:pos x="729" y="114"/>
              </a:cxn>
              <a:cxn ang="0">
                <a:pos x="596" y="161"/>
              </a:cxn>
              <a:cxn ang="0">
                <a:pos x="591" y="277"/>
              </a:cxn>
              <a:cxn ang="0">
                <a:pos x="638" y="259"/>
              </a:cxn>
              <a:cxn ang="0">
                <a:pos x="656" y="219"/>
              </a:cxn>
              <a:cxn ang="0">
                <a:pos x="633" y="174"/>
              </a:cxn>
              <a:cxn ang="0">
                <a:pos x="594" y="33"/>
              </a:cxn>
              <a:cxn ang="0">
                <a:pos x="511" y="231"/>
              </a:cxn>
              <a:cxn ang="0">
                <a:pos x="350" y="184"/>
              </a:cxn>
              <a:cxn ang="0">
                <a:pos x="498" y="59"/>
              </a:cxn>
              <a:cxn ang="0">
                <a:pos x="566" y="119"/>
              </a:cxn>
              <a:cxn ang="0">
                <a:pos x="515" y="199"/>
              </a:cxn>
              <a:cxn ang="0">
                <a:pos x="445" y="222"/>
              </a:cxn>
              <a:cxn ang="0">
                <a:pos x="363" y="181"/>
              </a:cxn>
              <a:cxn ang="0">
                <a:pos x="973" y="186"/>
              </a:cxn>
              <a:cxn ang="0">
                <a:pos x="910" y="279"/>
              </a:cxn>
              <a:cxn ang="0">
                <a:pos x="947" y="292"/>
              </a:cxn>
              <a:cxn ang="0">
                <a:pos x="945" y="280"/>
              </a:cxn>
              <a:cxn ang="0">
                <a:pos x="887" y="310"/>
              </a:cxn>
              <a:cxn ang="0">
                <a:pos x="882" y="312"/>
              </a:cxn>
              <a:cxn ang="0">
                <a:pos x="817" y="337"/>
              </a:cxn>
              <a:cxn ang="0">
                <a:pos x="699" y="382"/>
              </a:cxn>
              <a:cxn ang="0">
                <a:pos x="661" y="398"/>
              </a:cxn>
              <a:cxn ang="0">
                <a:pos x="569" y="365"/>
              </a:cxn>
              <a:cxn ang="0">
                <a:pos x="732" y="335"/>
              </a:cxn>
              <a:cxn ang="0">
                <a:pos x="686" y="345"/>
              </a:cxn>
              <a:cxn ang="0">
                <a:pos x="672" y="339"/>
              </a:cxn>
              <a:cxn ang="0">
                <a:pos x="586" y="344"/>
              </a:cxn>
              <a:cxn ang="0">
                <a:pos x="555" y="347"/>
              </a:cxn>
              <a:cxn ang="0">
                <a:pos x="471" y="342"/>
              </a:cxn>
              <a:cxn ang="0">
                <a:pos x="1061" y="320"/>
              </a:cxn>
              <a:cxn ang="0">
                <a:pos x="261" y="292"/>
              </a:cxn>
              <a:cxn ang="0">
                <a:pos x="428" y="324"/>
              </a:cxn>
              <a:cxn ang="0">
                <a:pos x="329" y="327"/>
              </a:cxn>
              <a:cxn ang="0">
                <a:pos x="270" y="86"/>
              </a:cxn>
              <a:cxn ang="0">
                <a:pos x="232" y="121"/>
              </a:cxn>
              <a:cxn ang="0">
                <a:pos x="285" y="217"/>
              </a:cxn>
              <a:cxn ang="0">
                <a:pos x="227" y="162"/>
              </a:cxn>
              <a:cxn ang="0">
                <a:pos x="153" y="106"/>
              </a:cxn>
              <a:cxn ang="0">
                <a:pos x="83" y="177"/>
              </a:cxn>
              <a:cxn ang="0">
                <a:pos x="13" y="84"/>
              </a:cxn>
              <a:cxn ang="0">
                <a:pos x="99" y="146"/>
              </a:cxn>
              <a:cxn ang="0">
                <a:pos x="249" y="274"/>
              </a:cxn>
              <a:cxn ang="0">
                <a:pos x="204" y="161"/>
              </a:cxn>
              <a:cxn ang="0">
                <a:pos x="116" y="79"/>
              </a:cxn>
            </a:cxnLst>
            <a:rect l="0" t="0" r="r" b="b"/>
            <a:pathLst>
              <a:path w="1116" h="398">
                <a:moveTo>
                  <a:pt x="1116" y="209"/>
                </a:moveTo>
                <a:lnTo>
                  <a:pt x="1113" y="292"/>
                </a:lnTo>
                <a:lnTo>
                  <a:pt x="1111" y="297"/>
                </a:lnTo>
                <a:lnTo>
                  <a:pt x="1111" y="302"/>
                </a:lnTo>
                <a:lnTo>
                  <a:pt x="1113" y="304"/>
                </a:lnTo>
                <a:lnTo>
                  <a:pt x="1109" y="357"/>
                </a:lnTo>
                <a:lnTo>
                  <a:pt x="1109" y="357"/>
                </a:lnTo>
                <a:lnTo>
                  <a:pt x="1103" y="353"/>
                </a:lnTo>
                <a:lnTo>
                  <a:pt x="1096" y="349"/>
                </a:lnTo>
                <a:lnTo>
                  <a:pt x="1094" y="345"/>
                </a:lnTo>
                <a:lnTo>
                  <a:pt x="1094" y="344"/>
                </a:lnTo>
                <a:lnTo>
                  <a:pt x="1089" y="339"/>
                </a:lnTo>
                <a:lnTo>
                  <a:pt x="1088" y="339"/>
                </a:lnTo>
                <a:lnTo>
                  <a:pt x="1086" y="335"/>
                </a:lnTo>
                <a:lnTo>
                  <a:pt x="1089" y="332"/>
                </a:lnTo>
                <a:lnTo>
                  <a:pt x="1088" y="327"/>
                </a:lnTo>
                <a:lnTo>
                  <a:pt x="1088" y="332"/>
                </a:lnTo>
                <a:lnTo>
                  <a:pt x="1084" y="334"/>
                </a:lnTo>
                <a:lnTo>
                  <a:pt x="1076" y="332"/>
                </a:lnTo>
                <a:lnTo>
                  <a:pt x="1073" y="335"/>
                </a:lnTo>
                <a:lnTo>
                  <a:pt x="1069" y="335"/>
                </a:lnTo>
                <a:lnTo>
                  <a:pt x="1068" y="332"/>
                </a:lnTo>
                <a:lnTo>
                  <a:pt x="1061" y="335"/>
                </a:lnTo>
                <a:lnTo>
                  <a:pt x="1058" y="332"/>
                </a:lnTo>
                <a:lnTo>
                  <a:pt x="1061" y="330"/>
                </a:lnTo>
                <a:lnTo>
                  <a:pt x="1063" y="327"/>
                </a:lnTo>
                <a:lnTo>
                  <a:pt x="1063" y="325"/>
                </a:lnTo>
                <a:lnTo>
                  <a:pt x="1063" y="324"/>
                </a:lnTo>
                <a:lnTo>
                  <a:pt x="1064" y="319"/>
                </a:lnTo>
                <a:lnTo>
                  <a:pt x="1061" y="317"/>
                </a:lnTo>
                <a:lnTo>
                  <a:pt x="1058" y="314"/>
                </a:lnTo>
                <a:lnTo>
                  <a:pt x="1061" y="314"/>
                </a:lnTo>
                <a:lnTo>
                  <a:pt x="1063" y="314"/>
                </a:lnTo>
                <a:lnTo>
                  <a:pt x="1068" y="312"/>
                </a:lnTo>
                <a:lnTo>
                  <a:pt x="1071" y="312"/>
                </a:lnTo>
                <a:lnTo>
                  <a:pt x="1068" y="310"/>
                </a:lnTo>
                <a:lnTo>
                  <a:pt x="1063" y="312"/>
                </a:lnTo>
                <a:lnTo>
                  <a:pt x="1058" y="310"/>
                </a:lnTo>
                <a:lnTo>
                  <a:pt x="1055" y="307"/>
                </a:lnTo>
                <a:lnTo>
                  <a:pt x="1055" y="304"/>
                </a:lnTo>
                <a:lnTo>
                  <a:pt x="1058" y="304"/>
                </a:lnTo>
                <a:lnTo>
                  <a:pt x="1061" y="304"/>
                </a:lnTo>
                <a:lnTo>
                  <a:pt x="1059" y="302"/>
                </a:lnTo>
                <a:lnTo>
                  <a:pt x="1053" y="299"/>
                </a:lnTo>
                <a:lnTo>
                  <a:pt x="1050" y="295"/>
                </a:lnTo>
                <a:lnTo>
                  <a:pt x="1048" y="292"/>
                </a:lnTo>
                <a:lnTo>
                  <a:pt x="1048" y="289"/>
                </a:lnTo>
                <a:lnTo>
                  <a:pt x="1043" y="284"/>
                </a:lnTo>
                <a:lnTo>
                  <a:pt x="1043" y="280"/>
                </a:lnTo>
                <a:lnTo>
                  <a:pt x="1048" y="277"/>
                </a:lnTo>
                <a:lnTo>
                  <a:pt x="1043" y="277"/>
                </a:lnTo>
                <a:lnTo>
                  <a:pt x="1041" y="275"/>
                </a:lnTo>
                <a:lnTo>
                  <a:pt x="1041" y="274"/>
                </a:lnTo>
                <a:lnTo>
                  <a:pt x="1040" y="272"/>
                </a:lnTo>
                <a:lnTo>
                  <a:pt x="1043" y="270"/>
                </a:lnTo>
                <a:lnTo>
                  <a:pt x="1038" y="270"/>
                </a:lnTo>
                <a:lnTo>
                  <a:pt x="1036" y="269"/>
                </a:lnTo>
                <a:lnTo>
                  <a:pt x="1033" y="270"/>
                </a:lnTo>
                <a:lnTo>
                  <a:pt x="1031" y="269"/>
                </a:lnTo>
                <a:lnTo>
                  <a:pt x="1036" y="264"/>
                </a:lnTo>
                <a:lnTo>
                  <a:pt x="1033" y="267"/>
                </a:lnTo>
                <a:lnTo>
                  <a:pt x="1028" y="267"/>
                </a:lnTo>
                <a:lnTo>
                  <a:pt x="1021" y="264"/>
                </a:lnTo>
                <a:lnTo>
                  <a:pt x="1020" y="260"/>
                </a:lnTo>
                <a:lnTo>
                  <a:pt x="1013" y="259"/>
                </a:lnTo>
                <a:lnTo>
                  <a:pt x="1010" y="259"/>
                </a:lnTo>
                <a:lnTo>
                  <a:pt x="995" y="254"/>
                </a:lnTo>
                <a:lnTo>
                  <a:pt x="980" y="251"/>
                </a:lnTo>
                <a:lnTo>
                  <a:pt x="973" y="251"/>
                </a:lnTo>
                <a:lnTo>
                  <a:pt x="966" y="247"/>
                </a:lnTo>
                <a:lnTo>
                  <a:pt x="965" y="246"/>
                </a:lnTo>
                <a:lnTo>
                  <a:pt x="965" y="244"/>
                </a:lnTo>
                <a:lnTo>
                  <a:pt x="960" y="242"/>
                </a:lnTo>
                <a:lnTo>
                  <a:pt x="960" y="241"/>
                </a:lnTo>
                <a:lnTo>
                  <a:pt x="963" y="239"/>
                </a:lnTo>
                <a:lnTo>
                  <a:pt x="965" y="241"/>
                </a:lnTo>
                <a:lnTo>
                  <a:pt x="965" y="239"/>
                </a:lnTo>
                <a:lnTo>
                  <a:pt x="961" y="239"/>
                </a:lnTo>
                <a:lnTo>
                  <a:pt x="958" y="241"/>
                </a:lnTo>
                <a:lnTo>
                  <a:pt x="955" y="239"/>
                </a:lnTo>
                <a:lnTo>
                  <a:pt x="953" y="237"/>
                </a:lnTo>
                <a:lnTo>
                  <a:pt x="952" y="236"/>
                </a:lnTo>
                <a:lnTo>
                  <a:pt x="950" y="239"/>
                </a:lnTo>
                <a:lnTo>
                  <a:pt x="948" y="234"/>
                </a:lnTo>
                <a:lnTo>
                  <a:pt x="947" y="234"/>
                </a:lnTo>
                <a:lnTo>
                  <a:pt x="945" y="234"/>
                </a:lnTo>
                <a:lnTo>
                  <a:pt x="943" y="236"/>
                </a:lnTo>
                <a:lnTo>
                  <a:pt x="940" y="232"/>
                </a:lnTo>
                <a:lnTo>
                  <a:pt x="940" y="227"/>
                </a:lnTo>
                <a:lnTo>
                  <a:pt x="937" y="222"/>
                </a:lnTo>
                <a:lnTo>
                  <a:pt x="940" y="219"/>
                </a:lnTo>
                <a:lnTo>
                  <a:pt x="940" y="214"/>
                </a:lnTo>
                <a:lnTo>
                  <a:pt x="938" y="219"/>
                </a:lnTo>
                <a:lnTo>
                  <a:pt x="935" y="224"/>
                </a:lnTo>
                <a:lnTo>
                  <a:pt x="935" y="227"/>
                </a:lnTo>
                <a:lnTo>
                  <a:pt x="933" y="227"/>
                </a:lnTo>
                <a:lnTo>
                  <a:pt x="930" y="234"/>
                </a:lnTo>
                <a:lnTo>
                  <a:pt x="930" y="237"/>
                </a:lnTo>
                <a:lnTo>
                  <a:pt x="925" y="242"/>
                </a:lnTo>
                <a:lnTo>
                  <a:pt x="920" y="244"/>
                </a:lnTo>
                <a:lnTo>
                  <a:pt x="915" y="242"/>
                </a:lnTo>
                <a:lnTo>
                  <a:pt x="912" y="236"/>
                </a:lnTo>
                <a:lnTo>
                  <a:pt x="912" y="232"/>
                </a:lnTo>
                <a:lnTo>
                  <a:pt x="913" y="232"/>
                </a:lnTo>
                <a:lnTo>
                  <a:pt x="915" y="229"/>
                </a:lnTo>
                <a:lnTo>
                  <a:pt x="913" y="226"/>
                </a:lnTo>
                <a:lnTo>
                  <a:pt x="912" y="227"/>
                </a:lnTo>
                <a:lnTo>
                  <a:pt x="910" y="226"/>
                </a:lnTo>
                <a:lnTo>
                  <a:pt x="907" y="219"/>
                </a:lnTo>
                <a:lnTo>
                  <a:pt x="902" y="217"/>
                </a:lnTo>
                <a:lnTo>
                  <a:pt x="897" y="217"/>
                </a:lnTo>
                <a:lnTo>
                  <a:pt x="895" y="214"/>
                </a:lnTo>
                <a:lnTo>
                  <a:pt x="898" y="211"/>
                </a:lnTo>
                <a:lnTo>
                  <a:pt x="903" y="211"/>
                </a:lnTo>
                <a:lnTo>
                  <a:pt x="905" y="212"/>
                </a:lnTo>
                <a:lnTo>
                  <a:pt x="910" y="212"/>
                </a:lnTo>
                <a:lnTo>
                  <a:pt x="915" y="214"/>
                </a:lnTo>
                <a:lnTo>
                  <a:pt x="920" y="212"/>
                </a:lnTo>
                <a:lnTo>
                  <a:pt x="920" y="207"/>
                </a:lnTo>
                <a:lnTo>
                  <a:pt x="925" y="206"/>
                </a:lnTo>
                <a:lnTo>
                  <a:pt x="932" y="209"/>
                </a:lnTo>
                <a:lnTo>
                  <a:pt x="935" y="212"/>
                </a:lnTo>
                <a:lnTo>
                  <a:pt x="937" y="209"/>
                </a:lnTo>
                <a:lnTo>
                  <a:pt x="940" y="206"/>
                </a:lnTo>
                <a:lnTo>
                  <a:pt x="942" y="206"/>
                </a:lnTo>
                <a:lnTo>
                  <a:pt x="943" y="202"/>
                </a:lnTo>
                <a:lnTo>
                  <a:pt x="942" y="199"/>
                </a:lnTo>
                <a:lnTo>
                  <a:pt x="930" y="197"/>
                </a:lnTo>
                <a:lnTo>
                  <a:pt x="932" y="199"/>
                </a:lnTo>
                <a:lnTo>
                  <a:pt x="928" y="201"/>
                </a:lnTo>
                <a:lnTo>
                  <a:pt x="925" y="199"/>
                </a:lnTo>
                <a:lnTo>
                  <a:pt x="918" y="201"/>
                </a:lnTo>
                <a:lnTo>
                  <a:pt x="915" y="201"/>
                </a:lnTo>
                <a:lnTo>
                  <a:pt x="912" y="201"/>
                </a:lnTo>
                <a:lnTo>
                  <a:pt x="910" y="201"/>
                </a:lnTo>
                <a:lnTo>
                  <a:pt x="905" y="201"/>
                </a:lnTo>
                <a:lnTo>
                  <a:pt x="900" y="201"/>
                </a:lnTo>
                <a:lnTo>
                  <a:pt x="895" y="196"/>
                </a:lnTo>
                <a:lnTo>
                  <a:pt x="893" y="191"/>
                </a:lnTo>
                <a:lnTo>
                  <a:pt x="895" y="191"/>
                </a:lnTo>
                <a:lnTo>
                  <a:pt x="892" y="186"/>
                </a:lnTo>
                <a:lnTo>
                  <a:pt x="885" y="182"/>
                </a:lnTo>
                <a:lnTo>
                  <a:pt x="883" y="181"/>
                </a:lnTo>
                <a:lnTo>
                  <a:pt x="882" y="182"/>
                </a:lnTo>
                <a:lnTo>
                  <a:pt x="878" y="184"/>
                </a:lnTo>
                <a:lnTo>
                  <a:pt x="872" y="182"/>
                </a:lnTo>
                <a:lnTo>
                  <a:pt x="873" y="181"/>
                </a:lnTo>
                <a:lnTo>
                  <a:pt x="878" y="177"/>
                </a:lnTo>
                <a:lnTo>
                  <a:pt x="878" y="174"/>
                </a:lnTo>
                <a:lnTo>
                  <a:pt x="877" y="171"/>
                </a:lnTo>
                <a:lnTo>
                  <a:pt x="882" y="167"/>
                </a:lnTo>
                <a:lnTo>
                  <a:pt x="888" y="167"/>
                </a:lnTo>
                <a:lnTo>
                  <a:pt x="892" y="166"/>
                </a:lnTo>
                <a:lnTo>
                  <a:pt x="895" y="164"/>
                </a:lnTo>
                <a:lnTo>
                  <a:pt x="902" y="159"/>
                </a:lnTo>
                <a:lnTo>
                  <a:pt x="903" y="157"/>
                </a:lnTo>
                <a:lnTo>
                  <a:pt x="910" y="156"/>
                </a:lnTo>
                <a:lnTo>
                  <a:pt x="923" y="161"/>
                </a:lnTo>
                <a:lnTo>
                  <a:pt x="932" y="166"/>
                </a:lnTo>
                <a:lnTo>
                  <a:pt x="938" y="166"/>
                </a:lnTo>
                <a:lnTo>
                  <a:pt x="947" y="166"/>
                </a:lnTo>
                <a:lnTo>
                  <a:pt x="948" y="167"/>
                </a:lnTo>
                <a:lnTo>
                  <a:pt x="947" y="171"/>
                </a:lnTo>
                <a:lnTo>
                  <a:pt x="947" y="176"/>
                </a:lnTo>
                <a:lnTo>
                  <a:pt x="952" y="179"/>
                </a:lnTo>
                <a:lnTo>
                  <a:pt x="953" y="182"/>
                </a:lnTo>
                <a:lnTo>
                  <a:pt x="950" y="187"/>
                </a:lnTo>
                <a:lnTo>
                  <a:pt x="947" y="191"/>
                </a:lnTo>
                <a:lnTo>
                  <a:pt x="948" y="197"/>
                </a:lnTo>
                <a:lnTo>
                  <a:pt x="950" y="207"/>
                </a:lnTo>
                <a:lnTo>
                  <a:pt x="953" y="212"/>
                </a:lnTo>
                <a:lnTo>
                  <a:pt x="955" y="214"/>
                </a:lnTo>
                <a:lnTo>
                  <a:pt x="957" y="216"/>
                </a:lnTo>
                <a:lnTo>
                  <a:pt x="957" y="209"/>
                </a:lnTo>
                <a:lnTo>
                  <a:pt x="958" y="207"/>
                </a:lnTo>
                <a:lnTo>
                  <a:pt x="961" y="209"/>
                </a:lnTo>
                <a:lnTo>
                  <a:pt x="961" y="212"/>
                </a:lnTo>
                <a:lnTo>
                  <a:pt x="963" y="217"/>
                </a:lnTo>
                <a:lnTo>
                  <a:pt x="965" y="216"/>
                </a:lnTo>
                <a:lnTo>
                  <a:pt x="966" y="221"/>
                </a:lnTo>
                <a:lnTo>
                  <a:pt x="971" y="224"/>
                </a:lnTo>
                <a:lnTo>
                  <a:pt x="975" y="227"/>
                </a:lnTo>
                <a:lnTo>
                  <a:pt x="978" y="227"/>
                </a:lnTo>
                <a:lnTo>
                  <a:pt x="983" y="226"/>
                </a:lnTo>
                <a:lnTo>
                  <a:pt x="985" y="221"/>
                </a:lnTo>
                <a:lnTo>
                  <a:pt x="986" y="219"/>
                </a:lnTo>
                <a:lnTo>
                  <a:pt x="990" y="219"/>
                </a:lnTo>
                <a:lnTo>
                  <a:pt x="990" y="212"/>
                </a:lnTo>
                <a:lnTo>
                  <a:pt x="993" y="209"/>
                </a:lnTo>
                <a:lnTo>
                  <a:pt x="998" y="207"/>
                </a:lnTo>
                <a:lnTo>
                  <a:pt x="1003" y="206"/>
                </a:lnTo>
                <a:lnTo>
                  <a:pt x="1003" y="201"/>
                </a:lnTo>
                <a:lnTo>
                  <a:pt x="1005" y="199"/>
                </a:lnTo>
                <a:lnTo>
                  <a:pt x="1006" y="201"/>
                </a:lnTo>
                <a:lnTo>
                  <a:pt x="1010" y="201"/>
                </a:lnTo>
                <a:lnTo>
                  <a:pt x="1015" y="199"/>
                </a:lnTo>
                <a:lnTo>
                  <a:pt x="1021" y="197"/>
                </a:lnTo>
                <a:lnTo>
                  <a:pt x="1021" y="194"/>
                </a:lnTo>
                <a:lnTo>
                  <a:pt x="1020" y="191"/>
                </a:lnTo>
                <a:lnTo>
                  <a:pt x="1021" y="189"/>
                </a:lnTo>
                <a:lnTo>
                  <a:pt x="1033" y="182"/>
                </a:lnTo>
                <a:lnTo>
                  <a:pt x="1038" y="182"/>
                </a:lnTo>
                <a:lnTo>
                  <a:pt x="1043" y="186"/>
                </a:lnTo>
                <a:lnTo>
                  <a:pt x="1050" y="189"/>
                </a:lnTo>
                <a:lnTo>
                  <a:pt x="1058" y="191"/>
                </a:lnTo>
                <a:lnTo>
                  <a:pt x="1063" y="194"/>
                </a:lnTo>
                <a:lnTo>
                  <a:pt x="1068" y="194"/>
                </a:lnTo>
                <a:lnTo>
                  <a:pt x="1074" y="196"/>
                </a:lnTo>
                <a:lnTo>
                  <a:pt x="1088" y="202"/>
                </a:lnTo>
                <a:lnTo>
                  <a:pt x="1091" y="201"/>
                </a:lnTo>
                <a:lnTo>
                  <a:pt x="1094" y="202"/>
                </a:lnTo>
                <a:lnTo>
                  <a:pt x="1101" y="202"/>
                </a:lnTo>
                <a:lnTo>
                  <a:pt x="1106" y="202"/>
                </a:lnTo>
                <a:lnTo>
                  <a:pt x="1109" y="206"/>
                </a:lnTo>
                <a:lnTo>
                  <a:pt x="1108" y="207"/>
                </a:lnTo>
                <a:lnTo>
                  <a:pt x="1108" y="209"/>
                </a:lnTo>
                <a:lnTo>
                  <a:pt x="1111" y="211"/>
                </a:lnTo>
                <a:lnTo>
                  <a:pt x="1116" y="209"/>
                </a:lnTo>
                <a:lnTo>
                  <a:pt x="1116" y="209"/>
                </a:lnTo>
                <a:lnTo>
                  <a:pt x="1116" y="209"/>
                </a:lnTo>
                <a:close/>
                <a:moveTo>
                  <a:pt x="827" y="149"/>
                </a:moveTo>
                <a:lnTo>
                  <a:pt x="837" y="153"/>
                </a:lnTo>
                <a:lnTo>
                  <a:pt x="837" y="154"/>
                </a:lnTo>
                <a:lnTo>
                  <a:pt x="830" y="151"/>
                </a:lnTo>
                <a:lnTo>
                  <a:pt x="827" y="149"/>
                </a:lnTo>
                <a:lnTo>
                  <a:pt x="827" y="149"/>
                </a:lnTo>
                <a:close/>
                <a:moveTo>
                  <a:pt x="875" y="157"/>
                </a:moveTo>
                <a:lnTo>
                  <a:pt x="878" y="157"/>
                </a:lnTo>
                <a:lnTo>
                  <a:pt x="882" y="157"/>
                </a:lnTo>
                <a:lnTo>
                  <a:pt x="882" y="154"/>
                </a:lnTo>
                <a:lnTo>
                  <a:pt x="875" y="151"/>
                </a:lnTo>
                <a:lnTo>
                  <a:pt x="867" y="151"/>
                </a:lnTo>
                <a:lnTo>
                  <a:pt x="863" y="153"/>
                </a:lnTo>
                <a:lnTo>
                  <a:pt x="859" y="154"/>
                </a:lnTo>
                <a:lnTo>
                  <a:pt x="857" y="154"/>
                </a:lnTo>
                <a:lnTo>
                  <a:pt x="859" y="156"/>
                </a:lnTo>
                <a:lnTo>
                  <a:pt x="855" y="156"/>
                </a:lnTo>
                <a:lnTo>
                  <a:pt x="863" y="157"/>
                </a:lnTo>
                <a:lnTo>
                  <a:pt x="867" y="159"/>
                </a:lnTo>
                <a:lnTo>
                  <a:pt x="872" y="159"/>
                </a:lnTo>
                <a:lnTo>
                  <a:pt x="872" y="157"/>
                </a:lnTo>
                <a:lnTo>
                  <a:pt x="867" y="156"/>
                </a:lnTo>
                <a:lnTo>
                  <a:pt x="867" y="154"/>
                </a:lnTo>
                <a:lnTo>
                  <a:pt x="868" y="154"/>
                </a:lnTo>
                <a:lnTo>
                  <a:pt x="875" y="157"/>
                </a:lnTo>
                <a:lnTo>
                  <a:pt x="875" y="157"/>
                </a:lnTo>
                <a:close/>
                <a:moveTo>
                  <a:pt x="867" y="171"/>
                </a:moveTo>
                <a:lnTo>
                  <a:pt x="862" y="169"/>
                </a:lnTo>
                <a:lnTo>
                  <a:pt x="859" y="169"/>
                </a:lnTo>
                <a:lnTo>
                  <a:pt x="862" y="171"/>
                </a:lnTo>
                <a:lnTo>
                  <a:pt x="867" y="171"/>
                </a:lnTo>
                <a:lnTo>
                  <a:pt x="867" y="171"/>
                </a:lnTo>
                <a:close/>
                <a:moveTo>
                  <a:pt x="872" y="167"/>
                </a:moveTo>
                <a:lnTo>
                  <a:pt x="868" y="169"/>
                </a:lnTo>
                <a:lnTo>
                  <a:pt x="867" y="167"/>
                </a:lnTo>
                <a:lnTo>
                  <a:pt x="872" y="167"/>
                </a:lnTo>
                <a:lnTo>
                  <a:pt x="872" y="167"/>
                </a:lnTo>
                <a:close/>
                <a:moveTo>
                  <a:pt x="870" y="171"/>
                </a:moveTo>
                <a:lnTo>
                  <a:pt x="865" y="174"/>
                </a:lnTo>
                <a:lnTo>
                  <a:pt x="865" y="179"/>
                </a:lnTo>
                <a:lnTo>
                  <a:pt x="870" y="181"/>
                </a:lnTo>
                <a:lnTo>
                  <a:pt x="873" y="179"/>
                </a:lnTo>
                <a:lnTo>
                  <a:pt x="873" y="172"/>
                </a:lnTo>
                <a:lnTo>
                  <a:pt x="870" y="171"/>
                </a:lnTo>
                <a:lnTo>
                  <a:pt x="870" y="171"/>
                </a:lnTo>
                <a:close/>
                <a:moveTo>
                  <a:pt x="736" y="63"/>
                </a:moveTo>
                <a:lnTo>
                  <a:pt x="741" y="68"/>
                </a:lnTo>
                <a:lnTo>
                  <a:pt x="742" y="73"/>
                </a:lnTo>
                <a:lnTo>
                  <a:pt x="739" y="76"/>
                </a:lnTo>
                <a:lnTo>
                  <a:pt x="736" y="71"/>
                </a:lnTo>
                <a:lnTo>
                  <a:pt x="734" y="66"/>
                </a:lnTo>
                <a:lnTo>
                  <a:pt x="736" y="63"/>
                </a:lnTo>
                <a:lnTo>
                  <a:pt x="736" y="63"/>
                </a:lnTo>
                <a:close/>
                <a:moveTo>
                  <a:pt x="764" y="48"/>
                </a:moveTo>
                <a:lnTo>
                  <a:pt x="767" y="53"/>
                </a:lnTo>
                <a:lnTo>
                  <a:pt x="767" y="58"/>
                </a:lnTo>
                <a:lnTo>
                  <a:pt x="769" y="56"/>
                </a:lnTo>
                <a:lnTo>
                  <a:pt x="770" y="53"/>
                </a:lnTo>
                <a:lnTo>
                  <a:pt x="770" y="48"/>
                </a:lnTo>
                <a:lnTo>
                  <a:pt x="767" y="46"/>
                </a:lnTo>
                <a:lnTo>
                  <a:pt x="764" y="48"/>
                </a:lnTo>
                <a:lnTo>
                  <a:pt x="764" y="48"/>
                </a:lnTo>
                <a:close/>
                <a:moveTo>
                  <a:pt x="764" y="58"/>
                </a:moveTo>
                <a:lnTo>
                  <a:pt x="767" y="59"/>
                </a:lnTo>
                <a:lnTo>
                  <a:pt x="769" y="63"/>
                </a:lnTo>
                <a:lnTo>
                  <a:pt x="767" y="63"/>
                </a:lnTo>
                <a:lnTo>
                  <a:pt x="767" y="63"/>
                </a:lnTo>
                <a:lnTo>
                  <a:pt x="764" y="58"/>
                </a:lnTo>
                <a:lnTo>
                  <a:pt x="764" y="58"/>
                </a:lnTo>
                <a:close/>
                <a:moveTo>
                  <a:pt x="804" y="99"/>
                </a:moveTo>
                <a:lnTo>
                  <a:pt x="805" y="106"/>
                </a:lnTo>
                <a:lnTo>
                  <a:pt x="807" y="104"/>
                </a:lnTo>
                <a:lnTo>
                  <a:pt x="812" y="104"/>
                </a:lnTo>
                <a:lnTo>
                  <a:pt x="815" y="101"/>
                </a:lnTo>
                <a:lnTo>
                  <a:pt x="814" y="98"/>
                </a:lnTo>
                <a:lnTo>
                  <a:pt x="810" y="96"/>
                </a:lnTo>
                <a:lnTo>
                  <a:pt x="807" y="98"/>
                </a:lnTo>
                <a:lnTo>
                  <a:pt x="804" y="99"/>
                </a:lnTo>
                <a:lnTo>
                  <a:pt x="804" y="99"/>
                </a:lnTo>
                <a:close/>
                <a:moveTo>
                  <a:pt x="799" y="157"/>
                </a:moveTo>
                <a:lnTo>
                  <a:pt x="800" y="164"/>
                </a:lnTo>
                <a:lnTo>
                  <a:pt x="807" y="169"/>
                </a:lnTo>
                <a:lnTo>
                  <a:pt x="809" y="171"/>
                </a:lnTo>
                <a:lnTo>
                  <a:pt x="807" y="171"/>
                </a:lnTo>
                <a:lnTo>
                  <a:pt x="807" y="174"/>
                </a:lnTo>
                <a:lnTo>
                  <a:pt x="805" y="171"/>
                </a:lnTo>
                <a:lnTo>
                  <a:pt x="800" y="169"/>
                </a:lnTo>
                <a:lnTo>
                  <a:pt x="797" y="162"/>
                </a:lnTo>
                <a:lnTo>
                  <a:pt x="792" y="159"/>
                </a:lnTo>
                <a:lnTo>
                  <a:pt x="789" y="154"/>
                </a:lnTo>
                <a:lnTo>
                  <a:pt x="790" y="149"/>
                </a:lnTo>
                <a:lnTo>
                  <a:pt x="790" y="148"/>
                </a:lnTo>
                <a:lnTo>
                  <a:pt x="790" y="144"/>
                </a:lnTo>
                <a:lnTo>
                  <a:pt x="785" y="141"/>
                </a:lnTo>
                <a:lnTo>
                  <a:pt x="787" y="136"/>
                </a:lnTo>
                <a:lnTo>
                  <a:pt x="789" y="134"/>
                </a:lnTo>
                <a:lnTo>
                  <a:pt x="785" y="129"/>
                </a:lnTo>
                <a:lnTo>
                  <a:pt x="784" y="126"/>
                </a:lnTo>
                <a:lnTo>
                  <a:pt x="785" y="121"/>
                </a:lnTo>
                <a:lnTo>
                  <a:pt x="789" y="119"/>
                </a:lnTo>
                <a:lnTo>
                  <a:pt x="787" y="113"/>
                </a:lnTo>
                <a:lnTo>
                  <a:pt x="789" y="108"/>
                </a:lnTo>
                <a:lnTo>
                  <a:pt x="797" y="101"/>
                </a:lnTo>
                <a:lnTo>
                  <a:pt x="799" y="99"/>
                </a:lnTo>
                <a:lnTo>
                  <a:pt x="799" y="103"/>
                </a:lnTo>
                <a:lnTo>
                  <a:pt x="795" y="108"/>
                </a:lnTo>
                <a:lnTo>
                  <a:pt x="795" y="109"/>
                </a:lnTo>
                <a:lnTo>
                  <a:pt x="800" y="111"/>
                </a:lnTo>
                <a:lnTo>
                  <a:pt x="800" y="118"/>
                </a:lnTo>
                <a:lnTo>
                  <a:pt x="799" y="123"/>
                </a:lnTo>
                <a:lnTo>
                  <a:pt x="794" y="123"/>
                </a:lnTo>
                <a:lnTo>
                  <a:pt x="790" y="126"/>
                </a:lnTo>
                <a:lnTo>
                  <a:pt x="792" y="131"/>
                </a:lnTo>
                <a:lnTo>
                  <a:pt x="795" y="129"/>
                </a:lnTo>
                <a:lnTo>
                  <a:pt x="797" y="126"/>
                </a:lnTo>
                <a:lnTo>
                  <a:pt x="802" y="124"/>
                </a:lnTo>
                <a:lnTo>
                  <a:pt x="804" y="123"/>
                </a:lnTo>
                <a:lnTo>
                  <a:pt x="800" y="123"/>
                </a:lnTo>
                <a:lnTo>
                  <a:pt x="802" y="119"/>
                </a:lnTo>
                <a:lnTo>
                  <a:pt x="809" y="116"/>
                </a:lnTo>
                <a:lnTo>
                  <a:pt x="817" y="113"/>
                </a:lnTo>
                <a:lnTo>
                  <a:pt x="819" y="116"/>
                </a:lnTo>
                <a:lnTo>
                  <a:pt x="820" y="119"/>
                </a:lnTo>
                <a:lnTo>
                  <a:pt x="815" y="128"/>
                </a:lnTo>
                <a:lnTo>
                  <a:pt x="807" y="129"/>
                </a:lnTo>
                <a:lnTo>
                  <a:pt x="804" y="133"/>
                </a:lnTo>
                <a:lnTo>
                  <a:pt x="805" y="136"/>
                </a:lnTo>
                <a:lnTo>
                  <a:pt x="809" y="136"/>
                </a:lnTo>
                <a:lnTo>
                  <a:pt x="815" y="141"/>
                </a:lnTo>
                <a:lnTo>
                  <a:pt x="815" y="143"/>
                </a:lnTo>
                <a:lnTo>
                  <a:pt x="819" y="144"/>
                </a:lnTo>
                <a:lnTo>
                  <a:pt x="814" y="146"/>
                </a:lnTo>
                <a:lnTo>
                  <a:pt x="810" y="143"/>
                </a:lnTo>
                <a:lnTo>
                  <a:pt x="804" y="143"/>
                </a:lnTo>
                <a:lnTo>
                  <a:pt x="799" y="141"/>
                </a:lnTo>
                <a:lnTo>
                  <a:pt x="795" y="143"/>
                </a:lnTo>
                <a:lnTo>
                  <a:pt x="795" y="151"/>
                </a:lnTo>
                <a:lnTo>
                  <a:pt x="799" y="157"/>
                </a:lnTo>
                <a:lnTo>
                  <a:pt x="799" y="157"/>
                </a:lnTo>
                <a:close/>
                <a:moveTo>
                  <a:pt x="779" y="167"/>
                </a:moveTo>
                <a:lnTo>
                  <a:pt x="780" y="171"/>
                </a:lnTo>
                <a:lnTo>
                  <a:pt x="775" y="169"/>
                </a:lnTo>
                <a:lnTo>
                  <a:pt x="779" y="166"/>
                </a:lnTo>
                <a:lnTo>
                  <a:pt x="779" y="167"/>
                </a:lnTo>
                <a:lnTo>
                  <a:pt x="779" y="167"/>
                </a:lnTo>
                <a:close/>
                <a:moveTo>
                  <a:pt x="779" y="159"/>
                </a:moveTo>
                <a:lnTo>
                  <a:pt x="777" y="159"/>
                </a:lnTo>
                <a:lnTo>
                  <a:pt x="775" y="162"/>
                </a:lnTo>
                <a:lnTo>
                  <a:pt x="779" y="164"/>
                </a:lnTo>
                <a:lnTo>
                  <a:pt x="779" y="161"/>
                </a:lnTo>
                <a:lnTo>
                  <a:pt x="779" y="159"/>
                </a:lnTo>
                <a:lnTo>
                  <a:pt x="779" y="159"/>
                </a:lnTo>
                <a:close/>
                <a:moveTo>
                  <a:pt x="784" y="161"/>
                </a:moveTo>
                <a:lnTo>
                  <a:pt x="782" y="162"/>
                </a:lnTo>
                <a:lnTo>
                  <a:pt x="782" y="164"/>
                </a:lnTo>
                <a:lnTo>
                  <a:pt x="785" y="169"/>
                </a:lnTo>
                <a:lnTo>
                  <a:pt x="789" y="169"/>
                </a:lnTo>
                <a:lnTo>
                  <a:pt x="792" y="171"/>
                </a:lnTo>
                <a:lnTo>
                  <a:pt x="794" y="169"/>
                </a:lnTo>
                <a:lnTo>
                  <a:pt x="792" y="167"/>
                </a:lnTo>
                <a:lnTo>
                  <a:pt x="789" y="166"/>
                </a:lnTo>
                <a:lnTo>
                  <a:pt x="789" y="162"/>
                </a:lnTo>
                <a:lnTo>
                  <a:pt x="787" y="161"/>
                </a:lnTo>
                <a:lnTo>
                  <a:pt x="784" y="161"/>
                </a:lnTo>
                <a:lnTo>
                  <a:pt x="784" y="161"/>
                </a:lnTo>
                <a:close/>
                <a:moveTo>
                  <a:pt x="782" y="186"/>
                </a:moveTo>
                <a:lnTo>
                  <a:pt x="789" y="182"/>
                </a:lnTo>
                <a:lnTo>
                  <a:pt x="795" y="182"/>
                </a:lnTo>
                <a:lnTo>
                  <a:pt x="800" y="187"/>
                </a:lnTo>
                <a:lnTo>
                  <a:pt x="800" y="191"/>
                </a:lnTo>
                <a:lnTo>
                  <a:pt x="797" y="191"/>
                </a:lnTo>
                <a:lnTo>
                  <a:pt x="792" y="191"/>
                </a:lnTo>
                <a:lnTo>
                  <a:pt x="789" y="191"/>
                </a:lnTo>
                <a:lnTo>
                  <a:pt x="785" y="189"/>
                </a:lnTo>
                <a:lnTo>
                  <a:pt x="782" y="186"/>
                </a:lnTo>
                <a:lnTo>
                  <a:pt x="782" y="186"/>
                </a:lnTo>
                <a:close/>
                <a:moveTo>
                  <a:pt x="852" y="189"/>
                </a:moveTo>
                <a:lnTo>
                  <a:pt x="844" y="191"/>
                </a:lnTo>
                <a:lnTo>
                  <a:pt x="840" y="192"/>
                </a:lnTo>
                <a:lnTo>
                  <a:pt x="842" y="194"/>
                </a:lnTo>
                <a:lnTo>
                  <a:pt x="850" y="196"/>
                </a:lnTo>
                <a:lnTo>
                  <a:pt x="857" y="194"/>
                </a:lnTo>
                <a:lnTo>
                  <a:pt x="855" y="194"/>
                </a:lnTo>
                <a:lnTo>
                  <a:pt x="855" y="191"/>
                </a:lnTo>
                <a:lnTo>
                  <a:pt x="852" y="189"/>
                </a:lnTo>
                <a:lnTo>
                  <a:pt x="852" y="189"/>
                </a:lnTo>
                <a:close/>
                <a:moveTo>
                  <a:pt x="810" y="231"/>
                </a:moveTo>
                <a:lnTo>
                  <a:pt x="814" y="231"/>
                </a:lnTo>
                <a:lnTo>
                  <a:pt x="814" y="232"/>
                </a:lnTo>
                <a:lnTo>
                  <a:pt x="812" y="232"/>
                </a:lnTo>
                <a:lnTo>
                  <a:pt x="810" y="231"/>
                </a:lnTo>
                <a:lnTo>
                  <a:pt x="810" y="231"/>
                </a:lnTo>
                <a:close/>
                <a:moveTo>
                  <a:pt x="807" y="232"/>
                </a:moveTo>
                <a:lnTo>
                  <a:pt x="809" y="232"/>
                </a:lnTo>
                <a:lnTo>
                  <a:pt x="809" y="234"/>
                </a:lnTo>
                <a:lnTo>
                  <a:pt x="807" y="234"/>
                </a:lnTo>
                <a:lnTo>
                  <a:pt x="807" y="232"/>
                </a:lnTo>
                <a:lnTo>
                  <a:pt x="807" y="232"/>
                </a:lnTo>
                <a:close/>
                <a:moveTo>
                  <a:pt x="794" y="234"/>
                </a:moveTo>
                <a:lnTo>
                  <a:pt x="799" y="232"/>
                </a:lnTo>
                <a:lnTo>
                  <a:pt x="802" y="231"/>
                </a:lnTo>
                <a:lnTo>
                  <a:pt x="804" y="232"/>
                </a:lnTo>
                <a:lnTo>
                  <a:pt x="802" y="236"/>
                </a:lnTo>
                <a:lnTo>
                  <a:pt x="800" y="234"/>
                </a:lnTo>
                <a:lnTo>
                  <a:pt x="797" y="236"/>
                </a:lnTo>
                <a:lnTo>
                  <a:pt x="794" y="234"/>
                </a:lnTo>
                <a:lnTo>
                  <a:pt x="794" y="234"/>
                </a:lnTo>
                <a:close/>
                <a:moveTo>
                  <a:pt x="792" y="221"/>
                </a:moveTo>
                <a:lnTo>
                  <a:pt x="789" y="222"/>
                </a:lnTo>
                <a:lnTo>
                  <a:pt x="792" y="224"/>
                </a:lnTo>
                <a:lnTo>
                  <a:pt x="792" y="221"/>
                </a:lnTo>
                <a:lnTo>
                  <a:pt x="792" y="221"/>
                </a:lnTo>
                <a:close/>
                <a:moveTo>
                  <a:pt x="797" y="216"/>
                </a:moveTo>
                <a:lnTo>
                  <a:pt x="794" y="216"/>
                </a:lnTo>
                <a:lnTo>
                  <a:pt x="794" y="217"/>
                </a:lnTo>
                <a:lnTo>
                  <a:pt x="797" y="217"/>
                </a:lnTo>
                <a:lnTo>
                  <a:pt x="797" y="216"/>
                </a:lnTo>
                <a:lnTo>
                  <a:pt x="797" y="216"/>
                </a:lnTo>
                <a:close/>
                <a:moveTo>
                  <a:pt x="799" y="229"/>
                </a:moveTo>
                <a:lnTo>
                  <a:pt x="802" y="222"/>
                </a:lnTo>
                <a:lnTo>
                  <a:pt x="807" y="226"/>
                </a:lnTo>
                <a:lnTo>
                  <a:pt x="809" y="229"/>
                </a:lnTo>
                <a:lnTo>
                  <a:pt x="814" y="227"/>
                </a:lnTo>
                <a:lnTo>
                  <a:pt x="817" y="224"/>
                </a:lnTo>
                <a:lnTo>
                  <a:pt x="820" y="224"/>
                </a:lnTo>
                <a:lnTo>
                  <a:pt x="824" y="227"/>
                </a:lnTo>
                <a:lnTo>
                  <a:pt x="834" y="229"/>
                </a:lnTo>
                <a:lnTo>
                  <a:pt x="835" y="226"/>
                </a:lnTo>
                <a:lnTo>
                  <a:pt x="840" y="226"/>
                </a:lnTo>
                <a:lnTo>
                  <a:pt x="850" y="232"/>
                </a:lnTo>
                <a:lnTo>
                  <a:pt x="855" y="232"/>
                </a:lnTo>
                <a:lnTo>
                  <a:pt x="860" y="237"/>
                </a:lnTo>
                <a:lnTo>
                  <a:pt x="865" y="237"/>
                </a:lnTo>
                <a:lnTo>
                  <a:pt x="867" y="234"/>
                </a:lnTo>
                <a:lnTo>
                  <a:pt x="865" y="226"/>
                </a:lnTo>
                <a:lnTo>
                  <a:pt x="852" y="219"/>
                </a:lnTo>
                <a:lnTo>
                  <a:pt x="842" y="217"/>
                </a:lnTo>
                <a:lnTo>
                  <a:pt x="837" y="214"/>
                </a:lnTo>
                <a:lnTo>
                  <a:pt x="832" y="214"/>
                </a:lnTo>
                <a:lnTo>
                  <a:pt x="829" y="217"/>
                </a:lnTo>
                <a:lnTo>
                  <a:pt x="824" y="216"/>
                </a:lnTo>
                <a:lnTo>
                  <a:pt x="820" y="216"/>
                </a:lnTo>
                <a:lnTo>
                  <a:pt x="812" y="216"/>
                </a:lnTo>
                <a:lnTo>
                  <a:pt x="802" y="216"/>
                </a:lnTo>
                <a:lnTo>
                  <a:pt x="800" y="217"/>
                </a:lnTo>
                <a:lnTo>
                  <a:pt x="800" y="221"/>
                </a:lnTo>
                <a:lnTo>
                  <a:pt x="795" y="222"/>
                </a:lnTo>
                <a:lnTo>
                  <a:pt x="794" y="226"/>
                </a:lnTo>
                <a:lnTo>
                  <a:pt x="795" y="229"/>
                </a:lnTo>
                <a:lnTo>
                  <a:pt x="799" y="229"/>
                </a:lnTo>
                <a:lnTo>
                  <a:pt x="799" y="229"/>
                </a:lnTo>
                <a:close/>
                <a:moveTo>
                  <a:pt x="751" y="221"/>
                </a:moveTo>
                <a:lnTo>
                  <a:pt x="756" y="222"/>
                </a:lnTo>
                <a:lnTo>
                  <a:pt x="759" y="221"/>
                </a:lnTo>
                <a:lnTo>
                  <a:pt x="769" y="221"/>
                </a:lnTo>
                <a:lnTo>
                  <a:pt x="775" y="222"/>
                </a:lnTo>
                <a:lnTo>
                  <a:pt x="775" y="226"/>
                </a:lnTo>
                <a:lnTo>
                  <a:pt x="779" y="231"/>
                </a:lnTo>
                <a:lnTo>
                  <a:pt x="779" y="234"/>
                </a:lnTo>
                <a:lnTo>
                  <a:pt x="775" y="234"/>
                </a:lnTo>
                <a:lnTo>
                  <a:pt x="770" y="237"/>
                </a:lnTo>
                <a:lnTo>
                  <a:pt x="765" y="237"/>
                </a:lnTo>
                <a:lnTo>
                  <a:pt x="759" y="237"/>
                </a:lnTo>
                <a:lnTo>
                  <a:pt x="757" y="236"/>
                </a:lnTo>
                <a:lnTo>
                  <a:pt x="751" y="234"/>
                </a:lnTo>
                <a:lnTo>
                  <a:pt x="746" y="229"/>
                </a:lnTo>
                <a:lnTo>
                  <a:pt x="747" y="224"/>
                </a:lnTo>
                <a:lnTo>
                  <a:pt x="751" y="221"/>
                </a:lnTo>
                <a:lnTo>
                  <a:pt x="751" y="221"/>
                </a:lnTo>
                <a:close/>
                <a:moveTo>
                  <a:pt x="616" y="312"/>
                </a:moveTo>
                <a:lnTo>
                  <a:pt x="613" y="310"/>
                </a:lnTo>
                <a:lnTo>
                  <a:pt x="611" y="312"/>
                </a:lnTo>
                <a:lnTo>
                  <a:pt x="614" y="314"/>
                </a:lnTo>
                <a:lnTo>
                  <a:pt x="616" y="312"/>
                </a:lnTo>
                <a:lnTo>
                  <a:pt x="616" y="312"/>
                </a:lnTo>
                <a:close/>
                <a:moveTo>
                  <a:pt x="611" y="280"/>
                </a:moveTo>
                <a:lnTo>
                  <a:pt x="616" y="289"/>
                </a:lnTo>
                <a:lnTo>
                  <a:pt x="614" y="292"/>
                </a:lnTo>
                <a:lnTo>
                  <a:pt x="611" y="295"/>
                </a:lnTo>
                <a:lnTo>
                  <a:pt x="611" y="292"/>
                </a:lnTo>
                <a:lnTo>
                  <a:pt x="609" y="290"/>
                </a:lnTo>
                <a:lnTo>
                  <a:pt x="611" y="287"/>
                </a:lnTo>
                <a:lnTo>
                  <a:pt x="611" y="284"/>
                </a:lnTo>
                <a:lnTo>
                  <a:pt x="611" y="280"/>
                </a:lnTo>
                <a:lnTo>
                  <a:pt x="611" y="280"/>
                </a:lnTo>
                <a:close/>
                <a:moveTo>
                  <a:pt x="746" y="197"/>
                </a:moveTo>
                <a:lnTo>
                  <a:pt x="746" y="201"/>
                </a:lnTo>
                <a:lnTo>
                  <a:pt x="749" y="206"/>
                </a:lnTo>
                <a:lnTo>
                  <a:pt x="749" y="207"/>
                </a:lnTo>
                <a:lnTo>
                  <a:pt x="747" y="206"/>
                </a:lnTo>
                <a:lnTo>
                  <a:pt x="746" y="201"/>
                </a:lnTo>
                <a:lnTo>
                  <a:pt x="744" y="197"/>
                </a:lnTo>
                <a:lnTo>
                  <a:pt x="746" y="197"/>
                </a:lnTo>
                <a:lnTo>
                  <a:pt x="746" y="197"/>
                </a:lnTo>
                <a:close/>
                <a:moveTo>
                  <a:pt x="732" y="191"/>
                </a:moveTo>
                <a:lnTo>
                  <a:pt x="736" y="191"/>
                </a:lnTo>
                <a:lnTo>
                  <a:pt x="739" y="191"/>
                </a:lnTo>
                <a:lnTo>
                  <a:pt x="742" y="191"/>
                </a:lnTo>
                <a:lnTo>
                  <a:pt x="752" y="191"/>
                </a:lnTo>
                <a:lnTo>
                  <a:pt x="757" y="192"/>
                </a:lnTo>
                <a:lnTo>
                  <a:pt x="751" y="194"/>
                </a:lnTo>
                <a:lnTo>
                  <a:pt x="741" y="196"/>
                </a:lnTo>
                <a:lnTo>
                  <a:pt x="736" y="194"/>
                </a:lnTo>
                <a:lnTo>
                  <a:pt x="734" y="192"/>
                </a:lnTo>
                <a:lnTo>
                  <a:pt x="732" y="191"/>
                </a:lnTo>
                <a:lnTo>
                  <a:pt x="732" y="191"/>
                </a:lnTo>
                <a:close/>
                <a:moveTo>
                  <a:pt x="709" y="192"/>
                </a:moveTo>
                <a:lnTo>
                  <a:pt x="712" y="189"/>
                </a:lnTo>
                <a:lnTo>
                  <a:pt x="714" y="189"/>
                </a:lnTo>
                <a:lnTo>
                  <a:pt x="717" y="189"/>
                </a:lnTo>
                <a:lnTo>
                  <a:pt x="722" y="189"/>
                </a:lnTo>
                <a:lnTo>
                  <a:pt x="726" y="191"/>
                </a:lnTo>
                <a:lnTo>
                  <a:pt x="729" y="189"/>
                </a:lnTo>
                <a:lnTo>
                  <a:pt x="731" y="191"/>
                </a:lnTo>
                <a:lnTo>
                  <a:pt x="731" y="194"/>
                </a:lnTo>
                <a:lnTo>
                  <a:pt x="727" y="194"/>
                </a:lnTo>
                <a:lnTo>
                  <a:pt x="724" y="196"/>
                </a:lnTo>
                <a:lnTo>
                  <a:pt x="721" y="194"/>
                </a:lnTo>
                <a:lnTo>
                  <a:pt x="714" y="197"/>
                </a:lnTo>
                <a:lnTo>
                  <a:pt x="711" y="196"/>
                </a:lnTo>
                <a:lnTo>
                  <a:pt x="709" y="194"/>
                </a:lnTo>
                <a:lnTo>
                  <a:pt x="709" y="192"/>
                </a:lnTo>
                <a:lnTo>
                  <a:pt x="709" y="192"/>
                </a:lnTo>
                <a:close/>
                <a:moveTo>
                  <a:pt x="666" y="272"/>
                </a:moveTo>
                <a:lnTo>
                  <a:pt x="671" y="265"/>
                </a:lnTo>
                <a:lnTo>
                  <a:pt x="672" y="259"/>
                </a:lnTo>
                <a:lnTo>
                  <a:pt x="672" y="252"/>
                </a:lnTo>
                <a:lnTo>
                  <a:pt x="674" y="251"/>
                </a:lnTo>
                <a:lnTo>
                  <a:pt x="677" y="252"/>
                </a:lnTo>
                <a:lnTo>
                  <a:pt x="679" y="254"/>
                </a:lnTo>
                <a:lnTo>
                  <a:pt x="679" y="257"/>
                </a:lnTo>
                <a:lnTo>
                  <a:pt x="679" y="259"/>
                </a:lnTo>
                <a:lnTo>
                  <a:pt x="679" y="257"/>
                </a:lnTo>
                <a:lnTo>
                  <a:pt x="677" y="259"/>
                </a:lnTo>
                <a:lnTo>
                  <a:pt x="674" y="262"/>
                </a:lnTo>
                <a:lnTo>
                  <a:pt x="674" y="264"/>
                </a:lnTo>
                <a:lnTo>
                  <a:pt x="674" y="267"/>
                </a:lnTo>
                <a:lnTo>
                  <a:pt x="677" y="267"/>
                </a:lnTo>
                <a:lnTo>
                  <a:pt x="679" y="269"/>
                </a:lnTo>
                <a:lnTo>
                  <a:pt x="677" y="270"/>
                </a:lnTo>
                <a:lnTo>
                  <a:pt x="674" y="272"/>
                </a:lnTo>
                <a:lnTo>
                  <a:pt x="672" y="275"/>
                </a:lnTo>
                <a:lnTo>
                  <a:pt x="669" y="277"/>
                </a:lnTo>
                <a:lnTo>
                  <a:pt x="666" y="275"/>
                </a:lnTo>
                <a:lnTo>
                  <a:pt x="666" y="272"/>
                </a:lnTo>
                <a:lnTo>
                  <a:pt x="666" y="272"/>
                </a:lnTo>
                <a:close/>
                <a:moveTo>
                  <a:pt x="654" y="269"/>
                </a:moveTo>
                <a:lnTo>
                  <a:pt x="654" y="269"/>
                </a:lnTo>
                <a:lnTo>
                  <a:pt x="656" y="270"/>
                </a:lnTo>
                <a:lnTo>
                  <a:pt x="658" y="272"/>
                </a:lnTo>
                <a:lnTo>
                  <a:pt x="661" y="270"/>
                </a:lnTo>
                <a:lnTo>
                  <a:pt x="662" y="269"/>
                </a:lnTo>
                <a:lnTo>
                  <a:pt x="664" y="269"/>
                </a:lnTo>
                <a:lnTo>
                  <a:pt x="664" y="265"/>
                </a:lnTo>
                <a:lnTo>
                  <a:pt x="667" y="262"/>
                </a:lnTo>
                <a:lnTo>
                  <a:pt x="667" y="260"/>
                </a:lnTo>
                <a:lnTo>
                  <a:pt x="666" y="255"/>
                </a:lnTo>
                <a:lnTo>
                  <a:pt x="661" y="259"/>
                </a:lnTo>
                <a:lnTo>
                  <a:pt x="658" y="260"/>
                </a:lnTo>
                <a:lnTo>
                  <a:pt x="659" y="264"/>
                </a:lnTo>
                <a:lnTo>
                  <a:pt x="654" y="269"/>
                </a:lnTo>
                <a:lnTo>
                  <a:pt x="654" y="269"/>
                </a:lnTo>
                <a:close/>
                <a:moveTo>
                  <a:pt x="644" y="265"/>
                </a:moveTo>
                <a:lnTo>
                  <a:pt x="644" y="267"/>
                </a:lnTo>
                <a:lnTo>
                  <a:pt x="643" y="269"/>
                </a:lnTo>
                <a:lnTo>
                  <a:pt x="644" y="274"/>
                </a:lnTo>
                <a:lnTo>
                  <a:pt x="646" y="275"/>
                </a:lnTo>
                <a:lnTo>
                  <a:pt x="651" y="272"/>
                </a:lnTo>
                <a:lnTo>
                  <a:pt x="649" y="269"/>
                </a:lnTo>
                <a:lnTo>
                  <a:pt x="646" y="264"/>
                </a:lnTo>
                <a:lnTo>
                  <a:pt x="646" y="264"/>
                </a:lnTo>
                <a:lnTo>
                  <a:pt x="644" y="265"/>
                </a:lnTo>
                <a:lnTo>
                  <a:pt x="644" y="265"/>
                </a:lnTo>
                <a:close/>
                <a:moveTo>
                  <a:pt x="679" y="194"/>
                </a:moveTo>
                <a:lnTo>
                  <a:pt x="676" y="194"/>
                </a:lnTo>
                <a:lnTo>
                  <a:pt x="679" y="196"/>
                </a:lnTo>
                <a:lnTo>
                  <a:pt x="679" y="196"/>
                </a:lnTo>
                <a:lnTo>
                  <a:pt x="679" y="194"/>
                </a:lnTo>
                <a:lnTo>
                  <a:pt x="679" y="194"/>
                </a:lnTo>
                <a:close/>
                <a:moveTo>
                  <a:pt x="684" y="191"/>
                </a:moveTo>
                <a:lnTo>
                  <a:pt x="682" y="192"/>
                </a:lnTo>
                <a:lnTo>
                  <a:pt x="686" y="192"/>
                </a:lnTo>
                <a:lnTo>
                  <a:pt x="684" y="191"/>
                </a:lnTo>
                <a:lnTo>
                  <a:pt x="684" y="191"/>
                </a:lnTo>
                <a:close/>
                <a:moveTo>
                  <a:pt x="691" y="186"/>
                </a:moveTo>
                <a:lnTo>
                  <a:pt x="689" y="187"/>
                </a:lnTo>
                <a:lnTo>
                  <a:pt x="692" y="189"/>
                </a:lnTo>
                <a:lnTo>
                  <a:pt x="691" y="186"/>
                </a:lnTo>
                <a:lnTo>
                  <a:pt x="691" y="186"/>
                </a:lnTo>
                <a:close/>
                <a:moveTo>
                  <a:pt x="671" y="181"/>
                </a:moveTo>
                <a:lnTo>
                  <a:pt x="676" y="177"/>
                </a:lnTo>
                <a:lnTo>
                  <a:pt x="682" y="179"/>
                </a:lnTo>
                <a:lnTo>
                  <a:pt x="684" y="181"/>
                </a:lnTo>
                <a:lnTo>
                  <a:pt x="682" y="182"/>
                </a:lnTo>
                <a:lnTo>
                  <a:pt x="686" y="182"/>
                </a:lnTo>
                <a:lnTo>
                  <a:pt x="687" y="179"/>
                </a:lnTo>
                <a:lnTo>
                  <a:pt x="691" y="182"/>
                </a:lnTo>
                <a:lnTo>
                  <a:pt x="689" y="186"/>
                </a:lnTo>
                <a:lnTo>
                  <a:pt x="686" y="186"/>
                </a:lnTo>
                <a:lnTo>
                  <a:pt x="684" y="184"/>
                </a:lnTo>
                <a:lnTo>
                  <a:pt x="682" y="187"/>
                </a:lnTo>
                <a:lnTo>
                  <a:pt x="677" y="184"/>
                </a:lnTo>
                <a:lnTo>
                  <a:pt x="674" y="187"/>
                </a:lnTo>
                <a:lnTo>
                  <a:pt x="671" y="186"/>
                </a:lnTo>
                <a:lnTo>
                  <a:pt x="671" y="181"/>
                </a:lnTo>
                <a:lnTo>
                  <a:pt x="671" y="181"/>
                </a:lnTo>
                <a:close/>
                <a:moveTo>
                  <a:pt x="646" y="159"/>
                </a:moveTo>
                <a:lnTo>
                  <a:pt x="649" y="161"/>
                </a:lnTo>
                <a:lnTo>
                  <a:pt x="649" y="159"/>
                </a:lnTo>
                <a:lnTo>
                  <a:pt x="649" y="159"/>
                </a:lnTo>
                <a:lnTo>
                  <a:pt x="646" y="159"/>
                </a:lnTo>
                <a:lnTo>
                  <a:pt x="646" y="159"/>
                </a:lnTo>
                <a:close/>
                <a:moveTo>
                  <a:pt x="643" y="161"/>
                </a:moveTo>
                <a:lnTo>
                  <a:pt x="644" y="161"/>
                </a:lnTo>
                <a:lnTo>
                  <a:pt x="648" y="162"/>
                </a:lnTo>
                <a:lnTo>
                  <a:pt x="644" y="162"/>
                </a:lnTo>
                <a:lnTo>
                  <a:pt x="643" y="161"/>
                </a:lnTo>
                <a:lnTo>
                  <a:pt x="643" y="161"/>
                </a:lnTo>
                <a:close/>
                <a:moveTo>
                  <a:pt x="611" y="141"/>
                </a:moveTo>
                <a:lnTo>
                  <a:pt x="618" y="139"/>
                </a:lnTo>
                <a:lnTo>
                  <a:pt x="624" y="143"/>
                </a:lnTo>
                <a:lnTo>
                  <a:pt x="631" y="143"/>
                </a:lnTo>
                <a:lnTo>
                  <a:pt x="641" y="139"/>
                </a:lnTo>
                <a:lnTo>
                  <a:pt x="646" y="139"/>
                </a:lnTo>
                <a:lnTo>
                  <a:pt x="648" y="143"/>
                </a:lnTo>
                <a:lnTo>
                  <a:pt x="653" y="143"/>
                </a:lnTo>
                <a:lnTo>
                  <a:pt x="656" y="141"/>
                </a:lnTo>
                <a:lnTo>
                  <a:pt x="666" y="141"/>
                </a:lnTo>
                <a:lnTo>
                  <a:pt x="672" y="141"/>
                </a:lnTo>
                <a:lnTo>
                  <a:pt x="672" y="139"/>
                </a:lnTo>
                <a:lnTo>
                  <a:pt x="679" y="141"/>
                </a:lnTo>
                <a:lnTo>
                  <a:pt x="682" y="143"/>
                </a:lnTo>
                <a:lnTo>
                  <a:pt x="684" y="144"/>
                </a:lnTo>
                <a:lnTo>
                  <a:pt x="689" y="146"/>
                </a:lnTo>
                <a:lnTo>
                  <a:pt x="707" y="143"/>
                </a:lnTo>
                <a:lnTo>
                  <a:pt x="714" y="138"/>
                </a:lnTo>
                <a:lnTo>
                  <a:pt x="717" y="134"/>
                </a:lnTo>
                <a:lnTo>
                  <a:pt x="721" y="133"/>
                </a:lnTo>
                <a:lnTo>
                  <a:pt x="722" y="131"/>
                </a:lnTo>
                <a:lnTo>
                  <a:pt x="726" y="128"/>
                </a:lnTo>
                <a:lnTo>
                  <a:pt x="727" y="124"/>
                </a:lnTo>
                <a:lnTo>
                  <a:pt x="729" y="121"/>
                </a:lnTo>
                <a:lnTo>
                  <a:pt x="732" y="119"/>
                </a:lnTo>
                <a:lnTo>
                  <a:pt x="729" y="118"/>
                </a:lnTo>
                <a:lnTo>
                  <a:pt x="729" y="114"/>
                </a:lnTo>
                <a:lnTo>
                  <a:pt x="722" y="114"/>
                </a:lnTo>
                <a:lnTo>
                  <a:pt x="717" y="114"/>
                </a:lnTo>
                <a:lnTo>
                  <a:pt x="717" y="119"/>
                </a:lnTo>
                <a:lnTo>
                  <a:pt x="712" y="121"/>
                </a:lnTo>
                <a:lnTo>
                  <a:pt x="712" y="124"/>
                </a:lnTo>
                <a:lnTo>
                  <a:pt x="707" y="128"/>
                </a:lnTo>
                <a:lnTo>
                  <a:pt x="704" y="128"/>
                </a:lnTo>
                <a:lnTo>
                  <a:pt x="701" y="131"/>
                </a:lnTo>
                <a:lnTo>
                  <a:pt x="696" y="133"/>
                </a:lnTo>
                <a:lnTo>
                  <a:pt x="684" y="131"/>
                </a:lnTo>
                <a:lnTo>
                  <a:pt x="674" y="129"/>
                </a:lnTo>
                <a:lnTo>
                  <a:pt x="672" y="133"/>
                </a:lnTo>
                <a:lnTo>
                  <a:pt x="671" y="133"/>
                </a:lnTo>
                <a:lnTo>
                  <a:pt x="666" y="128"/>
                </a:lnTo>
                <a:lnTo>
                  <a:pt x="662" y="128"/>
                </a:lnTo>
                <a:lnTo>
                  <a:pt x="658" y="128"/>
                </a:lnTo>
                <a:lnTo>
                  <a:pt x="653" y="128"/>
                </a:lnTo>
                <a:lnTo>
                  <a:pt x="648" y="126"/>
                </a:lnTo>
                <a:lnTo>
                  <a:pt x="644" y="128"/>
                </a:lnTo>
                <a:lnTo>
                  <a:pt x="639" y="126"/>
                </a:lnTo>
                <a:lnTo>
                  <a:pt x="634" y="123"/>
                </a:lnTo>
                <a:lnTo>
                  <a:pt x="628" y="121"/>
                </a:lnTo>
                <a:lnTo>
                  <a:pt x="624" y="121"/>
                </a:lnTo>
                <a:lnTo>
                  <a:pt x="624" y="126"/>
                </a:lnTo>
                <a:lnTo>
                  <a:pt x="619" y="128"/>
                </a:lnTo>
                <a:lnTo>
                  <a:pt x="618" y="133"/>
                </a:lnTo>
                <a:lnTo>
                  <a:pt x="614" y="134"/>
                </a:lnTo>
                <a:lnTo>
                  <a:pt x="608" y="133"/>
                </a:lnTo>
                <a:lnTo>
                  <a:pt x="603" y="134"/>
                </a:lnTo>
                <a:lnTo>
                  <a:pt x="601" y="136"/>
                </a:lnTo>
                <a:lnTo>
                  <a:pt x="601" y="138"/>
                </a:lnTo>
                <a:lnTo>
                  <a:pt x="594" y="143"/>
                </a:lnTo>
                <a:lnTo>
                  <a:pt x="594" y="149"/>
                </a:lnTo>
                <a:lnTo>
                  <a:pt x="596" y="153"/>
                </a:lnTo>
                <a:lnTo>
                  <a:pt x="596" y="161"/>
                </a:lnTo>
                <a:lnTo>
                  <a:pt x="594" y="162"/>
                </a:lnTo>
                <a:lnTo>
                  <a:pt x="596" y="167"/>
                </a:lnTo>
                <a:lnTo>
                  <a:pt x="598" y="172"/>
                </a:lnTo>
                <a:lnTo>
                  <a:pt x="596" y="171"/>
                </a:lnTo>
                <a:lnTo>
                  <a:pt x="594" y="167"/>
                </a:lnTo>
                <a:lnTo>
                  <a:pt x="591" y="167"/>
                </a:lnTo>
                <a:lnTo>
                  <a:pt x="588" y="171"/>
                </a:lnTo>
                <a:lnTo>
                  <a:pt x="584" y="172"/>
                </a:lnTo>
                <a:lnTo>
                  <a:pt x="583" y="177"/>
                </a:lnTo>
                <a:lnTo>
                  <a:pt x="584" y="182"/>
                </a:lnTo>
                <a:lnTo>
                  <a:pt x="583" y="186"/>
                </a:lnTo>
                <a:lnTo>
                  <a:pt x="583" y="194"/>
                </a:lnTo>
                <a:lnTo>
                  <a:pt x="583" y="197"/>
                </a:lnTo>
                <a:lnTo>
                  <a:pt x="581" y="201"/>
                </a:lnTo>
                <a:lnTo>
                  <a:pt x="578" y="202"/>
                </a:lnTo>
                <a:lnTo>
                  <a:pt x="578" y="207"/>
                </a:lnTo>
                <a:lnTo>
                  <a:pt x="573" y="211"/>
                </a:lnTo>
                <a:lnTo>
                  <a:pt x="571" y="217"/>
                </a:lnTo>
                <a:lnTo>
                  <a:pt x="573" y="219"/>
                </a:lnTo>
                <a:lnTo>
                  <a:pt x="569" y="221"/>
                </a:lnTo>
                <a:lnTo>
                  <a:pt x="573" y="229"/>
                </a:lnTo>
                <a:lnTo>
                  <a:pt x="576" y="232"/>
                </a:lnTo>
                <a:lnTo>
                  <a:pt x="578" y="231"/>
                </a:lnTo>
                <a:lnTo>
                  <a:pt x="581" y="231"/>
                </a:lnTo>
                <a:lnTo>
                  <a:pt x="583" y="229"/>
                </a:lnTo>
                <a:lnTo>
                  <a:pt x="586" y="231"/>
                </a:lnTo>
                <a:lnTo>
                  <a:pt x="588" y="236"/>
                </a:lnTo>
                <a:lnTo>
                  <a:pt x="591" y="246"/>
                </a:lnTo>
                <a:lnTo>
                  <a:pt x="589" y="249"/>
                </a:lnTo>
                <a:lnTo>
                  <a:pt x="588" y="254"/>
                </a:lnTo>
                <a:lnTo>
                  <a:pt x="584" y="259"/>
                </a:lnTo>
                <a:lnTo>
                  <a:pt x="584" y="269"/>
                </a:lnTo>
                <a:lnTo>
                  <a:pt x="584" y="275"/>
                </a:lnTo>
                <a:lnTo>
                  <a:pt x="588" y="275"/>
                </a:lnTo>
                <a:lnTo>
                  <a:pt x="591" y="277"/>
                </a:lnTo>
                <a:lnTo>
                  <a:pt x="596" y="277"/>
                </a:lnTo>
                <a:lnTo>
                  <a:pt x="598" y="275"/>
                </a:lnTo>
                <a:lnTo>
                  <a:pt x="603" y="275"/>
                </a:lnTo>
                <a:lnTo>
                  <a:pt x="608" y="275"/>
                </a:lnTo>
                <a:lnTo>
                  <a:pt x="609" y="277"/>
                </a:lnTo>
                <a:lnTo>
                  <a:pt x="611" y="274"/>
                </a:lnTo>
                <a:lnTo>
                  <a:pt x="611" y="269"/>
                </a:lnTo>
                <a:lnTo>
                  <a:pt x="608" y="267"/>
                </a:lnTo>
                <a:lnTo>
                  <a:pt x="606" y="262"/>
                </a:lnTo>
                <a:lnTo>
                  <a:pt x="609" y="257"/>
                </a:lnTo>
                <a:lnTo>
                  <a:pt x="609" y="251"/>
                </a:lnTo>
                <a:lnTo>
                  <a:pt x="609" y="244"/>
                </a:lnTo>
                <a:lnTo>
                  <a:pt x="608" y="242"/>
                </a:lnTo>
                <a:lnTo>
                  <a:pt x="613" y="236"/>
                </a:lnTo>
                <a:lnTo>
                  <a:pt x="613" y="231"/>
                </a:lnTo>
                <a:lnTo>
                  <a:pt x="613" y="224"/>
                </a:lnTo>
                <a:lnTo>
                  <a:pt x="609" y="221"/>
                </a:lnTo>
                <a:lnTo>
                  <a:pt x="609" y="219"/>
                </a:lnTo>
                <a:lnTo>
                  <a:pt x="614" y="216"/>
                </a:lnTo>
                <a:lnTo>
                  <a:pt x="616" y="212"/>
                </a:lnTo>
                <a:lnTo>
                  <a:pt x="621" y="212"/>
                </a:lnTo>
                <a:lnTo>
                  <a:pt x="626" y="214"/>
                </a:lnTo>
                <a:lnTo>
                  <a:pt x="626" y="216"/>
                </a:lnTo>
                <a:lnTo>
                  <a:pt x="628" y="219"/>
                </a:lnTo>
                <a:lnTo>
                  <a:pt x="628" y="224"/>
                </a:lnTo>
                <a:lnTo>
                  <a:pt x="624" y="227"/>
                </a:lnTo>
                <a:lnTo>
                  <a:pt x="623" y="232"/>
                </a:lnTo>
                <a:lnTo>
                  <a:pt x="626" y="236"/>
                </a:lnTo>
                <a:lnTo>
                  <a:pt x="629" y="236"/>
                </a:lnTo>
                <a:lnTo>
                  <a:pt x="633" y="239"/>
                </a:lnTo>
                <a:lnTo>
                  <a:pt x="638" y="242"/>
                </a:lnTo>
                <a:lnTo>
                  <a:pt x="638" y="247"/>
                </a:lnTo>
                <a:lnTo>
                  <a:pt x="636" y="247"/>
                </a:lnTo>
                <a:lnTo>
                  <a:pt x="634" y="254"/>
                </a:lnTo>
                <a:lnTo>
                  <a:pt x="638" y="259"/>
                </a:lnTo>
                <a:lnTo>
                  <a:pt x="641" y="260"/>
                </a:lnTo>
                <a:lnTo>
                  <a:pt x="643" y="259"/>
                </a:lnTo>
                <a:lnTo>
                  <a:pt x="648" y="260"/>
                </a:lnTo>
                <a:lnTo>
                  <a:pt x="653" y="260"/>
                </a:lnTo>
                <a:lnTo>
                  <a:pt x="653" y="259"/>
                </a:lnTo>
                <a:lnTo>
                  <a:pt x="651" y="255"/>
                </a:lnTo>
                <a:lnTo>
                  <a:pt x="654" y="252"/>
                </a:lnTo>
                <a:lnTo>
                  <a:pt x="659" y="252"/>
                </a:lnTo>
                <a:lnTo>
                  <a:pt x="664" y="249"/>
                </a:lnTo>
                <a:lnTo>
                  <a:pt x="672" y="249"/>
                </a:lnTo>
                <a:lnTo>
                  <a:pt x="674" y="247"/>
                </a:lnTo>
                <a:lnTo>
                  <a:pt x="676" y="247"/>
                </a:lnTo>
                <a:lnTo>
                  <a:pt x="681" y="247"/>
                </a:lnTo>
                <a:lnTo>
                  <a:pt x="682" y="244"/>
                </a:lnTo>
                <a:lnTo>
                  <a:pt x="681" y="242"/>
                </a:lnTo>
                <a:lnTo>
                  <a:pt x="676" y="242"/>
                </a:lnTo>
                <a:lnTo>
                  <a:pt x="672" y="242"/>
                </a:lnTo>
                <a:lnTo>
                  <a:pt x="671" y="242"/>
                </a:lnTo>
                <a:lnTo>
                  <a:pt x="666" y="242"/>
                </a:lnTo>
                <a:lnTo>
                  <a:pt x="666" y="239"/>
                </a:lnTo>
                <a:lnTo>
                  <a:pt x="664" y="239"/>
                </a:lnTo>
                <a:lnTo>
                  <a:pt x="664" y="237"/>
                </a:lnTo>
                <a:lnTo>
                  <a:pt x="662" y="237"/>
                </a:lnTo>
                <a:lnTo>
                  <a:pt x="659" y="237"/>
                </a:lnTo>
                <a:lnTo>
                  <a:pt x="659" y="236"/>
                </a:lnTo>
                <a:lnTo>
                  <a:pt x="656" y="234"/>
                </a:lnTo>
                <a:lnTo>
                  <a:pt x="654" y="232"/>
                </a:lnTo>
                <a:lnTo>
                  <a:pt x="658" y="229"/>
                </a:lnTo>
                <a:lnTo>
                  <a:pt x="658" y="227"/>
                </a:lnTo>
                <a:lnTo>
                  <a:pt x="659" y="227"/>
                </a:lnTo>
                <a:lnTo>
                  <a:pt x="658" y="226"/>
                </a:lnTo>
                <a:lnTo>
                  <a:pt x="661" y="224"/>
                </a:lnTo>
                <a:lnTo>
                  <a:pt x="661" y="222"/>
                </a:lnTo>
                <a:lnTo>
                  <a:pt x="659" y="221"/>
                </a:lnTo>
                <a:lnTo>
                  <a:pt x="656" y="219"/>
                </a:lnTo>
                <a:lnTo>
                  <a:pt x="658" y="217"/>
                </a:lnTo>
                <a:lnTo>
                  <a:pt x="658" y="216"/>
                </a:lnTo>
                <a:lnTo>
                  <a:pt x="653" y="212"/>
                </a:lnTo>
                <a:lnTo>
                  <a:pt x="649" y="212"/>
                </a:lnTo>
                <a:lnTo>
                  <a:pt x="649" y="207"/>
                </a:lnTo>
                <a:lnTo>
                  <a:pt x="643" y="201"/>
                </a:lnTo>
                <a:lnTo>
                  <a:pt x="638" y="199"/>
                </a:lnTo>
                <a:lnTo>
                  <a:pt x="636" y="194"/>
                </a:lnTo>
                <a:lnTo>
                  <a:pt x="636" y="192"/>
                </a:lnTo>
                <a:lnTo>
                  <a:pt x="638" y="194"/>
                </a:lnTo>
                <a:lnTo>
                  <a:pt x="639" y="196"/>
                </a:lnTo>
                <a:lnTo>
                  <a:pt x="643" y="196"/>
                </a:lnTo>
                <a:lnTo>
                  <a:pt x="648" y="192"/>
                </a:lnTo>
                <a:lnTo>
                  <a:pt x="648" y="191"/>
                </a:lnTo>
                <a:lnTo>
                  <a:pt x="658" y="187"/>
                </a:lnTo>
                <a:lnTo>
                  <a:pt x="664" y="182"/>
                </a:lnTo>
                <a:lnTo>
                  <a:pt x="667" y="177"/>
                </a:lnTo>
                <a:lnTo>
                  <a:pt x="672" y="176"/>
                </a:lnTo>
                <a:lnTo>
                  <a:pt x="672" y="172"/>
                </a:lnTo>
                <a:lnTo>
                  <a:pt x="677" y="171"/>
                </a:lnTo>
                <a:lnTo>
                  <a:pt x="682" y="172"/>
                </a:lnTo>
                <a:lnTo>
                  <a:pt x="686" y="174"/>
                </a:lnTo>
                <a:lnTo>
                  <a:pt x="689" y="167"/>
                </a:lnTo>
                <a:lnTo>
                  <a:pt x="689" y="164"/>
                </a:lnTo>
                <a:lnTo>
                  <a:pt x="684" y="162"/>
                </a:lnTo>
                <a:lnTo>
                  <a:pt x="674" y="164"/>
                </a:lnTo>
                <a:lnTo>
                  <a:pt x="669" y="167"/>
                </a:lnTo>
                <a:lnTo>
                  <a:pt x="662" y="167"/>
                </a:lnTo>
                <a:lnTo>
                  <a:pt x="659" y="167"/>
                </a:lnTo>
                <a:lnTo>
                  <a:pt x="654" y="172"/>
                </a:lnTo>
                <a:lnTo>
                  <a:pt x="649" y="171"/>
                </a:lnTo>
                <a:lnTo>
                  <a:pt x="646" y="172"/>
                </a:lnTo>
                <a:lnTo>
                  <a:pt x="643" y="169"/>
                </a:lnTo>
                <a:lnTo>
                  <a:pt x="638" y="169"/>
                </a:lnTo>
                <a:lnTo>
                  <a:pt x="633" y="174"/>
                </a:lnTo>
                <a:lnTo>
                  <a:pt x="629" y="181"/>
                </a:lnTo>
                <a:lnTo>
                  <a:pt x="624" y="184"/>
                </a:lnTo>
                <a:lnTo>
                  <a:pt x="619" y="182"/>
                </a:lnTo>
                <a:lnTo>
                  <a:pt x="619" y="181"/>
                </a:lnTo>
                <a:lnTo>
                  <a:pt x="613" y="174"/>
                </a:lnTo>
                <a:lnTo>
                  <a:pt x="606" y="169"/>
                </a:lnTo>
                <a:lnTo>
                  <a:pt x="603" y="162"/>
                </a:lnTo>
                <a:lnTo>
                  <a:pt x="603" y="154"/>
                </a:lnTo>
                <a:lnTo>
                  <a:pt x="608" y="146"/>
                </a:lnTo>
                <a:lnTo>
                  <a:pt x="611" y="141"/>
                </a:lnTo>
                <a:lnTo>
                  <a:pt x="611" y="141"/>
                </a:lnTo>
                <a:close/>
                <a:moveTo>
                  <a:pt x="616" y="0"/>
                </a:moveTo>
                <a:lnTo>
                  <a:pt x="613" y="3"/>
                </a:lnTo>
                <a:lnTo>
                  <a:pt x="616" y="5"/>
                </a:lnTo>
                <a:lnTo>
                  <a:pt x="618" y="1"/>
                </a:lnTo>
                <a:lnTo>
                  <a:pt x="616" y="0"/>
                </a:lnTo>
                <a:lnTo>
                  <a:pt x="616" y="0"/>
                </a:lnTo>
                <a:close/>
                <a:moveTo>
                  <a:pt x="623" y="15"/>
                </a:moveTo>
                <a:lnTo>
                  <a:pt x="626" y="15"/>
                </a:lnTo>
                <a:lnTo>
                  <a:pt x="629" y="13"/>
                </a:lnTo>
                <a:lnTo>
                  <a:pt x="631" y="15"/>
                </a:lnTo>
                <a:lnTo>
                  <a:pt x="634" y="13"/>
                </a:lnTo>
                <a:lnTo>
                  <a:pt x="634" y="11"/>
                </a:lnTo>
                <a:lnTo>
                  <a:pt x="629" y="10"/>
                </a:lnTo>
                <a:lnTo>
                  <a:pt x="623" y="11"/>
                </a:lnTo>
                <a:lnTo>
                  <a:pt x="621" y="13"/>
                </a:lnTo>
                <a:lnTo>
                  <a:pt x="623" y="15"/>
                </a:lnTo>
                <a:lnTo>
                  <a:pt x="623" y="15"/>
                </a:lnTo>
                <a:close/>
                <a:moveTo>
                  <a:pt x="586" y="36"/>
                </a:moveTo>
                <a:lnTo>
                  <a:pt x="584" y="40"/>
                </a:lnTo>
                <a:lnTo>
                  <a:pt x="586" y="43"/>
                </a:lnTo>
                <a:lnTo>
                  <a:pt x="586" y="40"/>
                </a:lnTo>
                <a:lnTo>
                  <a:pt x="586" y="36"/>
                </a:lnTo>
                <a:lnTo>
                  <a:pt x="586" y="36"/>
                </a:lnTo>
                <a:close/>
                <a:moveTo>
                  <a:pt x="594" y="33"/>
                </a:moveTo>
                <a:lnTo>
                  <a:pt x="603" y="26"/>
                </a:lnTo>
                <a:lnTo>
                  <a:pt x="606" y="26"/>
                </a:lnTo>
                <a:lnTo>
                  <a:pt x="606" y="30"/>
                </a:lnTo>
                <a:lnTo>
                  <a:pt x="601" y="33"/>
                </a:lnTo>
                <a:lnTo>
                  <a:pt x="596" y="33"/>
                </a:lnTo>
                <a:lnTo>
                  <a:pt x="594" y="33"/>
                </a:lnTo>
                <a:lnTo>
                  <a:pt x="594" y="33"/>
                </a:lnTo>
                <a:close/>
                <a:moveTo>
                  <a:pt x="545" y="56"/>
                </a:moveTo>
                <a:lnTo>
                  <a:pt x="546" y="58"/>
                </a:lnTo>
                <a:lnTo>
                  <a:pt x="543" y="58"/>
                </a:lnTo>
                <a:lnTo>
                  <a:pt x="545" y="56"/>
                </a:lnTo>
                <a:lnTo>
                  <a:pt x="545" y="56"/>
                </a:lnTo>
                <a:close/>
                <a:moveTo>
                  <a:pt x="545" y="55"/>
                </a:moveTo>
                <a:lnTo>
                  <a:pt x="545" y="55"/>
                </a:lnTo>
                <a:lnTo>
                  <a:pt x="546" y="56"/>
                </a:lnTo>
                <a:lnTo>
                  <a:pt x="550" y="56"/>
                </a:lnTo>
                <a:lnTo>
                  <a:pt x="550" y="56"/>
                </a:lnTo>
                <a:lnTo>
                  <a:pt x="545" y="55"/>
                </a:lnTo>
                <a:lnTo>
                  <a:pt x="545" y="55"/>
                </a:lnTo>
                <a:close/>
                <a:moveTo>
                  <a:pt x="548" y="66"/>
                </a:moveTo>
                <a:lnTo>
                  <a:pt x="543" y="68"/>
                </a:lnTo>
                <a:lnTo>
                  <a:pt x="546" y="68"/>
                </a:lnTo>
                <a:lnTo>
                  <a:pt x="548" y="66"/>
                </a:lnTo>
                <a:lnTo>
                  <a:pt x="548" y="66"/>
                </a:lnTo>
                <a:close/>
                <a:moveTo>
                  <a:pt x="541" y="71"/>
                </a:moveTo>
                <a:lnTo>
                  <a:pt x="545" y="71"/>
                </a:lnTo>
                <a:lnTo>
                  <a:pt x="545" y="76"/>
                </a:lnTo>
                <a:lnTo>
                  <a:pt x="543" y="74"/>
                </a:lnTo>
                <a:lnTo>
                  <a:pt x="541" y="71"/>
                </a:lnTo>
                <a:lnTo>
                  <a:pt x="541" y="71"/>
                </a:lnTo>
                <a:close/>
                <a:moveTo>
                  <a:pt x="511" y="229"/>
                </a:moveTo>
                <a:lnTo>
                  <a:pt x="513" y="229"/>
                </a:lnTo>
                <a:lnTo>
                  <a:pt x="513" y="236"/>
                </a:lnTo>
                <a:lnTo>
                  <a:pt x="511" y="236"/>
                </a:lnTo>
                <a:lnTo>
                  <a:pt x="511" y="231"/>
                </a:lnTo>
                <a:lnTo>
                  <a:pt x="511" y="229"/>
                </a:lnTo>
                <a:lnTo>
                  <a:pt x="511" y="229"/>
                </a:lnTo>
                <a:close/>
                <a:moveTo>
                  <a:pt x="510" y="229"/>
                </a:moveTo>
                <a:lnTo>
                  <a:pt x="510" y="236"/>
                </a:lnTo>
                <a:lnTo>
                  <a:pt x="508" y="241"/>
                </a:lnTo>
                <a:lnTo>
                  <a:pt x="505" y="242"/>
                </a:lnTo>
                <a:lnTo>
                  <a:pt x="503" y="241"/>
                </a:lnTo>
                <a:lnTo>
                  <a:pt x="503" y="234"/>
                </a:lnTo>
                <a:lnTo>
                  <a:pt x="506" y="229"/>
                </a:lnTo>
                <a:lnTo>
                  <a:pt x="508" y="227"/>
                </a:lnTo>
                <a:lnTo>
                  <a:pt x="510" y="229"/>
                </a:lnTo>
                <a:lnTo>
                  <a:pt x="510" y="229"/>
                </a:lnTo>
                <a:close/>
                <a:moveTo>
                  <a:pt x="342" y="159"/>
                </a:moveTo>
                <a:lnTo>
                  <a:pt x="347" y="161"/>
                </a:lnTo>
                <a:lnTo>
                  <a:pt x="349" y="162"/>
                </a:lnTo>
                <a:lnTo>
                  <a:pt x="347" y="164"/>
                </a:lnTo>
                <a:lnTo>
                  <a:pt x="342" y="162"/>
                </a:lnTo>
                <a:lnTo>
                  <a:pt x="340" y="161"/>
                </a:lnTo>
                <a:lnTo>
                  <a:pt x="342" y="159"/>
                </a:lnTo>
                <a:lnTo>
                  <a:pt x="342" y="159"/>
                </a:lnTo>
                <a:close/>
                <a:moveTo>
                  <a:pt x="344" y="169"/>
                </a:moveTo>
                <a:lnTo>
                  <a:pt x="350" y="169"/>
                </a:lnTo>
                <a:lnTo>
                  <a:pt x="354" y="172"/>
                </a:lnTo>
                <a:lnTo>
                  <a:pt x="355" y="172"/>
                </a:lnTo>
                <a:lnTo>
                  <a:pt x="355" y="174"/>
                </a:lnTo>
                <a:lnTo>
                  <a:pt x="350" y="174"/>
                </a:lnTo>
                <a:lnTo>
                  <a:pt x="347" y="174"/>
                </a:lnTo>
                <a:lnTo>
                  <a:pt x="344" y="171"/>
                </a:lnTo>
                <a:lnTo>
                  <a:pt x="344" y="169"/>
                </a:lnTo>
                <a:lnTo>
                  <a:pt x="344" y="169"/>
                </a:lnTo>
                <a:close/>
                <a:moveTo>
                  <a:pt x="349" y="176"/>
                </a:moveTo>
                <a:lnTo>
                  <a:pt x="355" y="176"/>
                </a:lnTo>
                <a:lnTo>
                  <a:pt x="359" y="179"/>
                </a:lnTo>
                <a:lnTo>
                  <a:pt x="354" y="182"/>
                </a:lnTo>
                <a:lnTo>
                  <a:pt x="350" y="184"/>
                </a:lnTo>
                <a:lnTo>
                  <a:pt x="349" y="181"/>
                </a:lnTo>
                <a:lnTo>
                  <a:pt x="350" y="179"/>
                </a:lnTo>
                <a:lnTo>
                  <a:pt x="350" y="179"/>
                </a:lnTo>
                <a:lnTo>
                  <a:pt x="349" y="176"/>
                </a:lnTo>
                <a:lnTo>
                  <a:pt x="349" y="176"/>
                </a:lnTo>
                <a:close/>
                <a:moveTo>
                  <a:pt x="337" y="124"/>
                </a:moveTo>
                <a:lnTo>
                  <a:pt x="342" y="118"/>
                </a:lnTo>
                <a:lnTo>
                  <a:pt x="347" y="111"/>
                </a:lnTo>
                <a:lnTo>
                  <a:pt x="350" y="108"/>
                </a:lnTo>
                <a:lnTo>
                  <a:pt x="354" y="106"/>
                </a:lnTo>
                <a:lnTo>
                  <a:pt x="359" y="114"/>
                </a:lnTo>
                <a:lnTo>
                  <a:pt x="367" y="119"/>
                </a:lnTo>
                <a:lnTo>
                  <a:pt x="367" y="121"/>
                </a:lnTo>
                <a:lnTo>
                  <a:pt x="372" y="126"/>
                </a:lnTo>
                <a:lnTo>
                  <a:pt x="375" y="129"/>
                </a:lnTo>
                <a:lnTo>
                  <a:pt x="378" y="129"/>
                </a:lnTo>
                <a:lnTo>
                  <a:pt x="385" y="128"/>
                </a:lnTo>
                <a:lnTo>
                  <a:pt x="385" y="126"/>
                </a:lnTo>
                <a:lnTo>
                  <a:pt x="392" y="126"/>
                </a:lnTo>
                <a:lnTo>
                  <a:pt x="395" y="124"/>
                </a:lnTo>
                <a:lnTo>
                  <a:pt x="408" y="124"/>
                </a:lnTo>
                <a:lnTo>
                  <a:pt x="422" y="119"/>
                </a:lnTo>
                <a:lnTo>
                  <a:pt x="425" y="118"/>
                </a:lnTo>
                <a:lnTo>
                  <a:pt x="437" y="116"/>
                </a:lnTo>
                <a:lnTo>
                  <a:pt x="443" y="119"/>
                </a:lnTo>
                <a:lnTo>
                  <a:pt x="445" y="123"/>
                </a:lnTo>
                <a:lnTo>
                  <a:pt x="452" y="123"/>
                </a:lnTo>
                <a:lnTo>
                  <a:pt x="462" y="118"/>
                </a:lnTo>
                <a:lnTo>
                  <a:pt x="473" y="116"/>
                </a:lnTo>
                <a:lnTo>
                  <a:pt x="471" y="113"/>
                </a:lnTo>
                <a:lnTo>
                  <a:pt x="481" y="99"/>
                </a:lnTo>
                <a:lnTo>
                  <a:pt x="485" y="89"/>
                </a:lnTo>
                <a:lnTo>
                  <a:pt x="493" y="79"/>
                </a:lnTo>
                <a:lnTo>
                  <a:pt x="498" y="63"/>
                </a:lnTo>
                <a:lnTo>
                  <a:pt x="498" y="59"/>
                </a:lnTo>
                <a:lnTo>
                  <a:pt x="500" y="56"/>
                </a:lnTo>
                <a:lnTo>
                  <a:pt x="500" y="53"/>
                </a:lnTo>
                <a:lnTo>
                  <a:pt x="505" y="48"/>
                </a:lnTo>
                <a:lnTo>
                  <a:pt x="510" y="50"/>
                </a:lnTo>
                <a:lnTo>
                  <a:pt x="516" y="48"/>
                </a:lnTo>
                <a:lnTo>
                  <a:pt x="528" y="48"/>
                </a:lnTo>
                <a:lnTo>
                  <a:pt x="530" y="51"/>
                </a:lnTo>
                <a:lnTo>
                  <a:pt x="536" y="50"/>
                </a:lnTo>
                <a:lnTo>
                  <a:pt x="541" y="51"/>
                </a:lnTo>
                <a:lnTo>
                  <a:pt x="541" y="53"/>
                </a:lnTo>
                <a:lnTo>
                  <a:pt x="540" y="53"/>
                </a:lnTo>
                <a:lnTo>
                  <a:pt x="540" y="56"/>
                </a:lnTo>
                <a:lnTo>
                  <a:pt x="538" y="58"/>
                </a:lnTo>
                <a:lnTo>
                  <a:pt x="543" y="59"/>
                </a:lnTo>
                <a:lnTo>
                  <a:pt x="548" y="64"/>
                </a:lnTo>
                <a:lnTo>
                  <a:pt x="543" y="66"/>
                </a:lnTo>
                <a:lnTo>
                  <a:pt x="536" y="64"/>
                </a:lnTo>
                <a:lnTo>
                  <a:pt x="535" y="66"/>
                </a:lnTo>
                <a:lnTo>
                  <a:pt x="538" y="69"/>
                </a:lnTo>
                <a:lnTo>
                  <a:pt x="541" y="71"/>
                </a:lnTo>
                <a:lnTo>
                  <a:pt x="541" y="73"/>
                </a:lnTo>
                <a:lnTo>
                  <a:pt x="540" y="74"/>
                </a:lnTo>
                <a:lnTo>
                  <a:pt x="538" y="78"/>
                </a:lnTo>
                <a:lnTo>
                  <a:pt x="541" y="81"/>
                </a:lnTo>
                <a:lnTo>
                  <a:pt x="543" y="84"/>
                </a:lnTo>
                <a:lnTo>
                  <a:pt x="551" y="93"/>
                </a:lnTo>
                <a:lnTo>
                  <a:pt x="555" y="96"/>
                </a:lnTo>
                <a:lnTo>
                  <a:pt x="553" y="99"/>
                </a:lnTo>
                <a:lnTo>
                  <a:pt x="546" y="101"/>
                </a:lnTo>
                <a:lnTo>
                  <a:pt x="545" y="104"/>
                </a:lnTo>
                <a:lnTo>
                  <a:pt x="548" y="106"/>
                </a:lnTo>
                <a:lnTo>
                  <a:pt x="548" y="109"/>
                </a:lnTo>
                <a:lnTo>
                  <a:pt x="551" y="111"/>
                </a:lnTo>
                <a:lnTo>
                  <a:pt x="563" y="119"/>
                </a:lnTo>
                <a:lnTo>
                  <a:pt x="566" y="119"/>
                </a:lnTo>
                <a:lnTo>
                  <a:pt x="569" y="124"/>
                </a:lnTo>
                <a:lnTo>
                  <a:pt x="571" y="126"/>
                </a:lnTo>
                <a:lnTo>
                  <a:pt x="574" y="128"/>
                </a:lnTo>
                <a:lnTo>
                  <a:pt x="573" y="131"/>
                </a:lnTo>
                <a:lnTo>
                  <a:pt x="571" y="133"/>
                </a:lnTo>
                <a:lnTo>
                  <a:pt x="568" y="131"/>
                </a:lnTo>
                <a:lnTo>
                  <a:pt x="564" y="134"/>
                </a:lnTo>
                <a:lnTo>
                  <a:pt x="558" y="133"/>
                </a:lnTo>
                <a:lnTo>
                  <a:pt x="551" y="126"/>
                </a:lnTo>
                <a:lnTo>
                  <a:pt x="553" y="133"/>
                </a:lnTo>
                <a:lnTo>
                  <a:pt x="551" y="134"/>
                </a:lnTo>
                <a:lnTo>
                  <a:pt x="548" y="131"/>
                </a:lnTo>
                <a:lnTo>
                  <a:pt x="543" y="136"/>
                </a:lnTo>
                <a:lnTo>
                  <a:pt x="543" y="139"/>
                </a:lnTo>
                <a:lnTo>
                  <a:pt x="541" y="141"/>
                </a:lnTo>
                <a:lnTo>
                  <a:pt x="540" y="149"/>
                </a:lnTo>
                <a:lnTo>
                  <a:pt x="538" y="153"/>
                </a:lnTo>
                <a:lnTo>
                  <a:pt x="536" y="161"/>
                </a:lnTo>
                <a:lnTo>
                  <a:pt x="530" y="166"/>
                </a:lnTo>
                <a:lnTo>
                  <a:pt x="533" y="171"/>
                </a:lnTo>
                <a:lnTo>
                  <a:pt x="530" y="174"/>
                </a:lnTo>
                <a:lnTo>
                  <a:pt x="525" y="179"/>
                </a:lnTo>
                <a:lnTo>
                  <a:pt x="523" y="174"/>
                </a:lnTo>
                <a:lnTo>
                  <a:pt x="521" y="174"/>
                </a:lnTo>
                <a:lnTo>
                  <a:pt x="521" y="176"/>
                </a:lnTo>
                <a:lnTo>
                  <a:pt x="521" y="181"/>
                </a:lnTo>
                <a:lnTo>
                  <a:pt x="518" y="186"/>
                </a:lnTo>
                <a:lnTo>
                  <a:pt x="516" y="189"/>
                </a:lnTo>
                <a:lnTo>
                  <a:pt x="513" y="191"/>
                </a:lnTo>
                <a:lnTo>
                  <a:pt x="510" y="191"/>
                </a:lnTo>
                <a:lnTo>
                  <a:pt x="510" y="192"/>
                </a:lnTo>
                <a:lnTo>
                  <a:pt x="508" y="194"/>
                </a:lnTo>
                <a:lnTo>
                  <a:pt x="515" y="194"/>
                </a:lnTo>
                <a:lnTo>
                  <a:pt x="515" y="196"/>
                </a:lnTo>
                <a:lnTo>
                  <a:pt x="515" y="199"/>
                </a:lnTo>
                <a:lnTo>
                  <a:pt x="511" y="201"/>
                </a:lnTo>
                <a:lnTo>
                  <a:pt x="513" y="202"/>
                </a:lnTo>
                <a:lnTo>
                  <a:pt x="516" y="202"/>
                </a:lnTo>
                <a:lnTo>
                  <a:pt x="516" y="204"/>
                </a:lnTo>
                <a:lnTo>
                  <a:pt x="515" y="207"/>
                </a:lnTo>
                <a:lnTo>
                  <a:pt x="511" y="207"/>
                </a:lnTo>
                <a:lnTo>
                  <a:pt x="510" y="206"/>
                </a:lnTo>
                <a:lnTo>
                  <a:pt x="510" y="207"/>
                </a:lnTo>
                <a:lnTo>
                  <a:pt x="513" y="209"/>
                </a:lnTo>
                <a:lnTo>
                  <a:pt x="513" y="211"/>
                </a:lnTo>
                <a:lnTo>
                  <a:pt x="510" y="217"/>
                </a:lnTo>
                <a:lnTo>
                  <a:pt x="508" y="217"/>
                </a:lnTo>
                <a:lnTo>
                  <a:pt x="506" y="216"/>
                </a:lnTo>
                <a:lnTo>
                  <a:pt x="505" y="222"/>
                </a:lnTo>
                <a:lnTo>
                  <a:pt x="505" y="226"/>
                </a:lnTo>
                <a:lnTo>
                  <a:pt x="500" y="234"/>
                </a:lnTo>
                <a:lnTo>
                  <a:pt x="491" y="239"/>
                </a:lnTo>
                <a:lnTo>
                  <a:pt x="485" y="239"/>
                </a:lnTo>
                <a:lnTo>
                  <a:pt x="475" y="244"/>
                </a:lnTo>
                <a:lnTo>
                  <a:pt x="470" y="244"/>
                </a:lnTo>
                <a:lnTo>
                  <a:pt x="468" y="239"/>
                </a:lnTo>
                <a:lnTo>
                  <a:pt x="470" y="236"/>
                </a:lnTo>
                <a:lnTo>
                  <a:pt x="466" y="232"/>
                </a:lnTo>
                <a:lnTo>
                  <a:pt x="466" y="231"/>
                </a:lnTo>
                <a:lnTo>
                  <a:pt x="465" y="231"/>
                </a:lnTo>
                <a:lnTo>
                  <a:pt x="462" y="227"/>
                </a:lnTo>
                <a:lnTo>
                  <a:pt x="460" y="229"/>
                </a:lnTo>
                <a:lnTo>
                  <a:pt x="455" y="227"/>
                </a:lnTo>
                <a:lnTo>
                  <a:pt x="453" y="224"/>
                </a:lnTo>
                <a:lnTo>
                  <a:pt x="452" y="227"/>
                </a:lnTo>
                <a:lnTo>
                  <a:pt x="453" y="231"/>
                </a:lnTo>
                <a:lnTo>
                  <a:pt x="448" y="229"/>
                </a:lnTo>
                <a:lnTo>
                  <a:pt x="447" y="227"/>
                </a:lnTo>
                <a:lnTo>
                  <a:pt x="447" y="224"/>
                </a:lnTo>
                <a:lnTo>
                  <a:pt x="445" y="222"/>
                </a:lnTo>
                <a:lnTo>
                  <a:pt x="442" y="224"/>
                </a:lnTo>
                <a:lnTo>
                  <a:pt x="437" y="221"/>
                </a:lnTo>
                <a:lnTo>
                  <a:pt x="435" y="222"/>
                </a:lnTo>
                <a:lnTo>
                  <a:pt x="430" y="226"/>
                </a:lnTo>
                <a:lnTo>
                  <a:pt x="425" y="226"/>
                </a:lnTo>
                <a:lnTo>
                  <a:pt x="423" y="227"/>
                </a:lnTo>
                <a:lnTo>
                  <a:pt x="420" y="229"/>
                </a:lnTo>
                <a:lnTo>
                  <a:pt x="418" y="227"/>
                </a:lnTo>
                <a:lnTo>
                  <a:pt x="415" y="227"/>
                </a:lnTo>
                <a:lnTo>
                  <a:pt x="410" y="234"/>
                </a:lnTo>
                <a:lnTo>
                  <a:pt x="405" y="234"/>
                </a:lnTo>
                <a:lnTo>
                  <a:pt x="407" y="231"/>
                </a:lnTo>
                <a:lnTo>
                  <a:pt x="405" y="222"/>
                </a:lnTo>
                <a:lnTo>
                  <a:pt x="403" y="217"/>
                </a:lnTo>
                <a:lnTo>
                  <a:pt x="405" y="214"/>
                </a:lnTo>
                <a:lnTo>
                  <a:pt x="403" y="211"/>
                </a:lnTo>
                <a:lnTo>
                  <a:pt x="403" y="212"/>
                </a:lnTo>
                <a:lnTo>
                  <a:pt x="402" y="217"/>
                </a:lnTo>
                <a:lnTo>
                  <a:pt x="398" y="219"/>
                </a:lnTo>
                <a:lnTo>
                  <a:pt x="395" y="217"/>
                </a:lnTo>
                <a:lnTo>
                  <a:pt x="392" y="219"/>
                </a:lnTo>
                <a:lnTo>
                  <a:pt x="385" y="221"/>
                </a:lnTo>
                <a:lnTo>
                  <a:pt x="382" y="219"/>
                </a:lnTo>
                <a:lnTo>
                  <a:pt x="377" y="219"/>
                </a:lnTo>
                <a:lnTo>
                  <a:pt x="375" y="216"/>
                </a:lnTo>
                <a:lnTo>
                  <a:pt x="372" y="219"/>
                </a:lnTo>
                <a:lnTo>
                  <a:pt x="368" y="219"/>
                </a:lnTo>
                <a:lnTo>
                  <a:pt x="365" y="212"/>
                </a:lnTo>
                <a:lnTo>
                  <a:pt x="365" y="207"/>
                </a:lnTo>
                <a:lnTo>
                  <a:pt x="363" y="197"/>
                </a:lnTo>
                <a:lnTo>
                  <a:pt x="360" y="196"/>
                </a:lnTo>
                <a:lnTo>
                  <a:pt x="359" y="192"/>
                </a:lnTo>
                <a:lnTo>
                  <a:pt x="362" y="189"/>
                </a:lnTo>
                <a:lnTo>
                  <a:pt x="365" y="186"/>
                </a:lnTo>
                <a:lnTo>
                  <a:pt x="363" y="181"/>
                </a:lnTo>
                <a:lnTo>
                  <a:pt x="362" y="177"/>
                </a:lnTo>
                <a:lnTo>
                  <a:pt x="355" y="171"/>
                </a:lnTo>
                <a:lnTo>
                  <a:pt x="349" y="167"/>
                </a:lnTo>
                <a:lnTo>
                  <a:pt x="344" y="167"/>
                </a:lnTo>
                <a:lnTo>
                  <a:pt x="344" y="166"/>
                </a:lnTo>
                <a:lnTo>
                  <a:pt x="347" y="164"/>
                </a:lnTo>
                <a:lnTo>
                  <a:pt x="352" y="161"/>
                </a:lnTo>
                <a:lnTo>
                  <a:pt x="360" y="159"/>
                </a:lnTo>
                <a:lnTo>
                  <a:pt x="365" y="156"/>
                </a:lnTo>
                <a:lnTo>
                  <a:pt x="370" y="156"/>
                </a:lnTo>
                <a:lnTo>
                  <a:pt x="365" y="154"/>
                </a:lnTo>
                <a:lnTo>
                  <a:pt x="359" y="159"/>
                </a:lnTo>
                <a:lnTo>
                  <a:pt x="352" y="159"/>
                </a:lnTo>
                <a:lnTo>
                  <a:pt x="349" y="161"/>
                </a:lnTo>
                <a:lnTo>
                  <a:pt x="344" y="159"/>
                </a:lnTo>
                <a:lnTo>
                  <a:pt x="340" y="154"/>
                </a:lnTo>
                <a:lnTo>
                  <a:pt x="342" y="153"/>
                </a:lnTo>
                <a:lnTo>
                  <a:pt x="345" y="154"/>
                </a:lnTo>
                <a:lnTo>
                  <a:pt x="342" y="151"/>
                </a:lnTo>
                <a:lnTo>
                  <a:pt x="335" y="143"/>
                </a:lnTo>
                <a:lnTo>
                  <a:pt x="335" y="134"/>
                </a:lnTo>
                <a:lnTo>
                  <a:pt x="339" y="133"/>
                </a:lnTo>
                <a:lnTo>
                  <a:pt x="339" y="129"/>
                </a:lnTo>
                <a:lnTo>
                  <a:pt x="337" y="126"/>
                </a:lnTo>
                <a:lnTo>
                  <a:pt x="337" y="124"/>
                </a:lnTo>
                <a:lnTo>
                  <a:pt x="337" y="124"/>
                </a:lnTo>
                <a:close/>
                <a:moveTo>
                  <a:pt x="965" y="171"/>
                </a:moveTo>
                <a:lnTo>
                  <a:pt x="961" y="171"/>
                </a:lnTo>
                <a:lnTo>
                  <a:pt x="965" y="174"/>
                </a:lnTo>
                <a:lnTo>
                  <a:pt x="968" y="174"/>
                </a:lnTo>
                <a:lnTo>
                  <a:pt x="965" y="171"/>
                </a:lnTo>
                <a:lnTo>
                  <a:pt x="965" y="171"/>
                </a:lnTo>
                <a:close/>
                <a:moveTo>
                  <a:pt x="975" y="184"/>
                </a:moveTo>
                <a:lnTo>
                  <a:pt x="970" y="184"/>
                </a:lnTo>
                <a:lnTo>
                  <a:pt x="973" y="186"/>
                </a:lnTo>
                <a:lnTo>
                  <a:pt x="975" y="184"/>
                </a:lnTo>
                <a:lnTo>
                  <a:pt x="975" y="184"/>
                </a:lnTo>
                <a:close/>
                <a:moveTo>
                  <a:pt x="980" y="186"/>
                </a:moveTo>
                <a:lnTo>
                  <a:pt x="980" y="186"/>
                </a:lnTo>
                <a:lnTo>
                  <a:pt x="981" y="187"/>
                </a:lnTo>
                <a:lnTo>
                  <a:pt x="988" y="191"/>
                </a:lnTo>
                <a:lnTo>
                  <a:pt x="1000" y="192"/>
                </a:lnTo>
                <a:lnTo>
                  <a:pt x="1010" y="191"/>
                </a:lnTo>
                <a:lnTo>
                  <a:pt x="1013" y="189"/>
                </a:lnTo>
                <a:lnTo>
                  <a:pt x="1005" y="187"/>
                </a:lnTo>
                <a:lnTo>
                  <a:pt x="1000" y="189"/>
                </a:lnTo>
                <a:lnTo>
                  <a:pt x="993" y="187"/>
                </a:lnTo>
                <a:lnTo>
                  <a:pt x="988" y="189"/>
                </a:lnTo>
                <a:lnTo>
                  <a:pt x="980" y="186"/>
                </a:lnTo>
                <a:lnTo>
                  <a:pt x="980" y="186"/>
                </a:lnTo>
                <a:close/>
                <a:moveTo>
                  <a:pt x="980" y="166"/>
                </a:moveTo>
                <a:lnTo>
                  <a:pt x="983" y="169"/>
                </a:lnTo>
                <a:lnTo>
                  <a:pt x="983" y="166"/>
                </a:lnTo>
                <a:lnTo>
                  <a:pt x="985" y="166"/>
                </a:lnTo>
                <a:lnTo>
                  <a:pt x="990" y="171"/>
                </a:lnTo>
                <a:lnTo>
                  <a:pt x="990" y="174"/>
                </a:lnTo>
                <a:lnTo>
                  <a:pt x="993" y="174"/>
                </a:lnTo>
                <a:lnTo>
                  <a:pt x="995" y="174"/>
                </a:lnTo>
                <a:lnTo>
                  <a:pt x="996" y="176"/>
                </a:lnTo>
                <a:lnTo>
                  <a:pt x="1001" y="174"/>
                </a:lnTo>
                <a:lnTo>
                  <a:pt x="1000" y="172"/>
                </a:lnTo>
                <a:lnTo>
                  <a:pt x="996" y="171"/>
                </a:lnTo>
                <a:lnTo>
                  <a:pt x="993" y="167"/>
                </a:lnTo>
                <a:lnTo>
                  <a:pt x="990" y="164"/>
                </a:lnTo>
                <a:lnTo>
                  <a:pt x="985" y="164"/>
                </a:lnTo>
                <a:lnTo>
                  <a:pt x="978" y="162"/>
                </a:lnTo>
                <a:lnTo>
                  <a:pt x="980" y="166"/>
                </a:lnTo>
                <a:lnTo>
                  <a:pt x="980" y="166"/>
                </a:lnTo>
                <a:close/>
                <a:moveTo>
                  <a:pt x="908" y="274"/>
                </a:moveTo>
                <a:lnTo>
                  <a:pt x="910" y="279"/>
                </a:lnTo>
                <a:lnTo>
                  <a:pt x="910" y="282"/>
                </a:lnTo>
                <a:lnTo>
                  <a:pt x="912" y="284"/>
                </a:lnTo>
                <a:lnTo>
                  <a:pt x="912" y="279"/>
                </a:lnTo>
                <a:lnTo>
                  <a:pt x="908" y="274"/>
                </a:lnTo>
                <a:lnTo>
                  <a:pt x="908" y="274"/>
                </a:lnTo>
                <a:close/>
                <a:moveTo>
                  <a:pt x="922" y="270"/>
                </a:moveTo>
                <a:lnTo>
                  <a:pt x="917" y="272"/>
                </a:lnTo>
                <a:lnTo>
                  <a:pt x="915" y="282"/>
                </a:lnTo>
                <a:lnTo>
                  <a:pt x="913" y="284"/>
                </a:lnTo>
                <a:lnTo>
                  <a:pt x="917" y="284"/>
                </a:lnTo>
                <a:lnTo>
                  <a:pt x="920" y="274"/>
                </a:lnTo>
                <a:lnTo>
                  <a:pt x="922" y="270"/>
                </a:lnTo>
                <a:lnTo>
                  <a:pt x="922" y="270"/>
                </a:lnTo>
                <a:close/>
                <a:moveTo>
                  <a:pt x="960" y="300"/>
                </a:moveTo>
                <a:lnTo>
                  <a:pt x="958" y="302"/>
                </a:lnTo>
                <a:lnTo>
                  <a:pt x="960" y="302"/>
                </a:lnTo>
                <a:lnTo>
                  <a:pt x="960" y="302"/>
                </a:lnTo>
                <a:lnTo>
                  <a:pt x="960" y="300"/>
                </a:lnTo>
                <a:lnTo>
                  <a:pt x="960" y="300"/>
                </a:lnTo>
                <a:close/>
                <a:moveTo>
                  <a:pt x="947" y="292"/>
                </a:moveTo>
                <a:lnTo>
                  <a:pt x="943" y="290"/>
                </a:lnTo>
                <a:lnTo>
                  <a:pt x="945" y="292"/>
                </a:lnTo>
                <a:lnTo>
                  <a:pt x="945" y="297"/>
                </a:lnTo>
                <a:lnTo>
                  <a:pt x="947" y="299"/>
                </a:lnTo>
                <a:lnTo>
                  <a:pt x="948" y="300"/>
                </a:lnTo>
                <a:lnTo>
                  <a:pt x="947" y="299"/>
                </a:lnTo>
                <a:lnTo>
                  <a:pt x="945" y="299"/>
                </a:lnTo>
                <a:lnTo>
                  <a:pt x="943" y="304"/>
                </a:lnTo>
                <a:lnTo>
                  <a:pt x="947" y="305"/>
                </a:lnTo>
                <a:lnTo>
                  <a:pt x="948" y="305"/>
                </a:lnTo>
                <a:lnTo>
                  <a:pt x="953" y="302"/>
                </a:lnTo>
                <a:lnTo>
                  <a:pt x="953" y="299"/>
                </a:lnTo>
                <a:lnTo>
                  <a:pt x="952" y="299"/>
                </a:lnTo>
                <a:lnTo>
                  <a:pt x="950" y="295"/>
                </a:lnTo>
                <a:lnTo>
                  <a:pt x="947" y="292"/>
                </a:lnTo>
                <a:lnTo>
                  <a:pt x="947" y="292"/>
                </a:lnTo>
                <a:close/>
                <a:moveTo>
                  <a:pt x="955" y="294"/>
                </a:moveTo>
                <a:lnTo>
                  <a:pt x="955" y="294"/>
                </a:lnTo>
                <a:lnTo>
                  <a:pt x="953" y="294"/>
                </a:lnTo>
                <a:lnTo>
                  <a:pt x="953" y="297"/>
                </a:lnTo>
                <a:lnTo>
                  <a:pt x="955" y="297"/>
                </a:lnTo>
                <a:lnTo>
                  <a:pt x="958" y="297"/>
                </a:lnTo>
                <a:lnTo>
                  <a:pt x="957" y="295"/>
                </a:lnTo>
                <a:lnTo>
                  <a:pt x="955" y="294"/>
                </a:lnTo>
                <a:lnTo>
                  <a:pt x="955" y="294"/>
                </a:lnTo>
                <a:close/>
                <a:moveTo>
                  <a:pt x="948" y="287"/>
                </a:moveTo>
                <a:lnTo>
                  <a:pt x="945" y="285"/>
                </a:lnTo>
                <a:lnTo>
                  <a:pt x="945" y="289"/>
                </a:lnTo>
                <a:lnTo>
                  <a:pt x="948" y="292"/>
                </a:lnTo>
                <a:lnTo>
                  <a:pt x="952" y="294"/>
                </a:lnTo>
                <a:lnTo>
                  <a:pt x="953" y="292"/>
                </a:lnTo>
                <a:lnTo>
                  <a:pt x="948" y="289"/>
                </a:lnTo>
                <a:lnTo>
                  <a:pt x="948" y="287"/>
                </a:lnTo>
                <a:lnTo>
                  <a:pt x="948" y="287"/>
                </a:lnTo>
                <a:close/>
                <a:moveTo>
                  <a:pt x="957" y="284"/>
                </a:moveTo>
                <a:lnTo>
                  <a:pt x="953" y="285"/>
                </a:lnTo>
                <a:lnTo>
                  <a:pt x="950" y="287"/>
                </a:lnTo>
                <a:lnTo>
                  <a:pt x="950" y="289"/>
                </a:lnTo>
                <a:lnTo>
                  <a:pt x="955" y="292"/>
                </a:lnTo>
                <a:lnTo>
                  <a:pt x="957" y="292"/>
                </a:lnTo>
                <a:lnTo>
                  <a:pt x="960" y="290"/>
                </a:lnTo>
                <a:lnTo>
                  <a:pt x="960" y="287"/>
                </a:lnTo>
                <a:lnTo>
                  <a:pt x="960" y="287"/>
                </a:lnTo>
                <a:lnTo>
                  <a:pt x="960" y="285"/>
                </a:lnTo>
                <a:lnTo>
                  <a:pt x="958" y="284"/>
                </a:lnTo>
                <a:lnTo>
                  <a:pt x="957" y="284"/>
                </a:lnTo>
                <a:lnTo>
                  <a:pt x="957" y="284"/>
                </a:lnTo>
                <a:close/>
                <a:moveTo>
                  <a:pt x="948" y="279"/>
                </a:moveTo>
                <a:lnTo>
                  <a:pt x="947" y="279"/>
                </a:lnTo>
                <a:lnTo>
                  <a:pt x="945" y="280"/>
                </a:lnTo>
                <a:lnTo>
                  <a:pt x="948" y="280"/>
                </a:lnTo>
                <a:lnTo>
                  <a:pt x="948" y="279"/>
                </a:lnTo>
                <a:lnTo>
                  <a:pt x="948" y="279"/>
                </a:lnTo>
                <a:close/>
                <a:moveTo>
                  <a:pt x="955" y="272"/>
                </a:moveTo>
                <a:lnTo>
                  <a:pt x="957" y="275"/>
                </a:lnTo>
                <a:lnTo>
                  <a:pt x="960" y="275"/>
                </a:lnTo>
                <a:lnTo>
                  <a:pt x="957" y="272"/>
                </a:lnTo>
                <a:lnTo>
                  <a:pt x="955" y="272"/>
                </a:lnTo>
                <a:lnTo>
                  <a:pt x="955" y="272"/>
                </a:lnTo>
                <a:close/>
                <a:moveTo>
                  <a:pt x="955" y="274"/>
                </a:moveTo>
                <a:lnTo>
                  <a:pt x="952" y="274"/>
                </a:lnTo>
                <a:lnTo>
                  <a:pt x="950" y="277"/>
                </a:lnTo>
                <a:lnTo>
                  <a:pt x="948" y="277"/>
                </a:lnTo>
                <a:lnTo>
                  <a:pt x="950" y="279"/>
                </a:lnTo>
                <a:lnTo>
                  <a:pt x="950" y="280"/>
                </a:lnTo>
                <a:lnTo>
                  <a:pt x="953" y="279"/>
                </a:lnTo>
                <a:lnTo>
                  <a:pt x="950" y="282"/>
                </a:lnTo>
                <a:lnTo>
                  <a:pt x="950" y="284"/>
                </a:lnTo>
                <a:lnTo>
                  <a:pt x="952" y="284"/>
                </a:lnTo>
                <a:lnTo>
                  <a:pt x="955" y="282"/>
                </a:lnTo>
                <a:lnTo>
                  <a:pt x="958" y="282"/>
                </a:lnTo>
                <a:lnTo>
                  <a:pt x="960" y="280"/>
                </a:lnTo>
                <a:lnTo>
                  <a:pt x="958" y="275"/>
                </a:lnTo>
                <a:lnTo>
                  <a:pt x="957" y="275"/>
                </a:lnTo>
                <a:lnTo>
                  <a:pt x="955" y="274"/>
                </a:lnTo>
                <a:lnTo>
                  <a:pt x="955" y="274"/>
                </a:lnTo>
                <a:close/>
                <a:moveTo>
                  <a:pt x="890" y="309"/>
                </a:moveTo>
                <a:lnTo>
                  <a:pt x="895" y="307"/>
                </a:lnTo>
                <a:lnTo>
                  <a:pt x="893" y="305"/>
                </a:lnTo>
                <a:lnTo>
                  <a:pt x="890" y="309"/>
                </a:lnTo>
                <a:lnTo>
                  <a:pt x="890" y="309"/>
                </a:lnTo>
                <a:close/>
                <a:moveTo>
                  <a:pt x="887" y="310"/>
                </a:moveTo>
                <a:lnTo>
                  <a:pt x="892" y="314"/>
                </a:lnTo>
                <a:lnTo>
                  <a:pt x="890" y="310"/>
                </a:lnTo>
                <a:lnTo>
                  <a:pt x="887" y="310"/>
                </a:lnTo>
                <a:lnTo>
                  <a:pt x="887" y="310"/>
                </a:lnTo>
                <a:close/>
                <a:moveTo>
                  <a:pt x="865" y="319"/>
                </a:moveTo>
                <a:lnTo>
                  <a:pt x="863" y="320"/>
                </a:lnTo>
                <a:lnTo>
                  <a:pt x="865" y="320"/>
                </a:lnTo>
                <a:lnTo>
                  <a:pt x="865" y="320"/>
                </a:lnTo>
                <a:lnTo>
                  <a:pt x="865" y="319"/>
                </a:lnTo>
                <a:lnTo>
                  <a:pt x="865" y="319"/>
                </a:lnTo>
                <a:close/>
                <a:moveTo>
                  <a:pt x="872" y="317"/>
                </a:moveTo>
                <a:lnTo>
                  <a:pt x="865" y="317"/>
                </a:lnTo>
                <a:lnTo>
                  <a:pt x="868" y="319"/>
                </a:lnTo>
                <a:lnTo>
                  <a:pt x="872" y="319"/>
                </a:lnTo>
                <a:lnTo>
                  <a:pt x="872" y="317"/>
                </a:lnTo>
                <a:lnTo>
                  <a:pt x="872" y="317"/>
                </a:lnTo>
                <a:close/>
                <a:moveTo>
                  <a:pt x="872" y="334"/>
                </a:moveTo>
                <a:lnTo>
                  <a:pt x="870" y="332"/>
                </a:lnTo>
                <a:lnTo>
                  <a:pt x="865" y="335"/>
                </a:lnTo>
                <a:lnTo>
                  <a:pt x="865" y="337"/>
                </a:lnTo>
                <a:lnTo>
                  <a:pt x="868" y="337"/>
                </a:lnTo>
                <a:lnTo>
                  <a:pt x="872" y="334"/>
                </a:lnTo>
                <a:lnTo>
                  <a:pt x="872" y="334"/>
                </a:lnTo>
                <a:lnTo>
                  <a:pt x="872" y="334"/>
                </a:lnTo>
                <a:close/>
                <a:moveTo>
                  <a:pt x="880" y="315"/>
                </a:moveTo>
                <a:lnTo>
                  <a:pt x="873" y="320"/>
                </a:lnTo>
                <a:lnTo>
                  <a:pt x="873" y="322"/>
                </a:lnTo>
                <a:lnTo>
                  <a:pt x="873" y="324"/>
                </a:lnTo>
                <a:lnTo>
                  <a:pt x="872" y="325"/>
                </a:lnTo>
                <a:lnTo>
                  <a:pt x="872" y="329"/>
                </a:lnTo>
                <a:lnTo>
                  <a:pt x="875" y="332"/>
                </a:lnTo>
                <a:lnTo>
                  <a:pt x="878" y="330"/>
                </a:lnTo>
                <a:lnTo>
                  <a:pt x="883" y="325"/>
                </a:lnTo>
                <a:lnTo>
                  <a:pt x="885" y="319"/>
                </a:lnTo>
                <a:lnTo>
                  <a:pt x="883" y="315"/>
                </a:lnTo>
                <a:lnTo>
                  <a:pt x="885" y="314"/>
                </a:lnTo>
                <a:lnTo>
                  <a:pt x="885" y="312"/>
                </a:lnTo>
                <a:lnTo>
                  <a:pt x="882" y="312"/>
                </a:lnTo>
                <a:lnTo>
                  <a:pt x="880" y="314"/>
                </a:lnTo>
                <a:lnTo>
                  <a:pt x="880" y="315"/>
                </a:lnTo>
                <a:lnTo>
                  <a:pt x="880" y="315"/>
                </a:lnTo>
                <a:close/>
                <a:moveTo>
                  <a:pt x="844" y="294"/>
                </a:moveTo>
                <a:lnTo>
                  <a:pt x="847" y="292"/>
                </a:lnTo>
                <a:lnTo>
                  <a:pt x="844" y="290"/>
                </a:lnTo>
                <a:lnTo>
                  <a:pt x="844" y="294"/>
                </a:lnTo>
                <a:lnTo>
                  <a:pt x="844" y="294"/>
                </a:lnTo>
                <a:close/>
                <a:moveTo>
                  <a:pt x="832" y="300"/>
                </a:moveTo>
                <a:lnTo>
                  <a:pt x="830" y="302"/>
                </a:lnTo>
                <a:lnTo>
                  <a:pt x="834" y="302"/>
                </a:lnTo>
                <a:lnTo>
                  <a:pt x="832" y="300"/>
                </a:lnTo>
                <a:lnTo>
                  <a:pt x="832" y="300"/>
                </a:lnTo>
                <a:close/>
                <a:moveTo>
                  <a:pt x="840" y="334"/>
                </a:moveTo>
                <a:lnTo>
                  <a:pt x="835" y="335"/>
                </a:lnTo>
                <a:lnTo>
                  <a:pt x="839" y="335"/>
                </a:lnTo>
                <a:lnTo>
                  <a:pt x="840" y="334"/>
                </a:lnTo>
                <a:lnTo>
                  <a:pt x="840" y="334"/>
                </a:lnTo>
                <a:close/>
                <a:moveTo>
                  <a:pt x="834" y="327"/>
                </a:moveTo>
                <a:lnTo>
                  <a:pt x="835" y="325"/>
                </a:lnTo>
                <a:lnTo>
                  <a:pt x="839" y="327"/>
                </a:lnTo>
                <a:lnTo>
                  <a:pt x="840" y="330"/>
                </a:lnTo>
                <a:lnTo>
                  <a:pt x="837" y="332"/>
                </a:lnTo>
                <a:lnTo>
                  <a:pt x="834" y="329"/>
                </a:lnTo>
                <a:lnTo>
                  <a:pt x="834" y="327"/>
                </a:lnTo>
                <a:lnTo>
                  <a:pt x="834" y="327"/>
                </a:lnTo>
                <a:close/>
                <a:moveTo>
                  <a:pt x="807" y="312"/>
                </a:moveTo>
                <a:lnTo>
                  <a:pt x="809" y="310"/>
                </a:lnTo>
                <a:lnTo>
                  <a:pt x="812" y="312"/>
                </a:lnTo>
                <a:lnTo>
                  <a:pt x="810" y="314"/>
                </a:lnTo>
                <a:lnTo>
                  <a:pt x="807" y="314"/>
                </a:lnTo>
                <a:lnTo>
                  <a:pt x="807" y="312"/>
                </a:lnTo>
                <a:lnTo>
                  <a:pt x="807" y="312"/>
                </a:lnTo>
                <a:close/>
                <a:moveTo>
                  <a:pt x="812" y="337"/>
                </a:moveTo>
                <a:lnTo>
                  <a:pt x="817" y="337"/>
                </a:lnTo>
                <a:lnTo>
                  <a:pt x="819" y="339"/>
                </a:lnTo>
                <a:lnTo>
                  <a:pt x="815" y="339"/>
                </a:lnTo>
                <a:lnTo>
                  <a:pt x="812" y="337"/>
                </a:lnTo>
                <a:lnTo>
                  <a:pt x="812" y="337"/>
                </a:lnTo>
                <a:close/>
                <a:moveTo>
                  <a:pt x="775" y="322"/>
                </a:moveTo>
                <a:lnTo>
                  <a:pt x="780" y="319"/>
                </a:lnTo>
                <a:lnTo>
                  <a:pt x="777" y="319"/>
                </a:lnTo>
                <a:lnTo>
                  <a:pt x="775" y="320"/>
                </a:lnTo>
                <a:lnTo>
                  <a:pt x="775" y="322"/>
                </a:lnTo>
                <a:lnTo>
                  <a:pt x="775" y="322"/>
                </a:lnTo>
                <a:close/>
                <a:moveTo>
                  <a:pt x="789" y="335"/>
                </a:moveTo>
                <a:lnTo>
                  <a:pt x="795" y="335"/>
                </a:lnTo>
                <a:lnTo>
                  <a:pt x="799" y="334"/>
                </a:lnTo>
                <a:lnTo>
                  <a:pt x="799" y="337"/>
                </a:lnTo>
                <a:lnTo>
                  <a:pt x="794" y="339"/>
                </a:lnTo>
                <a:lnTo>
                  <a:pt x="789" y="337"/>
                </a:lnTo>
                <a:lnTo>
                  <a:pt x="789" y="335"/>
                </a:lnTo>
                <a:lnTo>
                  <a:pt x="789" y="335"/>
                </a:lnTo>
                <a:close/>
                <a:moveTo>
                  <a:pt x="780" y="337"/>
                </a:moveTo>
                <a:lnTo>
                  <a:pt x="784" y="335"/>
                </a:lnTo>
                <a:lnTo>
                  <a:pt x="784" y="339"/>
                </a:lnTo>
                <a:lnTo>
                  <a:pt x="780" y="337"/>
                </a:lnTo>
                <a:lnTo>
                  <a:pt x="780" y="337"/>
                </a:lnTo>
                <a:close/>
                <a:moveTo>
                  <a:pt x="770" y="335"/>
                </a:moveTo>
                <a:lnTo>
                  <a:pt x="774" y="334"/>
                </a:lnTo>
                <a:lnTo>
                  <a:pt x="775" y="335"/>
                </a:lnTo>
                <a:lnTo>
                  <a:pt x="772" y="337"/>
                </a:lnTo>
                <a:lnTo>
                  <a:pt x="770" y="335"/>
                </a:lnTo>
                <a:lnTo>
                  <a:pt x="770" y="335"/>
                </a:lnTo>
                <a:close/>
                <a:moveTo>
                  <a:pt x="679" y="382"/>
                </a:moveTo>
                <a:lnTo>
                  <a:pt x="677" y="385"/>
                </a:lnTo>
                <a:lnTo>
                  <a:pt x="681" y="387"/>
                </a:lnTo>
                <a:lnTo>
                  <a:pt x="689" y="387"/>
                </a:lnTo>
                <a:lnTo>
                  <a:pt x="696" y="383"/>
                </a:lnTo>
                <a:lnTo>
                  <a:pt x="699" y="382"/>
                </a:lnTo>
                <a:lnTo>
                  <a:pt x="704" y="382"/>
                </a:lnTo>
                <a:lnTo>
                  <a:pt x="709" y="378"/>
                </a:lnTo>
                <a:lnTo>
                  <a:pt x="711" y="375"/>
                </a:lnTo>
                <a:lnTo>
                  <a:pt x="721" y="368"/>
                </a:lnTo>
                <a:lnTo>
                  <a:pt x="722" y="367"/>
                </a:lnTo>
                <a:lnTo>
                  <a:pt x="726" y="365"/>
                </a:lnTo>
                <a:lnTo>
                  <a:pt x="719" y="360"/>
                </a:lnTo>
                <a:lnTo>
                  <a:pt x="714" y="355"/>
                </a:lnTo>
                <a:lnTo>
                  <a:pt x="712" y="357"/>
                </a:lnTo>
                <a:lnTo>
                  <a:pt x="707" y="357"/>
                </a:lnTo>
                <a:lnTo>
                  <a:pt x="707" y="363"/>
                </a:lnTo>
                <a:lnTo>
                  <a:pt x="704" y="363"/>
                </a:lnTo>
                <a:lnTo>
                  <a:pt x="697" y="365"/>
                </a:lnTo>
                <a:lnTo>
                  <a:pt x="694" y="362"/>
                </a:lnTo>
                <a:lnTo>
                  <a:pt x="692" y="363"/>
                </a:lnTo>
                <a:lnTo>
                  <a:pt x="689" y="365"/>
                </a:lnTo>
                <a:lnTo>
                  <a:pt x="687" y="370"/>
                </a:lnTo>
                <a:lnTo>
                  <a:pt x="682" y="377"/>
                </a:lnTo>
                <a:lnTo>
                  <a:pt x="681" y="378"/>
                </a:lnTo>
                <a:lnTo>
                  <a:pt x="684" y="380"/>
                </a:lnTo>
                <a:lnTo>
                  <a:pt x="684" y="382"/>
                </a:lnTo>
                <a:lnTo>
                  <a:pt x="682" y="382"/>
                </a:lnTo>
                <a:lnTo>
                  <a:pt x="679" y="382"/>
                </a:lnTo>
                <a:lnTo>
                  <a:pt x="679" y="382"/>
                </a:lnTo>
                <a:close/>
                <a:moveTo>
                  <a:pt x="674" y="387"/>
                </a:moveTo>
                <a:lnTo>
                  <a:pt x="677" y="382"/>
                </a:lnTo>
                <a:lnTo>
                  <a:pt x="674" y="382"/>
                </a:lnTo>
                <a:lnTo>
                  <a:pt x="672" y="385"/>
                </a:lnTo>
                <a:lnTo>
                  <a:pt x="674" y="387"/>
                </a:lnTo>
                <a:lnTo>
                  <a:pt x="674" y="387"/>
                </a:lnTo>
                <a:close/>
                <a:moveTo>
                  <a:pt x="676" y="388"/>
                </a:moveTo>
                <a:lnTo>
                  <a:pt x="671" y="392"/>
                </a:lnTo>
                <a:lnTo>
                  <a:pt x="672" y="392"/>
                </a:lnTo>
                <a:lnTo>
                  <a:pt x="664" y="395"/>
                </a:lnTo>
                <a:lnTo>
                  <a:pt x="661" y="398"/>
                </a:lnTo>
                <a:lnTo>
                  <a:pt x="664" y="398"/>
                </a:lnTo>
                <a:lnTo>
                  <a:pt x="676" y="395"/>
                </a:lnTo>
                <a:lnTo>
                  <a:pt x="676" y="392"/>
                </a:lnTo>
                <a:lnTo>
                  <a:pt x="676" y="388"/>
                </a:lnTo>
                <a:lnTo>
                  <a:pt x="676" y="388"/>
                </a:lnTo>
                <a:close/>
                <a:moveTo>
                  <a:pt x="639" y="388"/>
                </a:moveTo>
                <a:lnTo>
                  <a:pt x="643" y="390"/>
                </a:lnTo>
                <a:lnTo>
                  <a:pt x="643" y="392"/>
                </a:lnTo>
                <a:lnTo>
                  <a:pt x="639" y="393"/>
                </a:lnTo>
                <a:lnTo>
                  <a:pt x="634" y="393"/>
                </a:lnTo>
                <a:lnTo>
                  <a:pt x="638" y="390"/>
                </a:lnTo>
                <a:lnTo>
                  <a:pt x="639" y="388"/>
                </a:lnTo>
                <a:lnTo>
                  <a:pt x="639" y="388"/>
                </a:lnTo>
                <a:close/>
                <a:moveTo>
                  <a:pt x="569" y="365"/>
                </a:moveTo>
                <a:lnTo>
                  <a:pt x="579" y="360"/>
                </a:lnTo>
                <a:lnTo>
                  <a:pt x="586" y="365"/>
                </a:lnTo>
                <a:lnTo>
                  <a:pt x="591" y="365"/>
                </a:lnTo>
                <a:lnTo>
                  <a:pt x="594" y="362"/>
                </a:lnTo>
                <a:lnTo>
                  <a:pt x="601" y="365"/>
                </a:lnTo>
                <a:lnTo>
                  <a:pt x="603" y="368"/>
                </a:lnTo>
                <a:lnTo>
                  <a:pt x="608" y="368"/>
                </a:lnTo>
                <a:lnTo>
                  <a:pt x="611" y="373"/>
                </a:lnTo>
                <a:lnTo>
                  <a:pt x="614" y="378"/>
                </a:lnTo>
                <a:lnTo>
                  <a:pt x="616" y="380"/>
                </a:lnTo>
                <a:lnTo>
                  <a:pt x="609" y="383"/>
                </a:lnTo>
                <a:lnTo>
                  <a:pt x="603" y="383"/>
                </a:lnTo>
                <a:lnTo>
                  <a:pt x="596" y="382"/>
                </a:lnTo>
                <a:lnTo>
                  <a:pt x="593" y="377"/>
                </a:lnTo>
                <a:lnTo>
                  <a:pt x="589" y="375"/>
                </a:lnTo>
                <a:lnTo>
                  <a:pt x="584" y="372"/>
                </a:lnTo>
                <a:lnTo>
                  <a:pt x="579" y="372"/>
                </a:lnTo>
                <a:lnTo>
                  <a:pt x="573" y="372"/>
                </a:lnTo>
                <a:lnTo>
                  <a:pt x="569" y="368"/>
                </a:lnTo>
                <a:lnTo>
                  <a:pt x="569" y="365"/>
                </a:lnTo>
                <a:lnTo>
                  <a:pt x="569" y="365"/>
                </a:lnTo>
                <a:close/>
                <a:moveTo>
                  <a:pt x="495" y="315"/>
                </a:moveTo>
                <a:lnTo>
                  <a:pt x="498" y="315"/>
                </a:lnTo>
                <a:lnTo>
                  <a:pt x="500" y="314"/>
                </a:lnTo>
                <a:lnTo>
                  <a:pt x="498" y="315"/>
                </a:lnTo>
                <a:lnTo>
                  <a:pt x="495" y="315"/>
                </a:lnTo>
                <a:lnTo>
                  <a:pt x="495" y="315"/>
                </a:lnTo>
                <a:lnTo>
                  <a:pt x="495" y="315"/>
                </a:lnTo>
                <a:close/>
                <a:moveTo>
                  <a:pt x="480" y="309"/>
                </a:moveTo>
                <a:lnTo>
                  <a:pt x="483" y="310"/>
                </a:lnTo>
                <a:lnTo>
                  <a:pt x="486" y="307"/>
                </a:lnTo>
                <a:lnTo>
                  <a:pt x="490" y="309"/>
                </a:lnTo>
                <a:lnTo>
                  <a:pt x="491" y="309"/>
                </a:lnTo>
                <a:lnTo>
                  <a:pt x="490" y="307"/>
                </a:lnTo>
                <a:lnTo>
                  <a:pt x="486" y="305"/>
                </a:lnTo>
                <a:lnTo>
                  <a:pt x="481" y="305"/>
                </a:lnTo>
                <a:lnTo>
                  <a:pt x="480" y="307"/>
                </a:lnTo>
                <a:lnTo>
                  <a:pt x="480" y="309"/>
                </a:lnTo>
                <a:lnTo>
                  <a:pt x="480" y="309"/>
                </a:lnTo>
                <a:close/>
                <a:moveTo>
                  <a:pt x="741" y="330"/>
                </a:moveTo>
                <a:lnTo>
                  <a:pt x="746" y="327"/>
                </a:lnTo>
                <a:lnTo>
                  <a:pt x="754" y="329"/>
                </a:lnTo>
                <a:lnTo>
                  <a:pt x="756" y="330"/>
                </a:lnTo>
                <a:lnTo>
                  <a:pt x="757" y="329"/>
                </a:lnTo>
                <a:lnTo>
                  <a:pt x="760" y="327"/>
                </a:lnTo>
                <a:lnTo>
                  <a:pt x="764" y="325"/>
                </a:lnTo>
                <a:lnTo>
                  <a:pt x="764" y="322"/>
                </a:lnTo>
                <a:lnTo>
                  <a:pt x="760" y="320"/>
                </a:lnTo>
                <a:lnTo>
                  <a:pt x="756" y="324"/>
                </a:lnTo>
                <a:lnTo>
                  <a:pt x="747" y="324"/>
                </a:lnTo>
                <a:lnTo>
                  <a:pt x="746" y="322"/>
                </a:lnTo>
                <a:lnTo>
                  <a:pt x="742" y="324"/>
                </a:lnTo>
                <a:lnTo>
                  <a:pt x="741" y="329"/>
                </a:lnTo>
                <a:lnTo>
                  <a:pt x="741" y="330"/>
                </a:lnTo>
                <a:lnTo>
                  <a:pt x="741" y="330"/>
                </a:lnTo>
                <a:close/>
                <a:moveTo>
                  <a:pt x="732" y="335"/>
                </a:moveTo>
                <a:lnTo>
                  <a:pt x="731" y="339"/>
                </a:lnTo>
                <a:lnTo>
                  <a:pt x="732" y="339"/>
                </a:lnTo>
                <a:lnTo>
                  <a:pt x="734" y="337"/>
                </a:lnTo>
                <a:lnTo>
                  <a:pt x="732" y="335"/>
                </a:lnTo>
                <a:lnTo>
                  <a:pt x="732" y="335"/>
                </a:lnTo>
                <a:close/>
                <a:moveTo>
                  <a:pt x="711" y="335"/>
                </a:moveTo>
                <a:lnTo>
                  <a:pt x="706" y="337"/>
                </a:lnTo>
                <a:lnTo>
                  <a:pt x="707" y="339"/>
                </a:lnTo>
                <a:lnTo>
                  <a:pt x="706" y="340"/>
                </a:lnTo>
                <a:lnTo>
                  <a:pt x="707" y="342"/>
                </a:lnTo>
                <a:lnTo>
                  <a:pt x="711" y="344"/>
                </a:lnTo>
                <a:lnTo>
                  <a:pt x="719" y="340"/>
                </a:lnTo>
                <a:lnTo>
                  <a:pt x="722" y="337"/>
                </a:lnTo>
                <a:lnTo>
                  <a:pt x="719" y="335"/>
                </a:lnTo>
                <a:lnTo>
                  <a:pt x="712" y="337"/>
                </a:lnTo>
                <a:lnTo>
                  <a:pt x="711" y="335"/>
                </a:lnTo>
                <a:lnTo>
                  <a:pt x="711" y="335"/>
                </a:lnTo>
                <a:close/>
                <a:moveTo>
                  <a:pt x="694" y="344"/>
                </a:moveTo>
                <a:lnTo>
                  <a:pt x="697" y="344"/>
                </a:lnTo>
                <a:lnTo>
                  <a:pt x="699" y="345"/>
                </a:lnTo>
                <a:lnTo>
                  <a:pt x="702" y="342"/>
                </a:lnTo>
                <a:lnTo>
                  <a:pt x="702" y="340"/>
                </a:lnTo>
                <a:lnTo>
                  <a:pt x="701" y="342"/>
                </a:lnTo>
                <a:lnTo>
                  <a:pt x="696" y="342"/>
                </a:lnTo>
                <a:lnTo>
                  <a:pt x="694" y="344"/>
                </a:lnTo>
                <a:lnTo>
                  <a:pt x="694" y="344"/>
                </a:lnTo>
                <a:close/>
                <a:moveTo>
                  <a:pt x="677" y="345"/>
                </a:moveTo>
                <a:lnTo>
                  <a:pt x="682" y="342"/>
                </a:lnTo>
                <a:lnTo>
                  <a:pt x="682" y="340"/>
                </a:lnTo>
                <a:lnTo>
                  <a:pt x="684" y="339"/>
                </a:lnTo>
                <a:lnTo>
                  <a:pt x="687" y="340"/>
                </a:lnTo>
                <a:lnTo>
                  <a:pt x="691" y="339"/>
                </a:lnTo>
                <a:lnTo>
                  <a:pt x="692" y="339"/>
                </a:lnTo>
                <a:lnTo>
                  <a:pt x="687" y="344"/>
                </a:lnTo>
                <a:lnTo>
                  <a:pt x="686" y="345"/>
                </a:lnTo>
                <a:lnTo>
                  <a:pt x="681" y="347"/>
                </a:lnTo>
                <a:lnTo>
                  <a:pt x="677" y="345"/>
                </a:lnTo>
                <a:lnTo>
                  <a:pt x="677" y="345"/>
                </a:lnTo>
                <a:close/>
                <a:moveTo>
                  <a:pt x="674" y="344"/>
                </a:moveTo>
                <a:lnTo>
                  <a:pt x="669" y="345"/>
                </a:lnTo>
                <a:lnTo>
                  <a:pt x="667" y="349"/>
                </a:lnTo>
                <a:lnTo>
                  <a:pt x="671" y="345"/>
                </a:lnTo>
                <a:lnTo>
                  <a:pt x="674" y="344"/>
                </a:lnTo>
                <a:lnTo>
                  <a:pt x="674" y="344"/>
                </a:lnTo>
                <a:close/>
                <a:moveTo>
                  <a:pt x="677" y="337"/>
                </a:moveTo>
                <a:lnTo>
                  <a:pt x="674" y="340"/>
                </a:lnTo>
                <a:lnTo>
                  <a:pt x="676" y="340"/>
                </a:lnTo>
                <a:lnTo>
                  <a:pt x="677" y="339"/>
                </a:lnTo>
                <a:lnTo>
                  <a:pt x="677" y="337"/>
                </a:lnTo>
                <a:lnTo>
                  <a:pt x="677" y="337"/>
                </a:lnTo>
                <a:close/>
                <a:moveTo>
                  <a:pt x="591" y="347"/>
                </a:moveTo>
                <a:lnTo>
                  <a:pt x="591" y="347"/>
                </a:lnTo>
                <a:lnTo>
                  <a:pt x="593" y="342"/>
                </a:lnTo>
                <a:lnTo>
                  <a:pt x="599" y="339"/>
                </a:lnTo>
                <a:lnTo>
                  <a:pt x="611" y="337"/>
                </a:lnTo>
                <a:lnTo>
                  <a:pt x="618" y="339"/>
                </a:lnTo>
                <a:lnTo>
                  <a:pt x="621" y="339"/>
                </a:lnTo>
                <a:lnTo>
                  <a:pt x="626" y="340"/>
                </a:lnTo>
                <a:lnTo>
                  <a:pt x="633" y="344"/>
                </a:lnTo>
                <a:lnTo>
                  <a:pt x="638" y="342"/>
                </a:lnTo>
                <a:lnTo>
                  <a:pt x="646" y="342"/>
                </a:lnTo>
                <a:lnTo>
                  <a:pt x="649" y="344"/>
                </a:lnTo>
                <a:lnTo>
                  <a:pt x="654" y="344"/>
                </a:lnTo>
                <a:lnTo>
                  <a:pt x="658" y="340"/>
                </a:lnTo>
                <a:lnTo>
                  <a:pt x="661" y="339"/>
                </a:lnTo>
                <a:lnTo>
                  <a:pt x="664" y="335"/>
                </a:lnTo>
                <a:lnTo>
                  <a:pt x="662" y="335"/>
                </a:lnTo>
                <a:lnTo>
                  <a:pt x="666" y="332"/>
                </a:lnTo>
                <a:lnTo>
                  <a:pt x="671" y="334"/>
                </a:lnTo>
                <a:lnTo>
                  <a:pt x="672" y="339"/>
                </a:lnTo>
                <a:lnTo>
                  <a:pt x="669" y="342"/>
                </a:lnTo>
                <a:lnTo>
                  <a:pt x="666" y="344"/>
                </a:lnTo>
                <a:lnTo>
                  <a:pt x="662" y="347"/>
                </a:lnTo>
                <a:lnTo>
                  <a:pt x="658" y="347"/>
                </a:lnTo>
                <a:lnTo>
                  <a:pt x="656" y="350"/>
                </a:lnTo>
                <a:lnTo>
                  <a:pt x="653" y="349"/>
                </a:lnTo>
                <a:lnTo>
                  <a:pt x="644" y="349"/>
                </a:lnTo>
                <a:lnTo>
                  <a:pt x="638" y="352"/>
                </a:lnTo>
                <a:lnTo>
                  <a:pt x="631" y="350"/>
                </a:lnTo>
                <a:lnTo>
                  <a:pt x="624" y="352"/>
                </a:lnTo>
                <a:lnTo>
                  <a:pt x="624" y="353"/>
                </a:lnTo>
                <a:lnTo>
                  <a:pt x="621" y="353"/>
                </a:lnTo>
                <a:lnTo>
                  <a:pt x="618" y="352"/>
                </a:lnTo>
                <a:lnTo>
                  <a:pt x="613" y="353"/>
                </a:lnTo>
                <a:lnTo>
                  <a:pt x="611" y="352"/>
                </a:lnTo>
                <a:lnTo>
                  <a:pt x="606" y="350"/>
                </a:lnTo>
                <a:lnTo>
                  <a:pt x="603" y="352"/>
                </a:lnTo>
                <a:lnTo>
                  <a:pt x="599" y="350"/>
                </a:lnTo>
                <a:lnTo>
                  <a:pt x="596" y="350"/>
                </a:lnTo>
                <a:lnTo>
                  <a:pt x="593" y="350"/>
                </a:lnTo>
                <a:lnTo>
                  <a:pt x="591" y="347"/>
                </a:lnTo>
                <a:lnTo>
                  <a:pt x="591" y="347"/>
                </a:lnTo>
                <a:close/>
                <a:moveTo>
                  <a:pt x="588" y="345"/>
                </a:moveTo>
                <a:lnTo>
                  <a:pt x="586" y="350"/>
                </a:lnTo>
                <a:lnTo>
                  <a:pt x="589" y="350"/>
                </a:lnTo>
                <a:lnTo>
                  <a:pt x="589" y="347"/>
                </a:lnTo>
                <a:lnTo>
                  <a:pt x="588" y="345"/>
                </a:lnTo>
                <a:lnTo>
                  <a:pt x="588" y="345"/>
                </a:lnTo>
                <a:close/>
                <a:moveTo>
                  <a:pt x="586" y="344"/>
                </a:moveTo>
                <a:lnTo>
                  <a:pt x="581" y="342"/>
                </a:lnTo>
                <a:lnTo>
                  <a:pt x="579" y="347"/>
                </a:lnTo>
                <a:lnTo>
                  <a:pt x="583" y="350"/>
                </a:lnTo>
                <a:lnTo>
                  <a:pt x="583" y="345"/>
                </a:lnTo>
                <a:lnTo>
                  <a:pt x="586" y="344"/>
                </a:lnTo>
                <a:lnTo>
                  <a:pt x="586" y="344"/>
                </a:lnTo>
                <a:close/>
                <a:moveTo>
                  <a:pt x="516" y="347"/>
                </a:moveTo>
                <a:lnTo>
                  <a:pt x="515" y="349"/>
                </a:lnTo>
                <a:lnTo>
                  <a:pt x="516" y="350"/>
                </a:lnTo>
                <a:lnTo>
                  <a:pt x="516" y="353"/>
                </a:lnTo>
                <a:lnTo>
                  <a:pt x="518" y="355"/>
                </a:lnTo>
                <a:lnTo>
                  <a:pt x="523" y="357"/>
                </a:lnTo>
                <a:lnTo>
                  <a:pt x="528" y="355"/>
                </a:lnTo>
                <a:lnTo>
                  <a:pt x="531" y="357"/>
                </a:lnTo>
                <a:lnTo>
                  <a:pt x="538" y="355"/>
                </a:lnTo>
                <a:lnTo>
                  <a:pt x="540" y="353"/>
                </a:lnTo>
                <a:lnTo>
                  <a:pt x="543" y="353"/>
                </a:lnTo>
                <a:lnTo>
                  <a:pt x="550" y="352"/>
                </a:lnTo>
                <a:lnTo>
                  <a:pt x="555" y="353"/>
                </a:lnTo>
                <a:lnTo>
                  <a:pt x="560" y="349"/>
                </a:lnTo>
                <a:lnTo>
                  <a:pt x="561" y="352"/>
                </a:lnTo>
                <a:lnTo>
                  <a:pt x="564" y="352"/>
                </a:lnTo>
                <a:lnTo>
                  <a:pt x="571" y="352"/>
                </a:lnTo>
                <a:lnTo>
                  <a:pt x="569" y="350"/>
                </a:lnTo>
                <a:lnTo>
                  <a:pt x="574" y="350"/>
                </a:lnTo>
                <a:lnTo>
                  <a:pt x="576" y="345"/>
                </a:lnTo>
                <a:lnTo>
                  <a:pt x="574" y="347"/>
                </a:lnTo>
                <a:lnTo>
                  <a:pt x="573" y="344"/>
                </a:lnTo>
                <a:lnTo>
                  <a:pt x="573" y="340"/>
                </a:lnTo>
                <a:lnTo>
                  <a:pt x="568" y="339"/>
                </a:lnTo>
                <a:lnTo>
                  <a:pt x="568" y="342"/>
                </a:lnTo>
                <a:lnTo>
                  <a:pt x="566" y="342"/>
                </a:lnTo>
                <a:lnTo>
                  <a:pt x="566" y="339"/>
                </a:lnTo>
                <a:lnTo>
                  <a:pt x="561" y="337"/>
                </a:lnTo>
                <a:lnTo>
                  <a:pt x="556" y="339"/>
                </a:lnTo>
                <a:lnTo>
                  <a:pt x="551" y="335"/>
                </a:lnTo>
                <a:lnTo>
                  <a:pt x="548" y="334"/>
                </a:lnTo>
                <a:lnTo>
                  <a:pt x="541" y="337"/>
                </a:lnTo>
                <a:lnTo>
                  <a:pt x="541" y="339"/>
                </a:lnTo>
                <a:lnTo>
                  <a:pt x="551" y="342"/>
                </a:lnTo>
                <a:lnTo>
                  <a:pt x="555" y="347"/>
                </a:lnTo>
                <a:lnTo>
                  <a:pt x="548" y="347"/>
                </a:lnTo>
                <a:lnTo>
                  <a:pt x="545" y="349"/>
                </a:lnTo>
                <a:lnTo>
                  <a:pt x="540" y="345"/>
                </a:lnTo>
                <a:lnTo>
                  <a:pt x="538" y="342"/>
                </a:lnTo>
                <a:lnTo>
                  <a:pt x="535" y="340"/>
                </a:lnTo>
                <a:lnTo>
                  <a:pt x="531" y="342"/>
                </a:lnTo>
                <a:lnTo>
                  <a:pt x="526" y="340"/>
                </a:lnTo>
                <a:lnTo>
                  <a:pt x="520" y="344"/>
                </a:lnTo>
                <a:lnTo>
                  <a:pt x="520" y="344"/>
                </a:lnTo>
                <a:lnTo>
                  <a:pt x="516" y="347"/>
                </a:lnTo>
                <a:lnTo>
                  <a:pt x="516" y="347"/>
                </a:lnTo>
                <a:close/>
                <a:moveTo>
                  <a:pt x="501" y="342"/>
                </a:moveTo>
                <a:lnTo>
                  <a:pt x="506" y="339"/>
                </a:lnTo>
                <a:lnTo>
                  <a:pt x="515" y="340"/>
                </a:lnTo>
                <a:lnTo>
                  <a:pt x="513" y="345"/>
                </a:lnTo>
                <a:lnTo>
                  <a:pt x="511" y="349"/>
                </a:lnTo>
                <a:lnTo>
                  <a:pt x="511" y="352"/>
                </a:lnTo>
                <a:lnTo>
                  <a:pt x="508" y="350"/>
                </a:lnTo>
                <a:lnTo>
                  <a:pt x="503" y="352"/>
                </a:lnTo>
                <a:lnTo>
                  <a:pt x="496" y="350"/>
                </a:lnTo>
                <a:lnTo>
                  <a:pt x="495" y="349"/>
                </a:lnTo>
                <a:lnTo>
                  <a:pt x="496" y="347"/>
                </a:lnTo>
                <a:lnTo>
                  <a:pt x="501" y="347"/>
                </a:lnTo>
                <a:lnTo>
                  <a:pt x="501" y="342"/>
                </a:lnTo>
                <a:lnTo>
                  <a:pt x="501" y="342"/>
                </a:lnTo>
                <a:close/>
                <a:moveTo>
                  <a:pt x="486" y="349"/>
                </a:moveTo>
                <a:lnTo>
                  <a:pt x="488" y="345"/>
                </a:lnTo>
                <a:lnTo>
                  <a:pt x="490" y="349"/>
                </a:lnTo>
                <a:lnTo>
                  <a:pt x="488" y="350"/>
                </a:lnTo>
                <a:lnTo>
                  <a:pt x="486" y="349"/>
                </a:lnTo>
                <a:lnTo>
                  <a:pt x="486" y="349"/>
                </a:lnTo>
                <a:close/>
                <a:moveTo>
                  <a:pt x="463" y="335"/>
                </a:moveTo>
                <a:lnTo>
                  <a:pt x="463" y="339"/>
                </a:lnTo>
                <a:lnTo>
                  <a:pt x="465" y="340"/>
                </a:lnTo>
                <a:lnTo>
                  <a:pt x="471" y="342"/>
                </a:lnTo>
                <a:lnTo>
                  <a:pt x="478" y="347"/>
                </a:lnTo>
                <a:lnTo>
                  <a:pt x="480" y="349"/>
                </a:lnTo>
                <a:lnTo>
                  <a:pt x="481" y="345"/>
                </a:lnTo>
                <a:lnTo>
                  <a:pt x="485" y="344"/>
                </a:lnTo>
                <a:lnTo>
                  <a:pt x="486" y="342"/>
                </a:lnTo>
                <a:lnTo>
                  <a:pt x="491" y="342"/>
                </a:lnTo>
                <a:lnTo>
                  <a:pt x="493" y="339"/>
                </a:lnTo>
                <a:lnTo>
                  <a:pt x="486" y="334"/>
                </a:lnTo>
                <a:lnTo>
                  <a:pt x="481" y="332"/>
                </a:lnTo>
                <a:lnTo>
                  <a:pt x="475" y="335"/>
                </a:lnTo>
                <a:lnTo>
                  <a:pt x="468" y="334"/>
                </a:lnTo>
                <a:lnTo>
                  <a:pt x="463" y="335"/>
                </a:lnTo>
                <a:lnTo>
                  <a:pt x="463" y="335"/>
                </a:lnTo>
                <a:close/>
                <a:moveTo>
                  <a:pt x="1051" y="339"/>
                </a:moveTo>
                <a:lnTo>
                  <a:pt x="1053" y="339"/>
                </a:lnTo>
                <a:lnTo>
                  <a:pt x="1058" y="340"/>
                </a:lnTo>
                <a:lnTo>
                  <a:pt x="1059" y="339"/>
                </a:lnTo>
                <a:lnTo>
                  <a:pt x="1058" y="334"/>
                </a:lnTo>
                <a:lnTo>
                  <a:pt x="1056" y="334"/>
                </a:lnTo>
                <a:lnTo>
                  <a:pt x="1053" y="334"/>
                </a:lnTo>
                <a:lnTo>
                  <a:pt x="1051" y="339"/>
                </a:lnTo>
                <a:lnTo>
                  <a:pt x="1051" y="339"/>
                </a:lnTo>
                <a:close/>
                <a:moveTo>
                  <a:pt x="1028" y="339"/>
                </a:moveTo>
                <a:lnTo>
                  <a:pt x="1028" y="339"/>
                </a:lnTo>
                <a:lnTo>
                  <a:pt x="1036" y="339"/>
                </a:lnTo>
                <a:lnTo>
                  <a:pt x="1040" y="337"/>
                </a:lnTo>
                <a:lnTo>
                  <a:pt x="1046" y="339"/>
                </a:lnTo>
                <a:lnTo>
                  <a:pt x="1050" y="337"/>
                </a:lnTo>
                <a:lnTo>
                  <a:pt x="1053" y="332"/>
                </a:lnTo>
                <a:lnTo>
                  <a:pt x="1056" y="332"/>
                </a:lnTo>
                <a:lnTo>
                  <a:pt x="1058" y="330"/>
                </a:lnTo>
                <a:lnTo>
                  <a:pt x="1058" y="327"/>
                </a:lnTo>
                <a:lnTo>
                  <a:pt x="1059" y="327"/>
                </a:lnTo>
                <a:lnTo>
                  <a:pt x="1061" y="322"/>
                </a:lnTo>
                <a:lnTo>
                  <a:pt x="1061" y="320"/>
                </a:lnTo>
                <a:lnTo>
                  <a:pt x="1058" y="319"/>
                </a:lnTo>
                <a:lnTo>
                  <a:pt x="1056" y="317"/>
                </a:lnTo>
                <a:lnTo>
                  <a:pt x="1048" y="317"/>
                </a:lnTo>
                <a:lnTo>
                  <a:pt x="1043" y="319"/>
                </a:lnTo>
                <a:lnTo>
                  <a:pt x="1040" y="325"/>
                </a:lnTo>
                <a:lnTo>
                  <a:pt x="1038" y="330"/>
                </a:lnTo>
                <a:lnTo>
                  <a:pt x="1028" y="339"/>
                </a:lnTo>
                <a:lnTo>
                  <a:pt x="1028" y="339"/>
                </a:lnTo>
                <a:close/>
                <a:moveTo>
                  <a:pt x="427" y="305"/>
                </a:moveTo>
                <a:lnTo>
                  <a:pt x="423" y="310"/>
                </a:lnTo>
                <a:lnTo>
                  <a:pt x="428" y="314"/>
                </a:lnTo>
                <a:lnTo>
                  <a:pt x="432" y="315"/>
                </a:lnTo>
                <a:lnTo>
                  <a:pt x="435" y="314"/>
                </a:lnTo>
                <a:lnTo>
                  <a:pt x="443" y="314"/>
                </a:lnTo>
                <a:lnTo>
                  <a:pt x="447" y="312"/>
                </a:lnTo>
                <a:lnTo>
                  <a:pt x="452" y="312"/>
                </a:lnTo>
                <a:lnTo>
                  <a:pt x="455" y="309"/>
                </a:lnTo>
                <a:lnTo>
                  <a:pt x="452" y="307"/>
                </a:lnTo>
                <a:lnTo>
                  <a:pt x="445" y="309"/>
                </a:lnTo>
                <a:lnTo>
                  <a:pt x="442" y="307"/>
                </a:lnTo>
                <a:lnTo>
                  <a:pt x="428" y="307"/>
                </a:lnTo>
                <a:lnTo>
                  <a:pt x="427" y="305"/>
                </a:lnTo>
                <a:lnTo>
                  <a:pt x="427" y="305"/>
                </a:lnTo>
                <a:close/>
                <a:moveTo>
                  <a:pt x="244" y="299"/>
                </a:moveTo>
                <a:lnTo>
                  <a:pt x="244" y="300"/>
                </a:lnTo>
                <a:lnTo>
                  <a:pt x="246" y="300"/>
                </a:lnTo>
                <a:lnTo>
                  <a:pt x="246" y="299"/>
                </a:lnTo>
                <a:lnTo>
                  <a:pt x="244" y="299"/>
                </a:lnTo>
                <a:lnTo>
                  <a:pt x="244" y="299"/>
                </a:lnTo>
                <a:close/>
                <a:moveTo>
                  <a:pt x="247" y="302"/>
                </a:moveTo>
                <a:lnTo>
                  <a:pt x="249" y="304"/>
                </a:lnTo>
                <a:lnTo>
                  <a:pt x="252" y="302"/>
                </a:lnTo>
                <a:lnTo>
                  <a:pt x="254" y="297"/>
                </a:lnTo>
                <a:lnTo>
                  <a:pt x="259" y="297"/>
                </a:lnTo>
                <a:lnTo>
                  <a:pt x="261" y="292"/>
                </a:lnTo>
                <a:lnTo>
                  <a:pt x="261" y="287"/>
                </a:lnTo>
                <a:lnTo>
                  <a:pt x="265" y="282"/>
                </a:lnTo>
                <a:lnTo>
                  <a:pt x="267" y="284"/>
                </a:lnTo>
                <a:lnTo>
                  <a:pt x="274" y="284"/>
                </a:lnTo>
                <a:lnTo>
                  <a:pt x="280" y="285"/>
                </a:lnTo>
                <a:lnTo>
                  <a:pt x="285" y="289"/>
                </a:lnTo>
                <a:lnTo>
                  <a:pt x="287" y="287"/>
                </a:lnTo>
                <a:lnTo>
                  <a:pt x="289" y="284"/>
                </a:lnTo>
                <a:lnTo>
                  <a:pt x="297" y="285"/>
                </a:lnTo>
                <a:lnTo>
                  <a:pt x="300" y="289"/>
                </a:lnTo>
                <a:lnTo>
                  <a:pt x="310" y="290"/>
                </a:lnTo>
                <a:lnTo>
                  <a:pt x="320" y="290"/>
                </a:lnTo>
                <a:lnTo>
                  <a:pt x="324" y="295"/>
                </a:lnTo>
                <a:lnTo>
                  <a:pt x="322" y="300"/>
                </a:lnTo>
                <a:lnTo>
                  <a:pt x="324" y="302"/>
                </a:lnTo>
                <a:lnTo>
                  <a:pt x="332" y="305"/>
                </a:lnTo>
                <a:lnTo>
                  <a:pt x="347" y="305"/>
                </a:lnTo>
                <a:lnTo>
                  <a:pt x="360" y="307"/>
                </a:lnTo>
                <a:lnTo>
                  <a:pt x="370" y="305"/>
                </a:lnTo>
                <a:lnTo>
                  <a:pt x="373" y="302"/>
                </a:lnTo>
                <a:lnTo>
                  <a:pt x="375" y="294"/>
                </a:lnTo>
                <a:lnTo>
                  <a:pt x="380" y="292"/>
                </a:lnTo>
                <a:lnTo>
                  <a:pt x="385" y="299"/>
                </a:lnTo>
                <a:lnTo>
                  <a:pt x="390" y="299"/>
                </a:lnTo>
                <a:lnTo>
                  <a:pt x="393" y="297"/>
                </a:lnTo>
                <a:lnTo>
                  <a:pt x="397" y="300"/>
                </a:lnTo>
                <a:lnTo>
                  <a:pt x="402" y="304"/>
                </a:lnTo>
                <a:lnTo>
                  <a:pt x="407" y="304"/>
                </a:lnTo>
                <a:lnTo>
                  <a:pt x="410" y="307"/>
                </a:lnTo>
                <a:lnTo>
                  <a:pt x="413" y="305"/>
                </a:lnTo>
                <a:lnTo>
                  <a:pt x="420" y="305"/>
                </a:lnTo>
                <a:lnTo>
                  <a:pt x="420" y="312"/>
                </a:lnTo>
                <a:lnTo>
                  <a:pt x="425" y="317"/>
                </a:lnTo>
                <a:lnTo>
                  <a:pt x="425" y="320"/>
                </a:lnTo>
                <a:lnTo>
                  <a:pt x="428" y="324"/>
                </a:lnTo>
                <a:lnTo>
                  <a:pt x="433" y="325"/>
                </a:lnTo>
                <a:lnTo>
                  <a:pt x="438" y="324"/>
                </a:lnTo>
                <a:lnTo>
                  <a:pt x="443" y="325"/>
                </a:lnTo>
                <a:lnTo>
                  <a:pt x="447" y="325"/>
                </a:lnTo>
                <a:lnTo>
                  <a:pt x="450" y="324"/>
                </a:lnTo>
                <a:lnTo>
                  <a:pt x="453" y="324"/>
                </a:lnTo>
                <a:lnTo>
                  <a:pt x="455" y="325"/>
                </a:lnTo>
                <a:lnTo>
                  <a:pt x="458" y="325"/>
                </a:lnTo>
                <a:lnTo>
                  <a:pt x="462" y="329"/>
                </a:lnTo>
                <a:lnTo>
                  <a:pt x="460" y="339"/>
                </a:lnTo>
                <a:lnTo>
                  <a:pt x="458" y="342"/>
                </a:lnTo>
                <a:lnTo>
                  <a:pt x="460" y="344"/>
                </a:lnTo>
                <a:lnTo>
                  <a:pt x="462" y="350"/>
                </a:lnTo>
                <a:lnTo>
                  <a:pt x="458" y="350"/>
                </a:lnTo>
                <a:lnTo>
                  <a:pt x="455" y="347"/>
                </a:lnTo>
                <a:lnTo>
                  <a:pt x="450" y="347"/>
                </a:lnTo>
                <a:lnTo>
                  <a:pt x="443" y="344"/>
                </a:lnTo>
                <a:lnTo>
                  <a:pt x="438" y="342"/>
                </a:lnTo>
                <a:lnTo>
                  <a:pt x="435" y="337"/>
                </a:lnTo>
                <a:lnTo>
                  <a:pt x="430" y="337"/>
                </a:lnTo>
                <a:lnTo>
                  <a:pt x="423" y="340"/>
                </a:lnTo>
                <a:lnTo>
                  <a:pt x="417" y="340"/>
                </a:lnTo>
                <a:lnTo>
                  <a:pt x="410" y="337"/>
                </a:lnTo>
                <a:lnTo>
                  <a:pt x="403" y="337"/>
                </a:lnTo>
                <a:lnTo>
                  <a:pt x="398" y="340"/>
                </a:lnTo>
                <a:lnTo>
                  <a:pt x="392" y="337"/>
                </a:lnTo>
                <a:lnTo>
                  <a:pt x="383" y="335"/>
                </a:lnTo>
                <a:lnTo>
                  <a:pt x="378" y="339"/>
                </a:lnTo>
                <a:lnTo>
                  <a:pt x="365" y="334"/>
                </a:lnTo>
                <a:lnTo>
                  <a:pt x="354" y="327"/>
                </a:lnTo>
                <a:lnTo>
                  <a:pt x="347" y="327"/>
                </a:lnTo>
                <a:lnTo>
                  <a:pt x="340" y="324"/>
                </a:lnTo>
                <a:lnTo>
                  <a:pt x="337" y="324"/>
                </a:lnTo>
                <a:lnTo>
                  <a:pt x="334" y="327"/>
                </a:lnTo>
                <a:lnTo>
                  <a:pt x="329" y="327"/>
                </a:lnTo>
                <a:lnTo>
                  <a:pt x="325" y="324"/>
                </a:lnTo>
                <a:lnTo>
                  <a:pt x="322" y="324"/>
                </a:lnTo>
                <a:lnTo>
                  <a:pt x="319" y="329"/>
                </a:lnTo>
                <a:lnTo>
                  <a:pt x="307" y="325"/>
                </a:lnTo>
                <a:lnTo>
                  <a:pt x="300" y="320"/>
                </a:lnTo>
                <a:lnTo>
                  <a:pt x="292" y="319"/>
                </a:lnTo>
                <a:lnTo>
                  <a:pt x="289" y="319"/>
                </a:lnTo>
                <a:lnTo>
                  <a:pt x="285" y="320"/>
                </a:lnTo>
                <a:lnTo>
                  <a:pt x="279" y="319"/>
                </a:lnTo>
                <a:lnTo>
                  <a:pt x="272" y="317"/>
                </a:lnTo>
                <a:lnTo>
                  <a:pt x="270" y="315"/>
                </a:lnTo>
                <a:lnTo>
                  <a:pt x="274" y="310"/>
                </a:lnTo>
                <a:lnTo>
                  <a:pt x="275" y="309"/>
                </a:lnTo>
                <a:lnTo>
                  <a:pt x="272" y="309"/>
                </a:lnTo>
                <a:lnTo>
                  <a:pt x="269" y="310"/>
                </a:lnTo>
                <a:lnTo>
                  <a:pt x="265" y="307"/>
                </a:lnTo>
                <a:lnTo>
                  <a:pt x="264" y="304"/>
                </a:lnTo>
                <a:lnTo>
                  <a:pt x="259" y="305"/>
                </a:lnTo>
                <a:lnTo>
                  <a:pt x="249" y="305"/>
                </a:lnTo>
                <a:lnTo>
                  <a:pt x="246" y="304"/>
                </a:lnTo>
                <a:lnTo>
                  <a:pt x="246" y="302"/>
                </a:lnTo>
                <a:lnTo>
                  <a:pt x="247" y="302"/>
                </a:lnTo>
                <a:lnTo>
                  <a:pt x="247" y="302"/>
                </a:lnTo>
                <a:close/>
                <a:moveTo>
                  <a:pt x="310" y="55"/>
                </a:moveTo>
                <a:lnTo>
                  <a:pt x="315" y="59"/>
                </a:lnTo>
                <a:lnTo>
                  <a:pt x="317" y="59"/>
                </a:lnTo>
                <a:lnTo>
                  <a:pt x="317" y="63"/>
                </a:lnTo>
                <a:lnTo>
                  <a:pt x="320" y="63"/>
                </a:lnTo>
                <a:lnTo>
                  <a:pt x="322" y="56"/>
                </a:lnTo>
                <a:lnTo>
                  <a:pt x="317" y="50"/>
                </a:lnTo>
                <a:lnTo>
                  <a:pt x="312" y="51"/>
                </a:lnTo>
                <a:lnTo>
                  <a:pt x="310" y="55"/>
                </a:lnTo>
                <a:lnTo>
                  <a:pt x="310" y="55"/>
                </a:lnTo>
                <a:close/>
                <a:moveTo>
                  <a:pt x="270" y="81"/>
                </a:moveTo>
                <a:lnTo>
                  <a:pt x="270" y="86"/>
                </a:lnTo>
                <a:lnTo>
                  <a:pt x="272" y="84"/>
                </a:lnTo>
                <a:lnTo>
                  <a:pt x="270" y="81"/>
                </a:lnTo>
                <a:lnTo>
                  <a:pt x="270" y="81"/>
                </a:lnTo>
                <a:close/>
                <a:moveTo>
                  <a:pt x="270" y="73"/>
                </a:moveTo>
                <a:lnTo>
                  <a:pt x="272" y="69"/>
                </a:lnTo>
                <a:lnTo>
                  <a:pt x="269" y="69"/>
                </a:lnTo>
                <a:lnTo>
                  <a:pt x="270" y="73"/>
                </a:lnTo>
                <a:lnTo>
                  <a:pt x="270" y="73"/>
                </a:lnTo>
                <a:close/>
                <a:moveTo>
                  <a:pt x="270" y="74"/>
                </a:moveTo>
                <a:lnTo>
                  <a:pt x="269" y="78"/>
                </a:lnTo>
                <a:lnTo>
                  <a:pt x="272" y="78"/>
                </a:lnTo>
                <a:lnTo>
                  <a:pt x="270" y="74"/>
                </a:lnTo>
                <a:lnTo>
                  <a:pt x="270" y="74"/>
                </a:lnTo>
                <a:close/>
                <a:moveTo>
                  <a:pt x="256" y="79"/>
                </a:moveTo>
                <a:lnTo>
                  <a:pt x="256" y="83"/>
                </a:lnTo>
                <a:lnTo>
                  <a:pt x="257" y="84"/>
                </a:lnTo>
                <a:lnTo>
                  <a:pt x="262" y="79"/>
                </a:lnTo>
                <a:lnTo>
                  <a:pt x="259" y="78"/>
                </a:lnTo>
                <a:lnTo>
                  <a:pt x="256" y="79"/>
                </a:lnTo>
                <a:lnTo>
                  <a:pt x="256" y="79"/>
                </a:lnTo>
                <a:close/>
                <a:moveTo>
                  <a:pt x="214" y="128"/>
                </a:moveTo>
                <a:lnTo>
                  <a:pt x="219" y="128"/>
                </a:lnTo>
                <a:lnTo>
                  <a:pt x="221" y="124"/>
                </a:lnTo>
                <a:lnTo>
                  <a:pt x="221" y="121"/>
                </a:lnTo>
                <a:lnTo>
                  <a:pt x="214" y="128"/>
                </a:lnTo>
                <a:lnTo>
                  <a:pt x="214" y="128"/>
                </a:lnTo>
                <a:close/>
                <a:moveTo>
                  <a:pt x="226" y="123"/>
                </a:moveTo>
                <a:lnTo>
                  <a:pt x="224" y="128"/>
                </a:lnTo>
                <a:lnTo>
                  <a:pt x="229" y="129"/>
                </a:lnTo>
                <a:lnTo>
                  <a:pt x="231" y="134"/>
                </a:lnTo>
                <a:lnTo>
                  <a:pt x="234" y="133"/>
                </a:lnTo>
                <a:lnTo>
                  <a:pt x="234" y="126"/>
                </a:lnTo>
                <a:lnTo>
                  <a:pt x="232" y="124"/>
                </a:lnTo>
                <a:lnTo>
                  <a:pt x="234" y="121"/>
                </a:lnTo>
                <a:lnTo>
                  <a:pt x="232" y="121"/>
                </a:lnTo>
                <a:lnTo>
                  <a:pt x="229" y="123"/>
                </a:lnTo>
                <a:lnTo>
                  <a:pt x="226" y="123"/>
                </a:lnTo>
                <a:lnTo>
                  <a:pt x="226" y="123"/>
                </a:lnTo>
                <a:close/>
                <a:moveTo>
                  <a:pt x="334" y="189"/>
                </a:moveTo>
                <a:lnTo>
                  <a:pt x="334" y="191"/>
                </a:lnTo>
                <a:lnTo>
                  <a:pt x="337" y="192"/>
                </a:lnTo>
                <a:lnTo>
                  <a:pt x="339" y="191"/>
                </a:lnTo>
                <a:lnTo>
                  <a:pt x="337" y="189"/>
                </a:lnTo>
                <a:lnTo>
                  <a:pt x="334" y="189"/>
                </a:lnTo>
                <a:lnTo>
                  <a:pt x="334" y="189"/>
                </a:lnTo>
                <a:close/>
                <a:moveTo>
                  <a:pt x="302" y="209"/>
                </a:moveTo>
                <a:lnTo>
                  <a:pt x="304" y="212"/>
                </a:lnTo>
                <a:lnTo>
                  <a:pt x="302" y="214"/>
                </a:lnTo>
                <a:lnTo>
                  <a:pt x="297" y="216"/>
                </a:lnTo>
                <a:lnTo>
                  <a:pt x="295" y="217"/>
                </a:lnTo>
                <a:lnTo>
                  <a:pt x="300" y="219"/>
                </a:lnTo>
                <a:lnTo>
                  <a:pt x="300" y="217"/>
                </a:lnTo>
                <a:lnTo>
                  <a:pt x="304" y="216"/>
                </a:lnTo>
                <a:lnTo>
                  <a:pt x="304" y="221"/>
                </a:lnTo>
                <a:lnTo>
                  <a:pt x="307" y="226"/>
                </a:lnTo>
                <a:lnTo>
                  <a:pt x="310" y="219"/>
                </a:lnTo>
                <a:lnTo>
                  <a:pt x="314" y="222"/>
                </a:lnTo>
                <a:lnTo>
                  <a:pt x="317" y="224"/>
                </a:lnTo>
                <a:lnTo>
                  <a:pt x="319" y="221"/>
                </a:lnTo>
                <a:lnTo>
                  <a:pt x="322" y="219"/>
                </a:lnTo>
                <a:lnTo>
                  <a:pt x="320" y="214"/>
                </a:lnTo>
                <a:lnTo>
                  <a:pt x="312" y="209"/>
                </a:lnTo>
                <a:lnTo>
                  <a:pt x="304" y="207"/>
                </a:lnTo>
                <a:lnTo>
                  <a:pt x="302" y="209"/>
                </a:lnTo>
                <a:lnTo>
                  <a:pt x="302" y="209"/>
                </a:lnTo>
                <a:close/>
                <a:moveTo>
                  <a:pt x="285" y="217"/>
                </a:moveTo>
                <a:lnTo>
                  <a:pt x="285" y="221"/>
                </a:lnTo>
                <a:lnTo>
                  <a:pt x="287" y="219"/>
                </a:lnTo>
                <a:lnTo>
                  <a:pt x="285" y="217"/>
                </a:lnTo>
                <a:lnTo>
                  <a:pt x="285" y="217"/>
                </a:lnTo>
                <a:close/>
                <a:moveTo>
                  <a:pt x="251" y="189"/>
                </a:moveTo>
                <a:lnTo>
                  <a:pt x="251" y="192"/>
                </a:lnTo>
                <a:lnTo>
                  <a:pt x="246" y="196"/>
                </a:lnTo>
                <a:lnTo>
                  <a:pt x="249" y="199"/>
                </a:lnTo>
                <a:lnTo>
                  <a:pt x="257" y="199"/>
                </a:lnTo>
                <a:lnTo>
                  <a:pt x="261" y="202"/>
                </a:lnTo>
                <a:lnTo>
                  <a:pt x="261" y="206"/>
                </a:lnTo>
                <a:lnTo>
                  <a:pt x="264" y="207"/>
                </a:lnTo>
                <a:lnTo>
                  <a:pt x="265" y="214"/>
                </a:lnTo>
                <a:lnTo>
                  <a:pt x="270" y="217"/>
                </a:lnTo>
                <a:lnTo>
                  <a:pt x="275" y="216"/>
                </a:lnTo>
                <a:lnTo>
                  <a:pt x="277" y="221"/>
                </a:lnTo>
                <a:lnTo>
                  <a:pt x="279" y="222"/>
                </a:lnTo>
                <a:lnTo>
                  <a:pt x="280" y="219"/>
                </a:lnTo>
                <a:lnTo>
                  <a:pt x="279" y="214"/>
                </a:lnTo>
                <a:lnTo>
                  <a:pt x="282" y="209"/>
                </a:lnTo>
                <a:lnTo>
                  <a:pt x="274" y="207"/>
                </a:lnTo>
                <a:lnTo>
                  <a:pt x="269" y="202"/>
                </a:lnTo>
                <a:lnTo>
                  <a:pt x="267" y="192"/>
                </a:lnTo>
                <a:lnTo>
                  <a:pt x="265" y="191"/>
                </a:lnTo>
                <a:lnTo>
                  <a:pt x="264" y="187"/>
                </a:lnTo>
                <a:lnTo>
                  <a:pt x="261" y="186"/>
                </a:lnTo>
                <a:lnTo>
                  <a:pt x="257" y="186"/>
                </a:lnTo>
                <a:lnTo>
                  <a:pt x="259" y="189"/>
                </a:lnTo>
                <a:lnTo>
                  <a:pt x="261" y="192"/>
                </a:lnTo>
                <a:lnTo>
                  <a:pt x="256" y="191"/>
                </a:lnTo>
                <a:lnTo>
                  <a:pt x="252" y="187"/>
                </a:lnTo>
                <a:lnTo>
                  <a:pt x="251" y="189"/>
                </a:lnTo>
                <a:lnTo>
                  <a:pt x="251" y="189"/>
                </a:lnTo>
                <a:close/>
                <a:moveTo>
                  <a:pt x="227" y="162"/>
                </a:moveTo>
                <a:lnTo>
                  <a:pt x="226" y="166"/>
                </a:lnTo>
                <a:lnTo>
                  <a:pt x="229" y="169"/>
                </a:lnTo>
                <a:lnTo>
                  <a:pt x="234" y="166"/>
                </a:lnTo>
                <a:lnTo>
                  <a:pt x="232" y="162"/>
                </a:lnTo>
                <a:lnTo>
                  <a:pt x="227" y="162"/>
                </a:lnTo>
                <a:lnTo>
                  <a:pt x="227" y="162"/>
                </a:lnTo>
                <a:close/>
                <a:moveTo>
                  <a:pt x="231" y="153"/>
                </a:moveTo>
                <a:lnTo>
                  <a:pt x="229" y="157"/>
                </a:lnTo>
                <a:lnTo>
                  <a:pt x="231" y="159"/>
                </a:lnTo>
                <a:lnTo>
                  <a:pt x="236" y="159"/>
                </a:lnTo>
                <a:lnTo>
                  <a:pt x="241" y="161"/>
                </a:lnTo>
                <a:lnTo>
                  <a:pt x="242" y="159"/>
                </a:lnTo>
                <a:lnTo>
                  <a:pt x="236" y="154"/>
                </a:lnTo>
                <a:lnTo>
                  <a:pt x="231" y="153"/>
                </a:lnTo>
                <a:lnTo>
                  <a:pt x="231" y="153"/>
                </a:lnTo>
                <a:close/>
                <a:moveTo>
                  <a:pt x="182" y="123"/>
                </a:moveTo>
                <a:lnTo>
                  <a:pt x="179" y="129"/>
                </a:lnTo>
                <a:lnTo>
                  <a:pt x="181" y="133"/>
                </a:lnTo>
                <a:lnTo>
                  <a:pt x="189" y="134"/>
                </a:lnTo>
                <a:lnTo>
                  <a:pt x="194" y="136"/>
                </a:lnTo>
                <a:lnTo>
                  <a:pt x="196" y="134"/>
                </a:lnTo>
                <a:lnTo>
                  <a:pt x="194" y="129"/>
                </a:lnTo>
                <a:lnTo>
                  <a:pt x="189" y="124"/>
                </a:lnTo>
                <a:lnTo>
                  <a:pt x="182" y="123"/>
                </a:lnTo>
                <a:lnTo>
                  <a:pt x="182" y="123"/>
                </a:lnTo>
                <a:close/>
                <a:moveTo>
                  <a:pt x="169" y="116"/>
                </a:moveTo>
                <a:lnTo>
                  <a:pt x="172" y="116"/>
                </a:lnTo>
                <a:lnTo>
                  <a:pt x="177" y="118"/>
                </a:lnTo>
                <a:lnTo>
                  <a:pt x="181" y="121"/>
                </a:lnTo>
                <a:lnTo>
                  <a:pt x="177" y="126"/>
                </a:lnTo>
                <a:lnTo>
                  <a:pt x="176" y="124"/>
                </a:lnTo>
                <a:lnTo>
                  <a:pt x="169" y="116"/>
                </a:lnTo>
                <a:lnTo>
                  <a:pt x="169" y="116"/>
                </a:lnTo>
                <a:close/>
                <a:moveTo>
                  <a:pt x="153" y="106"/>
                </a:moveTo>
                <a:lnTo>
                  <a:pt x="156" y="113"/>
                </a:lnTo>
                <a:lnTo>
                  <a:pt x="159" y="111"/>
                </a:lnTo>
                <a:lnTo>
                  <a:pt x="164" y="108"/>
                </a:lnTo>
                <a:lnTo>
                  <a:pt x="159" y="103"/>
                </a:lnTo>
                <a:lnTo>
                  <a:pt x="156" y="104"/>
                </a:lnTo>
                <a:lnTo>
                  <a:pt x="153" y="106"/>
                </a:lnTo>
                <a:lnTo>
                  <a:pt x="153" y="106"/>
                </a:lnTo>
                <a:close/>
                <a:moveTo>
                  <a:pt x="169" y="270"/>
                </a:moveTo>
                <a:lnTo>
                  <a:pt x="176" y="274"/>
                </a:lnTo>
                <a:lnTo>
                  <a:pt x="176" y="270"/>
                </a:lnTo>
                <a:lnTo>
                  <a:pt x="172" y="269"/>
                </a:lnTo>
                <a:lnTo>
                  <a:pt x="169" y="270"/>
                </a:lnTo>
                <a:lnTo>
                  <a:pt x="169" y="270"/>
                </a:lnTo>
                <a:close/>
                <a:moveTo>
                  <a:pt x="124" y="214"/>
                </a:moveTo>
                <a:lnTo>
                  <a:pt x="121" y="219"/>
                </a:lnTo>
                <a:lnTo>
                  <a:pt x="131" y="226"/>
                </a:lnTo>
                <a:lnTo>
                  <a:pt x="129" y="222"/>
                </a:lnTo>
                <a:lnTo>
                  <a:pt x="129" y="219"/>
                </a:lnTo>
                <a:lnTo>
                  <a:pt x="124" y="214"/>
                </a:lnTo>
                <a:lnTo>
                  <a:pt x="124" y="214"/>
                </a:lnTo>
                <a:close/>
                <a:moveTo>
                  <a:pt x="118" y="211"/>
                </a:moveTo>
                <a:lnTo>
                  <a:pt x="121" y="212"/>
                </a:lnTo>
                <a:lnTo>
                  <a:pt x="118" y="216"/>
                </a:lnTo>
                <a:lnTo>
                  <a:pt x="118" y="211"/>
                </a:lnTo>
                <a:lnTo>
                  <a:pt x="118" y="211"/>
                </a:lnTo>
                <a:close/>
                <a:moveTo>
                  <a:pt x="108" y="197"/>
                </a:moveTo>
                <a:lnTo>
                  <a:pt x="106" y="199"/>
                </a:lnTo>
                <a:lnTo>
                  <a:pt x="109" y="202"/>
                </a:lnTo>
                <a:lnTo>
                  <a:pt x="114" y="204"/>
                </a:lnTo>
                <a:lnTo>
                  <a:pt x="108" y="197"/>
                </a:lnTo>
                <a:lnTo>
                  <a:pt x="108" y="197"/>
                </a:lnTo>
                <a:close/>
                <a:moveTo>
                  <a:pt x="83" y="177"/>
                </a:moveTo>
                <a:lnTo>
                  <a:pt x="83" y="181"/>
                </a:lnTo>
                <a:lnTo>
                  <a:pt x="88" y="182"/>
                </a:lnTo>
                <a:lnTo>
                  <a:pt x="94" y="191"/>
                </a:lnTo>
                <a:lnTo>
                  <a:pt x="99" y="192"/>
                </a:lnTo>
                <a:lnTo>
                  <a:pt x="99" y="184"/>
                </a:lnTo>
                <a:lnTo>
                  <a:pt x="93" y="174"/>
                </a:lnTo>
                <a:lnTo>
                  <a:pt x="88" y="172"/>
                </a:lnTo>
                <a:lnTo>
                  <a:pt x="83" y="177"/>
                </a:lnTo>
                <a:lnTo>
                  <a:pt x="83" y="177"/>
                </a:lnTo>
                <a:close/>
                <a:moveTo>
                  <a:pt x="79" y="161"/>
                </a:moveTo>
                <a:lnTo>
                  <a:pt x="76" y="166"/>
                </a:lnTo>
                <a:lnTo>
                  <a:pt x="79" y="167"/>
                </a:lnTo>
                <a:lnTo>
                  <a:pt x="83" y="166"/>
                </a:lnTo>
                <a:lnTo>
                  <a:pt x="83" y="162"/>
                </a:lnTo>
                <a:lnTo>
                  <a:pt x="79" y="161"/>
                </a:lnTo>
                <a:lnTo>
                  <a:pt x="79" y="161"/>
                </a:lnTo>
                <a:close/>
                <a:moveTo>
                  <a:pt x="83" y="149"/>
                </a:moveTo>
                <a:lnTo>
                  <a:pt x="88" y="149"/>
                </a:lnTo>
                <a:lnTo>
                  <a:pt x="89" y="149"/>
                </a:lnTo>
                <a:lnTo>
                  <a:pt x="91" y="148"/>
                </a:lnTo>
                <a:lnTo>
                  <a:pt x="84" y="146"/>
                </a:lnTo>
                <a:lnTo>
                  <a:pt x="83" y="149"/>
                </a:lnTo>
                <a:lnTo>
                  <a:pt x="83" y="149"/>
                </a:lnTo>
                <a:close/>
                <a:moveTo>
                  <a:pt x="48" y="119"/>
                </a:moveTo>
                <a:lnTo>
                  <a:pt x="53" y="119"/>
                </a:lnTo>
                <a:lnTo>
                  <a:pt x="55" y="116"/>
                </a:lnTo>
                <a:lnTo>
                  <a:pt x="58" y="118"/>
                </a:lnTo>
                <a:lnTo>
                  <a:pt x="61" y="124"/>
                </a:lnTo>
                <a:lnTo>
                  <a:pt x="66" y="128"/>
                </a:lnTo>
                <a:lnTo>
                  <a:pt x="66" y="131"/>
                </a:lnTo>
                <a:lnTo>
                  <a:pt x="65" y="136"/>
                </a:lnTo>
                <a:lnTo>
                  <a:pt x="63" y="138"/>
                </a:lnTo>
                <a:lnTo>
                  <a:pt x="58" y="129"/>
                </a:lnTo>
                <a:lnTo>
                  <a:pt x="55" y="129"/>
                </a:lnTo>
                <a:lnTo>
                  <a:pt x="53" y="124"/>
                </a:lnTo>
                <a:lnTo>
                  <a:pt x="48" y="119"/>
                </a:lnTo>
                <a:lnTo>
                  <a:pt x="48" y="119"/>
                </a:lnTo>
                <a:close/>
                <a:moveTo>
                  <a:pt x="48" y="103"/>
                </a:moveTo>
                <a:lnTo>
                  <a:pt x="53" y="104"/>
                </a:lnTo>
                <a:lnTo>
                  <a:pt x="51" y="101"/>
                </a:lnTo>
                <a:lnTo>
                  <a:pt x="48" y="103"/>
                </a:lnTo>
                <a:lnTo>
                  <a:pt x="48" y="103"/>
                </a:lnTo>
                <a:close/>
                <a:moveTo>
                  <a:pt x="15" y="83"/>
                </a:moveTo>
                <a:lnTo>
                  <a:pt x="13" y="84"/>
                </a:lnTo>
                <a:lnTo>
                  <a:pt x="11" y="88"/>
                </a:lnTo>
                <a:lnTo>
                  <a:pt x="16" y="91"/>
                </a:lnTo>
                <a:lnTo>
                  <a:pt x="21" y="89"/>
                </a:lnTo>
                <a:lnTo>
                  <a:pt x="18" y="86"/>
                </a:lnTo>
                <a:lnTo>
                  <a:pt x="15" y="83"/>
                </a:lnTo>
                <a:lnTo>
                  <a:pt x="15" y="83"/>
                </a:lnTo>
                <a:close/>
                <a:moveTo>
                  <a:pt x="0" y="21"/>
                </a:moveTo>
                <a:lnTo>
                  <a:pt x="0" y="25"/>
                </a:lnTo>
                <a:lnTo>
                  <a:pt x="1" y="30"/>
                </a:lnTo>
                <a:lnTo>
                  <a:pt x="6" y="43"/>
                </a:lnTo>
                <a:lnTo>
                  <a:pt x="11" y="45"/>
                </a:lnTo>
                <a:lnTo>
                  <a:pt x="21" y="55"/>
                </a:lnTo>
                <a:lnTo>
                  <a:pt x="25" y="55"/>
                </a:lnTo>
                <a:lnTo>
                  <a:pt x="31" y="61"/>
                </a:lnTo>
                <a:lnTo>
                  <a:pt x="35" y="63"/>
                </a:lnTo>
                <a:lnTo>
                  <a:pt x="38" y="61"/>
                </a:lnTo>
                <a:lnTo>
                  <a:pt x="45" y="68"/>
                </a:lnTo>
                <a:lnTo>
                  <a:pt x="55" y="79"/>
                </a:lnTo>
                <a:lnTo>
                  <a:pt x="63" y="88"/>
                </a:lnTo>
                <a:lnTo>
                  <a:pt x="65" y="88"/>
                </a:lnTo>
                <a:lnTo>
                  <a:pt x="65" y="93"/>
                </a:lnTo>
                <a:lnTo>
                  <a:pt x="68" y="94"/>
                </a:lnTo>
                <a:lnTo>
                  <a:pt x="68" y="101"/>
                </a:lnTo>
                <a:lnTo>
                  <a:pt x="71" y="103"/>
                </a:lnTo>
                <a:lnTo>
                  <a:pt x="76" y="103"/>
                </a:lnTo>
                <a:lnTo>
                  <a:pt x="83" y="111"/>
                </a:lnTo>
                <a:lnTo>
                  <a:pt x="86" y="113"/>
                </a:lnTo>
                <a:lnTo>
                  <a:pt x="89" y="111"/>
                </a:lnTo>
                <a:lnTo>
                  <a:pt x="89" y="114"/>
                </a:lnTo>
                <a:lnTo>
                  <a:pt x="88" y="118"/>
                </a:lnTo>
                <a:lnTo>
                  <a:pt x="91" y="119"/>
                </a:lnTo>
                <a:lnTo>
                  <a:pt x="93" y="126"/>
                </a:lnTo>
                <a:lnTo>
                  <a:pt x="93" y="128"/>
                </a:lnTo>
                <a:lnTo>
                  <a:pt x="98" y="139"/>
                </a:lnTo>
                <a:lnTo>
                  <a:pt x="99" y="146"/>
                </a:lnTo>
                <a:lnTo>
                  <a:pt x="106" y="148"/>
                </a:lnTo>
                <a:lnTo>
                  <a:pt x="114" y="151"/>
                </a:lnTo>
                <a:lnTo>
                  <a:pt x="114" y="154"/>
                </a:lnTo>
                <a:lnTo>
                  <a:pt x="119" y="164"/>
                </a:lnTo>
                <a:lnTo>
                  <a:pt x="124" y="167"/>
                </a:lnTo>
                <a:lnTo>
                  <a:pt x="126" y="179"/>
                </a:lnTo>
                <a:lnTo>
                  <a:pt x="136" y="194"/>
                </a:lnTo>
                <a:lnTo>
                  <a:pt x="134" y="201"/>
                </a:lnTo>
                <a:lnTo>
                  <a:pt x="138" y="206"/>
                </a:lnTo>
                <a:lnTo>
                  <a:pt x="146" y="212"/>
                </a:lnTo>
                <a:lnTo>
                  <a:pt x="154" y="222"/>
                </a:lnTo>
                <a:lnTo>
                  <a:pt x="158" y="227"/>
                </a:lnTo>
                <a:lnTo>
                  <a:pt x="164" y="229"/>
                </a:lnTo>
                <a:lnTo>
                  <a:pt x="166" y="231"/>
                </a:lnTo>
                <a:lnTo>
                  <a:pt x="172" y="234"/>
                </a:lnTo>
                <a:lnTo>
                  <a:pt x="172" y="241"/>
                </a:lnTo>
                <a:lnTo>
                  <a:pt x="177" y="244"/>
                </a:lnTo>
                <a:lnTo>
                  <a:pt x="184" y="251"/>
                </a:lnTo>
                <a:lnTo>
                  <a:pt x="196" y="255"/>
                </a:lnTo>
                <a:lnTo>
                  <a:pt x="197" y="260"/>
                </a:lnTo>
                <a:lnTo>
                  <a:pt x="204" y="262"/>
                </a:lnTo>
                <a:lnTo>
                  <a:pt x="219" y="274"/>
                </a:lnTo>
                <a:lnTo>
                  <a:pt x="221" y="279"/>
                </a:lnTo>
                <a:lnTo>
                  <a:pt x="224" y="280"/>
                </a:lnTo>
                <a:lnTo>
                  <a:pt x="227" y="285"/>
                </a:lnTo>
                <a:lnTo>
                  <a:pt x="229" y="284"/>
                </a:lnTo>
                <a:lnTo>
                  <a:pt x="229" y="279"/>
                </a:lnTo>
                <a:lnTo>
                  <a:pt x="227" y="277"/>
                </a:lnTo>
                <a:lnTo>
                  <a:pt x="227" y="274"/>
                </a:lnTo>
                <a:lnTo>
                  <a:pt x="232" y="275"/>
                </a:lnTo>
                <a:lnTo>
                  <a:pt x="241" y="282"/>
                </a:lnTo>
                <a:lnTo>
                  <a:pt x="242" y="282"/>
                </a:lnTo>
                <a:lnTo>
                  <a:pt x="242" y="275"/>
                </a:lnTo>
                <a:lnTo>
                  <a:pt x="246" y="272"/>
                </a:lnTo>
                <a:lnTo>
                  <a:pt x="249" y="274"/>
                </a:lnTo>
                <a:lnTo>
                  <a:pt x="254" y="280"/>
                </a:lnTo>
                <a:lnTo>
                  <a:pt x="256" y="280"/>
                </a:lnTo>
                <a:lnTo>
                  <a:pt x="259" y="277"/>
                </a:lnTo>
                <a:lnTo>
                  <a:pt x="259" y="267"/>
                </a:lnTo>
                <a:lnTo>
                  <a:pt x="262" y="255"/>
                </a:lnTo>
                <a:lnTo>
                  <a:pt x="259" y="247"/>
                </a:lnTo>
                <a:lnTo>
                  <a:pt x="262" y="239"/>
                </a:lnTo>
                <a:lnTo>
                  <a:pt x="261" y="236"/>
                </a:lnTo>
                <a:lnTo>
                  <a:pt x="261" y="229"/>
                </a:lnTo>
                <a:lnTo>
                  <a:pt x="265" y="227"/>
                </a:lnTo>
                <a:lnTo>
                  <a:pt x="267" y="224"/>
                </a:lnTo>
                <a:lnTo>
                  <a:pt x="267" y="221"/>
                </a:lnTo>
                <a:lnTo>
                  <a:pt x="262" y="219"/>
                </a:lnTo>
                <a:lnTo>
                  <a:pt x="259" y="216"/>
                </a:lnTo>
                <a:lnTo>
                  <a:pt x="257" y="211"/>
                </a:lnTo>
                <a:lnTo>
                  <a:pt x="254" y="209"/>
                </a:lnTo>
                <a:lnTo>
                  <a:pt x="252" y="206"/>
                </a:lnTo>
                <a:lnTo>
                  <a:pt x="247" y="204"/>
                </a:lnTo>
                <a:lnTo>
                  <a:pt x="241" y="204"/>
                </a:lnTo>
                <a:lnTo>
                  <a:pt x="236" y="204"/>
                </a:lnTo>
                <a:lnTo>
                  <a:pt x="236" y="197"/>
                </a:lnTo>
                <a:lnTo>
                  <a:pt x="232" y="192"/>
                </a:lnTo>
                <a:lnTo>
                  <a:pt x="229" y="194"/>
                </a:lnTo>
                <a:lnTo>
                  <a:pt x="231" y="191"/>
                </a:lnTo>
                <a:lnTo>
                  <a:pt x="229" y="186"/>
                </a:lnTo>
                <a:lnTo>
                  <a:pt x="227" y="176"/>
                </a:lnTo>
                <a:lnTo>
                  <a:pt x="222" y="177"/>
                </a:lnTo>
                <a:lnTo>
                  <a:pt x="219" y="176"/>
                </a:lnTo>
                <a:lnTo>
                  <a:pt x="211" y="174"/>
                </a:lnTo>
                <a:lnTo>
                  <a:pt x="202" y="169"/>
                </a:lnTo>
                <a:lnTo>
                  <a:pt x="202" y="166"/>
                </a:lnTo>
                <a:lnTo>
                  <a:pt x="207" y="164"/>
                </a:lnTo>
                <a:lnTo>
                  <a:pt x="212" y="161"/>
                </a:lnTo>
                <a:lnTo>
                  <a:pt x="209" y="159"/>
                </a:lnTo>
                <a:lnTo>
                  <a:pt x="204" y="161"/>
                </a:lnTo>
                <a:lnTo>
                  <a:pt x="201" y="159"/>
                </a:lnTo>
                <a:lnTo>
                  <a:pt x="196" y="161"/>
                </a:lnTo>
                <a:lnTo>
                  <a:pt x="199" y="157"/>
                </a:lnTo>
                <a:lnTo>
                  <a:pt x="206" y="154"/>
                </a:lnTo>
                <a:lnTo>
                  <a:pt x="212" y="153"/>
                </a:lnTo>
                <a:lnTo>
                  <a:pt x="211" y="149"/>
                </a:lnTo>
                <a:lnTo>
                  <a:pt x="204" y="141"/>
                </a:lnTo>
                <a:lnTo>
                  <a:pt x="199" y="141"/>
                </a:lnTo>
                <a:lnTo>
                  <a:pt x="194" y="144"/>
                </a:lnTo>
                <a:lnTo>
                  <a:pt x="189" y="148"/>
                </a:lnTo>
                <a:lnTo>
                  <a:pt x="182" y="148"/>
                </a:lnTo>
                <a:lnTo>
                  <a:pt x="186" y="146"/>
                </a:lnTo>
                <a:lnTo>
                  <a:pt x="189" y="144"/>
                </a:lnTo>
                <a:lnTo>
                  <a:pt x="191" y="144"/>
                </a:lnTo>
                <a:lnTo>
                  <a:pt x="192" y="141"/>
                </a:lnTo>
                <a:lnTo>
                  <a:pt x="192" y="138"/>
                </a:lnTo>
                <a:lnTo>
                  <a:pt x="186" y="136"/>
                </a:lnTo>
                <a:lnTo>
                  <a:pt x="177" y="136"/>
                </a:lnTo>
                <a:lnTo>
                  <a:pt x="172" y="131"/>
                </a:lnTo>
                <a:lnTo>
                  <a:pt x="172" y="129"/>
                </a:lnTo>
                <a:lnTo>
                  <a:pt x="171" y="123"/>
                </a:lnTo>
                <a:lnTo>
                  <a:pt x="161" y="114"/>
                </a:lnTo>
                <a:lnTo>
                  <a:pt x="158" y="113"/>
                </a:lnTo>
                <a:lnTo>
                  <a:pt x="154" y="114"/>
                </a:lnTo>
                <a:lnTo>
                  <a:pt x="151" y="111"/>
                </a:lnTo>
                <a:lnTo>
                  <a:pt x="149" y="103"/>
                </a:lnTo>
                <a:lnTo>
                  <a:pt x="143" y="98"/>
                </a:lnTo>
                <a:lnTo>
                  <a:pt x="133" y="93"/>
                </a:lnTo>
                <a:lnTo>
                  <a:pt x="128" y="93"/>
                </a:lnTo>
                <a:lnTo>
                  <a:pt x="126" y="94"/>
                </a:lnTo>
                <a:lnTo>
                  <a:pt x="124" y="93"/>
                </a:lnTo>
                <a:lnTo>
                  <a:pt x="123" y="86"/>
                </a:lnTo>
                <a:lnTo>
                  <a:pt x="119" y="89"/>
                </a:lnTo>
                <a:lnTo>
                  <a:pt x="116" y="86"/>
                </a:lnTo>
                <a:lnTo>
                  <a:pt x="116" y="79"/>
                </a:lnTo>
                <a:lnTo>
                  <a:pt x="111" y="74"/>
                </a:lnTo>
                <a:lnTo>
                  <a:pt x="106" y="74"/>
                </a:lnTo>
                <a:lnTo>
                  <a:pt x="104" y="71"/>
                </a:lnTo>
                <a:lnTo>
                  <a:pt x="91" y="63"/>
                </a:lnTo>
                <a:lnTo>
                  <a:pt x="86" y="63"/>
                </a:lnTo>
                <a:lnTo>
                  <a:pt x="79" y="56"/>
                </a:lnTo>
                <a:lnTo>
                  <a:pt x="74" y="56"/>
                </a:lnTo>
                <a:lnTo>
                  <a:pt x="73" y="53"/>
                </a:lnTo>
                <a:lnTo>
                  <a:pt x="71" y="45"/>
                </a:lnTo>
                <a:lnTo>
                  <a:pt x="66" y="43"/>
                </a:lnTo>
                <a:lnTo>
                  <a:pt x="65" y="38"/>
                </a:lnTo>
                <a:lnTo>
                  <a:pt x="61" y="36"/>
                </a:lnTo>
                <a:lnTo>
                  <a:pt x="58" y="31"/>
                </a:lnTo>
                <a:lnTo>
                  <a:pt x="53" y="30"/>
                </a:lnTo>
                <a:lnTo>
                  <a:pt x="48" y="30"/>
                </a:lnTo>
                <a:lnTo>
                  <a:pt x="45" y="30"/>
                </a:lnTo>
                <a:lnTo>
                  <a:pt x="41" y="28"/>
                </a:lnTo>
                <a:lnTo>
                  <a:pt x="36" y="28"/>
                </a:lnTo>
                <a:lnTo>
                  <a:pt x="28" y="30"/>
                </a:lnTo>
                <a:lnTo>
                  <a:pt x="25" y="28"/>
                </a:lnTo>
                <a:lnTo>
                  <a:pt x="15" y="21"/>
                </a:lnTo>
                <a:lnTo>
                  <a:pt x="5" y="20"/>
                </a:lnTo>
                <a:lnTo>
                  <a:pt x="0" y="2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 name="9Slide.vn 13">
            <a:extLst>
              <a:ext uri="{FF2B5EF4-FFF2-40B4-BE49-F238E27FC236}">
                <a16:creationId xmlns:a16="http://schemas.microsoft.com/office/drawing/2014/main" id="{FF0CE05F-0F68-4E06-9BDB-BE324975C1B9}"/>
              </a:ext>
            </a:extLst>
          </p:cNvPr>
          <p:cNvSpPr>
            <a:spLocks noEditPoints="1"/>
          </p:cNvSpPr>
          <p:nvPr/>
        </p:nvSpPr>
        <p:spPr bwMode="auto">
          <a:xfrm>
            <a:off x="11318389" y="3416268"/>
            <a:ext cx="62705" cy="17147"/>
          </a:xfrm>
          <a:custGeom>
            <a:avLst/>
            <a:gdLst/>
            <a:ahLst/>
            <a:cxnLst>
              <a:cxn ang="0">
                <a:pos x="0" y="18"/>
              </a:cxn>
              <a:cxn ang="0">
                <a:pos x="3" y="21"/>
              </a:cxn>
              <a:cxn ang="0">
                <a:pos x="10" y="19"/>
              </a:cxn>
              <a:cxn ang="0">
                <a:pos x="13" y="19"/>
              </a:cxn>
              <a:cxn ang="0">
                <a:pos x="13" y="13"/>
              </a:cxn>
              <a:cxn ang="0">
                <a:pos x="12" y="14"/>
              </a:cxn>
              <a:cxn ang="0">
                <a:pos x="5" y="14"/>
              </a:cxn>
              <a:cxn ang="0">
                <a:pos x="0" y="18"/>
              </a:cxn>
              <a:cxn ang="0">
                <a:pos x="0" y="18"/>
              </a:cxn>
              <a:cxn ang="0">
                <a:pos x="20" y="11"/>
              </a:cxn>
              <a:cxn ang="0">
                <a:pos x="25" y="16"/>
              </a:cxn>
              <a:cxn ang="0">
                <a:pos x="32" y="21"/>
              </a:cxn>
              <a:cxn ang="0">
                <a:pos x="32" y="21"/>
              </a:cxn>
              <a:cxn ang="0">
                <a:pos x="37" y="16"/>
              </a:cxn>
              <a:cxn ang="0">
                <a:pos x="40" y="16"/>
              </a:cxn>
              <a:cxn ang="0">
                <a:pos x="45" y="16"/>
              </a:cxn>
              <a:cxn ang="0">
                <a:pos x="55" y="14"/>
              </a:cxn>
              <a:cxn ang="0">
                <a:pos x="62" y="11"/>
              </a:cxn>
              <a:cxn ang="0">
                <a:pos x="68" y="9"/>
              </a:cxn>
              <a:cxn ang="0">
                <a:pos x="70" y="6"/>
              </a:cxn>
              <a:cxn ang="0">
                <a:pos x="73" y="6"/>
              </a:cxn>
              <a:cxn ang="0">
                <a:pos x="78" y="3"/>
              </a:cxn>
              <a:cxn ang="0">
                <a:pos x="78" y="1"/>
              </a:cxn>
              <a:cxn ang="0">
                <a:pos x="75" y="0"/>
              </a:cxn>
              <a:cxn ang="0">
                <a:pos x="66" y="1"/>
              </a:cxn>
              <a:cxn ang="0">
                <a:pos x="60" y="1"/>
              </a:cxn>
              <a:cxn ang="0">
                <a:pos x="55" y="1"/>
              </a:cxn>
              <a:cxn ang="0">
                <a:pos x="50" y="1"/>
              </a:cxn>
              <a:cxn ang="0">
                <a:pos x="43" y="3"/>
              </a:cxn>
              <a:cxn ang="0">
                <a:pos x="33" y="3"/>
              </a:cxn>
              <a:cxn ang="0">
                <a:pos x="27" y="8"/>
              </a:cxn>
              <a:cxn ang="0">
                <a:pos x="20" y="11"/>
              </a:cxn>
            </a:cxnLst>
            <a:rect l="0" t="0" r="r" b="b"/>
            <a:pathLst>
              <a:path w="78" h="21">
                <a:moveTo>
                  <a:pt x="0" y="18"/>
                </a:moveTo>
                <a:lnTo>
                  <a:pt x="3" y="21"/>
                </a:lnTo>
                <a:lnTo>
                  <a:pt x="10" y="19"/>
                </a:lnTo>
                <a:lnTo>
                  <a:pt x="13" y="19"/>
                </a:lnTo>
                <a:lnTo>
                  <a:pt x="13" y="13"/>
                </a:lnTo>
                <a:lnTo>
                  <a:pt x="12" y="14"/>
                </a:lnTo>
                <a:lnTo>
                  <a:pt x="5" y="14"/>
                </a:lnTo>
                <a:lnTo>
                  <a:pt x="0" y="18"/>
                </a:lnTo>
                <a:lnTo>
                  <a:pt x="0" y="18"/>
                </a:lnTo>
                <a:close/>
                <a:moveTo>
                  <a:pt x="20" y="11"/>
                </a:moveTo>
                <a:lnTo>
                  <a:pt x="25" y="16"/>
                </a:lnTo>
                <a:lnTo>
                  <a:pt x="32" y="21"/>
                </a:lnTo>
                <a:lnTo>
                  <a:pt x="32" y="21"/>
                </a:lnTo>
                <a:lnTo>
                  <a:pt x="37" y="16"/>
                </a:lnTo>
                <a:lnTo>
                  <a:pt x="40" y="16"/>
                </a:lnTo>
                <a:lnTo>
                  <a:pt x="45" y="16"/>
                </a:lnTo>
                <a:lnTo>
                  <a:pt x="55" y="14"/>
                </a:lnTo>
                <a:lnTo>
                  <a:pt x="62" y="11"/>
                </a:lnTo>
                <a:lnTo>
                  <a:pt x="68" y="9"/>
                </a:lnTo>
                <a:lnTo>
                  <a:pt x="70" y="6"/>
                </a:lnTo>
                <a:lnTo>
                  <a:pt x="73" y="6"/>
                </a:lnTo>
                <a:lnTo>
                  <a:pt x="78" y="3"/>
                </a:lnTo>
                <a:lnTo>
                  <a:pt x="78" y="1"/>
                </a:lnTo>
                <a:lnTo>
                  <a:pt x="75" y="0"/>
                </a:lnTo>
                <a:lnTo>
                  <a:pt x="66" y="1"/>
                </a:lnTo>
                <a:lnTo>
                  <a:pt x="60" y="1"/>
                </a:lnTo>
                <a:lnTo>
                  <a:pt x="55" y="1"/>
                </a:lnTo>
                <a:lnTo>
                  <a:pt x="50" y="1"/>
                </a:lnTo>
                <a:lnTo>
                  <a:pt x="43" y="3"/>
                </a:lnTo>
                <a:lnTo>
                  <a:pt x="33" y="3"/>
                </a:lnTo>
                <a:lnTo>
                  <a:pt x="27" y="8"/>
                </a:lnTo>
                <a:lnTo>
                  <a:pt x="20" y="1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 name="9Slide.vn 14">
            <a:extLst>
              <a:ext uri="{FF2B5EF4-FFF2-40B4-BE49-F238E27FC236}">
                <a16:creationId xmlns:a16="http://schemas.microsoft.com/office/drawing/2014/main" id="{F981E3F0-B566-40BC-8AF2-6B534DC0EE1B}"/>
              </a:ext>
            </a:extLst>
          </p:cNvPr>
          <p:cNvSpPr>
            <a:spLocks noEditPoints="1"/>
          </p:cNvSpPr>
          <p:nvPr/>
        </p:nvSpPr>
        <p:spPr bwMode="auto">
          <a:xfrm>
            <a:off x="10853724" y="3134130"/>
            <a:ext cx="374625" cy="115349"/>
          </a:xfrm>
          <a:custGeom>
            <a:avLst/>
            <a:gdLst/>
            <a:ahLst/>
            <a:cxnLst>
              <a:cxn ang="0">
                <a:pos x="280" y="107"/>
              </a:cxn>
              <a:cxn ang="0">
                <a:pos x="3" y="49"/>
              </a:cxn>
              <a:cxn ang="0">
                <a:pos x="0" y="40"/>
              </a:cxn>
              <a:cxn ang="0">
                <a:pos x="254" y="145"/>
              </a:cxn>
              <a:cxn ang="0">
                <a:pos x="274" y="145"/>
              </a:cxn>
              <a:cxn ang="0">
                <a:pos x="319" y="135"/>
              </a:cxn>
              <a:cxn ang="0">
                <a:pos x="355" y="135"/>
              </a:cxn>
              <a:cxn ang="0">
                <a:pos x="380" y="82"/>
              </a:cxn>
              <a:cxn ang="0">
                <a:pos x="392" y="69"/>
              </a:cxn>
              <a:cxn ang="0">
                <a:pos x="423" y="70"/>
              </a:cxn>
              <a:cxn ang="0">
                <a:pos x="445" y="70"/>
              </a:cxn>
              <a:cxn ang="0">
                <a:pos x="451" y="55"/>
              </a:cxn>
              <a:cxn ang="0">
                <a:pos x="455" y="45"/>
              </a:cxn>
              <a:cxn ang="0">
                <a:pos x="433" y="40"/>
              </a:cxn>
              <a:cxn ang="0">
                <a:pos x="428" y="37"/>
              </a:cxn>
              <a:cxn ang="0">
                <a:pos x="428" y="22"/>
              </a:cxn>
              <a:cxn ang="0">
                <a:pos x="410" y="7"/>
              </a:cxn>
              <a:cxn ang="0">
                <a:pos x="403" y="14"/>
              </a:cxn>
              <a:cxn ang="0">
                <a:pos x="388" y="30"/>
              </a:cxn>
              <a:cxn ang="0">
                <a:pos x="365" y="50"/>
              </a:cxn>
              <a:cxn ang="0">
                <a:pos x="372" y="55"/>
              </a:cxn>
              <a:cxn ang="0">
                <a:pos x="368" y="70"/>
              </a:cxn>
              <a:cxn ang="0">
                <a:pos x="363" y="59"/>
              </a:cxn>
              <a:cxn ang="0">
                <a:pos x="352" y="70"/>
              </a:cxn>
              <a:cxn ang="0">
                <a:pos x="339" y="70"/>
              </a:cxn>
              <a:cxn ang="0">
                <a:pos x="315" y="97"/>
              </a:cxn>
              <a:cxn ang="0">
                <a:pos x="290" y="115"/>
              </a:cxn>
              <a:cxn ang="0">
                <a:pos x="275" y="123"/>
              </a:cxn>
              <a:cxn ang="0">
                <a:pos x="250" y="132"/>
              </a:cxn>
              <a:cxn ang="0">
                <a:pos x="236" y="125"/>
              </a:cxn>
              <a:cxn ang="0">
                <a:pos x="408" y="0"/>
              </a:cxn>
              <a:cxn ang="0">
                <a:pos x="417" y="4"/>
              </a:cxn>
              <a:cxn ang="0">
                <a:pos x="275" y="117"/>
              </a:cxn>
              <a:cxn ang="0">
                <a:pos x="280" y="115"/>
              </a:cxn>
              <a:cxn ang="0">
                <a:pos x="285" y="107"/>
              </a:cxn>
              <a:cxn ang="0">
                <a:pos x="282" y="108"/>
              </a:cxn>
              <a:cxn ang="0">
                <a:pos x="1" y="15"/>
              </a:cxn>
              <a:cxn ang="0">
                <a:pos x="23" y="20"/>
              </a:cxn>
              <a:cxn ang="0">
                <a:pos x="28" y="37"/>
              </a:cxn>
              <a:cxn ang="0">
                <a:pos x="45" y="29"/>
              </a:cxn>
              <a:cxn ang="0">
                <a:pos x="53" y="25"/>
              </a:cxn>
              <a:cxn ang="0">
                <a:pos x="81" y="67"/>
              </a:cxn>
              <a:cxn ang="0">
                <a:pos x="81" y="97"/>
              </a:cxn>
              <a:cxn ang="0">
                <a:pos x="94" y="110"/>
              </a:cxn>
              <a:cxn ang="0">
                <a:pos x="99" y="122"/>
              </a:cxn>
              <a:cxn ang="0">
                <a:pos x="101" y="132"/>
              </a:cxn>
              <a:cxn ang="0">
                <a:pos x="99" y="135"/>
              </a:cxn>
              <a:cxn ang="0">
                <a:pos x="86" y="135"/>
              </a:cxn>
              <a:cxn ang="0">
                <a:pos x="63" y="122"/>
              </a:cxn>
              <a:cxn ang="0">
                <a:pos x="43" y="107"/>
              </a:cxn>
              <a:cxn ang="0">
                <a:pos x="33" y="92"/>
              </a:cxn>
              <a:cxn ang="0">
                <a:pos x="15" y="74"/>
              </a:cxn>
              <a:cxn ang="0">
                <a:pos x="11" y="52"/>
              </a:cxn>
            </a:cxnLst>
            <a:rect l="0" t="0" r="r" b="b"/>
            <a:pathLst>
              <a:path w="465" h="148">
                <a:moveTo>
                  <a:pt x="280" y="108"/>
                </a:moveTo>
                <a:lnTo>
                  <a:pt x="280" y="112"/>
                </a:lnTo>
                <a:lnTo>
                  <a:pt x="279" y="112"/>
                </a:lnTo>
                <a:lnTo>
                  <a:pt x="279" y="110"/>
                </a:lnTo>
                <a:lnTo>
                  <a:pt x="280" y="107"/>
                </a:lnTo>
                <a:lnTo>
                  <a:pt x="280" y="108"/>
                </a:lnTo>
                <a:lnTo>
                  <a:pt x="280" y="108"/>
                </a:lnTo>
                <a:close/>
                <a:moveTo>
                  <a:pt x="0" y="40"/>
                </a:moveTo>
                <a:lnTo>
                  <a:pt x="0" y="45"/>
                </a:lnTo>
                <a:lnTo>
                  <a:pt x="3" y="49"/>
                </a:lnTo>
                <a:lnTo>
                  <a:pt x="5" y="47"/>
                </a:lnTo>
                <a:lnTo>
                  <a:pt x="5" y="44"/>
                </a:lnTo>
                <a:lnTo>
                  <a:pt x="1" y="40"/>
                </a:lnTo>
                <a:lnTo>
                  <a:pt x="0" y="40"/>
                </a:lnTo>
                <a:lnTo>
                  <a:pt x="0" y="40"/>
                </a:lnTo>
                <a:close/>
                <a:moveTo>
                  <a:pt x="236" y="125"/>
                </a:moveTo>
                <a:lnTo>
                  <a:pt x="241" y="133"/>
                </a:lnTo>
                <a:lnTo>
                  <a:pt x="249" y="138"/>
                </a:lnTo>
                <a:lnTo>
                  <a:pt x="249" y="140"/>
                </a:lnTo>
                <a:lnTo>
                  <a:pt x="254" y="145"/>
                </a:lnTo>
                <a:lnTo>
                  <a:pt x="257" y="148"/>
                </a:lnTo>
                <a:lnTo>
                  <a:pt x="260" y="148"/>
                </a:lnTo>
                <a:lnTo>
                  <a:pt x="267" y="147"/>
                </a:lnTo>
                <a:lnTo>
                  <a:pt x="267" y="145"/>
                </a:lnTo>
                <a:lnTo>
                  <a:pt x="274" y="145"/>
                </a:lnTo>
                <a:lnTo>
                  <a:pt x="277" y="143"/>
                </a:lnTo>
                <a:lnTo>
                  <a:pt x="290" y="143"/>
                </a:lnTo>
                <a:lnTo>
                  <a:pt x="304" y="138"/>
                </a:lnTo>
                <a:lnTo>
                  <a:pt x="307" y="137"/>
                </a:lnTo>
                <a:lnTo>
                  <a:pt x="319" y="135"/>
                </a:lnTo>
                <a:lnTo>
                  <a:pt x="325" y="138"/>
                </a:lnTo>
                <a:lnTo>
                  <a:pt x="327" y="142"/>
                </a:lnTo>
                <a:lnTo>
                  <a:pt x="334" y="142"/>
                </a:lnTo>
                <a:lnTo>
                  <a:pt x="344" y="137"/>
                </a:lnTo>
                <a:lnTo>
                  <a:pt x="355" y="135"/>
                </a:lnTo>
                <a:lnTo>
                  <a:pt x="353" y="132"/>
                </a:lnTo>
                <a:lnTo>
                  <a:pt x="363" y="118"/>
                </a:lnTo>
                <a:lnTo>
                  <a:pt x="367" y="108"/>
                </a:lnTo>
                <a:lnTo>
                  <a:pt x="375" y="98"/>
                </a:lnTo>
                <a:lnTo>
                  <a:pt x="380" y="82"/>
                </a:lnTo>
                <a:lnTo>
                  <a:pt x="380" y="78"/>
                </a:lnTo>
                <a:lnTo>
                  <a:pt x="382" y="75"/>
                </a:lnTo>
                <a:lnTo>
                  <a:pt x="382" y="72"/>
                </a:lnTo>
                <a:lnTo>
                  <a:pt x="387" y="67"/>
                </a:lnTo>
                <a:lnTo>
                  <a:pt x="392" y="69"/>
                </a:lnTo>
                <a:lnTo>
                  <a:pt x="398" y="67"/>
                </a:lnTo>
                <a:lnTo>
                  <a:pt x="410" y="67"/>
                </a:lnTo>
                <a:lnTo>
                  <a:pt x="412" y="70"/>
                </a:lnTo>
                <a:lnTo>
                  <a:pt x="418" y="69"/>
                </a:lnTo>
                <a:lnTo>
                  <a:pt x="423" y="70"/>
                </a:lnTo>
                <a:lnTo>
                  <a:pt x="425" y="69"/>
                </a:lnTo>
                <a:lnTo>
                  <a:pt x="430" y="72"/>
                </a:lnTo>
                <a:lnTo>
                  <a:pt x="435" y="74"/>
                </a:lnTo>
                <a:lnTo>
                  <a:pt x="440" y="70"/>
                </a:lnTo>
                <a:lnTo>
                  <a:pt x="445" y="70"/>
                </a:lnTo>
                <a:lnTo>
                  <a:pt x="445" y="67"/>
                </a:lnTo>
                <a:lnTo>
                  <a:pt x="440" y="62"/>
                </a:lnTo>
                <a:lnTo>
                  <a:pt x="440" y="57"/>
                </a:lnTo>
                <a:lnTo>
                  <a:pt x="442" y="55"/>
                </a:lnTo>
                <a:lnTo>
                  <a:pt x="451" y="55"/>
                </a:lnTo>
                <a:lnTo>
                  <a:pt x="460" y="54"/>
                </a:lnTo>
                <a:lnTo>
                  <a:pt x="465" y="50"/>
                </a:lnTo>
                <a:lnTo>
                  <a:pt x="463" y="47"/>
                </a:lnTo>
                <a:lnTo>
                  <a:pt x="460" y="47"/>
                </a:lnTo>
                <a:lnTo>
                  <a:pt x="455" y="45"/>
                </a:lnTo>
                <a:lnTo>
                  <a:pt x="450" y="42"/>
                </a:lnTo>
                <a:lnTo>
                  <a:pt x="446" y="42"/>
                </a:lnTo>
                <a:lnTo>
                  <a:pt x="440" y="37"/>
                </a:lnTo>
                <a:lnTo>
                  <a:pt x="437" y="37"/>
                </a:lnTo>
                <a:lnTo>
                  <a:pt x="433" y="40"/>
                </a:lnTo>
                <a:lnTo>
                  <a:pt x="430" y="39"/>
                </a:lnTo>
                <a:lnTo>
                  <a:pt x="437" y="35"/>
                </a:lnTo>
                <a:lnTo>
                  <a:pt x="433" y="32"/>
                </a:lnTo>
                <a:lnTo>
                  <a:pt x="432" y="32"/>
                </a:lnTo>
                <a:lnTo>
                  <a:pt x="428" y="37"/>
                </a:lnTo>
                <a:lnTo>
                  <a:pt x="427" y="34"/>
                </a:lnTo>
                <a:lnTo>
                  <a:pt x="423" y="34"/>
                </a:lnTo>
                <a:lnTo>
                  <a:pt x="423" y="27"/>
                </a:lnTo>
                <a:lnTo>
                  <a:pt x="428" y="25"/>
                </a:lnTo>
                <a:lnTo>
                  <a:pt x="428" y="22"/>
                </a:lnTo>
                <a:lnTo>
                  <a:pt x="422" y="19"/>
                </a:lnTo>
                <a:lnTo>
                  <a:pt x="420" y="20"/>
                </a:lnTo>
                <a:lnTo>
                  <a:pt x="415" y="17"/>
                </a:lnTo>
                <a:lnTo>
                  <a:pt x="415" y="10"/>
                </a:lnTo>
                <a:lnTo>
                  <a:pt x="410" y="7"/>
                </a:lnTo>
                <a:lnTo>
                  <a:pt x="408" y="9"/>
                </a:lnTo>
                <a:lnTo>
                  <a:pt x="410" y="14"/>
                </a:lnTo>
                <a:lnTo>
                  <a:pt x="405" y="17"/>
                </a:lnTo>
                <a:lnTo>
                  <a:pt x="402" y="17"/>
                </a:lnTo>
                <a:lnTo>
                  <a:pt x="403" y="14"/>
                </a:lnTo>
                <a:lnTo>
                  <a:pt x="403" y="10"/>
                </a:lnTo>
                <a:lnTo>
                  <a:pt x="400" y="10"/>
                </a:lnTo>
                <a:lnTo>
                  <a:pt x="397" y="19"/>
                </a:lnTo>
                <a:lnTo>
                  <a:pt x="393" y="20"/>
                </a:lnTo>
                <a:lnTo>
                  <a:pt x="388" y="30"/>
                </a:lnTo>
                <a:lnTo>
                  <a:pt x="387" y="37"/>
                </a:lnTo>
                <a:lnTo>
                  <a:pt x="378" y="45"/>
                </a:lnTo>
                <a:lnTo>
                  <a:pt x="375" y="45"/>
                </a:lnTo>
                <a:lnTo>
                  <a:pt x="367" y="47"/>
                </a:lnTo>
                <a:lnTo>
                  <a:pt x="365" y="50"/>
                </a:lnTo>
                <a:lnTo>
                  <a:pt x="367" y="50"/>
                </a:lnTo>
                <a:lnTo>
                  <a:pt x="365" y="52"/>
                </a:lnTo>
                <a:lnTo>
                  <a:pt x="368" y="54"/>
                </a:lnTo>
                <a:lnTo>
                  <a:pt x="373" y="52"/>
                </a:lnTo>
                <a:lnTo>
                  <a:pt x="372" y="55"/>
                </a:lnTo>
                <a:lnTo>
                  <a:pt x="367" y="57"/>
                </a:lnTo>
                <a:lnTo>
                  <a:pt x="367" y="57"/>
                </a:lnTo>
                <a:lnTo>
                  <a:pt x="367" y="59"/>
                </a:lnTo>
                <a:lnTo>
                  <a:pt x="370" y="67"/>
                </a:lnTo>
                <a:lnTo>
                  <a:pt x="368" y="70"/>
                </a:lnTo>
                <a:lnTo>
                  <a:pt x="365" y="69"/>
                </a:lnTo>
                <a:lnTo>
                  <a:pt x="365" y="64"/>
                </a:lnTo>
                <a:lnTo>
                  <a:pt x="363" y="59"/>
                </a:lnTo>
                <a:lnTo>
                  <a:pt x="363" y="60"/>
                </a:lnTo>
                <a:lnTo>
                  <a:pt x="363" y="59"/>
                </a:lnTo>
                <a:lnTo>
                  <a:pt x="360" y="59"/>
                </a:lnTo>
                <a:lnTo>
                  <a:pt x="358" y="62"/>
                </a:lnTo>
                <a:lnTo>
                  <a:pt x="360" y="72"/>
                </a:lnTo>
                <a:lnTo>
                  <a:pt x="357" y="74"/>
                </a:lnTo>
                <a:lnTo>
                  <a:pt x="352" y="70"/>
                </a:lnTo>
                <a:lnTo>
                  <a:pt x="348" y="64"/>
                </a:lnTo>
                <a:lnTo>
                  <a:pt x="345" y="64"/>
                </a:lnTo>
                <a:lnTo>
                  <a:pt x="342" y="62"/>
                </a:lnTo>
                <a:lnTo>
                  <a:pt x="339" y="65"/>
                </a:lnTo>
                <a:lnTo>
                  <a:pt x="339" y="70"/>
                </a:lnTo>
                <a:lnTo>
                  <a:pt x="332" y="75"/>
                </a:lnTo>
                <a:lnTo>
                  <a:pt x="330" y="80"/>
                </a:lnTo>
                <a:lnTo>
                  <a:pt x="324" y="85"/>
                </a:lnTo>
                <a:lnTo>
                  <a:pt x="322" y="90"/>
                </a:lnTo>
                <a:lnTo>
                  <a:pt x="315" y="97"/>
                </a:lnTo>
                <a:lnTo>
                  <a:pt x="309" y="102"/>
                </a:lnTo>
                <a:lnTo>
                  <a:pt x="290" y="105"/>
                </a:lnTo>
                <a:lnTo>
                  <a:pt x="287" y="107"/>
                </a:lnTo>
                <a:lnTo>
                  <a:pt x="289" y="112"/>
                </a:lnTo>
                <a:lnTo>
                  <a:pt x="290" y="115"/>
                </a:lnTo>
                <a:lnTo>
                  <a:pt x="289" y="113"/>
                </a:lnTo>
                <a:lnTo>
                  <a:pt x="285" y="115"/>
                </a:lnTo>
                <a:lnTo>
                  <a:pt x="279" y="117"/>
                </a:lnTo>
                <a:lnTo>
                  <a:pt x="275" y="118"/>
                </a:lnTo>
                <a:lnTo>
                  <a:pt x="275" y="123"/>
                </a:lnTo>
                <a:lnTo>
                  <a:pt x="274" y="130"/>
                </a:lnTo>
                <a:lnTo>
                  <a:pt x="270" y="135"/>
                </a:lnTo>
                <a:lnTo>
                  <a:pt x="270" y="137"/>
                </a:lnTo>
                <a:lnTo>
                  <a:pt x="260" y="135"/>
                </a:lnTo>
                <a:lnTo>
                  <a:pt x="250" y="132"/>
                </a:lnTo>
                <a:lnTo>
                  <a:pt x="244" y="132"/>
                </a:lnTo>
                <a:lnTo>
                  <a:pt x="242" y="128"/>
                </a:lnTo>
                <a:lnTo>
                  <a:pt x="237" y="125"/>
                </a:lnTo>
                <a:lnTo>
                  <a:pt x="236" y="125"/>
                </a:lnTo>
                <a:lnTo>
                  <a:pt x="236" y="125"/>
                </a:lnTo>
                <a:close/>
                <a:moveTo>
                  <a:pt x="408" y="0"/>
                </a:moveTo>
                <a:lnTo>
                  <a:pt x="402" y="4"/>
                </a:lnTo>
                <a:lnTo>
                  <a:pt x="405" y="4"/>
                </a:lnTo>
                <a:lnTo>
                  <a:pt x="408" y="2"/>
                </a:lnTo>
                <a:lnTo>
                  <a:pt x="408" y="0"/>
                </a:lnTo>
                <a:lnTo>
                  <a:pt x="408" y="0"/>
                </a:lnTo>
                <a:close/>
                <a:moveTo>
                  <a:pt x="415" y="0"/>
                </a:moveTo>
                <a:lnTo>
                  <a:pt x="410" y="4"/>
                </a:lnTo>
                <a:lnTo>
                  <a:pt x="412" y="5"/>
                </a:lnTo>
                <a:lnTo>
                  <a:pt x="417" y="4"/>
                </a:lnTo>
                <a:lnTo>
                  <a:pt x="417" y="0"/>
                </a:lnTo>
                <a:lnTo>
                  <a:pt x="415" y="0"/>
                </a:lnTo>
                <a:lnTo>
                  <a:pt x="415" y="0"/>
                </a:lnTo>
                <a:close/>
                <a:moveTo>
                  <a:pt x="280" y="115"/>
                </a:moveTo>
                <a:lnTo>
                  <a:pt x="275" y="117"/>
                </a:lnTo>
                <a:lnTo>
                  <a:pt x="279" y="113"/>
                </a:lnTo>
                <a:lnTo>
                  <a:pt x="280" y="115"/>
                </a:lnTo>
                <a:lnTo>
                  <a:pt x="280" y="115"/>
                </a:lnTo>
                <a:close/>
                <a:moveTo>
                  <a:pt x="284" y="113"/>
                </a:moveTo>
                <a:lnTo>
                  <a:pt x="280" y="115"/>
                </a:lnTo>
                <a:lnTo>
                  <a:pt x="280" y="113"/>
                </a:lnTo>
                <a:lnTo>
                  <a:pt x="280" y="112"/>
                </a:lnTo>
                <a:lnTo>
                  <a:pt x="284" y="113"/>
                </a:lnTo>
                <a:lnTo>
                  <a:pt x="284" y="113"/>
                </a:lnTo>
                <a:close/>
                <a:moveTo>
                  <a:pt x="285" y="107"/>
                </a:moveTo>
                <a:lnTo>
                  <a:pt x="287" y="112"/>
                </a:lnTo>
                <a:lnTo>
                  <a:pt x="285" y="113"/>
                </a:lnTo>
                <a:lnTo>
                  <a:pt x="282" y="110"/>
                </a:lnTo>
                <a:lnTo>
                  <a:pt x="282" y="108"/>
                </a:lnTo>
                <a:lnTo>
                  <a:pt x="282" y="108"/>
                </a:lnTo>
                <a:lnTo>
                  <a:pt x="284" y="108"/>
                </a:lnTo>
                <a:lnTo>
                  <a:pt x="285" y="107"/>
                </a:lnTo>
                <a:lnTo>
                  <a:pt x="285" y="107"/>
                </a:lnTo>
                <a:close/>
                <a:moveTo>
                  <a:pt x="0" y="22"/>
                </a:moveTo>
                <a:lnTo>
                  <a:pt x="1" y="15"/>
                </a:lnTo>
                <a:lnTo>
                  <a:pt x="5" y="12"/>
                </a:lnTo>
                <a:lnTo>
                  <a:pt x="10" y="15"/>
                </a:lnTo>
                <a:lnTo>
                  <a:pt x="16" y="19"/>
                </a:lnTo>
                <a:lnTo>
                  <a:pt x="18" y="20"/>
                </a:lnTo>
                <a:lnTo>
                  <a:pt x="23" y="20"/>
                </a:lnTo>
                <a:lnTo>
                  <a:pt x="26" y="24"/>
                </a:lnTo>
                <a:lnTo>
                  <a:pt x="25" y="30"/>
                </a:lnTo>
                <a:lnTo>
                  <a:pt x="21" y="32"/>
                </a:lnTo>
                <a:lnTo>
                  <a:pt x="21" y="35"/>
                </a:lnTo>
                <a:lnTo>
                  <a:pt x="28" y="37"/>
                </a:lnTo>
                <a:lnTo>
                  <a:pt x="35" y="34"/>
                </a:lnTo>
                <a:lnTo>
                  <a:pt x="38" y="32"/>
                </a:lnTo>
                <a:lnTo>
                  <a:pt x="41" y="35"/>
                </a:lnTo>
                <a:lnTo>
                  <a:pt x="45" y="34"/>
                </a:lnTo>
                <a:lnTo>
                  <a:pt x="45" y="29"/>
                </a:lnTo>
                <a:lnTo>
                  <a:pt x="46" y="29"/>
                </a:lnTo>
                <a:lnTo>
                  <a:pt x="46" y="29"/>
                </a:lnTo>
                <a:lnTo>
                  <a:pt x="49" y="27"/>
                </a:lnTo>
                <a:lnTo>
                  <a:pt x="51" y="25"/>
                </a:lnTo>
                <a:lnTo>
                  <a:pt x="53" y="25"/>
                </a:lnTo>
                <a:lnTo>
                  <a:pt x="58" y="30"/>
                </a:lnTo>
                <a:lnTo>
                  <a:pt x="74" y="47"/>
                </a:lnTo>
                <a:lnTo>
                  <a:pt x="79" y="55"/>
                </a:lnTo>
                <a:lnTo>
                  <a:pt x="83" y="64"/>
                </a:lnTo>
                <a:lnTo>
                  <a:pt x="81" y="67"/>
                </a:lnTo>
                <a:lnTo>
                  <a:pt x="81" y="77"/>
                </a:lnTo>
                <a:lnTo>
                  <a:pt x="79" y="78"/>
                </a:lnTo>
                <a:lnTo>
                  <a:pt x="79" y="83"/>
                </a:lnTo>
                <a:lnTo>
                  <a:pt x="81" y="85"/>
                </a:lnTo>
                <a:lnTo>
                  <a:pt x="81" y="97"/>
                </a:lnTo>
                <a:lnTo>
                  <a:pt x="84" y="102"/>
                </a:lnTo>
                <a:lnTo>
                  <a:pt x="91" y="107"/>
                </a:lnTo>
                <a:lnTo>
                  <a:pt x="94" y="107"/>
                </a:lnTo>
                <a:lnTo>
                  <a:pt x="96" y="108"/>
                </a:lnTo>
                <a:lnTo>
                  <a:pt x="94" y="110"/>
                </a:lnTo>
                <a:lnTo>
                  <a:pt x="96" y="117"/>
                </a:lnTo>
                <a:lnTo>
                  <a:pt x="98" y="118"/>
                </a:lnTo>
                <a:lnTo>
                  <a:pt x="98" y="120"/>
                </a:lnTo>
                <a:lnTo>
                  <a:pt x="98" y="122"/>
                </a:lnTo>
                <a:lnTo>
                  <a:pt x="99" y="122"/>
                </a:lnTo>
                <a:lnTo>
                  <a:pt x="104" y="132"/>
                </a:lnTo>
                <a:lnTo>
                  <a:pt x="104" y="137"/>
                </a:lnTo>
                <a:lnTo>
                  <a:pt x="101" y="135"/>
                </a:lnTo>
                <a:lnTo>
                  <a:pt x="101" y="133"/>
                </a:lnTo>
                <a:lnTo>
                  <a:pt x="101" y="132"/>
                </a:lnTo>
                <a:lnTo>
                  <a:pt x="98" y="130"/>
                </a:lnTo>
                <a:lnTo>
                  <a:pt x="99" y="132"/>
                </a:lnTo>
                <a:lnTo>
                  <a:pt x="99" y="133"/>
                </a:lnTo>
                <a:lnTo>
                  <a:pt x="98" y="135"/>
                </a:lnTo>
                <a:lnTo>
                  <a:pt x="99" y="135"/>
                </a:lnTo>
                <a:lnTo>
                  <a:pt x="99" y="135"/>
                </a:lnTo>
                <a:lnTo>
                  <a:pt x="94" y="138"/>
                </a:lnTo>
                <a:lnTo>
                  <a:pt x="93" y="137"/>
                </a:lnTo>
                <a:lnTo>
                  <a:pt x="91" y="138"/>
                </a:lnTo>
                <a:lnTo>
                  <a:pt x="86" y="135"/>
                </a:lnTo>
                <a:lnTo>
                  <a:pt x="84" y="132"/>
                </a:lnTo>
                <a:lnTo>
                  <a:pt x="76" y="132"/>
                </a:lnTo>
                <a:lnTo>
                  <a:pt x="68" y="127"/>
                </a:lnTo>
                <a:lnTo>
                  <a:pt x="64" y="123"/>
                </a:lnTo>
                <a:lnTo>
                  <a:pt x="63" y="122"/>
                </a:lnTo>
                <a:lnTo>
                  <a:pt x="59" y="123"/>
                </a:lnTo>
                <a:lnTo>
                  <a:pt x="56" y="122"/>
                </a:lnTo>
                <a:lnTo>
                  <a:pt x="49" y="117"/>
                </a:lnTo>
                <a:lnTo>
                  <a:pt x="49" y="113"/>
                </a:lnTo>
                <a:lnTo>
                  <a:pt x="43" y="107"/>
                </a:lnTo>
                <a:lnTo>
                  <a:pt x="35" y="105"/>
                </a:lnTo>
                <a:lnTo>
                  <a:pt x="31" y="102"/>
                </a:lnTo>
                <a:lnTo>
                  <a:pt x="31" y="98"/>
                </a:lnTo>
                <a:lnTo>
                  <a:pt x="35" y="95"/>
                </a:lnTo>
                <a:lnTo>
                  <a:pt x="33" y="92"/>
                </a:lnTo>
                <a:lnTo>
                  <a:pt x="28" y="90"/>
                </a:lnTo>
                <a:lnTo>
                  <a:pt x="23" y="83"/>
                </a:lnTo>
                <a:lnTo>
                  <a:pt x="16" y="80"/>
                </a:lnTo>
                <a:lnTo>
                  <a:pt x="15" y="77"/>
                </a:lnTo>
                <a:lnTo>
                  <a:pt x="15" y="74"/>
                </a:lnTo>
                <a:lnTo>
                  <a:pt x="11" y="72"/>
                </a:lnTo>
                <a:lnTo>
                  <a:pt x="11" y="67"/>
                </a:lnTo>
                <a:lnTo>
                  <a:pt x="13" y="65"/>
                </a:lnTo>
                <a:lnTo>
                  <a:pt x="13" y="59"/>
                </a:lnTo>
                <a:lnTo>
                  <a:pt x="11" y="52"/>
                </a:lnTo>
                <a:lnTo>
                  <a:pt x="8" y="47"/>
                </a:lnTo>
                <a:lnTo>
                  <a:pt x="5" y="29"/>
                </a:lnTo>
                <a:lnTo>
                  <a:pt x="0" y="2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 name="9Slide.vn 15">
            <a:extLst>
              <a:ext uri="{FF2B5EF4-FFF2-40B4-BE49-F238E27FC236}">
                <a16:creationId xmlns:a16="http://schemas.microsoft.com/office/drawing/2014/main" id="{4F8940A1-ADDB-4610-BA46-1857CB2F2565}"/>
              </a:ext>
            </a:extLst>
          </p:cNvPr>
          <p:cNvSpPr>
            <a:spLocks noEditPoints="1"/>
          </p:cNvSpPr>
          <p:nvPr/>
        </p:nvSpPr>
        <p:spPr bwMode="auto">
          <a:xfrm>
            <a:off x="11128665" y="3174658"/>
            <a:ext cx="24117" cy="17147"/>
          </a:xfrm>
          <a:custGeom>
            <a:avLst/>
            <a:gdLst/>
            <a:ahLst/>
            <a:cxnLst>
              <a:cxn ang="0">
                <a:pos x="0" y="10"/>
              </a:cxn>
              <a:cxn ang="0">
                <a:pos x="3" y="12"/>
              </a:cxn>
              <a:cxn ang="0">
                <a:pos x="6" y="12"/>
              </a:cxn>
              <a:cxn ang="0">
                <a:pos x="10" y="18"/>
              </a:cxn>
              <a:cxn ang="0">
                <a:pos x="15" y="22"/>
              </a:cxn>
              <a:cxn ang="0">
                <a:pos x="18" y="20"/>
              </a:cxn>
              <a:cxn ang="0">
                <a:pos x="16" y="10"/>
              </a:cxn>
              <a:cxn ang="0">
                <a:pos x="18" y="7"/>
              </a:cxn>
              <a:cxn ang="0">
                <a:pos x="21" y="7"/>
              </a:cxn>
              <a:cxn ang="0">
                <a:pos x="21" y="5"/>
              </a:cxn>
              <a:cxn ang="0">
                <a:pos x="20" y="0"/>
              </a:cxn>
              <a:cxn ang="0">
                <a:pos x="16" y="2"/>
              </a:cxn>
              <a:cxn ang="0">
                <a:pos x="10" y="7"/>
              </a:cxn>
              <a:cxn ang="0">
                <a:pos x="2" y="8"/>
              </a:cxn>
              <a:cxn ang="0">
                <a:pos x="0" y="10"/>
              </a:cxn>
              <a:cxn ang="0">
                <a:pos x="0" y="10"/>
              </a:cxn>
              <a:cxn ang="0">
                <a:pos x="21" y="7"/>
              </a:cxn>
              <a:cxn ang="0">
                <a:pos x="23" y="12"/>
              </a:cxn>
              <a:cxn ang="0">
                <a:pos x="23" y="17"/>
              </a:cxn>
              <a:cxn ang="0">
                <a:pos x="26" y="18"/>
              </a:cxn>
              <a:cxn ang="0">
                <a:pos x="28" y="15"/>
              </a:cxn>
              <a:cxn ang="0">
                <a:pos x="25" y="7"/>
              </a:cxn>
              <a:cxn ang="0">
                <a:pos x="25" y="5"/>
              </a:cxn>
              <a:cxn ang="0">
                <a:pos x="23" y="7"/>
              </a:cxn>
              <a:cxn ang="0">
                <a:pos x="21" y="7"/>
              </a:cxn>
            </a:cxnLst>
            <a:rect l="0" t="0" r="r" b="b"/>
            <a:pathLst>
              <a:path w="28" h="22">
                <a:moveTo>
                  <a:pt x="0" y="10"/>
                </a:moveTo>
                <a:lnTo>
                  <a:pt x="3" y="12"/>
                </a:lnTo>
                <a:lnTo>
                  <a:pt x="6" y="12"/>
                </a:lnTo>
                <a:lnTo>
                  <a:pt x="10" y="18"/>
                </a:lnTo>
                <a:lnTo>
                  <a:pt x="15" y="22"/>
                </a:lnTo>
                <a:lnTo>
                  <a:pt x="18" y="20"/>
                </a:lnTo>
                <a:lnTo>
                  <a:pt x="16" y="10"/>
                </a:lnTo>
                <a:lnTo>
                  <a:pt x="18" y="7"/>
                </a:lnTo>
                <a:lnTo>
                  <a:pt x="21" y="7"/>
                </a:lnTo>
                <a:lnTo>
                  <a:pt x="21" y="5"/>
                </a:lnTo>
                <a:lnTo>
                  <a:pt x="20" y="0"/>
                </a:lnTo>
                <a:lnTo>
                  <a:pt x="16" y="2"/>
                </a:lnTo>
                <a:lnTo>
                  <a:pt x="10" y="7"/>
                </a:lnTo>
                <a:lnTo>
                  <a:pt x="2" y="8"/>
                </a:lnTo>
                <a:lnTo>
                  <a:pt x="0" y="10"/>
                </a:lnTo>
                <a:lnTo>
                  <a:pt x="0" y="10"/>
                </a:lnTo>
                <a:close/>
                <a:moveTo>
                  <a:pt x="21" y="7"/>
                </a:moveTo>
                <a:lnTo>
                  <a:pt x="23" y="12"/>
                </a:lnTo>
                <a:lnTo>
                  <a:pt x="23" y="17"/>
                </a:lnTo>
                <a:lnTo>
                  <a:pt x="26" y="18"/>
                </a:lnTo>
                <a:lnTo>
                  <a:pt x="28" y="15"/>
                </a:lnTo>
                <a:lnTo>
                  <a:pt x="25" y="7"/>
                </a:lnTo>
                <a:lnTo>
                  <a:pt x="25" y="5"/>
                </a:lnTo>
                <a:lnTo>
                  <a:pt x="23" y="7"/>
                </a:lnTo>
                <a:lnTo>
                  <a:pt x="21" y="7"/>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 name="9Slide.vn 16">
            <a:extLst>
              <a:ext uri="{FF2B5EF4-FFF2-40B4-BE49-F238E27FC236}">
                <a16:creationId xmlns:a16="http://schemas.microsoft.com/office/drawing/2014/main" id="{CC8312C2-6B49-4B85-94DB-1C0C540F64A6}"/>
              </a:ext>
            </a:extLst>
          </p:cNvPr>
          <p:cNvSpPr>
            <a:spLocks noEditPoints="1"/>
          </p:cNvSpPr>
          <p:nvPr/>
        </p:nvSpPr>
        <p:spPr bwMode="auto">
          <a:xfrm>
            <a:off x="10869803" y="2837964"/>
            <a:ext cx="160783" cy="274343"/>
          </a:xfrm>
          <a:custGeom>
            <a:avLst/>
            <a:gdLst/>
            <a:ahLst/>
            <a:cxnLst>
              <a:cxn ang="0">
                <a:pos x="8" y="18"/>
              </a:cxn>
              <a:cxn ang="0">
                <a:pos x="21" y="22"/>
              </a:cxn>
              <a:cxn ang="0">
                <a:pos x="36" y="17"/>
              </a:cxn>
              <a:cxn ang="0">
                <a:pos x="54" y="15"/>
              </a:cxn>
              <a:cxn ang="0">
                <a:pos x="76" y="0"/>
              </a:cxn>
              <a:cxn ang="0">
                <a:pos x="99" y="10"/>
              </a:cxn>
              <a:cxn ang="0">
                <a:pos x="108" y="18"/>
              </a:cxn>
              <a:cxn ang="0">
                <a:pos x="121" y="38"/>
              </a:cxn>
              <a:cxn ang="0">
                <a:pos x="141" y="42"/>
              </a:cxn>
              <a:cxn ang="0">
                <a:pos x="141" y="48"/>
              </a:cxn>
              <a:cxn ang="0">
                <a:pos x="124" y="53"/>
              </a:cxn>
              <a:cxn ang="0">
                <a:pos x="116" y="58"/>
              </a:cxn>
              <a:cxn ang="0">
                <a:pos x="109" y="62"/>
              </a:cxn>
              <a:cxn ang="0">
                <a:pos x="108" y="73"/>
              </a:cxn>
              <a:cxn ang="0">
                <a:pos x="99" y="83"/>
              </a:cxn>
              <a:cxn ang="0">
                <a:pos x="93" y="91"/>
              </a:cxn>
              <a:cxn ang="0">
                <a:pos x="91" y="108"/>
              </a:cxn>
              <a:cxn ang="0">
                <a:pos x="103" y="120"/>
              </a:cxn>
              <a:cxn ang="0">
                <a:pos x="114" y="135"/>
              </a:cxn>
              <a:cxn ang="0">
                <a:pos x="132" y="153"/>
              </a:cxn>
              <a:cxn ang="0">
                <a:pos x="174" y="184"/>
              </a:cxn>
              <a:cxn ang="0">
                <a:pos x="181" y="199"/>
              </a:cxn>
              <a:cxn ang="0">
                <a:pos x="189" y="216"/>
              </a:cxn>
              <a:cxn ang="0">
                <a:pos x="192" y="234"/>
              </a:cxn>
              <a:cxn ang="0">
                <a:pos x="197" y="248"/>
              </a:cxn>
              <a:cxn ang="0">
                <a:pos x="196" y="253"/>
              </a:cxn>
              <a:cxn ang="0">
                <a:pos x="194" y="262"/>
              </a:cxn>
              <a:cxn ang="0">
                <a:pos x="192" y="279"/>
              </a:cxn>
              <a:cxn ang="0">
                <a:pos x="179" y="294"/>
              </a:cxn>
              <a:cxn ang="0">
                <a:pos x="162" y="306"/>
              </a:cxn>
              <a:cxn ang="0">
                <a:pos x="137" y="311"/>
              </a:cxn>
              <a:cxn ang="0">
                <a:pos x="131" y="307"/>
              </a:cxn>
              <a:cxn ang="0">
                <a:pos x="136" y="314"/>
              </a:cxn>
              <a:cxn ang="0">
                <a:pos x="131" y="322"/>
              </a:cxn>
              <a:cxn ang="0">
                <a:pos x="123" y="324"/>
              </a:cxn>
              <a:cxn ang="0">
                <a:pos x="121" y="332"/>
              </a:cxn>
              <a:cxn ang="0">
                <a:pos x="108" y="339"/>
              </a:cxn>
              <a:cxn ang="0">
                <a:pos x="93" y="352"/>
              </a:cxn>
              <a:cxn ang="0">
                <a:pos x="94" y="346"/>
              </a:cxn>
              <a:cxn ang="0">
                <a:pos x="93" y="334"/>
              </a:cxn>
              <a:cxn ang="0">
                <a:pos x="101" y="316"/>
              </a:cxn>
              <a:cxn ang="0">
                <a:pos x="83" y="314"/>
              </a:cxn>
              <a:cxn ang="0">
                <a:pos x="93" y="302"/>
              </a:cxn>
              <a:cxn ang="0">
                <a:pos x="118" y="297"/>
              </a:cxn>
              <a:cxn ang="0">
                <a:pos x="121" y="289"/>
              </a:cxn>
              <a:cxn ang="0">
                <a:pos x="131" y="272"/>
              </a:cxn>
              <a:cxn ang="0">
                <a:pos x="152" y="256"/>
              </a:cxn>
              <a:cxn ang="0">
                <a:pos x="149" y="226"/>
              </a:cxn>
              <a:cxn ang="0">
                <a:pos x="146" y="208"/>
              </a:cxn>
              <a:cxn ang="0">
                <a:pos x="146" y="188"/>
              </a:cxn>
              <a:cxn ang="0">
                <a:pos x="142" y="174"/>
              </a:cxn>
              <a:cxn ang="0">
                <a:pos x="131" y="164"/>
              </a:cxn>
              <a:cxn ang="0">
                <a:pos x="119" y="153"/>
              </a:cxn>
              <a:cxn ang="0">
                <a:pos x="101" y="136"/>
              </a:cxn>
              <a:cxn ang="0">
                <a:pos x="69" y="115"/>
              </a:cxn>
              <a:cxn ang="0">
                <a:pos x="58" y="103"/>
              </a:cxn>
              <a:cxn ang="0">
                <a:pos x="68" y="91"/>
              </a:cxn>
              <a:cxn ang="0">
                <a:pos x="69" y="75"/>
              </a:cxn>
              <a:cxn ang="0">
                <a:pos x="53" y="62"/>
              </a:cxn>
              <a:cxn ang="0">
                <a:pos x="18" y="48"/>
              </a:cxn>
              <a:cxn ang="0">
                <a:pos x="1" y="27"/>
              </a:cxn>
              <a:cxn ang="0">
                <a:pos x="68" y="316"/>
              </a:cxn>
              <a:cxn ang="0">
                <a:pos x="71" y="307"/>
              </a:cxn>
            </a:cxnLst>
            <a:rect l="0" t="0" r="r" b="b"/>
            <a:pathLst>
              <a:path w="199" h="352">
                <a:moveTo>
                  <a:pt x="0" y="25"/>
                </a:moveTo>
                <a:lnTo>
                  <a:pt x="1" y="23"/>
                </a:lnTo>
                <a:lnTo>
                  <a:pt x="3" y="23"/>
                </a:lnTo>
                <a:lnTo>
                  <a:pt x="5" y="20"/>
                </a:lnTo>
                <a:lnTo>
                  <a:pt x="8" y="18"/>
                </a:lnTo>
                <a:lnTo>
                  <a:pt x="13" y="17"/>
                </a:lnTo>
                <a:lnTo>
                  <a:pt x="16" y="17"/>
                </a:lnTo>
                <a:lnTo>
                  <a:pt x="15" y="20"/>
                </a:lnTo>
                <a:lnTo>
                  <a:pt x="18" y="22"/>
                </a:lnTo>
                <a:lnTo>
                  <a:pt x="21" y="22"/>
                </a:lnTo>
                <a:lnTo>
                  <a:pt x="21" y="18"/>
                </a:lnTo>
                <a:lnTo>
                  <a:pt x="25" y="15"/>
                </a:lnTo>
                <a:lnTo>
                  <a:pt x="29" y="20"/>
                </a:lnTo>
                <a:lnTo>
                  <a:pt x="33" y="17"/>
                </a:lnTo>
                <a:lnTo>
                  <a:pt x="36" y="17"/>
                </a:lnTo>
                <a:lnTo>
                  <a:pt x="36" y="20"/>
                </a:lnTo>
                <a:lnTo>
                  <a:pt x="43" y="17"/>
                </a:lnTo>
                <a:lnTo>
                  <a:pt x="43" y="15"/>
                </a:lnTo>
                <a:lnTo>
                  <a:pt x="49" y="13"/>
                </a:lnTo>
                <a:lnTo>
                  <a:pt x="54" y="15"/>
                </a:lnTo>
                <a:lnTo>
                  <a:pt x="61" y="13"/>
                </a:lnTo>
                <a:lnTo>
                  <a:pt x="61" y="7"/>
                </a:lnTo>
                <a:lnTo>
                  <a:pt x="66" y="3"/>
                </a:lnTo>
                <a:lnTo>
                  <a:pt x="73" y="3"/>
                </a:lnTo>
                <a:lnTo>
                  <a:pt x="76" y="0"/>
                </a:lnTo>
                <a:lnTo>
                  <a:pt x="81" y="3"/>
                </a:lnTo>
                <a:lnTo>
                  <a:pt x="81" y="7"/>
                </a:lnTo>
                <a:lnTo>
                  <a:pt x="86" y="8"/>
                </a:lnTo>
                <a:lnTo>
                  <a:pt x="89" y="10"/>
                </a:lnTo>
                <a:lnTo>
                  <a:pt x="99" y="10"/>
                </a:lnTo>
                <a:lnTo>
                  <a:pt x="101" y="13"/>
                </a:lnTo>
                <a:lnTo>
                  <a:pt x="108" y="10"/>
                </a:lnTo>
                <a:lnTo>
                  <a:pt x="113" y="13"/>
                </a:lnTo>
                <a:lnTo>
                  <a:pt x="111" y="18"/>
                </a:lnTo>
                <a:lnTo>
                  <a:pt x="108" y="18"/>
                </a:lnTo>
                <a:lnTo>
                  <a:pt x="106" y="27"/>
                </a:lnTo>
                <a:lnTo>
                  <a:pt x="108" y="27"/>
                </a:lnTo>
                <a:lnTo>
                  <a:pt x="109" y="32"/>
                </a:lnTo>
                <a:lnTo>
                  <a:pt x="119" y="35"/>
                </a:lnTo>
                <a:lnTo>
                  <a:pt x="121" y="38"/>
                </a:lnTo>
                <a:lnTo>
                  <a:pt x="126" y="40"/>
                </a:lnTo>
                <a:lnTo>
                  <a:pt x="131" y="42"/>
                </a:lnTo>
                <a:lnTo>
                  <a:pt x="136" y="40"/>
                </a:lnTo>
                <a:lnTo>
                  <a:pt x="137" y="42"/>
                </a:lnTo>
                <a:lnTo>
                  <a:pt x="141" y="42"/>
                </a:lnTo>
                <a:lnTo>
                  <a:pt x="144" y="43"/>
                </a:lnTo>
                <a:lnTo>
                  <a:pt x="144" y="43"/>
                </a:lnTo>
                <a:lnTo>
                  <a:pt x="146" y="45"/>
                </a:lnTo>
                <a:lnTo>
                  <a:pt x="144" y="48"/>
                </a:lnTo>
                <a:lnTo>
                  <a:pt x="141" y="48"/>
                </a:lnTo>
                <a:lnTo>
                  <a:pt x="139" y="48"/>
                </a:lnTo>
                <a:lnTo>
                  <a:pt x="134" y="52"/>
                </a:lnTo>
                <a:lnTo>
                  <a:pt x="131" y="50"/>
                </a:lnTo>
                <a:lnTo>
                  <a:pt x="126" y="52"/>
                </a:lnTo>
                <a:lnTo>
                  <a:pt x="124" y="53"/>
                </a:lnTo>
                <a:lnTo>
                  <a:pt x="126" y="57"/>
                </a:lnTo>
                <a:lnTo>
                  <a:pt x="124" y="58"/>
                </a:lnTo>
                <a:lnTo>
                  <a:pt x="123" y="60"/>
                </a:lnTo>
                <a:lnTo>
                  <a:pt x="121" y="58"/>
                </a:lnTo>
                <a:lnTo>
                  <a:pt x="116" y="58"/>
                </a:lnTo>
                <a:lnTo>
                  <a:pt x="114" y="62"/>
                </a:lnTo>
                <a:lnTo>
                  <a:pt x="113" y="62"/>
                </a:lnTo>
                <a:lnTo>
                  <a:pt x="111" y="60"/>
                </a:lnTo>
                <a:lnTo>
                  <a:pt x="109" y="58"/>
                </a:lnTo>
                <a:lnTo>
                  <a:pt x="109" y="62"/>
                </a:lnTo>
                <a:lnTo>
                  <a:pt x="108" y="65"/>
                </a:lnTo>
                <a:lnTo>
                  <a:pt x="109" y="65"/>
                </a:lnTo>
                <a:lnTo>
                  <a:pt x="108" y="68"/>
                </a:lnTo>
                <a:lnTo>
                  <a:pt x="108" y="73"/>
                </a:lnTo>
                <a:lnTo>
                  <a:pt x="108" y="73"/>
                </a:lnTo>
                <a:lnTo>
                  <a:pt x="109" y="76"/>
                </a:lnTo>
                <a:lnTo>
                  <a:pt x="108" y="78"/>
                </a:lnTo>
                <a:lnTo>
                  <a:pt x="106" y="78"/>
                </a:lnTo>
                <a:lnTo>
                  <a:pt x="103" y="83"/>
                </a:lnTo>
                <a:lnTo>
                  <a:pt x="99" y="83"/>
                </a:lnTo>
                <a:lnTo>
                  <a:pt x="98" y="81"/>
                </a:lnTo>
                <a:lnTo>
                  <a:pt x="98" y="83"/>
                </a:lnTo>
                <a:lnTo>
                  <a:pt x="96" y="85"/>
                </a:lnTo>
                <a:lnTo>
                  <a:pt x="94" y="90"/>
                </a:lnTo>
                <a:lnTo>
                  <a:pt x="93" y="91"/>
                </a:lnTo>
                <a:lnTo>
                  <a:pt x="93" y="95"/>
                </a:lnTo>
                <a:lnTo>
                  <a:pt x="94" y="95"/>
                </a:lnTo>
                <a:lnTo>
                  <a:pt x="96" y="96"/>
                </a:lnTo>
                <a:lnTo>
                  <a:pt x="93" y="105"/>
                </a:lnTo>
                <a:lnTo>
                  <a:pt x="91" y="108"/>
                </a:lnTo>
                <a:lnTo>
                  <a:pt x="96" y="111"/>
                </a:lnTo>
                <a:lnTo>
                  <a:pt x="96" y="115"/>
                </a:lnTo>
                <a:lnTo>
                  <a:pt x="91" y="115"/>
                </a:lnTo>
                <a:lnTo>
                  <a:pt x="96" y="116"/>
                </a:lnTo>
                <a:lnTo>
                  <a:pt x="103" y="120"/>
                </a:lnTo>
                <a:lnTo>
                  <a:pt x="109" y="126"/>
                </a:lnTo>
                <a:lnTo>
                  <a:pt x="111" y="126"/>
                </a:lnTo>
                <a:lnTo>
                  <a:pt x="114" y="131"/>
                </a:lnTo>
                <a:lnTo>
                  <a:pt x="114" y="133"/>
                </a:lnTo>
                <a:lnTo>
                  <a:pt x="114" y="135"/>
                </a:lnTo>
                <a:lnTo>
                  <a:pt x="116" y="140"/>
                </a:lnTo>
                <a:lnTo>
                  <a:pt x="116" y="143"/>
                </a:lnTo>
                <a:lnTo>
                  <a:pt x="126" y="150"/>
                </a:lnTo>
                <a:lnTo>
                  <a:pt x="131" y="153"/>
                </a:lnTo>
                <a:lnTo>
                  <a:pt x="132" y="153"/>
                </a:lnTo>
                <a:lnTo>
                  <a:pt x="144" y="160"/>
                </a:lnTo>
                <a:lnTo>
                  <a:pt x="156" y="168"/>
                </a:lnTo>
                <a:lnTo>
                  <a:pt x="159" y="171"/>
                </a:lnTo>
                <a:lnTo>
                  <a:pt x="171" y="179"/>
                </a:lnTo>
                <a:lnTo>
                  <a:pt x="174" y="184"/>
                </a:lnTo>
                <a:lnTo>
                  <a:pt x="174" y="188"/>
                </a:lnTo>
                <a:lnTo>
                  <a:pt x="176" y="188"/>
                </a:lnTo>
                <a:lnTo>
                  <a:pt x="176" y="191"/>
                </a:lnTo>
                <a:lnTo>
                  <a:pt x="181" y="196"/>
                </a:lnTo>
                <a:lnTo>
                  <a:pt x="181" y="199"/>
                </a:lnTo>
                <a:lnTo>
                  <a:pt x="182" y="201"/>
                </a:lnTo>
                <a:lnTo>
                  <a:pt x="181" y="203"/>
                </a:lnTo>
                <a:lnTo>
                  <a:pt x="186" y="208"/>
                </a:lnTo>
                <a:lnTo>
                  <a:pt x="186" y="214"/>
                </a:lnTo>
                <a:lnTo>
                  <a:pt x="189" y="216"/>
                </a:lnTo>
                <a:lnTo>
                  <a:pt x="191" y="223"/>
                </a:lnTo>
                <a:lnTo>
                  <a:pt x="192" y="224"/>
                </a:lnTo>
                <a:lnTo>
                  <a:pt x="192" y="229"/>
                </a:lnTo>
                <a:lnTo>
                  <a:pt x="191" y="231"/>
                </a:lnTo>
                <a:lnTo>
                  <a:pt x="192" y="234"/>
                </a:lnTo>
                <a:lnTo>
                  <a:pt x="192" y="236"/>
                </a:lnTo>
                <a:lnTo>
                  <a:pt x="194" y="243"/>
                </a:lnTo>
                <a:lnTo>
                  <a:pt x="194" y="244"/>
                </a:lnTo>
                <a:lnTo>
                  <a:pt x="196" y="244"/>
                </a:lnTo>
                <a:lnTo>
                  <a:pt x="197" y="248"/>
                </a:lnTo>
                <a:lnTo>
                  <a:pt x="199" y="253"/>
                </a:lnTo>
                <a:lnTo>
                  <a:pt x="199" y="256"/>
                </a:lnTo>
                <a:lnTo>
                  <a:pt x="197" y="256"/>
                </a:lnTo>
                <a:lnTo>
                  <a:pt x="197" y="254"/>
                </a:lnTo>
                <a:lnTo>
                  <a:pt x="196" y="253"/>
                </a:lnTo>
                <a:lnTo>
                  <a:pt x="194" y="254"/>
                </a:lnTo>
                <a:lnTo>
                  <a:pt x="194" y="258"/>
                </a:lnTo>
                <a:lnTo>
                  <a:pt x="197" y="259"/>
                </a:lnTo>
                <a:lnTo>
                  <a:pt x="196" y="261"/>
                </a:lnTo>
                <a:lnTo>
                  <a:pt x="194" y="262"/>
                </a:lnTo>
                <a:lnTo>
                  <a:pt x="194" y="266"/>
                </a:lnTo>
                <a:lnTo>
                  <a:pt x="191" y="269"/>
                </a:lnTo>
                <a:lnTo>
                  <a:pt x="194" y="272"/>
                </a:lnTo>
                <a:lnTo>
                  <a:pt x="191" y="277"/>
                </a:lnTo>
                <a:lnTo>
                  <a:pt x="192" y="279"/>
                </a:lnTo>
                <a:lnTo>
                  <a:pt x="189" y="281"/>
                </a:lnTo>
                <a:lnTo>
                  <a:pt x="187" y="282"/>
                </a:lnTo>
                <a:lnTo>
                  <a:pt x="186" y="287"/>
                </a:lnTo>
                <a:lnTo>
                  <a:pt x="184" y="289"/>
                </a:lnTo>
                <a:lnTo>
                  <a:pt x="179" y="294"/>
                </a:lnTo>
                <a:lnTo>
                  <a:pt x="174" y="296"/>
                </a:lnTo>
                <a:lnTo>
                  <a:pt x="171" y="299"/>
                </a:lnTo>
                <a:lnTo>
                  <a:pt x="169" y="302"/>
                </a:lnTo>
                <a:lnTo>
                  <a:pt x="166" y="302"/>
                </a:lnTo>
                <a:lnTo>
                  <a:pt x="162" y="306"/>
                </a:lnTo>
                <a:lnTo>
                  <a:pt x="152" y="311"/>
                </a:lnTo>
                <a:lnTo>
                  <a:pt x="146" y="311"/>
                </a:lnTo>
                <a:lnTo>
                  <a:pt x="142" y="311"/>
                </a:lnTo>
                <a:lnTo>
                  <a:pt x="137" y="311"/>
                </a:lnTo>
                <a:lnTo>
                  <a:pt x="137" y="311"/>
                </a:lnTo>
                <a:lnTo>
                  <a:pt x="137" y="307"/>
                </a:lnTo>
                <a:lnTo>
                  <a:pt x="137" y="304"/>
                </a:lnTo>
                <a:lnTo>
                  <a:pt x="136" y="307"/>
                </a:lnTo>
                <a:lnTo>
                  <a:pt x="136" y="309"/>
                </a:lnTo>
                <a:lnTo>
                  <a:pt x="131" y="307"/>
                </a:lnTo>
                <a:lnTo>
                  <a:pt x="134" y="309"/>
                </a:lnTo>
                <a:lnTo>
                  <a:pt x="134" y="311"/>
                </a:lnTo>
                <a:lnTo>
                  <a:pt x="132" y="312"/>
                </a:lnTo>
                <a:lnTo>
                  <a:pt x="129" y="311"/>
                </a:lnTo>
                <a:lnTo>
                  <a:pt x="136" y="314"/>
                </a:lnTo>
                <a:lnTo>
                  <a:pt x="134" y="316"/>
                </a:lnTo>
                <a:lnTo>
                  <a:pt x="136" y="319"/>
                </a:lnTo>
                <a:lnTo>
                  <a:pt x="132" y="321"/>
                </a:lnTo>
                <a:lnTo>
                  <a:pt x="127" y="317"/>
                </a:lnTo>
                <a:lnTo>
                  <a:pt x="131" y="322"/>
                </a:lnTo>
                <a:lnTo>
                  <a:pt x="131" y="324"/>
                </a:lnTo>
                <a:lnTo>
                  <a:pt x="129" y="326"/>
                </a:lnTo>
                <a:lnTo>
                  <a:pt x="127" y="326"/>
                </a:lnTo>
                <a:lnTo>
                  <a:pt x="126" y="324"/>
                </a:lnTo>
                <a:lnTo>
                  <a:pt x="123" y="324"/>
                </a:lnTo>
                <a:lnTo>
                  <a:pt x="124" y="327"/>
                </a:lnTo>
                <a:lnTo>
                  <a:pt x="124" y="327"/>
                </a:lnTo>
                <a:lnTo>
                  <a:pt x="124" y="329"/>
                </a:lnTo>
                <a:lnTo>
                  <a:pt x="123" y="331"/>
                </a:lnTo>
                <a:lnTo>
                  <a:pt x="121" y="332"/>
                </a:lnTo>
                <a:lnTo>
                  <a:pt x="119" y="332"/>
                </a:lnTo>
                <a:lnTo>
                  <a:pt x="114" y="336"/>
                </a:lnTo>
                <a:lnTo>
                  <a:pt x="113" y="337"/>
                </a:lnTo>
                <a:lnTo>
                  <a:pt x="109" y="337"/>
                </a:lnTo>
                <a:lnTo>
                  <a:pt x="108" y="339"/>
                </a:lnTo>
                <a:lnTo>
                  <a:pt x="108" y="344"/>
                </a:lnTo>
                <a:lnTo>
                  <a:pt x="104" y="346"/>
                </a:lnTo>
                <a:lnTo>
                  <a:pt x="103" y="346"/>
                </a:lnTo>
                <a:lnTo>
                  <a:pt x="103" y="347"/>
                </a:lnTo>
                <a:lnTo>
                  <a:pt x="93" y="352"/>
                </a:lnTo>
                <a:lnTo>
                  <a:pt x="88" y="351"/>
                </a:lnTo>
                <a:lnTo>
                  <a:pt x="91" y="349"/>
                </a:lnTo>
                <a:lnTo>
                  <a:pt x="94" y="347"/>
                </a:lnTo>
                <a:lnTo>
                  <a:pt x="98" y="344"/>
                </a:lnTo>
                <a:lnTo>
                  <a:pt x="94" y="346"/>
                </a:lnTo>
                <a:lnTo>
                  <a:pt x="91" y="344"/>
                </a:lnTo>
                <a:lnTo>
                  <a:pt x="93" y="337"/>
                </a:lnTo>
                <a:lnTo>
                  <a:pt x="93" y="337"/>
                </a:lnTo>
                <a:lnTo>
                  <a:pt x="91" y="336"/>
                </a:lnTo>
                <a:lnTo>
                  <a:pt x="93" y="334"/>
                </a:lnTo>
                <a:lnTo>
                  <a:pt x="91" y="326"/>
                </a:lnTo>
                <a:lnTo>
                  <a:pt x="96" y="321"/>
                </a:lnTo>
                <a:lnTo>
                  <a:pt x="103" y="316"/>
                </a:lnTo>
                <a:lnTo>
                  <a:pt x="104" y="314"/>
                </a:lnTo>
                <a:lnTo>
                  <a:pt x="101" y="316"/>
                </a:lnTo>
                <a:lnTo>
                  <a:pt x="96" y="314"/>
                </a:lnTo>
                <a:lnTo>
                  <a:pt x="93" y="316"/>
                </a:lnTo>
                <a:lnTo>
                  <a:pt x="89" y="314"/>
                </a:lnTo>
                <a:lnTo>
                  <a:pt x="88" y="316"/>
                </a:lnTo>
                <a:lnTo>
                  <a:pt x="83" y="314"/>
                </a:lnTo>
                <a:lnTo>
                  <a:pt x="83" y="312"/>
                </a:lnTo>
                <a:lnTo>
                  <a:pt x="83" y="309"/>
                </a:lnTo>
                <a:lnTo>
                  <a:pt x="83" y="309"/>
                </a:lnTo>
                <a:lnTo>
                  <a:pt x="86" y="304"/>
                </a:lnTo>
                <a:lnTo>
                  <a:pt x="93" y="302"/>
                </a:lnTo>
                <a:lnTo>
                  <a:pt x="94" y="297"/>
                </a:lnTo>
                <a:lnTo>
                  <a:pt x="99" y="296"/>
                </a:lnTo>
                <a:lnTo>
                  <a:pt x="103" y="297"/>
                </a:lnTo>
                <a:lnTo>
                  <a:pt x="114" y="296"/>
                </a:lnTo>
                <a:lnTo>
                  <a:pt x="118" y="297"/>
                </a:lnTo>
                <a:lnTo>
                  <a:pt x="119" y="301"/>
                </a:lnTo>
                <a:lnTo>
                  <a:pt x="127" y="301"/>
                </a:lnTo>
                <a:lnTo>
                  <a:pt x="124" y="296"/>
                </a:lnTo>
                <a:lnTo>
                  <a:pt x="126" y="292"/>
                </a:lnTo>
                <a:lnTo>
                  <a:pt x="121" y="289"/>
                </a:lnTo>
                <a:lnTo>
                  <a:pt x="116" y="287"/>
                </a:lnTo>
                <a:lnTo>
                  <a:pt x="114" y="279"/>
                </a:lnTo>
                <a:lnTo>
                  <a:pt x="119" y="277"/>
                </a:lnTo>
                <a:lnTo>
                  <a:pt x="129" y="277"/>
                </a:lnTo>
                <a:lnTo>
                  <a:pt x="131" y="272"/>
                </a:lnTo>
                <a:lnTo>
                  <a:pt x="137" y="269"/>
                </a:lnTo>
                <a:lnTo>
                  <a:pt x="144" y="267"/>
                </a:lnTo>
                <a:lnTo>
                  <a:pt x="146" y="264"/>
                </a:lnTo>
                <a:lnTo>
                  <a:pt x="149" y="262"/>
                </a:lnTo>
                <a:lnTo>
                  <a:pt x="152" y="256"/>
                </a:lnTo>
                <a:lnTo>
                  <a:pt x="152" y="251"/>
                </a:lnTo>
                <a:lnTo>
                  <a:pt x="154" y="246"/>
                </a:lnTo>
                <a:lnTo>
                  <a:pt x="152" y="241"/>
                </a:lnTo>
                <a:lnTo>
                  <a:pt x="152" y="234"/>
                </a:lnTo>
                <a:lnTo>
                  <a:pt x="149" y="226"/>
                </a:lnTo>
                <a:lnTo>
                  <a:pt x="144" y="223"/>
                </a:lnTo>
                <a:lnTo>
                  <a:pt x="141" y="216"/>
                </a:lnTo>
                <a:lnTo>
                  <a:pt x="142" y="216"/>
                </a:lnTo>
                <a:lnTo>
                  <a:pt x="147" y="214"/>
                </a:lnTo>
                <a:lnTo>
                  <a:pt x="146" y="208"/>
                </a:lnTo>
                <a:lnTo>
                  <a:pt x="144" y="204"/>
                </a:lnTo>
                <a:lnTo>
                  <a:pt x="144" y="199"/>
                </a:lnTo>
                <a:lnTo>
                  <a:pt x="151" y="194"/>
                </a:lnTo>
                <a:lnTo>
                  <a:pt x="151" y="189"/>
                </a:lnTo>
                <a:lnTo>
                  <a:pt x="146" y="188"/>
                </a:lnTo>
                <a:lnTo>
                  <a:pt x="144" y="186"/>
                </a:lnTo>
                <a:lnTo>
                  <a:pt x="146" y="179"/>
                </a:lnTo>
                <a:lnTo>
                  <a:pt x="149" y="176"/>
                </a:lnTo>
                <a:lnTo>
                  <a:pt x="147" y="173"/>
                </a:lnTo>
                <a:lnTo>
                  <a:pt x="142" y="174"/>
                </a:lnTo>
                <a:lnTo>
                  <a:pt x="141" y="174"/>
                </a:lnTo>
                <a:lnTo>
                  <a:pt x="137" y="171"/>
                </a:lnTo>
                <a:lnTo>
                  <a:pt x="132" y="171"/>
                </a:lnTo>
                <a:lnTo>
                  <a:pt x="129" y="168"/>
                </a:lnTo>
                <a:lnTo>
                  <a:pt x="131" y="164"/>
                </a:lnTo>
                <a:lnTo>
                  <a:pt x="127" y="163"/>
                </a:lnTo>
                <a:lnTo>
                  <a:pt x="124" y="164"/>
                </a:lnTo>
                <a:lnTo>
                  <a:pt x="123" y="161"/>
                </a:lnTo>
                <a:lnTo>
                  <a:pt x="121" y="158"/>
                </a:lnTo>
                <a:lnTo>
                  <a:pt x="119" y="153"/>
                </a:lnTo>
                <a:lnTo>
                  <a:pt x="113" y="153"/>
                </a:lnTo>
                <a:lnTo>
                  <a:pt x="109" y="151"/>
                </a:lnTo>
                <a:lnTo>
                  <a:pt x="108" y="146"/>
                </a:lnTo>
                <a:lnTo>
                  <a:pt x="99" y="140"/>
                </a:lnTo>
                <a:lnTo>
                  <a:pt x="101" y="136"/>
                </a:lnTo>
                <a:lnTo>
                  <a:pt x="96" y="130"/>
                </a:lnTo>
                <a:lnTo>
                  <a:pt x="88" y="126"/>
                </a:lnTo>
                <a:lnTo>
                  <a:pt x="83" y="120"/>
                </a:lnTo>
                <a:lnTo>
                  <a:pt x="78" y="118"/>
                </a:lnTo>
                <a:lnTo>
                  <a:pt x="69" y="115"/>
                </a:lnTo>
                <a:lnTo>
                  <a:pt x="63" y="115"/>
                </a:lnTo>
                <a:lnTo>
                  <a:pt x="59" y="110"/>
                </a:lnTo>
                <a:lnTo>
                  <a:pt x="56" y="110"/>
                </a:lnTo>
                <a:lnTo>
                  <a:pt x="54" y="106"/>
                </a:lnTo>
                <a:lnTo>
                  <a:pt x="58" y="103"/>
                </a:lnTo>
                <a:lnTo>
                  <a:pt x="53" y="98"/>
                </a:lnTo>
                <a:lnTo>
                  <a:pt x="53" y="93"/>
                </a:lnTo>
                <a:lnTo>
                  <a:pt x="56" y="93"/>
                </a:lnTo>
                <a:lnTo>
                  <a:pt x="63" y="91"/>
                </a:lnTo>
                <a:lnTo>
                  <a:pt x="68" y="91"/>
                </a:lnTo>
                <a:lnTo>
                  <a:pt x="69" y="88"/>
                </a:lnTo>
                <a:lnTo>
                  <a:pt x="73" y="80"/>
                </a:lnTo>
                <a:lnTo>
                  <a:pt x="76" y="78"/>
                </a:lnTo>
                <a:lnTo>
                  <a:pt x="76" y="76"/>
                </a:lnTo>
                <a:lnTo>
                  <a:pt x="69" y="75"/>
                </a:lnTo>
                <a:lnTo>
                  <a:pt x="69" y="70"/>
                </a:lnTo>
                <a:lnTo>
                  <a:pt x="69" y="66"/>
                </a:lnTo>
                <a:lnTo>
                  <a:pt x="63" y="65"/>
                </a:lnTo>
                <a:lnTo>
                  <a:pt x="59" y="62"/>
                </a:lnTo>
                <a:lnTo>
                  <a:pt x="53" y="62"/>
                </a:lnTo>
                <a:lnTo>
                  <a:pt x="46" y="63"/>
                </a:lnTo>
                <a:lnTo>
                  <a:pt x="41" y="62"/>
                </a:lnTo>
                <a:lnTo>
                  <a:pt x="31" y="62"/>
                </a:lnTo>
                <a:lnTo>
                  <a:pt x="26" y="55"/>
                </a:lnTo>
                <a:lnTo>
                  <a:pt x="18" y="48"/>
                </a:lnTo>
                <a:lnTo>
                  <a:pt x="20" y="43"/>
                </a:lnTo>
                <a:lnTo>
                  <a:pt x="18" y="40"/>
                </a:lnTo>
                <a:lnTo>
                  <a:pt x="15" y="37"/>
                </a:lnTo>
                <a:lnTo>
                  <a:pt x="10" y="30"/>
                </a:lnTo>
                <a:lnTo>
                  <a:pt x="1" y="27"/>
                </a:lnTo>
                <a:lnTo>
                  <a:pt x="0" y="25"/>
                </a:lnTo>
                <a:lnTo>
                  <a:pt x="0" y="25"/>
                </a:lnTo>
                <a:close/>
                <a:moveTo>
                  <a:pt x="66" y="311"/>
                </a:moveTo>
                <a:lnTo>
                  <a:pt x="69" y="314"/>
                </a:lnTo>
                <a:lnTo>
                  <a:pt x="68" y="316"/>
                </a:lnTo>
                <a:lnTo>
                  <a:pt x="71" y="319"/>
                </a:lnTo>
                <a:lnTo>
                  <a:pt x="73" y="319"/>
                </a:lnTo>
                <a:lnTo>
                  <a:pt x="74" y="312"/>
                </a:lnTo>
                <a:lnTo>
                  <a:pt x="73" y="311"/>
                </a:lnTo>
                <a:lnTo>
                  <a:pt x="71" y="307"/>
                </a:lnTo>
                <a:lnTo>
                  <a:pt x="66" y="31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 name="9Slide.vn 17">
            <a:extLst>
              <a:ext uri="{FF2B5EF4-FFF2-40B4-BE49-F238E27FC236}">
                <a16:creationId xmlns:a16="http://schemas.microsoft.com/office/drawing/2014/main" id="{F0AE934C-7505-4FE6-AF95-AAA1EAAAFCE2}"/>
              </a:ext>
            </a:extLst>
          </p:cNvPr>
          <p:cNvSpPr>
            <a:spLocks/>
          </p:cNvSpPr>
          <p:nvPr/>
        </p:nvSpPr>
        <p:spPr bwMode="auto">
          <a:xfrm>
            <a:off x="10892312" y="3001635"/>
            <a:ext cx="102901" cy="77938"/>
          </a:xfrm>
          <a:custGeom>
            <a:avLst/>
            <a:gdLst/>
            <a:ahLst/>
            <a:cxnLst>
              <a:cxn ang="0">
                <a:pos x="60" y="95"/>
              </a:cxn>
              <a:cxn ang="0">
                <a:pos x="68" y="88"/>
              </a:cxn>
              <a:cxn ang="0">
                <a:pos x="77" y="88"/>
              </a:cxn>
              <a:cxn ang="0">
                <a:pos x="92" y="88"/>
              </a:cxn>
              <a:cxn ang="0">
                <a:pos x="101" y="92"/>
              </a:cxn>
              <a:cxn ang="0">
                <a:pos x="100" y="83"/>
              </a:cxn>
              <a:cxn ang="0">
                <a:pos x="90" y="78"/>
              </a:cxn>
              <a:cxn ang="0">
                <a:pos x="93" y="68"/>
              </a:cxn>
              <a:cxn ang="0">
                <a:pos x="105" y="63"/>
              </a:cxn>
              <a:cxn ang="0">
                <a:pos x="118" y="58"/>
              </a:cxn>
              <a:cxn ang="0">
                <a:pos x="123" y="53"/>
              </a:cxn>
              <a:cxn ang="0">
                <a:pos x="126" y="42"/>
              </a:cxn>
              <a:cxn ang="0">
                <a:pos x="126" y="32"/>
              </a:cxn>
              <a:cxn ang="0">
                <a:pos x="123" y="17"/>
              </a:cxn>
              <a:cxn ang="0">
                <a:pos x="115" y="7"/>
              </a:cxn>
              <a:cxn ang="0">
                <a:pos x="106" y="5"/>
              </a:cxn>
              <a:cxn ang="0">
                <a:pos x="101" y="0"/>
              </a:cxn>
              <a:cxn ang="0">
                <a:pos x="88" y="5"/>
              </a:cxn>
              <a:cxn ang="0">
                <a:pos x="93" y="14"/>
              </a:cxn>
              <a:cxn ang="0">
                <a:pos x="95" y="22"/>
              </a:cxn>
              <a:cxn ang="0">
                <a:pos x="83" y="12"/>
              </a:cxn>
              <a:cxn ang="0">
                <a:pos x="73" y="9"/>
              </a:cxn>
              <a:cxn ang="0">
                <a:pos x="65" y="7"/>
              </a:cxn>
              <a:cxn ang="0">
                <a:pos x="53" y="5"/>
              </a:cxn>
              <a:cxn ang="0">
                <a:pos x="43" y="4"/>
              </a:cxn>
              <a:cxn ang="0">
                <a:pos x="35" y="4"/>
              </a:cxn>
              <a:cxn ang="0">
                <a:pos x="17" y="7"/>
              </a:cxn>
              <a:cxn ang="0">
                <a:pos x="7" y="14"/>
              </a:cxn>
              <a:cxn ang="0">
                <a:pos x="0" y="25"/>
              </a:cxn>
              <a:cxn ang="0">
                <a:pos x="2" y="42"/>
              </a:cxn>
              <a:cxn ang="0">
                <a:pos x="8" y="49"/>
              </a:cxn>
              <a:cxn ang="0">
                <a:pos x="7" y="60"/>
              </a:cxn>
              <a:cxn ang="0">
                <a:pos x="10" y="63"/>
              </a:cxn>
              <a:cxn ang="0">
                <a:pos x="13" y="70"/>
              </a:cxn>
              <a:cxn ang="0">
                <a:pos x="18" y="78"/>
              </a:cxn>
              <a:cxn ang="0">
                <a:pos x="22" y="82"/>
              </a:cxn>
              <a:cxn ang="0">
                <a:pos x="23" y="87"/>
              </a:cxn>
              <a:cxn ang="0">
                <a:pos x="27" y="90"/>
              </a:cxn>
              <a:cxn ang="0">
                <a:pos x="30" y="87"/>
              </a:cxn>
              <a:cxn ang="0">
                <a:pos x="35" y="83"/>
              </a:cxn>
              <a:cxn ang="0">
                <a:pos x="37" y="88"/>
              </a:cxn>
              <a:cxn ang="0">
                <a:pos x="33" y="95"/>
              </a:cxn>
              <a:cxn ang="0">
                <a:pos x="35" y="98"/>
              </a:cxn>
              <a:cxn ang="0">
                <a:pos x="42" y="95"/>
              </a:cxn>
              <a:cxn ang="0">
                <a:pos x="45" y="97"/>
              </a:cxn>
              <a:cxn ang="0">
                <a:pos x="52" y="97"/>
              </a:cxn>
            </a:cxnLst>
            <a:rect l="0" t="0" r="r" b="b"/>
            <a:pathLst>
              <a:path w="128" h="100">
                <a:moveTo>
                  <a:pt x="57" y="100"/>
                </a:moveTo>
                <a:lnTo>
                  <a:pt x="60" y="95"/>
                </a:lnTo>
                <a:lnTo>
                  <a:pt x="67" y="93"/>
                </a:lnTo>
                <a:lnTo>
                  <a:pt x="68" y="88"/>
                </a:lnTo>
                <a:lnTo>
                  <a:pt x="73" y="87"/>
                </a:lnTo>
                <a:lnTo>
                  <a:pt x="77" y="88"/>
                </a:lnTo>
                <a:lnTo>
                  <a:pt x="88" y="87"/>
                </a:lnTo>
                <a:lnTo>
                  <a:pt x="92" y="88"/>
                </a:lnTo>
                <a:lnTo>
                  <a:pt x="93" y="92"/>
                </a:lnTo>
                <a:lnTo>
                  <a:pt x="101" y="92"/>
                </a:lnTo>
                <a:lnTo>
                  <a:pt x="98" y="87"/>
                </a:lnTo>
                <a:lnTo>
                  <a:pt x="100" y="83"/>
                </a:lnTo>
                <a:lnTo>
                  <a:pt x="95" y="80"/>
                </a:lnTo>
                <a:lnTo>
                  <a:pt x="90" y="78"/>
                </a:lnTo>
                <a:lnTo>
                  <a:pt x="88" y="70"/>
                </a:lnTo>
                <a:lnTo>
                  <a:pt x="93" y="68"/>
                </a:lnTo>
                <a:lnTo>
                  <a:pt x="103" y="68"/>
                </a:lnTo>
                <a:lnTo>
                  <a:pt x="105" y="63"/>
                </a:lnTo>
                <a:lnTo>
                  <a:pt x="111" y="60"/>
                </a:lnTo>
                <a:lnTo>
                  <a:pt x="118" y="58"/>
                </a:lnTo>
                <a:lnTo>
                  <a:pt x="120" y="55"/>
                </a:lnTo>
                <a:lnTo>
                  <a:pt x="123" y="53"/>
                </a:lnTo>
                <a:lnTo>
                  <a:pt x="126" y="47"/>
                </a:lnTo>
                <a:lnTo>
                  <a:pt x="126" y="42"/>
                </a:lnTo>
                <a:lnTo>
                  <a:pt x="128" y="37"/>
                </a:lnTo>
                <a:lnTo>
                  <a:pt x="126" y="32"/>
                </a:lnTo>
                <a:lnTo>
                  <a:pt x="126" y="25"/>
                </a:lnTo>
                <a:lnTo>
                  <a:pt x="123" y="17"/>
                </a:lnTo>
                <a:lnTo>
                  <a:pt x="118" y="14"/>
                </a:lnTo>
                <a:lnTo>
                  <a:pt x="115" y="7"/>
                </a:lnTo>
                <a:lnTo>
                  <a:pt x="111" y="7"/>
                </a:lnTo>
                <a:lnTo>
                  <a:pt x="106" y="5"/>
                </a:lnTo>
                <a:lnTo>
                  <a:pt x="103" y="4"/>
                </a:lnTo>
                <a:lnTo>
                  <a:pt x="101" y="0"/>
                </a:lnTo>
                <a:lnTo>
                  <a:pt x="93" y="2"/>
                </a:lnTo>
                <a:lnTo>
                  <a:pt x="88" y="5"/>
                </a:lnTo>
                <a:lnTo>
                  <a:pt x="95" y="10"/>
                </a:lnTo>
                <a:lnTo>
                  <a:pt x="93" y="14"/>
                </a:lnTo>
                <a:lnTo>
                  <a:pt x="95" y="19"/>
                </a:lnTo>
                <a:lnTo>
                  <a:pt x="95" y="22"/>
                </a:lnTo>
                <a:lnTo>
                  <a:pt x="87" y="19"/>
                </a:lnTo>
                <a:lnTo>
                  <a:pt x="83" y="12"/>
                </a:lnTo>
                <a:lnTo>
                  <a:pt x="75" y="12"/>
                </a:lnTo>
                <a:lnTo>
                  <a:pt x="73" y="9"/>
                </a:lnTo>
                <a:lnTo>
                  <a:pt x="68" y="5"/>
                </a:lnTo>
                <a:lnTo>
                  <a:pt x="65" y="7"/>
                </a:lnTo>
                <a:lnTo>
                  <a:pt x="60" y="4"/>
                </a:lnTo>
                <a:lnTo>
                  <a:pt x="53" y="5"/>
                </a:lnTo>
                <a:lnTo>
                  <a:pt x="48" y="4"/>
                </a:lnTo>
                <a:lnTo>
                  <a:pt x="43" y="4"/>
                </a:lnTo>
                <a:lnTo>
                  <a:pt x="37" y="5"/>
                </a:lnTo>
                <a:lnTo>
                  <a:pt x="35" y="4"/>
                </a:lnTo>
                <a:lnTo>
                  <a:pt x="27" y="4"/>
                </a:lnTo>
                <a:lnTo>
                  <a:pt x="17" y="7"/>
                </a:lnTo>
                <a:lnTo>
                  <a:pt x="12" y="7"/>
                </a:lnTo>
                <a:lnTo>
                  <a:pt x="7" y="14"/>
                </a:lnTo>
                <a:lnTo>
                  <a:pt x="5" y="20"/>
                </a:lnTo>
                <a:lnTo>
                  <a:pt x="0" y="25"/>
                </a:lnTo>
                <a:lnTo>
                  <a:pt x="0" y="34"/>
                </a:lnTo>
                <a:lnTo>
                  <a:pt x="2" y="42"/>
                </a:lnTo>
                <a:lnTo>
                  <a:pt x="7" y="44"/>
                </a:lnTo>
                <a:lnTo>
                  <a:pt x="8" y="49"/>
                </a:lnTo>
                <a:lnTo>
                  <a:pt x="8" y="57"/>
                </a:lnTo>
                <a:lnTo>
                  <a:pt x="7" y="60"/>
                </a:lnTo>
                <a:lnTo>
                  <a:pt x="7" y="60"/>
                </a:lnTo>
                <a:lnTo>
                  <a:pt x="10" y="63"/>
                </a:lnTo>
                <a:lnTo>
                  <a:pt x="12" y="67"/>
                </a:lnTo>
                <a:lnTo>
                  <a:pt x="13" y="70"/>
                </a:lnTo>
                <a:lnTo>
                  <a:pt x="15" y="73"/>
                </a:lnTo>
                <a:lnTo>
                  <a:pt x="18" y="78"/>
                </a:lnTo>
                <a:lnTo>
                  <a:pt x="20" y="78"/>
                </a:lnTo>
                <a:lnTo>
                  <a:pt x="22" y="82"/>
                </a:lnTo>
                <a:lnTo>
                  <a:pt x="22" y="85"/>
                </a:lnTo>
                <a:lnTo>
                  <a:pt x="23" y="87"/>
                </a:lnTo>
                <a:lnTo>
                  <a:pt x="23" y="90"/>
                </a:lnTo>
                <a:lnTo>
                  <a:pt x="27" y="90"/>
                </a:lnTo>
                <a:lnTo>
                  <a:pt x="30" y="90"/>
                </a:lnTo>
                <a:lnTo>
                  <a:pt x="30" y="87"/>
                </a:lnTo>
                <a:lnTo>
                  <a:pt x="33" y="85"/>
                </a:lnTo>
                <a:lnTo>
                  <a:pt x="35" y="83"/>
                </a:lnTo>
                <a:lnTo>
                  <a:pt x="35" y="85"/>
                </a:lnTo>
                <a:lnTo>
                  <a:pt x="37" y="88"/>
                </a:lnTo>
                <a:lnTo>
                  <a:pt x="37" y="92"/>
                </a:lnTo>
                <a:lnTo>
                  <a:pt x="33" y="95"/>
                </a:lnTo>
                <a:lnTo>
                  <a:pt x="35" y="97"/>
                </a:lnTo>
                <a:lnTo>
                  <a:pt x="35" y="98"/>
                </a:lnTo>
                <a:lnTo>
                  <a:pt x="38" y="98"/>
                </a:lnTo>
                <a:lnTo>
                  <a:pt x="42" y="95"/>
                </a:lnTo>
                <a:lnTo>
                  <a:pt x="43" y="95"/>
                </a:lnTo>
                <a:lnTo>
                  <a:pt x="45" y="97"/>
                </a:lnTo>
                <a:lnTo>
                  <a:pt x="50" y="98"/>
                </a:lnTo>
                <a:lnTo>
                  <a:pt x="52" y="97"/>
                </a:lnTo>
                <a:lnTo>
                  <a:pt x="57" y="10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 name="9Slide.vn 18">
            <a:extLst>
              <a:ext uri="{FF2B5EF4-FFF2-40B4-BE49-F238E27FC236}">
                <a16:creationId xmlns:a16="http://schemas.microsoft.com/office/drawing/2014/main" id="{9F47B0BA-E3FE-44A0-8922-65FBF3CD6027}"/>
              </a:ext>
            </a:extLst>
          </p:cNvPr>
          <p:cNvSpPr>
            <a:spLocks/>
          </p:cNvSpPr>
          <p:nvPr/>
        </p:nvSpPr>
        <p:spPr bwMode="auto">
          <a:xfrm>
            <a:off x="10832823" y="2856669"/>
            <a:ext cx="159175" cy="160554"/>
          </a:xfrm>
          <a:custGeom>
            <a:avLst/>
            <a:gdLst/>
            <a:ahLst/>
            <a:cxnLst>
              <a:cxn ang="0">
                <a:pos x="28" y="30"/>
              </a:cxn>
              <a:cxn ang="0">
                <a:pos x="37" y="24"/>
              </a:cxn>
              <a:cxn ang="0">
                <a:pos x="35" y="7"/>
              </a:cxn>
              <a:cxn ang="0">
                <a:pos x="47" y="0"/>
              </a:cxn>
              <a:cxn ang="0">
                <a:pos x="62" y="14"/>
              </a:cxn>
              <a:cxn ang="0">
                <a:pos x="65" y="25"/>
              </a:cxn>
              <a:cxn ang="0">
                <a:pos x="88" y="39"/>
              </a:cxn>
              <a:cxn ang="0">
                <a:pos x="106" y="39"/>
              </a:cxn>
              <a:cxn ang="0">
                <a:pos x="116" y="47"/>
              </a:cxn>
              <a:cxn ang="0">
                <a:pos x="123" y="55"/>
              </a:cxn>
              <a:cxn ang="0">
                <a:pos x="115" y="68"/>
              </a:cxn>
              <a:cxn ang="0">
                <a:pos x="100" y="70"/>
              </a:cxn>
              <a:cxn ang="0">
                <a:pos x="101" y="83"/>
              </a:cxn>
              <a:cxn ang="0">
                <a:pos x="110" y="92"/>
              </a:cxn>
              <a:cxn ang="0">
                <a:pos x="130" y="97"/>
              </a:cxn>
              <a:cxn ang="0">
                <a:pos x="148" y="113"/>
              </a:cxn>
              <a:cxn ang="0">
                <a:pos x="156" y="128"/>
              </a:cxn>
              <a:cxn ang="0">
                <a:pos x="168" y="135"/>
              </a:cxn>
              <a:cxn ang="0">
                <a:pos x="174" y="140"/>
              </a:cxn>
              <a:cxn ang="0">
                <a:pos x="179" y="148"/>
              </a:cxn>
              <a:cxn ang="0">
                <a:pos x="189" y="151"/>
              </a:cxn>
              <a:cxn ang="0">
                <a:pos x="193" y="156"/>
              </a:cxn>
              <a:cxn ang="0">
                <a:pos x="198" y="166"/>
              </a:cxn>
              <a:cxn ang="0">
                <a:pos x="191" y="181"/>
              </a:cxn>
              <a:cxn ang="0">
                <a:pos x="189" y="193"/>
              </a:cxn>
              <a:cxn ang="0">
                <a:pos x="176" y="190"/>
              </a:cxn>
              <a:cxn ang="0">
                <a:pos x="161" y="191"/>
              </a:cxn>
              <a:cxn ang="0">
                <a:pos x="168" y="205"/>
              </a:cxn>
              <a:cxn ang="0">
                <a:pos x="156" y="198"/>
              </a:cxn>
              <a:cxn ang="0">
                <a:pos x="141" y="191"/>
              </a:cxn>
              <a:cxn ang="0">
                <a:pos x="146" y="180"/>
              </a:cxn>
              <a:cxn ang="0">
                <a:pos x="146" y="170"/>
              </a:cxn>
              <a:cxn ang="0">
                <a:pos x="141" y="158"/>
              </a:cxn>
              <a:cxn ang="0">
                <a:pos x="135" y="153"/>
              </a:cxn>
              <a:cxn ang="0">
                <a:pos x="126" y="141"/>
              </a:cxn>
              <a:cxn ang="0">
                <a:pos x="125" y="128"/>
              </a:cxn>
              <a:cxn ang="0">
                <a:pos x="118" y="115"/>
              </a:cxn>
              <a:cxn ang="0">
                <a:pos x="93" y="100"/>
              </a:cxn>
              <a:cxn ang="0">
                <a:pos x="70" y="112"/>
              </a:cxn>
              <a:cxn ang="0">
                <a:pos x="52" y="103"/>
              </a:cxn>
              <a:cxn ang="0">
                <a:pos x="38" y="113"/>
              </a:cxn>
              <a:cxn ang="0">
                <a:pos x="32" y="97"/>
              </a:cxn>
              <a:cxn ang="0">
                <a:pos x="32" y="85"/>
              </a:cxn>
              <a:cxn ang="0">
                <a:pos x="32" y="72"/>
              </a:cxn>
              <a:cxn ang="0">
                <a:pos x="15" y="73"/>
              </a:cxn>
              <a:cxn ang="0">
                <a:pos x="13" y="58"/>
              </a:cxn>
              <a:cxn ang="0">
                <a:pos x="0" y="48"/>
              </a:cxn>
              <a:cxn ang="0">
                <a:pos x="10" y="40"/>
              </a:cxn>
              <a:cxn ang="0">
                <a:pos x="10" y="30"/>
              </a:cxn>
            </a:cxnLst>
            <a:rect l="0" t="0" r="r" b="b"/>
            <a:pathLst>
              <a:path w="198" h="208">
                <a:moveTo>
                  <a:pt x="22" y="24"/>
                </a:moveTo>
                <a:lnTo>
                  <a:pt x="25" y="27"/>
                </a:lnTo>
                <a:lnTo>
                  <a:pt x="28" y="30"/>
                </a:lnTo>
                <a:lnTo>
                  <a:pt x="33" y="29"/>
                </a:lnTo>
                <a:lnTo>
                  <a:pt x="38" y="29"/>
                </a:lnTo>
                <a:lnTo>
                  <a:pt x="37" y="24"/>
                </a:lnTo>
                <a:lnTo>
                  <a:pt x="37" y="19"/>
                </a:lnTo>
                <a:lnTo>
                  <a:pt x="35" y="14"/>
                </a:lnTo>
                <a:lnTo>
                  <a:pt x="35" y="7"/>
                </a:lnTo>
                <a:lnTo>
                  <a:pt x="38" y="5"/>
                </a:lnTo>
                <a:lnTo>
                  <a:pt x="38" y="2"/>
                </a:lnTo>
                <a:lnTo>
                  <a:pt x="47" y="0"/>
                </a:lnTo>
                <a:lnTo>
                  <a:pt x="48" y="4"/>
                </a:lnTo>
                <a:lnTo>
                  <a:pt x="57" y="7"/>
                </a:lnTo>
                <a:lnTo>
                  <a:pt x="62" y="14"/>
                </a:lnTo>
                <a:lnTo>
                  <a:pt x="65" y="17"/>
                </a:lnTo>
                <a:lnTo>
                  <a:pt x="67" y="20"/>
                </a:lnTo>
                <a:lnTo>
                  <a:pt x="65" y="25"/>
                </a:lnTo>
                <a:lnTo>
                  <a:pt x="73" y="32"/>
                </a:lnTo>
                <a:lnTo>
                  <a:pt x="78" y="39"/>
                </a:lnTo>
                <a:lnTo>
                  <a:pt x="88" y="39"/>
                </a:lnTo>
                <a:lnTo>
                  <a:pt x="93" y="40"/>
                </a:lnTo>
                <a:lnTo>
                  <a:pt x="100" y="39"/>
                </a:lnTo>
                <a:lnTo>
                  <a:pt x="106" y="39"/>
                </a:lnTo>
                <a:lnTo>
                  <a:pt x="110" y="42"/>
                </a:lnTo>
                <a:lnTo>
                  <a:pt x="116" y="43"/>
                </a:lnTo>
                <a:lnTo>
                  <a:pt x="116" y="47"/>
                </a:lnTo>
                <a:lnTo>
                  <a:pt x="116" y="52"/>
                </a:lnTo>
                <a:lnTo>
                  <a:pt x="123" y="53"/>
                </a:lnTo>
                <a:lnTo>
                  <a:pt x="123" y="55"/>
                </a:lnTo>
                <a:lnTo>
                  <a:pt x="120" y="57"/>
                </a:lnTo>
                <a:lnTo>
                  <a:pt x="116" y="65"/>
                </a:lnTo>
                <a:lnTo>
                  <a:pt x="115" y="68"/>
                </a:lnTo>
                <a:lnTo>
                  <a:pt x="110" y="68"/>
                </a:lnTo>
                <a:lnTo>
                  <a:pt x="103" y="70"/>
                </a:lnTo>
                <a:lnTo>
                  <a:pt x="100" y="70"/>
                </a:lnTo>
                <a:lnTo>
                  <a:pt x="100" y="75"/>
                </a:lnTo>
                <a:lnTo>
                  <a:pt x="105" y="80"/>
                </a:lnTo>
                <a:lnTo>
                  <a:pt x="101" y="83"/>
                </a:lnTo>
                <a:lnTo>
                  <a:pt x="103" y="87"/>
                </a:lnTo>
                <a:lnTo>
                  <a:pt x="106" y="87"/>
                </a:lnTo>
                <a:lnTo>
                  <a:pt x="110" y="92"/>
                </a:lnTo>
                <a:lnTo>
                  <a:pt x="116" y="92"/>
                </a:lnTo>
                <a:lnTo>
                  <a:pt x="125" y="95"/>
                </a:lnTo>
                <a:lnTo>
                  <a:pt x="130" y="97"/>
                </a:lnTo>
                <a:lnTo>
                  <a:pt x="135" y="103"/>
                </a:lnTo>
                <a:lnTo>
                  <a:pt x="143" y="107"/>
                </a:lnTo>
                <a:lnTo>
                  <a:pt x="148" y="113"/>
                </a:lnTo>
                <a:lnTo>
                  <a:pt x="146" y="117"/>
                </a:lnTo>
                <a:lnTo>
                  <a:pt x="155" y="123"/>
                </a:lnTo>
                <a:lnTo>
                  <a:pt x="156" y="128"/>
                </a:lnTo>
                <a:lnTo>
                  <a:pt x="160" y="130"/>
                </a:lnTo>
                <a:lnTo>
                  <a:pt x="166" y="130"/>
                </a:lnTo>
                <a:lnTo>
                  <a:pt x="168" y="135"/>
                </a:lnTo>
                <a:lnTo>
                  <a:pt x="170" y="138"/>
                </a:lnTo>
                <a:lnTo>
                  <a:pt x="171" y="141"/>
                </a:lnTo>
                <a:lnTo>
                  <a:pt x="174" y="140"/>
                </a:lnTo>
                <a:lnTo>
                  <a:pt x="178" y="141"/>
                </a:lnTo>
                <a:lnTo>
                  <a:pt x="176" y="145"/>
                </a:lnTo>
                <a:lnTo>
                  <a:pt x="179" y="148"/>
                </a:lnTo>
                <a:lnTo>
                  <a:pt x="184" y="148"/>
                </a:lnTo>
                <a:lnTo>
                  <a:pt x="188" y="151"/>
                </a:lnTo>
                <a:lnTo>
                  <a:pt x="189" y="151"/>
                </a:lnTo>
                <a:lnTo>
                  <a:pt x="194" y="150"/>
                </a:lnTo>
                <a:lnTo>
                  <a:pt x="196" y="153"/>
                </a:lnTo>
                <a:lnTo>
                  <a:pt x="193" y="156"/>
                </a:lnTo>
                <a:lnTo>
                  <a:pt x="191" y="163"/>
                </a:lnTo>
                <a:lnTo>
                  <a:pt x="193" y="165"/>
                </a:lnTo>
                <a:lnTo>
                  <a:pt x="198" y="166"/>
                </a:lnTo>
                <a:lnTo>
                  <a:pt x="198" y="171"/>
                </a:lnTo>
                <a:lnTo>
                  <a:pt x="191" y="176"/>
                </a:lnTo>
                <a:lnTo>
                  <a:pt x="191" y="181"/>
                </a:lnTo>
                <a:lnTo>
                  <a:pt x="193" y="185"/>
                </a:lnTo>
                <a:lnTo>
                  <a:pt x="194" y="191"/>
                </a:lnTo>
                <a:lnTo>
                  <a:pt x="189" y="193"/>
                </a:lnTo>
                <a:lnTo>
                  <a:pt x="184" y="193"/>
                </a:lnTo>
                <a:lnTo>
                  <a:pt x="179" y="191"/>
                </a:lnTo>
                <a:lnTo>
                  <a:pt x="176" y="190"/>
                </a:lnTo>
                <a:lnTo>
                  <a:pt x="174" y="186"/>
                </a:lnTo>
                <a:lnTo>
                  <a:pt x="166" y="188"/>
                </a:lnTo>
                <a:lnTo>
                  <a:pt x="161" y="191"/>
                </a:lnTo>
                <a:lnTo>
                  <a:pt x="168" y="196"/>
                </a:lnTo>
                <a:lnTo>
                  <a:pt x="166" y="200"/>
                </a:lnTo>
                <a:lnTo>
                  <a:pt x="168" y="205"/>
                </a:lnTo>
                <a:lnTo>
                  <a:pt x="168" y="208"/>
                </a:lnTo>
                <a:lnTo>
                  <a:pt x="160" y="205"/>
                </a:lnTo>
                <a:lnTo>
                  <a:pt x="156" y="198"/>
                </a:lnTo>
                <a:lnTo>
                  <a:pt x="148" y="198"/>
                </a:lnTo>
                <a:lnTo>
                  <a:pt x="146" y="195"/>
                </a:lnTo>
                <a:lnTo>
                  <a:pt x="141" y="191"/>
                </a:lnTo>
                <a:lnTo>
                  <a:pt x="143" y="190"/>
                </a:lnTo>
                <a:lnTo>
                  <a:pt x="146" y="188"/>
                </a:lnTo>
                <a:lnTo>
                  <a:pt x="146" y="180"/>
                </a:lnTo>
                <a:lnTo>
                  <a:pt x="145" y="176"/>
                </a:lnTo>
                <a:lnTo>
                  <a:pt x="146" y="171"/>
                </a:lnTo>
                <a:lnTo>
                  <a:pt x="146" y="170"/>
                </a:lnTo>
                <a:lnTo>
                  <a:pt x="148" y="165"/>
                </a:lnTo>
                <a:lnTo>
                  <a:pt x="148" y="161"/>
                </a:lnTo>
                <a:lnTo>
                  <a:pt x="141" y="158"/>
                </a:lnTo>
                <a:lnTo>
                  <a:pt x="143" y="155"/>
                </a:lnTo>
                <a:lnTo>
                  <a:pt x="138" y="153"/>
                </a:lnTo>
                <a:lnTo>
                  <a:pt x="135" y="153"/>
                </a:lnTo>
                <a:lnTo>
                  <a:pt x="128" y="148"/>
                </a:lnTo>
                <a:lnTo>
                  <a:pt x="125" y="145"/>
                </a:lnTo>
                <a:lnTo>
                  <a:pt x="126" y="141"/>
                </a:lnTo>
                <a:lnTo>
                  <a:pt x="126" y="137"/>
                </a:lnTo>
                <a:lnTo>
                  <a:pt x="123" y="132"/>
                </a:lnTo>
                <a:lnTo>
                  <a:pt x="125" y="128"/>
                </a:lnTo>
                <a:lnTo>
                  <a:pt x="126" y="125"/>
                </a:lnTo>
                <a:lnTo>
                  <a:pt x="123" y="120"/>
                </a:lnTo>
                <a:lnTo>
                  <a:pt x="118" y="115"/>
                </a:lnTo>
                <a:lnTo>
                  <a:pt x="106" y="108"/>
                </a:lnTo>
                <a:lnTo>
                  <a:pt x="103" y="102"/>
                </a:lnTo>
                <a:lnTo>
                  <a:pt x="93" y="100"/>
                </a:lnTo>
                <a:lnTo>
                  <a:pt x="85" y="102"/>
                </a:lnTo>
                <a:lnTo>
                  <a:pt x="80" y="112"/>
                </a:lnTo>
                <a:lnTo>
                  <a:pt x="70" y="112"/>
                </a:lnTo>
                <a:lnTo>
                  <a:pt x="65" y="108"/>
                </a:lnTo>
                <a:lnTo>
                  <a:pt x="60" y="108"/>
                </a:lnTo>
                <a:lnTo>
                  <a:pt x="52" y="103"/>
                </a:lnTo>
                <a:lnTo>
                  <a:pt x="45" y="107"/>
                </a:lnTo>
                <a:lnTo>
                  <a:pt x="43" y="112"/>
                </a:lnTo>
                <a:lnTo>
                  <a:pt x="38" y="113"/>
                </a:lnTo>
                <a:lnTo>
                  <a:pt x="32" y="117"/>
                </a:lnTo>
                <a:lnTo>
                  <a:pt x="32" y="105"/>
                </a:lnTo>
                <a:lnTo>
                  <a:pt x="32" y="97"/>
                </a:lnTo>
                <a:lnTo>
                  <a:pt x="28" y="92"/>
                </a:lnTo>
                <a:lnTo>
                  <a:pt x="32" y="88"/>
                </a:lnTo>
                <a:lnTo>
                  <a:pt x="32" y="85"/>
                </a:lnTo>
                <a:lnTo>
                  <a:pt x="28" y="80"/>
                </a:lnTo>
                <a:lnTo>
                  <a:pt x="32" y="75"/>
                </a:lnTo>
                <a:lnTo>
                  <a:pt x="32" y="72"/>
                </a:lnTo>
                <a:lnTo>
                  <a:pt x="23" y="72"/>
                </a:lnTo>
                <a:lnTo>
                  <a:pt x="18" y="75"/>
                </a:lnTo>
                <a:lnTo>
                  <a:pt x="15" y="73"/>
                </a:lnTo>
                <a:lnTo>
                  <a:pt x="12" y="68"/>
                </a:lnTo>
                <a:lnTo>
                  <a:pt x="15" y="65"/>
                </a:lnTo>
                <a:lnTo>
                  <a:pt x="13" y="58"/>
                </a:lnTo>
                <a:lnTo>
                  <a:pt x="8" y="53"/>
                </a:lnTo>
                <a:lnTo>
                  <a:pt x="3" y="53"/>
                </a:lnTo>
                <a:lnTo>
                  <a:pt x="0" y="48"/>
                </a:lnTo>
                <a:lnTo>
                  <a:pt x="3" y="43"/>
                </a:lnTo>
                <a:lnTo>
                  <a:pt x="5" y="43"/>
                </a:lnTo>
                <a:lnTo>
                  <a:pt x="10" y="40"/>
                </a:lnTo>
                <a:lnTo>
                  <a:pt x="8" y="37"/>
                </a:lnTo>
                <a:lnTo>
                  <a:pt x="10" y="34"/>
                </a:lnTo>
                <a:lnTo>
                  <a:pt x="10" y="30"/>
                </a:lnTo>
                <a:lnTo>
                  <a:pt x="18" y="29"/>
                </a:lnTo>
                <a:lnTo>
                  <a:pt x="22" y="2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 name="9Slide.vn 19">
            <a:extLst>
              <a:ext uri="{FF2B5EF4-FFF2-40B4-BE49-F238E27FC236}">
                <a16:creationId xmlns:a16="http://schemas.microsoft.com/office/drawing/2014/main" id="{F484E5CA-6F05-4F0D-93DC-FC41A02AF22B}"/>
              </a:ext>
            </a:extLst>
          </p:cNvPr>
          <p:cNvSpPr>
            <a:spLocks noEditPoints="1"/>
          </p:cNvSpPr>
          <p:nvPr/>
        </p:nvSpPr>
        <p:spPr bwMode="auto">
          <a:xfrm>
            <a:off x="10786195" y="2894079"/>
            <a:ext cx="165606" cy="268108"/>
          </a:xfrm>
          <a:custGeom>
            <a:avLst/>
            <a:gdLst/>
            <a:ahLst/>
            <a:cxnLst>
              <a:cxn ang="0">
                <a:pos x="73" y="17"/>
              </a:cxn>
              <a:cxn ang="0">
                <a:pos x="90" y="24"/>
              </a:cxn>
              <a:cxn ang="0">
                <a:pos x="86" y="44"/>
              </a:cxn>
              <a:cxn ang="0">
                <a:pos x="101" y="64"/>
              </a:cxn>
              <a:cxn ang="0">
                <a:pos x="128" y="64"/>
              </a:cxn>
              <a:cxn ang="0">
                <a:pos x="164" y="60"/>
              </a:cxn>
              <a:cxn ang="0">
                <a:pos x="181" y="84"/>
              </a:cxn>
              <a:cxn ang="0">
                <a:pos x="193" y="105"/>
              </a:cxn>
              <a:cxn ang="0">
                <a:pos x="206" y="117"/>
              </a:cxn>
              <a:cxn ang="0">
                <a:pos x="204" y="140"/>
              </a:cxn>
              <a:cxn ang="0">
                <a:pos x="179" y="142"/>
              </a:cxn>
              <a:cxn ang="0">
                <a:pos x="148" y="145"/>
              </a:cxn>
              <a:cxn ang="0">
                <a:pos x="131" y="172"/>
              </a:cxn>
              <a:cxn ang="0">
                <a:pos x="138" y="198"/>
              </a:cxn>
              <a:cxn ang="0">
                <a:pos x="130" y="196"/>
              </a:cxn>
              <a:cxn ang="0">
                <a:pos x="115" y="187"/>
              </a:cxn>
              <a:cxn ang="0">
                <a:pos x="105" y="187"/>
              </a:cxn>
              <a:cxn ang="0">
                <a:pos x="96" y="183"/>
              </a:cxn>
              <a:cxn ang="0">
                <a:pos x="90" y="168"/>
              </a:cxn>
              <a:cxn ang="0">
                <a:pos x="80" y="168"/>
              </a:cxn>
              <a:cxn ang="0">
                <a:pos x="71" y="170"/>
              </a:cxn>
              <a:cxn ang="0">
                <a:pos x="73" y="187"/>
              </a:cxn>
              <a:cxn ang="0">
                <a:pos x="68" y="206"/>
              </a:cxn>
              <a:cxn ang="0">
                <a:pos x="56" y="243"/>
              </a:cxn>
              <a:cxn ang="0">
                <a:pos x="58" y="253"/>
              </a:cxn>
              <a:cxn ang="0">
                <a:pos x="65" y="268"/>
              </a:cxn>
              <a:cxn ang="0">
                <a:pos x="75" y="266"/>
              </a:cxn>
              <a:cxn ang="0">
                <a:pos x="83" y="285"/>
              </a:cxn>
              <a:cxn ang="0">
                <a:pos x="90" y="286"/>
              </a:cxn>
              <a:cxn ang="0">
                <a:pos x="91" y="303"/>
              </a:cxn>
              <a:cxn ang="0">
                <a:pos x="95" y="306"/>
              </a:cxn>
              <a:cxn ang="0">
                <a:pos x="110" y="323"/>
              </a:cxn>
              <a:cxn ang="0">
                <a:pos x="126" y="333"/>
              </a:cxn>
              <a:cxn ang="0">
                <a:pos x="126" y="344"/>
              </a:cxn>
              <a:cxn ang="0">
                <a:pos x="106" y="341"/>
              </a:cxn>
              <a:cxn ang="0">
                <a:pos x="101" y="328"/>
              </a:cxn>
              <a:cxn ang="0">
                <a:pos x="83" y="328"/>
              </a:cxn>
              <a:cxn ang="0">
                <a:pos x="71" y="314"/>
              </a:cxn>
              <a:cxn ang="0">
                <a:pos x="56" y="299"/>
              </a:cxn>
              <a:cxn ang="0">
                <a:pos x="46" y="285"/>
              </a:cxn>
              <a:cxn ang="0">
                <a:pos x="36" y="280"/>
              </a:cxn>
              <a:cxn ang="0">
                <a:pos x="41" y="261"/>
              </a:cxn>
              <a:cxn ang="0">
                <a:pos x="46" y="248"/>
              </a:cxn>
              <a:cxn ang="0">
                <a:pos x="50" y="228"/>
              </a:cxn>
              <a:cxn ang="0">
                <a:pos x="60" y="196"/>
              </a:cxn>
              <a:cxn ang="0">
                <a:pos x="55" y="173"/>
              </a:cxn>
              <a:cxn ang="0">
                <a:pos x="38" y="145"/>
              </a:cxn>
              <a:cxn ang="0">
                <a:pos x="35" y="120"/>
              </a:cxn>
              <a:cxn ang="0">
                <a:pos x="33" y="97"/>
              </a:cxn>
              <a:cxn ang="0">
                <a:pos x="13" y="70"/>
              </a:cxn>
              <a:cxn ang="0">
                <a:pos x="0" y="52"/>
              </a:cxn>
              <a:cxn ang="0">
                <a:pos x="12" y="34"/>
              </a:cxn>
              <a:cxn ang="0">
                <a:pos x="35" y="20"/>
              </a:cxn>
              <a:cxn ang="0">
                <a:pos x="48" y="9"/>
              </a:cxn>
              <a:cxn ang="0">
                <a:pos x="58" y="0"/>
              </a:cxn>
              <a:cxn ang="0">
                <a:pos x="75" y="324"/>
              </a:cxn>
              <a:cxn ang="0">
                <a:pos x="56" y="308"/>
              </a:cxn>
              <a:cxn ang="0">
                <a:pos x="38" y="291"/>
              </a:cxn>
              <a:cxn ang="0">
                <a:pos x="41" y="291"/>
              </a:cxn>
              <a:cxn ang="0">
                <a:pos x="128" y="201"/>
              </a:cxn>
              <a:cxn ang="0">
                <a:pos x="80" y="251"/>
              </a:cxn>
              <a:cxn ang="0">
                <a:pos x="80" y="256"/>
              </a:cxn>
              <a:cxn ang="0">
                <a:pos x="80" y="256"/>
              </a:cxn>
            </a:cxnLst>
            <a:rect l="0" t="0" r="r" b="b"/>
            <a:pathLst>
              <a:path w="206" h="346">
                <a:moveTo>
                  <a:pt x="58" y="0"/>
                </a:moveTo>
                <a:lnTo>
                  <a:pt x="61" y="5"/>
                </a:lnTo>
                <a:lnTo>
                  <a:pt x="66" y="5"/>
                </a:lnTo>
                <a:lnTo>
                  <a:pt x="71" y="10"/>
                </a:lnTo>
                <a:lnTo>
                  <a:pt x="73" y="17"/>
                </a:lnTo>
                <a:lnTo>
                  <a:pt x="70" y="20"/>
                </a:lnTo>
                <a:lnTo>
                  <a:pt x="73" y="25"/>
                </a:lnTo>
                <a:lnTo>
                  <a:pt x="76" y="27"/>
                </a:lnTo>
                <a:lnTo>
                  <a:pt x="81" y="24"/>
                </a:lnTo>
                <a:lnTo>
                  <a:pt x="90" y="24"/>
                </a:lnTo>
                <a:lnTo>
                  <a:pt x="90" y="27"/>
                </a:lnTo>
                <a:lnTo>
                  <a:pt x="86" y="32"/>
                </a:lnTo>
                <a:lnTo>
                  <a:pt x="90" y="37"/>
                </a:lnTo>
                <a:lnTo>
                  <a:pt x="90" y="40"/>
                </a:lnTo>
                <a:lnTo>
                  <a:pt x="86" y="44"/>
                </a:lnTo>
                <a:lnTo>
                  <a:pt x="90" y="49"/>
                </a:lnTo>
                <a:lnTo>
                  <a:pt x="90" y="57"/>
                </a:lnTo>
                <a:lnTo>
                  <a:pt x="90" y="69"/>
                </a:lnTo>
                <a:lnTo>
                  <a:pt x="96" y="65"/>
                </a:lnTo>
                <a:lnTo>
                  <a:pt x="101" y="64"/>
                </a:lnTo>
                <a:lnTo>
                  <a:pt x="103" y="59"/>
                </a:lnTo>
                <a:lnTo>
                  <a:pt x="110" y="55"/>
                </a:lnTo>
                <a:lnTo>
                  <a:pt x="118" y="60"/>
                </a:lnTo>
                <a:lnTo>
                  <a:pt x="123" y="60"/>
                </a:lnTo>
                <a:lnTo>
                  <a:pt x="128" y="64"/>
                </a:lnTo>
                <a:lnTo>
                  <a:pt x="138" y="64"/>
                </a:lnTo>
                <a:lnTo>
                  <a:pt x="143" y="54"/>
                </a:lnTo>
                <a:lnTo>
                  <a:pt x="151" y="52"/>
                </a:lnTo>
                <a:lnTo>
                  <a:pt x="161" y="54"/>
                </a:lnTo>
                <a:lnTo>
                  <a:pt x="164" y="60"/>
                </a:lnTo>
                <a:lnTo>
                  <a:pt x="176" y="67"/>
                </a:lnTo>
                <a:lnTo>
                  <a:pt x="181" y="72"/>
                </a:lnTo>
                <a:lnTo>
                  <a:pt x="184" y="77"/>
                </a:lnTo>
                <a:lnTo>
                  <a:pt x="183" y="80"/>
                </a:lnTo>
                <a:lnTo>
                  <a:pt x="181" y="84"/>
                </a:lnTo>
                <a:lnTo>
                  <a:pt x="184" y="89"/>
                </a:lnTo>
                <a:lnTo>
                  <a:pt x="184" y="93"/>
                </a:lnTo>
                <a:lnTo>
                  <a:pt x="183" y="97"/>
                </a:lnTo>
                <a:lnTo>
                  <a:pt x="186" y="100"/>
                </a:lnTo>
                <a:lnTo>
                  <a:pt x="193" y="105"/>
                </a:lnTo>
                <a:lnTo>
                  <a:pt x="196" y="105"/>
                </a:lnTo>
                <a:lnTo>
                  <a:pt x="201" y="107"/>
                </a:lnTo>
                <a:lnTo>
                  <a:pt x="199" y="110"/>
                </a:lnTo>
                <a:lnTo>
                  <a:pt x="206" y="113"/>
                </a:lnTo>
                <a:lnTo>
                  <a:pt x="206" y="117"/>
                </a:lnTo>
                <a:lnTo>
                  <a:pt x="204" y="122"/>
                </a:lnTo>
                <a:lnTo>
                  <a:pt x="204" y="123"/>
                </a:lnTo>
                <a:lnTo>
                  <a:pt x="203" y="128"/>
                </a:lnTo>
                <a:lnTo>
                  <a:pt x="204" y="132"/>
                </a:lnTo>
                <a:lnTo>
                  <a:pt x="204" y="140"/>
                </a:lnTo>
                <a:lnTo>
                  <a:pt x="201" y="142"/>
                </a:lnTo>
                <a:lnTo>
                  <a:pt x="196" y="145"/>
                </a:lnTo>
                <a:lnTo>
                  <a:pt x="191" y="142"/>
                </a:lnTo>
                <a:lnTo>
                  <a:pt x="184" y="143"/>
                </a:lnTo>
                <a:lnTo>
                  <a:pt x="179" y="142"/>
                </a:lnTo>
                <a:lnTo>
                  <a:pt x="174" y="142"/>
                </a:lnTo>
                <a:lnTo>
                  <a:pt x="168" y="143"/>
                </a:lnTo>
                <a:lnTo>
                  <a:pt x="166" y="142"/>
                </a:lnTo>
                <a:lnTo>
                  <a:pt x="158" y="142"/>
                </a:lnTo>
                <a:lnTo>
                  <a:pt x="148" y="145"/>
                </a:lnTo>
                <a:lnTo>
                  <a:pt x="143" y="145"/>
                </a:lnTo>
                <a:lnTo>
                  <a:pt x="138" y="152"/>
                </a:lnTo>
                <a:lnTo>
                  <a:pt x="136" y="158"/>
                </a:lnTo>
                <a:lnTo>
                  <a:pt x="131" y="163"/>
                </a:lnTo>
                <a:lnTo>
                  <a:pt x="131" y="172"/>
                </a:lnTo>
                <a:lnTo>
                  <a:pt x="133" y="180"/>
                </a:lnTo>
                <a:lnTo>
                  <a:pt x="138" y="182"/>
                </a:lnTo>
                <a:lnTo>
                  <a:pt x="139" y="187"/>
                </a:lnTo>
                <a:lnTo>
                  <a:pt x="139" y="195"/>
                </a:lnTo>
                <a:lnTo>
                  <a:pt x="138" y="198"/>
                </a:lnTo>
                <a:lnTo>
                  <a:pt x="136" y="198"/>
                </a:lnTo>
                <a:lnTo>
                  <a:pt x="136" y="200"/>
                </a:lnTo>
                <a:lnTo>
                  <a:pt x="134" y="201"/>
                </a:lnTo>
                <a:lnTo>
                  <a:pt x="134" y="200"/>
                </a:lnTo>
                <a:lnTo>
                  <a:pt x="130" y="196"/>
                </a:lnTo>
                <a:lnTo>
                  <a:pt x="128" y="196"/>
                </a:lnTo>
                <a:lnTo>
                  <a:pt x="128" y="195"/>
                </a:lnTo>
                <a:lnTo>
                  <a:pt x="125" y="193"/>
                </a:lnTo>
                <a:lnTo>
                  <a:pt x="118" y="187"/>
                </a:lnTo>
                <a:lnTo>
                  <a:pt x="115" y="187"/>
                </a:lnTo>
                <a:lnTo>
                  <a:pt x="111" y="188"/>
                </a:lnTo>
                <a:lnTo>
                  <a:pt x="113" y="188"/>
                </a:lnTo>
                <a:lnTo>
                  <a:pt x="113" y="190"/>
                </a:lnTo>
                <a:lnTo>
                  <a:pt x="110" y="188"/>
                </a:lnTo>
                <a:lnTo>
                  <a:pt x="105" y="187"/>
                </a:lnTo>
                <a:lnTo>
                  <a:pt x="100" y="188"/>
                </a:lnTo>
                <a:lnTo>
                  <a:pt x="96" y="187"/>
                </a:lnTo>
                <a:lnTo>
                  <a:pt x="93" y="188"/>
                </a:lnTo>
                <a:lnTo>
                  <a:pt x="95" y="185"/>
                </a:lnTo>
                <a:lnTo>
                  <a:pt x="96" y="183"/>
                </a:lnTo>
                <a:lnTo>
                  <a:pt x="93" y="180"/>
                </a:lnTo>
                <a:lnTo>
                  <a:pt x="95" y="173"/>
                </a:lnTo>
                <a:lnTo>
                  <a:pt x="95" y="172"/>
                </a:lnTo>
                <a:lnTo>
                  <a:pt x="95" y="170"/>
                </a:lnTo>
                <a:lnTo>
                  <a:pt x="90" y="168"/>
                </a:lnTo>
                <a:lnTo>
                  <a:pt x="90" y="168"/>
                </a:lnTo>
                <a:lnTo>
                  <a:pt x="88" y="168"/>
                </a:lnTo>
                <a:lnTo>
                  <a:pt x="86" y="167"/>
                </a:lnTo>
                <a:lnTo>
                  <a:pt x="81" y="168"/>
                </a:lnTo>
                <a:lnTo>
                  <a:pt x="80" y="168"/>
                </a:lnTo>
                <a:lnTo>
                  <a:pt x="78" y="168"/>
                </a:lnTo>
                <a:lnTo>
                  <a:pt x="76" y="170"/>
                </a:lnTo>
                <a:lnTo>
                  <a:pt x="73" y="170"/>
                </a:lnTo>
                <a:lnTo>
                  <a:pt x="71" y="168"/>
                </a:lnTo>
                <a:lnTo>
                  <a:pt x="71" y="170"/>
                </a:lnTo>
                <a:lnTo>
                  <a:pt x="70" y="173"/>
                </a:lnTo>
                <a:lnTo>
                  <a:pt x="75" y="175"/>
                </a:lnTo>
                <a:lnTo>
                  <a:pt x="75" y="178"/>
                </a:lnTo>
                <a:lnTo>
                  <a:pt x="73" y="182"/>
                </a:lnTo>
                <a:lnTo>
                  <a:pt x="73" y="187"/>
                </a:lnTo>
                <a:lnTo>
                  <a:pt x="71" y="190"/>
                </a:lnTo>
                <a:lnTo>
                  <a:pt x="73" y="191"/>
                </a:lnTo>
                <a:lnTo>
                  <a:pt x="73" y="196"/>
                </a:lnTo>
                <a:lnTo>
                  <a:pt x="70" y="201"/>
                </a:lnTo>
                <a:lnTo>
                  <a:pt x="68" y="206"/>
                </a:lnTo>
                <a:lnTo>
                  <a:pt x="65" y="210"/>
                </a:lnTo>
                <a:lnTo>
                  <a:pt x="65" y="226"/>
                </a:lnTo>
                <a:lnTo>
                  <a:pt x="58" y="233"/>
                </a:lnTo>
                <a:lnTo>
                  <a:pt x="58" y="238"/>
                </a:lnTo>
                <a:lnTo>
                  <a:pt x="56" y="243"/>
                </a:lnTo>
                <a:lnTo>
                  <a:pt x="58" y="243"/>
                </a:lnTo>
                <a:lnTo>
                  <a:pt x="60" y="245"/>
                </a:lnTo>
                <a:lnTo>
                  <a:pt x="56" y="246"/>
                </a:lnTo>
                <a:lnTo>
                  <a:pt x="58" y="248"/>
                </a:lnTo>
                <a:lnTo>
                  <a:pt x="58" y="253"/>
                </a:lnTo>
                <a:lnTo>
                  <a:pt x="58" y="256"/>
                </a:lnTo>
                <a:lnTo>
                  <a:pt x="63" y="263"/>
                </a:lnTo>
                <a:lnTo>
                  <a:pt x="61" y="266"/>
                </a:lnTo>
                <a:lnTo>
                  <a:pt x="63" y="268"/>
                </a:lnTo>
                <a:lnTo>
                  <a:pt x="65" y="268"/>
                </a:lnTo>
                <a:lnTo>
                  <a:pt x="66" y="266"/>
                </a:lnTo>
                <a:lnTo>
                  <a:pt x="68" y="263"/>
                </a:lnTo>
                <a:lnTo>
                  <a:pt x="70" y="265"/>
                </a:lnTo>
                <a:lnTo>
                  <a:pt x="73" y="265"/>
                </a:lnTo>
                <a:lnTo>
                  <a:pt x="75" y="266"/>
                </a:lnTo>
                <a:lnTo>
                  <a:pt x="75" y="271"/>
                </a:lnTo>
                <a:lnTo>
                  <a:pt x="78" y="275"/>
                </a:lnTo>
                <a:lnTo>
                  <a:pt x="78" y="278"/>
                </a:lnTo>
                <a:lnTo>
                  <a:pt x="80" y="280"/>
                </a:lnTo>
                <a:lnTo>
                  <a:pt x="83" y="285"/>
                </a:lnTo>
                <a:lnTo>
                  <a:pt x="85" y="285"/>
                </a:lnTo>
                <a:lnTo>
                  <a:pt x="85" y="281"/>
                </a:lnTo>
                <a:lnTo>
                  <a:pt x="85" y="280"/>
                </a:lnTo>
                <a:lnTo>
                  <a:pt x="86" y="283"/>
                </a:lnTo>
                <a:lnTo>
                  <a:pt x="90" y="286"/>
                </a:lnTo>
                <a:lnTo>
                  <a:pt x="90" y="291"/>
                </a:lnTo>
                <a:lnTo>
                  <a:pt x="91" y="291"/>
                </a:lnTo>
                <a:lnTo>
                  <a:pt x="93" y="301"/>
                </a:lnTo>
                <a:lnTo>
                  <a:pt x="93" y="301"/>
                </a:lnTo>
                <a:lnTo>
                  <a:pt x="91" y="303"/>
                </a:lnTo>
                <a:lnTo>
                  <a:pt x="90" y="303"/>
                </a:lnTo>
                <a:lnTo>
                  <a:pt x="86" y="304"/>
                </a:lnTo>
                <a:lnTo>
                  <a:pt x="86" y="308"/>
                </a:lnTo>
                <a:lnTo>
                  <a:pt x="93" y="309"/>
                </a:lnTo>
                <a:lnTo>
                  <a:pt x="95" y="306"/>
                </a:lnTo>
                <a:lnTo>
                  <a:pt x="95" y="308"/>
                </a:lnTo>
                <a:lnTo>
                  <a:pt x="96" y="311"/>
                </a:lnTo>
                <a:lnTo>
                  <a:pt x="100" y="314"/>
                </a:lnTo>
                <a:lnTo>
                  <a:pt x="106" y="319"/>
                </a:lnTo>
                <a:lnTo>
                  <a:pt x="110" y="323"/>
                </a:lnTo>
                <a:lnTo>
                  <a:pt x="111" y="321"/>
                </a:lnTo>
                <a:lnTo>
                  <a:pt x="116" y="321"/>
                </a:lnTo>
                <a:lnTo>
                  <a:pt x="120" y="323"/>
                </a:lnTo>
                <a:lnTo>
                  <a:pt x="123" y="329"/>
                </a:lnTo>
                <a:lnTo>
                  <a:pt x="126" y="333"/>
                </a:lnTo>
                <a:lnTo>
                  <a:pt x="131" y="334"/>
                </a:lnTo>
                <a:lnTo>
                  <a:pt x="131" y="338"/>
                </a:lnTo>
                <a:lnTo>
                  <a:pt x="130" y="338"/>
                </a:lnTo>
                <a:lnTo>
                  <a:pt x="130" y="343"/>
                </a:lnTo>
                <a:lnTo>
                  <a:pt x="126" y="344"/>
                </a:lnTo>
                <a:lnTo>
                  <a:pt x="123" y="341"/>
                </a:lnTo>
                <a:lnTo>
                  <a:pt x="120" y="343"/>
                </a:lnTo>
                <a:lnTo>
                  <a:pt x="113" y="346"/>
                </a:lnTo>
                <a:lnTo>
                  <a:pt x="106" y="344"/>
                </a:lnTo>
                <a:lnTo>
                  <a:pt x="106" y="341"/>
                </a:lnTo>
                <a:lnTo>
                  <a:pt x="110" y="339"/>
                </a:lnTo>
                <a:lnTo>
                  <a:pt x="111" y="333"/>
                </a:lnTo>
                <a:lnTo>
                  <a:pt x="108" y="329"/>
                </a:lnTo>
                <a:lnTo>
                  <a:pt x="103" y="329"/>
                </a:lnTo>
                <a:lnTo>
                  <a:pt x="101" y="328"/>
                </a:lnTo>
                <a:lnTo>
                  <a:pt x="95" y="324"/>
                </a:lnTo>
                <a:lnTo>
                  <a:pt x="90" y="321"/>
                </a:lnTo>
                <a:lnTo>
                  <a:pt x="86" y="324"/>
                </a:lnTo>
                <a:lnTo>
                  <a:pt x="85" y="331"/>
                </a:lnTo>
                <a:lnTo>
                  <a:pt x="83" y="328"/>
                </a:lnTo>
                <a:lnTo>
                  <a:pt x="73" y="321"/>
                </a:lnTo>
                <a:lnTo>
                  <a:pt x="73" y="319"/>
                </a:lnTo>
                <a:lnTo>
                  <a:pt x="75" y="316"/>
                </a:lnTo>
                <a:lnTo>
                  <a:pt x="75" y="314"/>
                </a:lnTo>
                <a:lnTo>
                  <a:pt x="71" y="314"/>
                </a:lnTo>
                <a:lnTo>
                  <a:pt x="70" y="309"/>
                </a:lnTo>
                <a:lnTo>
                  <a:pt x="66" y="309"/>
                </a:lnTo>
                <a:lnTo>
                  <a:pt x="66" y="306"/>
                </a:lnTo>
                <a:lnTo>
                  <a:pt x="60" y="299"/>
                </a:lnTo>
                <a:lnTo>
                  <a:pt x="56" y="299"/>
                </a:lnTo>
                <a:lnTo>
                  <a:pt x="55" y="293"/>
                </a:lnTo>
                <a:lnTo>
                  <a:pt x="50" y="291"/>
                </a:lnTo>
                <a:lnTo>
                  <a:pt x="50" y="288"/>
                </a:lnTo>
                <a:lnTo>
                  <a:pt x="46" y="286"/>
                </a:lnTo>
                <a:lnTo>
                  <a:pt x="46" y="285"/>
                </a:lnTo>
                <a:lnTo>
                  <a:pt x="43" y="286"/>
                </a:lnTo>
                <a:lnTo>
                  <a:pt x="43" y="289"/>
                </a:lnTo>
                <a:lnTo>
                  <a:pt x="40" y="289"/>
                </a:lnTo>
                <a:lnTo>
                  <a:pt x="38" y="286"/>
                </a:lnTo>
                <a:lnTo>
                  <a:pt x="36" y="280"/>
                </a:lnTo>
                <a:lnTo>
                  <a:pt x="36" y="278"/>
                </a:lnTo>
                <a:lnTo>
                  <a:pt x="36" y="271"/>
                </a:lnTo>
                <a:lnTo>
                  <a:pt x="40" y="270"/>
                </a:lnTo>
                <a:lnTo>
                  <a:pt x="40" y="261"/>
                </a:lnTo>
                <a:lnTo>
                  <a:pt x="41" y="261"/>
                </a:lnTo>
                <a:lnTo>
                  <a:pt x="43" y="258"/>
                </a:lnTo>
                <a:lnTo>
                  <a:pt x="41" y="258"/>
                </a:lnTo>
                <a:lnTo>
                  <a:pt x="45" y="253"/>
                </a:lnTo>
                <a:lnTo>
                  <a:pt x="43" y="251"/>
                </a:lnTo>
                <a:lnTo>
                  <a:pt x="46" y="248"/>
                </a:lnTo>
                <a:lnTo>
                  <a:pt x="43" y="248"/>
                </a:lnTo>
                <a:lnTo>
                  <a:pt x="45" y="240"/>
                </a:lnTo>
                <a:lnTo>
                  <a:pt x="46" y="236"/>
                </a:lnTo>
                <a:lnTo>
                  <a:pt x="48" y="233"/>
                </a:lnTo>
                <a:lnTo>
                  <a:pt x="50" y="228"/>
                </a:lnTo>
                <a:lnTo>
                  <a:pt x="55" y="225"/>
                </a:lnTo>
                <a:lnTo>
                  <a:pt x="60" y="210"/>
                </a:lnTo>
                <a:lnTo>
                  <a:pt x="63" y="208"/>
                </a:lnTo>
                <a:lnTo>
                  <a:pt x="63" y="201"/>
                </a:lnTo>
                <a:lnTo>
                  <a:pt x="60" y="196"/>
                </a:lnTo>
                <a:lnTo>
                  <a:pt x="60" y="190"/>
                </a:lnTo>
                <a:lnTo>
                  <a:pt x="58" y="187"/>
                </a:lnTo>
                <a:lnTo>
                  <a:pt x="56" y="180"/>
                </a:lnTo>
                <a:lnTo>
                  <a:pt x="55" y="177"/>
                </a:lnTo>
                <a:lnTo>
                  <a:pt x="55" y="173"/>
                </a:lnTo>
                <a:lnTo>
                  <a:pt x="53" y="168"/>
                </a:lnTo>
                <a:lnTo>
                  <a:pt x="56" y="165"/>
                </a:lnTo>
                <a:lnTo>
                  <a:pt x="53" y="155"/>
                </a:lnTo>
                <a:lnTo>
                  <a:pt x="46" y="150"/>
                </a:lnTo>
                <a:lnTo>
                  <a:pt x="38" y="145"/>
                </a:lnTo>
                <a:lnTo>
                  <a:pt x="32" y="137"/>
                </a:lnTo>
                <a:lnTo>
                  <a:pt x="32" y="133"/>
                </a:lnTo>
                <a:lnTo>
                  <a:pt x="28" y="125"/>
                </a:lnTo>
                <a:lnTo>
                  <a:pt x="33" y="123"/>
                </a:lnTo>
                <a:lnTo>
                  <a:pt x="35" y="120"/>
                </a:lnTo>
                <a:lnTo>
                  <a:pt x="32" y="108"/>
                </a:lnTo>
                <a:lnTo>
                  <a:pt x="33" y="105"/>
                </a:lnTo>
                <a:lnTo>
                  <a:pt x="38" y="103"/>
                </a:lnTo>
                <a:lnTo>
                  <a:pt x="38" y="98"/>
                </a:lnTo>
                <a:lnTo>
                  <a:pt x="33" y="97"/>
                </a:lnTo>
                <a:lnTo>
                  <a:pt x="32" y="92"/>
                </a:lnTo>
                <a:lnTo>
                  <a:pt x="28" y="87"/>
                </a:lnTo>
                <a:lnTo>
                  <a:pt x="25" y="85"/>
                </a:lnTo>
                <a:lnTo>
                  <a:pt x="20" y="74"/>
                </a:lnTo>
                <a:lnTo>
                  <a:pt x="13" y="70"/>
                </a:lnTo>
                <a:lnTo>
                  <a:pt x="12" y="67"/>
                </a:lnTo>
                <a:lnTo>
                  <a:pt x="8" y="64"/>
                </a:lnTo>
                <a:lnTo>
                  <a:pt x="3" y="57"/>
                </a:lnTo>
                <a:lnTo>
                  <a:pt x="0" y="55"/>
                </a:lnTo>
                <a:lnTo>
                  <a:pt x="0" y="52"/>
                </a:lnTo>
                <a:lnTo>
                  <a:pt x="7" y="50"/>
                </a:lnTo>
                <a:lnTo>
                  <a:pt x="10" y="47"/>
                </a:lnTo>
                <a:lnTo>
                  <a:pt x="8" y="44"/>
                </a:lnTo>
                <a:lnTo>
                  <a:pt x="8" y="37"/>
                </a:lnTo>
                <a:lnTo>
                  <a:pt x="12" y="34"/>
                </a:lnTo>
                <a:lnTo>
                  <a:pt x="12" y="27"/>
                </a:lnTo>
                <a:lnTo>
                  <a:pt x="15" y="22"/>
                </a:lnTo>
                <a:lnTo>
                  <a:pt x="23" y="25"/>
                </a:lnTo>
                <a:lnTo>
                  <a:pt x="30" y="20"/>
                </a:lnTo>
                <a:lnTo>
                  <a:pt x="35" y="20"/>
                </a:lnTo>
                <a:lnTo>
                  <a:pt x="36" y="19"/>
                </a:lnTo>
                <a:lnTo>
                  <a:pt x="36" y="14"/>
                </a:lnTo>
                <a:lnTo>
                  <a:pt x="40" y="10"/>
                </a:lnTo>
                <a:lnTo>
                  <a:pt x="46" y="12"/>
                </a:lnTo>
                <a:lnTo>
                  <a:pt x="48" y="9"/>
                </a:lnTo>
                <a:lnTo>
                  <a:pt x="45" y="5"/>
                </a:lnTo>
                <a:lnTo>
                  <a:pt x="45" y="4"/>
                </a:lnTo>
                <a:lnTo>
                  <a:pt x="50" y="2"/>
                </a:lnTo>
                <a:lnTo>
                  <a:pt x="58" y="2"/>
                </a:lnTo>
                <a:lnTo>
                  <a:pt x="58" y="0"/>
                </a:lnTo>
                <a:lnTo>
                  <a:pt x="58" y="0"/>
                </a:lnTo>
                <a:close/>
                <a:moveTo>
                  <a:pt x="71" y="324"/>
                </a:moveTo>
                <a:lnTo>
                  <a:pt x="73" y="328"/>
                </a:lnTo>
                <a:lnTo>
                  <a:pt x="75" y="326"/>
                </a:lnTo>
                <a:lnTo>
                  <a:pt x="75" y="324"/>
                </a:lnTo>
                <a:lnTo>
                  <a:pt x="73" y="323"/>
                </a:lnTo>
                <a:lnTo>
                  <a:pt x="71" y="324"/>
                </a:lnTo>
                <a:lnTo>
                  <a:pt x="71" y="324"/>
                </a:lnTo>
                <a:close/>
                <a:moveTo>
                  <a:pt x="56" y="303"/>
                </a:moveTo>
                <a:lnTo>
                  <a:pt x="56" y="308"/>
                </a:lnTo>
                <a:lnTo>
                  <a:pt x="58" y="304"/>
                </a:lnTo>
                <a:lnTo>
                  <a:pt x="56" y="303"/>
                </a:lnTo>
                <a:lnTo>
                  <a:pt x="56" y="303"/>
                </a:lnTo>
                <a:lnTo>
                  <a:pt x="56" y="303"/>
                </a:lnTo>
                <a:close/>
                <a:moveTo>
                  <a:pt x="38" y="291"/>
                </a:moveTo>
                <a:lnTo>
                  <a:pt x="38" y="294"/>
                </a:lnTo>
                <a:lnTo>
                  <a:pt x="38" y="296"/>
                </a:lnTo>
                <a:lnTo>
                  <a:pt x="38" y="301"/>
                </a:lnTo>
                <a:lnTo>
                  <a:pt x="41" y="296"/>
                </a:lnTo>
                <a:lnTo>
                  <a:pt x="41" y="291"/>
                </a:lnTo>
                <a:lnTo>
                  <a:pt x="41" y="291"/>
                </a:lnTo>
                <a:lnTo>
                  <a:pt x="38" y="291"/>
                </a:lnTo>
                <a:lnTo>
                  <a:pt x="38" y="291"/>
                </a:lnTo>
                <a:close/>
                <a:moveTo>
                  <a:pt x="126" y="196"/>
                </a:moveTo>
                <a:lnTo>
                  <a:pt x="128" y="201"/>
                </a:lnTo>
                <a:lnTo>
                  <a:pt x="131" y="203"/>
                </a:lnTo>
                <a:lnTo>
                  <a:pt x="133" y="203"/>
                </a:lnTo>
                <a:lnTo>
                  <a:pt x="126" y="196"/>
                </a:lnTo>
                <a:lnTo>
                  <a:pt x="126" y="196"/>
                </a:lnTo>
                <a:close/>
                <a:moveTo>
                  <a:pt x="80" y="251"/>
                </a:moveTo>
                <a:lnTo>
                  <a:pt x="75" y="253"/>
                </a:lnTo>
                <a:lnTo>
                  <a:pt x="78" y="253"/>
                </a:lnTo>
                <a:lnTo>
                  <a:pt x="80" y="251"/>
                </a:lnTo>
                <a:lnTo>
                  <a:pt x="80" y="251"/>
                </a:lnTo>
                <a:close/>
                <a:moveTo>
                  <a:pt x="80" y="256"/>
                </a:moveTo>
                <a:lnTo>
                  <a:pt x="76" y="258"/>
                </a:lnTo>
                <a:lnTo>
                  <a:pt x="76" y="261"/>
                </a:lnTo>
                <a:lnTo>
                  <a:pt x="81" y="263"/>
                </a:lnTo>
                <a:lnTo>
                  <a:pt x="81" y="260"/>
                </a:lnTo>
                <a:lnTo>
                  <a:pt x="80" y="25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 name="9Slide.vn 20">
            <a:extLst>
              <a:ext uri="{FF2B5EF4-FFF2-40B4-BE49-F238E27FC236}">
                <a16:creationId xmlns:a16="http://schemas.microsoft.com/office/drawing/2014/main" id="{523E240D-BCB4-425A-9AC0-845DB75BCE52}"/>
              </a:ext>
            </a:extLst>
          </p:cNvPr>
          <p:cNvSpPr>
            <a:spLocks noEditPoints="1"/>
          </p:cNvSpPr>
          <p:nvPr/>
        </p:nvSpPr>
        <p:spPr bwMode="auto">
          <a:xfrm>
            <a:off x="10680078" y="2747555"/>
            <a:ext cx="172038" cy="339812"/>
          </a:xfrm>
          <a:custGeom>
            <a:avLst/>
            <a:gdLst/>
            <a:ahLst/>
            <a:cxnLst>
              <a:cxn ang="0">
                <a:pos x="120" y="5"/>
              </a:cxn>
              <a:cxn ang="0">
                <a:pos x="138" y="33"/>
              </a:cxn>
              <a:cxn ang="0">
                <a:pos x="131" y="63"/>
              </a:cxn>
              <a:cxn ang="0">
                <a:pos x="121" y="75"/>
              </a:cxn>
              <a:cxn ang="0">
                <a:pos x="125" y="93"/>
              </a:cxn>
              <a:cxn ang="0">
                <a:pos x="148" y="104"/>
              </a:cxn>
              <a:cxn ang="0">
                <a:pos x="158" y="118"/>
              </a:cxn>
              <a:cxn ang="0">
                <a:pos x="178" y="124"/>
              </a:cxn>
              <a:cxn ang="0">
                <a:pos x="166" y="149"/>
              </a:cxn>
              <a:cxn ang="0">
                <a:pos x="184" y="156"/>
              </a:cxn>
              <a:cxn ang="0">
                <a:pos x="216" y="158"/>
              </a:cxn>
              <a:cxn ang="0">
                <a:pos x="201" y="179"/>
              </a:cxn>
              <a:cxn ang="0">
                <a:pos x="178" y="192"/>
              </a:cxn>
              <a:cxn ang="0">
                <a:pos x="168" y="207"/>
              </a:cxn>
              <a:cxn ang="0">
                <a:pos x="141" y="224"/>
              </a:cxn>
              <a:cxn ang="0">
                <a:pos x="136" y="244"/>
              </a:cxn>
              <a:cxn ang="0">
                <a:pos x="161" y="274"/>
              </a:cxn>
              <a:cxn ang="0">
                <a:pos x="165" y="295"/>
              </a:cxn>
              <a:cxn ang="0">
                <a:pos x="171" y="332"/>
              </a:cxn>
              <a:cxn ang="0">
                <a:pos x="188" y="364"/>
              </a:cxn>
              <a:cxn ang="0">
                <a:pos x="196" y="395"/>
              </a:cxn>
              <a:cxn ang="0">
                <a:pos x="178" y="427"/>
              </a:cxn>
              <a:cxn ang="0">
                <a:pos x="171" y="422"/>
              </a:cxn>
              <a:cxn ang="0">
                <a:pos x="176" y="410"/>
              </a:cxn>
              <a:cxn ang="0">
                <a:pos x="176" y="388"/>
              </a:cxn>
              <a:cxn ang="0">
                <a:pos x="171" y="359"/>
              </a:cxn>
              <a:cxn ang="0">
                <a:pos x="161" y="350"/>
              </a:cxn>
              <a:cxn ang="0">
                <a:pos x="151" y="324"/>
              </a:cxn>
              <a:cxn ang="0">
                <a:pos x="145" y="292"/>
              </a:cxn>
              <a:cxn ang="0">
                <a:pos x="138" y="284"/>
              </a:cxn>
              <a:cxn ang="0">
                <a:pos x="123" y="266"/>
              </a:cxn>
              <a:cxn ang="0">
                <a:pos x="123" y="271"/>
              </a:cxn>
              <a:cxn ang="0">
                <a:pos x="108" y="280"/>
              </a:cxn>
              <a:cxn ang="0">
                <a:pos x="103" y="289"/>
              </a:cxn>
              <a:cxn ang="0">
                <a:pos x="81" y="297"/>
              </a:cxn>
              <a:cxn ang="0">
                <a:pos x="68" y="302"/>
              </a:cxn>
              <a:cxn ang="0">
                <a:pos x="63" y="294"/>
              </a:cxn>
              <a:cxn ang="0">
                <a:pos x="68" y="266"/>
              </a:cxn>
              <a:cxn ang="0">
                <a:pos x="58" y="242"/>
              </a:cxn>
              <a:cxn ang="0">
                <a:pos x="43" y="219"/>
              </a:cxn>
              <a:cxn ang="0">
                <a:pos x="28" y="217"/>
              </a:cxn>
              <a:cxn ang="0">
                <a:pos x="37" y="217"/>
              </a:cxn>
              <a:cxn ang="0">
                <a:pos x="38" y="204"/>
              </a:cxn>
              <a:cxn ang="0">
                <a:pos x="18" y="201"/>
              </a:cxn>
              <a:cxn ang="0">
                <a:pos x="15" y="197"/>
              </a:cxn>
              <a:cxn ang="0">
                <a:pos x="2" y="174"/>
              </a:cxn>
              <a:cxn ang="0">
                <a:pos x="13" y="153"/>
              </a:cxn>
              <a:cxn ang="0">
                <a:pos x="23" y="129"/>
              </a:cxn>
              <a:cxn ang="0">
                <a:pos x="37" y="106"/>
              </a:cxn>
              <a:cxn ang="0">
                <a:pos x="48" y="61"/>
              </a:cxn>
              <a:cxn ang="0">
                <a:pos x="70" y="26"/>
              </a:cxn>
              <a:cxn ang="0">
                <a:pos x="95" y="15"/>
              </a:cxn>
              <a:cxn ang="0">
                <a:pos x="32" y="232"/>
              </a:cxn>
            </a:cxnLst>
            <a:rect l="0" t="0" r="r" b="b"/>
            <a:pathLst>
              <a:path w="216" h="437">
                <a:moveTo>
                  <a:pt x="98" y="1"/>
                </a:moveTo>
                <a:lnTo>
                  <a:pt x="101" y="0"/>
                </a:lnTo>
                <a:lnTo>
                  <a:pt x="106" y="1"/>
                </a:lnTo>
                <a:lnTo>
                  <a:pt x="111" y="0"/>
                </a:lnTo>
                <a:lnTo>
                  <a:pt x="116" y="0"/>
                </a:lnTo>
                <a:lnTo>
                  <a:pt x="120" y="5"/>
                </a:lnTo>
                <a:lnTo>
                  <a:pt x="125" y="8"/>
                </a:lnTo>
                <a:lnTo>
                  <a:pt x="125" y="15"/>
                </a:lnTo>
                <a:lnTo>
                  <a:pt x="130" y="15"/>
                </a:lnTo>
                <a:lnTo>
                  <a:pt x="135" y="20"/>
                </a:lnTo>
                <a:lnTo>
                  <a:pt x="135" y="26"/>
                </a:lnTo>
                <a:lnTo>
                  <a:pt x="138" y="33"/>
                </a:lnTo>
                <a:lnTo>
                  <a:pt x="138" y="40"/>
                </a:lnTo>
                <a:lnTo>
                  <a:pt x="138" y="50"/>
                </a:lnTo>
                <a:lnTo>
                  <a:pt x="138" y="55"/>
                </a:lnTo>
                <a:lnTo>
                  <a:pt x="136" y="56"/>
                </a:lnTo>
                <a:lnTo>
                  <a:pt x="131" y="60"/>
                </a:lnTo>
                <a:lnTo>
                  <a:pt x="131" y="63"/>
                </a:lnTo>
                <a:lnTo>
                  <a:pt x="128" y="63"/>
                </a:lnTo>
                <a:lnTo>
                  <a:pt x="128" y="66"/>
                </a:lnTo>
                <a:lnTo>
                  <a:pt x="130" y="71"/>
                </a:lnTo>
                <a:lnTo>
                  <a:pt x="128" y="73"/>
                </a:lnTo>
                <a:lnTo>
                  <a:pt x="125" y="73"/>
                </a:lnTo>
                <a:lnTo>
                  <a:pt x="121" y="75"/>
                </a:lnTo>
                <a:lnTo>
                  <a:pt x="120" y="80"/>
                </a:lnTo>
                <a:lnTo>
                  <a:pt x="121" y="81"/>
                </a:lnTo>
                <a:lnTo>
                  <a:pt x="120" y="84"/>
                </a:lnTo>
                <a:lnTo>
                  <a:pt x="120" y="89"/>
                </a:lnTo>
                <a:lnTo>
                  <a:pt x="123" y="91"/>
                </a:lnTo>
                <a:lnTo>
                  <a:pt x="125" y="93"/>
                </a:lnTo>
                <a:lnTo>
                  <a:pt x="128" y="96"/>
                </a:lnTo>
                <a:lnTo>
                  <a:pt x="128" y="101"/>
                </a:lnTo>
                <a:lnTo>
                  <a:pt x="130" y="106"/>
                </a:lnTo>
                <a:lnTo>
                  <a:pt x="136" y="103"/>
                </a:lnTo>
                <a:lnTo>
                  <a:pt x="146" y="101"/>
                </a:lnTo>
                <a:lnTo>
                  <a:pt x="148" y="104"/>
                </a:lnTo>
                <a:lnTo>
                  <a:pt x="146" y="106"/>
                </a:lnTo>
                <a:lnTo>
                  <a:pt x="150" y="109"/>
                </a:lnTo>
                <a:lnTo>
                  <a:pt x="156" y="108"/>
                </a:lnTo>
                <a:lnTo>
                  <a:pt x="156" y="111"/>
                </a:lnTo>
                <a:lnTo>
                  <a:pt x="155" y="114"/>
                </a:lnTo>
                <a:lnTo>
                  <a:pt x="158" y="118"/>
                </a:lnTo>
                <a:lnTo>
                  <a:pt x="165" y="119"/>
                </a:lnTo>
                <a:lnTo>
                  <a:pt x="163" y="123"/>
                </a:lnTo>
                <a:lnTo>
                  <a:pt x="165" y="124"/>
                </a:lnTo>
                <a:lnTo>
                  <a:pt x="166" y="123"/>
                </a:lnTo>
                <a:lnTo>
                  <a:pt x="173" y="123"/>
                </a:lnTo>
                <a:lnTo>
                  <a:pt x="178" y="124"/>
                </a:lnTo>
                <a:lnTo>
                  <a:pt x="178" y="128"/>
                </a:lnTo>
                <a:lnTo>
                  <a:pt x="176" y="133"/>
                </a:lnTo>
                <a:lnTo>
                  <a:pt x="176" y="136"/>
                </a:lnTo>
                <a:lnTo>
                  <a:pt x="169" y="143"/>
                </a:lnTo>
                <a:lnTo>
                  <a:pt x="166" y="146"/>
                </a:lnTo>
                <a:lnTo>
                  <a:pt x="166" y="149"/>
                </a:lnTo>
                <a:lnTo>
                  <a:pt x="169" y="148"/>
                </a:lnTo>
                <a:lnTo>
                  <a:pt x="178" y="149"/>
                </a:lnTo>
                <a:lnTo>
                  <a:pt x="179" y="149"/>
                </a:lnTo>
                <a:lnTo>
                  <a:pt x="183" y="148"/>
                </a:lnTo>
                <a:lnTo>
                  <a:pt x="186" y="151"/>
                </a:lnTo>
                <a:lnTo>
                  <a:pt x="184" y="156"/>
                </a:lnTo>
                <a:lnTo>
                  <a:pt x="186" y="161"/>
                </a:lnTo>
                <a:lnTo>
                  <a:pt x="191" y="163"/>
                </a:lnTo>
                <a:lnTo>
                  <a:pt x="194" y="161"/>
                </a:lnTo>
                <a:lnTo>
                  <a:pt x="201" y="161"/>
                </a:lnTo>
                <a:lnTo>
                  <a:pt x="211" y="156"/>
                </a:lnTo>
                <a:lnTo>
                  <a:pt x="216" y="158"/>
                </a:lnTo>
                <a:lnTo>
                  <a:pt x="216" y="163"/>
                </a:lnTo>
                <a:lnTo>
                  <a:pt x="209" y="168"/>
                </a:lnTo>
                <a:lnTo>
                  <a:pt x="201" y="169"/>
                </a:lnTo>
                <a:lnTo>
                  <a:pt x="201" y="173"/>
                </a:lnTo>
                <a:lnTo>
                  <a:pt x="199" y="176"/>
                </a:lnTo>
                <a:lnTo>
                  <a:pt x="201" y="179"/>
                </a:lnTo>
                <a:lnTo>
                  <a:pt x="196" y="182"/>
                </a:lnTo>
                <a:lnTo>
                  <a:pt x="194" y="182"/>
                </a:lnTo>
                <a:lnTo>
                  <a:pt x="191" y="189"/>
                </a:lnTo>
                <a:lnTo>
                  <a:pt x="183" y="189"/>
                </a:lnTo>
                <a:lnTo>
                  <a:pt x="178" y="191"/>
                </a:lnTo>
                <a:lnTo>
                  <a:pt x="178" y="192"/>
                </a:lnTo>
                <a:lnTo>
                  <a:pt x="181" y="196"/>
                </a:lnTo>
                <a:lnTo>
                  <a:pt x="179" y="199"/>
                </a:lnTo>
                <a:lnTo>
                  <a:pt x="173" y="197"/>
                </a:lnTo>
                <a:lnTo>
                  <a:pt x="169" y="201"/>
                </a:lnTo>
                <a:lnTo>
                  <a:pt x="169" y="206"/>
                </a:lnTo>
                <a:lnTo>
                  <a:pt x="168" y="207"/>
                </a:lnTo>
                <a:lnTo>
                  <a:pt x="163" y="207"/>
                </a:lnTo>
                <a:lnTo>
                  <a:pt x="156" y="212"/>
                </a:lnTo>
                <a:lnTo>
                  <a:pt x="148" y="209"/>
                </a:lnTo>
                <a:lnTo>
                  <a:pt x="145" y="214"/>
                </a:lnTo>
                <a:lnTo>
                  <a:pt x="145" y="221"/>
                </a:lnTo>
                <a:lnTo>
                  <a:pt x="141" y="224"/>
                </a:lnTo>
                <a:lnTo>
                  <a:pt x="141" y="231"/>
                </a:lnTo>
                <a:lnTo>
                  <a:pt x="143" y="234"/>
                </a:lnTo>
                <a:lnTo>
                  <a:pt x="140" y="237"/>
                </a:lnTo>
                <a:lnTo>
                  <a:pt x="133" y="239"/>
                </a:lnTo>
                <a:lnTo>
                  <a:pt x="133" y="242"/>
                </a:lnTo>
                <a:lnTo>
                  <a:pt x="136" y="244"/>
                </a:lnTo>
                <a:lnTo>
                  <a:pt x="141" y="251"/>
                </a:lnTo>
                <a:lnTo>
                  <a:pt x="145" y="254"/>
                </a:lnTo>
                <a:lnTo>
                  <a:pt x="146" y="257"/>
                </a:lnTo>
                <a:lnTo>
                  <a:pt x="153" y="261"/>
                </a:lnTo>
                <a:lnTo>
                  <a:pt x="158" y="272"/>
                </a:lnTo>
                <a:lnTo>
                  <a:pt x="161" y="274"/>
                </a:lnTo>
                <a:lnTo>
                  <a:pt x="165" y="279"/>
                </a:lnTo>
                <a:lnTo>
                  <a:pt x="166" y="284"/>
                </a:lnTo>
                <a:lnTo>
                  <a:pt x="171" y="285"/>
                </a:lnTo>
                <a:lnTo>
                  <a:pt x="171" y="290"/>
                </a:lnTo>
                <a:lnTo>
                  <a:pt x="166" y="292"/>
                </a:lnTo>
                <a:lnTo>
                  <a:pt x="165" y="295"/>
                </a:lnTo>
                <a:lnTo>
                  <a:pt x="168" y="307"/>
                </a:lnTo>
                <a:lnTo>
                  <a:pt x="166" y="310"/>
                </a:lnTo>
                <a:lnTo>
                  <a:pt x="161" y="312"/>
                </a:lnTo>
                <a:lnTo>
                  <a:pt x="165" y="320"/>
                </a:lnTo>
                <a:lnTo>
                  <a:pt x="165" y="324"/>
                </a:lnTo>
                <a:lnTo>
                  <a:pt x="171" y="332"/>
                </a:lnTo>
                <a:lnTo>
                  <a:pt x="179" y="337"/>
                </a:lnTo>
                <a:lnTo>
                  <a:pt x="186" y="342"/>
                </a:lnTo>
                <a:lnTo>
                  <a:pt x="189" y="352"/>
                </a:lnTo>
                <a:lnTo>
                  <a:pt x="186" y="355"/>
                </a:lnTo>
                <a:lnTo>
                  <a:pt x="188" y="360"/>
                </a:lnTo>
                <a:lnTo>
                  <a:pt x="188" y="364"/>
                </a:lnTo>
                <a:lnTo>
                  <a:pt x="189" y="367"/>
                </a:lnTo>
                <a:lnTo>
                  <a:pt x="191" y="374"/>
                </a:lnTo>
                <a:lnTo>
                  <a:pt x="193" y="377"/>
                </a:lnTo>
                <a:lnTo>
                  <a:pt x="193" y="383"/>
                </a:lnTo>
                <a:lnTo>
                  <a:pt x="196" y="388"/>
                </a:lnTo>
                <a:lnTo>
                  <a:pt x="196" y="395"/>
                </a:lnTo>
                <a:lnTo>
                  <a:pt x="193" y="397"/>
                </a:lnTo>
                <a:lnTo>
                  <a:pt x="188" y="412"/>
                </a:lnTo>
                <a:lnTo>
                  <a:pt x="183" y="415"/>
                </a:lnTo>
                <a:lnTo>
                  <a:pt x="181" y="420"/>
                </a:lnTo>
                <a:lnTo>
                  <a:pt x="179" y="423"/>
                </a:lnTo>
                <a:lnTo>
                  <a:pt x="178" y="427"/>
                </a:lnTo>
                <a:lnTo>
                  <a:pt x="178" y="427"/>
                </a:lnTo>
                <a:lnTo>
                  <a:pt x="176" y="432"/>
                </a:lnTo>
                <a:lnTo>
                  <a:pt x="174" y="437"/>
                </a:lnTo>
                <a:lnTo>
                  <a:pt x="173" y="430"/>
                </a:lnTo>
                <a:lnTo>
                  <a:pt x="173" y="425"/>
                </a:lnTo>
                <a:lnTo>
                  <a:pt x="171" y="422"/>
                </a:lnTo>
                <a:lnTo>
                  <a:pt x="171" y="420"/>
                </a:lnTo>
                <a:lnTo>
                  <a:pt x="173" y="420"/>
                </a:lnTo>
                <a:lnTo>
                  <a:pt x="174" y="418"/>
                </a:lnTo>
                <a:lnTo>
                  <a:pt x="178" y="415"/>
                </a:lnTo>
                <a:lnTo>
                  <a:pt x="178" y="410"/>
                </a:lnTo>
                <a:lnTo>
                  <a:pt x="176" y="410"/>
                </a:lnTo>
                <a:lnTo>
                  <a:pt x="176" y="403"/>
                </a:lnTo>
                <a:lnTo>
                  <a:pt x="178" y="403"/>
                </a:lnTo>
                <a:lnTo>
                  <a:pt x="179" y="400"/>
                </a:lnTo>
                <a:lnTo>
                  <a:pt x="178" y="395"/>
                </a:lnTo>
                <a:lnTo>
                  <a:pt x="181" y="392"/>
                </a:lnTo>
                <a:lnTo>
                  <a:pt x="176" y="388"/>
                </a:lnTo>
                <a:lnTo>
                  <a:pt x="174" y="385"/>
                </a:lnTo>
                <a:lnTo>
                  <a:pt x="174" y="380"/>
                </a:lnTo>
                <a:lnTo>
                  <a:pt x="176" y="378"/>
                </a:lnTo>
                <a:lnTo>
                  <a:pt x="174" y="374"/>
                </a:lnTo>
                <a:lnTo>
                  <a:pt x="173" y="372"/>
                </a:lnTo>
                <a:lnTo>
                  <a:pt x="171" y="359"/>
                </a:lnTo>
                <a:lnTo>
                  <a:pt x="168" y="355"/>
                </a:lnTo>
                <a:lnTo>
                  <a:pt x="166" y="352"/>
                </a:lnTo>
                <a:lnTo>
                  <a:pt x="163" y="345"/>
                </a:lnTo>
                <a:lnTo>
                  <a:pt x="161" y="354"/>
                </a:lnTo>
                <a:lnTo>
                  <a:pt x="160" y="354"/>
                </a:lnTo>
                <a:lnTo>
                  <a:pt x="161" y="350"/>
                </a:lnTo>
                <a:lnTo>
                  <a:pt x="158" y="347"/>
                </a:lnTo>
                <a:lnTo>
                  <a:pt x="158" y="337"/>
                </a:lnTo>
                <a:lnTo>
                  <a:pt x="155" y="334"/>
                </a:lnTo>
                <a:lnTo>
                  <a:pt x="155" y="329"/>
                </a:lnTo>
                <a:lnTo>
                  <a:pt x="156" y="327"/>
                </a:lnTo>
                <a:lnTo>
                  <a:pt x="151" y="324"/>
                </a:lnTo>
                <a:lnTo>
                  <a:pt x="150" y="315"/>
                </a:lnTo>
                <a:lnTo>
                  <a:pt x="150" y="315"/>
                </a:lnTo>
                <a:lnTo>
                  <a:pt x="146" y="299"/>
                </a:lnTo>
                <a:lnTo>
                  <a:pt x="145" y="297"/>
                </a:lnTo>
                <a:lnTo>
                  <a:pt x="143" y="294"/>
                </a:lnTo>
                <a:lnTo>
                  <a:pt x="145" y="292"/>
                </a:lnTo>
                <a:lnTo>
                  <a:pt x="145" y="290"/>
                </a:lnTo>
                <a:lnTo>
                  <a:pt x="141" y="285"/>
                </a:lnTo>
                <a:lnTo>
                  <a:pt x="143" y="284"/>
                </a:lnTo>
                <a:lnTo>
                  <a:pt x="143" y="280"/>
                </a:lnTo>
                <a:lnTo>
                  <a:pt x="141" y="284"/>
                </a:lnTo>
                <a:lnTo>
                  <a:pt x="138" y="284"/>
                </a:lnTo>
                <a:lnTo>
                  <a:pt x="135" y="284"/>
                </a:lnTo>
                <a:lnTo>
                  <a:pt x="133" y="279"/>
                </a:lnTo>
                <a:lnTo>
                  <a:pt x="131" y="277"/>
                </a:lnTo>
                <a:lnTo>
                  <a:pt x="126" y="269"/>
                </a:lnTo>
                <a:lnTo>
                  <a:pt x="125" y="266"/>
                </a:lnTo>
                <a:lnTo>
                  <a:pt x="123" y="266"/>
                </a:lnTo>
                <a:lnTo>
                  <a:pt x="123" y="264"/>
                </a:lnTo>
                <a:lnTo>
                  <a:pt x="118" y="261"/>
                </a:lnTo>
                <a:lnTo>
                  <a:pt x="121" y="264"/>
                </a:lnTo>
                <a:lnTo>
                  <a:pt x="120" y="266"/>
                </a:lnTo>
                <a:lnTo>
                  <a:pt x="120" y="267"/>
                </a:lnTo>
                <a:lnTo>
                  <a:pt x="123" y="271"/>
                </a:lnTo>
                <a:lnTo>
                  <a:pt x="121" y="274"/>
                </a:lnTo>
                <a:lnTo>
                  <a:pt x="120" y="276"/>
                </a:lnTo>
                <a:lnTo>
                  <a:pt x="121" y="279"/>
                </a:lnTo>
                <a:lnTo>
                  <a:pt x="115" y="284"/>
                </a:lnTo>
                <a:lnTo>
                  <a:pt x="110" y="284"/>
                </a:lnTo>
                <a:lnTo>
                  <a:pt x="108" y="280"/>
                </a:lnTo>
                <a:lnTo>
                  <a:pt x="106" y="280"/>
                </a:lnTo>
                <a:lnTo>
                  <a:pt x="108" y="284"/>
                </a:lnTo>
                <a:lnTo>
                  <a:pt x="108" y="285"/>
                </a:lnTo>
                <a:lnTo>
                  <a:pt x="111" y="285"/>
                </a:lnTo>
                <a:lnTo>
                  <a:pt x="106" y="289"/>
                </a:lnTo>
                <a:lnTo>
                  <a:pt x="103" y="289"/>
                </a:lnTo>
                <a:lnTo>
                  <a:pt x="100" y="287"/>
                </a:lnTo>
                <a:lnTo>
                  <a:pt x="98" y="290"/>
                </a:lnTo>
                <a:lnTo>
                  <a:pt x="90" y="297"/>
                </a:lnTo>
                <a:lnTo>
                  <a:pt x="85" y="297"/>
                </a:lnTo>
                <a:lnTo>
                  <a:pt x="83" y="297"/>
                </a:lnTo>
                <a:lnTo>
                  <a:pt x="81" y="297"/>
                </a:lnTo>
                <a:lnTo>
                  <a:pt x="81" y="295"/>
                </a:lnTo>
                <a:lnTo>
                  <a:pt x="80" y="299"/>
                </a:lnTo>
                <a:lnTo>
                  <a:pt x="78" y="299"/>
                </a:lnTo>
                <a:lnTo>
                  <a:pt x="75" y="295"/>
                </a:lnTo>
                <a:lnTo>
                  <a:pt x="68" y="299"/>
                </a:lnTo>
                <a:lnTo>
                  <a:pt x="68" y="302"/>
                </a:lnTo>
                <a:lnTo>
                  <a:pt x="65" y="302"/>
                </a:lnTo>
                <a:lnTo>
                  <a:pt x="65" y="295"/>
                </a:lnTo>
                <a:lnTo>
                  <a:pt x="71" y="290"/>
                </a:lnTo>
                <a:lnTo>
                  <a:pt x="71" y="284"/>
                </a:lnTo>
                <a:lnTo>
                  <a:pt x="70" y="290"/>
                </a:lnTo>
                <a:lnTo>
                  <a:pt x="63" y="294"/>
                </a:lnTo>
                <a:lnTo>
                  <a:pt x="60" y="299"/>
                </a:lnTo>
                <a:lnTo>
                  <a:pt x="60" y="297"/>
                </a:lnTo>
                <a:lnTo>
                  <a:pt x="60" y="295"/>
                </a:lnTo>
                <a:lnTo>
                  <a:pt x="58" y="290"/>
                </a:lnTo>
                <a:lnTo>
                  <a:pt x="63" y="269"/>
                </a:lnTo>
                <a:lnTo>
                  <a:pt x="68" y="266"/>
                </a:lnTo>
                <a:lnTo>
                  <a:pt x="66" y="264"/>
                </a:lnTo>
                <a:lnTo>
                  <a:pt x="62" y="254"/>
                </a:lnTo>
                <a:lnTo>
                  <a:pt x="62" y="246"/>
                </a:lnTo>
                <a:lnTo>
                  <a:pt x="58" y="246"/>
                </a:lnTo>
                <a:lnTo>
                  <a:pt x="58" y="242"/>
                </a:lnTo>
                <a:lnTo>
                  <a:pt x="58" y="242"/>
                </a:lnTo>
                <a:lnTo>
                  <a:pt x="55" y="239"/>
                </a:lnTo>
                <a:lnTo>
                  <a:pt x="53" y="232"/>
                </a:lnTo>
                <a:lnTo>
                  <a:pt x="52" y="229"/>
                </a:lnTo>
                <a:lnTo>
                  <a:pt x="48" y="226"/>
                </a:lnTo>
                <a:lnTo>
                  <a:pt x="48" y="222"/>
                </a:lnTo>
                <a:lnTo>
                  <a:pt x="43" y="219"/>
                </a:lnTo>
                <a:lnTo>
                  <a:pt x="45" y="222"/>
                </a:lnTo>
                <a:lnTo>
                  <a:pt x="47" y="231"/>
                </a:lnTo>
                <a:lnTo>
                  <a:pt x="37" y="227"/>
                </a:lnTo>
                <a:lnTo>
                  <a:pt x="33" y="224"/>
                </a:lnTo>
                <a:lnTo>
                  <a:pt x="33" y="221"/>
                </a:lnTo>
                <a:lnTo>
                  <a:pt x="28" y="217"/>
                </a:lnTo>
                <a:lnTo>
                  <a:pt x="28" y="216"/>
                </a:lnTo>
                <a:lnTo>
                  <a:pt x="32" y="216"/>
                </a:lnTo>
                <a:lnTo>
                  <a:pt x="33" y="219"/>
                </a:lnTo>
                <a:lnTo>
                  <a:pt x="37" y="221"/>
                </a:lnTo>
                <a:lnTo>
                  <a:pt x="38" y="219"/>
                </a:lnTo>
                <a:lnTo>
                  <a:pt x="37" y="217"/>
                </a:lnTo>
                <a:lnTo>
                  <a:pt x="33" y="216"/>
                </a:lnTo>
                <a:lnTo>
                  <a:pt x="38" y="212"/>
                </a:lnTo>
                <a:lnTo>
                  <a:pt x="40" y="216"/>
                </a:lnTo>
                <a:lnTo>
                  <a:pt x="43" y="214"/>
                </a:lnTo>
                <a:lnTo>
                  <a:pt x="43" y="211"/>
                </a:lnTo>
                <a:lnTo>
                  <a:pt x="38" y="204"/>
                </a:lnTo>
                <a:lnTo>
                  <a:pt x="30" y="204"/>
                </a:lnTo>
                <a:lnTo>
                  <a:pt x="28" y="201"/>
                </a:lnTo>
                <a:lnTo>
                  <a:pt x="25" y="199"/>
                </a:lnTo>
                <a:lnTo>
                  <a:pt x="23" y="197"/>
                </a:lnTo>
                <a:lnTo>
                  <a:pt x="23" y="199"/>
                </a:lnTo>
                <a:lnTo>
                  <a:pt x="18" y="201"/>
                </a:lnTo>
                <a:lnTo>
                  <a:pt x="18" y="199"/>
                </a:lnTo>
                <a:lnTo>
                  <a:pt x="22" y="194"/>
                </a:lnTo>
                <a:lnTo>
                  <a:pt x="17" y="196"/>
                </a:lnTo>
                <a:lnTo>
                  <a:pt x="13" y="192"/>
                </a:lnTo>
                <a:lnTo>
                  <a:pt x="13" y="194"/>
                </a:lnTo>
                <a:lnTo>
                  <a:pt x="15" y="197"/>
                </a:lnTo>
                <a:lnTo>
                  <a:pt x="5" y="189"/>
                </a:lnTo>
                <a:lnTo>
                  <a:pt x="3" y="184"/>
                </a:lnTo>
                <a:lnTo>
                  <a:pt x="0" y="179"/>
                </a:lnTo>
                <a:lnTo>
                  <a:pt x="0" y="179"/>
                </a:lnTo>
                <a:lnTo>
                  <a:pt x="0" y="178"/>
                </a:lnTo>
                <a:lnTo>
                  <a:pt x="2" y="174"/>
                </a:lnTo>
                <a:lnTo>
                  <a:pt x="5" y="168"/>
                </a:lnTo>
                <a:lnTo>
                  <a:pt x="8" y="169"/>
                </a:lnTo>
                <a:lnTo>
                  <a:pt x="10" y="164"/>
                </a:lnTo>
                <a:lnTo>
                  <a:pt x="10" y="156"/>
                </a:lnTo>
                <a:lnTo>
                  <a:pt x="12" y="153"/>
                </a:lnTo>
                <a:lnTo>
                  <a:pt x="13" y="153"/>
                </a:lnTo>
                <a:lnTo>
                  <a:pt x="17" y="153"/>
                </a:lnTo>
                <a:lnTo>
                  <a:pt x="18" y="144"/>
                </a:lnTo>
                <a:lnTo>
                  <a:pt x="18" y="141"/>
                </a:lnTo>
                <a:lnTo>
                  <a:pt x="18" y="134"/>
                </a:lnTo>
                <a:lnTo>
                  <a:pt x="18" y="129"/>
                </a:lnTo>
                <a:lnTo>
                  <a:pt x="23" y="129"/>
                </a:lnTo>
                <a:lnTo>
                  <a:pt x="23" y="123"/>
                </a:lnTo>
                <a:lnTo>
                  <a:pt x="23" y="116"/>
                </a:lnTo>
                <a:lnTo>
                  <a:pt x="20" y="106"/>
                </a:lnTo>
                <a:lnTo>
                  <a:pt x="25" y="106"/>
                </a:lnTo>
                <a:lnTo>
                  <a:pt x="30" y="108"/>
                </a:lnTo>
                <a:lnTo>
                  <a:pt x="37" y="106"/>
                </a:lnTo>
                <a:lnTo>
                  <a:pt x="40" y="99"/>
                </a:lnTo>
                <a:lnTo>
                  <a:pt x="42" y="89"/>
                </a:lnTo>
                <a:lnTo>
                  <a:pt x="48" y="78"/>
                </a:lnTo>
                <a:lnTo>
                  <a:pt x="42" y="75"/>
                </a:lnTo>
                <a:lnTo>
                  <a:pt x="42" y="71"/>
                </a:lnTo>
                <a:lnTo>
                  <a:pt x="48" y="61"/>
                </a:lnTo>
                <a:lnTo>
                  <a:pt x="52" y="53"/>
                </a:lnTo>
                <a:lnTo>
                  <a:pt x="50" y="51"/>
                </a:lnTo>
                <a:lnTo>
                  <a:pt x="50" y="45"/>
                </a:lnTo>
                <a:lnTo>
                  <a:pt x="58" y="35"/>
                </a:lnTo>
                <a:lnTo>
                  <a:pt x="63" y="33"/>
                </a:lnTo>
                <a:lnTo>
                  <a:pt x="70" y="26"/>
                </a:lnTo>
                <a:lnTo>
                  <a:pt x="71" y="21"/>
                </a:lnTo>
                <a:lnTo>
                  <a:pt x="80" y="18"/>
                </a:lnTo>
                <a:lnTo>
                  <a:pt x="86" y="15"/>
                </a:lnTo>
                <a:lnTo>
                  <a:pt x="91" y="16"/>
                </a:lnTo>
                <a:lnTo>
                  <a:pt x="95" y="18"/>
                </a:lnTo>
                <a:lnTo>
                  <a:pt x="95" y="15"/>
                </a:lnTo>
                <a:lnTo>
                  <a:pt x="95" y="10"/>
                </a:lnTo>
                <a:lnTo>
                  <a:pt x="100" y="5"/>
                </a:lnTo>
                <a:lnTo>
                  <a:pt x="98" y="1"/>
                </a:lnTo>
                <a:lnTo>
                  <a:pt x="98" y="1"/>
                </a:lnTo>
                <a:lnTo>
                  <a:pt x="98" y="1"/>
                </a:lnTo>
                <a:close/>
                <a:moveTo>
                  <a:pt x="32" y="232"/>
                </a:moveTo>
                <a:lnTo>
                  <a:pt x="33" y="236"/>
                </a:lnTo>
                <a:lnTo>
                  <a:pt x="38" y="237"/>
                </a:lnTo>
                <a:lnTo>
                  <a:pt x="40" y="234"/>
                </a:lnTo>
                <a:lnTo>
                  <a:pt x="35" y="231"/>
                </a:lnTo>
                <a:lnTo>
                  <a:pt x="32" y="23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 name="9Slide.vn 21">
            <a:extLst>
              <a:ext uri="{FF2B5EF4-FFF2-40B4-BE49-F238E27FC236}">
                <a16:creationId xmlns:a16="http://schemas.microsoft.com/office/drawing/2014/main" id="{4FE2E1E7-B590-495B-8E48-F51A719D00BC}"/>
              </a:ext>
            </a:extLst>
          </p:cNvPr>
          <p:cNvSpPr>
            <a:spLocks noEditPoints="1"/>
          </p:cNvSpPr>
          <p:nvPr/>
        </p:nvSpPr>
        <p:spPr bwMode="auto">
          <a:xfrm>
            <a:off x="10453374" y="3090484"/>
            <a:ext cx="43411" cy="70145"/>
          </a:xfrm>
          <a:custGeom>
            <a:avLst/>
            <a:gdLst/>
            <a:ahLst/>
            <a:cxnLst>
              <a:cxn ang="0">
                <a:pos x="0" y="38"/>
              </a:cxn>
              <a:cxn ang="0">
                <a:pos x="4" y="33"/>
              </a:cxn>
              <a:cxn ang="0">
                <a:pos x="2" y="35"/>
              </a:cxn>
              <a:cxn ang="0">
                <a:pos x="0" y="43"/>
              </a:cxn>
              <a:cxn ang="0">
                <a:pos x="9" y="7"/>
              </a:cxn>
              <a:cxn ang="0">
                <a:pos x="2" y="0"/>
              </a:cxn>
              <a:cxn ang="0">
                <a:pos x="12" y="0"/>
              </a:cxn>
              <a:cxn ang="0">
                <a:pos x="9" y="5"/>
              </a:cxn>
              <a:cxn ang="0">
                <a:pos x="9" y="7"/>
              </a:cxn>
              <a:cxn ang="0">
                <a:pos x="19" y="3"/>
              </a:cxn>
              <a:cxn ang="0">
                <a:pos x="25" y="8"/>
              </a:cxn>
              <a:cxn ang="0">
                <a:pos x="24" y="10"/>
              </a:cxn>
              <a:cxn ang="0">
                <a:pos x="17" y="8"/>
              </a:cxn>
              <a:cxn ang="0">
                <a:pos x="12" y="5"/>
              </a:cxn>
              <a:cxn ang="0">
                <a:pos x="14" y="3"/>
              </a:cxn>
              <a:cxn ang="0">
                <a:pos x="15" y="2"/>
              </a:cxn>
              <a:cxn ang="0">
                <a:pos x="10" y="10"/>
              </a:cxn>
              <a:cxn ang="0">
                <a:pos x="10" y="12"/>
              </a:cxn>
              <a:cxn ang="0">
                <a:pos x="10" y="13"/>
              </a:cxn>
              <a:cxn ang="0">
                <a:pos x="7" y="20"/>
              </a:cxn>
              <a:cxn ang="0">
                <a:pos x="4" y="18"/>
              </a:cxn>
              <a:cxn ang="0">
                <a:pos x="0" y="18"/>
              </a:cxn>
              <a:cxn ang="0">
                <a:pos x="4" y="22"/>
              </a:cxn>
              <a:cxn ang="0">
                <a:pos x="5" y="27"/>
              </a:cxn>
              <a:cxn ang="0">
                <a:pos x="4" y="35"/>
              </a:cxn>
              <a:cxn ang="0">
                <a:pos x="2" y="48"/>
              </a:cxn>
              <a:cxn ang="0">
                <a:pos x="4" y="56"/>
              </a:cxn>
              <a:cxn ang="0">
                <a:pos x="5" y="70"/>
              </a:cxn>
              <a:cxn ang="0">
                <a:pos x="14" y="88"/>
              </a:cxn>
              <a:cxn ang="0">
                <a:pos x="24" y="90"/>
              </a:cxn>
              <a:cxn ang="0">
                <a:pos x="40" y="86"/>
              </a:cxn>
              <a:cxn ang="0">
                <a:pos x="50" y="71"/>
              </a:cxn>
              <a:cxn ang="0">
                <a:pos x="52" y="65"/>
              </a:cxn>
              <a:cxn ang="0">
                <a:pos x="53" y="58"/>
              </a:cxn>
              <a:cxn ang="0">
                <a:pos x="52" y="51"/>
              </a:cxn>
              <a:cxn ang="0">
                <a:pos x="45" y="38"/>
              </a:cxn>
              <a:cxn ang="0">
                <a:pos x="37" y="33"/>
              </a:cxn>
              <a:cxn ang="0">
                <a:pos x="34" y="32"/>
              </a:cxn>
              <a:cxn ang="0">
                <a:pos x="37" y="27"/>
              </a:cxn>
              <a:cxn ang="0">
                <a:pos x="32" y="22"/>
              </a:cxn>
              <a:cxn ang="0">
                <a:pos x="29" y="17"/>
              </a:cxn>
              <a:cxn ang="0">
                <a:pos x="27" y="13"/>
              </a:cxn>
              <a:cxn ang="0">
                <a:pos x="19" y="12"/>
              </a:cxn>
              <a:cxn ang="0">
                <a:pos x="15" y="10"/>
              </a:cxn>
            </a:cxnLst>
            <a:rect l="0" t="0" r="r" b="b"/>
            <a:pathLst>
              <a:path w="53" h="90">
                <a:moveTo>
                  <a:pt x="0" y="43"/>
                </a:moveTo>
                <a:lnTo>
                  <a:pt x="0" y="38"/>
                </a:lnTo>
                <a:lnTo>
                  <a:pt x="0" y="35"/>
                </a:lnTo>
                <a:lnTo>
                  <a:pt x="4" y="33"/>
                </a:lnTo>
                <a:lnTo>
                  <a:pt x="2" y="35"/>
                </a:lnTo>
                <a:lnTo>
                  <a:pt x="2" y="35"/>
                </a:lnTo>
                <a:lnTo>
                  <a:pt x="2" y="38"/>
                </a:lnTo>
                <a:lnTo>
                  <a:pt x="0" y="43"/>
                </a:lnTo>
                <a:lnTo>
                  <a:pt x="0" y="43"/>
                </a:lnTo>
                <a:close/>
                <a:moveTo>
                  <a:pt x="9" y="7"/>
                </a:moveTo>
                <a:lnTo>
                  <a:pt x="2" y="3"/>
                </a:lnTo>
                <a:lnTo>
                  <a:pt x="2" y="0"/>
                </a:lnTo>
                <a:lnTo>
                  <a:pt x="10" y="0"/>
                </a:lnTo>
                <a:lnTo>
                  <a:pt x="12" y="0"/>
                </a:lnTo>
                <a:lnTo>
                  <a:pt x="10" y="5"/>
                </a:lnTo>
                <a:lnTo>
                  <a:pt x="9" y="5"/>
                </a:lnTo>
                <a:lnTo>
                  <a:pt x="9" y="7"/>
                </a:lnTo>
                <a:lnTo>
                  <a:pt x="9" y="7"/>
                </a:lnTo>
                <a:close/>
                <a:moveTo>
                  <a:pt x="15" y="2"/>
                </a:moveTo>
                <a:lnTo>
                  <a:pt x="19" y="3"/>
                </a:lnTo>
                <a:lnTo>
                  <a:pt x="19" y="7"/>
                </a:lnTo>
                <a:lnTo>
                  <a:pt x="25" y="8"/>
                </a:lnTo>
                <a:lnTo>
                  <a:pt x="25" y="12"/>
                </a:lnTo>
                <a:lnTo>
                  <a:pt x="24" y="10"/>
                </a:lnTo>
                <a:lnTo>
                  <a:pt x="19" y="10"/>
                </a:lnTo>
                <a:lnTo>
                  <a:pt x="17" y="8"/>
                </a:lnTo>
                <a:lnTo>
                  <a:pt x="12" y="7"/>
                </a:lnTo>
                <a:lnTo>
                  <a:pt x="12" y="5"/>
                </a:lnTo>
                <a:lnTo>
                  <a:pt x="15" y="3"/>
                </a:lnTo>
                <a:lnTo>
                  <a:pt x="14" y="3"/>
                </a:lnTo>
                <a:lnTo>
                  <a:pt x="15" y="2"/>
                </a:lnTo>
                <a:lnTo>
                  <a:pt x="15" y="2"/>
                </a:lnTo>
                <a:close/>
                <a:moveTo>
                  <a:pt x="10" y="8"/>
                </a:moveTo>
                <a:lnTo>
                  <a:pt x="10" y="10"/>
                </a:lnTo>
                <a:lnTo>
                  <a:pt x="12" y="12"/>
                </a:lnTo>
                <a:lnTo>
                  <a:pt x="10" y="12"/>
                </a:lnTo>
                <a:lnTo>
                  <a:pt x="9" y="12"/>
                </a:lnTo>
                <a:lnTo>
                  <a:pt x="10" y="13"/>
                </a:lnTo>
                <a:lnTo>
                  <a:pt x="10" y="17"/>
                </a:lnTo>
                <a:lnTo>
                  <a:pt x="7" y="20"/>
                </a:lnTo>
                <a:lnTo>
                  <a:pt x="5" y="20"/>
                </a:lnTo>
                <a:lnTo>
                  <a:pt x="4" y="18"/>
                </a:lnTo>
                <a:lnTo>
                  <a:pt x="0" y="17"/>
                </a:lnTo>
                <a:lnTo>
                  <a:pt x="0" y="18"/>
                </a:lnTo>
                <a:lnTo>
                  <a:pt x="2" y="20"/>
                </a:lnTo>
                <a:lnTo>
                  <a:pt x="4" y="22"/>
                </a:lnTo>
                <a:lnTo>
                  <a:pt x="4" y="23"/>
                </a:lnTo>
                <a:lnTo>
                  <a:pt x="5" y="27"/>
                </a:lnTo>
                <a:lnTo>
                  <a:pt x="5" y="33"/>
                </a:lnTo>
                <a:lnTo>
                  <a:pt x="4" y="35"/>
                </a:lnTo>
                <a:lnTo>
                  <a:pt x="2" y="45"/>
                </a:lnTo>
                <a:lnTo>
                  <a:pt x="2" y="48"/>
                </a:lnTo>
                <a:lnTo>
                  <a:pt x="2" y="48"/>
                </a:lnTo>
                <a:lnTo>
                  <a:pt x="4" y="56"/>
                </a:lnTo>
                <a:lnTo>
                  <a:pt x="2" y="60"/>
                </a:lnTo>
                <a:lnTo>
                  <a:pt x="5" y="70"/>
                </a:lnTo>
                <a:lnTo>
                  <a:pt x="10" y="81"/>
                </a:lnTo>
                <a:lnTo>
                  <a:pt x="14" y="88"/>
                </a:lnTo>
                <a:lnTo>
                  <a:pt x="19" y="90"/>
                </a:lnTo>
                <a:lnTo>
                  <a:pt x="24" y="90"/>
                </a:lnTo>
                <a:lnTo>
                  <a:pt x="32" y="88"/>
                </a:lnTo>
                <a:lnTo>
                  <a:pt x="40" y="86"/>
                </a:lnTo>
                <a:lnTo>
                  <a:pt x="47" y="78"/>
                </a:lnTo>
                <a:lnTo>
                  <a:pt x="50" y="71"/>
                </a:lnTo>
                <a:lnTo>
                  <a:pt x="52" y="68"/>
                </a:lnTo>
                <a:lnTo>
                  <a:pt x="52" y="65"/>
                </a:lnTo>
                <a:lnTo>
                  <a:pt x="53" y="63"/>
                </a:lnTo>
                <a:lnTo>
                  <a:pt x="53" y="58"/>
                </a:lnTo>
                <a:lnTo>
                  <a:pt x="50" y="55"/>
                </a:lnTo>
                <a:lnTo>
                  <a:pt x="52" y="51"/>
                </a:lnTo>
                <a:lnTo>
                  <a:pt x="49" y="48"/>
                </a:lnTo>
                <a:lnTo>
                  <a:pt x="45" y="38"/>
                </a:lnTo>
                <a:lnTo>
                  <a:pt x="42" y="32"/>
                </a:lnTo>
                <a:lnTo>
                  <a:pt x="37" y="33"/>
                </a:lnTo>
                <a:lnTo>
                  <a:pt x="37" y="32"/>
                </a:lnTo>
                <a:lnTo>
                  <a:pt x="34" y="32"/>
                </a:lnTo>
                <a:lnTo>
                  <a:pt x="39" y="30"/>
                </a:lnTo>
                <a:lnTo>
                  <a:pt x="37" y="27"/>
                </a:lnTo>
                <a:lnTo>
                  <a:pt x="35" y="27"/>
                </a:lnTo>
                <a:lnTo>
                  <a:pt x="32" y="22"/>
                </a:lnTo>
                <a:lnTo>
                  <a:pt x="30" y="22"/>
                </a:lnTo>
                <a:lnTo>
                  <a:pt x="29" y="17"/>
                </a:lnTo>
                <a:lnTo>
                  <a:pt x="27" y="15"/>
                </a:lnTo>
                <a:lnTo>
                  <a:pt x="27" y="13"/>
                </a:lnTo>
                <a:lnTo>
                  <a:pt x="20" y="10"/>
                </a:lnTo>
                <a:lnTo>
                  <a:pt x="19" y="12"/>
                </a:lnTo>
                <a:lnTo>
                  <a:pt x="15" y="12"/>
                </a:lnTo>
                <a:lnTo>
                  <a:pt x="15" y="10"/>
                </a:lnTo>
                <a:lnTo>
                  <a:pt x="10" y="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4" name="9Slide.vn 22">
            <a:extLst>
              <a:ext uri="{FF2B5EF4-FFF2-40B4-BE49-F238E27FC236}">
                <a16:creationId xmlns:a16="http://schemas.microsoft.com/office/drawing/2014/main" id="{98080137-EC31-49BA-B13B-661EACF27D2D}"/>
              </a:ext>
            </a:extLst>
          </p:cNvPr>
          <p:cNvSpPr>
            <a:spLocks noEditPoints="1"/>
          </p:cNvSpPr>
          <p:nvPr/>
        </p:nvSpPr>
        <p:spPr bwMode="auto">
          <a:xfrm>
            <a:off x="10212199" y="2652471"/>
            <a:ext cx="546664" cy="469190"/>
          </a:xfrm>
          <a:custGeom>
            <a:avLst/>
            <a:gdLst/>
            <a:ahLst/>
            <a:cxnLst>
              <a:cxn ang="0">
                <a:pos x="231" y="51"/>
              </a:cxn>
              <a:cxn ang="0">
                <a:pos x="267" y="69"/>
              </a:cxn>
              <a:cxn ang="0">
                <a:pos x="277" y="116"/>
              </a:cxn>
              <a:cxn ang="0">
                <a:pos x="353" y="144"/>
              </a:cxn>
              <a:cxn ang="0">
                <a:pos x="442" y="164"/>
              </a:cxn>
              <a:cxn ang="0">
                <a:pos x="476" y="132"/>
              </a:cxn>
              <a:cxn ang="0">
                <a:pos x="513" y="161"/>
              </a:cxn>
              <a:cxn ang="0">
                <a:pos x="546" y="136"/>
              </a:cxn>
              <a:cxn ang="0">
                <a:pos x="579" y="112"/>
              </a:cxn>
              <a:cxn ang="0">
                <a:pos x="633" y="98"/>
              </a:cxn>
              <a:cxn ang="0">
                <a:pos x="657" y="99"/>
              </a:cxn>
              <a:cxn ang="0">
                <a:pos x="679" y="122"/>
              </a:cxn>
              <a:cxn ang="0">
                <a:pos x="644" y="154"/>
              </a:cxn>
              <a:cxn ang="0">
                <a:pos x="621" y="220"/>
              </a:cxn>
              <a:cxn ang="0">
                <a:pos x="599" y="262"/>
              </a:cxn>
              <a:cxn ang="0">
                <a:pos x="588" y="274"/>
              </a:cxn>
              <a:cxn ang="0">
                <a:pos x="569" y="235"/>
              </a:cxn>
              <a:cxn ang="0">
                <a:pos x="554" y="242"/>
              </a:cxn>
              <a:cxn ang="0">
                <a:pos x="563" y="222"/>
              </a:cxn>
              <a:cxn ang="0">
                <a:pos x="558" y="196"/>
              </a:cxn>
              <a:cxn ang="0">
                <a:pos x="510" y="182"/>
              </a:cxn>
              <a:cxn ang="0">
                <a:pos x="491" y="172"/>
              </a:cxn>
              <a:cxn ang="0">
                <a:pos x="475" y="167"/>
              </a:cxn>
              <a:cxn ang="0">
                <a:pos x="483" y="196"/>
              </a:cxn>
              <a:cxn ang="0">
                <a:pos x="493" y="245"/>
              </a:cxn>
              <a:cxn ang="0">
                <a:pos x="498" y="285"/>
              </a:cxn>
              <a:cxn ang="0">
                <a:pos x="481" y="280"/>
              </a:cxn>
              <a:cxn ang="0">
                <a:pos x="475" y="280"/>
              </a:cxn>
              <a:cxn ang="0">
                <a:pos x="450" y="312"/>
              </a:cxn>
              <a:cxn ang="0">
                <a:pos x="420" y="328"/>
              </a:cxn>
              <a:cxn ang="0">
                <a:pos x="375" y="382"/>
              </a:cxn>
              <a:cxn ang="0">
                <a:pos x="329" y="418"/>
              </a:cxn>
              <a:cxn ang="0">
                <a:pos x="304" y="461"/>
              </a:cxn>
              <a:cxn ang="0">
                <a:pos x="299" y="553"/>
              </a:cxn>
              <a:cxn ang="0">
                <a:pos x="290" y="578"/>
              </a:cxn>
              <a:cxn ang="0">
                <a:pos x="259" y="596"/>
              </a:cxn>
              <a:cxn ang="0">
                <a:pos x="209" y="541"/>
              </a:cxn>
              <a:cxn ang="0">
                <a:pos x="176" y="488"/>
              </a:cxn>
              <a:cxn ang="0">
                <a:pos x="149" y="435"/>
              </a:cxn>
              <a:cxn ang="0">
                <a:pos x="126" y="370"/>
              </a:cxn>
              <a:cxn ang="0">
                <a:pos x="113" y="322"/>
              </a:cxn>
              <a:cxn ang="0">
                <a:pos x="108" y="287"/>
              </a:cxn>
              <a:cxn ang="0">
                <a:pos x="108" y="269"/>
              </a:cxn>
              <a:cxn ang="0">
                <a:pos x="86" y="303"/>
              </a:cxn>
              <a:cxn ang="0">
                <a:pos x="15" y="272"/>
              </a:cxn>
              <a:cxn ang="0">
                <a:pos x="35" y="272"/>
              </a:cxn>
              <a:cxn ang="0">
                <a:pos x="40" y="262"/>
              </a:cxn>
              <a:cxn ang="0">
                <a:pos x="0" y="242"/>
              </a:cxn>
              <a:cxn ang="0">
                <a:pos x="51" y="219"/>
              </a:cxn>
              <a:cxn ang="0">
                <a:pos x="48" y="191"/>
              </a:cxn>
              <a:cxn ang="0">
                <a:pos x="15" y="161"/>
              </a:cxn>
              <a:cxn ang="0">
                <a:pos x="56" y="136"/>
              </a:cxn>
              <a:cxn ang="0">
                <a:pos x="111" y="76"/>
              </a:cxn>
              <a:cxn ang="0">
                <a:pos x="134" y="28"/>
              </a:cxn>
              <a:cxn ang="0">
                <a:pos x="199" y="6"/>
              </a:cxn>
              <a:cxn ang="0">
                <a:pos x="493" y="284"/>
              </a:cxn>
              <a:cxn ang="0">
                <a:pos x="486" y="290"/>
              </a:cxn>
            </a:cxnLst>
            <a:rect l="0" t="0" r="r" b="b"/>
            <a:pathLst>
              <a:path w="681" h="601">
                <a:moveTo>
                  <a:pt x="217" y="18"/>
                </a:moveTo>
                <a:lnTo>
                  <a:pt x="219" y="21"/>
                </a:lnTo>
                <a:lnTo>
                  <a:pt x="219" y="24"/>
                </a:lnTo>
                <a:lnTo>
                  <a:pt x="226" y="28"/>
                </a:lnTo>
                <a:lnTo>
                  <a:pt x="226" y="36"/>
                </a:lnTo>
                <a:lnTo>
                  <a:pt x="227" y="39"/>
                </a:lnTo>
                <a:lnTo>
                  <a:pt x="226" y="43"/>
                </a:lnTo>
                <a:lnTo>
                  <a:pt x="229" y="44"/>
                </a:lnTo>
                <a:lnTo>
                  <a:pt x="231" y="48"/>
                </a:lnTo>
                <a:lnTo>
                  <a:pt x="231" y="51"/>
                </a:lnTo>
                <a:lnTo>
                  <a:pt x="234" y="53"/>
                </a:lnTo>
                <a:lnTo>
                  <a:pt x="236" y="56"/>
                </a:lnTo>
                <a:lnTo>
                  <a:pt x="241" y="59"/>
                </a:lnTo>
                <a:lnTo>
                  <a:pt x="244" y="54"/>
                </a:lnTo>
                <a:lnTo>
                  <a:pt x="249" y="54"/>
                </a:lnTo>
                <a:lnTo>
                  <a:pt x="251" y="58"/>
                </a:lnTo>
                <a:lnTo>
                  <a:pt x="257" y="58"/>
                </a:lnTo>
                <a:lnTo>
                  <a:pt x="262" y="63"/>
                </a:lnTo>
                <a:lnTo>
                  <a:pt x="265" y="64"/>
                </a:lnTo>
                <a:lnTo>
                  <a:pt x="267" y="69"/>
                </a:lnTo>
                <a:lnTo>
                  <a:pt x="272" y="69"/>
                </a:lnTo>
                <a:lnTo>
                  <a:pt x="274" y="73"/>
                </a:lnTo>
                <a:lnTo>
                  <a:pt x="274" y="73"/>
                </a:lnTo>
                <a:lnTo>
                  <a:pt x="275" y="81"/>
                </a:lnTo>
                <a:lnTo>
                  <a:pt x="270" y="93"/>
                </a:lnTo>
                <a:lnTo>
                  <a:pt x="270" y="99"/>
                </a:lnTo>
                <a:lnTo>
                  <a:pt x="265" y="107"/>
                </a:lnTo>
                <a:lnTo>
                  <a:pt x="267" y="112"/>
                </a:lnTo>
                <a:lnTo>
                  <a:pt x="272" y="112"/>
                </a:lnTo>
                <a:lnTo>
                  <a:pt x="277" y="116"/>
                </a:lnTo>
                <a:lnTo>
                  <a:pt x="280" y="116"/>
                </a:lnTo>
                <a:lnTo>
                  <a:pt x="285" y="119"/>
                </a:lnTo>
                <a:lnTo>
                  <a:pt x="294" y="121"/>
                </a:lnTo>
                <a:lnTo>
                  <a:pt x="305" y="127"/>
                </a:lnTo>
                <a:lnTo>
                  <a:pt x="312" y="136"/>
                </a:lnTo>
                <a:lnTo>
                  <a:pt x="322" y="137"/>
                </a:lnTo>
                <a:lnTo>
                  <a:pt x="325" y="141"/>
                </a:lnTo>
                <a:lnTo>
                  <a:pt x="332" y="141"/>
                </a:lnTo>
                <a:lnTo>
                  <a:pt x="340" y="146"/>
                </a:lnTo>
                <a:lnTo>
                  <a:pt x="353" y="144"/>
                </a:lnTo>
                <a:lnTo>
                  <a:pt x="357" y="147"/>
                </a:lnTo>
                <a:lnTo>
                  <a:pt x="370" y="146"/>
                </a:lnTo>
                <a:lnTo>
                  <a:pt x="382" y="147"/>
                </a:lnTo>
                <a:lnTo>
                  <a:pt x="382" y="154"/>
                </a:lnTo>
                <a:lnTo>
                  <a:pt x="388" y="159"/>
                </a:lnTo>
                <a:lnTo>
                  <a:pt x="402" y="161"/>
                </a:lnTo>
                <a:lnTo>
                  <a:pt x="407" y="159"/>
                </a:lnTo>
                <a:lnTo>
                  <a:pt x="415" y="159"/>
                </a:lnTo>
                <a:lnTo>
                  <a:pt x="435" y="166"/>
                </a:lnTo>
                <a:lnTo>
                  <a:pt x="442" y="164"/>
                </a:lnTo>
                <a:lnTo>
                  <a:pt x="450" y="167"/>
                </a:lnTo>
                <a:lnTo>
                  <a:pt x="465" y="166"/>
                </a:lnTo>
                <a:lnTo>
                  <a:pt x="466" y="154"/>
                </a:lnTo>
                <a:lnTo>
                  <a:pt x="461" y="146"/>
                </a:lnTo>
                <a:lnTo>
                  <a:pt x="465" y="136"/>
                </a:lnTo>
                <a:lnTo>
                  <a:pt x="463" y="131"/>
                </a:lnTo>
                <a:lnTo>
                  <a:pt x="463" y="131"/>
                </a:lnTo>
                <a:lnTo>
                  <a:pt x="468" y="127"/>
                </a:lnTo>
                <a:lnTo>
                  <a:pt x="473" y="127"/>
                </a:lnTo>
                <a:lnTo>
                  <a:pt x="476" y="132"/>
                </a:lnTo>
                <a:lnTo>
                  <a:pt x="476" y="137"/>
                </a:lnTo>
                <a:lnTo>
                  <a:pt x="481" y="141"/>
                </a:lnTo>
                <a:lnTo>
                  <a:pt x="481" y="141"/>
                </a:lnTo>
                <a:lnTo>
                  <a:pt x="481" y="146"/>
                </a:lnTo>
                <a:lnTo>
                  <a:pt x="480" y="149"/>
                </a:lnTo>
                <a:lnTo>
                  <a:pt x="483" y="156"/>
                </a:lnTo>
                <a:lnTo>
                  <a:pt x="491" y="157"/>
                </a:lnTo>
                <a:lnTo>
                  <a:pt x="495" y="156"/>
                </a:lnTo>
                <a:lnTo>
                  <a:pt x="506" y="161"/>
                </a:lnTo>
                <a:lnTo>
                  <a:pt x="513" y="161"/>
                </a:lnTo>
                <a:lnTo>
                  <a:pt x="518" y="156"/>
                </a:lnTo>
                <a:lnTo>
                  <a:pt x="525" y="156"/>
                </a:lnTo>
                <a:lnTo>
                  <a:pt x="530" y="157"/>
                </a:lnTo>
                <a:lnTo>
                  <a:pt x="538" y="156"/>
                </a:lnTo>
                <a:lnTo>
                  <a:pt x="545" y="156"/>
                </a:lnTo>
                <a:lnTo>
                  <a:pt x="554" y="152"/>
                </a:lnTo>
                <a:lnTo>
                  <a:pt x="554" y="149"/>
                </a:lnTo>
                <a:lnTo>
                  <a:pt x="554" y="142"/>
                </a:lnTo>
                <a:lnTo>
                  <a:pt x="546" y="141"/>
                </a:lnTo>
                <a:lnTo>
                  <a:pt x="546" y="136"/>
                </a:lnTo>
                <a:lnTo>
                  <a:pt x="548" y="131"/>
                </a:lnTo>
                <a:lnTo>
                  <a:pt x="551" y="131"/>
                </a:lnTo>
                <a:lnTo>
                  <a:pt x="559" y="129"/>
                </a:lnTo>
                <a:lnTo>
                  <a:pt x="563" y="127"/>
                </a:lnTo>
                <a:lnTo>
                  <a:pt x="566" y="122"/>
                </a:lnTo>
                <a:lnTo>
                  <a:pt x="569" y="121"/>
                </a:lnTo>
                <a:lnTo>
                  <a:pt x="573" y="121"/>
                </a:lnTo>
                <a:lnTo>
                  <a:pt x="573" y="119"/>
                </a:lnTo>
                <a:lnTo>
                  <a:pt x="578" y="117"/>
                </a:lnTo>
                <a:lnTo>
                  <a:pt x="579" y="112"/>
                </a:lnTo>
                <a:lnTo>
                  <a:pt x="584" y="107"/>
                </a:lnTo>
                <a:lnTo>
                  <a:pt x="589" y="107"/>
                </a:lnTo>
                <a:lnTo>
                  <a:pt x="598" y="106"/>
                </a:lnTo>
                <a:lnTo>
                  <a:pt x="604" y="99"/>
                </a:lnTo>
                <a:lnTo>
                  <a:pt x="603" y="94"/>
                </a:lnTo>
                <a:lnTo>
                  <a:pt x="606" y="94"/>
                </a:lnTo>
                <a:lnTo>
                  <a:pt x="613" y="91"/>
                </a:lnTo>
                <a:lnTo>
                  <a:pt x="616" y="96"/>
                </a:lnTo>
                <a:lnTo>
                  <a:pt x="623" y="94"/>
                </a:lnTo>
                <a:lnTo>
                  <a:pt x="633" y="98"/>
                </a:lnTo>
                <a:lnTo>
                  <a:pt x="634" y="96"/>
                </a:lnTo>
                <a:lnTo>
                  <a:pt x="634" y="91"/>
                </a:lnTo>
                <a:lnTo>
                  <a:pt x="644" y="86"/>
                </a:lnTo>
                <a:lnTo>
                  <a:pt x="647" y="88"/>
                </a:lnTo>
                <a:lnTo>
                  <a:pt x="651" y="89"/>
                </a:lnTo>
                <a:lnTo>
                  <a:pt x="654" y="89"/>
                </a:lnTo>
                <a:lnTo>
                  <a:pt x="656" y="91"/>
                </a:lnTo>
                <a:lnTo>
                  <a:pt x="652" y="98"/>
                </a:lnTo>
                <a:lnTo>
                  <a:pt x="654" y="101"/>
                </a:lnTo>
                <a:lnTo>
                  <a:pt x="657" y="99"/>
                </a:lnTo>
                <a:lnTo>
                  <a:pt x="659" y="99"/>
                </a:lnTo>
                <a:lnTo>
                  <a:pt x="661" y="103"/>
                </a:lnTo>
                <a:lnTo>
                  <a:pt x="664" y="107"/>
                </a:lnTo>
                <a:lnTo>
                  <a:pt x="664" y="109"/>
                </a:lnTo>
                <a:lnTo>
                  <a:pt x="661" y="114"/>
                </a:lnTo>
                <a:lnTo>
                  <a:pt x="662" y="117"/>
                </a:lnTo>
                <a:lnTo>
                  <a:pt x="667" y="117"/>
                </a:lnTo>
                <a:lnTo>
                  <a:pt x="671" y="117"/>
                </a:lnTo>
                <a:lnTo>
                  <a:pt x="674" y="119"/>
                </a:lnTo>
                <a:lnTo>
                  <a:pt x="679" y="122"/>
                </a:lnTo>
                <a:lnTo>
                  <a:pt x="681" y="126"/>
                </a:lnTo>
                <a:lnTo>
                  <a:pt x="676" y="131"/>
                </a:lnTo>
                <a:lnTo>
                  <a:pt x="676" y="136"/>
                </a:lnTo>
                <a:lnTo>
                  <a:pt x="676" y="139"/>
                </a:lnTo>
                <a:lnTo>
                  <a:pt x="672" y="137"/>
                </a:lnTo>
                <a:lnTo>
                  <a:pt x="667" y="136"/>
                </a:lnTo>
                <a:lnTo>
                  <a:pt x="661" y="139"/>
                </a:lnTo>
                <a:lnTo>
                  <a:pt x="652" y="142"/>
                </a:lnTo>
                <a:lnTo>
                  <a:pt x="651" y="147"/>
                </a:lnTo>
                <a:lnTo>
                  <a:pt x="644" y="154"/>
                </a:lnTo>
                <a:lnTo>
                  <a:pt x="639" y="156"/>
                </a:lnTo>
                <a:lnTo>
                  <a:pt x="631" y="166"/>
                </a:lnTo>
                <a:lnTo>
                  <a:pt x="631" y="172"/>
                </a:lnTo>
                <a:lnTo>
                  <a:pt x="633" y="174"/>
                </a:lnTo>
                <a:lnTo>
                  <a:pt x="629" y="182"/>
                </a:lnTo>
                <a:lnTo>
                  <a:pt x="623" y="192"/>
                </a:lnTo>
                <a:lnTo>
                  <a:pt x="623" y="196"/>
                </a:lnTo>
                <a:lnTo>
                  <a:pt x="629" y="199"/>
                </a:lnTo>
                <a:lnTo>
                  <a:pt x="623" y="210"/>
                </a:lnTo>
                <a:lnTo>
                  <a:pt x="621" y="220"/>
                </a:lnTo>
                <a:lnTo>
                  <a:pt x="618" y="227"/>
                </a:lnTo>
                <a:lnTo>
                  <a:pt x="611" y="229"/>
                </a:lnTo>
                <a:lnTo>
                  <a:pt x="606" y="227"/>
                </a:lnTo>
                <a:lnTo>
                  <a:pt x="601" y="227"/>
                </a:lnTo>
                <a:lnTo>
                  <a:pt x="604" y="237"/>
                </a:lnTo>
                <a:lnTo>
                  <a:pt x="604" y="244"/>
                </a:lnTo>
                <a:lnTo>
                  <a:pt x="604" y="250"/>
                </a:lnTo>
                <a:lnTo>
                  <a:pt x="599" y="250"/>
                </a:lnTo>
                <a:lnTo>
                  <a:pt x="599" y="255"/>
                </a:lnTo>
                <a:lnTo>
                  <a:pt x="599" y="262"/>
                </a:lnTo>
                <a:lnTo>
                  <a:pt x="599" y="265"/>
                </a:lnTo>
                <a:lnTo>
                  <a:pt x="598" y="274"/>
                </a:lnTo>
                <a:lnTo>
                  <a:pt x="594" y="274"/>
                </a:lnTo>
                <a:lnTo>
                  <a:pt x="593" y="274"/>
                </a:lnTo>
                <a:lnTo>
                  <a:pt x="591" y="277"/>
                </a:lnTo>
                <a:lnTo>
                  <a:pt x="591" y="280"/>
                </a:lnTo>
                <a:lnTo>
                  <a:pt x="591" y="279"/>
                </a:lnTo>
                <a:lnTo>
                  <a:pt x="589" y="277"/>
                </a:lnTo>
                <a:lnTo>
                  <a:pt x="589" y="275"/>
                </a:lnTo>
                <a:lnTo>
                  <a:pt x="588" y="274"/>
                </a:lnTo>
                <a:lnTo>
                  <a:pt x="586" y="270"/>
                </a:lnTo>
                <a:lnTo>
                  <a:pt x="584" y="264"/>
                </a:lnTo>
                <a:lnTo>
                  <a:pt x="583" y="255"/>
                </a:lnTo>
                <a:lnTo>
                  <a:pt x="581" y="252"/>
                </a:lnTo>
                <a:lnTo>
                  <a:pt x="581" y="247"/>
                </a:lnTo>
                <a:lnTo>
                  <a:pt x="579" y="242"/>
                </a:lnTo>
                <a:lnTo>
                  <a:pt x="578" y="239"/>
                </a:lnTo>
                <a:lnTo>
                  <a:pt x="576" y="235"/>
                </a:lnTo>
                <a:lnTo>
                  <a:pt x="573" y="237"/>
                </a:lnTo>
                <a:lnTo>
                  <a:pt x="569" y="235"/>
                </a:lnTo>
                <a:lnTo>
                  <a:pt x="566" y="235"/>
                </a:lnTo>
                <a:lnTo>
                  <a:pt x="568" y="239"/>
                </a:lnTo>
                <a:lnTo>
                  <a:pt x="566" y="240"/>
                </a:lnTo>
                <a:lnTo>
                  <a:pt x="566" y="242"/>
                </a:lnTo>
                <a:lnTo>
                  <a:pt x="564" y="245"/>
                </a:lnTo>
                <a:lnTo>
                  <a:pt x="566" y="247"/>
                </a:lnTo>
                <a:lnTo>
                  <a:pt x="566" y="250"/>
                </a:lnTo>
                <a:lnTo>
                  <a:pt x="563" y="250"/>
                </a:lnTo>
                <a:lnTo>
                  <a:pt x="559" y="245"/>
                </a:lnTo>
                <a:lnTo>
                  <a:pt x="554" y="242"/>
                </a:lnTo>
                <a:lnTo>
                  <a:pt x="554" y="240"/>
                </a:lnTo>
                <a:lnTo>
                  <a:pt x="551" y="239"/>
                </a:lnTo>
                <a:lnTo>
                  <a:pt x="549" y="232"/>
                </a:lnTo>
                <a:lnTo>
                  <a:pt x="549" y="230"/>
                </a:lnTo>
                <a:lnTo>
                  <a:pt x="551" y="229"/>
                </a:lnTo>
                <a:lnTo>
                  <a:pt x="553" y="225"/>
                </a:lnTo>
                <a:lnTo>
                  <a:pt x="556" y="222"/>
                </a:lnTo>
                <a:lnTo>
                  <a:pt x="558" y="224"/>
                </a:lnTo>
                <a:lnTo>
                  <a:pt x="561" y="225"/>
                </a:lnTo>
                <a:lnTo>
                  <a:pt x="563" y="222"/>
                </a:lnTo>
                <a:lnTo>
                  <a:pt x="563" y="220"/>
                </a:lnTo>
                <a:lnTo>
                  <a:pt x="566" y="219"/>
                </a:lnTo>
                <a:lnTo>
                  <a:pt x="569" y="210"/>
                </a:lnTo>
                <a:lnTo>
                  <a:pt x="569" y="205"/>
                </a:lnTo>
                <a:lnTo>
                  <a:pt x="573" y="201"/>
                </a:lnTo>
                <a:lnTo>
                  <a:pt x="571" y="201"/>
                </a:lnTo>
                <a:lnTo>
                  <a:pt x="566" y="196"/>
                </a:lnTo>
                <a:lnTo>
                  <a:pt x="563" y="197"/>
                </a:lnTo>
                <a:lnTo>
                  <a:pt x="561" y="196"/>
                </a:lnTo>
                <a:lnTo>
                  <a:pt x="558" y="196"/>
                </a:lnTo>
                <a:lnTo>
                  <a:pt x="549" y="196"/>
                </a:lnTo>
                <a:lnTo>
                  <a:pt x="541" y="196"/>
                </a:lnTo>
                <a:lnTo>
                  <a:pt x="533" y="196"/>
                </a:lnTo>
                <a:lnTo>
                  <a:pt x="526" y="196"/>
                </a:lnTo>
                <a:lnTo>
                  <a:pt x="521" y="194"/>
                </a:lnTo>
                <a:lnTo>
                  <a:pt x="516" y="194"/>
                </a:lnTo>
                <a:lnTo>
                  <a:pt x="511" y="192"/>
                </a:lnTo>
                <a:lnTo>
                  <a:pt x="511" y="189"/>
                </a:lnTo>
                <a:lnTo>
                  <a:pt x="510" y="186"/>
                </a:lnTo>
                <a:lnTo>
                  <a:pt x="510" y="182"/>
                </a:lnTo>
                <a:lnTo>
                  <a:pt x="508" y="177"/>
                </a:lnTo>
                <a:lnTo>
                  <a:pt x="505" y="172"/>
                </a:lnTo>
                <a:lnTo>
                  <a:pt x="503" y="172"/>
                </a:lnTo>
                <a:lnTo>
                  <a:pt x="503" y="174"/>
                </a:lnTo>
                <a:lnTo>
                  <a:pt x="498" y="172"/>
                </a:lnTo>
                <a:lnTo>
                  <a:pt x="495" y="171"/>
                </a:lnTo>
                <a:lnTo>
                  <a:pt x="491" y="167"/>
                </a:lnTo>
                <a:lnTo>
                  <a:pt x="490" y="167"/>
                </a:lnTo>
                <a:lnTo>
                  <a:pt x="488" y="171"/>
                </a:lnTo>
                <a:lnTo>
                  <a:pt x="491" y="172"/>
                </a:lnTo>
                <a:lnTo>
                  <a:pt x="490" y="172"/>
                </a:lnTo>
                <a:lnTo>
                  <a:pt x="485" y="172"/>
                </a:lnTo>
                <a:lnTo>
                  <a:pt x="481" y="169"/>
                </a:lnTo>
                <a:lnTo>
                  <a:pt x="481" y="166"/>
                </a:lnTo>
                <a:lnTo>
                  <a:pt x="478" y="162"/>
                </a:lnTo>
                <a:lnTo>
                  <a:pt x="476" y="161"/>
                </a:lnTo>
                <a:lnTo>
                  <a:pt x="475" y="162"/>
                </a:lnTo>
                <a:lnTo>
                  <a:pt x="473" y="164"/>
                </a:lnTo>
                <a:lnTo>
                  <a:pt x="473" y="166"/>
                </a:lnTo>
                <a:lnTo>
                  <a:pt x="475" y="167"/>
                </a:lnTo>
                <a:lnTo>
                  <a:pt x="473" y="174"/>
                </a:lnTo>
                <a:lnTo>
                  <a:pt x="468" y="179"/>
                </a:lnTo>
                <a:lnTo>
                  <a:pt x="468" y="184"/>
                </a:lnTo>
                <a:lnTo>
                  <a:pt x="478" y="187"/>
                </a:lnTo>
                <a:lnTo>
                  <a:pt x="483" y="186"/>
                </a:lnTo>
                <a:lnTo>
                  <a:pt x="490" y="186"/>
                </a:lnTo>
                <a:lnTo>
                  <a:pt x="488" y="189"/>
                </a:lnTo>
                <a:lnTo>
                  <a:pt x="490" y="196"/>
                </a:lnTo>
                <a:lnTo>
                  <a:pt x="486" y="197"/>
                </a:lnTo>
                <a:lnTo>
                  <a:pt x="483" y="196"/>
                </a:lnTo>
                <a:lnTo>
                  <a:pt x="480" y="197"/>
                </a:lnTo>
                <a:lnTo>
                  <a:pt x="478" y="204"/>
                </a:lnTo>
                <a:lnTo>
                  <a:pt x="473" y="205"/>
                </a:lnTo>
                <a:lnTo>
                  <a:pt x="473" y="214"/>
                </a:lnTo>
                <a:lnTo>
                  <a:pt x="478" y="219"/>
                </a:lnTo>
                <a:lnTo>
                  <a:pt x="485" y="222"/>
                </a:lnTo>
                <a:lnTo>
                  <a:pt x="491" y="229"/>
                </a:lnTo>
                <a:lnTo>
                  <a:pt x="491" y="235"/>
                </a:lnTo>
                <a:lnTo>
                  <a:pt x="493" y="240"/>
                </a:lnTo>
                <a:lnTo>
                  <a:pt x="493" y="245"/>
                </a:lnTo>
                <a:lnTo>
                  <a:pt x="493" y="252"/>
                </a:lnTo>
                <a:lnTo>
                  <a:pt x="500" y="260"/>
                </a:lnTo>
                <a:lnTo>
                  <a:pt x="501" y="267"/>
                </a:lnTo>
                <a:lnTo>
                  <a:pt x="503" y="270"/>
                </a:lnTo>
                <a:lnTo>
                  <a:pt x="503" y="277"/>
                </a:lnTo>
                <a:lnTo>
                  <a:pt x="501" y="277"/>
                </a:lnTo>
                <a:lnTo>
                  <a:pt x="505" y="282"/>
                </a:lnTo>
                <a:lnTo>
                  <a:pt x="501" y="287"/>
                </a:lnTo>
                <a:lnTo>
                  <a:pt x="498" y="282"/>
                </a:lnTo>
                <a:lnTo>
                  <a:pt x="498" y="285"/>
                </a:lnTo>
                <a:lnTo>
                  <a:pt x="496" y="284"/>
                </a:lnTo>
                <a:lnTo>
                  <a:pt x="495" y="279"/>
                </a:lnTo>
                <a:lnTo>
                  <a:pt x="493" y="277"/>
                </a:lnTo>
                <a:lnTo>
                  <a:pt x="493" y="279"/>
                </a:lnTo>
                <a:lnTo>
                  <a:pt x="491" y="280"/>
                </a:lnTo>
                <a:lnTo>
                  <a:pt x="491" y="280"/>
                </a:lnTo>
                <a:lnTo>
                  <a:pt x="490" y="282"/>
                </a:lnTo>
                <a:lnTo>
                  <a:pt x="486" y="280"/>
                </a:lnTo>
                <a:lnTo>
                  <a:pt x="486" y="282"/>
                </a:lnTo>
                <a:lnTo>
                  <a:pt x="481" y="280"/>
                </a:lnTo>
                <a:lnTo>
                  <a:pt x="481" y="275"/>
                </a:lnTo>
                <a:lnTo>
                  <a:pt x="481" y="272"/>
                </a:lnTo>
                <a:lnTo>
                  <a:pt x="478" y="269"/>
                </a:lnTo>
                <a:lnTo>
                  <a:pt x="473" y="269"/>
                </a:lnTo>
                <a:lnTo>
                  <a:pt x="475" y="270"/>
                </a:lnTo>
                <a:lnTo>
                  <a:pt x="476" y="270"/>
                </a:lnTo>
                <a:lnTo>
                  <a:pt x="478" y="272"/>
                </a:lnTo>
                <a:lnTo>
                  <a:pt x="478" y="274"/>
                </a:lnTo>
                <a:lnTo>
                  <a:pt x="476" y="277"/>
                </a:lnTo>
                <a:lnTo>
                  <a:pt x="475" y="280"/>
                </a:lnTo>
                <a:lnTo>
                  <a:pt x="471" y="284"/>
                </a:lnTo>
                <a:lnTo>
                  <a:pt x="456" y="289"/>
                </a:lnTo>
                <a:lnTo>
                  <a:pt x="455" y="290"/>
                </a:lnTo>
                <a:lnTo>
                  <a:pt x="453" y="294"/>
                </a:lnTo>
                <a:lnTo>
                  <a:pt x="451" y="299"/>
                </a:lnTo>
                <a:lnTo>
                  <a:pt x="451" y="300"/>
                </a:lnTo>
                <a:lnTo>
                  <a:pt x="455" y="305"/>
                </a:lnTo>
                <a:lnTo>
                  <a:pt x="455" y="307"/>
                </a:lnTo>
                <a:lnTo>
                  <a:pt x="456" y="308"/>
                </a:lnTo>
                <a:lnTo>
                  <a:pt x="450" y="312"/>
                </a:lnTo>
                <a:lnTo>
                  <a:pt x="448" y="317"/>
                </a:lnTo>
                <a:lnTo>
                  <a:pt x="447" y="317"/>
                </a:lnTo>
                <a:lnTo>
                  <a:pt x="448" y="318"/>
                </a:lnTo>
                <a:lnTo>
                  <a:pt x="438" y="325"/>
                </a:lnTo>
                <a:lnTo>
                  <a:pt x="438" y="327"/>
                </a:lnTo>
                <a:lnTo>
                  <a:pt x="425" y="333"/>
                </a:lnTo>
                <a:lnTo>
                  <a:pt x="423" y="332"/>
                </a:lnTo>
                <a:lnTo>
                  <a:pt x="423" y="330"/>
                </a:lnTo>
                <a:lnTo>
                  <a:pt x="422" y="328"/>
                </a:lnTo>
                <a:lnTo>
                  <a:pt x="420" y="328"/>
                </a:lnTo>
                <a:lnTo>
                  <a:pt x="417" y="332"/>
                </a:lnTo>
                <a:lnTo>
                  <a:pt x="413" y="332"/>
                </a:lnTo>
                <a:lnTo>
                  <a:pt x="413" y="338"/>
                </a:lnTo>
                <a:lnTo>
                  <a:pt x="417" y="337"/>
                </a:lnTo>
                <a:lnTo>
                  <a:pt x="418" y="335"/>
                </a:lnTo>
                <a:lnTo>
                  <a:pt x="420" y="335"/>
                </a:lnTo>
                <a:lnTo>
                  <a:pt x="403" y="348"/>
                </a:lnTo>
                <a:lnTo>
                  <a:pt x="400" y="360"/>
                </a:lnTo>
                <a:lnTo>
                  <a:pt x="378" y="375"/>
                </a:lnTo>
                <a:lnTo>
                  <a:pt x="375" y="382"/>
                </a:lnTo>
                <a:lnTo>
                  <a:pt x="370" y="385"/>
                </a:lnTo>
                <a:lnTo>
                  <a:pt x="360" y="388"/>
                </a:lnTo>
                <a:lnTo>
                  <a:pt x="353" y="393"/>
                </a:lnTo>
                <a:lnTo>
                  <a:pt x="353" y="398"/>
                </a:lnTo>
                <a:lnTo>
                  <a:pt x="353" y="403"/>
                </a:lnTo>
                <a:lnTo>
                  <a:pt x="350" y="408"/>
                </a:lnTo>
                <a:lnTo>
                  <a:pt x="344" y="411"/>
                </a:lnTo>
                <a:lnTo>
                  <a:pt x="334" y="410"/>
                </a:lnTo>
                <a:lnTo>
                  <a:pt x="329" y="413"/>
                </a:lnTo>
                <a:lnTo>
                  <a:pt x="329" y="418"/>
                </a:lnTo>
                <a:lnTo>
                  <a:pt x="322" y="426"/>
                </a:lnTo>
                <a:lnTo>
                  <a:pt x="319" y="426"/>
                </a:lnTo>
                <a:lnTo>
                  <a:pt x="315" y="423"/>
                </a:lnTo>
                <a:lnTo>
                  <a:pt x="314" y="423"/>
                </a:lnTo>
                <a:lnTo>
                  <a:pt x="305" y="430"/>
                </a:lnTo>
                <a:lnTo>
                  <a:pt x="304" y="433"/>
                </a:lnTo>
                <a:lnTo>
                  <a:pt x="304" y="441"/>
                </a:lnTo>
                <a:lnTo>
                  <a:pt x="307" y="451"/>
                </a:lnTo>
                <a:lnTo>
                  <a:pt x="304" y="456"/>
                </a:lnTo>
                <a:lnTo>
                  <a:pt x="304" y="461"/>
                </a:lnTo>
                <a:lnTo>
                  <a:pt x="304" y="480"/>
                </a:lnTo>
                <a:lnTo>
                  <a:pt x="310" y="481"/>
                </a:lnTo>
                <a:lnTo>
                  <a:pt x="312" y="491"/>
                </a:lnTo>
                <a:lnTo>
                  <a:pt x="305" y="506"/>
                </a:lnTo>
                <a:lnTo>
                  <a:pt x="300" y="516"/>
                </a:lnTo>
                <a:lnTo>
                  <a:pt x="300" y="524"/>
                </a:lnTo>
                <a:lnTo>
                  <a:pt x="302" y="528"/>
                </a:lnTo>
                <a:lnTo>
                  <a:pt x="304" y="546"/>
                </a:lnTo>
                <a:lnTo>
                  <a:pt x="304" y="551"/>
                </a:lnTo>
                <a:lnTo>
                  <a:pt x="299" y="553"/>
                </a:lnTo>
                <a:lnTo>
                  <a:pt x="297" y="551"/>
                </a:lnTo>
                <a:lnTo>
                  <a:pt x="290" y="553"/>
                </a:lnTo>
                <a:lnTo>
                  <a:pt x="287" y="558"/>
                </a:lnTo>
                <a:lnTo>
                  <a:pt x="289" y="559"/>
                </a:lnTo>
                <a:lnTo>
                  <a:pt x="282" y="566"/>
                </a:lnTo>
                <a:lnTo>
                  <a:pt x="280" y="569"/>
                </a:lnTo>
                <a:lnTo>
                  <a:pt x="280" y="571"/>
                </a:lnTo>
                <a:lnTo>
                  <a:pt x="289" y="574"/>
                </a:lnTo>
                <a:lnTo>
                  <a:pt x="290" y="576"/>
                </a:lnTo>
                <a:lnTo>
                  <a:pt x="290" y="578"/>
                </a:lnTo>
                <a:lnTo>
                  <a:pt x="289" y="576"/>
                </a:lnTo>
                <a:lnTo>
                  <a:pt x="285" y="574"/>
                </a:lnTo>
                <a:lnTo>
                  <a:pt x="275" y="578"/>
                </a:lnTo>
                <a:lnTo>
                  <a:pt x="274" y="578"/>
                </a:lnTo>
                <a:lnTo>
                  <a:pt x="265" y="581"/>
                </a:lnTo>
                <a:lnTo>
                  <a:pt x="262" y="584"/>
                </a:lnTo>
                <a:lnTo>
                  <a:pt x="262" y="588"/>
                </a:lnTo>
                <a:lnTo>
                  <a:pt x="260" y="588"/>
                </a:lnTo>
                <a:lnTo>
                  <a:pt x="262" y="589"/>
                </a:lnTo>
                <a:lnTo>
                  <a:pt x="259" y="596"/>
                </a:lnTo>
                <a:lnTo>
                  <a:pt x="251" y="601"/>
                </a:lnTo>
                <a:lnTo>
                  <a:pt x="242" y="601"/>
                </a:lnTo>
                <a:lnTo>
                  <a:pt x="236" y="596"/>
                </a:lnTo>
                <a:lnTo>
                  <a:pt x="227" y="588"/>
                </a:lnTo>
                <a:lnTo>
                  <a:pt x="219" y="573"/>
                </a:lnTo>
                <a:lnTo>
                  <a:pt x="219" y="563"/>
                </a:lnTo>
                <a:lnTo>
                  <a:pt x="216" y="554"/>
                </a:lnTo>
                <a:lnTo>
                  <a:pt x="211" y="546"/>
                </a:lnTo>
                <a:lnTo>
                  <a:pt x="211" y="541"/>
                </a:lnTo>
                <a:lnTo>
                  <a:pt x="209" y="541"/>
                </a:lnTo>
                <a:lnTo>
                  <a:pt x="206" y="534"/>
                </a:lnTo>
                <a:lnTo>
                  <a:pt x="204" y="528"/>
                </a:lnTo>
                <a:lnTo>
                  <a:pt x="197" y="519"/>
                </a:lnTo>
                <a:lnTo>
                  <a:pt x="192" y="514"/>
                </a:lnTo>
                <a:lnTo>
                  <a:pt x="191" y="514"/>
                </a:lnTo>
                <a:lnTo>
                  <a:pt x="184" y="508"/>
                </a:lnTo>
                <a:lnTo>
                  <a:pt x="181" y="501"/>
                </a:lnTo>
                <a:lnTo>
                  <a:pt x="179" y="499"/>
                </a:lnTo>
                <a:lnTo>
                  <a:pt x="177" y="491"/>
                </a:lnTo>
                <a:lnTo>
                  <a:pt x="176" y="488"/>
                </a:lnTo>
                <a:lnTo>
                  <a:pt x="171" y="478"/>
                </a:lnTo>
                <a:lnTo>
                  <a:pt x="169" y="470"/>
                </a:lnTo>
                <a:lnTo>
                  <a:pt x="167" y="466"/>
                </a:lnTo>
                <a:lnTo>
                  <a:pt x="164" y="461"/>
                </a:lnTo>
                <a:lnTo>
                  <a:pt x="164" y="455"/>
                </a:lnTo>
                <a:lnTo>
                  <a:pt x="162" y="455"/>
                </a:lnTo>
                <a:lnTo>
                  <a:pt x="156" y="448"/>
                </a:lnTo>
                <a:lnTo>
                  <a:pt x="156" y="445"/>
                </a:lnTo>
                <a:lnTo>
                  <a:pt x="154" y="445"/>
                </a:lnTo>
                <a:lnTo>
                  <a:pt x="149" y="435"/>
                </a:lnTo>
                <a:lnTo>
                  <a:pt x="149" y="433"/>
                </a:lnTo>
                <a:lnTo>
                  <a:pt x="146" y="431"/>
                </a:lnTo>
                <a:lnTo>
                  <a:pt x="144" y="425"/>
                </a:lnTo>
                <a:lnTo>
                  <a:pt x="141" y="421"/>
                </a:lnTo>
                <a:lnTo>
                  <a:pt x="136" y="413"/>
                </a:lnTo>
                <a:lnTo>
                  <a:pt x="136" y="400"/>
                </a:lnTo>
                <a:lnTo>
                  <a:pt x="126" y="382"/>
                </a:lnTo>
                <a:lnTo>
                  <a:pt x="126" y="377"/>
                </a:lnTo>
                <a:lnTo>
                  <a:pt x="121" y="370"/>
                </a:lnTo>
                <a:lnTo>
                  <a:pt x="126" y="370"/>
                </a:lnTo>
                <a:lnTo>
                  <a:pt x="119" y="362"/>
                </a:lnTo>
                <a:lnTo>
                  <a:pt x="119" y="357"/>
                </a:lnTo>
                <a:lnTo>
                  <a:pt x="123" y="357"/>
                </a:lnTo>
                <a:lnTo>
                  <a:pt x="121" y="353"/>
                </a:lnTo>
                <a:lnTo>
                  <a:pt x="119" y="348"/>
                </a:lnTo>
                <a:lnTo>
                  <a:pt x="113" y="337"/>
                </a:lnTo>
                <a:lnTo>
                  <a:pt x="111" y="330"/>
                </a:lnTo>
                <a:lnTo>
                  <a:pt x="116" y="328"/>
                </a:lnTo>
                <a:lnTo>
                  <a:pt x="113" y="325"/>
                </a:lnTo>
                <a:lnTo>
                  <a:pt x="113" y="322"/>
                </a:lnTo>
                <a:lnTo>
                  <a:pt x="114" y="317"/>
                </a:lnTo>
                <a:lnTo>
                  <a:pt x="114" y="310"/>
                </a:lnTo>
                <a:lnTo>
                  <a:pt x="111" y="303"/>
                </a:lnTo>
                <a:lnTo>
                  <a:pt x="109" y="302"/>
                </a:lnTo>
                <a:lnTo>
                  <a:pt x="106" y="292"/>
                </a:lnTo>
                <a:lnTo>
                  <a:pt x="113" y="290"/>
                </a:lnTo>
                <a:lnTo>
                  <a:pt x="114" y="287"/>
                </a:lnTo>
                <a:lnTo>
                  <a:pt x="118" y="287"/>
                </a:lnTo>
                <a:lnTo>
                  <a:pt x="114" y="287"/>
                </a:lnTo>
                <a:lnTo>
                  <a:pt x="108" y="287"/>
                </a:lnTo>
                <a:lnTo>
                  <a:pt x="104" y="287"/>
                </a:lnTo>
                <a:lnTo>
                  <a:pt x="106" y="282"/>
                </a:lnTo>
                <a:lnTo>
                  <a:pt x="103" y="279"/>
                </a:lnTo>
                <a:lnTo>
                  <a:pt x="104" y="275"/>
                </a:lnTo>
                <a:lnTo>
                  <a:pt x="106" y="274"/>
                </a:lnTo>
                <a:lnTo>
                  <a:pt x="108" y="274"/>
                </a:lnTo>
                <a:lnTo>
                  <a:pt x="113" y="270"/>
                </a:lnTo>
                <a:lnTo>
                  <a:pt x="114" y="269"/>
                </a:lnTo>
                <a:lnTo>
                  <a:pt x="109" y="270"/>
                </a:lnTo>
                <a:lnTo>
                  <a:pt x="108" y="269"/>
                </a:lnTo>
                <a:lnTo>
                  <a:pt x="101" y="270"/>
                </a:lnTo>
                <a:lnTo>
                  <a:pt x="99" y="267"/>
                </a:lnTo>
                <a:lnTo>
                  <a:pt x="99" y="269"/>
                </a:lnTo>
                <a:lnTo>
                  <a:pt x="99" y="274"/>
                </a:lnTo>
                <a:lnTo>
                  <a:pt x="94" y="282"/>
                </a:lnTo>
                <a:lnTo>
                  <a:pt x="99" y="285"/>
                </a:lnTo>
                <a:lnTo>
                  <a:pt x="98" y="294"/>
                </a:lnTo>
                <a:lnTo>
                  <a:pt x="94" y="297"/>
                </a:lnTo>
                <a:lnTo>
                  <a:pt x="94" y="300"/>
                </a:lnTo>
                <a:lnTo>
                  <a:pt x="86" y="303"/>
                </a:lnTo>
                <a:lnTo>
                  <a:pt x="73" y="310"/>
                </a:lnTo>
                <a:lnTo>
                  <a:pt x="68" y="312"/>
                </a:lnTo>
                <a:lnTo>
                  <a:pt x="58" y="310"/>
                </a:lnTo>
                <a:lnTo>
                  <a:pt x="40" y="297"/>
                </a:lnTo>
                <a:lnTo>
                  <a:pt x="33" y="287"/>
                </a:lnTo>
                <a:lnTo>
                  <a:pt x="33" y="287"/>
                </a:lnTo>
                <a:lnTo>
                  <a:pt x="30" y="287"/>
                </a:lnTo>
                <a:lnTo>
                  <a:pt x="26" y="285"/>
                </a:lnTo>
                <a:lnTo>
                  <a:pt x="16" y="275"/>
                </a:lnTo>
                <a:lnTo>
                  <a:pt x="15" y="272"/>
                </a:lnTo>
                <a:lnTo>
                  <a:pt x="16" y="270"/>
                </a:lnTo>
                <a:lnTo>
                  <a:pt x="20" y="269"/>
                </a:lnTo>
                <a:lnTo>
                  <a:pt x="20" y="270"/>
                </a:lnTo>
                <a:lnTo>
                  <a:pt x="23" y="270"/>
                </a:lnTo>
                <a:lnTo>
                  <a:pt x="23" y="275"/>
                </a:lnTo>
                <a:lnTo>
                  <a:pt x="26" y="275"/>
                </a:lnTo>
                <a:lnTo>
                  <a:pt x="30" y="274"/>
                </a:lnTo>
                <a:lnTo>
                  <a:pt x="31" y="274"/>
                </a:lnTo>
                <a:lnTo>
                  <a:pt x="33" y="275"/>
                </a:lnTo>
                <a:lnTo>
                  <a:pt x="35" y="272"/>
                </a:lnTo>
                <a:lnTo>
                  <a:pt x="45" y="265"/>
                </a:lnTo>
                <a:lnTo>
                  <a:pt x="48" y="265"/>
                </a:lnTo>
                <a:lnTo>
                  <a:pt x="51" y="259"/>
                </a:lnTo>
                <a:lnTo>
                  <a:pt x="53" y="259"/>
                </a:lnTo>
                <a:lnTo>
                  <a:pt x="54" y="255"/>
                </a:lnTo>
                <a:lnTo>
                  <a:pt x="50" y="255"/>
                </a:lnTo>
                <a:lnTo>
                  <a:pt x="50" y="254"/>
                </a:lnTo>
                <a:lnTo>
                  <a:pt x="50" y="255"/>
                </a:lnTo>
                <a:lnTo>
                  <a:pt x="50" y="257"/>
                </a:lnTo>
                <a:lnTo>
                  <a:pt x="40" y="262"/>
                </a:lnTo>
                <a:lnTo>
                  <a:pt x="33" y="262"/>
                </a:lnTo>
                <a:lnTo>
                  <a:pt x="28" y="262"/>
                </a:lnTo>
                <a:lnTo>
                  <a:pt x="13" y="257"/>
                </a:lnTo>
                <a:lnTo>
                  <a:pt x="5" y="250"/>
                </a:lnTo>
                <a:lnTo>
                  <a:pt x="1" y="249"/>
                </a:lnTo>
                <a:lnTo>
                  <a:pt x="3" y="245"/>
                </a:lnTo>
                <a:lnTo>
                  <a:pt x="8" y="239"/>
                </a:lnTo>
                <a:lnTo>
                  <a:pt x="13" y="237"/>
                </a:lnTo>
                <a:lnTo>
                  <a:pt x="6" y="237"/>
                </a:lnTo>
                <a:lnTo>
                  <a:pt x="0" y="242"/>
                </a:lnTo>
                <a:lnTo>
                  <a:pt x="0" y="235"/>
                </a:lnTo>
                <a:lnTo>
                  <a:pt x="5" y="232"/>
                </a:lnTo>
                <a:lnTo>
                  <a:pt x="8" y="232"/>
                </a:lnTo>
                <a:lnTo>
                  <a:pt x="10" y="227"/>
                </a:lnTo>
                <a:lnTo>
                  <a:pt x="13" y="227"/>
                </a:lnTo>
                <a:lnTo>
                  <a:pt x="18" y="225"/>
                </a:lnTo>
                <a:lnTo>
                  <a:pt x="35" y="225"/>
                </a:lnTo>
                <a:lnTo>
                  <a:pt x="43" y="224"/>
                </a:lnTo>
                <a:lnTo>
                  <a:pt x="46" y="220"/>
                </a:lnTo>
                <a:lnTo>
                  <a:pt x="51" y="219"/>
                </a:lnTo>
                <a:lnTo>
                  <a:pt x="50" y="222"/>
                </a:lnTo>
                <a:lnTo>
                  <a:pt x="51" y="225"/>
                </a:lnTo>
                <a:lnTo>
                  <a:pt x="56" y="222"/>
                </a:lnTo>
                <a:lnTo>
                  <a:pt x="61" y="220"/>
                </a:lnTo>
                <a:lnTo>
                  <a:pt x="59" y="219"/>
                </a:lnTo>
                <a:lnTo>
                  <a:pt x="59" y="215"/>
                </a:lnTo>
                <a:lnTo>
                  <a:pt x="54" y="202"/>
                </a:lnTo>
                <a:lnTo>
                  <a:pt x="50" y="196"/>
                </a:lnTo>
                <a:lnTo>
                  <a:pt x="51" y="192"/>
                </a:lnTo>
                <a:lnTo>
                  <a:pt x="48" y="191"/>
                </a:lnTo>
                <a:lnTo>
                  <a:pt x="43" y="191"/>
                </a:lnTo>
                <a:lnTo>
                  <a:pt x="36" y="186"/>
                </a:lnTo>
                <a:lnTo>
                  <a:pt x="35" y="179"/>
                </a:lnTo>
                <a:lnTo>
                  <a:pt x="35" y="172"/>
                </a:lnTo>
                <a:lnTo>
                  <a:pt x="31" y="166"/>
                </a:lnTo>
                <a:lnTo>
                  <a:pt x="26" y="166"/>
                </a:lnTo>
                <a:lnTo>
                  <a:pt x="25" y="167"/>
                </a:lnTo>
                <a:lnTo>
                  <a:pt x="18" y="166"/>
                </a:lnTo>
                <a:lnTo>
                  <a:pt x="15" y="166"/>
                </a:lnTo>
                <a:lnTo>
                  <a:pt x="15" y="161"/>
                </a:lnTo>
                <a:lnTo>
                  <a:pt x="18" y="151"/>
                </a:lnTo>
                <a:lnTo>
                  <a:pt x="21" y="151"/>
                </a:lnTo>
                <a:lnTo>
                  <a:pt x="28" y="142"/>
                </a:lnTo>
                <a:lnTo>
                  <a:pt x="30" y="137"/>
                </a:lnTo>
                <a:lnTo>
                  <a:pt x="35" y="136"/>
                </a:lnTo>
                <a:lnTo>
                  <a:pt x="36" y="134"/>
                </a:lnTo>
                <a:lnTo>
                  <a:pt x="43" y="136"/>
                </a:lnTo>
                <a:lnTo>
                  <a:pt x="43" y="141"/>
                </a:lnTo>
                <a:lnTo>
                  <a:pt x="46" y="141"/>
                </a:lnTo>
                <a:lnTo>
                  <a:pt x="56" y="136"/>
                </a:lnTo>
                <a:lnTo>
                  <a:pt x="68" y="136"/>
                </a:lnTo>
                <a:lnTo>
                  <a:pt x="76" y="127"/>
                </a:lnTo>
                <a:lnTo>
                  <a:pt x="81" y="116"/>
                </a:lnTo>
                <a:lnTo>
                  <a:pt x="93" y="107"/>
                </a:lnTo>
                <a:lnTo>
                  <a:pt x="94" y="104"/>
                </a:lnTo>
                <a:lnTo>
                  <a:pt x="96" y="96"/>
                </a:lnTo>
                <a:lnTo>
                  <a:pt x="101" y="89"/>
                </a:lnTo>
                <a:lnTo>
                  <a:pt x="109" y="86"/>
                </a:lnTo>
                <a:lnTo>
                  <a:pt x="113" y="81"/>
                </a:lnTo>
                <a:lnTo>
                  <a:pt x="111" y="76"/>
                </a:lnTo>
                <a:lnTo>
                  <a:pt x="109" y="74"/>
                </a:lnTo>
                <a:lnTo>
                  <a:pt x="116" y="68"/>
                </a:lnTo>
                <a:lnTo>
                  <a:pt x="119" y="64"/>
                </a:lnTo>
                <a:lnTo>
                  <a:pt x="119" y="59"/>
                </a:lnTo>
                <a:lnTo>
                  <a:pt x="121" y="48"/>
                </a:lnTo>
                <a:lnTo>
                  <a:pt x="119" y="41"/>
                </a:lnTo>
                <a:lnTo>
                  <a:pt x="118" y="38"/>
                </a:lnTo>
                <a:lnTo>
                  <a:pt x="126" y="33"/>
                </a:lnTo>
                <a:lnTo>
                  <a:pt x="129" y="31"/>
                </a:lnTo>
                <a:lnTo>
                  <a:pt x="134" y="28"/>
                </a:lnTo>
                <a:lnTo>
                  <a:pt x="138" y="28"/>
                </a:lnTo>
                <a:lnTo>
                  <a:pt x="144" y="23"/>
                </a:lnTo>
                <a:lnTo>
                  <a:pt x="151" y="11"/>
                </a:lnTo>
                <a:lnTo>
                  <a:pt x="157" y="6"/>
                </a:lnTo>
                <a:lnTo>
                  <a:pt x="164" y="5"/>
                </a:lnTo>
                <a:lnTo>
                  <a:pt x="167" y="0"/>
                </a:lnTo>
                <a:lnTo>
                  <a:pt x="172" y="0"/>
                </a:lnTo>
                <a:lnTo>
                  <a:pt x="186" y="8"/>
                </a:lnTo>
                <a:lnTo>
                  <a:pt x="192" y="5"/>
                </a:lnTo>
                <a:lnTo>
                  <a:pt x="199" y="6"/>
                </a:lnTo>
                <a:lnTo>
                  <a:pt x="201" y="13"/>
                </a:lnTo>
                <a:lnTo>
                  <a:pt x="207" y="13"/>
                </a:lnTo>
                <a:lnTo>
                  <a:pt x="217" y="18"/>
                </a:lnTo>
                <a:lnTo>
                  <a:pt x="217" y="18"/>
                </a:lnTo>
                <a:lnTo>
                  <a:pt x="217" y="18"/>
                </a:lnTo>
                <a:close/>
                <a:moveTo>
                  <a:pt x="493" y="284"/>
                </a:moveTo>
                <a:lnTo>
                  <a:pt x="493" y="289"/>
                </a:lnTo>
                <a:lnTo>
                  <a:pt x="495" y="287"/>
                </a:lnTo>
                <a:lnTo>
                  <a:pt x="493" y="284"/>
                </a:lnTo>
                <a:lnTo>
                  <a:pt x="493" y="284"/>
                </a:lnTo>
                <a:close/>
                <a:moveTo>
                  <a:pt x="490" y="282"/>
                </a:moveTo>
                <a:lnTo>
                  <a:pt x="486" y="284"/>
                </a:lnTo>
                <a:lnTo>
                  <a:pt x="488" y="287"/>
                </a:lnTo>
                <a:lnTo>
                  <a:pt x="490" y="287"/>
                </a:lnTo>
                <a:lnTo>
                  <a:pt x="490" y="285"/>
                </a:lnTo>
                <a:lnTo>
                  <a:pt x="490" y="282"/>
                </a:lnTo>
                <a:lnTo>
                  <a:pt x="490" y="282"/>
                </a:lnTo>
                <a:close/>
                <a:moveTo>
                  <a:pt x="483" y="284"/>
                </a:moveTo>
                <a:lnTo>
                  <a:pt x="483" y="287"/>
                </a:lnTo>
                <a:lnTo>
                  <a:pt x="486" y="290"/>
                </a:lnTo>
                <a:lnTo>
                  <a:pt x="486" y="285"/>
                </a:lnTo>
                <a:lnTo>
                  <a:pt x="483" y="284"/>
                </a:lnTo>
                <a:lnTo>
                  <a:pt x="483" y="284"/>
                </a:lnTo>
                <a:close/>
                <a:moveTo>
                  <a:pt x="476" y="285"/>
                </a:moveTo>
                <a:lnTo>
                  <a:pt x="476" y="287"/>
                </a:lnTo>
                <a:lnTo>
                  <a:pt x="478" y="287"/>
                </a:lnTo>
                <a:lnTo>
                  <a:pt x="481" y="280"/>
                </a:lnTo>
                <a:lnTo>
                  <a:pt x="480" y="279"/>
                </a:lnTo>
                <a:lnTo>
                  <a:pt x="476" y="28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5" name="9Slide.vn 23">
            <a:extLst>
              <a:ext uri="{FF2B5EF4-FFF2-40B4-BE49-F238E27FC236}">
                <a16:creationId xmlns:a16="http://schemas.microsoft.com/office/drawing/2014/main" id="{7706423C-A78B-4D81-BE32-9A0578C83ACF}"/>
              </a:ext>
            </a:extLst>
          </p:cNvPr>
          <p:cNvSpPr>
            <a:spLocks noEditPoints="1"/>
          </p:cNvSpPr>
          <p:nvPr/>
        </p:nvSpPr>
        <p:spPr bwMode="auto">
          <a:xfrm>
            <a:off x="10588432" y="2778731"/>
            <a:ext cx="99686" cy="113791"/>
          </a:xfrm>
          <a:custGeom>
            <a:avLst/>
            <a:gdLst/>
            <a:ahLst/>
            <a:cxnLst>
              <a:cxn ang="0">
                <a:pos x="121" y="129"/>
              </a:cxn>
              <a:cxn ang="0">
                <a:pos x="113" y="138"/>
              </a:cxn>
              <a:cxn ang="0">
                <a:pos x="115" y="144"/>
              </a:cxn>
              <a:cxn ang="0">
                <a:pos x="106" y="133"/>
              </a:cxn>
              <a:cxn ang="0">
                <a:pos x="105" y="124"/>
              </a:cxn>
              <a:cxn ang="0">
                <a:pos x="100" y="126"/>
              </a:cxn>
              <a:cxn ang="0">
                <a:pos x="101" y="114"/>
              </a:cxn>
              <a:cxn ang="0">
                <a:pos x="91" y="94"/>
              </a:cxn>
              <a:cxn ang="0">
                <a:pos x="86" y="94"/>
              </a:cxn>
              <a:cxn ang="0">
                <a:pos x="73" y="93"/>
              </a:cxn>
              <a:cxn ang="0">
                <a:pos x="65" y="83"/>
              </a:cxn>
              <a:cxn ang="0">
                <a:pos x="68" y="96"/>
              </a:cxn>
              <a:cxn ang="0">
                <a:pos x="68" y="104"/>
              </a:cxn>
              <a:cxn ang="0">
                <a:pos x="60" y="118"/>
              </a:cxn>
              <a:cxn ang="0">
                <a:pos x="60" y="111"/>
              </a:cxn>
              <a:cxn ang="0">
                <a:pos x="55" y="116"/>
              </a:cxn>
              <a:cxn ang="0">
                <a:pos x="55" y="103"/>
              </a:cxn>
              <a:cxn ang="0">
                <a:pos x="52" y="106"/>
              </a:cxn>
              <a:cxn ang="0">
                <a:pos x="53" y="114"/>
              </a:cxn>
              <a:cxn ang="0">
                <a:pos x="50" y="119"/>
              </a:cxn>
              <a:cxn ang="0">
                <a:pos x="43" y="121"/>
              </a:cxn>
              <a:cxn ang="0">
                <a:pos x="37" y="116"/>
              </a:cxn>
              <a:cxn ang="0">
                <a:pos x="33" y="106"/>
              </a:cxn>
              <a:cxn ang="0">
                <a:pos x="25" y="84"/>
              </a:cxn>
              <a:cxn ang="0">
                <a:pos x="23" y="68"/>
              </a:cxn>
              <a:cxn ang="0">
                <a:pos x="5" y="53"/>
              </a:cxn>
              <a:cxn ang="0">
                <a:pos x="12" y="36"/>
              </a:cxn>
              <a:cxn ang="0">
                <a:pos x="22" y="35"/>
              </a:cxn>
              <a:cxn ang="0">
                <a:pos x="15" y="25"/>
              </a:cxn>
              <a:cxn ang="0">
                <a:pos x="0" y="18"/>
              </a:cxn>
              <a:cxn ang="0">
                <a:pos x="5" y="5"/>
              </a:cxn>
              <a:cxn ang="0">
                <a:pos x="8" y="0"/>
              </a:cxn>
              <a:cxn ang="0">
                <a:pos x="13" y="8"/>
              </a:cxn>
              <a:cxn ang="0">
                <a:pos x="23" y="11"/>
              </a:cxn>
              <a:cxn ang="0">
                <a:pos x="23" y="6"/>
              </a:cxn>
              <a:cxn ang="0">
                <a:pos x="35" y="13"/>
              </a:cxn>
              <a:cxn ang="0">
                <a:pos x="40" y="16"/>
              </a:cxn>
              <a:cxn ang="0">
                <a:pos x="43" y="28"/>
              </a:cxn>
              <a:cxn ang="0">
                <a:pos x="53" y="33"/>
              </a:cxn>
              <a:cxn ang="0">
                <a:pos x="73" y="35"/>
              </a:cxn>
              <a:cxn ang="0">
                <a:pos x="93" y="35"/>
              </a:cxn>
              <a:cxn ang="0">
                <a:pos x="103" y="40"/>
              </a:cxn>
              <a:cxn ang="0">
                <a:pos x="101" y="49"/>
              </a:cxn>
              <a:cxn ang="0">
                <a:pos x="95" y="61"/>
              </a:cxn>
              <a:cxn ang="0">
                <a:pos x="88" y="61"/>
              </a:cxn>
              <a:cxn ang="0">
                <a:pos x="81" y="69"/>
              </a:cxn>
              <a:cxn ang="0">
                <a:pos x="86" y="79"/>
              </a:cxn>
              <a:cxn ang="0">
                <a:pos x="95" y="89"/>
              </a:cxn>
              <a:cxn ang="0">
                <a:pos x="96" y="84"/>
              </a:cxn>
              <a:cxn ang="0">
                <a:pos x="100" y="78"/>
              </a:cxn>
              <a:cxn ang="0">
                <a:pos x="105" y="76"/>
              </a:cxn>
              <a:cxn ang="0">
                <a:pos x="111" y="81"/>
              </a:cxn>
              <a:cxn ang="0">
                <a:pos x="115" y="94"/>
              </a:cxn>
              <a:cxn ang="0">
                <a:pos x="120" y="113"/>
              </a:cxn>
              <a:cxn ang="0">
                <a:pos x="123" y="118"/>
              </a:cxn>
              <a:cxn ang="0">
                <a:pos x="90" y="101"/>
              </a:cxn>
              <a:cxn ang="0">
                <a:pos x="88" y="106"/>
              </a:cxn>
              <a:cxn ang="0">
                <a:pos x="90" y="101"/>
              </a:cxn>
              <a:cxn ang="0">
                <a:pos x="80" y="108"/>
              </a:cxn>
              <a:cxn ang="0">
                <a:pos x="83" y="103"/>
              </a:cxn>
              <a:cxn ang="0">
                <a:pos x="78" y="99"/>
              </a:cxn>
              <a:cxn ang="0">
                <a:pos x="68" y="99"/>
              </a:cxn>
              <a:cxn ang="0">
                <a:pos x="77" y="108"/>
              </a:cxn>
            </a:cxnLst>
            <a:rect l="0" t="0" r="r" b="b"/>
            <a:pathLst>
              <a:path w="123" h="146">
                <a:moveTo>
                  <a:pt x="123" y="119"/>
                </a:moveTo>
                <a:lnTo>
                  <a:pt x="123" y="124"/>
                </a:lnTo>
                <a:lnTo>
                  <a:pt x="121" y="129"/>
                </a:lnTo>
                <a:lnTo>
                  <a:pt x="118" y="128"/>
                </a:lnTo>
                <a:lnTo>
                  <a:pt x="115" y="134"/>
                </a:lnTo>
                <a:lnTo>
                  <a:pt x="113" y="138"/>
                </a:lnTo>
                <a:lnTo>
                  <a:pt x="113" y="139"/>
                </a:lnTo>
                <a:lnTo>
                  <a:pt x="113" y="139"/>
                </a:lnTo>
                <a:lnTo>
                  <a:pt x="115" y="144"/>
                </a:lnTo>
                <a:lnTo>
                  <a:pt x="113" y="146"/>
                </a:lnTo>
                <a:lnTo>
                  <a:pt x="110" y="138"/>
                </a:lnTo>
                <a:lnTo>
                  <a:pt x="106" y="133"/>
                </a:lnTo>
                <a:lnTo>
                  <a:pt x="103" y="129"/>
                </a:lnTo>
                <a:lnTo>
                  <a:pt x="105" y="128"/>
                </a:lnTo>
                <a:lnTo>
                  <a:pt x="105" y="124"/>
                </a:lnTo>
                <a:lnTo>
                  <a:pt x="105" y="126"/>
                </a:lnTo>
                <a:lnTo>
                  <a:pt x="101" y="128"/>
                </a:lnTo>
                <a:lnTo>
                  <a:pt x="100" y="126"/>
                </a:lnTo>
                <a:lnTo>
                  <a:pt x="101" y="119"/>
                </a:lnTo>
                <a:lnTo>
                  <a:pt x="100" y="119"/>
                </a:lnTo>
                <a:lnTo>
                  <a:pt x="101" y="114"/>
                </a:lnTo>
                <a:lnTo>
                  <a:pt x="101" y="111"/>
                </a:lnTo>
                <a:lnTo>
                  <a:pt x="98" y="109"/>
                </a:lnTo>
                <a:lnTo>
                  <a:pt x="91" y="94"/>
                </a:lnTo>
                <a:lnTo>
                  <a:pt x="88" y="94"/>
                </a:lnTo>
                <a:lnTo>
                  <a:pt x="88" y="96"/>
                </a:lnTo>
                <a:lnTo>
                  <a:pt x="86" y="94"/>
                </a:lnTo>
                <a:lnTo>
                  <a:pt x="83" y="98"/>
                </a:lnTo>
                <a:lnTo>
                  <a:pt x="75" y="93"/>
                </a:lnTo>
                <a:lnTo>
                  <a:pt x="73" y="93"/>
                </a:lnTo>
                <a:lnTo>
                  <a:pt x="70" y="93"/>
                </a:lnTo>
                <a:lnTo>
                  <a:pt x="67" y="88"/>
                </a:lnTo>
                <a:lnTo>
                  <a:pt x="65" y="83"/>
                </a:lnTo>
                <a:lnTo>
                  <a:pt x="65" y="89"/>
                </a:lnTo>
                <a:lnTo>
                  <a:pt x="68" y="94"/>
                </a:lnTo>
                <a:lnTo>
                  <a:pt x="68" y="96"/>
                </a:lnTo>
                <a:lnTo>
                  <a:pt x="63" y="98"/>
                </a:lnTo>
                <a:lnTo>
                  <a:pt x="67" y="99"/>
                </a:lnTo>
                <a:lnTo>
                  <a:pt x="68" y="104"/>
                </a:lnTo>
                <a:lnTo>
                  <a:pt x="68" y="109"/>
                </a:lnTo>
                <a:lnTo>
                  <a:pt x="63" y="111"/>
                </a:lnTo>
                <a:lnTo>
                  <a:pt x="60" y="118"/>
                </a:lnTo>
                <a:lnTo>
                  <a:pt x="57" y="116"/>
                </a:lnTo>
                <a:lnTo>
                  <a:pt x="58" y="113"/>
                </a:lnTo>
                <a:lnTo>
                  <a:pt x="60" y="111"/>
                </a:lnTo>
                <a:lnTo>
                  <a:pt x="62" y="109"/>
                </a:lnTo>
                <a:lnTo>
                  <a:pt x="58" y="111"/>
                </a:lnTo>
                <a:lnTo>
                  <a:pt x="55" y="116"/>
                </a:lnTo>
                <a:lnTo>
                  <a:pt x="52" y="111"/>
                </a:lnTo>
                <a:lnTo>
                  <a:pt x="55" y="104"/>
                </a:lnTo>
                <a:lnTo>
                  <a:pt x="55" y="103"/>
                </a:lnTo>
                <a:lnTo>
                  <a:pt x="53" y="101"/>
                </a:lnTo>
                <a:lnTo>
                  <a:pt x="53" y="103"/>
                </a:lnTo>
                <a:lnTo>
                  <a:pt x="52" y="106"/>
                </a:lnTo>
                <a:lnTo>
                  <a:pt x="52" y="109"/>
                </a:lnTo>
                <a:lnTo>
                  <a:pt x="50" y="109"/>
                </a:lnTo>
                <a:lnTo>
                  <a:pt x="53" y="114"/>
                </a:lnTo>
                <a:lnTo>
                  <a:pt x="52" y="119"/>
                </a:lnTo>
                <a:lnTo>
                  <a:pt x="50" y="121"/>
                </a:lnTo>
                <a:lnTo>
                  <a:pt x="50" y="119"/>
                </a:lnTo>
                <a:lnTo>
                  <a:pt x="47" y="118"/>
                </a:lnTo>
                <a:lnTo>
                  <a:pt x="43" y="118"/>
                </a:lnTo>
                <a:lnTo>
                  <a:pt x="43" y="121"/>
                </a:lnTo>
                <a:lnTo>
                  <a:pt x="40" y="121"/>
                </a:lnTo>
                <a:lnTo>
                  <a:pt x="40" y="119"/>
                </a:lnTo>
                <a:lnTo>
                  <a:pt x="37" y="116"/>
                </a:lnTo>
                <a:lnTo>
                  <a:pt x="35" y="116"/>
                </a:lnTo>
                <a:lnTo>
                  <a:pt x="35" y="109"/>
                </a:lnTo>
                <a:lnTo>
                  <a:pt x="33" y="106"/>
                </a:lnTo>
                <a:lnTo>
                  <a:pt x="32" y="99"/>
                </a:lnTo>
                <a:lnTo>
                  <a:pt x="25" y="91"/>
                </a:lnTo>
                <a:lnTo>
                  <a:pt x="25" y="84"/>
                </a:lnTo>
                <a:lnTo>
                  <a:pt x="25" y="79"/>
                </a:lnTo>
                <a:lnTo>
                  <a:pt x="23" y="74"/>
                </a:lnTo>
                <a:lnTo>
                  <a:pt x="23" y="68"/>
                </a:lnTo>
                <a:lnTo>
                  <a:pt x="17" y="61"/>
                </a:lnTo>
                <a:lnTo>
                  <a:pt x="10" y="58"/>
                </a:lnTo>
                <a:lnTo>
                  <a:pt x="5" y="53"/>
                </a:lnTo>
                <a:lnTo>
                  <a:pt x="5" y="44"/>
                </a:lnTo>
                <a:lnTo>
                  <a:pt x="10" y="43"/>
                </a:lnTo>
                <a:lnTo>
                  <a:pt x="12" y="36"/>
                </a:lnTo>
                <a:lnTo>
                  <a:pt x="15" y="35"/>
                </a:lnTo>
                <a:lnTo>
                  <a:pt x="18" y="36"/>
                </a:lnTo>
                <a:lnTo>
                  <a:pt x="22" y="35"/>
                </a:lnTo>
                <a:lnTo>
                  <a:pt x="20" y="28"/>
                </a:lnTo>
                <a:lnTo>
                  <a:pt x="22" y="25"/>
                </a:lnTo>
                <a:lnTo>
                  <a:pt x="15" y="25"/>
                </a:lnTo>
                <a:lnTo>
                  <a:pt x="10" y="26"/>
                </a:lnTo>
                <a:lnTo>
                  <a:pt x="0" y="23"/>
                </a:lnTo>
                <a:lnTo>
                  <a:pt x="0" y="18"/>
                </a:lnTo>
                <a:lnTo>
                  <a:pt x="5" y="13"/>
                </a:lnTo>
                <a:lnTo>
                  <a:pt x="7" y="6"/>
                </a:lnTo>
                <a:lnTo>
                  <a:pt x="5" y="5"/>
                </a:lnTo>
                <a:lnTo>
                  <a:pt x="5" y="3"/>
                </a:lnTo>
                <a:lnTo>
                  <a:pt x="7" y="1"/>
                </a:lnTo>
                <a:lnTo>
                  <a:pt x="8" y="0"/>
                </a:lnTo>
                <a:lnTo>
                  <a:pt x="10" y="1"/>
                </a:lnTo>
                <a:lnTo>
                  <a:pt x="13" y="5"/>
                </a:lnTo>
                <a:lnTo>
                  <a:pt x="13" y="8"/>
                </a:lnTo>
                <a:lnTo>
                  <a:pt x="17" y="11"/>
                </a:lnTo>
                <a:lnTo>
                  <a:pt x="22" y="11"/>
                </a:lnTo>
                <a:lnTo>
                  <a:pt x="23" y="11"/>
                </a:lnTo>
                <a:lnTo>
                  <a:pt x="20" y="10"/>
                </a:lnTo>
                <a:lnTo>
                  <a:pt x="22" y="6"/>
                </a:lnTo>
                <a:lnTo>
                  <a:pt x="23" y="6"/>
                </a:lnTo>
                <a:lnTo>
                  <a:pt x="27" y="10"/>
                </a:lnTo>
                <a:lnTo>
                  <a:pt x="30" y="11"/>
                </a:lnTo>
                <a:lnTo>
                  <a:pt x="35" y="13"/>
                </a:lnTo>
                <a:lnTo>
                  <a:pt x="35" y="11"/>
                </a:lnTo>
                <a:lnTo>
                  <a:pt x="37" y="11"/>
                </a:lnTo>
                <a:lnTo>
                  <a:pt x="40" y="16"/>
                </a:lnTo>
                <a:lnTo>
                  <a:pt x="42" y="21"/>
                </a:lnTo>
                <a:lnTo>
                  <a:pt x="42" y="25"/>
                </a:lnTo>
                <a:lnTo>
                  <a:pt x="43" y="28"/>
                </a:lnTo>
                <a:lnTo>
                  <a:pt x="43" y="31"/>
                </a:lnTo>
                <a:lnTo>
                  <a:pt x="48" y="33"/>
                </a:lnTo>
                <a:lnTo>
                  <a:pt x="53" y="33"/>
                </a:lnTo>
                <a:lnTo>
                  <a:pt x="58" y="35"/>
                </a:lnTo>
                <a:lnTo>
                  <a:pt x="65" y="35"/>
                </a:lnTo>
                <a:lnTo>
                  <a:pt x="73" y="35"/>
                </a:lnTo>
                <a:lnTo>
                  <a:pt x="81" y="35"/>
                </a:lnTo>
                <a:lnTo>
                  <a:pt x="90" y="35"/>
                </a:lnTo>
                <a:lnTo>
                  <a:pt x="93" y="35"/>
                </a:lnTo>
                <a:lnTo>
                  <a:pt x="95" y="36"/>
                </a:lnTo>
                <a:lnTo>
                  <a:pt x="98" y="35"/>
                </a:lnTo>
                <a:lnTo>
                  <a:pt x="103" y="40"/>
                </a:lnTo>
                <a:lnTo>
                  <a:pt x="105" y="40"/>
                </a:lnTo>
                <a:lnTo>
                  <a:pt x="101" y="44"/>
                </a:lnTo>
                <a:lnTo>
                  <a:pt x="101" y="49"/>
                </a:lnTo>
                <a:lnTo>
                  <a:pt x="98" y="58"/>
                </a:lnTo>
                <a:lnTo>
                  <a:pt x="95" y="59"/>
                </a:lnTo>
                <a:lnTo>
                  <a:pt x="95" y="61"/>
                </a:lnTo>
                <a:lnTo>
                  <a:pt x="93" y="64"/>
                </a:lnTo>
                <a:lnTo>
                  <a:pt x="90" y="63"/>
                </a:lnTo>
                <a:lnTo>
                  <a:pt x="88" y="61"/>
                </a:lnTo>
                <a:lnTo>
                  <a:pt x="85" y="64"/>
                </a:lnTo>
                <a:lnTo>
                  <a:pt x="83" y="68"/>
                </a:lnTo>
                <a:lnTo>
                  <a:pt x="81" y="69"/>
                </a:lnTo>
                <a:lnTo>
                  <a:pt x="81" y="71"/>
                </a:lnTo>
                <a:lnTo>
                  <a:pt x="83" y="78"/>
                </a:lnTo>
                <a:lnTo>
                  <a:pt x="86" y="79"/>
                </a:lnTo>
                <a:lnTo>
                  <a:pt x="86" y="81"/>
                </a:lnTo>
                <a:lnTo>
                  <a:pt x="91" y="84"/>
                </a:lnTo>
                <a:lnTo>
                  <a:pt x="95" y="89"/>
                </a:lnTo>
                <a:lnTo>
                  <a:pt x="98" y="89"/>
                </a:lnTo>
                <a:lnTo>
                  <a:pt x="98" y="86"/>
                </a:lnTo>
                <a:lnTo>
                  <a:pt x="96" y="84"/>
                </a:lnTo>
                <a:lnTo>
                  <a:pt x="98" y="81"/>
                </a:lnTo>
                <a:lnTo>
                  <a:pt x="98" y="79"/>
                </a:lnTo>
                <a:lnTo>
                  <a:pt x="100" y="78"/>
                </a:lnTo>
                <a:lnTo>
                  <a:pt x="98" y="74"/>
                </a:lnTo>
                <a:lnTo>
                  <a:pt x="101" y="74"/>
                </a:lnTo>
                <a:lnTo>
                  <a:pt x="105" y="76"/>
                </a:lnTo>
                <a:lnTo>
                  <a:pt x="108" y="74"/>
                </a:lnTo>
                <a:lnTo>
                  <a:pt x="110" y="78"/>
                </a:lnTo>
                <a:lnTo>
                  <a:pt x="111" y="81"/>
                </a:lnTo>
                <a:lnTo>
                  <a:pt x="113" y="86"/>
                </a:lnTo>
                <a:lnTo>
                  <a:pt x="113" y="91"/>
                </a:lnTo>
                <a:lnTo>
                  <a:pt x="115" y="94"/>
                </a:lnTo>
                <a:lnTo>
                  <a:pt x="116" y="103"/>
                </a:lnTo>
                <a:lnTo>
                  <a:pt x="118" y="109"/>
                </a:lnTo>
                <a:lnTo>
                  <a:pt x="120" y="113"/>
                </a:lnTo>
                <a:lnTo>
                  <a:pt x="121" y="114"/>
                </a:lnTo>
                <a:lnTo>
                  <a:pt x="121" y="116"/>
                </a:lnTo>
                <a:lnTo>
                  <a:pt x="123" y="118"/>
                </a:lnTo>
                <a:lnTo>
                  <a:pt x="123" y="119"/>
                </a:lnTo>
                <a:lnTo>
                  <a:pt x="123" y="119"/>
                </a:lnTo>
                <a:close/>
                <a:moveTo>
                  <a:pt x="90" y="101"/>
                </a:moveTo>
                <a:lnTo>
                  <a:pt x="88" y="99"/>
                </a:lnTo>
                <a:lnTo>
                  <a:pt x="86" y="101"/>
                </a:lnTo>
                <a:lnTo>
                  <a:pt x="88" y="106"/>
                </a:lnTo>
                <a:lnTo>
                  <a:pt x="90" y="104"/>
                </a:lnTo>
                <a:lnTo>
                  <a:pt x="90" y="101"/>
                </a:lnTo>
                <a:lnTo>
                  <a:pt x="90" y="101"/>
                </a:lnTo>
                <a:close/>
                <a:moveTo>
                  <a:pt x="78" y="99"/>
                </a:moveTo>
                <a:lnTo>
                  <a:pt x="80" y="104"/>
                </a:lnTo>
                <a:lnTo>
                  <a:pt x="80" y="108"/>
                </a:lnTo>
                <a:lnTo>
                  <a:pt x="81" y="111"/>
                </a:lnTo>
                <a:lnTo>
                  <a:pt x="85" y="106"/>
                </a:lnTo>
                <a:lnTo>
                  <a:pt x="83" y="103"/>
                </a:lnTo>
                <a:lnTo>
                  <a:pt x="78" y="98"/>
                </a:lnTo>
                <a:lnTo>
                  <a:pt x="78" y="98"/>
                </a:lnTo>
                <a:lnTo>
                  <a:pt x="78" y="99"/>
                </a:lnTo>
                <a:lnTo>
                  <a:pt x="78" y="99"/>
                </a:lnTo>
                <a:close/>
                <a:moveTo>
                  <a:pt x="73" y="98"/>
                </a:moveTo>
                <a:lnTo>
                  <a:pt x="68" y="99"/>
                </a:lnTo>
                <a:lnTo>
                  <a:pt x="68" y="101"/>
                </a:lnTo>
                <a:lnTo>
                  <a:pt x="72" y="108"/>
                </a:lnTo>
                <a:lnTo>
                  <a:pt x="77" y="108"/>
                </a:lnTo>
                <a:lnTo>
                  <a:pt x="77" y="101"/>
                </a:lnTo>
                <a:lnTo>
                  <a:pt x="73" y="9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6" name="9Slide.vn 24">
            <a:extLst>
              <a:ext uri="{FF2B5EF4-FFF2-40B4-BE49-F238E27FC236}">
                <a16:creationId xmlns:a16="http://schemas.microsoft.com/office/drawing/2014/main" id="{14536E61-9C8C-4382-B74B-3008CBBA5948}"/>
              </a:ext>
            </a:extLst>
          </p:cNvPr>
          <p:cNvSpPr>
            <a:spLocks/>
          </p:cNvSpPr>
          <p:nvPr/>
        </p:nvSpPr>
        <p:spPr bwMode="auto">
          <a:xfrm>
            <a:off x="10598079" y="2747555"/>
            <a:ext cx="59489" cy="31175"/>
          </a:xfrm>
          <a:custGeom>
            <a:avLst/>
            <a:gdLst/>
            <a:ahLst/>
            <a:cxnLst>
              <a:cxn ang="0">
                <a:pos x="1" y="20"/>
              </a:cxn>
              <a:cxn ang="0">
                <a:pos x="6" y="16"/>
              </a:cxn>
              <a:cxn ang="0">
                <a:pos x="11" y="8"/>
              </a:cxn>
              <a:cxn ang="0">
                <a:pos x="23" y="1"/>
              </a:cxn>
              <a:cxn ang="0">
                <a:pos x="31" y="0"/>
              </a:cxn>
              <a:cxn ang="0">
                <a:pos x="33" y="3"/>
              </a:cxn>
              <a:cxn ang="0">
                <a:pos x="45" y="5"/>
              </a:cxn>
              <a:cxn ang="0">
                <a:pos x="50" y="6"/>
              </a:cxn>
              <a:cxn ang="0">
                <a:pos x="56" y="5"/>
              </a:cxn>
              <a:cxn ang="0">
                <a:pos x="63" y="5"/>
              </a:cxn>
              <a:cxn ang="0">
                <a:pos x="66" y="10"/>
              </a:cxn>
              <a:cxn ang="0">
                <a:pos x="68" y="10"/>
              </a:cxn>
              <a:cxn ang="0">
                <a:pos x="66" y="15"/>
              </a:cxn>
              <a:cxn ang="0">
                <a:pos x="66" y="20"/>
              </a:cxn>
              <a:cxn ang="0">
                <a:pos x="74" y="21"/>
              </a:cxn>
              <a:cxn ang="0">
                <a:pos x="74" y="28"/>
              </a:cxn>
              <a:cxn ang="0">
                <a:pos x="74" y="31"/>
              </a:cxn>
              <a:cxn ang="0">
                <a:pos x="65" y="35"/>
              </a:cxn>
              <a:cxn ang="0">
                <a:pos x="58" y="35"/>
              </a:cxn>
              <a:cxn ang="0">
                <a:pos x="50" y="36"/>
              </a:cxn>
              <a:cxn ang="0">
                <a:pos x="45" y="35"/>
              </a:cxn>
              <a:cxn ang="0">
                <a:pos x="38" y="35"/>
              </a:cxn>
              <a:cxn ang="0">
                <a:pos x="33" y="40"/>
              </a:cxn>
              <a:cxn ang="0">
                <a:pos x="26" y="40"/>
              </a:cxn>
              <a:cxn ang="0">
                <a:pos x="15" y="35"/>
              </a:cxn>
              <a:cxn ang="0">
                <a:pos x="11" y="36"/>
              </a:cxn>
              <a:cxn ang="0">
                <a:pos x="3" y="35"/>
              </a:cxn>
              <a:cxn ang="0">
                <a:pos x="0" y="28"/>
              </a:cxn>
              <a:cxn ang="0">
                <a:pos x="1" y="25"/>
              </a:cxn>
              <a:cxn ang="0">
                <a:pos x="1" y="20"/>
              </a:cxn>
            </a:cxnLst>
            <a:rect l="0" t="0" r="r" b="b"/>
            <a:pathLst>
              <a:path w="74" h="40">
                <a:moveTo>
                  <a:pt x="1" y="20"/>
                </a:moveTo>
                <a:lnTo>
                  <a:pt x="6" y="16"/>
                </a:lnTo>
                <a:lnTo>
                  <a:pt x="11" y="8"/>
                </a:lnTo>
                <a:lnTo>
                  <a:pt x="23" y="1"/>
                </a:lnTo>
                <a:lnTo>
                  <a:pt x="31" y="0"/>
                </a:lnTo>
                <a:lnTo>
                  <a:pt x="33" y="3"/>
                </a:lnTo>
                <a:lnTo>
                  <a:pt x="45" y="5"/>
                </a:lnTo>
                <a:lnTo>
                  <a:pt x="50" y="6"/>
                </a:lnTo>
                <a:lnTo>
                  <a:pt x="56" y="5"/>
                </a:lnTo>
                <a:lnTo>
                  <a:pt x="63" y="5"/>
                </a:lnTo>
                <a:lnTo>
                  <a:pt x="66" y="10"/>
                </a:lnTo>
                <a:lnTo>
                  <a:pt x="68" y="10"/>
                </a:lnTo>
                <a:lnTo>
                  <a:pt x="66" y="15"/>
                </a:lnTo>
                <a:lnTo>
                  <a:pt x="66" y="20"/>
                </a:lnTo>
                <a:lnTo>
                  <a:pt x="74" y="21"/>
                </a:lnTo>
                <a:lnTo>
                  <a:pt x="74" y="28"/>
                </a:lnTo>
                <a:lnTo>
                  <a:pt x="74" y="31"/>
                </a:lnTo>
                <a:lnTo>
                  <a:pt x="65" y="35"/>
                </a:lnTo>
                <a:lnTo>
                  <a:pt x="58" y="35"/>
                </a:lnTo>
                <a:lnTo>
                  <a:pt x="50" y="36"/>
                </a:lnTo>
                <a:lnTo>
                  <a:pt x="45" y="35"/>
                </a:lnTo>
                <a:lnTo>
                  <a:pt x="38" y="35"/>
                </a:lnTo>
                <a:lnTo>
                  <a:pt x="33" y="40"/>
                </a:lnTo>
                <a:lnTo>
                  <a:pt x="26" y="40"/>
                </a:lnTo>
                <a:lnTo>
                  <a:pt x="15" y="35"/>
                </a:lnTo>
                <a:lnTo>
                  <a:pt x="11" y="36"/>
                </a:lnTo>
                <a:lnTo>
                  <a:pt x="3" y="35"/>
                </a:lnTo>
                <a:lnTo>
                  <a:pt x="0" y="28"/>
                </a:lnTo>
                <a:lnTo>
                  <a:pt x="1" y="25"/>
                </a:lnTo>
                <a:lnTo>
                  <a:pt x="1" y="2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7" name="9Slide.vn 25">
            <a:extLst>
              <a:ext uri="{FF2B5EF4-FFF2-40B4-BE49-F238E27FC236}">
                <a16:creationId xmlns:a16="http://schemas.microsoft.com/office/drawing/2014/main" id="{A72816EF-8A01-473E-821A-155DEAD68582}"/>
              </a:ext>
            </a:extLst>
          </p:cNvPr>
          <p:cNvSpPr>
            <a:spLocks/>
          </p:cNvSpPr>
          <p:nvPr/>
        </p:nvSpPr>
        <p:spPr bwMode="auto">
          <a:xfrm>
            <a:off x="10426040" y="2708586"/>
            <a:ext cx="160783" cy="74821"/>
          </a:xfrm>
          <a:custGeom>
            <a:avLst/>
            <a:gdLst/>
            <a:ahLst/>
            <a:cxnLst>
              <a:cxn ang="0">
                <a:pos x="10" y="0"/>
              </a:cxn>
              <a:cxn ang="0">
                <a:pos x="19" y="7"/>
              </a:cxn>
              <a:cxn ang="0">
                <a:pos x="27" y="7"/>
              </a:cxn>
              <a:cxn ang="0">
                <a:pos x="35" y="3"/>
              </a:cxn>
              <a:cxn ang="0">
                <a:pos x="47" y="8"/>
              </a:cxn>
              <a:cxn ang="0">
                <a:pos x="57" y="12"/>
              </a:cxn>
              <a:cxn ang="0">
                <a:pos x="69" y="18"/>
              </a:cxn>
              <a:cxn ang="0">
                <a:pos x="77" y="23"/>
              </a:cxn>
              <a:cxn ang="0">
                <a:pos x="82" y="32"/>
              </a:cxn>
              <a:cxn ang="0">
                <a:pos x="85" y="25"/>
              </a:cxn>
              <a:cxn ang="0">
                <a:pos x="90" y="25"/>
              </a:cxn>
              <a:cxn ang="0">
                <a:pos x="100" y="27"/>
              </a:cxn>
              <a:cxn ang="0">
                <a:pos x="107" y="38"/>
              </a:cxn>
              <a:cxn ang="0">
                <a:pos x="120" y="36"/>
              </a:cxn>
              <a:cxn ang="0">
                <a:pos x="122" y="51"/>
              </a:cxn>
              <a:cxn ang="0">
                <a:pos x="133" y="53"/>
              </a:cxn>
              <a:cxn ang="0">
                <a:pos x="142" y="50"/>
              </a:cxn>
              <a:cxn ang="0">
                <a:pos x="155" y="46"/>
              </a:cxn>
              <a:cxn ang="0">
                <a:pos x="162" y="53"/>
              </a:cxn>
              <a:cxn ang="0">
                <a:pos x="173" y="61"/>
              </a:cxn>
              <a:cxn ang="0">
                <a:pos x="185" y="61"/>
              </a:cxn>
              <a:cxn ang="0">
                <a:pos x="193" y="60"/>
              </a:cxn>
              <a:cxn ang="0">
                <a:pos x="200" y="65"/>
              </a:cxn>
              <a:cxn ang="0">
                <a:pos x="201" y="83"/>
              </a:cxn>
              <a:cxn ang="0">
                <a:pos x="185" y="96"/>
              </a:cxn>
              <a:cxn ang="0">
                <a:pos x="170" y="95"/>
              </a:cxn>
              <a:cxn ang="0">
                <a:pos x="142" y="88"/>
              </a:cxn>
              <a:cxn ang="0">
                <a:pos x="123" y="88"/>
              </a:cxn>
              <a:cxn ang="0">
                <a:pos x="117" y="76"/>
              </a:cxn>
              <a:cxn ang="0">
                <a:pos x="92" y="76"/>
              </a:cxn>
              <a:cxn ang="0">
                <a:pos x="75" y="75"/>
              </a:cxn>
              <a:cxn ang="0">
                <a:pos x="60" y="70"/>
              </a:cxn>
              <a:cxn ang="0">
                <a:pos x="47" y="65"/>
              </a:cxn>
              <a:cxn ang="0">
                <a:pos x="29" y="50"/>
              </a:cxn>
              <a:cxn ang="0">
                <a:pos x="15" y="45"/>
              </a:cxn>
              <a:cxn ang="0">
                <a:pos x="7" y="41"/>
              </a:cxn>
              <a:cxn ang="0">
                <a:pos x="0" y="36"/>
              </a:cxn>
              <a:cxn ang="0">
                <a:pos x="5" y="22"/>
              </a:cxn>
              <a:cxn ang="0">
                <a:pos x="9" y="2"/>
              </a:cxn>
            </a:cxnLst>
            <a:rect l="0" t="0" r="r" b="b"/>
            <a:pathLst>
              <a:path w="201" h="96">
                <a:moveTo>
                  <a:pt x="9" y="2"/>
                </a:moveTo>
                <a:lnTo>
                  <a:pt x="10" y="0"/>
                </a:lnTo>
                <a:lnTo>
                  <a:pt x="17" y="3"/>
                </a:lnTo>
                <a:lnTo>
                  <a:pt x="19" y="7"/>
                </a:lnTo>
                <a:lnTo>
                  <a:pt x="24" y="7"/>
                </a:lnTo>
                <a:lnTo>
                  <a:pt x="27" y="7"/>
                </a:lnTo>
                <a:lnTo>
                  <a:pt x="30" y="3"/>
                </a:lnTo>
                <a:lnTo>
                  <a:pt x="35" y="3"/>
                </a:lnTo>
                <a:lnTo>
                  <a:pt x="44" y="7"/>
                </a:lnTo>
                <a:lnTo>
                  <a:pt x="47" y="8"/>
                </a:lnTo>
                <a:lnTo>
                  <a:pt x="52" y="8"/>
                </a:lnTo>
                <a:lnTo>
                  <a:pt x="57" y="12"/>
                </a:lnTo>
                <a:lnTo>
                  <a:pt x="64" y="18"/>
                </a:lnTo>
                <a:lnTo>
                  <a:pt x="69" y="18"/>
                </a:lnTo>
                <a:lnTo>
                  <a:pt x="74" y="20"/>
                </a:lnTo>
                <a:lnTo>
                  <a:pt x="77" y="23"/>
                </a:lnTo>
                <a:lnTo>
                  <a:pt x="80" y="28"/>
                </a:lnTo>
                <a:lnTo>
                  <a:pt x="82" y="32"/>
                </a:lnTo>
                <a:lnTo>
                  <a:pt x="85" y="32"/>
                </a:lnTo>
                <a:lnTo>
                  <a:pt x="85" y="25"/>
                </a:lnTo>
                <a:lnTo>
                  <a:pt x="88" y="23"/>
                </a:lnTo>
                <a:lnTo>
                  <a:pt x="90" y="25"/>
                </a:lnTo>
                <a:lnTo>
                  <a:pt x="95" y="25"/>
                </a:lnTo>
                <a:lnTo>
                  <a:pt x="100" y="27"/>
                </a:lnTo>
                <a:lnTo>
                  <a:pt x="100" y="33"/>
                </a:lnTo>
                <a:lnTo>
                  <a:pt x="107" y="38"/>
                </a:lnTo>
                <a:lnTo>
                  <a:pt x="115" y="36"/>
                </a:lnTo>
                <a:lnTo>
                  <a:pt x="120" y="36"/>
                </a:lnTo>
                <a:lnTo>
                  <a:pt x="120" y="46"/>
                </a:lnTo>
                <a:lnTo>
                  <a:pt x="122" y="51"/>
                </a:lnTo>
                <a:lnTo>
                  <a:pt x="127" y="50"/>
                </a:lnTo>
                <a:lnTo>
                  <a:pt x="133" y="53"/>
                </a:lnTo>
                <a:lnTo>
                  <a:pt x="135" y="51"/>
                </a:lnTo>
                <a:lnTo>
                  <a:pt x="142" y="50"/>
                </a:lnTo>
                <a:lnTo>
                  <a:pt x="145" y="45"/>
                </a:lnTo>
                <a:lnTo>
                  <a:pt x="155" y="46"/>
                </a:lnTo>
                <a:lnTo>
                  <a:pt x="160" y="48"/>
                </a:lnTo>
                <a:lnTo>
                  <a:pt x="162" y="53"/>
                </a:lnTo>
                <a:lnTo>
                  <a:pt x="168" y="56"/>
                </a:lnTo>
                <a:lnTo>
                  <a:pt x="173" y="61"/>
                </a:lnTo>
                <a:lnTo>
                  <a:pt x="178" y="63"/>
                </a:lnTo>
                <a:lnTo>
                  <a:pt x="185" y="61"/>
                </a:lnTo>
                <a:lnTo>
                  <a:pt x="186" y="61"/>
                </a:lnTo>
                <a:lnTo>
                  <a:pt x="193" y="60"/>
                </a:lnTo>
                <a:lnTo>
                  <a:pt x="198" y="60"/>
                </a:lnTo>
                <a:lnTo>
                  <a:pt x="200" y="65"/>
                </a:lnTo>
                <a:lnTo>
                  <a:pt x="196" y="75"/>
                </a:lnTo>
                <a:lnTo>
                  <a:pt x="201" y="83"/>
                </a:lnTo>
                <a:lnTo>
                  <a:pt x="200" y="95"/>
                </a:lnTo>
                <a:lnTo>
                  <a:pt x="185" y="96"/>
                </a:lnTo>
                <a:lnTo>
                  <a:pt x="177" y="93"/>
                </a:lnTo>
                <a:lnTo>
                  <a:pt x="170" y="95"/>
                </a:lnTo>
                <a:lnTo>
                  <a:pt x="150" y="88"/>
                </a:lnTo>
                <a:lnTo>
                  <a:pt x="142" y="88"/>
                </a:lnTo>
                <a:lnTo>
                  <a:pt x="137" y="90"/>
                </a:lnTo>
                <a:lnTo>
                  <a:pt x="123" y="88"/>
                </a:lnTo>
                <a:lnTo>
                  <a:pt x="117" y="83"/>
                </a:lnTo>
                <a:lnTo>
                  <a:pt x="117" y="76"/>
                </a:lnTo>
                <a:lnTo>
                  <a:pt x="105" y="75"/>
                </a:lnTo>
                <a:lnTo>
                  <a:pt x="92" y="76"/>
                </a:lnTo>
                <a:lnTo>
                  <a:pt x="88" y="73"/>
                </a:lnTo>
                <a:lnTo>
                  <a:pt x="75" y="75"/>
                </a:lnTo>
                <a:lnTo>
                  <a:pt x="67" y="70"/>
                </a:lnTo>
                <a:lnTo>
                  <a:pt x="60" y="70"/>
                </a:lnTo>
                <a:lnTo>
                  <a:pt x="57" y="66"/>
                </a:lnTo>
                <a:lnTo>
                  <a:pt x="47" y="65"/>
                </a:lnTo>
                <a:lnTo>
                  <a:pt x="40" y="56"/>
                </a:lnTo>
                <a:lnTo>
                  <a:pt x="29" y="50"/>
                </a:lnTo>
                <a:lnTo>
                  <a:pt x="20" y="48"/>
                </a:lnTo>
                <a:lnTo>
                  <a:pt x="15" y="45"/>
                </a:lnTo>
                <a:lnTo>
                  <a:pt x="12" y="45"/>
                </a:lnTo>
                <a:lnTo>
                  <a:pt x="7" y="41"/>
                </a:lnTo>
                <a:lnTo>
                  <a:pt x="2" y="41"/>
                </a:lnTo>
                <a:lnTo>
                  <a:pt x="0" y="36"/>
                </a:lnTo>
                <a:lnTo>
                  <a:pt x="5" y="28"/>
                </a:lnTo>
                <a:lnTo>
                  <a:pt x="5" y="22"/>
                </a:lnTo>
                <a:lnTo>
                  <a:pt x="10" y="10"/>
                </a:lnTo>
                <a:lnTo>
                  <a:pt x="9" y="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8" name="9Slide.vn 26">
            <a:extLst>
              <a:ext uri="{FF2B5EF4-FFF2-40B4-BE49-F238E27FC236}">
                <a16:creationId xmlns:a16="http://schemas.microsoft.com/office/drawing/2014/main" id="{CD8C07F6-D644-410E-ABFF-146F365FCDAE}"/>
              </a:ext>
            </a:extLst>
          </p:cNvPr>
          <p:cNvSpPr>
            <a:spLocks/>
          </p:cNvSpPr>
          <p:nvPr/>
        </p:nvSpPr>
        <p:spPr bwMode="auto">
          <a:xfrm>
            <a:off x="10054631" y="2582326"/>
            <a:ext cx="271724" cy="260315"/>
          </a:xfrm>
          <a:custGeom>
            <a:avLst/>
            <a:gdLst/>
            <a:ahLst/>
            <a:cxnLst>
              <a:cxn ang="0">
                <a:pos x="204" y="324"/>
              </a:cxn>
              <a:cxn ang="0">
                <a:pos x="231" y="317"/>
              </a:cxn>
              <a:cxn ang="0">
                <a:pos x="246" y="314"/>
              </a:cxn>
              <a:cxn ang="0">
                <a:pos x="255" y="311"/>
              </a:cxn>
              <a:cxn ang="0">
                <a:pos x="247" y="284"/>
              </a:cxn>
              <a:cxn ang="0">
                <a:pos x="231" y="271"/>
              </a:cxn>
              <a:cxn ang="0">
                <a:pos x="221" y="259"/>
              </a:cxn>
              <a:cxn ang="0">
                <a:pos x="214" y="243"/>
              </a:cxn>
              <a:cxn ang="0">
                <a:pos x="231" y="228"/>
              </a:cxn>
              <a:cxn ang="0">
                <a:pos x="242" y="233"/>
              </a:cxn>
              <a:cxn ang="0">
                <a:pos x="277" y="208"/>
              </a:cxn>
              <a:cxn ang="0">
                <a:pos x="297" y="181"/>
              </a:cxn>
              <a:cxn ang="0">
                <a:pos x="305" y="166"/>
              </a:cxn>
              <a:cxn ang="0">
                <a:pos x="317" y="140"/>
              </a:cxn>
              <a:cxn ang="0">
                <a:pos x="325" y="123"/>
              </a:cxn>
              <a:cxn ang="0">
                <a:pos x="337" y="111"/>
              </a:cxn>
              <a:cxn ang="0">
                <a:pos x="315" y="105"/>
              </a:cxn>
              <a:cxn ang="0">
                <a:pos x="287" y="85"/>
              </a:cxn>
              <a:cxn ang="0">
                <a:pos x="284" y="57"/>
              </a:cxn>
              <a:cxn ang="0">
                <a:pos x="284" y="40"/>
              </a:cxn>
              <a:cxn ang="0">
                <a:pos x="264" y="22"/>
              </a:cxn>
              <a:cxn ang="0">
                <a:pos x="250" y="13"/>
              </a:cxn>
              <a:cxn ang="0">
                <a:pos x="249" y="0"/>
              </a:cxn>
              <a:cxn ang="0">
                <a:pos x="224" y="15"/>
              </a:cxn>
              <a:cxn ang="0">
                <a:pos x="219" y="55"/>
              </a:cxn>
              <a:cxn ang="0">
                <a:pos x="211" y="75"/>
              </a:cxn>
              <a:cxn ang="0">
                <a:pos x="204" y="83"/>
              </a:cxn>
              <a:cxn ang="0">
                <a:pos x="194" y="97"/>
              </a:cxn>
              <a:cxn ang="0">
                <a:pos x="189" y="116"/>
              </a:cxn>
              <a:cxn ang="0">
                <a:pos x="179" y="130"/>
              </a:cxn>
              <a:cxn ang="0">
                <a:pos x="167" y="130"/>
              </a:cxn>
              <a:cxn ang="0">
                <a:pos x="156" y="141"/>
              </a:cxn>
              <a:cxn ang="0">
                <a:pos x="134" y="146"/>
              </a:cxn>
              <a:cxn ang="0">
                <a:pos x="124" y="158"/>
              </a:cxn>
              <a:cxn ang="0">
                <a:pos x="128" y="181"/>
              </a:cxn>
              <a:cxn ang="0">
                <a:pos x="101" y="190"/>
              </a:cxn>
              <a:cxn ang="0">
                <a:pos x="69" y="193"/>
              </a:cxn>
              <a:cxn ang="0">
                <a:pos x="0" y="188"/>
              </a:cxn>
              <a:cxn ang="0">
                <a:pos x="28" y="218"/>
              </a:cxn>
              <a:cxn ang="0">
                <a:pos x="43" y="224"/>
              </a:cxn>
              <a:cxn ang="0">
                <a:pos x="53" y="243"/>
              </a:cxn>
              <a:cxn ang="0">
                <a:pos x="66" y="259"/>
              </a:cxn>
              <a:cxn ang="0">
                <a:pos x="43" y="266"/>
              </a:cxn>
              <a:cxn ang="0">
                <a:pos x="30" y="281"/>
              </a:cxn>
              <a:cxn ang="0">
                <a:pos x="35" y="297"/>
              </a:cxn>
              <a:cxn ang="0">
                <a:pos x="48" y="297"/>
              </a:cxn>
              <a:cxn ang="0">
                <a:pos x="59" y="296"/>
              </a:cxn>
              <a:cxn ang="0">
                <a:pos x="71" y="296"/>
              </a:cxn>
              <a:cxn ang="0">
                <a:pos x="83" y="294"/>
              </a:cxn>
              <a:cxn ang="0">
                <a:pos x="91" y="296"/>
              </a:cxn>
              <a:cxn ang="0">
                <a:pos x="109" y="293"/>
              </a:cxn>
              <a:cxn ang="0">
                <a:pos x="123" y="289"/>
              </a:cxn>
              <a:cxn ang="0">
                <a:pos x="144" y="289"/>
              </a:cxn>
              <a:cxn ang="0">
                <a:pos x="151" y="302"/>
              </a:cxn>
              <a:cxn ang="0">
                <a:pos x="161" y="302"/>
              </a:cxn>
              <a:cxn ang="0">
                <a:pos x="169" y="321"/>
              </a:cxn>
              <a:cxn ang="0">
                <a:pos x="171" y="326"/>
              </a:cxn>
              <a:cxn ang="0">
                <a:pos x="192" y="332"/>
              </a:cxn>
            </a:cxnLst>
            <a:rect l="0" t="0" r="r" b="b"/>
            <a:pathLst>
              <a:path w="339" h="336">
                <a:moveTo>
                  <a:pt x="196" y="334"/>
                </a:moveTo>
                <a:lnTo>
                  <a:pt x="196" y="327"/>
                </a:lnTo>
                <a:lnTo>
                  <a:pt x="201" y="324"/>
                </a:lnTo>
                <a:lnTo>
                  <a:pt x="204" y="324"/>
                </a:lnTo>
                <a:lnTo>
                  <a:pt x="206" y="319"/>
                </a:lnTo>
                <a:lnTo>
                  <a:pt x="209" y="319"/>
                </a:lnTo>
                <a:lnTo>
                  <a:pt x="214" y="317"/>
                </a:lnTo>
                <a:lnTo>
                  <a:pt x="231" y="317"/>
                </a:lnTo>
                <a:lnTo>
                  <a:pt x="239" y="316"/>
                </a:lnTo>
                <a:lnTo>
                  <a:pt x="242" y="312"/>
                </a:lnTo>
                <a:lnTo>
                  <a:pt x="247" y="311"/>
                </a:lnTo>
                <a:lnTo>
                  <a:pt x="246" y="314"/>
                </a:lnTo>
                <a:lnTo>
                  <a:pt x="247" y="317"/>
                </a:lnTo>
                <a:lnTo>
                  <a:pt x="252" y="314"/>
                </a:lnTo>
                <a:lnTo>
                  <a:pt x="257" y="312"/>
                </a:lnTo>
                <a:lnTo>
                  <a:pt x="255" y="311"/>
                </a:lnTo>
                <a:lnTo>
                  <a:pt x="255" y="307"/>
                </a:lnTo>
                <a:lnTo>
                  <a:pt x="250" y="294"/>
                </a:lnTo>
                <a:lnTo>
                  <a:pt x="246" y="288"/>
                </a:lnTo>
                <a:lnTo>
                  <a:pt x="247" y="284"/>
                </a:lnTo>
                <a:lnTo>
                  <a:pt x="244" y="283"/>
                </a:lnTo>
                <a:lnTo>
                  <a:pt x="239" y="283"/>
                </a:lnTo>
                <a:lnTo>
                  <a:pt x="232" y="278"/>
                </a:lnTo>
                <a:lnTo>
                  <a:pt x="231" y="271"/>
                </a:lnTo>
                <a:lnTo>
                  <a:pt x="231" y="264"/>
                </a:lnTo>
                <a:lnTo>
                  <a:pt x="227" y="258"/>
                </a:lnTo>
                <a:lnTo>
                  <a:pt x="222" y="258"/>
                </a:lnTo>
                <a:lnTo>
                  <a:pt x="221" y="259"/>
                </a:lnTo>
                <a:lnTo>
                  <a:pt x="214" y="258"/>
                </a:lnTo>
                <a:lnTo>
                  <a:pt x="211" y="258"/>
                </a:lnTo>
                <a:lnTo>
                  <a:pt x="211" y="253"/>
                </a:lnTo>
                <a:lnTo>
                  <a:pt x="214" y="243"/>
                </a:lnTo>
                <a:lnTo>
                  <a:pt x="217" y="243"/>
                </a:lnTo>
                <a:lnTo>
                  <a:pt x="224" y="234"/>
                </a:lnTo>
                <a:lnTo>
                  <a:pt x="226" y="229"/>
                </a:lnTo>
                <a:lnTo>
                  <a:pt x="231" y="228"/>
                </a:lnTo>
                <a:lnTo>
                  <a:pt x="232" y="226"/>
                </a:lnTo>
                <a:lnTo>
                  <a:pt x="239" y="228"/>
                </a:lnTo>
                <a:lnTo>
                  <a:pt x="239" y="233"/>
                </a:lnTo>
                <a:lnTo>
                  <a:pt x="242" y="233"/>
                </a:lnTo>
                <a:lnTo>
                  <a:pt x="252" y="228"/>
                </a:lnTo>
                <a:lnTo>
                  <a:pt x="264" y="228"/>
                </a:lnTo>
                <a:lnTo>
                  <a:pt x="272" y="219"/>
                </a:lnTo>
                <a:lnTo>
                  <a:pt x="277" y="208"/>
                </a:lnTo>
                <a:lnTo>
                  <a:pt x="289" y="199"/>
                </a:lnTo>
                <a:lnTo>
                  <a:pt x="290" y="196"/>
                </a:lnTo>
                <a:lnTo>
                  <a:pt x="292" y="188"/>
                </a:lnTo>
                <a:lnTo>
                  <a:pt x="297" y="181"/>
                </a:lnTo>
                <a:lnTo>
                  <a:pt x="305" y="178"/>
                </a:lnTo>
                <a:lnTo>
                  <a:pt x="309" y="173"/>
                </a:lnTo>
                <a:lnTo>
                  <a:pt x="307" y="168"/>
                </a:lnTo>
                <a:lnTo>
                  <a:pt x="305" y="166"/>
                </a:lnTo>
                <a:lnTo>
                  <a:pt x="312" y="160"/>
                </a:lnTo>
                <a:lnTo>
                  <a:pt x="315" y="156"/>
                </a:lnTo>
                <a:lnTo>
                  <a:pt x="315" y="151"/>
                </a:lnTo>
                <a:lnTo>
                  <a:pt x="317" y="140"/>
                </a:lnTo>
                <a:lnTo>
                  <a:pt x="315" y="133"/>
                </a:lnTo>
                <a:lnTo>
                  <a:pt x="314" y="130"/>
                </a:lnTo>
                <a:lnTo>
                  <a:pt x="322" y="125"/>
                </a:lnTo>
                <a:lnTo>
                  <a:pt x="325" y="123"/>
                </a:lnTo>
                <a:lnTo>
                  <a:pt x="330" y="120"/>
                </a:lnTo>
                <a:lnTo>
                  <a:pt x="334" y="120"/>
                </a:lnTo>
                <a:lnTo>
                  <a:pt x="339" y="115"/>
                </a:lnTo>
                <a:lnTo>
                  <a:pt x="337" y="111"/>
                </a:lnTo>
                <a:lnTo>
                  <a:pt x="332" y="110"/>
                </a:lnTo>
                <a:lnTo>
                  <a:pt x="325" y="111"/>
                </a:lnTo>
                <a:lnTo>
                  <a:pt x="319" y="110"/>
                </a:lnTo>
                <a:lnTo>
                  <a:pt x="315" y="105"/>
                </a:lnTo>
                <a:lnTo>
                  <a:pt x="307" y="101"/>
                </a:lnTo>
                <a:lnTo>
                  <a:pt x="297" y="100"/>
                </a:lnTo>
                <a:lnTo>
                  <a:pt x="289" y="92"/>
                </a:lnTo>
                <a:lnTo>
                  <a:pt x="287" y="85"/>
                </a:lnTo>
                <a:lnTo>
                  <a:pt x="284" y="70"/>
                </a:lnTo>
                <a:lnTo>
                  <a:pt x="279" y="65"/>
                </a:lnTo>
                <a:lnTo>
                  <a:pt x="279" y="58"/>
                </a:lnTo>
                <a:lnTo>
                  <a:pt x="284" y="57"/>
                </a:lnTo>
                <a:lnTo>
                  <a:pt x="284" y="52"/>
                </a:lnTo>
                <a:lnTo>
                  <a:pt x="290" y="47"/>
                </a:lnTo>
                <a:lnTo>
                  <a:pt x="290" y="42"/>
                </a:lnTo>
                <a:lnTo>
                  <a:pt x="284" y="40"/>
                </a:lnTo>
                <a:lnTo>
                  <a:pt x="282" y="37"/>
                </a:lnTo>
                <a:lnTo>
                  <a:pt x="275" y="32"/>
                </a:lnTo>
                <a:lnTo>
                  <a:pt x="269" y="27"/>
                </a:lnTo>
                <a:lnTo>
                  <a:pt x="264" y="22"/>
                </a:lnTo>
                <a:lnTo>
                  <a:pt x="259" y="23"/>
                </a:lnTo>
                <a:lnTo>
                  <a:pt x="255" y="25"/>
                </a:lnTo>
                <a:lnTo>
                  <a:pt x="252" y="22"/>
                </a:lnTo>
                <a:lnTo>
                  <a:pt x="250" y="13"/>
                </a:lnTo>
                <a:lnTo>
                  <a:pt x="264" y="5"/>
                </a:lnTo>
                <a:lnTo>
                  <a:pt x="262" y="2"/>
                </a:lnTo>
                <a:lnTo>
                  <a:pt x="254" y="3"/>
                </a:lnTo>
                <a:lnTo>
                  <a:pt x="249" y="0"/>
                </a:lnTo>
                <a:lnTo>
                  <a:pt x="241" y="5"/>
                </a:lnTo>
                <a:lnTo>
                  <a:pt x="236" y="8"/>
                </a:lnTo>
                <a:lnTo>
                  <a:pt x="229" y="8"/>
                </a:lnTo>
                <a:lnTo>
                  <a:pt x="224" y="15"/>
                </a:lnTo>
                <a:lnTo>
                  <a:pt x="221" y="18"/>
                </a:lnTo>
                <a:lnTo>
                  <a:pt x="231" y="32"/>
                </a:lnTo>
                <a:lnTo>
                  <a:pt x="231" y="42"/>
                </a:lnTo>
                <a:lnTo>
                  <a:pt x="219" y="55"/>
                </a:lnTo>
                <a:lnTo>
                  <a:pt x="226" y="60"/>
                </a:lnTo>
                <a:lnTo>
                  <a:pt x="226" y="67"/>
                </a:lnTo>
                <a:lnTo>
                  <a:pt x="219" y="75"/>
                </a:lnTo>
                <a:lnTo>
                  <a:pt x="211" y="75"/>
                </a:lnTo>
                <a:lnTo>
                  <a:pt x="201" y="72"/>
                </a:lnTo>
                <a:lnTo>
                  <a:pt x="196" y="75"/>
                </a:lnTo>
                <a:lnTo>
                  <a:pt x="197" y="82"/>
                </a:lnTo>
                <a:lnTo>
                  <a:pt x="204" y="83"/>
                </a:lnTo>
                <a:lnTo>
                  <a:pt x="206" y="90"/>
                </a:lnTo>
                <a:lnTo>
                  <a:pt x="206" y="93"/>
                </a:lnTo>
                <a:lnTo>
                  <a:pt x="199" y="97"/>
                </a:lnTo>
                <a:lnTo>
                  <a:pt x="194" y="97"/>
                </a:lnTo>
                <a:lnTo>
                  <a:pt x="192" y="100"/>
                </a:lnTo>
                <a:lnTo>
                  <a:pt x="191" y="108"/>
                </a:lnTo>
                <a:lnTo>
                  <a:pt x="189" y="113"/>
                </a:lnTo>
                <a:lnTo>
                  <a:pt x="189" y="116"/>
                </a:lnTo>
                <a:lnTo>
                  <a:pt x="187" y="118"/>
                </a:lnTo>
                <a:lnTo>
                  <a:pt x="189" y="128"/>
                </a:lnTo>
                <a:lnTo>
                  <a:pt x="184" y="135"/>
                </a:lnTo>
                <a:lnTo>
                  <a:pt x="179" y="130"/>
                </a:lnTo>
                <a:lnTo>
                  <a:pt x="177" y="130"/>
                </a:lnTo>
                <a:lnTo>
                  <a:pt x="176" y="131"/>
                </a:lnTo>
                <a:lnTo>
                  <a:pt x="171" y="131"/>
                </a:lnTo>
                <a:lnTo>
                  <a:pt x="167" y="130"/>
                </a:lnTo>
                <a:lnTo>
                  <a:pt x="162" y="130"/>
                </a:lnTo>
                <a:lnTo>
                  <a:pt x="161" y="133"/>
                </a:lnTo>
                <a:lnTo>
                  <a:pt x="151" y="140"/>
                </a:lnTo>
                <a:lnTo>
                  <a:pt x="156" y="141"/>
                </a:lnTo>
                <a:lnTo>
                  <a:pt x="152" y="143"/>
                </a:lnTo>
                <a:lnTo>
                  <a:pt x="144" y="148"/>
                </a:lnTo>
                <a:lnTo>
                  <a:pt x="141" y="146"/>
                </a:lnTo>
                <a:lnTo>
                  <a:pt x="134" y="146"/>
                </a:lnTo>
                <a:lnTo>
                  <a:pt x="133" y="150"/>
                </a:lnTo>
                <a:lnTo>
                  <a:pt x="133" y="153"/>
                </a:lnTo>
                <a:lnTo>
                  <a:pt x="128" y="155"/>
                </a:lnTo>
                <a:lnTo>
                  <a:pt x="124" y="158"/>
                </a:lnTo>
                <a:lnTo>
                  <a:pt x="124" y="165"/>
                </a:lnTo>
                <a:lnTo>
                  <a:pt x="126" y="171"/>
                </a:lnTo>
                <a:lnTo>
                  <a:pt x="126" y="176"/>
                </a:lnTo>
                <a:lnTo>
                  <a:pt x="128" y="181"/>
                </a:lnTo>
                <a:lnTo>
                  <a:pt x="128" y="185"/>
                </a:lnTo>
                <a:lnTo>
                  <a:pt x="118" y="188"/>
                </a:lnTo>
                <a:lnTo>
                  <a:pt x="109" y="188"/>
                </a:lnTo>
                <a:lnTo>
                  <a:pt x="101" y="190"/>
                </a:lnTo>
                <a:lnTo>
                  <a:pt x="88" y="190"/>
                </a:lnTo>
                <a:lnTo>
                  <a:pt x="79" y="191"/>
                </a:lnTo>
                <a:lnTo>
                  <a:pt x="78" y="195"/>
                </a:lnTo>
                <a:lnTo>
                  <a:pt x="69" y="193"/>
                </a:lnTo>
                <a:lnTo>
                  <a:pt x="61" y="196"/>
                </a:lnTo>
                <a:lnTo>
                  <a:pt x="33" y="196"/>
                </a:lnTo>
                <a:lnTo>
                  <a:pt x="0" y="188"/>
                </a:lnTo>
                <a:lnTo>
                  <a:pt x="0" y="188"/>
                </a:lnTo>
                <a:lnTo>
                  <a:pt x="13" y="203"/>
                </a:lnTo>
                <a:lnTo>
                  <a:pt x="15" y="208"/>
                </a:lnTo>
                <a:lnTo>
                  <a:pt x="21" y="214"/>
                </a:lnTo>
                <a:lnTo>
                  <a:pt x="28" y="218"/>
                </a:lnTo>
                <a:lnTo>
                  <a:pt x="30" y="219"/>
                </a:lnTo>
                <a:lnTo>
                  <a:pt x="38" y="219"/>
                </a:lnTo>
                <a:lnTo>
                  <a:pt x="43" y="221"/>
                </a:lnTo>
                <a:lnTo>
                  <a:pt x="43" y="224"/>
                </a:lnTo>
                <a:lnTo>
                  <a:pt x="50" y="224"/>
                </a:lnTo>
                <a:lnTo>
                  <a:pt x="50" y="231"/>
                </a:lnTo>
                <a:lnTo>
                  <a:pt x="51" y="238"/>
                </a:lnTo>
                <a:lnTo>
                  <a:pt x="53" y="243"/>
                </a:lnTo>
                <a:lnTo>
                  <a:pt x="53" y="246"/>
                </a:lnTo>
                <a:lnTo>
                  <a:pt x="59" y="246"/>
                </a:lnTo>
                <a:lnTo>
                  <a:pt x="66" y="251"/>
                </a:lnTo>
                <a:lnTo>
                  <a:pt x="66" y="259"/>
                </a:lnTo>
                <a:lnTo>
                  <a:pt x="63" y="263"/>
                </a:lnTo>
                <a:lnTo>
                  <a:pt x="56" y="259"/>
                </a:lnTo>
                <a:lnTo>
                  <a:pt x="45" y="263"/>
                </a:lnTo>
                <a:lnTo>
                  <a:pt x="43" y="266"/>
                </a:lnTo>
                <a:lnTo>
                  <a:pt x="35" y="268"/>
                </a:lnTo>
                <a:lnTo>
                  <a:pt x="33" y="273"/>
                </a:lnTo>
                <a:lnTo>
                  <a:pt x="35" y="276"/>
                </a:lnTo>
                <a:lnTo>
                  <a:pt x="30" y="281"/>
                </a:lnTo>
                <a:lnTo>
                  <a:pt x="33" y="286"/>
                </a:lnTo>
                <a:lnTo>
                  <a:pt x="31" y="294"/>
                </a:lnTo>
                <a:lnTo>
                  <a:pt x="31" y="297"/>
                </a:lnTo>
                <a:lnTo>
                  <a:pt x="35" y="297"/>
                </a:lnTo>
                <a:lnTo>
                  <a:pt x="35" y="301"/>
                </a:lnTo>
                <a:lnTo>
                  <a:pt x="36" y="301"/>
                </a:lnTo>
                <a:lnTo>
                  <a:pt x="43" y="297"/>
                </a:lnTo>
                <a:lnTo>
                  <a:pt x="48" y="297"/>
                </a:lnTo>
                <a:lnTo>
                  <a:pt x="50" y="299"/>
                </a:lnTo>
                <a:lnTo>
                  <a:pt x="51" y="297"/>
                </a:lnTo>
                <a:lnTo>
                  <a:pt x="54" y="296"/>
                </a:lnTo>
                <a:lnTo>
                  <a:pt x="59" y="296"/>
                </a:lnTo>
                <a:lnTo>
                  <a:pt x="63" y="296"/>
                </a:lnTo>
                <a:lnTo>
                  <a:pt x="66" y="296"/>
                </a:lnTo>
                <a:lnTo>
                  <a:pt x="69" y="296"/>
                </a:lnTo>
                <a:lnTo>
                  <a:pt x="71" y="296"/>
                </a:lnTo>
                <a:lnTo>
                  <a:pt x="73" y="294"/>
                </a:lnTo>
                <a:lnTo>
                  <a:pt x="74" y="291"/>
                </a:lnTo>
                <a:lnTo>
                  <a:pt x="79" y="294"/>
                </a:lnTo>
                <a:lnTo>
                  <a:pt x="83" y="294"/>
                </a:lnTo>
                <a:lnTo>
                  <a:pt x="83" y="293"/>
                </a:lnTo>
                <a:lnTo>
                  <a:pt x="86" y="293"/>
                </a:lnTo>
                <a:lnTo>
                  <a:pt x="88" y="296"/>
                </a:lnTo>
                <a:lnTo>
                  <a:pt x="91" y="296"/>
                </a:lnTo>
                <a:lnTo>
                  <a:pt x="94" y="297"/>
                </a:lnTo>
                <a:lnTo>
                  <a:pt x="98" y="297"/>
                </a:lnTo>
                <a:lnTo>
                  <a:pt x="104" y="293"/>
                </a:lnTo>
                <a:lnTo>
                  <a:pt x="109" y="293"/>
                </a:lnTo>
                <a:lnTo>
                  <a:pt x="114" y="294"/>
                </a:lnTo>
                <a:lnTo>
                  <a:pt x="118" y="291"/>
                </a:lnTo>
                <a:lnTo>
                  <a:pt x="121" y="291"/>
                </a:lnTo>
                <a:lnTo>
                  <a:pt x="123" y="289"/>
                </a:lnTo>
                <a:lnTo>
                  <a:pt x="124" y="291"/>
                </a:lnTo>
                <a:lnTo>
                  <a:pt x="131" y="293"/>
                </a:lnTo>
                <a:lnTo>
                  <a:pt x="138" y="289"/>
                </a:lnTo>
                <a:lnTo>
                  <a:pt x="144" y="289"/>
                </a:lnTo>
                <a:lnTo>
                  <a:pt x="149" y="294"/>
                </a:lnTo>
                <a:lnTo>
                  <a:pt x="151" y="297"/>
                </a:lnTo>
                <a:lnTo>
                  <a:pt x="151" y="302"/>
                </a:lnTo>
                <a:lnTo>
                  <a:pt x="151" y="302"/>
                </a:lnTo>
                <a:lnTo>
                  <a:pt x="149" y="302"/>
                </a:lnTo>
                <a:lnTo>
                  <a:pt x="149" y="304"/>
                </a:lnTo>
                <a:lnTo>
                  <a:pt x="154" y="304"/>
                </a:lnTo>
                <a:lnTo>
                  <a:pt x="161" y="302"/>
                </a:lnTo>
                <a:lnTo>
                  <a:pt x="161" y="306"/>
                </a:lnTo>
                <a:lnTo>
                  <a:pt x="166" y="312"/>
                </a:lnTo>
                <a:lnTo>
                  <a:pt x="167" y="319"/>
                </a:lnTo>
                <a:lnTo>
                  <a:pt x="169" y="321"/>
                </a:lnTo>
                <a:lnTo>
                  <a:pt x="169" y="324"/>
                </a:lnTo>
                <a:lnTo>
                  <a:pt x="166" y="324"/>
                </a:lnTo>
                <a:lnTo>
                  <a:pt x="167" y="326"/>
                </a:lnTo>
                <a:lnTo>
                  <a:pt x="171" y="326"/>
                </a:lnTo>
                <a:lnTo>
                  <a:pt x="172" y="329"/>
                </a:lnTo>
                <a:lnTo>
                  <a:pt x="176" y="329"/>
                </a:lnTo>
                <a:lnTo>
                  <a:pt x="182" y="329"/>
                </a:lnTo>
                <a:lnTo>
                  <a:pt x="192" y="332"/>
                </a:lnTo>
                <a:lnTo>
                  <a:pt x="191" y="336"/>
                </a:lnTo>
                <a:lnTo>
                  <a:pt x="196" y="33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9" name="9Slide.vn 27">
            <a:extLst>
              <a:ext uri="{FF2B5EF4-FFF2-40B4-BE49-F238E27FC236}">
                <a16:creationId xmlns:a16="http://schemas.microsoft.com/office/drawing/2014/main" id="{5D5B6C61-53FE-424D-8EA2-EF11923CC748}"/>
              </a:ext>
            </a:extLst>
          </p:cNvPr>
          <p:cNvSpPr>
            <a:spLocks/>
          </p:cNvSpPr>
          <p:nvPr/>
        </p:nvSpPr>
        <p:spPr bwMode="auto">
          <a:xfrm>
            <a:off x="10255610" y="2568297"/>
            <a:ext cx="143097" cy="102879"/>
          </a:xfrm>
          <a:custGeom>
            <a:avLst/>
            <a:gdLst/>
            <a:ahLst/>
            <a:cxnLst>
              <a:cxn ang="0">
                <a:pos x="90" y="131"/>
              </a:cxn>
              <a:cxn ang="0">
                <a:pos x="103" y="114"/>
              </a:cxn>
              <a:cxn ang="0">
                <a:pos x="113" y="108"/>
              </a:cxn>
              <a:cxn ang="0">
                <a:pos x="132" y="116"/>
              </a:cxn>
              <a:cxn ang="0">
                <a:pos x="145" y="114"/>
              </a:cxn>
              <a:cxn ang="0">
                <a:pos x="153" y="121"/>
              </a:cxn>
              <a:cxn ang="0">
                <a:pos x="170" y="119"/>
              </a:cxn>
              <a:cxn ang="0">
                <a:pos x="175" y="124"/>
              </a:cxn>
              <a:cxn ang="0">
                <a:pos x="177" y="111"/>
              </a:cxn>
              <a:cxn ang="0">
                <a:pos x="168" y="99"/>
              </a:cxn>
              <a:cxn ang="0">
                <a:pos x="163" y="79"/>
              </a:cxn>
              <a:cxn ang="0">
                <a:pos x="152" y="71"/>
              </a:cxn>
              <a:cxn ang="0">
                <a:pos x="142" y="53"/>
              </a:cxn>
              <a:cxn ang="0">
                <a:pos x="123" y="46"/>
              </a:cxn>
              <a:cxn ang="0">
                <a:pos x="118" y="41"/>
              </a:cxn>
              <a:cxn ang="0">
                <a:pos x="98" y="39"/>
              </a:cxn>
              <a:cxn ang="0">
                <a:pos x="92" y="34"/>
              </a:cxn>
              <a:cxn ang="0">
                <a:pos x="85" y="24"/>
              </a:cxn>
              <a:cxn ang="0">
                <a:pos x="72" y="3"/>
              </a:cxn>
              <a:cxn ang="0">
                <a:pos x="65" y="0"/>
              </a:cxn>
              <a:cxn ang="0">
                <a:pos x="60" y="3"/>
              </a:cxn>
              <a:cxn ang="0">
                <a:pos x="54" y="5"/>
              </a:cxn>
              <a:cxn ang="0">
                <a:pos x="47" y="1"/>
              </a:cxn>
              <a:cxn ang="0">
                <a:pos x="44" y="3"/>
              </a:cxn>
              <a:cxn ang="0">
                <a:pos x="29" y="15"/>
              </a:cxn>
              <a:cxn ang="0">
                <a:pos x="14" y="21"/>
              </a:cxn>
              <a:cxn ang="0">
                <a:pos x="2" y="38"/>
              </a:cxn>
              <a:cxn ang="0">
                <a:pos x="9" y="39"/>
              </a:cxn>
              <a:cxn ang="0">
                <a:pos x="19" y="43"/>
              </a:cxn>
              <a:cxn ang="0">
                <a:pos x="32" y="53"/>
              </a:cxn>
              <a:cxn ang="0">
                <a:pos x="40" y="58"/>
              </a:cxn>
              <a:cxn ang="0">
                <a:pos x="34" y="68"/>
              </a:cxn>
              <a:cxn ang="0">
                <a:pos x="29" y="74"/>
              </a:cxn>
              <a:cxn ang="0">
                <a:pos x="34" y="86"/>
              </a:cxn>
              <a:cxn ang="0">
                <a:pos x="39" y="108"/>
              </a:cxn>
              <a:cxn ang="0">
                <a:pos x="57" y="117"/>
              </a:cxn>
              <a:cxn ang="0">
                <a:pos x="69" y="126"/>
              </a:cxn>
              <a:cxn ang="0">
                <a:pos x="82" y="126"/>
              </a:cxn>
              <a:cxn ang="0">
                <a:pos x="89" y="131"/>
              </a:cxn>
            </a:cxnLst>
            <a:rect l="0" t="0" r="r" b="b"/>
            <a:pathLst>
              <a:path w="178" h="131">
                <a:moveTo>
                  <a:pt x="89" y="131"/>
                </a:moveTo>
                <a:lnTo>
                  <a:pt x="90" y="131"/>
                </a:lnTo>
                <a:lnTo>
                  <a:pt x="97" y="119"/>
                </a:lnTo>
                <a:lnTo>
                  <a:pt x="103" y="114"/>
                </a:lnTo>
                <a:lnTo>
                  <a:pt x="110" y="113"/>
                </a:lnTo>
                <a:lnTo>
                  <a:pt x="113" y="108"/>
                </a:lnTo>
                <a:lnTo>
                  <a:pt x="118" y="108"/>
                </a:lnTo>
                <a:lnTo>
                  <a:pt x="132" y="116"/>
                </a:lnTo>
                <a:lnTo>
                  <a:pt x="138" y="113"/>
                </a:lnTo>
                <a:lnTo>
                  <a:pt x="145" y="114"/>
                </a:lnTo>
                <a:lnTo>
                  <a:pt x="147" y="121"/>
                </a:lnTo>
                <a:lnTo>
                  <a:pt x="153" y="121"/>
                </a:lnTo>
                <a:lnTo>
                  <a:pt x="163" y="126"/>
                </a:lnTo>
                <a:lnTo>
                  <a:pt x="170" y="119"/>
                </a:lnTo>
                <a:lnTo>
                  <a:pt x="175" y="121"/>
                </a:lnTo>
                <a:lnTo>
                  <a:pt x="175" y="124"/>
                </a:lnTo>
                <a:lnTo>
                  <a:pt x="178" y="119"/>
                </a:lnTo>
                <a:lnTo>
                  <a:pt x="177" y="111"/>
                </a:lnTo>
                <a:lnTo>
                  <a:pt x="173" y="101"/>
                </a:lnTo>
                <a:lnTo>
                  <a:pt x="168" y="99"/>
                </a:lnTo>
                <a:lnTo>
                  <a:pt x="163" y="91"/>
                </a:lnTo>
                <a:lnTo>
                  <a:pt x="163" y="79"/>
                </a:lnTo>
                <a:lnTo>
                  <a:pt x="160" y="74"/>
                </a:lnTo>
                <a:lnTo>
                  <a:pt x="152" y="71"/>
                </a:lnTo>
                <a:lnTo>
                  <a:pt x="145" y="64"/>
                </a:lnTo>
                <a:lnTo>
                  <a:pt x="142" y="53"/>
                </a:lnTo>
                <a:lnTo>
                  <a:pt x="133" y="49"/>
                </a:lnTo>
                <a:lnTo>
                  <a:pt x="123" y="46"/>
                </a:lnTo>
                <a:lnTo>
                  <a:pt x="123" y="41"/>
                </a:lnTo>
                <a:lnTo>
                  <a:pt x="118" y="41"/>
                </a:lnTo>
                <a:lnTo>
                  <a:pt x="108" y="41"/>
                </a:lnTo>
                <a:lnTo>
                  <a:pt x="98" y="39"/>
                </a:lnTo>
                <a:lnTo>
                  <a:pt x="97" y="36"/>
                </a:lnTo>
                <a:lnTo>
                  <a:pt x="92" y="34"/>
                </a:lnTo>
                <a:lnTo>
                  <a:pt x="92" y="28"/>
                </a:lnTo>
                <a:lnTo>
                  <a:pt x="85" y="24"/>
                </a:lnTo>
                <a:lnTo>
                  <a:pt x="75" y="10"/>
                </a:lnTo>
                <a:lnTo>
                  <a:pt x="72" y="3"/>
                </a:lnTo>
                <a:lnTo>
                  <a:pt x="69" y="0"/>
                </a:lnTo>
                <a:lnTo>
                  <a:pt x="65" y="0"/>
                </a:lnTo>
                <a:lnTo>
                  <a:pt x="64" y="1"/>
                </a:lnTo>
                <a:lnTo>
                  <a:pt x="60" y="3"/>
                </a:lnTo>
                <a:lnTo>
                  <a:pt x="57" y="3"/>
                </a:lnTo>
                <a:lnTo>
                  <a:pt x="54" y="5"/>
                </a:lnTo>
                <a:lnTo>
                  <a:pt x="50" y="1"/>
                </a:lnTo>
                <a:lnTo>
                  <a:pt x="47" y="1"/>
                </a:lnTo>
                <a:lnTo>
                  <a:pt x="44" y="3"/>
                </a:lnTo>
                <a:lnTo>
                  <a:pt x="44" y="3"/>
                </a:lnTo>
                <a:lnTo>
                  <a:pt x="39" y="11"/>
                </a:lnTo>
                <a:lnTo>
                  <a:pt x="29" y="15"/>
                </a:lnTo>
                <a:lnTo>
                  <a:pt x="12" y="18"/>
                </a:lnTo>
                <a:lnTo>
                  <a:pt x="14" y="21"/>
                </a:lnTo>
                <a:lnTo>
                  <a:pt x="0" y="29"/>
                </a:lnTo>
                <a:lnTo>
                  <a:pt x="2" y="38"/>
                </a:lnTo>
                <a:lnTo>
                  <a:pt x="5" y="41"/>
                </a:lnTo>
                <a:lnTo>
                  <a:pt x="9" y="39"/>
                </a:lnTo>
                <a:lnTo>
                  <a:pt x="14" y="38"/>
                </a:lnTo>
                <a:lnTo>
                  <a:pt x="19" y="43"/>
                </a:lnTo>
                <a:lnTo>
                  <a:pt x="25" y="48"/>
                </a:lnTo>
                <a:lnTo>
                  <a:pt x="32" y="53"/>
                </a:lnTo>
                <a:lnTo>
                  <a:pt x="34" y="56"/>
                </a:lnTo>
                <a:lnTo>
                  <a:pt x="40" y="58"/>
                </a:lnTo>
                <a:lnTo>
                  <a:pt x="40" y="63"/>
                </a:lnTo>
                <a:lnTo>
                  <a:pt x="34" y="68"/>
                </a:lnTo>
                <a:lnTo>
                  <a:pt x="34" y="73"/>
                </a:lnTo>
                <a:lnTo>
                  <a:pt x="29" y="74"/>
                </a:lnTo>
                <a:lnTo>
                  <a:pt x="29" y="81"/>
                </a:lnTo>
                <a:lnTo>
                  <a:pt x="34" y="86"/>
                </a:lnTo>
                <a:lnTo>
                  <a:pt x="37" y="101"/>
                </a:lnTo>
                <a:lnTo>
                  <a:pt x="39" y="108"/>
                </a:lnTo>
                <a:lnTo>
                  <a:pt x="47" y="116"/>
                </a:lnTo>
                <a:lnTo>
                  <a:pt x="57" y="117"/>
                </a:lnTo>
                <a:lnTo>
                  <a:pt x="65" y="121"/>
                </a:lnTo>
                <a:lnTo>
                  <a:pt x="69" y="126"/>
                </a:lnTo>
                <a:lnTo>
                  <a:pt x="75" y="127"/>
                </a:lnTo>
                <a:lnTo>
                  <a:pt x="82" y="126"/>
                </a:lnTo>
                <a:lnTo>
                  <a:pt x="87" y="127"/>
                </a:lnTo>
                <a:lnTo>
                  <a:pt x="89" y="13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0" name="9Slide.vn 28">
            <a:extLst>
              <a:ext uri="{FF2B5EF4-FFF2-40B4-BE49-F238E27FC236}">
                <a16:creationId xmlns:a16="http://schemas.microsoft.com/office/drawing/2014/main" id="{1161C314-E410-478B-A387-DDDBF3915B0A}"/>
              </a:ext>
            </a:extLst>
          </p:cNvPr>
          <p:cNvSpPr>
            <a:spLocks/>
          </p:cNvSpPr>
          <p:nvPr/>
        </p:nvSpPr>
        <p:spPr bwMode="auto">
          <a:xfrm>
            <a:off x="10035337" y="2544915"/>
            <a:ext cx="258861" cy="190170"/>
          </a:xfrm>
          <a:custGeom>
            <a:avLst/>
            <a:gdLst/>
            <a:ahLst/>
            <a:cxnLst>
              <a:cxn ang="0">
                <a:pos x="298" y="23"/>
              </a:cxn>
              <a:cxn ang="0">
                <a:pos x="311" y="23"/>
              </a:cxn>
              <a:cxn ang="0">
                <a:pos x="314" y="33"/>
              </a:cxn>
              <a:cxn ang="0">
                <a:pos x="303" y="45"/>
              </a:cxn>
              <a:cxn ang="0">
                <a:pos x="265" y="51"/>
              </a:cxn>
              <a:cxn ang="0">
                <a:pos x="248" y="61"/>
              </a:cxn>
              <a:cxn ang="0">
                <a:pos x="255" y="88"/>
              </a:cxn>
              <a:cxn ang="0">
                <a:pos x="250" y="113"/>
              </a:cxn>
              <a:cxn ang="0">
                <a:pos x="225" y="118"/>
              </a:cxn>
              <a:cxn ang="0">
                <a:pos x="228" y="129"/>
              </a:cxn>
              <a:cxn ang="0">
                <a:pos x="223" y="143"/>
              </a:cxn>
              <a:cxn ang="0">
                <a:pos x="215" y="154"/>
              </a:cxn>
              <a:cxn ang="0">
                <a:pos x="211" y="164"/>
              </a:cxn>
              <a:cxn ang="0">
                <a:pos x="203" y="176"/>
              </a:cxn>
              <a:cxn ang="0">
                <a:pos x="195" y="177"/>
              </a:cxn>
              <a:cxn ang="0">
                <a:pos x="185" y="179"/>
              </a:cxn>
              <a:cxn ang="0">
                <a:pos x="176" y="189"/>
              </a:cxn>
              <a:cxn ang="0">
                <a:pos x="158" y="192"/>
              </a:cxn>
              <a:cxn ang="0">
                <a:pos x="152" y="201"/>
              </a:cxn>
              <a:cxn ang="0">
                <a:pos x="150" y="217"/>
              </a:cxn>
              <a:cxn ang="0">
                <a:pos x="152" y="231"/>
              </a:cxn>
              <a:cxn ang="0">
                <a:pos x="125" y="236"/>
              </a:cxn>
              <a:cxn ang="0">
                <a:pos x="102" y="241"/>
              </a:cxn>
              <a:cxn ang="0">
                <a:pos x="57" y="242"/>
              </a:cxn>
              <a:cxn ang="0">
                <a:pos x="44" y="209"/>
              </a:cxn>
              <a:cxn ang="0">
                <a:pos x="39" y="186"/>
              </a:cxn>
              <a:cxn ang="0">
                <a:pos x="14" y="174"/>
              </a:cxn>
              <a:cxn ang="0">
                <a:pos x="5" y="149"/>
              </a:cxn>
              <a:cxn ang="0">
                <a:pos x="12" y="136"/>
              </a:cxn>
              <a:cxn ang="0">
                <a:pos x="2" y="121"/>
              </a:cxn>
              <a:cxn ang="0">
                <a:pos x="2" y="113"/>
              </a:cxn>
              <a:cxn ang="0">
                <a:pos x="12" y="104"/>
              </a:cxn>
              <a:cxn ang="0">
                <a:pos x="9" y="96"/>
              </a:cxn>
              <a:cxn ang="0">
                <a:pos x="10" y="84"/>
              </a:cxn>
              <a:cxn ang="0">
                <a:pos x="19" y="84"/>
              </a:cxn>
              <a:cxn ang="0">
                <a:pos x="29" y="84"/>
              </a:cxn>
              <a:cxn ang="0">
                <a:pos x="40" y="91"/>
              </a:cxn>
              <a:cxn ang="0">
                <a:pos x="52" y="89"/>
              </a:cxn>
              <a:cxn ang="0">
                <a:pos x="59" y="79"/>
              </a:cxn>
              <a:cxn ang="0">
                <a:pos x="75" y="71"/>
              </a:cxn>
              <a:cxn ang="0">
                <a:pos x="83" y="66"/>
              </a:cxn>
              <a:cxn ang="0">
                <a:pos x="90" y="49"/>
              </a:cxn>
              <a:cxn ang="0">
                <a:pos x="88" y="40"/>
              </a:cxn>
              <a:cxn ang="0">
                <a:pos x="100" y="36"/>
              </a:cxn>
              <a:cxn ang="0">
                <a:pos x="115" y="30"/>
              </a:cxn>
              <a:cxn ang="0">
                <a:pos x="127" y="33"/>
              </a:cxn>
              <a:cxn ang="0">
                <a:pos x="143" y="38"/>
              </a:cxn>
              <a:cxn ang="0">
                <a:pos x="155" y="35"/>
              </a:cxn>
              <a:cxn ang="0">
                <a:pos x="172" y="41"/>
              </a:cxn>
              <a:cxn ang="0">
                <a:pos x="181" y="35"/>
              </a:cxn>
              <a:cxn ang="0">
                <a:pos x="190" y="36"/>
              </a:cxn>
              <a:cxn ang="0">
                <a:pos x="196" y="31"/>
              </a:cxn>
              <a:cxn ang="0">
                <a:pos x="203" y="25"/>
              </a:cxn>
              <a:cxn ang="0">
                <a:pos x="211" y="26"/>
              </a:cxn>
              <a:cxn ang="0">
                <a:pos x="216" y="13"/>
              </a:cxn>
              <a:cxn ang="0">
                <a:pos x="221" y="0"/>
              </a:cxn>
              <a:cxn ang="0">
                <a:pos x="236" y="5"/>
              </a:cxn>
              <a:cxn ang="0">
                <a:pos x="236" y="18"/>
              </a:cxn>
              <a:cxn ang="0">
                <a:pos x="243" y="26"/>
              </a:cxn>
              <a:cxn ang="0">
                <a:pos x="246" y="45"/>
              </a:cxn>
              <a:cxn ang="0">
                <a:pos x="258" y="49"/>
              </a:cxn>
              <a:cxn ang="0">
                <a:pos x="271" y="41"/>
              </a:cxn>
              <a:cxn ang="0">
                <a:pos x="279" y="31"/>
              </a:cxn>
            </a:cxnLst>
            <a:rect l="0" t="0" r="r" b="b"/>
            <a:pathLst>
              <a:path w="323" h="242">
                <a:moveTo>
                  <a:pt x="279" y="31"/>
                </a:moveTo>
                <a:lnTo>
                  <a:pt x="289" y="25"/>
                </a:lnTo>
                <a:lnTo>
                  <a:pt x="298" y="23"/>
                </a:lnTo>
                <a:lnTo>
                  <a:pt x="298" y="28"/>
                </a:lnTo>
                <a:lnTo>
                  <a:pt x="308" y="26"/>
                </a:lnTo>
                <a:lnTo>
                  <a:pt x="311" y="23"/>
                </a:lnTo>
                <a:lnTo>
                  <a:pt x="321" y="23"/>
                </a:lnTo>
                <a:lnTo>
                  <a:pt x="323" y="26"/>
                </a:lnTo>
                <a:lnTo>
                  <a:pt x="314" y="33"/>
                </a:lnTo>
                <a:lnTo>
                  <a:pt x="318" y="33"/>
                </a:lnTo>
                <a:lnTo>
                  <a:pt x="313" y="41"/>
                </a:lnTo>
                <a:lnTo>
                  <a:pt x="303" y="45"/>
                </a:lnTo>
                <a:lnTo>
                  <a:pt x="278" y="49"/>
                </a:lnTo>
                <a:lnTo>
                  <a:pt x="273" y="46"/>
                </a:lnTo>
                <a:lnTo>
                  <a:pt x="265" y="51"/>
                </a:lnTo>
                <a:lnTo>
                  <a:pt x="260" y="54"/>
                </a:lnTo>
                <a:lnTo>
                  <a:pt x="253" y="54"/>
                </a:lnTo>
                <a:lnTo>
                  <a:pt x="248" y="61"/>
                </a:lnTo>
                <a:lnTo>
                  <a:pt x="245" y="64"/>
                </a:lnTo>
                <a:lnTo>
                  <a:pt x="255" y="78"/>
                </a:lnTo>
                <a:lnTo>
                  <a:pt x="255" y="88"/>
                </a:lnTo>
                <a:lnTo>
                  <a:pt x="243" y="101"/>
                </a:lnTo>
                <a:lnTo>
                  <a:pt x="250" y="106"/>
                </a:lnTo>
                <a:lnTo>
                  <a:pt x="250" y="113"/>
                </a:lnTo>
                <a:lnTo>
                  <a:pt x="243" y="121"/>
                </a:lnTo>
                <a:lnTo>
                  <a:pt x="235" y="121"/>
                </a:lnTo>
                <a:lnTo>
                  <a:pt x="225" y="118"/>
                </a:lnTo>
                <a:lnTo>
                  <a:pt x="220" y="121"/>
                </a:lnTo>
                <a:lnTo>
                  <a:pt x="221" y="128"/>
                </a:lnTo>
                <a:lnTo>
                  <a:pt x="228" y="129"/>
                </a:lnTo>
                <a:lnTo>
                  <a:pt x="230" y="136"/>
                </a:lnTo>
                <a:lnTo>
                  <a:pt x="230" y="139"/>
                </a:lnTo>
                <a:lnTo>
                  <a:pt x="223" y="143"/>
                </a:lnTo>
                <a:lnTo>
                  <a:pt x="218" y="143"/>
                </a:lnTo>
                <a:lnTo>
                  <a:pt x="216" y="146"/>
                </a:lnTo>
                <a:lnTo>
                  <a:pt x="215" y="154"/>
                </a:lnTo>
                <a:lnTo>
                  <a:pt x="213" y="159"/>
                </a:lnTo>
                <a:lnTo>
                  <a:pt x="213" y="162"/>
                </a:lnTo>
                <a:lnTo>
                  <a:pt x="211" y="164"/>
                </a:lnTo>
                <a:lnTo>
                  <a:pt x="213" y="174"/>
                </a:lnTo>
                <a:lnTo>
                  <a:pt x="208" y="181"/>
                </a:lnTo>
                <a:lnTo>
                  <a:pt x="203" y="176"/>
                </a:lnTo>
                <a:lnTo>
                  <a:pt x="201" y="176"/>
                </a:lnTo>
                <a:lnTo>
                  <a:pt x="200" y="177"/>
                </a:lnTo>
                <a:lnTo>
                  <a:pt x="195" y="177"/>
                </a:lnTo>
                <a:lnTo>
                  <a:pt x="191" y="176"/>
                </a:lnTo>
                <a:lnTo>
                  <a:pt x="186" y="176"/>
                </a:lnTo>
                <a:lnTo>
                  <a:pt x="185" y="179"/>
                </a:lnTo>
                <a:lnTo>
                  <a:pt x="175" y="186"/>
                </a:lnTo>
                <a:lnTo>
                  <a:pt x="180" y="187"/>
                </a:lnTo>
                <a:lnTo>
                  <a:pt x="176" y="189"/>
                </a:lnTo>
                <a:lnTo>
                  <a:pt x="168" y="194"/>
                </a:lnTo>
                <a:lnTo>
                  <a:pt x="165" y="192"/>
                </a:lnTo>
                <a:lnTo>
                  <a:pt x="158" y="192"/>
                </a:lnTo>
                <a:lnTo>
                  <a:pt x="157" y="196"/>
                </a:lnTo>
                <a:lnTo>
                  <a:pt x="157" y="199"/>
                </a:lnTo>
                <a:lnTo>
                  <a:pt x="152" y="201"/>
                </a:lnTo>
                <a:lnTo>
                  <a:pt x="148" y="204"/>
                </a:lnTo>
                <a:lnTo>
                  <a:pt x="148" y="211"/>
                </a:lnTo>
                <a:lnTo>
                  <a:pt x="150" y="217"/>
                </a:lnTo>
                <a:lnTo>
                  <a:pt x="150" y="222"/>
                </a:lnTo>
                <a:lnTo>
                  <a:pt x="152" y="227"/>
                </a:lnTo>
                <a:lnTo>
                  <a:pt x="152" y="231"/>
                </a:lnTo>
                <a:lnTo>
                  <a:pt x="142" y="234"/>
                </a:lnTo>
                <a:lnTo>
                  <a:pt x="133" y="234"/>
                </a:lnTo>
                <a:lnTo>
                  <a:pt x="125" y="236"/>
                </a:lnTo>
                <a:lnTo>
                  <a:pt x="112" y="236"/>
                </a:lnTo>
                <a:lnTo>
                  <a:pt x="103" y="237"/>
                </a:lnTo>
                <a:lnTo>
                  <a:pt x="102" y="241"/>
                </a:lnTo>
                <a:lnTo>
                  <a:pt x="93" y="239"/>
                </a:lnTo>
                <a:lnTo>
                  <a:pt x="85" y="242"/>
                </a:lnTo>
                <a:lnTo>
                  <a:pt x="57" y="242"/>
                </a:lnTo>
                <a:lnTo>
                  <a:pt x="24" y="234"/>
                </a:lnTo>
                <a:lnTo>
                  <a:pt x="42" y="211"/>
                </a:lnTo>
                <a:lnTo>
                  <a:pt x="44" y="209"/>
                </a:lnTo>
                <a:lnTo>
                  <a:pt x="42" y="201"/>
                </a:lnTo>
                <a:lnTo>
                  <a:pt x="42" y="194"/>
                </a:lnTo>
                <a:lnTo>
                  <a:pt x="39" y="186"/>
                </a:lnTo>
                <a:lnTo>
                  <a:pt x="17" y="186"/>
                </a:lnTo>
                <a:lnTo>
                  <a:pt x="17" y="177"/>
                </a:lnTo>
                <a:lnTo>
                  <a:pt x="14" y="174"/>
                </a:lnTo>
                <a:lnTo>
                  <a:pt x="15" y="171"/>
                </a:lnTo>
                <a:lnTo>
                  <a:pt x="12" y="161"/>
                </a:lnTo>
                <a:lnTo>
                  <a:pt x="5" y="149"/>
                </a:lnTo>
                <a:lnTo>
                  <a:pt x="7" y="144"/>
                </a:lnTo>
                <a:lnTo>
                  <a:pt x="15" y="136"/>
                </a:lnTo>
                <a:lnTo>
                  <a:pt x="12" y="136"/>
                </a:lnTo>
                <a:lnTo>
                  <a:pt x="4" y="134"/>
                </a:lnTo>
                <a:lnTo>
                  <a:pt x="4" y="129"/>
                </a:lnTo>
                <a:lnTo>
                  <a:pt x="2" y="121"/>
                </a:lnTo>
                <a:lnTo>
                  <a:pt x="2" y="121"/>
                </a:lnTo>
                <a:lnTo>
                  <a:pt x="5" y="114"/>
                </a:lnTo>
                <a:lnTo>
                  <a:pt x="2" y="113"/>
                </a:lnTo>
                <a:lnTo>
                  <a:pt x="0" y="109"/>
                </a:lnTo>
                <a:lnTo>
                  <a:pt x="5" y="108"/>
                </a:lnTo>
                <a:lnTo>
                  <a:pt x="12" y="104"/>
                </a:lnTo>
                <a:lnTo>
                  <a:pt x="10" y="101"/>
                </a:lnTo>
                <a:lnTo>
                  <a:pt x="12" y="99"/>
                </a:lnTo>
                <a:lnTo>
                  <a:pt x="9" y="96"/>
                </a:lnTo>
                <a:lnTo>
                  <a:pt x="10" y="93"/>
                </a:lnTo>
                <a:lnTo>
                  <a:pt x="10" y="89"/>
                </a:lnTo>
                <a:lnTo>
                  <a:pt x="10" y="84"/>
                </a:lnTo>
                <a:lnTo>
                  <a:pt x="10" y="83"/>
                </a:lnTo>
                <a:lnTo>
                  <a:pt x="12" y="83"/>
                </a:lnTo>
                <a:lnTo>
                  <a:pt x="19" y="84"/>
                </a:lnTo>
                <a:lnTo>
                  <a:pt x="22" y="86"/>
                </a:lnTo>
                <a:lnTo>
                  <a:pt x="25" y="86"/>
                </a:lnTo>
                <a:lnTo>
                  <a:pt x="29" y="84"/>
                </a:lnTo>
                <a:lnTo>
                  <a:pt x="34" y="84"/>
                </a:lnTo>
                <a:lnTo>
                  <a:pt x="39" y="88"/>
                </a:lnTo>
                <a:lnTo>
                  <a:pt x="40" y="91"/>
                </a:lnTo>
                <a:lnTo>
                  <a:pt x="42" y="93"/>
                </a:lnTo>
                <a:lnTo>
                  <a:pt x="45" y="89"/>
                </a:lnTo>
                <a:lnTo>
                  <a:pt x="52" y="89"/>
                </a:lnTo>
                <a:lnTo>
                  <a:pt x="55" y="86"/>
                </a:lnTo>
                <a:lnTo>
                  <a:pt x="55" y="83"/>
                </a:lnTo>
                <a:lnTo>
                  <a:pt x="59" y="79"/>
                </a:lnTo>
                <a:lnTo>
                  <a:pt x="59" y="78"/>
                </a:lnTo>
                <a:lnTo>
                  <a:pt x="65" y="73"/>
                </a:lnTo>
                <a:lnTo>
                  <a:pt x="75" y="71"/>
                </a:lnTo>
                <a:lnTo>
                  <a:pt x="75" y="69"/>
                </a:lnTo>
                <a:lnTo>
                  <a:pt x="80" y="66"/>
                </a:lnTo>
                <a:lnTo>
                  <a:pt x="83" y="66"/>
                </a:lnTo>
                <a:lnTo>
                  <a:pt x="85" y="59"/>
                </a:lnTo>
                <a:lnTo>
                  <a:pt x="85" y="54"/>
                </a:lnTo>
                <a:lnTo>
                  <a:pt x="90" y="49"/>
                </a:lnTo>
                <a:lnTo>
                  <a:pt x="90" y="45"/>
                </a:lnTo>
                <a:lnTo>
                  <a:pt x="88" y="43"/>
                </a:lnTo>
                <a:lnTo>
                  <a:pt x="88" y="40"/>
                </a:lnTo>
                <a:lnTo>
                  <a:pt x="92" y="40"/>
                </a:lnTo>
                <a:lnTo>
                  <a:pt x="93" y="38"/>
                </a:lnTo>
                <a:lnTo>
                  <a:pt x="100" y="36"/>
                </a:lnTo>
                <a:lnTo>
                  <a:pt x="102" y="36"/>
                </a:lnTo>
                <a:lnTo>
                  <a:pt x="110" y="31"/>
                </a:lnTo>
                <a:lnTo>
                  <a:pt x="115" y="30"/>
                </a:lnTo>
                <a:lnTo>
                  <a:pt x="120" y="33"/>
                </a:lnTo>
                <a:lnTo>
                  <a:pt x="125" y="31"/>
                </a:lnTo>
                <a:lnTo>
                  <a:pt x="127" y="33"/>
                </a:lnTo>
                <a:lnTo>
                  <a:pt x="135" y="31"/>
                </a:lnTo>
                <a:lnTo>
                  <a:pt x="140" y="33"/>
                </a:lnTo>
                <a:lnTo>
                  <a:pt x="143" y="38"/>
                </a:lnTo>
                <a:lnTo>
                  <a:pt x="147" y="38"/>
                </a:lnTo>
                <a:lnTo>
                  <a:pt x="150" y="35"/>
                </a:lnTo>
                <a:lnTo>
                  <a:pt x="155" y="35"/>
                </a:lnTo>
                <a:lnTo>
                  <a:pt x="160" y="41"/>
                </a:lnTo>
                <a:lnTo>
                  <a:pt x="163" y="41"/>
                </a:lnTo>
                <a:lnTo>
                  <a:pt x="172" y="41"/>
                </a:lnTo>
                <a:lnTo>
                  <a:pt x="176" y="38"/>
                </a:lnTo>
                <a:lnTo>
                  <a:pt x="180" y="35"/>
                </a:lnTo>
                <a:lnTo>
                  <a:pt x="181" y="35"/>
                </a:lnTo>
                <a:lnTo>
                  <a:pt x="185" y="31"/>
                </a:lnTo>
                <a:lnTo>
                  <a:pt x="186" y="33"/>
                </a:lnTo>
                <a:lnTo>
                  <a:pt x="190" y="36"/>
                </a:lnTo>
                <a:lnTo>
                  <a:pt x="198" y="36"/>
                </a:lnTo>
                <a:lnTo>
                  <a:pt x="198" y="33"/>
                </a:lnTo>
                <a:lnTo>
                  <a:pt x="196" y="31"/>
                </a:lnTo>
                <a:lnTo>
                  <a:pt x="196" y="28"/>
                </a:lnTo>
                <a:lnTo>
                  <a:pt x="201" y="26"/>
                </a:lnTo>
                <a:lnTo>
                  <a:pt x="203" y="25"/>
                </a:lnTo>
                <a:lnTo>
                  <a:pt x="206" y="25"/>
                </a:lnTo>
                <a:lnTo>
                  <a:pt x="206" y="26"/>
                </a:lnTo>
                <a:lnTo>
                  <a:pt x="211" y="26"/>
                </a:lnTo>
                <a:lnTo>
                  <a:pt x="215" y="21"/>
                </a:lnTo>
                <a:lnTo>
                  <a:pt x="213" y="16"/>
                </a:lnTo>
                <a:lnTo>
                  <a:pt x="216" y="13"/>
                </a:lnTo>
                <a:lnTo>
                  <a:pt x="218" y="10"/>
                </a:lnTo>
                <a:lnTo>
                  <a:pt x="220" y="5"/>
                </a:lnTo>
                <a:lnTo>
                  <a:pt x="221" y="0"/>
                </a:lnTo>
                <a:lnTo>
                  <a:pt x="228" y="0"/>
                </a:lnTo>
                <a:lnTo>
                  <a:pt x="231" y="3"/>
                </a:lnTo>
                <a:lnTo>
                  <a:pt x="236" y="5"/>
                </a:lnTo>
                <a:lnTo>
                  <a:pt x="236" y="8"/>
                </a:lnTo>
                <a:lnTo>
                  <a:pt x="235" y="13"/>
                </a:lnTo>
                <a:lnTo>
                  <a:pt x="236" y="18"/>
                </a:lnTo>
                <a:lnTo>
                  <a:pt x="241" y="18"/>
                </a:lnTo>
                <a:lnTo>
                  <a:pt x="243" y="21"/>
                </a:lnTo>
                <a:lnTo>
                  <a:pt x="243" y="26"/>
                </a:lnTo>
                <a:lnTo>
                  <a:pt x="243" y="31"/>
                </a:lnTo>
                <a:lnTo>
                  <a:pt x="243" y="40"/>
                </a:lnTo>
                <a:lnTo>
                  <a:pt x="246" y="45"/>
                </a:lnTo>
                <a:lnTo>
                  <a:pt x="246" y="48"/>
                </a:lnTo>
                <a:lnTo>
                  <a:pt x="251" y="49"/>
                </a:lnTo>
                <a:lnTo>
                  <a:pt x="258" y="49"/>
                </a:lnTo>
                <a:lnTo>
                  <a:pt x="261" y="46"/>
                </a:lnTo>
                <a:lnTo>
                  <a:pt x="263" y="45"/>
                </a:lnTo>
                <a:lnTo>
                  <a:pt x="271" y="41"/>
                </a:lnTo>
                <a:lnTo>
                  <a:pt x="274" y="38"/>
                </a:lnTo>
                <a:lnTo>
                  <a:pt x="276" y="33"/>
                </a:lnTo>
                <a:lnTo>
                  <a:pt x="279" y="3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1" name="9Slide.vn 29">
            <a:extLst>
              <a:ext uri="{FF2B5EF4-FFF2-40B4-BE49-F238E27FC236}">
                <a16:creationId xmlns:a16="http://schemas.microsoft.com/office/drawing/2014/main" id="{FCF40296-7CCE-46BA-91B3-1E4080FD0D19}"/>
              </a:ext>
            </a:extLst>
          </p:cNvPr>
          <p:cNvSpPr>
            <a:spLocks noEditPoints="1"/>
          </p:cNvSpPr>
          <p:nvPr/>
        </p:nvSpPr>
        <p:spPr bwMode="auto">
          <a:xfrm>
            <a:off x="9024008" y="2139635"/>
            <a:ext cx="123803" cy="84174"/>
          </a:xfrm>
          <a:custGeom>
            <a:avLst/>
            <a:gdLst/>
            <a:ahLst/>
            <a:cxnLst>
              <a:cxn ang="0">
                <a:pos x="120" y="104"/>
              </a:cxn>
              <a:cxn ang="0">
                <a:pos x="121" y="96"/>
              </a:cxn>
              <a:cxn ang="0">
                <a:pos x="111" y="96"/>
              </a:cxn>
              <a:cxn ang="0">
                <a:pos x="111" y="103"/>
              </a:cxn>
              <a:cxn ang="0">
                <a:pos x="144" y="81"/>
              </a:cxn>
              <a:cxn ang="0">
                <a:pos x="149" y="78"/>
              </a:cxn>
              <a:cxn ang="0">
                <a:pos x="96" y="70"/>
              </a:cxn>
              <a:cxn ang="0">
                <a:pos x="86" y="86"/>
              </a:cxn>
              <a:cxn ang="0">
                <a:pos x="81" y="79"/>
              </a:cxn>
              <a:cxn ang="0">
                <a:pos x="70" y="71"/>
              </a:cxn>
              <a:cxn ang="0">
                <a:pos x="73" y="61"/>
              </a:cxn>
              <a:cxn ang="0">
                <a:pos x="81" y="68"/>
              </a:cxn>
              <a:cxn ang="0">
                <a:pos x="81" y="63"/>
              </a:cxn>
              <a:cxn ang="0">
                <a:pos x="95" y="55"/>
              </a:cxn>
              <a:cxn ang="0">
                <a:pos x="90" y="71"/>
              </a:cxn>
              <a:cxn ang="0">
                <a:pos x="93" y="79"/>
              </a:cxn>
              <a:cxn ang="0">
                <a:pos x="86" y="86"/>
              </a:cxn>
              <a:cxn ang="0">
                <a:pos x="95" y="86"/>
              </a:cxn>
              <a:cxn ang="0">
                <a:pos x="88" y="88"/>
              </a:cxn>
              <a:cxn ang="0">
                <a:pos x="80" y="93"/>
              </a:cxn>
              <a:cxn ang="0">
                <a:pos x="88" y="91"/>
              </a:cxn>
              <a:cxn ang="0">
                <a:pos x="83" y="94"/>
              </a:cxn>
              <a:cxn ang="0">
                <a:pos x="65" y="93"/>
              </a:cxn>
              <a:cxn ang="0">
                <a:pos x="70" y="88"/>
              </a:cxn>
              <a:cxn ang="0">
                <a:pos x="55" y="56"/>
              </a:cxn>
              <a:cxn ang="0">
                <a:pos x="53" y="66"/>
              </a:cxn>
              <a:cxn ang="0">
                <a:pos x="50" y="89"/>
              </a:cxn>
              <a:cxn ang="0">
                <a:pos x="58" y="91"/>
              </a:cxn>
              <a:cxn ang="0">
                <a:pos x="65" y="84"/>
              </a:cxn>
              <a:cxn ang="0">
                <a:pos x="46" y="70"/>
              </a:cxn>
              <a:cxn ang="0">
                <a:pos x="60" y="81"/>
              </a:cxn>
              <a:cxn ang="0">
                <a:pos x="45" y="84"/>
              </a:cxn>
              <a:cxn ang="0">
                <a:pos x="40" y="71"/>
              </a:cxn>
              <a:cxn ang="0">
                <a:pos x="63" y="16"/>
              </a:cxn>
              <a:cxn ang="0">
                <a:pos x="15" y="31"/>
              </a:cxn>
              <a:cxn ang="0">
                <a:pos x="18" y="35"/>
              </a:cxn>
              <a:cxn ang="0">
                <a:pos x="13" y="33"/>
              </a:cxn>
              <a:cxn ang="0">
                <a:pos x="27" y="25"/>
              </a:cxn>
              <a:cxn ang="0">
                <a:pos x="45" y="26"/>
              </a:cxn>
              <a:cxn ang="0">
                <a:pos x="51" y="11"/>
              </a:cxn>
              <a:cxn ang="0">
                <a:pos x="46" y="6"/>
              </a:cxn>
              <a:cxn ang="0">
                <a:pos x="32" y="18"/>
              </a:cxn>
              <a:cxn ang="0">
                <a:pos x="13" y="25"/>
              </a:cxn>
              <a:cxn ang="0">
                <a:pos x="7" y="35"/>
              </a:cxn>
              <a:cxn ang="0">
                <a:pos x="35" y="91"/>
              </a:cxn>
              <a:cxn ang="0">
                <a:pos x="32" y="84"/>
              </a:cxn>
              <a:cxn ang="0">
                <a:pos x="32" y="75"/>
              </a:cxn>
              <a:cxn ang="0">
                <a:pos x="43" y="63"/>
              </a:cxn>
              <a:cxn ang="0">
                <a:pos x="48" y="53"/>
              </a:cxn>
              <a:cxn ang="0">
                <a:pos x="60" y="51"/>
              </a:cxn>
              <a:cxn ang="0">
                <a:pos x="60" y="41"/>
              </a:cxn>
              <a:cxn ang="0">
                <a:pos x="46" y="36"/>
              </a:cxn>
              <a:cxn ang="0">
                <a:pos x="41" y="26"/>
              </a:cxn>
              <a:cxn ang="0">
                <a:pos x="25" y="30"/>
              </a:cxn>
              <a:cxn ang="0">
                <a:pos x="32" y="43"/>
              </a:cxn>
              <a:cxn ang="0">
                <a:pos x="27" y="38"/>
              </a:cxn>
              <a:cxn ang="0">
                <a:pos x="20" y="41"/>
              </a:cxn>
              <a:cxn ang="0">
                <a:pos x="7" y="40"/>
              </a:cxn>
              <a:cxn ang="0">
                <a:pos x="5" y="48"/>
              </a:cxn>
              <a:cxn ang="0">
                <a:pos x="7" y="61"/>
              </a:cxn>
              <a:cxn ang="0">
                <a:pos x="3" y="75"/>
              </a:cxn>
              <a:cxn ang="0">
                <a:pos x="12" y="84"/>
              </a:cxn>
              <a:cxn ang="0">
                <a:pos x="32" y="91"/>
              </a:cxn>
            </a:cxnLst>
            <a:rect l="0" t="0" r="r" b="b"/>
            <a:pathLst>
              <a:path w="153" h="108">
                <a:moveTo>
                  <a:pt x="110" y="106"/>
                </a:moveTo>
                <a:lnTo>
                  <a:pt x="111" y="106"/>
                </a:lnTo>
                <a:lnTo>
                  <a:pt x="116" y="108"/>
                </a:lnTo>
                <a:lnTo>
                  <a:pt x="120" y="104"/>
                </a:lnTo>
                <a:lnTo>
                  <a:pt x="123" y="106"/>
                </a:lnTo>
                <a:lnTo>
                  <a:pt x="123" y="103"/>
                </a:lnTo>
                <a:lnTo>
                  <a:pt x="121" y="99"/>
                </a:lnTo>
                <a:lnTo>
                  <a:pt x="121" y="96"/>
                </a:lnTo>
                <a:lnTo>
                  <a:pt x="118" y="96"/>
                </a:lnTo>
                <a:lnTo>
                  <a:pt x="116" y="96"/>
                </a:lnTo>
                <a:lnTo>
                  <a:pt x="115" y="96"/>
                </a:lnTo>
                <a:lnTo>
                  <a:pt x="111" y="96"/>
                </a:lnTo>
                <a:lnTo>
                  <a:pt x="111" y="99"/>
                </a:lnTo>
                <a:lnTo>
                  <a:pt x="115" y="99"/>
                </a:lnTo>
                <a:lnTo>
                  <a:pt x="115" y="101"/>
                </a:lnTo>
                <a:lnTo>
                  <a:pt x="111" y="103"/>
                </a:lnTo>
                <a:lnTo>
                  <a:pt x="110" y="106"/>
                </a:lnTo>
                <a:lnTo>
                  <a:pt x="110" y="106"/>
                </a:lnTo>
                <a:close/>
                <a:moveTo>
                  <a:pt x="144" y="75"/>
                </a:moveTo>
                <a:lnTo>
                  <a:pt x="144" y="81"/>
                </a:lnTo>
                <a:lnTo>
                  <a:pt x="144" y="84"/>
                </a:lnTo>
                <a:lnTo>
                  <a:pt x="153" y="88"/>
                </a:lnTo>
                <a:lnTo>
                  <a:pt x="153" y="83"/>
                </a:lnTo>
                <a:lnTo>
                  <a:pt x="149" y="78"/>
                </a:lnTo>
                <a:lnTo>
                  <a:pt x="144" y="75"/>
                </a:lnTo>
                <a:lnTo>
                  <a:pt x="144" y="75"/>
                </a:lnTo>
                <a:close/>
                <a:moveTo>
                  <a:pt x="98" y="65"/>
                </a:moveTo>
                <a:lnTo>
                  <a:pt x="96" y="70"/>
                </a:lnTo>
                <a:lnTo>
                  <a:pt x="100" y="71"/>
                </a:lnTo>
                <a:lnTo>
                  <a:pt x="98" y="65"/>
                </a:lnTo>
                <a:lnTo>
                  <a:pt x="98" y="65"/>
                </a:lnTo>
                <a:close/>
                <a:moveTo>
                  <a:pt x="86" y="86"/>
                </a:moveTo>
                <a:lnTo>
                  <a:pt x="81" y="86"/>
                </a:lnTo>
                <a:lnTo>
                  <a:pt x="80" y="84"/>
                </a:lnTo>
                <a:lnTo>
                  <a:pt x="81" y="83"/>
                </a:lnTo>
                <a:lnTo>
                  <a:pt x="81" y="79"/>
                </a:lnTo>
                <a:lnTo>
                  <a:pt x="76" y="79"/>
                </a:lnTo>
                <a:lnTo>
                  <a:pt x="73" y="79"/>
                </a:lnTo>
                <a:lnTo>
                  <a:pt x="70" y="76"/>
                </a:lnTo>
                <a:lnTo>
                  <a:pt x="70" y="71"/>
                </a:lnTo>
                <a:lnTo>
                  <a:pt x="68" y="68"/>
                </a:lnTo>
                <a:lnTo>
                  <a:pt x="68" y="66"/>
                </a:lnTo>
                <a:lnTo>
                  <a:pt x="70" y="65"/>
                </a:lnTo>
                <a:lnTo>
                  <a:pt x="73" y="61"/>
                </a:lnTo>
                <a:lnTo>
                  <a:pt x="75" y="60"/>
                </a:lnTo>
                <a:lnTo>
                  <a:pt x="76" y="63"/>
                </a:lnTo>
                <a:lnTo>
                  <a:pt x="76" y="65"/>
                </a:lnTo>
                <a:lnTo>
                  <a:pt x="81" y="68"/>
                </a:lnTo>
                <a:lnTo>
                  <a:pt x="83" y="66"/>
                </a:lnTo>
                <a:lnTo>
                  <a:pt x="85" y="66"/>
                </a:lnTo>
                <a:lnTo>
                  <a:pt x="85" y="65"/>
                </a:lnTo>
                <a:lnTo>
                  <a:pt x="81" y="63"/>
                </a:lnTo>
                <a:lnTo>
                  <a:pt x="80" y="60"/>
                </a:lnTo>
                <a:lnTo>
                  <a:pt x="83" y="56"/>
                </a:lnTo>
                <a:lnTo>
                  <a:pt x="88" y="55"/>
                </a:lnTo>
                <a:lnTo>
                  <a:pt x="95" y="55"/>
                </a:lnTo>
                <a:lnTo>
                  <a:pt x="96" y="58"/>
                </a:lnTo>
                <a:lnTo>
                  <a:pt x="96" y="63"/>
                </a:lnTo>
                <a:lnTo>
                  <a:pt x="95" y="68"/>
                </a:lnTo>
                <a:lnTo>
                  <a:pt x="90" y="71"/>
                </a:lnTo>
                <a:lnTo>
                  <a:pt x="90" y="73"/>
                </a:lnTo>
                <a:lnTo>
                  <a:pt x="95" y="75"/>
                </a:lnTo>
                <a:lnTo>
                  <a:pt x="95" y="78"/>
                </a:lnTo>
                <a:lnTo>
                  <a:pt x="93" y="79"/>
                </a:lnTo>
                <a:lnTo>
                  <a:pt x="88" y="81"/>
                </a:lnTo>
                <a:lnTo>
                  <a:pt x="88" y="84"/>
                </a:lnTo>
                <a:lnTo>
                  <a:pt x="86" y="86"/>
                </a:lnTo>
                <a:lnTo>
                  <a:pt x="86" y="86"/>
                </a:lnTo>
                <a:close/>
                <a:moveTo>
                  <a:pt x="88" y="88"/>
                </a:moveTo>
                <a:lnTo>
                  <a:pt x="90" y="89"/>
                </a:lnTo>
                <a:lnTo>
                  <a:pt x="91" y="86"/>
                </a:lnTo>
                <a:lnTo>
                  <a:pt x="95" y="86"/>
                </a:lnTo>
                <a:lnTo>
                  <a:pt x="95" y="84"/>
                </a:lnTo>
                <a:lnTo>
                  <a:pt x="90" y="84"/>
                </a:lnTo>
                <a:lnTo>
                  <a:pt x="88" y="88"/>
                </a:lnTo>
                <a:lnTo>
                  <a:pt x="88" y="88"/>
                </a:lnTo>
                <a:close/>
                <a:moveTo>
                  <a:pt x="70" y="88"/>
                </a:moveTo>
                <a:lnTo>
                  <a:pt x="75" y="93"/>
                </a:lnTo>
                <a:lnTo>
                  <a:pt x="78" y="93"/>
                </a:lnTo>
                <a:lnTo>
                  <a:pt x="80" y="93"/>
                </a:lnTo>
                <a:lnTo>
                  <a:pt x="81" y="89"/>
                </a:lnTo>
                <a:lnTo>
                  <a:pt x="86" y="89"/>
                </a:lnTo>
                <a:lnTo>
                  <a:pt x="86" y="88"/>
                </a:lnTo>
                <a:lnTo>
                  <a:pt x="88" y="91"/>
                </a:lnTo>
                <a:lnTo>
                  <a:pt x="85" y="94"/>
                </a:lnTo>
                <a:lnTo>
                  <a:pt x="85" y="99"/>
                </a:lnTo>
                <a:lnTo>
                  <a:pt x="85" y="98"/>
                </a:lnTo>
                <a:lnTo>
                  <a:pt x="83" y="94"/>
                </a:lnTo>
                <a:lnTo>
                  <a:pt x="81" y="98"/>
                </a:lnTo>
                <a:lnTo>
                  <a:pt x="73" y="98"/>
                </a:lnTo>
                <a:lnTo>
                  <a:pt x="66" y="96"/>
                </a:lnTo>
                <a:lnTo>
                  <a:pt x="65" y="93"/>
                </a:lnTo>
                <a:lnTo>
                  <a:pt x="68" y="93"/>
                </a:lnTo>
                <a:lnTo>
                  <a:pt x="66" y="91"/>
                </a:lnTo>
                <a:lnTo>
                  <a:pt x="68" y="88"/>
                </a:lnTo>
                <a:lnTo>
                  <a:pt x="70" y="88"/>
                </a:lnTo>
                <a:lnTo>
                  <a:pt x="70" y="88"/>
                </a:lnTo>
                <a:close/>
                <a:moveTo>
                  <a:pt x="53" y="66"/>
                </a:moveTo>
                <a:lnTo>
                  <a:pt x="55" y="61"/>
                </a:lnTo>
                <a:lnTo>
                  <a:pt x="55" y="56"/>
                </a:lnTo>
                <a:lnTo>
                  <a:pt x="56" y="61"/>
                </a:lnTo>
                <a:lnTo>
                  <a:pt x="56" y="65"/>
                </a:lnTo>
                <a:lnTo>
                  <a:pt x="53" y="66"/>
                </a:lnTo>
                <a:lnTo>
                  <a:pt x="53" y="66"/>
                </a:lnTo>
                <a:close/>
                <a:moveTo>
                  <a:pt x="50" y="89"/>
                </a:moveTo>
                <a:lnTo>
                  <a:pt x="55" y="93"/>
                </a:lnTo>
                <a:lnTo>
                  <a:pt x="56" y="91"/>
                </a:lnTo>
                <a:lnTo>
                  <a:pt x="50" y="89"/>
                </a:lnTo>
                <a:lnTo>
                  <a:pt x="50" y="89"/>
                </a:lnTo>
                <a:close/>
                <a:moveTo>
                  <a:pt x="61" y="81"/>
                </a:moveTo>
                <a:lnTo>
                  <a:pt x="60" y="88"/>
                </a:lnTo>
                <a:lnTo>
                  <a:pt x="58" y="91"/>
                </a:lnTo>
                <a:lnTo>
                  <a:pt x="60" y="93"/>
                </a:lnTo>
                <a:lnTo>
                  <a:pt x="61" y="89"/>
                </a:lnTo>
                <a:lnTo>
                  <a:pt x="65" y="84"/>
                </a:lnTo>
                <a:lnTo>
                  <a:pt x="65" y="84"/>
                </a:lnTo>
                <a:lnTo>
                  <a:pt x="61" y="81"/>
                </a:lnTo>
                <a:lnTo>
                  <a:pt x="61" y="81"/>
                </a:lnTo>
                <a:close/>
                <a:moveTo>
                  <a:pt x="40" y="71"/>
                </a:moveTo>
                <a:lnTo>
                  <a:pt x="46" y="70"/>
                </a:lnTo>
                <a:lnTo>
                  <a:pt x="51" y="71"/>
                </a:lnTo>
                <a:lnTo>
                  <a:pt x="55" y="71"/>
                </a:lnTo>
                <a:lnTo>
                  <a:pt x="58" y="78"/>
                </a:lnTo>
                <a:lnTo>
                  <a:pt x="60" y="81"/>
                </a:lnTo>
                <a:lnTo>
                  <a:pt x="56" y="86"/>
                </a:lnTo>
                <a:lnTo>
                  <a:pt x="51" y="88"/>
                </a:lnTo>
                <a:lnTo>
                  <a:pt x="50" y="86"/>
                </a:lnTo>
                <a:lnTo>
                  <a:pt x="45" y="84"/>
                </a:lnTo>
                <a:lnTo>
                  <a:pt x="41" y="81"/>
                </a:lnTo>
                <a:lnTo>
                  <a:pt x="38" y="76"/>
                </a:lnTo>
                <a:lnTo>
                  <a:pt x="40" y="71"/>
                </a:lnTo>
                <a:lnTo>
                  <a:pt x="40" y="71"/>
                </a:lnTo>
                <a:close/>
                <a:moveTo>
                  <a:pt x="58" y="16"/>
                </a:moveTo>
                <a:lnTo>
                  <a:pt x="61" y="13"/>
                </a:lnTo>
                <a:lnTo>
                  <a:pt x="66" y="13"/>
                </a:lnTo>
                <a:lnTo>
                  <a:pt x="63" y="16"/>
                </a:lnTo>
                <a:lnTo>
                  <a:pt x="58" y="16"/>
                </a:lnTo>
                <a:lnTo>
                  <a:pt x="58" y="16"/>
                </a:lnTo>
                <a:close/>
                <a:moveTo>
                  <a:pt x="15" y="36"/>
                </a:moveTo>
                <a:lnTo>
                  <a:pt x="15" y="31"/>
                </a:lnTo>
                <a:lnTo>
                  <a:pt x="18" y="28"/>
                </a:lnTo>
                <a:lnTo>
                  <a:pt x="23" y="28"/>
                </a:lnTo>
                <a:lnTo>
                  <a:pt x="22" y="31"/>
                </a:lnTo>
                <a:lnTo>
                  <a:pt x="18" y="35"/>
                </a:lnTo>
                <a:lnTo>
                  <a:pt x="15" y="36"/>
                </a:lnTo>
                <a:lnTo>
                  <a:pt x="15" y="36"/>
                </a:lnTo>
                <a:close/>
                <a:moveTo>
                  <a:pt x="15" y="38"/>
                </a:moveTo>
                <a:lnTo>
                  <a:pt x="13" y="33"/>
                </a:lnTo>
                <a:lnTo>
                  <a:pt x="15" y="30"/>
                </a:lnTo>
                <a:lnTo>
                  <a:pt x="22" y="25"/>
                </a:lnTo>
                <a:lnTo>
                  <a:pt x="23" y="26"/>
                </a:lnTo>
                <a:lnTo>
                  <a:pt x="27" y="25"/>
                </a:lnTo>
                <a:lnTo>
                  <a:pt x="33" y="26"/>
                </a:lnTo>
                <a:lnTo>
                  <a:pt x="37" y="25"/>
                </a:lnTo>
                <a:lnTo>
                  <a:pt x="41" y="25"/>
                </a:lnTo>
                <a:lnTo>
                  <a:pt x="45" y="26"/>
                </a:lnTo>
                <a:lnTo>
                  <a:pt x="48" y="26"/>
                </a:lnTo>
                <a:lnTo>
                  <a:pt x="51" y="18"/>
                </a:lnTo>
                <a:lnTo>
                  <a:pt x="51" y="13"/>
                </a:lnTo>
                <a:lnTo>
                  <a:pt x="51" y="11"/>
                </a:lnTo>
                <a:lnTo>
                  <a:pt x="51" y="8"/>
                </a:lnTo>
                <a:lnTo>
                  <a:pt x="55" y="1"/>
                </a:lnTo>
                <a:lnTo>
                  <a:pt x="53" y="0"/>
                </a:lnTo>
                <a:lnTo>
                  <a:pt x="46" y="6"/>
                </a:lnTo>
                <a:lnTo>
                  <a:pt x="41" y="8"/>
                </a:lnTo>
                <a:lnTo>
                  <a:pt x="37" y="10"/>
                </a:lnTo>
                <a:lnTo>
                  <a:pt x="33" y="13"/>
                </a:lnTo>
                <a:lnTo>
                  <a:pt x="32" y="18"/>
                </a:lnTo>
                <a:lnTo>
                  <a:pt x="27" y="21"/>
                </a:lnTo>
                <a:lnTo>
                  <a:pt x="22" y="21"/>
                </a:lnTo>
                <a:lnTo>
                  <a:pt x="15" y="26"/>
                </a:lnTo>
                <a:lnTo>
                  <a:pt x="13" y="25"/>
                </a:lnTo>
                <a:lnTo>
                  <a:pt x="10" y="25"/>
                </a:lnTo>
                <a:lnTo>
                  <a:pt x="8" y="30"/>
                </a:lnTo>
                <a:lnTo>
                  <a:pt x="5" y="33"/>
                </a:lnTo>
                <a:lnTo>
                  <a:pt x="7" y="35"/>
                </a:lnTo>
                <a:lnTo>
                  <a:pt x="8" y="33"/>
                </a:lnTo>
                <a:lnTo>
                  <a:pt x="15" y="38"/>
                </a:lnTo>
                <a:lnTo>
                  <a:pt x="15" y="38"/>
                </a:lnTo>
                <a:close/>
                <a:moveTo>
                  <a:pt x="35" y="91"/>
                </a:moveTo>
                <a:lnTo>
                  <a:pt x="35" y="89"/>
                </a:lnTo>
                <a:lnTo>
                  <a:pt x="37" y="88"/>
                </a:lnTo>
                <a:lnTo>
                  <a:pt x="33" y="84"/>
                </a:lnTo>
                <a:lnTo>
                  <a:pt x="32" y="84"/>
                </a:lnTo>
                <a:lnTo>
                  <a:pt x="32" y="81"/>
                </a:lnTo>
                <a:lnTo>
                  <a:pt x="33" y="79"/>
                </a:lnTo>
                <a:lnTo>
                  <a:pt x="35" y="76"/>
                </a:lnTo>
                <a:lnTo>
                  <a:pt x="32" y="75"/>
                </a:lnTo>
                <a:lnTo>
                  <a:pt x="32" y="73"/>
                </a:lnTo>
                <a:lnTo>
                  <a:pt x="41" y="68"/>
                </a:lnTo>
                <a:lnTo>
                  <a:pt x="40" y="66"/>
                </a:lnTo>
                <a:lnTo>
                  <a:pt x="43" y="63"/>
                </a:lnTo>
                <a:lnTo>
                  <a:pt x="45" y="65"/>
                </a:lnTo>
                <a:lnTo>
                  <a:pt x="50" y="63"/>
                </a:lnTo>
                <a:lnTo>
                  <a:pt x="50" y="56"/>
                </a:lnTo>
                <a:lnTo>
                  <a:pt x="48" y="53"/>
                </a:lnTo>
                <a:lnTo>
                  <a:pt x="50" y="50"/>
                </a:lnTo>
                <a:lnTo>
                  <a:pt x="55" y="50"/>
                </a:lnTo>
                <a:lnTo>
                  <a:pt x="58" y="53"/>
                </a:lnTo>
                <a:lnTo>
                  <a:pt x="60" y="51"/>
                </a:lnTo>
                <a:lnTo>
                  <a:pt x="61" y="51"/>
                </a:lnTo>
                <a:lnTo>
                  <a:pt x="63" y="50"/>
                </a:lnTo>
                <a:lnTo>
                  <a:pt x="65" y="46"/>
                </a:lnTo>
                <a:lnTo>
                  <a:pt x="60" y="41"/>
                </a:lnTo>
                <a:lnTo>
                  <a:pt x="58" y="43"/>
                </a:lnTo>
                <a:lnTo>
                  <a:pt x="51" y="43"/>
                </a:lnTo>
                <a:lnTo>
                  <a:pt x="50" y="41"/>
                </a:lnTo>
                <a:lnTo>
                  <a:pt x="46" y="36"/>
                </a:lnTo>
                <a:lnTo>
                  <a:pt x="45" y="36"/>
                </a:lnTo>
                <a:lnTo>
                  <a:pt x="46" y="35"/>
                </a:lnTo>
                <a:lnTo>
                  <a:pt x="46" y="30"/>
                </a:lnTo>
                <a:lnTo>
                  <a:pt x="41" y="26"/>
                </a:lnTo>
                <a:lnTo>
                  <a:pt x="35" y="28"/>
                </a:lnTo>
                <a:lnTo>
                  <a:pt x="32" y="30"/>
                </a:lnTo>
                <a:lnTo>
                  <a:pt x="27" y="28"/>
                </a:lnTo>
                <a:lnTo>
                  <a:pt x="25" y="30"/>
                </a:lnTo>
                <a:lnTo>
                  <a:pt x="30" y="35"/>
                </a:lnTo>
                <a:lnTo>
                  <a:pt x="28" y="36"/>
                </a:lnTo>
                <a:lnTo>
                  <a:pt x="32" y="41"/>
                </a:lnTo>
                <a:lnTo>
                  <a:pt x="32" y="43"/>
                </a:lnTo>
                <a:lnTo>
                  <a:pt x="28" y="41"/>
                </a:lnTo>
                <a:lnTo>
                  <a:pt x="23" y="41"/>
                </a:lnTo>
                <a:lnTo>
                  <a:pt x="23" y="40"/>
                </a:lnTo>
                <a:lnTo>
                  <a:pt x="27" y="38"/>
                </a:lnTo>
                <a:lnTo>
                  <a:pt x="23" y="33"/>
                </a:lnTo>
                <a:lnTo>
                  <a:pt x="22" y="33"/>
                </a:lnTo>
                <a:lnTo>
                  <a:pt x="18" y="38"/>
                </a:lnTo>
                <a:lnTo>
                  <a:pt x="20" y="41"/>
                </a:lnTo>
                <a:lnTo>
                  <a:pt x="15" y="43"/>
                </a:lnTo>
                <a:lnTo>
                  <a:pt x="13" y="41"/>
                </a:lnTo>
                <a:lnTo>
                  <a:pt x="8" y="41"/>
                </a:lnTo>
                <a:lnTo>
                  <a:pt x="7" y="40"/>
                </a:lnTo>
                <a:lnTo>
                  <a:pt x="3" y="43"/>
                </a:lnTo>
                <a:lnTo>
                  <a:pt x="8" y="46"/>
                </a:lnTo>
                <a:lnTo>
                  <a:pt x="8" y="50"/>
                </a:lnTo>
                <a:lnTo>
                  <a:pt x="5" y="48"/>
                </a:lnTo>
                <a:lnTo>
                  <a:pt x="3" y="48"/>
                </a:lnTo>
                <a:lnTo>
                  <a:pt x="3" y="55"/>
                </a:lnTo>
                <a:lnTo>
                  <a:pt x="7" y="56"/>
                </a:lnTo>
                <a:lnTo>
                  <a:pt x="7" y="61"/>
                </a:lnTo>
                <a:lnTo>
                  <a:pt x="10" y="63"/>
                </a:lnTo>
                <a:lnTo>
                  <a:pt x="3" y="66"/>
                </a:lnTo>
                <a:lnTo>
                  <a:pt x="0" y="73"/>
                </a:lnTo>
                <a:lnTo>
                  <a:pt x="3" y="75"/>
                </a:lnTo>
                <a:lnTo>
                  <a:pt x="7" y="73"/>
                </a:lnTo>
                <a:lnTo>
                  <a:pt x="13" y="76"/>
                </a:lnTo>
                <a:lnTo>
                  <a:pt x="13" y="83"/>
                </a:lnTo>
                <a:lnTo>
                  <a:pt x="12" y="84"/>
                </a:lnTo>
                <a:lnTo>
                  <a:pt x="13" y="88"/>
                </a:lnTo>
                <a:lnTo>
                  <a:pt x="20" y="88"/>
                </a:lnTo>
                <a:lnTo>
                  <a:pt x="28" y="89"/>
                </a:lnTo>
                <a:lnTo>
                  <a:pt x="32" y="91"/>
                </a:lnTo>
                <a:lnTo>
                  <a:pt x="35" y="9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2" name="9Slide.vn 30">
            <a:extLst>
              <a:ext uri="{FF2B5EF4-FFF2-40B4-BE49-F238E27FC236}">
                <a16:creationId xmlns:a16="http://schemas.microsoft.com/office/drawing/2014/main" id="{479FA9BA-7DD3-4F5A-B215-B032E776F4F0}"/>
              </a:ext>
            </a:extLst>
          </p:cNvPr>
          <p:cNvSpPr>
            <a:spLocks noEditPoints="1"/>
          </p:cNvSpPr>
          <p:nvPr/>
        </p:nvSpPr>
        <p:spPr bwMode="auto">
          <a:xfrm>
            <a:off x="8962911" y="1737473"/>
            <a:ext cx="397135" cy="400604"/>
          </a:xfrm>
          <a:custGeom>
            <a:avLst/>
            <a:gdLst/>
            <a:ahLst/>
            <a:cxnLst>
              <a:cxn ang="0">
                <a:pos x="473" y="63"/>
              </a:cxn>
              <a:cxn ang="0">
                <a:pos x="488" y="35"/>
              </a:cxn>
              <a:cxn ang="0">
                <a:pos x="451" y="23"/>
              </a:cxn>
              <a:cxn ang="0">
                <a:pos x="431" y="23"/>
              </a:cxn>
              <a:cxn ang="0">
                <a:pos x="416" y="0"/>
              </a:cxn>
              <a:cxn ang="0">
                <a:pos x="400" y="32"/>
              </a:cxn>
              <a:cxn ang="0">
                <a:pos x="370" y="47"/>
              </a:cxn>
              <a:cxn ang="0">
                <a:pos x="353" y="17"/>
              </a:cxn>
              <a:cxn ang="0">
                <a:pos x="340" y="53"/>
              </a:cxn>
              <a:cxn ang="0">
                <a:pos x="312" y="58"/>
              </a:cxn>
              <a:cxn ang="0">
                <a:pos x="280" y="87"/>
              </a:cxn>
              <a:cxn ang="0">
                <a:pos x="269" y="95"/>
              </a:cxn>
              <a:cxn ang="0">
                <a:pos x="240" y="95"/>
              </a:cxn>
              <a:cxn ang="0">
                <a:pos x="217" y="125"/>
              </a:cxn>
              <a:cxn ang="0">
                <a:pos x="214" y="140"/>
              </a:cxn>
              <a:cxn ang="0">
                <a:pos x="191" y="156"/>
              </a:cxn>
              <a:cxn ang="0">
                <a:pos x="194" y="175"/>
              </a:cxn>
              <a:cxn ang="0">
                <a:pos x="169" y="198"/>
              </a:cxn>
              <a:cxn ang="0">
                <a:pos x="166" y="218"/>
              </a:cxn>
              <a:cxn ang="0">
                <a:pos x="156" y="246"/>
              </a:cxn>
              <a:cxn ang="0">
                <a:pos x="129" y="276"/>
              </a:cxn>
              <a:cxn ang="0">
                <a:pos x="98" y="311"/>
              </a:cxn>
              <a:cxn ang="0">
                <a:pos x="134" y="307"/>
              </a:cxn>
              <a:cxn ang="0">
                <a:pos x="89" y="321"/>
              </a:cxn>
              <a:cxn ang="0">
                <a:pos x="76" y="341"/>
              </a:cxn>
              <a:cxn ang="0">
                <a:pos x="56" y="346"/>
              </a:cxn>
              <a:cxn ang="0">
                <a:pos x="46" y="364"/>
              </a:cxn>
              <a:cxn ang="0">
                <a:pos x="8" y="369"/>
              </a:cxn>
              <a:cxn ang="0">
                <a:pos x="15" y="391"/>
              </a:cxn>
              <a:cxn ang="0">
                <a:pos x="38" y="399"/>
              </a:cxn>
              <a:cxn ang="0">
                <a:pos x="46" y="407"/>
              </a:cxn>
              <a:cxn ang="0">
                <a:pos x="13" y="419"/>
              </a:cxn>
              <a:cxn ang="0">
                <a:pos x="44" y="427"/>
              </a:cxn>
              <a:cxn ang="0">
                <a:pos x="19" y="457"/>
              </a:cxn>
              <a:cxn ang="0">
                <a:pos x="34" y="480"/>
              </a:cxn>
              <a:cxn ang="0">
                <a:pos x="58" y="513"/>
              </a:cxn>
              <a:cxn ang="0">
                <a:pos x="103" y="475"/>
              </a:cxn>
              <a:cxn ang="0">
                <a:pos x="121" y="462"/>
              </a:cxn>
              <a:cxn ang="0">
                <a:pos x="151" y="477"/>
              </a:cxn>
              <a:cxn ang="0">
                <a:pos x="154" y="361"/>
              </a:cxn>
              <a:cxn ang="0">
                <a:pos x="187" y="216"/>
              </a:cxn>
              <a:cxn ang="0">
                <a:pos x="249" y="133"/>
              </a:cxn>
              <a:cxn ang="0">
                <a:pos x="292" y="98"/>
              </a:cxn>
              <a:cxn ang="0">
                <a:pos x="377" y="108"/>
              </a:cxn>
              <a:cxn ang="0">
                <a:pos x="433" y="52"/>
              </a:cxn>
              <a:cxn ang="0">
                <a:pos x="11" y="447"/>
              </a:cxn>
              <a:cxn ang="0">
                <a:pos x="5" y="424"/>
              </a:cxn>
              <a:cxn ang="0">
                <a:pos x="3" y="381"/>
              </a:cxn>
              <a:cxn ang="0">
                <a:pos x="69" y="326"/>
              </a:cxn>
              <a:cxn ang="0">
                <a:pos x="81" y="316"/>
              </a:cxn>
              <a:cxn ang="0">
                <a:pos x="129" y="271"/>
              </a:cxn>
              <a:cxn ang="0">
                <a:pos x="177" y="178"/>
              </a:cxn>
              <a:cxn ang="0">
                <a:pos x="162" y="138"/>
              </a:cxn>
              <a:cxn ang="0">
                <a:pos x="191" y="103"/>
              </a:cxn>
              <a:cxn ang="0">
                <a:pos x="209" y="92"/>
              </a:cxn>
              <a:cxn ang="0">
                <a:pos x="201" y="118"/>
              </a:cxn>
              <a:cxn ang="0">
                <a:pos x="242" y="92"/>
              </a:cxn>
              <a:cxn ang="0">
                <a:pos x="242" y="73"/>
              </a:cxn>
              <a:cxn ang="0">
                <a:pos x="259" y="53"/>
              </a:cxn>
              <a:cxn ang="0">
                <a:pos x="270" y="53"/>
              </a:cxn>
              <a:cxn ang="0">
                <a:pos x="322" y="37"/>
              </a:cxn>
              <a:cxn ang="0">
                <a:pos x="335" y="18"/>
              </a:cxn>
              <a:cxn ang="0">
                <a:pos x="360" y="5"/>
              </a:cxn>
            </a:cxnLst>
            <a:rect l="0" t="0" r="r" b="b"/>
            <a:pathLst>
              <a:path w="493" h="513">
                <a:moveTo>
                  <a:pt x="456" y="92"/>
                </a:moveTo>
                <a:lnTo>
                  <a:pt x="460" y="92"/>
                </a:lnTo>
                <a:lnTo>
                  <a:pt x="460" y="83"/>
                </a:lnTo>
                <a:lnTo>
                  <a:pt x="466" y="78"/>
                </a:lnTo>
                <a:lnTo>
                  <a:pt x="473" y="78"/>
                </a:lnTo>
                <a:lnTo>
                  <a:pt x="476" y="73"/>
                </a:lnTo>
                <a:lnTo>
                  <a:pt x="476" y="67"/>
                </a:lnTo>
                <a:lnTo>
                  <a:pt x="480" y="67"/>
                </a:lnTo>
                <a:lnTo>
                  <a:pt x="485" y="68"/>
                </a:lnTo>
                <a:lnTo>
                  <a:pt x="488" y="65"/>
                </a:lnTo>
                <a:lnTo>
                  <a:pt x="488" y="60"/>
                </a:lnTo>
                <a:lnTo>
                  <a:pt x="486" y="60"/>
                </a:lnTo>
                <a:lnTo>
                  <a:pt x="483" y="58"/>
                </a:lnTo>
                <a:lnTo>
                  <a:pt x="481" y="58"/>
                </a:lnTo>
                <a:lnTo>
                  <a:pt x="480" y="58"/>
                </a:lnTo>
                <a:lnTo>
                  <a:pt x="478" y="62"/>
                </a:lnTo>
                <a:lnTo>
                  <a:pt x="476" y="60"/>
                </a:lnTo>
                <a:lnTo>
                  <a:pt x="476" y="57"/>
                </a:lnTo>
                <a:lnTo>
                  <a:pt x="473" y="57"/>
                </a:lnTo>
                <a:lnTo>
                  <a:pt x="473" y="60"/>
                </a:lnTo>
                <a:lnTo>
                  <a:pt x="473" y="63"/>
                </a:lnTo>
                <a:lnTo>
                  <a:pt x="471" y="63"/>
                </a:lnTo>
                <a:lnTo>
                  <a:pt x="470" y="60"/>
                </a:lnTo>
                <a:lnTo>
                  <a:pt x="465" y="62"/>
                </a:lnTo>
                <a:lnTo>
                  <a:pt x="465" y="65"/>
                </a:lnTo>
                <a:lnTo>
                  <a:pt x="463" y="60"/>
                </a:lnTo>
                <a:lnTo>
                  <a:pt x="461" y="57"/>
                </a:lnTo>
                <a:lnTo>
                  <a:pt x="460" y="57"/>
                </a:lnTo>
                <a:lnTo>
                  <a:pt x="458" y="52"/>
                </a:lnTo>
                <a:lnTo>
                  <a:pt x="456" y="50"/>
                </a:lnTo>
                <a:lnTo>
                  <a:pt x="451" y="50"/>
                </a:lnTo>
                <a:lnTo>
                  <a:pt x="448" y="50"/>
                </a:lnTo>
                <a:lnTo>
                  <a:pt x="443" y="48"/>
                </a:lnTo>
                <a:lnTo>
                  <a:pt x="440" y="45"/>
                </a:lnTo>
                <a:lnTo>
                  <a:pt x="441" y="45"/>
                </a:lnTo>
                <a:lnTo>
                  <a:pt x="448" y="47"/>
                </a:lnTo>
                <a:lnTo>
                  <a:pt x="455" y="45"/>
                </a:lnTo>
                <a:lnTo>
                  <a:pt x="460" y="47"/>
                </a:lnTo>
                <a:lnTo>
                  <a:pt x="468" y="47"/>
                </a:lnTo>
                <a:lnTo>
                  <a:pt x="475" y="45"/>
                </a:lnTo>
                <a:lnTo>
                  <a:pt x="480" y="38"/>
                </a:lnTo>
                <a:lnTo>
                  <a:pt x="488" y="35"/>
                </a:lnTo>
                <a:lnTo>
                  <a:pt x="493" y="32"/>
                </a:lnTo>
                <a:lnTo>
                  <a:pt x="493" y="32"/>
                </a:lnTo>
                <a:lnTo>
                  <a:pt x="490" y="30"/>
                </a:lnTo>
                <a:lnTo>
                  <a:pt x="490" y="28"/>
                </a:lnTo>
                <a:lnTo>
                  <a:pt x="486" y="28"/>
                </a:lnTo>
                <a:lnTo>
                  <a:pt x="481" y="28"/>
                </a:lnTo>
                <a:lnTo>
                  <a:pt x="475" y="23"/>
                </a:lnTo>
                <a:lnTo>
                  <a:pt x="471" y="23"/>
                </a:lnTo>
                <a:lnTo>
                  <a:pt x="468" y="28"/>
                </a:lnTo>
                <a:lnTo>
                  <a:pt x="466" y="28"/>
                </a:lnTo>
                <a:lnTo>
                  <a:pt x="465" y="27"/>
                </a:lnTo>
                <a:lnTo>
                  <a:pt x="470" y="23"/>
                </a:lnTo>
                <a:lnTo>
                  <a:pt x="470" y="22"/>
                </a:lnTo>
                <a:lnTo>
                  <a:pt x="465" y="20"/>
                </a:lnTo>
                <a:lnTo>
                  <a:pt x="465" y="18"/>
                </a:lnTo>
                <a:lnTo>
                  <a:pt x="461" y="18"/>
                </a:lnTo>
                <a:lnTo>
                  <a:pt x="458" y="23"/>
                </a:lnTo>
                <a:lnTo>
                  <a:pt x="456" y="23"/>
                </a:lnTo>
                <a:lnTo>
                  <a:pt x="456" y="20"/>
                </a:lnTo>
                <a:lnTo>
                  <a:pt x="455" y="20"/>
                </a:lnTo>
                <a:lnTo>
                  <a:pt x="451" y="23"/>
                </a:lnTo>
                <a:lnTo>
                  <a:pt x="450" y="22"/>
                </a:lnTo>
                <a:lnTo>
                  <a:pt x="450" y="20"/>
                </a:lnTo>
                <a:lnTo>
                  <a:pt x="453" y="18"/>
                </a:lnTo>
                <a:lnTo>
                  <a:pt x="453" y="15"/>
                </a:lnTo>
                <a:lnTo>
                  <a:pt x="448" y="13"/>
                </a:lnTo>
                <a:lnTo>
                  <a:pt x="443" y="13"/>
                </a:lnTo>
                <a:lnTo>
                  <a:pt x="440" y="15"/>
                </a:lnTo>
                <a:lnTo>
                  <a:pt x="440" y="20"/>
                </a:lnTo>
                <a:lnTo>
                  <a:pt x="436" y="22"/>
                </a:lnTo>
                <a:lnTo>
                  <a:pt x="436" y="23"/>
                </a:lnTo>
                <a:lnTo>
                  <a:pt x="438" y="30"/>
                </a:lnTo>
                <a:lnTo>
                  <a:pt x="438" y="33"/>
                </a:lnTo>
                <a:lnTo>
                  <a:pt x="436" y="35"/>
                </a:lnTo>
                <a:lnTo>
                  <a:pt x="435" y="32"/>
                </a:lnTo>
                <a:lnTo>
                  <a:pt x="431" y="32"/>
                </a:lnTo>
                <a:lnTo>
                  <a:pt x="430" y="32"/>
                </a:lnTo>
                <a:lnTo>
                  <a:pt x="426" y="32"/>
                </a:lnTo>
                <a:lnTo>
                  <a:pt x="420" y="33"/>
                </a:lnTo>
                <a:lnTo>
                  <a:pt x="425" y="28"/>
                </a:lnTo>
                <a:lnTo>
                  <a:pt x="428" y="27"/>
                </a:lnTo>
                <a:lnTo>
                  <a:pt x="431" y="23"/>
                </a:lnTo>
                <a:lnTo>
                  <a:pt x="430" y="22"/>
                </a:lnTo>
                <a:lnTo>
                  <a:pt x="428" y="22"/>
                </a:lnTo>
                <a:lnTo>
                  <a:pt x="423" y="25"/>
                </a:lnTo>
                <a:lnTo>
                  <a:pt x="421" y="23"/>
                </a:lnTo>
                <a:lnTo>
                  <a:pt x="421" y="22"/>
                </a:lnTo>
                <a:lnTo>
                  <a:pt x="425" y="20"/>
                </a:lnTo>
                <a:lnTo>
                  <a:pt x="425" y="18"/>
                </a:lnTo>
                <a:lnTo>
                  <a:pt x="421" y="17"/>
                </a:lnTo>
                <a:lnTo>
                  <a:pt x="420" y="15"/>
                </a:lnTo>
                <a:lnTo>
                  <a:pt x="423" y="15"/>
                </a:lnTo>
                <a:lnTo>
                  <a:pt x="425" y="15"/>
                </a:lnTo>
                <a:lnTo>
                  <a:pt x="430" y="15"/>
                </a:lnTo>
                <a:lnTo>
                  <a:pt x="433" y="8"/>
                </a:lnTo>
                <a:lnTo>
                  <a:pt x="431" y="7"/>
                </a:lnTo>
                <a:lnTo>
                  <a:pt x="428" y="7"/>
                </a:lnTo>
                <a:lnTo>
                  <a:pt x="425" y="5"/>
                </a:lnTo>
                <a:lnTo>
                  <a:pt x="426" y="3"/>
                </a:lnTo>
                <a:lnTo>
                  <a:pt x="425" y="0"/>
                </a:lnTo>
                <a:lnTo>
                  <a:pt x="421" y="2"/>
                </a:lnTo>
                <a:lnTo>
                  <a:pt x="420" y="2"/>
                </a:lnTo>
                <a:lnTo>
                  <a:pt x="416" y="0"/>
                </a:lnTo>
                <a:lnTo>
                  <a:pt x="413" y="3"/>
                </a:lnTo>
                <a:lnTo>
                  <a:pt x="413" y="5"/>
                </a:lnTo>
                <a:lnTo>
                  <a:pt x="416" y="8"/>
                </a:lnTo>
                <a:lnTo>
                  <a:pt x="415" y="10"/>
                </a:lnTo>
                <a:lnTo>
                  <a:pt x="412" y="10"/>
                </a:lnTo>
                <a:lnTo>
                  <a:pt x="408" y="7"/>
                </a:lnTo>
                <a:lnTo>
                  <a:pt x="407" y="8"/>
                </a:lnTo>
                <a:lnTo>
                  <a:pt x="405" y="12"/>
                </a:lnTo>
                <a:lnTo>
                  <a:pt x="407" y="13"/>
                </a:lnTo>
                <a:lnTo>
                  <a:pt x="410" y="13"/>
                </a:lnTo>
                <a:lnTo>
                  <a:pt x="412" y="15"/>
                </a:lnTo>
                <a:lnTo>
                  <a:pt x="412" y="17"/>
                </a:lnTo>
                <a:lnTo>
                  <a:pt x="408" y="18"/>
                </a:lnTo>
                <a:lnTo>
                  <a:pt x="408" y="22"/>
                </a:lnTo>
                <a:lnTo>
                  <a:pt x="405" y="22"/>
                </a:lnTo>
                <a:lnTo>
                  <a:pt x="405" y="25"/>
                </a:lnTo>
                <a:lnTo>
                  <a:pt x="407" y="27"/>
                </a:lnTo>
                <a:lnTo>
                  <a:pt x="403" y="28"/>
                </a:lnTo>
                <a:lnTo>
                  <a:pt x="405" y="32"/>
                </a:lnTo>
                <a:lnTo>
                  <a:pt x="403" y="33"/>
                </a:lnTo>
                <a:lnTo>
                  <a:pt x="400" y="32"/>
                </a:lnTo>
                <a:lnTo>
                  <a:pt x="398" y="33"/>
                </a:lnTo>
                <a:lnTo>
                  <a:pt x="397" y="35"/>
                </a:lnTo>
                <a:lnTo>
                  <a:pt x="393" y="38"/>
                </a:lnTo>
                <a:lnTo>
                  <a:pt x="393" y="33"/>
                </a:lnTo>
                <a:lnTo>
                  <a:pt x="398" y="25"/>
                </a:lnTo>
                <a:lnTo>
                  <a:pt x="393" y="25"/>
                </a:lnTo>
                <a:lnTo>
                  <a:pt x="395" y="22"/>
                </a:lnTo>
                <a:lnTo>
                  <a:pt x="397" y="20"/>
                </a:lnTo>
                <a:lnTo>
                  <a:pt x="397" y="13"/>
                </a:lnTo>
                <a:lnTo>
                  <a:pt x="395" y="12"/>
                </a:lnTo>
                <a:lnTo>
                  <a:pt x="393" y="12"/>
                </a:lnTo>
                <a:lnTo>
                  <a:pt x="387" y="20"/>
                </a:lnTo>
                <a:lnTo>
                  <a:pt x="387" y="25"/>
                </a:lnTo>
                <a:lnTo>
                  <a:pt x="382" y="33"/>
                </a:lnTo>
                <a:lnTo>
                  <a:pt x="380" y="38"/>
                </a:lnTo>
                <a:lnTo>
                  <a:pt x="380" y="40"/>
                </a:lnTo>
                <a:lnTo>
                  <a:pt x="380" y="45"/>
                </a:lnTo>
                <a:lnTo>
                  <a:pt x="373" y="52"/>
                </a:lnTo>
                <a:lnTo>
                  <a:pt x="370" y="53"/>
                </a:lnTo>
                <a:lnTo>
                  <a:pt x="370" y="48"/>
                </a:lnTo>
                <a:lnTo>
                  <a:pt x="370" y="47"/>
                </a:lnTo>
                <a:lnTo>
                  <a:pt x="373" y="40"/>
                </a:lnTo>
                <a:lnTo>
                  <a:pt x="372" y="37"/>
                </a:lnTo>
                <a:lnTo>
                  <a:pt x="373" y="33"/>
                </a:lnTo>
                <a:lnTo>
                  <a:pt x="372" y="30"/>
                </a:lnTo>
                <a:lnTo>
                  <a:pt x="380" y="23"/>
                </a:lnTo>
                <a:lnTo>
                  <a:pt x="380" y="18"/>
                </a:lnTo>
                <a:lnTo>
                  <a:pt x="382" y="18"/>
                </a:lnTo>
                <a:lnTo>
                  <a:pt x="382" y="15"/>
                </a:lnTo>
                <a:lnTo>
                  <a:pt x="377" y="15"/>
                </a:lnTo>
                <a:lnTo>
                  <a:pt x="373" y="12"/>
                </a:lnTo>
                <a:lnTo>
                  <a:pt x="372" y="12"/>
                </a:lnTo>
                <a:lnTo>
                  <a:pt x="372" y="17"/>
                </a:lnTo>
                <a:lnTo>
                  <a:pt x="370" y="18"/>
                </a:lnTo>
                <a:lnTo>
                  <a:pt x="370" y="15"/>
                </a:lnTo>
                <a:lnTo>
                  <a:pt x="367" y="12"/>
                </a:lnTo>
                <a:lnTo>
                  <a:pt x="362" y="12"/>
                </a:lnTo>
                <a:lnTo>
                  <a:pt x="358" y="13"/>
                </a:lnTo>
                <a:lnTo>
                  <a:pt x="360" y="18"/>
                </a:lnTo>
                <a:lnTo>
                  <a:pt x="358" y="20"/>
                </a:lnTo>
                <a:lnTo>
                  <a:pt x="357" y="18"/>
                </a:lnTo>
                <a:lnTo>
                  <a:pt x="353" y="17"/>
                </a:lnTo>
                <a:lnTo>
                  <a:pt x="352" y="18"/>
                </a:lnTo>
                <a:lnTo>
                  <a:pt x="352" y="20"/>
                </a:lnTo>
                <a:lnTo>
                  <a:pt x="358" y="23"/>
                </a:lnTo>
                <a:lnTo>
                  <a:pt x="358" y="28"/>
                </a:lnTo>
                <a:lnTo>
                  <a:pt x="358" y="28"/>
                </a:lnTo>
                <a:lnTo>
                  <a:pt x="355" y="27"/>
                </a:lnTo>
                <a:lnTo>
                  <a:pt x="352" y="28"/>
                </a:lnTo>
                <a:lnTo>
                  <a:pt x="352" y="32"/>
                </a:lnTo>
                <a:lnTo>
                  <a:pt x="353" y="33"/>
                </a:lnTo>
                <a:lnTo>
                  <a:pt x="352" y="35"/>
                </a:lnTo>
                <a:lnTo>
                  <a:pt x="348" y="32"/>
                </a:lnTo>
                <a:lnTo>
                  <a:pt x="345" y="32"/>
                </a:lnTo>
                <a:lnTo>
                  <a:pt x="343" y="37"/>
                </a:lnTo>
                <a:lnTo>
                  <a:pt x="340" y="38"/>
                </a:lnTo>
                <a:lnTo>
                  <a:pt x="340" y="40"/>
                </a:lnTo>
                <a:lnTo>
                  <a:pt x="342" y="40"/>
                </a:lnTo>
                <a:lnTo>
                  <a:pt x="337" y="43"/>
                </a:lnTo>
                <a:lnTo>
                  <a:pt x="337" y="47"/>
                </a:lnTo>
                <a:lnTo>
                  <a:pt x="340" y="50"/>
                </a:lnTo>
                <a:lnTo>
                  <a:pt x="337" y="53"/>
                </a:lnTo>
                <a:lnTo>
                  <a:pt x="340" y="53"/>
                </a:lnTo>
                <a:lnTo>
                  <a:pt x="342" y="55"/>
                </a:lnTo>
                <a:lnTo>
                  <a:pt x="340" y="58"/>
                </a:lnTo>
                <a:lnTo>
                  <a:pt x="335" y="57"/>
                </a:lnTo>
                <a:lnTo>
                  <a:pt x="333" y="52"/>
                </a:lnTo>
                <a:lnTo>
                  <a:pt x="330" y="50"/>
                </a:lnTo>
                <a:lnTo>
                  <a:pt x="333" y="48"/>
                </a:lnTo>
                <a:lnTo>
                  <a:pt x="328" y="47"/>
                </a:lnTo>
                <a:lnTo>
                  <a:pt x="325" y="47"/>
                </a:lnTo>
                <a:lnTo>
                  <a:pt x="320" y="47"/>
                </a:lnTo>
                <a:lnTo>
                  <a:pt x="312" y="42"/>
                </a:lnTo>
                <a:lnTo>
                  <a:pt x="310" y="42"/>
                </a:lnTo>
                <a:lnTo>
                  <a:pt x="307" y="43"/>
                </a:lnTo>
                <a:lnTo>
                  <a:pt x="305" y="40"/>
                </a:lnTo>
                <a:lnTo>
                  <a:pt x="302" y="43"/>
                </a:lnTo>
                <a:lnTo>
                  <a:pt x="299" y="45"/>
                </a:lnTo>
                <a:lnTo>
                  <a:pt x="297" y="47"/>
                </a:lnTo>
                <a:lnTo>
                  <a:pt x="304" y="52"/>
                </a:lnTo>
                <a:lnTo>
                  <a:pt x="307" y="52"/>
                </a:lnTo>
                <a:lnTo>
                  <a:pt x="309" y="55"/>
                </a:lnTo>
                <a:lnTo>
                  <a:pt x="314" y="55"/>
                </a:lnTo>
                <a:lnTo>
                  <a:pt x="312" y="58"/>
                </a:lnTo>
                <a:lnTo>
                  <a:pt x="312" y="62"/>
                </a:lnTo>
                <a:lnTo>
                  <a:pt x="315" y="67"/>
                </a:lnTo>
                <a:lnTo>
                  <a:pt x="315" y="70"/>
                </a:lnTo>
                <a:lnTo>
                  <a:pt x="312" y="68"/>
                </a:lnTo>
                <a:lnTo>
                  <a:pt x="309" y="63"/>
                </a:lnTo>
                <a:lnTo>
                  <a:pt x="305" y="62"/>
                </a:lnTo>
                <a:lnTo>
                  <a:pt x="302" y="58"/>
                </a:lnTo>
                <a:lnTo>
                  <a:pt x="300" y="62"/>
                </a:lnTo>
                <a:lnTo>
                  <a:pt x="297" y="65"/>
                </a:lnTo>
                <a:lnTo>
                  <a:pt x="297" y="60"/>
                </a:lnTo>
                <a:lnTo>
                  <a:pt x="294" y="63"/>
                </a:lnTo>
                <a:lnTo>
                  <a:pt x="294" y="65"/>
                </a:lnTo>
                <a:lnTo>
                  <a:pt x="289" y="68"/>
                </a:lnTo>
                <a:lnTo>
                  <a:pt x="289" y="72"/>
                </a:lnTo>
                <a:lnTo>
                  <a:pt x="294" y="73"/>
                </a:lnTo>
                <a:lnTo>
                  <a:pt x="295" y="78"/>
                </a:lnTo>
                <a:lnTo>
                  <a:pt x="292" y="77"/>
                </a:lnTo>
                <a:lnTo>
                  <a:pt x="290" y="75"/>
                </a:lnTo>
                <a:lnTo>
                  <a:pt x="287" y="80"/>
                </a:lnTo>
                <a:lnTo>
                  <a:pt x="285" y="83"/>
                </a:lnTo>
                <a:lnTo>
                  <a:pt x="280" y="87"/>
                </a:lnTo>
                <a:lnTo>
                  <a:pt x="280" y="85"/>
                </a:lnTo>
                <a:lnTo>
                  <a:pt x="284" y="82"/>
                </a:lnTo>
                <a:lnTo>
                  <a:pt x="282" y="80"/>
                </a:lnTo>
                <a:lnTo>
                  <a:pt x="285" y="73"/>
                </a:lnTo>
                <a:lnTo>
                  <a:pt x="284" y="60"/>
                </a:lnTo>
                <a:lnTo>
                  <a:pt x="280" y="63"/>
                </a:lnTo>
                <a:lnTo>
                  <a:pt x="274" y="70"/>
                </a:lnTo>
                <a:lnTo>
                  <a:pt x="274" y="77"/>
                </a:lnTo>
                <a:lnTo>
                  <a:pt x="275" y="78"/>
                </a:lnTo>
                <a:lnTo>
                  <a:pt x="272" y="82"/>
                </a:lnTo>
                <a:lnTo>
                  <a:pt x="270" y="78"/>
                </a:lnTo>
                <a:lnTo>
                  <a:pt x="274" y="73"/>
                </a:lnTo>
                <a:lnTo>
                  <a:pt x="272" y="68"/>
                </a:lnTo>
                <a:lnTo>
                  <a:pt x="269" y="67"/>
                </a:lnTo>
                <a:lnTo>
                  <a:pt x="264" y="70"/>
                </a:lnTo>
                <a:lnTo>
                  <a:pt x="262" y="75"/>
                </a:lnTo>
                <a:lnTo>
                  <a:pt x="264" y="80"/>
                </a:lnTo>
                <a:lnTo>
                  <a:pt x="264" y="83"/>
                </a:lnTo>
                <a:lnTo>
                  <a:pt x="270" y="88"/>
                </a:lnTo>
                <a:lnTo>
                  <a:pt x="272" y="90"/>
                </a:lnTo>
                <a:lnTo>
                  <a:pt x="269" y="95"/>
                </a:lnTo>
                <a:lnTo>
                  <a:pt x="267" y="90"/>
                </a:lnTo>
                <a:lnTo>
                  <a:pt x="262" y="88"/>
                </a:lnTo>
                <a:lnTo>
                  <a:pt x="259" y="80"/>
                </a:lnTo>
                <a:lnTo>
                  <a:pt x="257" y="78"/>
                </a:lnTo>
                <a:lnTo>
                  <a:pt x="250" y="82"/>
                </a:lnTo>
                <a:lnTo>
                  <a:pt x="250" y="83"/>
                </a:lnTo>
                <a:lnTo>
                  <a:pt x="257" y="88"/>
                </a:lnTo>
                <a:lnTo>
                  <a:pt x="259" y="88"/>
                </a:lnTo>
                <a:lnTo>
                  <a:pt x="260" y="90"/>
                </a:lnTo>
                <a:lnTo>
                  <a:pt x="257" y="90"/>
                </a:lnTo>
                <a:lnTo>
                  <a:pt x="252" y="90"/>
                </a:lnTo>
                <a:lnTo>
                  <a:pt x="255" y="95"/>
                </a:lnTo>
                <a:lnTo>
                  <a:pt x="250" y="92"/>
                </a:lnTo>
                <a:lnTo>
                  <a:pt x="250" y="87"/>
                </a:lnTo>
                <a:lnTo>
                  <a:pt x="249" y="87"/>
                </a:lnTo>
                <a:lnTo>
                  <a:pt x="247" y="82"/>
                </a:lnTo>
                <a:lnTo>
                  <a:pt x="245" y="85"/>
                </a:lnTo>
                <a:lnTo>
                  <a:pt x="244" y="90"/>
                </a:lnTo>
                <a:lnTo>
                  <a:pt x="245" y="92"/>
                </a:lnTo>
                <a:lnTo>
                  <a:pt x="245" y="97"/>
                </a:lnTo>
                <a:lnTo>
                  <a:pt x="240" y="95"/>
                </a:lnTo>
                <a:lnTo>
                  <a:pt x="237" y="97"/>
                </a:lnTo>
                <a:lnTo>
                  <a:pt x="234" y="101"/>
                </a:lnTo>
                <a:lnTo>
                  <a:pt x="234" y="101"/>
                </a:lnTo>
                <a:lnTo>
                  <a:pt x="237" y="101"/>
                </a:lnTo>
                <a:lnTo>
                  <a:pt x="240" y="105"/>
                </a:lnTo>
                <a:lnTo>
                  <a:pt x="237" y="105"/>
                </a:lnTo>
                <a:lnTo>
                  <a:pt x="234" y="106"/>
                </a:lnTo>
                <a:lnTo>
                  <a:pt x="235" y="108"/>
                </a:lnTo>
                <a:lnTo>
                  <a:pt x="234" y="110"/>
                </a:lnTo>
                <a:lnTo>
                  <a:pt x="230" y="110"/>
                </a:lnTo>
                <a:lnTo>
                  <a:pt x="230" y="113"/>
                </a:lnTo>
                <a:lnTo>
                  <a:pt x="232" y="113"/>
                </a:lnTo>
                <a:lnTo>
                  <a:pt x="229" y="115"/>
                </a:lnTo>
                <a:lnTo>
                  <a:pt x="227" y="111"/>
                </a:lnTo>
                <a:lnTo>
                  <a:pt x="224" y="113"/>
                </a:lnTo>
                <a:lnTo>
                  <a:pt x="220" y="116"/>
                </a:lnTo>
                <a:lnTo>
                  <a:pt x="222" y="118"/>
                </a:lnTo>
                <a:lnTo>
                  <a:pt x="220" y="120"/>
                </a:lnTo>
                <a:lnTo>
                  <a:pt x="216" y="120"/>
                </a:lnTo>
                <a:lnTo>
                  <a:pt x="214" y="125"/>
                </a:lnTo>
                <a:lnTo>
                  <a:pt x="217" y="125"/>
                </a:lnTo>
                <a:lnTo>
                  <a:pt x="227" y="123"/>
                </a:lnTo>
                <a:lnTo>
                  <a:pt x="230" y="125"/>
                </a:lnTo>
                <a:lnTo>
                  <a:pt x="235" y="121"/>
                </a:lnTo>
                <a:lnTo>
                  <a:pt x="237" y="121"/>
                </a:lnTo>
                <a:lnTo>
                  <a:pt x="237" y="125"/>
                </a:lnTo>
                <a:lnTo>
                  <a:pt x="234" y="128"/>
                </a:lnTo>
                <a:lnTo>
                  <a:pt x="234" y="133"/>
                </a:lnTo>
                <a:lnTo>
                  <a:pt x="232" y="135"/>
                </a:lnTo>
                <a:lnTo>
                  <a:pt x="230" y="133"/>
                </a:lnTo>
                <a:lnTo>
                  <a:pt x="230" y="130"/>
                </a:lnTo>
                <a:lnTo>
                  <a:pt x="225" y="131"/>
                </a:lnTo>
                <a:lnTo>
                  <a:pt x="224" y="130"/>
                </a:lnTo>
                <a:lnTo>
                  <a:pt x="219" y="130"/>
                </a:lnTo>
                <a:lnTo>
                  <a:pt x="220" y="130"/>
                </a:lnTo>
                <a:lnTo>
                  <a:pt x="219" y="133"/>
                </a:lnTo>
                <a:lnTo>
                  <a:pt x="216" y="131"/>
                </a:lnTo>
                <a:lnTo>
                  <a:pt x="214" y="131"/>
                </a:lnTo>
                <a:lnTo>
                  <a:pt x="217" y="133"/>
                </a:lnTo>
                <a:lnTo>
                  <a:pt x="219" y="136"/>
                </a:lnTo>
                <a:lnTo>
                  <a:pt x="216" y="138"/>
                </a:lnTo>
                <a:lnTo>
                  <a:pt x="214" y="140"/>
                </a:lnTo>
                <a:lnTo>
                  <a:pt x="216" y="143"/>
                </a:lnTo>
                <a:lnTo>
                  <a:pt x="214" y="145"/>
                </a:lnTo>
                <a:lnTo>
                  <a:pt x="212" y="141"/>
                </a:lnTo>
                <a:lnTo>
                  <a:pt x="212" y="138"/>
                </a:lnTo>
                <a:lnTo>
                  <a:pt x="209" y="135"/>
                </a:lnTo>
                <a:lnTo>
                  <a:pt x="206" y="138"/>
                </a:lnTo>
                <a:lnTo>
                  <a:pt x="202" y="138"/>
                </a:lnTo>
                <a:lnTo>
                  <a:pt x="201" y="136"/>
                </a:lnTo>
                <a:lnTo>
                  <a:pt x="202" y="135"/>
                </a:lnTo>
                <a:lnTo>
                  <a:pt x="199" y="133"/>
                </a:lnTo>
                <a:lnTo>
                  <a:pt x="196" y="138"/>
                </a:lnTo>
                <a:lnTo>
                  <a:pt x="199" y="141"/>
                </a:lnTo>
                <a:lnTo>
                  <a:pt x="204" y="140"/>
                </a:lnTo>
                <a:lnTo>
                  <a:pt x="209" y="143"/>
                </a:lnTo>
                <a:lnTo>
                  <a:pt x="206" y="146"/>
                </a:lnTo>
                <a:lnTo>
                  <a:pt x="197" y="148"/>
                </a:lnTo>
                <a:lnTo>
                  <a:pt x="196" y="146"/>
                </a:lnTo>
                <a:lnTo>
                  <a:pt x="192" y="146"/>
                </a:lnTo>
                <a:lnTo>
                  <a:pt x="191" y="150"/>
                </a:lnTo>
                <a:lnTo>
                  <a:pt x="192" y="153"/>
                </a:lnTo>
                <a:lnTo>
                  <a:pt x="191" y="156"/>
                </a:lnTo>
                <a:lnTo>
                  <a:pt x="194" y="155"/>
                </a:lnTo>
                <a:lnTo>
                  <a:pt x="197" y="151"/>
                </a:lnTo>
                <a:lnTo>
                  <a:pt x="202" y="151"/>
                </a:lnTo>
                <a:lnTo>
                  <a:pt x="204" y="153"/>
                </a:lnTo>
                <a:lnTo>
                  <a:pt x="197" y="155"/>
                </a:lnTo>
                <a:lnTo>
                  <a:pt x="197" y="158"/>
                </a:lnTo>
                <a:lnTo>
                  <a:pt x="199" y="161"/>
                </a:lnTo>
                <a:lnTo>
                  <a:pt x="204" y="165"/>
                </a:lnTo>
                <a:lnTo>
                  <a:pt x="204" y="168"/>
                </a:lnTo>
                <a:lnTo>
                  <a:pt x="201" y="165"/>
                </a:lnTo>
                <a:lnTo>
                  <a:pt x="197" y="166"/>
                </a:lnTo>
                <a:lnTo>
                  <a:pt x="194" y="161"/>
                </a:lnTo>
                <a:lnTo>
                  <a:pt x="192" y="161"/>
                </a:lnTo>
                <a:lnTo>
                  <a:pt x="189" y="165"/>
                </a:lnTo>
                <a:lnTo>
                  <a:pt x="192" y="166"/>
                </a:lnTo>
                <a:lnTo>
                  <a:pt x="187" y="168"/>
                </a:lnTo>
                <a:lnTo>
                  <a:pt x="184" y="170"/>
                </a:lnTo>
                <a:lnTo>
                  <a:pt x="184" y="173"/>
                </a:lnTo>
                <a:lnTo>
                  <a:pt x="187" y="175"/>
                </a:lnTo>
                <a:lnTo>
                  <a:pt x="192" y="173"/>
                </a:lnTo>
                <a:lnTo>
                  <a:pt x="194" y="175"/>
                </a:lnTo>
                <a:lnTo>
                  <a:pt x="199" y="173"/>
                </a:lnTo>
                <a:lnTo>
                  <a:pt x="199" y="176"/>
                </a:lnTo>
                <a:lnTo>
                  <a:pt x="202" y="178"/>
                </a:lnTo>
                <a:lnTo>
                  <a:pt x="202" y="181"/>
                </a:lnTo>
                <a:lnTo>
                  <a:pt x="196" y="178"/>
                </a:lnTo>
                <a:lnTo>
                  <a:pt x="191" y="178"/>
                </a:lnTo>
                <a:lnTo>
                  <a:pt x="189" y="178"/>
                </a:lnTo>
                <a:lnTo>
                  <a:pt x="182" y="180"/>
                </a:lnTo>
                <a:lnTo>
                  <a:pt x="182" y="183"/>
                </a:lnTo>
                <a:lnTo>
                  <a:pt x="179" y="185"/>
                </a:lnTo>
                <a:lnTo>
                  <a:pt x="177" y="183"/>
                </a:lnTo>
                <a:lnTo>
                  <a:pt x="171" y="186"/>
                </a:lnTo>
                <a:lnTo>
                  <a:pt x="167" y="186"/>
                </a:lnTo>
                <a:lnTo>
                  <a:pt x="167" y="188"/>
                </a:lnTo>
                <a:lnTo>
                  <a:pt x="171" y="190"/>
                </a:lnTo>
                <a:lnTo>
                  <a:pt x="174" y="193"/>
                </a:lnTo>
                <a:lnTo>
                  <a:pt x="171" y="195"/>
                </a:lnTo>
                <a:lnTo>
                  <a:pt x="169" y="193"/>
                </a:lnTo>
                <a:lnTo>
                  <a:pt x="167" y="195"/>
                </a:lnTo>
                <a:lnTo>
                  <a:pt x="171" y="196"/>
                </a:lnTo>
                <a:lnTo>
                  <a:pt x="169" y="198"/>
                </a:lnTo>
                <a:lnTo>
                  <a:pt x="164" y="198"/>
                </a:lnTo>
                <a:lnTo>
                  <a:pt x="164" y="196"/>
                </a:lnTo>
                <a:lnTo>
                  <a:pt x="162" y="198"/>
                </a:lnTo>
                <a:lnTo>
                  <a:pt x="166" y="199"/>
                </a:lnTo>
                <a:lnTo>
                  <a:pt x="164" y="201"/>
                </a:lnTo>
                <a:lnTo>
                  <a:pt x="164" y="204"/>
                </a:lnTo>
                <a:lnTo>
                  <a:pt x="167" y="204"/>
                </a:lnTo>
                <a:lnTo>
                  <a:pt x="164" y="206"/>
                </a:lnTo>
                <a:lnTo>
                  <a:pt x="161" y="206"/>
                </a:lnTo>
                <a:lnTo>
                  <a:pt x="159" y="204"/>
                </a:lnTo>
                <a:lnTo>
                  <a:pt x="159" y="208"/>
                </a:lnTo>
                <a:lnTo>
                  <a:pt x="157" y="209"/>
                </a:lnTo>
                <a:lnTo>
                  <a:pt x="161" y="209"/>
                </a:lnTo>
                <a:lnTo>
                  <a:pt x="167" y="213"/>
                </a:lnTo>
                <a:lnTo>
                  <a:pt x="167" y="214"/>
                </a:lnTo>
                <a:lnTo>
                  <a:pt x="171" y="216"/>
                </a:lnTo>
                <a:lnTo>
                  <a:pt x="174" y="214"/>
                </a:lnTo>
                <a:lnTo>
                  <a:pt x="171" y="216"/>
                </a:lnTo>
                <a:lnTo>
                  <a:pt x="171" y="218"/>
                </a:lnTo>
                <a:lnTo>
                  <a:pt x="167" y="218"/>
                </a:lnTo>
                <a:lnTo>
                  <a:pt x="166" y="218"/>
                </a:lnTo>
                <a:lnTo>
                  <a:pt x="159" y="218"/>
                </a:lnTo>
                <a:lnTo>
                  <a:pt x="154" y="221"/>
                </a:lnTo>
                <a:lnTo>
                  <a:pt x="156" y="223"/>
                </a:lnTo>
                <a:lnTo>
                  <a:pt x="161" y="223"/>
                </a:lnTo>
                <a:lnTo>
                  <a:pt x="161" y="224"/>
                </a:lnTo>
                <a:lnTo>
                  <a:pt x="164" y="228"/>
                </a:lnTo>
                <a:lnTo>
                  <a:pt x="162" y="231"/>
                </a:lnTo>
                <a:lnTo>
                  <a:pt x="161" y="228"/>
                </a:lnTo>
                <a:lnTo>
                  <a:pt x="157" y="228"/>
                </a:lnTo>
                <a:lnTo>
                  <a:pt x="156" y="231"/>
                </a:lnTo>
                <a:lnTo>
                  <a:pt x="156" y="233"/>
                </a:lnTo>
                <a:lnTo>
                  <a:pt x="154" y="234"/>
                </a:lnTo>
                <a:lnTo>
                  <a:pt x="157" y="236"/>
                </a:lnTo>
                <a:lnTo>
                  <a:pt x="157" y="239"/>
                </a:lnTo>
                <a:lnTo>
                  <a:pt x="156" y="239"/>
                </a:lnTo>
                <a:lnTo>
                  <a:pt x="152" y="236"/>
                </a:lnTo>
                <a:lnTo>
                  <a:pt x="151" y="238"/>
                </a:lnTo>
                <a:lnTo>
                  <a:pt x="151" y="241"/>
                </a:lnTo>
                <a:lnTo>
                  <a:pt x="156" y="243"/>
                </a:lnTo>
                <a:lnTo>
                  <a:pt x="156" y="244"/>
                </a:lnTo>
                <a:lnTo>
                  <a:pt x="156" y="246"/>
                </a:lnTo>
                <a:lnTo>
                  <a:pt x="151" y="243"/>
                </a:lnTo>
                <a:lnTo>
                  <a:pt x="149" y="244"/>
                </a:lnTo>
                <a:lnTo>
                  <a:pt x="147" y="248"/>
                </a:lnTo>
                <a:lnTo>
                  <a:pt x="149" y="248"/>
                </a:lnTo>
                <a:lnTo>
                  <a:pt x="149" y="253"/>
                </a:lnTo>
                <a:lnTo>
                  <a:pt x="151" y="256"/>
                </a:lnTo>
                <a:lnTo>
                  <a:pt x="154" y="256"/>
                </a:lnTo>
                <a:lnTo>
                  <a:pt x="156" y="253"/>
                </a:lnTo>
                <a:lnTo>
                  <a:pt x="159" y="253"/>
                </a:lnTo>
                <a:lnTo>
                  <a:pt x="156" y="258"/>
                </a:lnTo>
                <a:lnTo>
                  <a:pt x="154" y="258"/>
                </a:lnTo>
                <a:lnTo>
                  <a:pt x="149" y="263"/>
                </a:lnTo>
                <a:lnTo>
                  <a:pt x="146" y="263"/>
                </a:lnTo>
                <a:lnTo>
                  <a:pt x="142" y="263"/>
                </a:lnTo>
                <a:lnTo>
                  <a:pt x="142" y="264"/>
                </a:lnTo>
                <a:lnTo>
                  <a:pt x="139" y="266"/>
                </a:lnTo>
                <a:lnTo>
                  <a:pt x="136" y="269"/>
                </a:lnTo>
                <a:lnTo>
                  <a:pt x="139" y="271"/>
                </a:lnTo>
                <a:lnTo>
                  <a:pt x="137" y="273"/>
                </a:lnTo>
                <a:lnTo>
                  <a:pt x="132" y="273"/>
                </a:lnTo>
                <a:lnTo>
                  <a:pt x="129" y="276"/>
                </a:lnTo>
                <a:lnTo>
                  <a:pt x="129" y="278"/>
                </a:lnTo>
                <a:lnTo>
                  <a:pt x="134" y="279"/>
                </a:lnTo>
                <a:lnTo>
                  <a:pt x="131" y="281"/>
                </a:lnTo>
                <a:lnTo>
                  <a:pt x="129" y="284"/>
                </a:lnTo>
                <a:lnTo>
                  <a:pt x="126" y="284"/>
                </a:lnTo>
                <a:lnTo>
                  <a:pt x="124" y="281"/>
                </a:lnTo>
                <a:lnTo>
                  <a:pt x="122" y="279"/>
                </a:lnTo>
                <a:lnTo>
                  <a:pt x="121" y="283"/>
                </a:lnTo>
                <a:lnTo>
                  <a:pt x="117" y="283"/>
                </a:lnTo>
                <a:lnTo>
                  <a:pt x="119" y="284"/>
                </a:lnTo>
                <a:lnTo>
                  <a:pt x="116" y="286"/>
                </a:lnTo>
                <a:lnTo>
                  <a:pt x="116" y="289"/>
                </a:lnTo>
                <a:lnTo>
                  <a:pt x="117" y="291"/>
                </a:lnTo>
                <a:lnTo>
                  <a:pt x="111" y="291"/>
                </a:lnTo>
                <a:lnTo>
                  <a:pt x="109" y="293"/>
                </a:lnTo>
                <a:lnTo>
                  <a:pt x="109" y="296"/>
                </a:lnTo>
                <a:lnTo>
                  <a:pt x="106" y="299"/>
                </a:lnTo>
                <a:lnTo>
                  <a:pt x="106" y="301"/>
                </a:lnTo>
                <a:lnTo>
                  <a:pt x="106" y="306"/>
                </a:lnTo>
                <a:lnTo>
                  <a:pt x="103" y="307"/>
                </a:lnTo>
                <a:lnTo>
                  <a:pt x="98" y="311"/>
                </a:lnTo>
                <a:lnTo>
                  <a:pt x="99" y="312"/>
                </a:lnTo>
                <a:lnTo>
                  <a:pt x="104" y="309"/>
                </a:lnTo>
                <a:lnTo>
                  <a:pt x="106" y="311"/>
                </a:lnTo>
                <a:lnTo>
                  <a:pt x="106" y="312"/>
                </a:lnTo>
                <a:lnTo>
                  <a:pt x="103" y="314"/>
                </a:lnTo>
                <a:lnTo>
                  <a:pt x="103" y="317"/>
                </a:lnTo>
                <a:lnTo>
                  <a:pt x="106" y="321"/>
                </a:lnTo>
                <a:lnTo>
                  <a:pt x="111" y="319"/>
                </a:lnTo>
                <a:lnTo>
                  <a:pt x="116" y="317"/>
                </a:lnTo>
                <a:lnTo>
                  <a:pt x="122" y="311"/>
                </a:lnTo>
                <a:lnTo>
                  <a:pt x="122" y="309"/>
                </a:lnTo>
                <a:lnTo>
                  <a:pt x="119" y="309"/>
                </a:lnTo>
                <a:lnTo>
                  <a:pt x="122" y="306"/>
                </a:lnTo>
                <a:lnTo>
                  <a:pt x="124" y="301"/>
                </a:lnTo>
                <a:lnTo>
                  <a:pt x="126" y="301"/>
                </a:lnTo>
                <a:lnTo>
                  <a:pt x="127" y="299"/>
                </a:lnTo>
                <a:lnTo>
                  <a:pt x="132" y="299"/>
                </a:lnTo>
                <a:lnTo>
                  <a:pt x="134" y="299"/>
                </a:lnTo>
                <a:lnTo>
                  <a:pt x="127" y="302"/>
                </a:lnTo>
                <a:lnTo>
                  <a:pt x="127" y="306"/>
                </a:lnTo>
                <a:lnTo>
                  <a:pt x="134" y="307"/>
                </a:lnTo>
                <a:lnTo>
                  <a:pt x="132" y="311"/>
                </a:lnTo>
                <a:lnTo>
                  <a:pt x="127" y="311"/>
                </a:lnTo>
                <a:lnTo>
                  <a:pt x="121" y="317"/>
                </a:lnTo>
                <a:lnTo>
                  <a:pt x="126" y="319"/>
                </a:lnTo>
                <a:lnTo>
                  <a:pt x="122" y="322"/>
                </a:lnTo>
                <a:lnTo>
                  <a:pt x="124" y="326"/>
                </a:lnTo>
                <a:lnTo>
                  <a:pt x="119" y="326"/>
                </a:lnTo>
                <a:lnTo>
                  <a:pt x="116" y="322"/>
                </a:lnTo>
                <a:lnTo>
                  <a:pt x="111" y="322"/>
                </a:lnTo>
                <a:lnTo>
                  <a:pt x="108" y="324"/>
                </a:lnTo>
                <a:lnTo>
                  <a:pt x="108" y="329"/>
                </a:lnTo>
                <a:lnTo>
                  <a:pt x="104" y="331"/>
                </a:lnTo>
                <a:lnTo>
                  <a:pt x="101" y="332"/>
                </a:lnTo>
                <a:lnTo>
                  <a:pt x="103" y="329"/>
                </a:lnTo>
                <a:lnTo>
                  <a:pt x="104" y="327"/>
                </a:lnTo>
                <a:lnTo>
                  <a:pt x="103" y="324"/>
                </a:lnTo>
                <a:lnTo>
                  <a:pt x="103" y="321"/>
                </a:lnTo>
                <a:lnTo>
                  <a:pt x="99" y="316"/>
                </a:lnTo>
                <a:lnTo>
                  <a:pt x="96" y="316"/>
                </a:lnTo>
                <a:lnTo>
                  <a:pt x="94" y="319"/>
                </a:lnTo>
                <a:lnTo>
                  <a:pt x="89" y="321"/>
                </a:lnTo>
                <a:lnTo>
                  <a:pt x="89" y="322"/>
                </a:lnTo>
                <a:lnTo>
                  <a:pt x="94" y="322"/>
                </a:lnTo>
                <a:lnTo>
                  <a:pt x="89" y="327"/>
                </a:lnTo>
                <a:lnTo>
                  <a:pt x="84" y="326"/>
                </a:lnTo>
                <a:lnTo>
                  <a:pt x="81" y="326"/>
                </a:lnTo>
                <a:lnTo>
                  <a:pt x="76" y="329"/>
                </a:lnTo>
                <a:lnTo>
                  <a:pt x="79" y="331"/>
                </a:lnTo>
                <a:lnTo>
                  <a:pt x="81" y="329"/>
                </a:lnTo>
                <a:lnTo>
                  <a:pt x="83" y="331"/>
                </a:lnTo>
                <a:lnTo>
                  <a:pt x="78" y="332"/>
                </a:lnTo>
                <a:lnTo>
                  <a:pt x="76" y="336"/>
                </a:lnTo>
                <a:lnTo>
                  <a:pt x="74" y="334"/>
                </a:lnTo>
                <a:lnTo>
                  <a:pt x="71" y="334"/>
                </a:lnTo>
                <a:lnTo>
                  <a:pt x="69" y="336"/>
                </a:lnTo>
                <a:lnTo>
                  <a:pt x="74" y="339"/>
                </a:lnTo>
                <a:lnTo>
                  <a:pt x="81" y="339"/>
                </a:lnTo>
                <a:lnTo>
                  <a:pt x="79" y="341"/>
                </a:lnTo>
                <a:lnTo>
                  <a:pt x="83" y="342"/>
                </a:lnTo>
                <a:lnTo>
                  <a:pt x="83" y="346"/>
                </a:lnTo>
                <a:lnTo>
                  <a:pt x="78" y="344"/>
                </a:lnTo>
                <a:lnTo>
                  <a:pt x="76" y="341"/>
                </a:lnTo>
                <a:lnTo>
                  <a:pt x="73" y="341"/>
                </a:lnTo>
                <a:lnTo>
                  <a:pt x="68" y="337"/>
                </a:lnTo>
                <a:lnTo>
                  <a:pt x="68" y="334"/>
                </a:lnTo>
                <a:lnTo>
                  <a:pt x="64" y="334"/>
                </a:lnTo>
                <a:lnTo>
                  <a:pt x="64" y="337"/>
                </a:lnTo>
                <a:lnTo>
                  <a:pt x="69" y="342"/>
                </a:lnTo>
                <a:lnTo>
                  <a:pt x="73" y="346"/>
                </a:lnTo>
                <a:lnTo>
                  <a:pt x="78" y="347"/>
                </a:lnTo>
                <a:lnTo>
                  <a:pt x="79" y="349"/>
                </a:lnTo>
                <a:lnTo>
                  <a:pt x="74" y="349"/>
                </a:lnTo>
                <a:lnTo>
                  <a:pt x="68" y="346"/>
                </a:lnTo>
                <a:lnTo>
                  <a:pt x="63" y="341"/>
                </a:lnTo>
                <a:lnTo>
                  <a:pt x="59" y="342"/>
                </a:lnTo>
                <a:lnTo>
                  <a:pt x="56" y="339"/>
                </a:lnTo>
                <a:lnTo>
                  <a:pt x="51" y="339"/>
                </a:lnTo>
                <a:lnTo>
                  <a:pt x="48" y="337"/>
                </a:lnTo>
                <a:lnTo>
                  <a:pt x="46" y="339"/>
                </a:lnTo>
                <a:lnTo>
                  <a:pt x="48" y="342"/>
                </a:lnTo>
                <a:lnTo>
                  <a:pt x="44" y="344"/>
                </a:lnTo>
                <a:lnTo>
                  <a:pt x="48" y="349"/>
                </a:lnTo>
                <a:lnTo>
                  <a:pt x="56" y="346"/>
                </a:lnTo>
                <a:lnTo>
                  <a:pt x="58" y="347"/>
                </a:lnTo>
                <a:lnTo>
                  <a:pt x="54" y="349"/>
                </a:lnTo>
                <a:lnTo>
                  <a:pt x="56" y="351"/>
                </a:lnTo>
                <a:lnTo>
                  <a:pt x="61" y="347"/>
                </a:lnTo>
                <a:lnTo>
                  <a:pt x="64" y="347"/>
                </a:lnTo>
                <a:lnTo>
                  <a:pt x="63" y="351"/>
                </a:lnTo>
                <a:lnTo>
                  <a:pt x="56" y="352"/>
                </a:lnTo>
                <a:lnTo>
                  <a:pt x="53" y="357"/>
                </a:lnTo>
                <a:lnTo>
                  <a:pt x="48" y="356"/>
                </a:lnTo>
                <a:lnTo>
                  <a:pt x="44" y="351"/>
                </a:lnTo>
                <a:lnTo>
                  <a:pt x="43" y="351"/>
                </a:lnTo>
                <a:lnTo>
                  <a:pt x="39" y="352"/>
                </a:lnTo>
                <a:lnTo>
                  <a:pt x="36" y="349"/>
                </a:lnTo>
                <a:lnTo>
                  <a:pt x="34" y="351"/>
                </a:lnTo>
                <a:lnTo>
                  <a:pt x="31" y="351"/>
                </a:lnTo>
                <a:lnTo>
                  <a:pt x="28" y="352"/>
                </a:lnTo>
                <a:lnTo>
                  <a:pt x="29" y="354"/>
                </a:lnTo>
                <a:lnTo>
                  <a:pt x="36" y="356"/>
                </a:lnTo>
                <a:lnTo>
                  <a:pt x="41" y="357"/>
                </a:lnTo>
                <a:lnTo>
                  <a:pt x="48" y="361"/>
                </a:lnTo>
                <a:lnTo>
                  <a:pt x="46" y="364"/>
                </a:lnTo>
                <a:lnTo>
                  <a:pt x="48" y="367"/>
                </a:lnTo>
                <a:lnTo>
                  <a:pt x="44" y="369"/>
                </a:lnTo>
                <a:lnTo>
                  <a:pt x="43" y="367"/>
                </a:lnTo>
                <a:lnTo>
                  <a:pt x="43" y="361"/>
                </a:lnTo>
                <a:lnTo>
                  <a:pt x="38" y="361"/>
                </a:lnTo>
                <a:lnTo>
                  <a:pt x="34" y="361"/>
                </a:lnTo>
                <a:lnTo>
                  <a:pt x="36" y="364"/>
                </a:lnTo>
                <a:lnTo>
                  <a:pt x="34" y="366"/>
                </a:lnTo>
                <a:lnTo>
                  <a:pt x="29" y="362"/>
                </a:lnTo>
                <a:lnTo>
                  <a:pt x="24" y="367"/>
                </a:lnTo>
                <a:lnTo>
                  <a:pt x="29" y="369"/>
                </a:lnTo>
                <a:lnTo>
                  <a:pt x="26" y="371"/>
                </a:lnTo>
                <a:lnTo>
                  <a:pt x="23" y="371"/>
                </a:lnTo>
                <a:lnTo>
                  <a:pt x="23" y="367"/>
                </a:lnTo>
                <a:lnTo>
                  <a:pt x="15" y="367"/>
                </a:lnTo>
                <a:lnTo>
                  <a:pt x="18" y="371"/>
                </a:lnTo>
                <a:lnTo>
                  <a:pt x="15" y="372"/>
                </a:lnTo>
                <a:lnTo>
                  <a:pt x="13" y="369"/>
                </a:lnTo>
                <a:lnTo>
                  <a:pt x="10" y="366"/>
                </a:lnTo>
                <a:lnTo>
                  <a:pt x="6" y="366"/>
                </a:lnTo>
                <a:lnTo>
                  <a:pt x="8" y="369"/>
                </a:lnTo>
                <a:lnTo>
                  <a:pt x="13" y="372"/>
                </a:lnTo>
                <a:lnTo>
                  <a:pt x="10" y="374"/>
                </a:lnTo>
                <a:lnTo>
                  <a:pt x="13" y="377"/>
                </a:lnTo>
                <a:lnTo>
                  <a:pt x="18" y="376"/>
                </a:lnTo>
                <a:lnTo>
                  <a:pt x="24" y="376"/>
                </a:lnTo>
                <a:lnTo>
                  <a:pt x="29" y="379"/>
                </a:lnTo>
                <a:lnTo>
                  <a:pt x="36" y="379"/>
                </a:lnTo>
                <a:lnTo>
                  <a:pt x="38" y="377"/>
                </a:lnTo>
                <a:lnTo>
                  <a:pt x="41" y="377"/>
                </a:lnTo>
                <a:lnTo>
                  <a:pt x="38" y="382"/>
                </a:lnTo>
                <a:lnTo>
                  <a:pt x="31" y="381"/>
                </a:lnTo>
                <a:lnTo>
                  <a:pt x="28" y="382"/>
                </a:lnTo>
                <a:lnTo>
                  <a:pt x="21" y="379"/>
                </a:lnTo>
                <a:lnTo>
                  <a:pt x="16" y="379"/>
                </a:lnTo>
                <a:lnTo>
                  <a:pt x="15" y="379"/>
                </a:lnTo>
                <a:lnTo>
                  <a:pt x="11" y="382"/>
                </a:lnTo>
                <a:lnTo>
                  <a:pt x="5" y="382"/>
                </a:lnTo>
                <a:lnTo>
                  <a:pt x="5" y="384"/>
                </a:lnTo>
                <a:lnTo>
                  <a:pt x="13" y="387"/>
                </a:lnTo>
                <a:lnTo>
                  <a:pt x="10" y="391"/>
                </a:lnTo>
                <a:lnTo>
                  <a:pt x="15" y="391"/>
                </a:lnTo>
                <a:lnTo>
                  <a:pt x="16" y="389"/>
                </a:lnTo>
                <a:lnTo>
                  <a:pt x="23" y="389"/>
                </a:lnTo>
                <a:lnTo>
                  <a:pt x="18" y="392"/>
                </a:lnTo>
                <a:lnTo>
                  <a:pt x="11" y="392"/>
                </a:lnTo>
                <a:lnTo>
                  <a:pt x="10" y="394"/>
                </a:lnTo>
                <a:lnTo>
                  <a:pt x="8" y="392"/>
                </a:lnTo>
                <a:lnTo>
                  <a:pt x="8" y="394"/>
                </a:lnTo>
                <a:lnTo>
                  <a:pt x="11" y="396"/>
                </a:lnTo>
                <a:lnTo>
                  <a:pt x="13" y="396"/>
                </a:lnTo>
                <a:lnTo>
                  <a:pt x="10" y="397"/>
                </a:lnTo>
                <a:lnTo>
                  <a:pt x="8" y="397"/>
                </a:lnTo>
                <a:lnTo>
                  <a:pt x="8" y="400"/>
                </a:lnTo>
                <a:lnTo>
                  <a:pt x="10" y="400"/>
                </a:lnTo>
                <a:lnTo>
                  <a:pt x="11" y="404"/>
                </a:lnTo>
                <a:lnTo>
                  <a:pt x="18" y="404"/>
                </a:lnTo>
                <a:lnTo>
                  <a:pt x="19" y="402"/>
                </a:lnTo>
                <a:lnTo>
                  <a:pt x="28" y="400"/>
                </a:lnTo>
                <a:lnTo>
                  <a:pt x="33" y="402"/>
                </a:lnTo>
                <a:lnTo>
                  <a:pt x="34" y="404"/>
                </a:lnTo>
                <a:lnTo>
                  <a:pt x="38" y="400"/>
                </a:lnTo>
                <a:lnTo>
                  <a:pt x="38" y="399"/>
                </a:lnTo>
                <a:lnTo>
                  <a:pt x="41" y="397"/>
                </a:lnTo>
                <a:lnTo>
                  <a:pt x="41" y="400"/>
                </a:lnTo>
                <a:lnTo>
                  <a:pt x="46" y="400"/>
                </a:lnTo>
                <a:lnTo>
                  <a:pt x="51" y="397"/>
                </a:lnTo>
                <a:lnTo>
                  <a:pt x="53" y="397"/>
                </a:lnTo>
                <a:lnTo>
                  <a:pt x="53" y="399"/>
                </a:lnTo>
                <a:lnTo>
                  <a:pt x="49" y="400"/>
                </a:lnTo>
                <a:lnTo>
                  <a:pt x="54" y="402"/>
                </a:lnTo>
                <a:lnTo>
                  <a:pt x="56" y="399"/>
                </a:lnTo>
                <a:lnTo>
                  <a:pt x="56" y="397"/>
                </a:lnTo>
                <a:lnTo>
                  <a:pt x="59" y="392"/>
                </a:lnTo>
                <a:lnTo>
                  <a:pt x="58" y="396"/>
                </a:lnTo>
                <a:lnTo>
                  <a:pt x="61" y="400"/>
                </a:lnTo>
                <a:lnTo>
                  <a:pt x="59" y="404"/>
                </a:lnTo>
                <a:lnTo>
                  <a:pt x="53" y="405"/>
                </a:lnTo>
                <a:lnTo>
                  <a:pt x="49" y="407"/>
                </a:lnTo>
                <a:lnTo>
                  <a:pt x="51" y="409"/>
                </a:lnTo>
                <a:lnTo>
                  <a:pt x="49" y="412"/>
                </a:lnTo>
                <a:lnTo>
                  <a:pt x="43" y="412"/>
                </a:lnTo>
                <a:lnTo>
                  <a:pt x="43" y="410"/>
                </a:lnTo>
                <a:lnTo>
                  <a:pt x="46" y="407"/>
                </a:lnTo>
                <a:lnTo>
                  <a:pt x="46" y="404"/>
                </a:lnTo>
                <a:lnTo>
                  <a:pt x="41" y="404"/>
                </a:lnTo>
                <a:lnTo>
                  <a:pt x="36" y="407"/>
                </a:lnTo>
                <a:lnTo>
                  <a:pt x="34" y="410"/>
                </a:lnTo>
                <a:lnTo>
                  <a:pt x="31" y="405"/>
                </a:lnTo>
                <a:lnTo>
                  <a:pt x="28" y="405"/>
                </a:lnTo>
                <a:lnTo>
                  <a:pt x="23" y="405"/>
                </a:lnTo>
                <a:lnTo>
                  <a:pt x="19" y="405"/>
                </a:lnTo>
                <a:lnTo>
                  <a:pt x="13" y="407"/>
                </a:lnTo>
                <a:lnTo>
                  <a:pt x="11" y="407"/>
                </a:lnTo>
                <a:lnTo>
                  <a:pt x="8" y="405"/>
                </a:lnTo>
                <a:lnTo>
                  <a:pt x="6" y="405"/>
                </a:lnTo>
                <a:lnTo>
                  <a:pt x="8" y="410"/>
                </a:lnTo>
                <a:lnTo>
                  <a:pt x="6" y="412"/>
                </a:lnTo>
                <a:lnTo>
                  <a:pt x="10" y="414"/>
                </a:lnTo>
                <a:lnTo>
                  <a:pt x="13" y="414"/>
                </a:lnTo>
                <a:lnTo>
                  <a:pt x="15" y="410"/>
                </a:lnTo>
                <a:lnTo>
                  <a:pt x="16" y="412"/>
                </a:lnTo>
                <a:lnTo>
                  <a:pt x="15" y="414"/>
                </a:lnTo>
                <a:lnTo>
                  <a:pt x="15" y="417"/>
                </a:lnTo>
                <a:lnTo>
                  <a:pt x="13" y="419"/>
                </a:lnTo>
                <a:lnTo>
                  <a:pt x="10" y="417"/>
                </a:lnTo>
                <a:lnTo>
                  <a:pt x="11" y="422"/>
                </a:lnTo>
                <a:lnTo>
                  <a:pt x="13" y="425"/>
                </a:lnTo>
                <a:lnTo>
                  <a:pt x="19" y="417"/>
                </a:lnTo>
                <a:lnTo>
                  <a:pt x="24" y="420"/>
                </a:lnTo>
                <a:lnTo>
                  <a:pt x="23" y="422"/>
                </a:lnTo>
                <a:lnTo>
                  <a:pt x="23" y="425"/>
                </a:lnTo>
                <a:lnTo>
                  <a:pt x="18" y="427"/>
                </a:lnTo>
                <a:lnTo>
                  <a:pt x="18" y="429"/>
                </a:lnTo>
                <a:lnTo>
                  <a:pt x="21" y="430"/>
                </a:lnTo>
                <a:lnTo>
                  <a:pt x="19" y="432"/>
                </a:lnTo>
                <a:lnTo>
                  <a:pt x="23" y="435"/>
                </a:lnTo>
                <a:lnTo>
                  <a:pt x="21" y="440"/>
                </a:lnTo>
                <a:lnTo>
                  <a:pt x="23" y="440"/>
                </a:lnTo>
                <a:lnTo>
                  <a:pt x="26" y="435"/>
                </a:lnTo>
                <a:lnTo>
                  <a:pt x="29" y="434"/>
                </a:lnTo>
                <a:lnTo>
                  <a:pt x="29" y="429"/>
                </a:lnTo>
                <a:lnTo>
                  <a:pt x="39" y="425"/>
                </a:lnTo>
                <a:lnTo>
                  <a:pt x="43" y="425"/>
                </a:lnTo>
                <a:lnTo>
                  <a:pt x="48" y="425"/>
                </a:lnTo>
                <a:lnTo>
                  <a:pt x="44" y="427"/>
                </a:lnTo>
                <a:lnTo>
                  <a:pt x="39" y="430"/>
                </a:lnTo>
                <a:lnTo>
                  <a:pt x="39" y="435"/>
                </a:lnTo>
                <a:lnTo>
                  <a:pt x="41" y="439"/>
                </a:lnTo>
                <a:lnTo>
                  <a:pt x="38" y="435"/>
                </a:lnTo>
                <a:lnTo>
                  <a:pt x="38" y="430"/>
                </a:lnTo>
                <a:lnTo>
                  <a:pt x="34" y="430"/>
                </a:lnTo>
                <a:lnTo>
                  <a:pt x="31" y="435"/>
                </a:lnTo>
                <a:lnTo>
                  <a:pt x="29" y="437"/>
                </a:lnTo>
                <a:lnTo>
                  <a:pt x="33" y="439"/>
                </a:lnTo>
                <a:lnTo>
                  <a:pt x="29" y="442"/>
                </a:lnTo>
                <a:lnTo>
                  <a:pt x="26" y="442"/>
                </a:lnTo>
                <a:lnTo>
                  <a:pt x="24" y="445"/>
                </a:lnTo>
                <a:lnTo>
                  <a:pt x="28" y="447"/>
                </a:lnTo>
                <a:lnTo>
                  <a:pt x="34" y="447"/>
                </a:lnTo>
                <a:lnTo>
                  <a:pt x="36" y="449"/>
                </a:lnTo>
                <a:lnTo>
                  <a:pt x="31" y="449"/>
                </a:lnTo>
                <a:lnTo>
                  <a:pt x="29" y="452"/>
                </a:lnTo>
                <a:lnTo>
                  <a:pt x="29" y="455"/>
                </a:lnTo>
                <a:lnTo>
                  <a:pt x="23" y="452"/>
                </a:lnTo>
                <a:lnTo>
                  <a:pt x="21" y="452"/>
                </a:lnTo>
                <a:lnTo>
                  <a:pt x="19" y="457"/>
                </a:lnTo>
                <a:lnTo>
                  <a:pt x="19" y="452"/>
                </a:lnTo>
                <a:lnTo>
                  <a:pt x="16" y="454"/>
                </a:lnTo>
                <a:lnTo>
                  <a:pt x="11" y="459"/>
                </a:lnTo>
                <a:lnTo>
                  <a:pt x="13" y="464"/>
                </a:lnTo>
                <a:lnTo>
                  <a:pt x="19" y="469"/>
                </a:lnTo>
                <a:lnTo>
                  <a:pt x="21" y="465"/>
                </a:lnTo>
                <a:lnTo>
                  <a:pt x="23" y="467"/>
                </a:lnTo>
                <a:lnTo>
                  <a:pt x="26" y="465"/>
                </a:lnTo>
                <a:lnTo>
                  <a:pt x="26" y="464"/>
                </a:lnTo>
                <a:lnTo>
                  <a:pt x="28" y="460"/>
                </a:lnTo>
                <a:lnTo>
                  <a:pt x="33" y="464"/>
                </a:lnTo>
                <a:lnTo>
                  <a:pt x="29" y="464"/>
                </a:lnTo>
                <a:lnTo>
                  <a:pt x="33" y="467"/>
                </a:lnTo>
                <a:lnTo>
                  <a:pt x="33" y="470"/>
                </a:lnTo>
                <a:lnTo>
                  <a:pt x="29" y="474"/>
                </a:lnTo>
                <a:lnTo>
                  <a:pt x="31" y="479"/>
                </a:lnTo>
                <a:lnTo>
                  <a:pt x="34" y="477"/>
                </a:lnTo>
                <a:lnTo>
                  <a:pt x="39" y="475"/>
                </a:lnTo>
                <a:lnTo>
                  <a:pt x="43" y="479"/>
                </a:lnTo>
                <a:lnTo>
                  <a:pt x="38" y="479"/>
                </a:lnTo>
                <a:lnTo>
                  <a:pt x="34" y="480"/>
                </a:lnTo>
                <a:lnTo>
                  <a:pt x="38" y="484"/>
                </a:lnTo>
                <a:lnTo>
                  <a:pt x="36" y="485"/>
                </a:lnTo>
                <a:lnTo>
                  <a:pt x="28" y="480"/>
                </a:lnTo>
                <a:lnTo>
                  <a:pt x="24" y="480"/>
                </a:lnTo>
                <a:lnTo>
                  <a:pt x="23" y="479"/>
                </a:lnTo>
                <a:lnTo>
                  <a:pt x="19" y="479"/>
                </a:lnTo>
                <a:lnTo>
                  <a:pt x="19" y="482"/>
                </a:lnTo>
                <a:lnTo>
                  <a:pt x="16" y="485"/>
                </a:lnTo>
                <a:lnTo>
                  <a:pt x="23" y="494"/>
                </a:lnTo>
                <a:lnTo>
                  <a:pt x="28" y="495"/>
                </a:lnTo>
                <a:lnTo>
                  <a:pt x="34" y="500"/>
                </a:lnTo>
                <a:lnTo>
                  <a:pt x="43" y="503"/>
                </a:lnTo>
                <a:lnTo>
                  <a:pt x="44" y="505"/>
                </a:lnTo>
                <a:lnTo>
                  <a:pt x="41" y="507"/>
                </a:lnTo>
                <a:lnTo>
                  <a:pt x="46" y="510"/>
                </a:lnTo>
                <a:lnTo>
                  <a:pt x="49" y="508"/>
                </a:lnTo>
                <a:lnTo>
                  <a:pt x="48" y="503"/>
                </a:lnTo>
                <a:lnTo>
                  <a:pt x="49" y="503"/>
                </a:lnTo>
                <a:lnTo>
                  <a:pt x="53" y="507"/>
                </a:lnTo>
                <a:lnTo>
                  <a:pt x="53" y="507"/>
                </a:lnTo>
                <a:lnTo>
                  <a:pt x="58" y="513"/>
                </a:lnTo>
                <a:lnTo>
                  <a:pt x="59" y="510"/>
                </a:lnTo>
                <a:lnTo>
                  <a:pt x="61" y="512"/>
                </a:lnTo>
                <a:lnTo>
                  <a:pt x="66" y="510"/>
                </a:lnTo>
                <a:lnTo>
                  <a:pt x="71" y="505"/>
                </a:lnTo>
                <a:lnTo>
                  <a:pt x="73" y="505"/>
                </a:lnTo>
                <a:lnTo>
                  <a:pt x="74" y="503"/>
                </a:lnTo>
                <a:lnTo>
                  <a:pt x="76" y="503"/>
                </a:lnTo>
                <a:lnTo>
                  <a:pt x="78" y="507"/>
                </a:lnTo>
                <a:lnTo>
                  <a:pt x="79" y="507"/>
                </a:lnTo>
                <a:lnTo>
                  <a:pt x="88" y="498"/>
                </a:lnTo>
                <a:lnTo>
                  <a:pt x="88" y="497"/>
                </a:lnTo>
                <a:lnTo>
                  <a:pt x="84" y="492"/>
                </a:lnTo>
                <a:lnTo>
                  <a:pt x="91" y="495"/>
                </a:lnTo>
                <a:lnTo>
                  <a:pt x="96" y="490"/>
                </a:lnTo>
                <a:lnTo>
                  <a:pt x="94" y="489"/>
                </a:lnTo>
                <a:lnTo>
                  <a:pt x="98" y="487"/>
                </a:lnTo>
                <a:lnTo>
                  <a:pt x="98" y="485"/>
                </a:lnTo>
                <a:lnTo>
                  <a:pt x="101" y="482"/>
                </a:lnTo>
                <a:lnTo>
                  <a:pt x="104" y="482"/>
                </a:lnTo>
                <a:lnTo>
                  <a:pt x="106" y="479"/>
                </a:lnTo>
                <a:lnTo>
                  <a:pt x="103" y="475"/>
                </a:lnTo>
                <a:lnTo>
                  <a:pt x="103" y="472"/>
                </a:lnTo>
                <a:lnTo>
                  <a:pt x="99" y="467"/>
                </a:lnTo>
                <a:lnTo>
                  <a:pt x="96" y="465"/>
                </a:lnTo>
                <a:lnTo>
                  <a:pt x="96" y="462"/>
                </a:lnTo>
                <a:lnTo>
                  <a:pt x="98" y="462"/>
                </a:lnTo>
                <a:lnTo>
                  <a:pt x="103" y="467"/>
                </a:lnTo>
                <a:lnTo>
                  <a:pt x="104" y="474"/>
                </a:lnTo>
                <a:lnTo>
                  <a:pt x="106" y="475"/>
                </a:lnTo>
                <a:lnTo>
                  <a:pt x="109" y="475"/>
                </a:lnTo>
                <a:lnTo>
                  <a:pt x="109" y="477"/>
                </a:lnTo>
                <a:lnTo>
                  <a:pt x="111" y="480"/>
                </a:lnTo>
                <a:lnTo>
                  <a:pt x="116" y="479"/>
                </a:lnTo>
                <a:lnTo>
                  <a:pt x="114" y="475"/>
                </a:lnTo>
                <a:lnTo>
                  <a:pt x="113" y="475"/>
                </a:lnTo>
                <a:lnTo>
                  <a:pt x="114" y="472"/>
                </a:lnTo>
                <a:lnTo>
                  <a:pt x="117" y="475"/>
                </a:lnTo>
                <a:lnTo>
                  <a:pt x="117" y="477"/>
                </a:lnTo>
                <a:lnTo>
                  <a:pt x="124" y="472"/>
                </a:lnTo>
                <a:lnTo>
                  <a:pt x="126" y="467"/>
                </a:lnTo>
                <a:lnTo>
                  <a:pt x="124" y="462"/>
                </a:lnTo>
                <a:lnTo>
                  <a:pt x="121" y="462"/>
                </a:lnTo>
                <a:lnTo>
                  <a:pt x="119" y="459"/>
                </a:lnTo>
                <a:lnTo>
                  <a:pt x="121" y="457"/>
                </a:lnTo>
                <a:lnTo>
                  <a:pt x="122" y="455"/>
                </a:lnTo>
                <a:lnTo>
                  <a:pt x="124" y="455"/>
                </a:lnTo>
                <a:lnTo>
                  <a:pt x="126" y="454"/>
                </a:lnTo>
                <a:lnTo>
                  <a:pt x="124" y="450"/>
                </a:lnTo>
                <a:lnTo>
                  <a:pt x="124" y="447"/>
                </a:lnTo>
                <a:lnTo>
                  <a:pt x="127" y="444"/>
                </a:lnTo>
                <a:lnTo>
                  <a:pt x="131" y="447"/>
                </a:lnTo>
                <a:lnTo>
                  <a:pt x="127" y="452"/>
                </a:lnTo>
                <a:lnTo>
                  <a:pt x="129" y="457"/>
                </a:lnTo>
                <a:lnTo>
                  <a:pt x="127" y="460"/>
                </a:lnTo>
                <a:lnTo>
                  <a:pt x="131" y="464"/>
                </a:lnTo>
                <a:lnTo>
                  <a:pt x="131" y="467"/>
                </a:lnTo>
                <a:lnTo>
                  <a:pt x="136" y="472"/>
                </a:lnTo>
                <a:lnTo>
                  <a:pt x="142" y="470"/>
                </a:lnTo>
                <a:lnTo>
                  <a:pt x="144" y="474"/>
                </a:lnTo>
                <a:lnTo>
                  <a:pt x="142" y="475"/>
                </a:lnTo>
                <a:lnTo>
                  <a:pt x="146" y="477"/>
                </a:lnTo>
                <a:lnTo>
                  <a:pt x="149" y="480"/>
                </a:lnTo>
                <a:lnTo>
                  <a:pt x="151" y="477"/>
                </a:lnTo>
                <a:lnTo>
                  <a:pt x="151" y="464"/>
                </a:lnTo>
                <a:lnTo>
                  <a:pt x="147" y="457"/>
                </a:lnTo>
                <a:lnTo>
                  <a:pt x="149" y="454"/>
                </a:lnTo>
                <a:lnTo>
                  <a:pt x="152" y="452"/>
                </a:lnTo>
                <a:lnTo>
                  <a:pt x="149" y="447"/>
                </a:lnTo>
                <a:lnTo>
                  <a:pt x="151" y="445"/>
                </a:lnTo>
                <a:lnTo>
                  <a:pt x="159" y="444"/>
                </a:lnTo>
                <a:lnTo>
                  <a:pt x="161" y="440"/>
                </a:lnTo>
                <a:lnTo>
                  <a:pt x="161" y="437"/>
                </a:lnTo>
                <a:lnTo>
                  <a:pt x="164" y="429"/>
                </a:lnTo>
                <a:lnTo>
                  <a:pt x="161" y="425"/>
                </a:lnTo>
                <a:lnTo>
                  <a:pt x="159" y="415"/>
                </a:lnTo>
                <a:lnTo>
                  <a:pt x="154" y="407"/>
                </a:lnTo>
                <a:lnTo>
                  <a:pt x="154" y="404"/>
                </a:lnTo>
                <a:lnTo>
                  <a:pt x="166" y="400"/>
                </a:lnTo>
                <a:lnTo>
                  <a:pt x="166" y="392"/>
                </a:lnTo>
                <a:lnTo>
                  <a:pt x="167" y="389"/>
                </a:lnTo>
                <a:lnTo>
                  <a:pt x="159" y="379"/>
                </a:lnTo>
                <a:lnTo>
                  <a:pt x="152" y="377"/>
                </a:lnTo>
                <a:lnTo>
                  <a:pt x="152" y="369"/>
                </a:lnTo>
                <a:lnTo>
                  <a:pt x="154" y="361"/>
                </a:lnTo>
                <a:lnTo>
                  <a:pt x="152" y="351"/>
                </a:lnTo>
                <a:lnTo>
                  <a:pt x="149" y="346"/>
                </a:lnTo>
                <a:lnTo>
                  <a:pt x="152" y="339"/>
                </a:lnTo>
                <a:lnTo>
                  <a:pt x="151" y="327"/>
                </a:lnTo>
                <a:lnTo>
                  <a:pt x="149" y="316"/>
                </a:lnTo>
                <a:lnTo>
                  <a:pt x="151" y="306"/>
                </a:lnTo>
                <a:lnTo>
                  <a:pt x="156" y="298"/>
                </a:lnTo>
                <a:lnTo>
                  <a:pt x="161" y="294"/>
                </a:lnTo>
                <a:lnTo>
                  <a:pt x="167" y="296"/>
                </a:lnTo>
                <a:lnTo>
                  <a:pt x="176" y="296"/>
                </a:lnTo>
                <a:lnTo>
                  <a:pt x="179" y="291"/>
                </a:lnTo>
                <a:lnTo>
                  <a:pt x="179" y="283"/>
                </a:lnTo>
                <a:lnTo>
                  <a:pt x="177" y="279"/>
                </a:lnTo>
                <a:lnTo>
                  <a:pt x="177" y="274"/>
                </a:lnTo>
                <a:lnTo>
                  <a:pt x="186" y="256"/>
                </a:lnTo>
                <a:lnTo>
                  <a:pt x="186" y="246"/>
                </a:lnTo>
                <a:lnTo>
                  <a:pt x="187" y="236"/>
                </a:lnTo>
                <a:lnTo>
                  <a:pt x="191" y="231"/>
                </a:lnTo>
                <a:lnTo>
                  <a:pt x="191" y="224"/>
                </a:lnTo>
                <a:lnTo>
                  <a:pt x="187" y="221"/>
                </a:lnTo>
                <a:lnTo>
                  <a:pt x="187" y="216"/>
                </a:lnTo>
                <a:lnTo>
                  <a:pt x="194" y="213"/>
                </a:lnTo>
                <a:lnTo>
                  <a:pt x="202" y="211"/>
                </a:lnTo>
                <a:lnTo>
                  <a:pt x="207" y="208"/>
                </a:lnTo>
                <a:lnTo>
                  <a:pt x="207" y="203"/>
                </a:lnTo>
                <a:lnTo>
                  <a:pt x="214" y="193"/>
                </a:lnTo>
                <a:lnTo>
                  <a:pt x="220" y="185"/>
                </a:lnTo>
                <a:lnTo>
                  <a:pt x="222" y="180"/>
                </a:lnTo>
                <a:lnTo>
                  <a:pt x="220" y="173"/>
                </a:lnTo>
                <a:lnTo>
                  <a:pt x="217" y="170"/>
                </a:lnTo>
                <a:lnTo>
                  <a:pt x="217" y="160"/>
                </a:lnTo>
                <a:lnTo>
                  <a:pt x="220" y="158"/>
                </a:lnTo>
                <a:lnTo>
                  <a:pt x="224" y="155"/>
                </a:lnTo>
                <a:lnTo>
                  <a:pt x="224" y="150"/>
                </a:lnTo>
                <a:lnTo>
                  <a:pt x="227" y="148"/>
                </a:lnTo>
                <a:lnTo>
                  <a:pt x="232" y="141"/>
                </a:lnTo>
                <a:lnTo>
                  <a:pt x="237" y="136"/>
                </a:lnTo>
                <a:lnTo>
                  <a:pt x="242" y="140"/>
                </a:lnTo>
                <a:lnTo>
                  <a:pt x="244" y="141"/>
                </a:lnTo>
                <a:lnTo>
                  <a:pt x="247" y="141"/>
                </a:lnTo>
                <a:lnTo>
                  <a:pt x="250" y="138"/>
                </a:lnTo>
                <a:lnTo>
                  <a:pt x="249" y="133"/>
                </a:lnTo>
                <a:lnTo>
                  <a:pt x="250" y="131"/>
                </a:lnTo>
                <a:lnTo>
                  <a:pt x="250" y="128"/>
                </a:lnTo>
                <a:lnTo>
                  <a:pt x="252" y="126"/>
                </a:lnTo>
                <a:lnTo>
                  <a:pt x="249" y="121"/>
                </a:lnTo>
                <a:lnTo>
                  <a:pt x="250" y="120"/>
                </a:lnTo>
                <a:lnTo>
                  <a:pt x="257" y="120"/>
                </a:lnTo>
                <a:lnTo>
                  <a:pt x="264" y="116"/>
                </a:lnTo>
                <a:lnTo>
                  <a:pt x="270" y="120"/>
                </a:lnTo>
                <a:lnTo>
                  <a:pt x="275" y="121"/>
                </a:lnTo>
                <a:lnTo>
                  <a:pt x="282" y="123"/>
                </a:lnTo>
                <a:lnTo>
                  <a:pt x="285" y="125"/>
                </a:lnTo>
                <a:lnTo>
                  <a:pt x="287" y="125"/>
                </a:lnTo>
                <a:lnTo>
                  <a:pt x="289" y="125"/>
                </a:lnTo>
                <a:lnTo>
                  <a:pt x="289" y="120"/>
                </a:lnTo>
                <a:lnTo>
                  <a:pt x="287" y="116"/>
                </a:lnTo>
                <a:lnTo>
                  <a:pt x="287" y="110"/>
                </a:lnTo>
                <a:lnTo>
                  <a:pt x="292" y="108"/>
                </a:lnTo>
                <a:lnTo>
                  <a:pt x="290" y="103"/>
                </a:lnTo>
                <a:lnTo>
                  <a:pt x="287" y="101"/>
                </a:lnTo>
                <a:lnTo>
                  <a:pt x="285" y="97"/>
                </a:lnTo>
                <a:lnTo>
                  <a:pt x="292" y="98"/>
                </a:lnTo>
                <a:lnTo>
                  <a:pt x="297" y="98"/>
                </a:lnTo>
                <a:lnTo>
                  <a:pt x="299" y="97"/>
                </a:lnTo>
                <a:lnTo>
                  <a:pt x="299" y="97"/>
                </a:lnTo>
                <a:lnTo>
                  <a:pt x="300" y="95"/>
                </a:lnTo>
                <a:lnTo>
                  <a:pt x="302" y="97"/>
                </a:lnTo>
                <a:lnTo>
                  <a:pt x="304" y="95"/>
                </a:lnTo>
                <a:lnTo>
                  <a:pt x="302" y="92"/>
                </a:lnTo>
                <a:lnTo>
                  <a:pt x="304" y="88"/>
                </a:lnTo>
                <a:lnTo>
                  <a:pt x="307" y="87"/>
                </a:lnTo>
                <a:lnTo>
                  <a:pt x="310" y="87"/>
                </a:lnTo>
                <a:lnTo>
                  <a:pt x="314" y="92"/>
                </a:lnTo>
                <a:lnTo>
                  <a:pt x="325" y="98"/>
                </a:lnTo>
                <a:lnTo>
                  <a:pt x="327" y="103"/>
                </a:lnTo>
                <a:lnTo>
                  <a:pt x="330" y="108"/>
                </a:lnTo>
                <a:lnTo>
                  <a:pt x="337" y="111"/>
                </a:lnTo>
                <a:lnTo>
                  <a:pt x="348" y="111"/>
                </a:lnTo>
                <a:lnTo>
                  <a:pt x="355" y="106"/>
                </a:lnTo>
                <a:lnTo>
                  <a:pt x="358" y="103"/>
                </a:lnTo>
                <a:lnTo>
                  <a:pt x="363" y="103"/>
                </a:lnTo>
                <a:lnTo>
                  <a:pt x="372" y="108"/>
                </a:lnTo>
                <a:lnTo>
                  <a:pt x="377" y="108"/>
                </a:lnTo>
                <a:lnTo>
                  <a:pt x="378" y="103"/>
                </a:lnTo>
                <a:lnTo>
                  <a:pt x="382" y="103"/>
                </a:lnTo>
                <a:lnTo>
                  <a:pt x="387" y="100"/>
                </a:lnTo>
                <a:lnTo>
                  <a:pt x="390" y="100"/>
                </a:lnTo>
                <a:lnTo>
                  <a:pt x="395" y="97"/>
                </a:lnTo>
                <a:lnTo>
                  <a:pt x="397" y="93"/>
                </a:lnTo>
                <a:lnTo>
                  <a:pt x="395" y="90"/>
                </a:lnTo>
                <a:lnTo>
                  <a:pt x="392" y="83"/>
                </a:lnTo>
                <a:lnTo>
                  <a:pt x="393" y="72"/>
                </a:lnTo>
                <a:lnTo>
                  <a:pt x="395" y="68"/>
                </a:lnTo>
                <a:lnTo>
                  <a:pt x="393" y="65"/>
                </a:lnTo>
                <a:lnTo>
                  <a:pt x="395" y="63"/>
                </a:lnTo>
                <a:lnTo>
                  <a:pt x="400" y="60"/>
                </a:lnTo>
                <a:lnTo>
                  <a:pt x="398" y="57"/>
                </a:lnTo>
                <a:lnTo>
                  <a:pt x="403" y="55"/>
                </a:lnTo>
                <a:lnTo>
                  <a:pt x="410" y="55"/>
                </a:lnTo>
                <a:lnTo>
                  <a:pt x="413" y="55"/>
                </a:lnTo>
                <a:lnTo>
                  <a:pt x="413" y="53"/>
                </a:lnTo>
                <a:lnTo>
                  <a:pt x="418" y="50"/>
                </a:lnTo>
                <a:lnTo>
                  <a:pt x="428" y="48"/>
                </a:lnTo>
                <a:lnTo>
                  <a:pt x="433" y="52"/>
                </a:lnTo>
                <a:lnTo>
                  <a:pt x="438" y="58"/>
                </a:lnTo>
                <a:lnTo>
                  <a:pt x="441" y="62"/>
                </a:lnTo>
                <a:lnTo>
                  <a:pt x="446" y="63"/>
                </a:lnTo>
                <a:lnTo>
                  <a:pt x="455" y="65"/>
                </a:lnTo>
                <a:lnTo>
                  <a:pt x="456" y="68"/>
                </a:lnTo>
                <a:lnTo>
                  <a:pt x="461" y="73"/>
                </a:lnTo>
                <a:lnTo>
                  <a:pt x="460" y="77"/>
                </a:lnTo>
                <a:lnTo>
                  <a:pt x="456" y="83"/>
                </a:lnTo>
                <a:lnTo>
                  <a:pt x="456" y="92"/>
                </a:lnTo>
                <a:lnTo>
                  <a:pt x="456" y="92"/>
                </a:lnTo>
                <a:close/>
                <a:moveTo>
                  <a:pt x="21" y="472"/>
                </a:moveTo>
                <a:lnTo>
                  <a:pt x="24" y="475"/>
                </a:lnTo>
                <a:lnTo>
                  <a:pt x="21" y="475"/>
                </a:lnTo>
                <a:lnTo>
                  <a:pt x="21" y="472"/>
                </a:lnTo>
                <a:lnTo>
                  <a:pt x="21" y="472"/>
                </a:lnTo>
                <a:close/>
                <a:moveTo>
                  <a:pt x="11" y="447"/>
                </a:moveTo>
                <a:lnTo>
                  <a:pt x="11" y="447"/>
                </a:lnTo>
                <a:lnTo>
                  <a:pt x="13" y="447"/>
                </a:lnTo>
                <a:lnTo>
                  <a:pt x="16" y="449"/>
                </a:lnTo>
                <a:lnTo>
                  <a:pt x="15" y="452"/>
                </a:lnTo>
                <a:lnTo>
                  <a:pt x="11" y="447"/>
                </a:lnTo>
                <a:lnTo>
                  <a:pt x="11" y="447"/>
                </a:lnTo>
                <a:close/>
                <a:moveTo>
                  <a:pt x="19" y="439"/>
                </a:moveTo>
                <a:lnTo>
                  <a:pt x="18" y="442"/>
                </a:lnTo>
                <a:lnTo>
                  <a:pt x="16" y="442"/>
                </a:lnTo>
                <a:lnTo>
                  <a:pt x="19" y="439"/>
                </a:lnTo>
                <a:lnTo>
                  <a:pt x="19" y="439"/>
                </a:lnTo>
                <a:close/>
                <a:moveTo>
                  <a:pt x="15" y="437"/>
                </a:moveTo>
                <a:lnTo>
                  <a:pt x="15" y="440"/>
                </a:lnTo>
                <a:lnTo>
                  <a:pt x="10" y="440"/>
                </a:lnTo>
                <a:lnTo>
                  <a:pt x="15" y="437"/>
                </a:lnTo>
                <a:lnTo>
                  <a:pt x="15" y="437"/>
                </a:lnTo>
                <a:close/>
                <a:moveTo>
                  <a:pt x="6" y="420"/>
                </a:moveTo>
                <a:lnTo>
                  <a:pt x="3" y="419"/>
                </a:lnTo>
                <a:lnTo>
                  <a:pt x="6" y="415"/>
                </a:lnTo>
                <a:lnTo>
                  <a:pt x="6" y="415"/>
                </a:lnTo>
                <a:lnTo>
                  <a:pt x="6" y="420"/>
                </a:lnTo>
                <a:lnTo>
                  <a:pt x="6" y="420"/>
                </a:lnTo>
                <a:close/>
                <a:moveTo>
                  <a:pt x="5" y="424"/>
                </a:moveTo>
                <a:lnTo>
                  <a:pt x="8" y="424"/>
                </a:lnTo>
                <a:lnTo>
                  <a:pt x="6" y="425"/>
                </a:lnTo>
                <a:lnTo>
                  <a:pt x="5" y="424"/>
                </a:lnTo>
                <a:lnTo>
                  <a:pt x="5" y="424"/>
                </a:lnTo>
                <a:close/>
                <a:moveTo>
                  <a:pt x="13" y="427"/>
                </a:moveTo>
                <a:lnTo>
                  <a:pt x="13" y="427"/>
                </a:lnTo>
                <a:lnTo>
                  <a:pt x="18" y="432"/>
                </a:lnTo>
                <a:lnTo>
                  <a:pt x="16" y="435"/>
                </a:lnTo>
                <a:lnTo>
                  <a:pt x="13" y="427"/>
                </a:lnTo>
                <a:lnTo>
                  <a:pt x="13" y="427"/>
                </a:lnTo>
                <a:close/>
                <a:moveTo>
                  <a:pt x="6" y="434"/>
                </a:moveTo>
                <a:lnTo>
                  <a:pt x="3" y="430"/>
                </a:lnTo>
                <a:lnTo>
                  <a:pt x="8" y="429"/>
                </a:lnTo>
                <a:lnTo>
                  <a:pt x="6" y="434"/>
                </a:lnTo>
                <a:lnTo>
                  <a:pt x="6" y="434"/>
                </a:lnTo>
                <a:close/>
                <a:moveTo>
                  <a:pt x="3" y="407"/>
                </a:moveTo>
                <a:lnTo>
                  <a:pt x="0" y="410"/>
                </a:lnTo>
                <a:lnTo>
                  <a:pt x="1" y="412"/>
                </a:lnTo>
                <a:lnTo>
                  <a:pt x="5" y="410"/>
                </a:lnTo>
                <a:lnTo>
                  <a:pt x="3" y="407"/>
                </a:lnTo>
                <a:lnTo>
                  <a:pt x="3" y="407"/>
                </a:lnTo>
                <a:close/>
                <a:moveTo>
                  <a:pt x="1" y="377"/>
                </a:moveTo>
                <a:lnTo>
                  <a:pt x="8" y="379"/>
                </a:lnTo>
                <a:lnTo>
                  <a:pt x="3" y="381"/>
                </a:lnTo>
                <a:lnTo>
                  <a:pt x="1" y="377"/>
                </a:lnTo>
                <a:lnTo>
                  <a:pt x="1" y="377"/>
                </a:lnTo>
                <a:close/>
                <a:moveTo>
                  <a:pt x="3" y="369"/>
                </a:moveTo>
                <a:lnTo>
                  <a:pt x="8" y="372"/>
                </a:lnTo>
                <a:lnTo>
                  <a:pt x="6" y="376"/>
                </a:lnTo>
                <a:lnTo>
                  <a:pt x="3" y="369"/>
                </a:lnTo>
                <a:lnTo>
                  <a:pt x="3" y="369"/>
                </a:lnTo>
                <a:close/>
                <a:moveTo>
                  <a:pt x="18" y="361"/>
                </a:moveTo>
                <a:lnTo>
                  <a:pt x="18" y="364"/>
                </a:lnTo>
                <a:lnTo>
                  <a:pt x="15" y="364"/>
                </a:lnTo>
                <a:lnTo>
                  <a:pt x="18" y="361"/>
                </a:lnTo>
                <a:lnTo>
                  <a:pt x="18" y="361"/>
                </a:lnTo>
                <a:close/>
                <a:moveTo>
                  <a:pt x="21" y="357"/>
                </a:moveTo>
                <a:lnTo>
                  <a:pt x="24" y="359"/>
                </a:lnTo>
                <a:lnTo>
                  <a:pt x="26" y="362"/>
                </a:lnTo>
                <a:lnTo>
                  <a:pt x="21" y="364"/>
                </a:lnTo>
                <a:lnTo>
                  <a:pt x="21" y="357"/>
                </a:lnTo>
                <a:lnTo>
                  <a:pt x="21" y="357"/>
                </a:lnTo>
                <a:close/>
                <a:moveTo>
                  <a:pt x="64" y="331"/>
                </a:moveTo>
                <a:lnTo>
                  <a:pt x="64" y="331"/>
                </a:lnTo>
                <a:lnTo>
                  <a:pt x="69" y="326"/>
                </a:lnTo>
                <a:lnTo>
                  <a:pt x="69" y="331"/>
                </a:lnTo>
                <a:lnTo>
                  <a:pt x="68" y="334"/>
                </a:lnTo>
                <a:lnTo>
                  <a:pt x="64" y="331"/>
                </a:lnTo>
                <a:lnTo>
                  <a:pt x="64" y="331"/>
                </a:lnTo>
                <a:close/>
                <a:moveTo>
                  <a:pt x="66" y="324"/>
                </a:moveTo>
                <a:lnTo>
                  <a:pt x="66" y="324"/>
                </a:lnTo>
                <a:lnTo>
                  <a:pt x="64" y="326"/>
                </a:lnTo>
                <a:lnTo>
                  <a:pt x="59" y="321"/>
                </a:lnTo>
                <a:lnTo>
                  <a:pt x="64" y="321"/>
                </a:lnTo>
                <a:lnTo>
                  <a:pt x="66" y="324"/>
                </a:lnTo>
                <a:lnTo>
                  <a:pt x="66" y="324"/>
                </a:lnTo>
                <a:close/>
                <a:moveTo>
                  <a:pt x="71" y="314"/>
                </a:moveTo>
                <a:lnTo>
                  <a:pt x="78" y="309"/>
                </a:lnTo>
                <a:lnTo>
                  <a:pt x="81" y="311"/>
                </a:lnTo>
                <a:lnTo>
                  <a:pt x="76" y="314"/>
                </a:lnTo>
                <a:lnTo>
                  <a:pt x="71" y="314"/>
                </a:lnTo>
                <a:lnTo>
                  <a:pt x="71" y="314"/>
                </a:lnTo>
                <a:close/>
                <a:moveTo>
                  <a:pt x="71" y="322"/>
                </a:moveTo>
                <a:lnTo>
                  <a:pt x="74" y="317"/>
                </a:lnTo>
                <a:lnTo>
                  <a:pt x="79" y="317"/>
                </a:lnTo>
                <a:lnTo>
                  <a:pt x="81" y="316"/>
                </a:lnTo>
                <a:lnTo>
                  <a:pt x="84" y="316"/>
                </a:lnTo>
                <a:lnTo>
                  <a:pt x="88" y="317"/>
                </a:lnTo>
                <a:lnTo>
                  <a:pt x="84" y="322"/>
                </a:lnTo>
                <a:lnTo>
                  <a:pt x="78" y="321"/>
                </a:lnTo>
                <a:lnTo>
                  <a:pt x="74" y="322"/>
                </a:lnTo>
                <a:lnTo>
                  <a:pt x="71" y="322"/>
                </a:lnTo>
                <a:lnTo>
                  <a:pt x="71" y="322"/>
                </a:lnTo>
                <a:close/>
                <a:moveTo>
                  <a:pt x="134" y="261"/>
                </a:moveTo>
                <a:lnTo>
                  <a:pt x="136" y="258"/>
                </a:lnTo>
                <a:lnTo>
                  <a:pt x="142" y="256"/>
                </a:lnTo>
                <a:lnTo>
                  <a:pt x="137" y="263"/>
                </a:lnTo>
                <a:lnTo>
                  <a:pt x="134" y="261"/>
                </a:lnTo>
                <a:lnTo>
                  <a:pt x="134" y="261"/>
                </a:lnTo>
                <a:close/>
                <a:moveTo>
                  <a:pt x="129" y="271"/>
                </a:moveTo>
                <a:lnTo>
                  <a:pt x="127" y="268"/>
                </a:lnTo>
                <a:lnTo>
                  <a:pt x="124" y="269"/>
                </a:lnTo>
                <a:lnTo>
                  <a:pt x="127" y="264"/>
                </a:lnTo>
                <a:lnTo>
                  <a:pt x="134" y="264"/>
                </a:lnTo>
                <a:lnTo>
                  <a:pt x="137" y="263"/>
                </a:lnTo>
                <a:lnTo>
                  <a:pt x="132" y="269"/>
                </a:lnTo>
                <a:lnTo>
                  <a:pt x="129" y="271"/>
                </a:lnTo>
                <a:lnTo>
                  <a:pt x="129" y="271"/>
                </a:lnTo>
                <a:close/>
                <a:moveTo>
                  <a:pt x="141" y="234"/>
                </a:moveTo>
                <a:lnTo>
                  <a:pt x="142" y="236"/>
                </a:lnTo>
                <a:lnTo>
                  <a:pt x="144" y="238"/>
                </a:lnTo>
                <a:lnTo>
                  <a:pt x="141" y="239"/>
                </a:lnTo>
                <a:lnTo>
                  <a:pt x="139" y="238"/>
                </a:lnTo>
                <a:lnTo>
                  <a:pt x="141" y="234"/>
                </a:lnTo>
                <a:lnTo>
                  <a:pt x="141" y="234"/>
                </a:lnTo>
                <a:close/>
                <a:moveTo>
                  <a:pt x="151" y="226"/>
                </a:moveTo>
                <a:lnTo>
                  <a:pt x="152" y="224"/>
                </a:lnTo>
                <a:lnTo>
                  <a:pt x="157" y="224"/>
                </a:lnTo>
                <a:lnTo>
                  <a:pt x="151" y="229"/>
                </a:lnTo>
                <a:lnTo>
                  <a:pt x="151" y="226"/>
                </a:lnTo>
                <a:lnTo>
                  <a:pt x="151" y="226"/>
                </a:lnTo>
                <a:close/>
                <a:moveTo>
                  <a:pt x="147" y="218"/>
                </a:moveTo>
                <a:lnTo>
                  <a:pt x="152" y="214"/>
                </a:lnTo>
                <a:lnTo>
                  <a:pt x="152" y="218"/>
                </a:lnTo>
                <a:lnTo>
                  <a:pt x="149" y="224"/>
                </a:lnTo>
                <a:lnTo>
                  <a:pt x="147" y="218"/>
                </a:lnTo>
                <a:lnTo>
                  <a:pt x="147" y="218"/>
                </a:lnTo>
                <a:close/>
                <a:moveTo>
                  <a:pt x="177" y="178"/>
                </a:moveTo>
                <a:lnTo>
                  <a:pt x="179" y="176"/>
                </a:lnTo>
                <a:lnTo>
                  <a:pt x="182" y="176"/>
                </a:lnTo>
                <a:lnTo>
                  <a:pt x="179" y="181"/>
                </a:lnTo>
                <a:lnTo>
                  <a:pt x="177" y="178"/>
                </a:lnTo>
                <a:lnTo>
                  <a:pt x="177" y="178"/>
                </a:lnTo>
                <a:close/>
                <a:moveTo>
                  <a:pt x="147" y="156"/>
                </a:moveTo>
                <a:lnTo>
                  <a:pt x="151" y="158"/>
                </a:lnTo>
                <a:lnTo>
                  <a:pt x="149" y="161"/>
                </a:lnTo>
                <a:lnTo>
                  <a:pt x="146" y="160"/>
                </a:lnTo>
                <a:lnTo>
                  <a:pt x="147" y="156"/>
                </a:lnTo>
                <a:lnTo>
                  <a:pt x="147" y="156"/>
                </a:lnTo>
                <a:close/>
                <a:moveTo>
                  <a:pt x="156" y="145"/>
                </a:moveTo>
                <a:lnTo>
                  <a:pt x="151" y="150"/>
                </a:lnTo>
                <a:lnTo>
                  <a:pt x="151" y="146"/>
                </a:lnTo>
                <a:lnTo>
                  <a:pt x="156" y="140"/>
                </a:lnTo>
                <a:lnTo>
                  <a:pt x="156" y="145"/>
                </a:lnTo>
                <a:lnTo>
                  <a:pt x="156" y="145"/>
                </a:lnTo>
                <a:close/>
                <a:moveTo>
                  <a:pt x="159" y="141"/>
                </a:moveTo>
                <a:lnTo>
                  <a:pt x="157" y="140"/>
                </a:lnTo>
                <a:lnTo>
                  <a:pt x="159" y="136"/>
                </a:lnTo>
                <a:lnTo>
                  <a:pt x="162" y="138"/>
                </a:lnTo>
                <a:lnTo>
                  <a:pt x="159" y="141"/>
                </a:lnTo>
                <a:lnTo>
                  <a:pt x="159" y="141"/>
                </a:lnTo>
                <a:close/>
                <a:moveTo>
                  <a:pt x="174" y="131"/>
                </a:moveTo>
                <a:lnTo>
                  <a:pt x="174" y="136"/>
                </a:lnTo>
                <a:lnTo>
                  <a:pt x="164" y="141"/>
                </a:lnTo>
                <a:lnTo>
                  <a:pt x="166" y="135"/>
                </a:lnTo>
                <a:lnTo>
                  <a:pt x="174" y="131"/>
                </a:lnTo>
                <a:lnTo>
                  <a:pt x="174" y="131"/>
                </a:lnTo>
                <a:close/>
                <a:moveTo>
                  <a:pt x="182" y="123"/>
                </a:moveTo>
                <a:lnTo>
                  <a:pt x="184" y="118"/>
                </a:lnTo>
                <a:lnTo>
                  <a:pt x="189" y="121"/>
                </a:lnTo>
                <a:lnTo>
                  <a:pt x="182" y="123"/>
                </a:lnTo>
                <a:lnTo>
                  <a:pt x="182" y="123"/>
                </a:lnTo>
                <a:close/>
                <a:moveTo>
                  <a:pt x="187" y="125"/>
                </a:moveTo>
                <a:lnTo>
                  <a:pt x="187" y="133"/>
                </a:lnTo>
                <a:lnTo>
                  <a:pt x="182" y="131"/>
                </a:lnTo>
                <a:lnTo>
                  <a:pt x="176" y="135"/>
                </a:lnTo>
                <a:lnTo>
                  <a:pt x="177" y="130"/>
                </a:lnTo>
                <a:lnTo>
                  <a:pt x="187" y="125"/>
                </a:lnTo>
                <a:lnTo>
                  <a:pt x="187" y="125"/>
                </a:lnTo>
                <a:close/>
                <a:moveTo>
                  <a:pt x="191" y="103"/>
                </a:moveTo>
                <a:lnTo>
                  <a:pt x="192" y="108"/>
                </a:lnTo>
                <a:lnTo>
                  <a:pt x="192" y="116"/>
                </a:lnTo>
                <a:lnTo>
                  <a:pt x="186" y="118"/>
                </a:lnTo>
                <a:lnTo>
                  <a:pt x="184" y="116"/>
                </a:lnTo>
                <a:lnTo>
                  <a:pt x="189" y="111"/>
                </a:lnTo>
                <a:lnTo>
                  <a:pt x="186" y="111"/>
                </a:lnTo>
                <a:lnTo>
                  <a:pt x="181" y="116"/>
                </a:lnTo>
                <a:lnTo>
                  <a:pt x="179" y="113"/>
                </a:lnTo>
                <a:lnTo>
                  <a:pt x="181" y="110"/>
                </a:lnTo>
                <a:lnTo>
                  <a:pt x="184" y="110"/>
                </a:lnTo>
                <a:lnTo>
                  <a:pt x="189" y="105"/>
                </a:lnTo>
                <a:lnTo>
                  <a:pt x="187" y="103"/>
                </a:lnTo>
                <a:lnTo>
                  <a:pt x="191" y="103"/>
                </a:lnTo>
                <a:lnTo>
                  <a:pt x="191" y="103"/>
                </a:lnTo>
                <a:close/>
                <a:moveTo>
                  <a:pt x="196" y="105"/>
                </a:moveTo>
                <a:lnTo>
                  <a:pt x="194" y="103"/>
                </a:lnTo>
                <a:lnTo>
                  <a:pt x="194" y="98"/>
                </a:lnTo>
                <a:lnTo>
                  <a:pt x="201" y="93"/>
                </a:lnTo>
                <a:lnTo>
                  <a:pt x="201" y="88"/>
                </a:lnTo>
                <a:lnTo>
                  <a:pt x="207" y="87"/>
                </a:lnTo>
                <a:lnTo>
                  <a:pt x="209" y="92"/>
                </a:lnTo>
                <a:lnTo>
                  <a:pt x="204" y="95"/>
                </a:lnTo>
                <a:lnTo>
                  <a:pt x="202" y="98"/>
                </a:lnTo>
                <a:lnTo>
                  <a:pt x="196" y="105"/>
                </a:lnTo>
                <a:lnTo>
                  <a:pt x="196" y="105"/>
                </a:lnTo>
                <a:close/>
                <a:moveTo>
                  <a:pt x="212" y="108"/>
                </a:moveTo>
                <a:lnTo>
                  <a:pt x="219" y="113"/>
                </a:lnTo>
                <a:lnTo>
                  <a:pt x="211" y="121"/>
                </a:lnTo>
                <a:lnTo>
                  <a:pt x="204" y="125"/>
                </a:lnTo>
                <a:lnTo>
                  <a:pt x="202" y="128"/>
                </a:lnTo>
                <a:lnTo>
                  <a:pt x="199" y="126"/>
                </a:lnTo>
                <a:lnTo>
                  <a:pt x="199" y="123"/>
                </a:lnTo>
                <a:lnTo>
                  <a:pt x="194" y="130"/>
                </a:lnTo>
                <a:lnTo>
                  <a:pt x="191" y="130"/>
                </a:lnTo>
                <a:lnTo>
                  <a:pt x="192" y="125"/>
                </a:lnTo>
                <a:lnTo>
                  <a:pt x="194" y="123"/>
                </a:lnTo>
                <a:lnTo>
                  <a:pt x="194" y="118"/>
                </a:lnTo>
                <a:lnTo>
                  <a:pt x="197" y="115"/>
                </a:lnTo>
                <a:lnTo>
                  <a:pt x="197" y="111"/>
                </a:lnTo>
                <a:lnTo>
                  <a:pt x="202" y="103"/>
                </a:lnTo>
                <a:lnTo>
                  <a:pt x="201" y="115"/>
                </a:lnTo>
                <a:lnTo>
                  <a:pt x="201" y="118"/>
                </a:lnTo>
                <a:lnTo>
                  <a:pt x="204" y="113"/>
                </a:lnTo>
                <a:lnTo>
                  <a:pt x="212" y="113"/>
                </a:lnTo>
                <a:lnTo>
                  <a:pt x="209" y="110"/>
                </a:lnTo>
                <a:lnTo>
                  <a:pt x="209" y="106"/>
                </a:lnTo>
                <a:lnTo>
                  <a:pt x="212" y="108"/>
                </a:lnTo>
                <a:lnTo>
                  <a:pt x="212" y="108"/>
                </a:lnTo>
                <a:close/>
                <a:moveTo>
                  <a:pt x="212" y="103"/>
                </a:moveTo>
                <a:lnTo>
                  <a:pt x="211" y="101"/>
                </a:lnTo>
                <a:lnTo>
                  <a:pt x="214" y="100"/>
                </a:lnTo>
                <a:lnTo>
                  <a:pt x="219" y="103"/>
                </a:lnTo>
                <a:lnTo>
                  <a:pt x="219" y="106"/>
                </a:lnTo>
                <a:lnTo>
                  <a:pt x="212" y="103"/>
                </a:lnTo>
                <a:lnTo>
                  <a:pt x="212" y="103"/>
                </a:lnTo>
                <a:close/>
                <a:moveTo>
                  <a:pt x="225" y="110"/>
                </a:moveTo>
                <a:lnTo>
                  <a:pt x="225" y="105"/>
                </a:lnTo>
                <a:lnTo>
                  <a:pt x="229" y="108"/>
                </a:lnTo>
                <a:lnTo>
                  <a:pt x="225" y="110"/>
                </a:lnTo>
                <a:lnTo>
                  <a:pt x="225" y="110"/>
                </a:lnTo>
                <a:close/>
                <a:moveTo>
                  <a:pt x="240" y="87"/>
                </a:moveTo>
                <a:lnTo>
                  <a:pt x="240" y="88"/>
                </a:lnTo>
                <a:lnTo>
                  <a:pt x="242" y="92"/>
                </a:lnTo>
                <a:lnTo>
                  <a:pt x="235" y="93"/>
                </a:lnTo>
                <a:lnTo>
                  <a:pt x="234" y="95"/>
                </a:lnTo>
                <a:lnTo>
                  <a:pt x="229" y="95"/>
                </a:lnTo>
                <a:lnTo>
                  <a:pt x="227" y="100"/>
                </a:lnTo>
                <a:lnTo>
                  <a:pt x="225" y="100"/>
                </a:lnTo>
                <a:lnTo>
                  <a:pt x="225" y="97"/>
                </a:lnTo>
                <a:lnTo>
                  <a:pt x="220" y="97"/>
                </a:lnTo>
                <a:lnTo>
                  <a:pt x="225" y="92"/>
                </a:lnTo>
                <a:lnTo>
                  <a:pt x="220" y="92"/>
                </a:lnTo>
                <a:lnTo>
                  <a:pt x="222" y="87"/>
                </a:lnTo>
                <a:lnTo>
                  <a:pt x="229" y="85"/>
                </a:lnTo>
                <a:lnTo>
                  <a:pt x="222" y="83"/>
                </a:lnTo>
                <a:lnTo>
                  <a:pt x="225" y="78"/>
                </a:lnTo>
                <a:lnTo>
                  <a:pt x="229" y="80"/>
                </a:lnTo>
                <a:lnTo>
                  <a:pt x="229" y="77"/>
                </a:lnTo>
                <a:lnTo>
                  <a:pt x="235" y="77"/>
                </a:lnTo>
                <a:lnTo>
                  <a:pt x="237" y="80"/>
                </a:lnTo>
                <a:lnTo>
                  <a:pt x="240" y="82"/>
                </a:lnTo>
                <a:lnTo>
                  <a:pt x="240" y="87"/>
                </a:lnTo>
                <a:lnTo>
                  <a:pt x="240" y="87"/>
                </a:lnTo>
                <a:close/>
                <a:moveTo>
                  <a:pt x="242" y="73"/>
                </a:moveTo>
                <a:lnTo>
                  <a:pt x="247" y="73"/>
                </a:lnTo>
                <a:lnTo>
                  <a:pt x="249" y="70"/>
                </a:lnTo>
                <a:lnTo>
                  <a:pt x="254" y="70"/>
                </a:lnTo>
                <a:lnTo>
                  <a:pt x="257" y="67"/>
                </a:lnTo>
                <a:lnTo>
                  <a:pt x="260" y="70"/>
                </a:lnTo>
                <a:lnTo>
                  <a:pt x="257" y="75"/>
                </a:lnTo>
                <a:lnTo>
                  <a:pt x="257" y="77"/>
                </a:lnTo>
                <a:lnTo>
                  <a:pt x="250" y="77"/>
                </a:lnTo>
                <a:lnTo>
                  <a:pt x="245" y="78"/>
                </a:lnTo>
                <a:lnTo>
                  <a:pt x="242" y="73"/>
                </a:lnTo>
                <a:lnTo>
                  <a:pt x="242" y="73"/>
                </a:lnTo>
                <a:close/>
                <a:moveTo>
                  <a:pt x="260" y="48"/>
                </a:moveTo>
                <a:lnTo>
                  <a:pt x="260" y="47"/>
                </a:lnTo>
                <a:lnTo>
                  <a:pt x="264" y="45"/>
                </a:lnTo>
                <a:lnTo>
                  <a:pt x="260" y="48"/>
                </a:lnTo>
                <a:lnTo>
                  <a:pt x="260" y="48"/>
                </a:lnTo>
                <a:close/>
                <a:moveTo>
                  <a:pt x="252" y="58"/>
                </a:moveTo>
                <a:lnTo>
                  <a:pt x="252" y="52"/>
                </a:lnTo>
                <a:lnTo>
                  <a:pt x="259" y="52"/>
                </a:lnTo>
                <a:lnTo>
                  <a:pt x="259" y="53"/>
                </a:lnTo>
                <a:lnTo>
                  <a:pt x="259" y="53"/>
                </a:lnTo>
                <a:lnTo>
                  <a:pt x="252" y="58"/>
                </a:lnTo>
                <a:lnTo>
                  <a:pt x="252" y="58"/>
                </a:lnTo>
                <a:close/>
                <a:moveTo>
                  <a:pt x="269" y="65"/>
                </a:moveTo>
                <a:lnTo>
                  <a:pt x="270" y="60"/>
                </a:lnTo>
                <a:lnTo>
                  <a:pt x="272" y="63"/>
                </a:lnTo>
                <a:lnTo>
                  <a:pt x="269" y="65"/>
                </a:lnTo>
                <a:lnTo>
                  <a:pt x="269" y="65"/>
                </a:lnTo>
                <a:close/>
                <a:moveTo>
                  <a:pt x="265" y="65"/>
                </a:moveTo>
                <a:lnTo>
                  <a:pt x="264" y="67"/>
                </a:lnTo>
                <a:lnTo>
                  <a:pt x="260" y="67"/>
                </a:lnTo>
                <a:lnTo>
                  <a:pt x="255" y="60"/>
                </a:lnTo>
                <a:lnTo>
                  <a:pt x="262" y="55"/>
                </a:lnTo>
                <a:lnTo>
                  <a:pt x="264" y="57"/>
                </a:lnTo>
                <a:lnTo>
                  <a:pt x="269" y="57"/>
                </a:lnTo>
                <a:lnTo>
                  <a:pt x="269" y="58"/>
                </a:lnTo>
                <a:lnTo>
                  <a:pt x="265" y="60"/>
                </a:lnTo>
                <a:lnTo>
                  <a:pt x="265" y="65"/>
                </a:lnTo>
                <a:lnTo>
                  <a:pt x="265" y="65"/>
                </a:lnTo>
                <a:close/>
                <a:moveTo>
                  <a:pt x="279" y="53"/>
                </a:moveTo>
                <a:lnTo>
                  <a:pt x="277" y="55"/>
                </a:lnTo>
                <a:lnTo>
                  <a:pt x="270" y="53"/>
                </a:lnTo>
                <a:lnTo>
                  <a:pt x="270" y="50"/>
                </a:lnTo>
                <a:lnTo>
                  <a:pt x="269" y="43"/>
                </a:lnTo>
                <a:lnTo>
                  <a:pt x="272" y="42"/>
                </a:lnTo>
                <a:lnTo>
                  <a:pt x="272" y="48"/>
                </a:lnTo>
                <a:lnTo>
                  <a:pt x="277" y="52"/>
                </a:lnTo>
                <a:lnTo>
                  <a:pt x="279" y="53"/>
                </a:lnTo>
                <a:lnTo>
                  <a:pt x="279" y="53"/>
                </a:lnTo>
                <a:close/>
                <a:moveTo>
                  <a:pt x="292" y="60"/>
                </a:moveTo>
                <a:lnTo>
                  <a:pt x="289" y="57"/>
                </a:lnTo>
                <a:lnTo>
                  <a:pt x="285" y="55"/>
                </a:lnTo>
                <a:lnTo>
                  <a:pt x="285" y="48"/>
                </a:lnTo>
                <a:lnTo>
                  <a:pt x="289" y="45"/>
                </a:lnTo>
                <a:lnTo>
                  <a:pt x="294" y="48"/>
                </a:lnTo>
                <a:lnTo>
                  <a:pt x="292" y="53"/>
                </a:lnTo>
                <a:lnTo>
                  <a:pt x="294" y="57"/>
                </a:lnTo>
                <a:lnTo>
                  <a:pt x="292" y="60"/>
                </a:lnTo>
                <a:lnTo>
                  <a:pt x="292" y="60"/>
                </a:lnTo>
                <a:close/>
                <a:moveTo>
                  <a:pt x="328" y="43"/>
                </a:moveTo>
                <a:lnTo>
                  <a:pt x="323" y="42"/>
                </a:lnTo>
                <a:lnTo>
                  <a:pt x="318" y="40"/>
                </a:lnTo>
                <a:lnTo>
                  <a:pt x="322" y="37"/>
                </a:lnTo>
                <a:lnTo>
                  <a:pt x="327" y="37"/>
                </a:lnTo>
                <a:lnTo>
                  <a:pt x="328" y="40"/>
                </a:lnTo>
                <a:lnTo>
                  <a:pt x="328" y="43"/>
                </a:lnTo>
                <a:lnTo>
                  <a:pt x="328" y="43"/>
                </a:lnTo>
                <a:close/>
                <a:moveTo>
                  <a:pt x="335" y="40"/>
                </a:moveTo>
                <a:lnTo>
                  <a:pt x="328" y="33"/>
                </a:lnTo>
                <a:lnTo>
                  <a:pt x="338" y="27"/>
                </a:lnTo>
                <a:lnTo>
                  <a:pt x="338" y="32"/>
                </a:lnTo>
                <a:lnTo>
                  <a:pt x="335" y="37"/>
                </a:lnTo>
                <a:lnTo>
                  <a:pt x="335" y="40"/>
                </a:lnTo>
                <a:lnTo>
                  <a:pt x="335" y="40"/>
                </a:lnTo>
                <a:close/>
                <a:moveTo>
                  <a:pt x="323" y="32"/>
                </a:moveTo>
                <a:lnTo>
                  <a:pt x="320" y="33"/>
                </a:lnTo>
                <a:lnTo>
                  <a:pt x="314" y="30"/>
                </a:lnTo>
                <a:lnTo>
                  <a:pt x="312" y="27"/>
                </a:lnTo>
                <a:lnTo>
                  <a:pt x="315" y="27"/>
                </a:lnTo>
                <a:lnTo>
                  <a:pt x="320" y="23"/>
                </a:lnTo>
                <a:lnTo>
                  <a:pt x="322" y="27"/>
                </a:lnTo>
                <a:lnTo>
                  <a:pt x="325" y="23"/>
                </a:lnTo>
                <a:lnTo>
                  <a:pt x="328" y="23"/>
                </a:lnTo>
                <a:lnTo>
                  <a:pt x="335" y="18"/>
                </a:lnTo>
                <a:lnTo>
                  <a:pt x="337" y="20"/>
                </a:lnTo>
                <a:lnTo>
                  <a:pt x="323" y="32"/>
                </a:lnTo>
                <a:lnTo>
                  <a:pt x="323" y="32"/>
                </a:lnTo>
                <a:close/>
                <a:moveTo>
                  <a:pt x="338" y="23"/>
                </a:moveTo>
                <a:lnTo>
                  <a:pt x="338" y="23"/>
                </a:lnTo>
                <a:lnTo>
                  <a:pt x="345" y="20"/>
                </a:lnTo>
                <a:lnTo>
                  <a:pt x="352" y="25"/>
                </a:lnTo>
                <a:lnTo>
                  <a:pt x="350" y="28"/>
                </a:lnTo>
                <a:lnTo>
                  <a:pt x="343" y="30"/>
                </a:lnTo>
                <a:lnTo>
                  <a:pt x="343" y="27"/>
                </a:lnTo>
                <a:lnTo>
                  <a:pt x="338" y="23"/>
                </a:lnTo>
                <a:lnTo>
                  <a:pt x="338" y="23"/>
                </a:lnTo>
                <a:close/>
                <a:moveTo>
                  <a:pt x="352" y="12"/>
                </a:moveTo>
                <a:lnTo>
                  <a:pt x="350" y="15"/>
                </a:lnTo>
                <a:lnTo>
                  <a:pt x="348" y="15"/>
                </a:lnTo>
                <a:lnTo>
                  <a:pt x="345" y="10"/>
                </a:lnTo>
                <a:lnTo>
                  <a:pt x="350" y="10"/>
                </a:lnTo>
                <a:lnTo>
                  <a:pt x="352" y="12"/>
                </a:lnTo>
                <a:lnTo>
                  <a:pt x="352" y="12"/>
                </a:lnTo>
                <a:close/>
                <a:moveTo>
                  <a:pt x="363" y="5"/>
                </a:moveTo>
                <a:lnTo>
                  <a:pt x="360" y="5"/>
                </a:lnTo>
                <a:lnTo>
                  <a:pt x="362" y="2"/>
                </a:lnTo>
                <a:lnTo>
                  <a:pt x="365" y="2"/>
                </a:lnTo>
                <a:lnTo>
                  <a:pt x="363" y="5"/>
                </a:lnTo>
                <a:lnTo>
                  <a:pt x="363" y="5"/>
                </a:lnTo>
                <a:close/>
                <a:moveTo>
                  <a:pt x="370" y="8"/>
                </a:moveTo>
                <a:lnTo>
                  <a:pt x="370" y="5"/>
                </a:lnTo>
                <a:lnTo>
                  <a:pt x="372" y="3"/>
                </a:lnTo>
                <a:lnTo>
                  <a:pt x="375" y="5"/>
                </a:lnTo>
                <a:lnTo>
                  <a:pt x="377" y="3"/>
                </a:lnTo>
                <a:lnTo>
                  <a:pt x="377" y="0"/>
                </a:lnTo>
                <a:lnTo>
                  <a:pt x="380" y="2"/>
                </a:lnTo>
                <a:lnTo>
                  <a:pt x="385" y="3"/>
                </a:lnTo>
                <a:lnTo>
                  <a:pt x="382" y="7"/>
                </a:lnTo>
                <a:lnTo>
                  <a:pt x="387" y="7"/>
                </a:lnTo>
                <a:lnTo>
                  <a:pt x="385" y="12"/>
                </a:lnTo>
                <a:lnTo>
                  <a:pt x="380" y="12"/>
                </a:lnTo>
                <a:lnTo>
                  <a:pt x="375" y="8"/>
                </a:lnTo>
                <a:lnTo>
                  <a:pt x="370" y="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3" name="9Slide.vn 31">
            <a:extLst>
              <a:ext uri="{FF2B5EF4-FFF2-40B4-BE49-F238E27FC236}">
                <a16:creationId xmlns:a16="http://schemas.microsoft.com/office/drawing/2014/main" id="{A4581C18-324F-443B-B32E-956C229BE6FB}"/>
              </a:ext>
            </a:extLst>
          </p:cNvPr>
          <p:cNvSpPr>
            <a:spLocks noEditPoints="1"/>
          </p:cNvSpPr>
          <p:nvPr/>
        </p:nvSpPr>
        <p:spPr bwMode="auto">
          <a:xfrm>
            <a:off x="9075459" y="1812294"/>
            <a:ext cx="194548" cy="386575"/>
          </a:xfrm>
          <a:custGeom>
            <a:avLst/>
            <a:gdLst/>
            <a:ahLst/>
            <a:cxnLst>
              <a:cxn ang="0">
                <a:pos x="10" y="357"/>
              </a:cxn>
              <a:cxn ang="0">
                <a:pos x="25" y="332"/>
              </a:cxn>
              <a:cxn ang="0">
                <a:pos x="28" y="292"/>
              </a:cxn>
              <a:cxn ang="0">
                <a:pos x="13" y="242"/>
              </a:cxn>
              <a:cxn ang="0">
                <a:pos x="37" y="199"/>
              </a:cxn>
              <a:cxn ang="0">
                <a:pos x="48" y="139"/>
              </a:cxn>
              <a:cxn ang="0">
                <a:pos x="68" y="111"/>
              </a:cxn>
              <a:cxn ang="0">
                <a:pos x="78" y="63"/>
              </a:cxn>
              <a:cxn ang="0">
                <a:pos x="103" y="43"/>
              </a:cxn>
              <a:cxn ang="0">
                <a:pos x="113" y="29"/>
              </a:cxn>
              <a:cxn ang="0">
                <a:pos x="143" y="26"/>
              </a:cxn>
              <a:cxn ang="0">
                <a:pos x="153" y="11"/>
              </a:cxn>
              <a:cxn ang="0">
                <a:pos x="163" y="4"/>
              </a:cxn>
              <a:cxn ang="0">
                <a:pos x="206" y="28"/>
              </a:cxn>
              <a:cxn ang="0">
                <a:pos x="219" y="44"/>
              </a:cxn>
              <a:cxn ang="0">
                <a:pos x="226" y="76"/>
              </a:cxn>
              <a:cxn ang="0">
                <a:pos x="231" y="112"/>
              </a:cxn>
              <a:cxn ang="0">
                <a:pos x="234" y="131"/>
              </a:cxn>
              <a:cxn ang="0">
                <a:pos x="209" y="131"/>
              </a:cxn>
              <a:cxn ang="0">
                <a:pos x="193" y="134"/>
              </a:cxn>
              <a:cxn ang="0">
                <a:pos x="191" y="151"/>
              </a:cxn>
              <a:cxn ang="0">
                <a:pos x="191" y="156"/>
              </a:cxn>
              <a:cxn ang="0">
                <a:pos x="193" y="176"/>
              </a:cxn>
              <a:cxn ang="0">
                <a:pos x="186" y="197"/>
              </a:cxn>
              <a:cxn ang="0">
                <a:pos x="165" y="217"/>
              </a:cxn>
              <a:cxn ang="0">
                <a:pos x="150" y="229"/>
              </a:cxn>
              <a:cxn ang="0">
                <a:pos x="136" y="235"/>
              </a:cxn>
              <a:cxn ang="0">
                <a:pos x="125" y="255"/>
              </a:cxn>
              <a:cxn ang="0">
                <a:pos x="118" y="280"/>
              </a:cxn>
              <a:cxn ang="0">
                <a:pos x="120" y="299"/>
              </a:cxn>
              <a:cxn ang="0">
                <a:pos x="125" y="317"/>
              </a:cxn>
              <a:cxn ang="0">
                <a:pos x="146" y="332"/>
              </a:cxn>
              <a:cxn ang="0">
                <a:pos x="146" y="362"/>
              </a:cxn>
              <a:cxn ang="0">
                <a:pos x="125" y="358"/>
              </a:cxn>
              <a:cxn ang="0">
                <a:pos x="105" y="360"/>
              </a:cxn>
              <a:cxn ang="0">
                <a:pos x="120" y="363"/>
              </a:cxn>
              <a:cxn ang="0">
                <a:pos x="148" y="370"/>
              </a:cxn>
              <a:cxn ang="0">
                <a:pos x="135" y="375"/>
              </a:cxn>
              <a:cxn ang="0">
                <a:pos x="121" y="388"/>
              </a:cxn>
              <a:cxn ang="0">
                <a:pos x="113" y="398"/>
              </a:cxn>
              <a:cxn ang="0">
                <a:pos x="115" y="416"/>
              </a:cxn>
              <a:cxn ang="0">
                <a:pos x="116" y="443"/>
              </a:cxn>
              <a:cxn ang="0">
                <a:pos x="96" y="470"/>
              </a:cxn>
              <a:cxn ang="0">
                <a:pos x="72" y="485"/>
              </a:cxn>
              <a:cxn ang="0">
                <a:pos x="43" y="488"/>
              </a:cxn>
              <a:cxn ang="0">
                <a:pos x="43" y="461"/>
              </a:cxn>
              <a:cxn ang="0">
                <a:pos x="20" y="435"/>
              </a:cxn>
              <a:cxn ang="0">
                <a:pos x="10" y="411"/>
              </a:cxn>
              <a:cxn ang="0">
                <a:pos x="10" y="401"/>
              </a:cxn>
              <a:cxn ang="0">
                <a:pos x="0" y="390"/>
              </a:cxn>
              <a:cxn ang="0">
                <a:pos x="151" y="372"/>
              </a:cxn>
              <a:cxn ang="0">
                <a:pos x="7" y="408"/>
              </a:cxn>
              <a:cxn ang="0">
                <a:pos x="170" y="398"/>
              </a:cxn>
              <a:cxn ang="0">
                <a:pos x="173" y="415"/>
              </a:cxn>
              <a:cxn ang="0">
                <a:pos x="158" y="448"/>
              </a:cxn>
              <a:cxn ang="0">
                <a:pos x="168" y="428"/>
              </a:cxn>
              <a:cxn ang="0">
                <a:pos x="158" y="418"/>
              </a:cxn>
              <a:cxn ang="0">
                <a:pos x="156" y="440"/>
              </a:cxn>
              <a:cxn ang="0">
                <a:pos x="116" y="470"/>
              </a:cxn>
              <a:cxn ang="0">
                <a:pos x="125" y="436"/>
              </a:cxn>
            </a:cxnLst>
            <a:rect l="0" t="0" r="r" b="b"/>
            <a:pathLst>
              <a:path w="243" h="495">
                <a:moveTo>
                  <a:pt x="3" y="378"/>
                </a:moveTo>
                <a:lnTo>
                  <a:pt x="7" y="380"/>
                </a:lnTo>
                <a:lnTo>
                  <a:pt x="10" y="383"/>
                </a:lnTo>
                <a:lnTo>
                  <a:pt x="12" y="380"/>
                </a:lnTo>
                <a:lnTo>
                  <a:pt x="12" y="367"/>
                </a:lnTo>
                <a:lnTo>
                  <a:pt x="8" y="360"/>
                </a:lnTo>
                <a:lnTo>
                  <a:pt x="10" y="357"/>
                </a:lnTo>
                <a:lnTo>
                  <a:pt x="13" y="355"/>
                </a:lnTo>
                <a:lnTo>
                  <a:pt x="10" y="350"/>
                </a:lnTo>
                <a:lnTo>
                  <a:pt x="12" y="348"/>
                </a:lnTo>
                <a:lnTo>
                  <a:pt x="20" y="347"/>
                </a:lnTo>
                <a:lnTo>
                  <a:pt x="22" y="343"/>
                </a:lnTo>
                <a:lnTo>
                  <a:pt x="22" y="340"/>
                </a:lnTo>
                <a:lnTo>
                  <a:pt x="25" y="332"/>
                </a:lnTo>
                <a:lnTo>
                  <a:pt x="22" y="328"/>
                </a:lnTo>
                <a:lnTo>
                  <a:pt x="20" y="318"/>
                </a:lnTo>
                <a:lnTo>
                  <a:pt x="15" y="310"/>
                </a:lnTo>
                <a:lnTo>
                  <a:pt x="15" y="307"/>
                </a:lnTo>
                <a:lnTo>
                  <a:pt x="27" y="303"/>
                </a:lnTo>
                <a:lnTo>
                  <a:pt x="27" y="295"/>
                </a:lnTo>
                <a:lnTo>
                  <a:pt x="28" y="292"/>
                </a:lnTo>
                <a:lnTo>
                  <a:pt x="20" y="282"/>
                </a:lnTo>
                <a:lnTo>
                  <a:pt x="13" y="280"/>
                </a:lnTo>
                <a:lnTo>
                  <a:pt x="13" y="272"/>
                </a:lnTo>
                <a:lnTo>
                  <a:pt x="15" y="264"/>
                </a:lnTo>
                <a:lnTo>
                  <a:pt x="13" y="254"/>
                </a:lnTo>
                <a:lnTo>
                  <a:pt x="10" y="249"/>
                </a:lnTo>
                <a:lnTo>
                  <a:pt x="13" y="242"/>
                </a:lnTo>
                <a:lnTo>
                  <a:pt x="12" y="230"/>
                </a:lnTo>
                <a:lnTo>
                  <a:pt x="10" y="219"/>
                </a:lnTo>
                <a:lnTo>
                  <a:pt x="12" y="209"/>
                </a:lnTo>
                <a:lnTo>
                  <a:pt x="17" y="201"/>
                </a:lnTo>
                <a:lnTo>
                  <a:pt x="22" y="197"/>
                </a:lnTo>
                <a:lnTo>
                  <a:pt x="28" y="199"/>
                </a:lnTo>
                <a:lnTo>
                  <a:pt x="37" y="199"/>
                </a:lnTo>
                <a:lnTo>
                  <a:pt x="40" y="194"/>
                </a:lnTo>
                <a:lnTo>
                  <a:pt x="40" y="186"/>
                </a:lnTo>
                <a:lnTo>
                  <a:pt x="38" y="182"/>
                </a:lnTo>
                <a:lnTo>
                  <a:pt x="38" y="177"/>
                </a:lnTo>
                <a:lnTo>
                  <a:pt x="47" y="159"/>
                </a:lnTo>
                <a:lnTo>
                  <a:pt x="47" y="149"/>
                </a:lnTo>
                <a:lnTo>
                  <a:pt x="48" y="139"/>
                </a:lnTo>
                <a:lnTo>
                  <a:pt x="52" y="134"/>
                </a:lnTo>
                <a:lnTo>
                  <a:pt x="52" y="127"/>
                </a:lnTo>
                <a:lnTo>
                  <a:pt x="48" y="124"/>
                </a:lnTo>
                <a:lnTo>
                  <a:pt x="48" y="119"/>
                </a:lnTo>
                <a:lnTo>
                  <a:pt x="55" y="116"/>
                </a:lnTo>
                <a:lnTo>
                  <a:pt x="63" y="114"/>
                </a:lnTo>
                <a:lnTo>
                  <a:pt x="68" y="111"/>
                </a:lnTo>
                <a:lnTo>
                  <a:pt x="68" y="106"/>
                </a:lnTo>
                <a:lnTo>
                  <a:pt x="75" y="96"/>
                </a:lnTo>
                <a:lnTo>
                  <a:pt x="81" y="88"/>
                </a:lnTo>
                <a:lnTo>
                  <a:pt x="83" y="83"/>
                </a:lnTo>
                <a:lnTo>
                  <a:pt x="81" y="76"/>
                </a:lnTo>
                <a:lnTo>
                  <a:pt x="78" y="73"/>
                </a:lnTo>
                <a:lnTo>
                  <a:pt x="78" y="63"/>
                </a:lnTo>
                <a:lnTo>
                  <a:pt x="81" y="61"/>
                </a:lnTo>
                <a:lnTo>
                  <a:pt x="85" y="58"/>
                </a:lnTo>
                <a:lnTo>
                  <a:pt x="85" y="53"/>
                </a:lnTo>
                <a:lnTo>
                  <a:pt x="88" y="51"/>
                </a:lnTo>
                <a:lnTo>
                  <a:pt x="93" y="44"/>
                </a:lnTo>
                <a:lnTo>
                  <a:pt x="98" y="39"/>
                </a:lnTo>
                <a:lnTo>
                  <a:pt x="103" y="43"/>
                </a:lnTo>
                <a:lnTo>
                  <a:pt x="105" y="44"/>
                </a:lnTo>
                <a:lnTo>
                  <a:pt x="108" y="44"/>
                </a:lnTo>
                <a:lnTo>
                  <a:pt x="111" y="41"/>
                </a:lnTo>
                <a:lnTo>
                  <a:pt x="110" y="36"/>
                </a:lnTo>
                <a:lnTo>
                  <a:pt x="111" y="34"/>
                </a:lnTo>
                <a:lnTo>
                  <a:pt x="111" y="31"/>
                </a:lnTo>
                <a:lnTo>
                  <a:pt x="113" y="29"/>
                </a:lnTo>
                <a:lnTo>
                  <a:pt x="110" y="24"/>
                </a:lnTo>
                <a:lnTo>
                  <a:pt x="111" y="23"/>
                </a:lnTo>
                <a:lnTo>
                  <a:pt x="118" y="23"/>
                </a:lnTo>
                <a:lnTo>
                  <a:pt x="125" y="19"/>
                </a:lnTo>
                <a:lnTo>
                  <a:pt x="131" y="23"/>
                </a:lnTo>
                <a:lnTo>
                  <a:pt x="136" y="24"/>
                </a:lnTo>
                <a:lnTo>
                  <a:pt x="143" y="26"/>
                </a:lnTo>
                <a:lnTo>
                  <a:pt x="146" y="28"/>
                </a:lnTo>
                <a:lnTo>
                  <a:pt x="148" y="28"/>
                </a:lnTo>
                <a:lnTo>
                  <a:pt x="150" y="28"/>
                </a:lnTo>
                <a:lnTo>
                  <a:pt x="150" y="23"/>
                </a:lnTo>
                <a:lnTo>
                  <a:pt x="148" y="19"/>
                </a:lnTo>
                <a:lnTo>
                  <a:pt x="148" y="13"/>
                </a:lnTo>
                <a:lnTo>
                  <a:pt x="153" y="11"/>
                </a:lnTo>
                <a:lnTo>
                  <a:pt x="151" y="6"/>
                </a:lnTo>
                <a:lnTo>
                  <a:pt x="148" y="4"/>
                </a:lnTo>
                <a:lnTo>
                  <a:pt x="146" y="0"/>
                </a:lnTo>
                <a:lnTo>
                  <a:pt x="153" y="1"/>
                </a:lnTo>
                <a:lnTo>
                  <a:pt x="158" y="1"/>
                </a:lnTo>
                <a:lnTo>
                  <a:pt x="160" y="0"/>
                </a:lnTo>
                <a:lnTo>
                  <a:pt x="163" y="4"/>
                </a:lnTo>
                <a:lnTo>
                  <a:pt x="170" y="6"/>
                </a:lnTo>
                <a:lnTo>
                  <a:pt x="178" y="16"/>
                </a:lnTo>
                <a:lnTo>
                  <a:pt x="184" y="19"/>
                </a:lnTo>
                <a:lnTo>
                  <a:pt x="194" y="21"/>
                </a:lnTo>
                <a:lnTo>
                  <a:pt x="198" y="23"/>
                </a:lnTo>
                <a:lnTo>
                  <a:pt x="201" y="24"/>
                </a:lnTo>
                <a:lnTo>
                  <a:pt x="206" y="28"/>
                </a:lnTo>
                <a:lnTo>
                  <a:pt x="208" y="33"/>
                </a:lnTo>
                <a:lnTo>
                  <a:pt x="209" y="33"/>
                </a:lnTo>
                <a:lnTo>
                  <a:pt x="211" y="33"/>
                </a:lnTo>
                <a:lnTo>
                  <a:pt x="216" y="38"/>
                </a:lnTo>
                <a:lnTo>
                  <a:pt x="219" y="38"/>
                </a:lnTo>
                <a:lnTo>
                  <a:pt x="221" y="41"/>
                </a:lnTo>
                <a:lnTo>
                  <a:pt x="219" y="44"/>
                </a:lnTo>
                <a:lnTo>
                  <a:pt x="221" y="51"/>
                </a:lnTo>
                <a:lnTo>
                  <a:pt x="219" y="56"/>
                </a:lnTo>
                <a:lnTo>
                  <a:pt x="219" y="61"/>
                </a:lnTo>
                <a:lnTo>
                  <a:pt x="226" y="61"/>
                </a:lnTo>
                <a:lnTo>
                  <a:pt x="228" y="66"/>
                </a:lnTo>
                <a:lnTo>
                  <a:pt x="224" y="69"/>
                </a:lnTo>
                <a:lnTo>
                  <a:pt x="226" y="76"/>
                </a:lnTo>
                <a:lnTo>
                  <a:pt x="228" y="79"/>
                </a:lnTo>
                <a:lnTo>
                  <a:pt x="229" y="88"/>
                </a:lnTo>
                <a:lnTo>
                  <a:pt x="229" y="91"/>
                </a:lnTo>
                <a:lnTo>
                  <a:pt x="229" y="94"/>
                </a:lnTo>
                <a:lnTo>
                  <a:pt x="229" y="102"/>
                </a:lnTo>
                <a:lnTo>
                  <a:pt x="228" y="106"/>
                </a:lnTo>
                <a:lnTo>
                  <a:pt x="231" y="112"/>
                </a:lnTo>
                <a:lnTo>
                  <a:pt x="234" y="112"/>
                </a:lnTo>
                <a:lnTo>
                  <a:pt x="239" y="121"/>
                </a:lnTo>
                <a:lnTo>
                  <a:pt x="243" y="124"/>
                </a:lnTo>
                <a:lnTo>
                  <a:pt x="241" y="129"/>
                </a:lnTo>
                <a:lnTo>
                  <a:pt x="241" y="129"/>
                </a:lnTo>
                <a:lnTo>
                  <a:pt x="238" y="131"/>
                </a:lnTo>
                <a:lnTo>
                  <a:pt x="234" y="131"/>
                </a:lnTo>
                <a:lnTo>
                  <a:pt x="231" y="127"/>
                </a:lnTo>
                <a:lnTo>
                  <a:pt x="226" y="131"/>
                </a:lnTo>
                <a:lnTo>
                  <a:pt x="221" y="129"/>
                </a:lnTo>
                <a:lnTo>
                  <a:pt x="219" y="132"/>
                </a:lnTo>
                <a:lnTo>
                  <a:pt x="216" y="131"/>
                </a:lnTo>
                <a:lnTo>
                  <a:pt x="214" y="127"/>
                </a:lnTo>
                <a:lnTo>
                  <a:pt x="209" y="131"/>
                </a:lnTo>
                <a:lnTo>
                  <a:pt x="206" y="126"/>
                </a:lnTo>
                <a:lnTo>
                  <a:pt x="204" y="129"/>
                </a:lnTo>
                <a:lnTo>
                  <a:pt x="204" y="132"/>
                </a:lnTo>
                <a:lnTo>
                  <a:pt x="203" y="136"/>
                </a:lnTo>
                <a:lnTo>
                  <a:pt x="198" y="137"/>
                </a:lnTo>
                <a:lnTo>
                  <a:pt x="196" y="134"/>
                </a:lnTo>
                <a:lnTo>
                  <a:pt x="193" y="134"/>
                </a:lnTo>
                <a:lnTo>
                  <a:pt x="196" y="139"/>
                </a:lnTo>
                <a:lnTo>
                  <a:pt x="199" y="141"/>
                </a:lnTo>
                <a:lnTo>
                  <a:pt x="196" y="144"/>
                </a:lnTo>
                <a:lnTo>
                  <a:pt x="191" y="144"/>
                </a:lnTo>
                <a:lnTo>
                  <a:pt x="188" y="146"/>
                </a:lnTo>
                <a:lnTo>
                  <a:pt x="193" y="147"/>
                </a:lnTo>
                <a:lnTo>
                  <a:pt x="191" y="151"/>
                </a:lnTo>
                <a:lnTo>
                  <a:pt x="189" y="151"/>
                </a:lnTo>
                <a:lnTo>
                  <a:pt x="189" y="149"/>
                </a:lnTo>
                <a:lnTo>
                  <a:pt x="186" y="147"/>
                </a:lnTo>
                <a:lnTo>
                  <a:pt x="184" y="149"/>
                </a:lnTo>
                <a:lnTo>
                  <a:pt x="186" y="152"/>
                </a:lnTo>
                <a:lnTo>
                  <a:pt x="189" y="152"/>
                </a:lnTo>
                <a:lnTo>
                  <a:pt x="191" y="156"/>
                </a:lnTo>
                <a:lnTo>
                  <a:pt x="191" y="157"/>
                </a:lnTo>
                <a:lnTo>
                  <a:pt x="188" y="166"/>
                </a:lnTo>
                <a:lnTo>
                  <a:pt x="188" y="169"/>
                </a:lnTo>
                <a:lnTo>
                  <a:pt x="183" y="169"/>
                </a:lnTo>
                <a:lnTo>
                  <a:pt x="188" y="172"/>
                </a:lnTo>
                <a:lnTo>
                  <a:pt x="191" y="174"/>
                </a:lnTo>
                <a:lnTo>
                  <a:pt x="193" y="176"/>
                </a:lnTo>
                <a:lnTo>
                  <a:pt x="189" y="177"/>
                </a:lnTo>
                <a:lnTo>
                  <a:pt x="193" y="181"/>
                </a:lnTo>
                <a:lnTo>
                  <a:pt x="196" y="181"/>
                </a:lnTo>
                <a:lnTo>
                  <a:pt x="191" y="186"/>
                </a:lnTo>
                <a:lnTo>
                  <a:pt x="188" y="186"/>
                </a:lnTo>
                <a:lnTo>
                  <a:pt x="184" y="191"/>
                </a:lnTo>
                <a:lnTo>
                  <a:pt x="186" y="197"/>
                </a:lnTo>
                <a:lnTo>
                  <a:pt x="181" y="204"/>
                </a:lnTo>
                <a:lnTo>
                  <a:pt x="178" y="204"/>
                </a:lnTo>
                <a:lnTo>
                  <a:pt x="173" y="209"/>
                </a:lnTo>
                <a:lnTo>
                  <a:pt x="170" y="205"/>
                </a:lnTo>
                <a:lnTo>
                  <a:pt x="170" y="209"/>
                </a:lnTo>
                <a:lnTo>
                  <a:pt x="171" y="214"/>
                </a:lnTo>
                <a:lnTo>
                  <a:pt x="165" y="217"/>
                </a:lnTo>
                <a:lnTo>
                  <a:pt x="163" y="220"/>
                </a:lnTo>
                <a:lnTo>
                  <a:pt x="160" y="220"/>
                </a:lnTo>
                <a:lnTo>
                  <a:pt x="160" y="217"/>
                </a:lnTo>
                <a:lnTo>
                  <a:pt x="156" y="217"/>
                </a:lnTo>
                <a:lnTo>
                  <a:pt x="153" y="222"/>
                </a:lnTo>
                <a:lnTo>
                  <a:pt x="153" y="227"/>
                </a:lnTo>
                <a:lnTo>
                  <a:pt x="150" y="229"/>
                </a:lnTo>
                <a:lnTo>
                  <a:pt x="148" y="227"/>
                </a:lnTo>
                <a:lnTo>
                  <a:pt x="146" y="227"/>
                </a:lnTo>
                <a:lnTo>
                  <a:pt x="145" y="232"/>
                </a:lnTo>
                <a:lnTo>
                  <a:pt x="143" y="232"/>
                </a:lnTo>
                <a:lnTo>
                  <a:pt x="141" y="229"/>
                </a:lnTo>
                <a:lnTo>
                  <a:pt x="138" y="232"/>
                </a:lnTo>
                <a:lnTo>
                  <a:pt x="136" y="235"/>
                </a:lnTo>
                <a:lnTo>
                  <a:pt x="140" y="237"/>
                </a:lnTo>
                <a:lnTo>
                  <a:pt x="140" y="239"/>
                </a:lnTo>
                <a:lnTo>
                  <a:pt x="133" y="244"/>
                </a:lnTo>
                <a:lnTo>
                  <a:pt x="128" y="244"/>
                </a:lnTo>
                <a:lnTo>
                  <a:pt x="126" y="245"/>
                </a:lnTo>
                <a:lnTo>
                  <a:pt x="128" y="250"/>
                </a:lnTo>
                <a:lnTo>
                  <a:pt x="125" y="255"/>
                </a:lnTo>
                <a:lnTo>
                  <a:pt x="118" y="255"/>
                </a:lnTo>
                <a:lnTo>
                  <a:pt x="115" y="255"/>
                </a:lnTo>
                <a:lnTo>
                  <a:pt x="120" y="260"/>
                </a:lnTo>
                <a:lnTo>
                  <a:pt x="120" y="267"/>
                </a:lnTo>
                <a:lnTo>
                  <a:pt x="120" y="269"/>
                </a:lnTo>
                <a:lnTo>
                  <a:pt x="120" y="274"/>
                </a:lnTo>
                <a:lnTo>
                  <a:pt x="118" y="280"/>
                </a:lnTo>
                <a:lnTo>
                  <a:pt x="121" y="284"/>
                </a:lnTo>
                <a:lnTo>
                  <a:pt x="121" y="287"/>
                </a:lnTo>
                <a:lnTo>
                  <a:pt x="118" y="285"/>
                </a:lnTo>
                <a:lnTo>
                  <a:pt x="118" y="287"/>
                </a:lnTo>
                <a:lnTo>
                  <a:pt x="120" y="292"/>
                </a:lnTo>
                <a:lnTo>
                  <a:pt x="115" y="297"/>
                </a:lnTo>
                <a:lnTo>
                  <a:pt x="120" y="299"/>
                </a:lnTo>
                <a:lnTo>
                  <a:pt x="120" y="300"/>
                </a:lnTo>
                <a:lnTo>
                  <a:pt x="116" y="302"/>
                </a:lnTo>
                <a:lnTo>
                  <a:pt x="120" y="307"/>
                </a:lnTo>
                <a:lnTo>
                  <a:pt x="116" y="310"/>
                </a:lnTo>
                <a:lnTo>
                  <a:pt x="118" y="313"/>
                </a:lnTo>
                <a:lnTo>
                  <a:pt x="121" y="317"/>
                </a:lnTo>
                <a:lnTo>
                  <a:pt x="125" y="317"/>
                </a:lnTo>
                <a:lnTo>
                  <a:pt x="125" y="322"/>
                </a:lnTo>
                <a:lnTo>
                  <a:pt x="126" y="320"/>
                </a:lnTo>
                <a:lnTo>
                  <a:pt x="130" y="323"/>
                </a:lnTo>
                <a:lnTo>
                  <a:pt x="133" y="320"/>
                </a:lnTo>
                <a:lnTo>
                  <a:pt x="136" y="322"/>
                </a:lnTo>
                <a:lnTo>
                  <a:pt x="138" y="325"/>
                </a:lnTo>
                <a:lnTo>
                  <a:pt x="146" y="332"/>
                </a:lnTo>
                <a:lnTo>
                  <a:pt x="145" y="333"/>
                </a:lnTo>
                <a:lnTo>
                  <a:pt x="153" y="338"/>
                </a:lnTo>
                <a:lnTo>
                  <a:pt x="153" y="342"/>
                </a:lnTo>
                <a:lnTo>
                  <a:pt x="158" y="345"/>
                </a:lnTo>
                <a:lnTo>
                  <a:pt x="155" y="352"/>
                </a:lnTo>
                <a:lnTo>
                  <a:pt x="148" y="358"/>
                </a:lnTo>
                <a:lnTo>
                  <a:pt x="146" y="362"/>
                </a:lnTo>
                <a:lnTo>
                  <a:pt x="140" y="363"/>
                </a:lnTo>
                <a:lnTo>
                  <a:pt x="136" y="362"/>
                </a:lnTo>
                <a:lnTo>
                  <a:pt x="136" y="358"/>
                </a:lnTo>
                <a:lnTo>
                  <a:pt x="131" y="357"/>
                </a:lnTo>
                <a:lnTo>
                  <a:pt x="128" y="355"/>
                </a:lnTo>
                <a:lnTo>
                  <a:pt x="128" y="358"/>
                </a:lnTo>
                <a:lnTo>
                  <a:pt x="125" y="358"/>
                </a:lnTo>
                <a:lnTo>
                  <a:pt x="123" y="357"/>
                </a:lnTo>
                <a:lnTo>
                  <a:pt x="120" y="355"/>
                </a:lnTo>
                <a:lnTo>
                  <a:pt x="118" y="358"/>
                </a:lnTo>
                <a:lnTo>
                  <a:pt x="113" y="358"/>
                </a:lnTo>
                <a:lnTo>
                  <a:pt x="111" y="357"/>
                </a:lnTo>
                <a:lnTo>
                  <a:pt x="108" y="362"/>
                </a:lnTo>
                <a:lnTo>
                  <a:pt x="105" y="360"/>
                </a:lnTo>
                <a:lnTo>
                  <a:pt x="101" y="360"/>
                </a:lnTo>
                <a:lnTo>
                  <a:pt x="101" y="362"/>
                </a:lnTo>
                <a:lnTo>
                  <a:pt x="108" y="363"/>
                </a:lnTo>
                <a:lnTo>
                  <a:pt x="110" y="365"/>
                </a:lnTo>
                <a:lnTo>
                  <a:pt x="111" y="362"/>
                </a:lnTo>
                <a:lnTo>
                  <a:pt x="116" y="362"/>
                </a:lnTo>
                <a:lnTo>
                  <a:pt x="120" y="363"/>
                </a:lnTo>
                <a:lnTo>
                  <a:pt x="125" y="365"/>
                </a:lnTo>
                <a:lnTo>
                  <a:pt x="128" y="368"/>
                </a:lnTo>
                <a:lnTo>
                  <a:pt x="133" y="367"/>
                </a:lnTo>
                <a:lnTo>
                  <a:pt x="135" y="368"/>
                </a:lnTo>
                <a:lnTo>
                  <a:pt x="140" y="365"/>
                </a:lnTo>
                <a:lnTo>
                  <a:pt x="145" y="367"/>
                </a:lnTo>
                <a:lnTo>
                  <a:pt x="148" y="370"/>
                </a:lnTo>
                <a:lnTo>
                  <a:pt x="148" y="373"/>
                </a:lnTo>
                <a:lnTo>
                  <a:pt x="145" y="377"/>
                </a:lnTo>
                <a:lnTo>
                  <a:pt x="141" y="377"/>
                </a:lnTo>
                <a:lnTo>
                  <a:pt x="138" y="382"/>
                </a:lnTo>
                <a:lnTo>
                  <a:pt x="135" y="382"/>
                </a:lnTo>
                <a:lnTo>
                  <a:pt x="136" y="378"/>
                </a:lnTo>
                <a:lnTo>
                  <a:pt x="135" y="375"/>
                </a:lnTo>
                <a:lnTo>
                  <a:pt x="131" y="378"/>
                </a:lnTo>
                <a:lnTo>
                  <a:pt x="133" y="380"/>
                </a:lnTo>
                <a:lnTo>
                  <a:pt x="130" y="382"/>
                </a:lnTo>
                <a:lnTo>
                  <a:pt x="126" y="385"/>
                </a:lnTo>
                <a:lnTo>
                  <a:pt x="126" y="388"/>
                </a:lnTo>
                <a:lnTo>
                  <a:pt x="121" y="387"/>
                </a:lnTo>
                <a:lnTo>
                  <a:pt x="121" y="388"/>
                </a:lnTo>
                <a:lnTo>
                  <a:pt x="120" y="392"/>
                </a:lnTo>
                <a:lnTo>
                  <a:pt x="118" y="390"/>
                </a:lnTo>
                <a:lnTo>
                  <a:pt x="116" y="390"/>
                </a:lnTo>
                <a:lnTo>
                  <a:pt x="113" y="393"/>
                </a:lnTo>
                <a:lnTo>
                  <a:pt x="116" y="393"/>
                </a:lnTo>
                <a:lnTo>
                  <a:pt x="121" y="398"/>
                </a:lnTo>
                <a:lnTo>
                  <a:pt x="113" y="398"/>
                </a:lnTo>
                <a:lnTo>
                  <a:pt x="120" y="400"/>
                </a:lnTo>
                <a:lnTo>
                  <a:pt x="120" y="403"/>
                </a:lnTo>
                <a:lnTo>
                  <a:pt x="118" y="408"/>
                </a:lnTo>
                <a:lnTo>
                  <a:pt x="123" y="413"/>
                </a:lnTo>
                <a:lnTo>
                  <a:pt x="118" y="413"/>
                </a:lnTo>
                <a:lnTo>
                  <a:pt x="111" y="411"/>
                </a:lnTo>
                <a:lnTo>
                  <a:pt x="115" y="416"/>
                </a:lnTo>
                <a:lnTo>
                  <a:pt x="113" y="420"/>
                </a:lnTo>
                <a:lnTo>
                  <a:pt x="118" y="423"/>
                </a:lnTo>
                <a:lnTo>
                  <a:pt x="113" y="426"/>
                </a:lnTo>
                <a:lnTo>
                  <a:pt x="118" y="431"/>
                </a:lnTo>
                <a:lnTo>
                  <a:pt x="113" y="435"/>
                </a:lnTo>
                <a:lnTo>
                  <a:pt x="113" y="440"/>
                </a:lnTo>
                <a:lnTo>
                  <a:pt x="116" y="443"/>
                </a:lnTo>
                <a:lnTo>
                  <a:pt x="115" y="446"/>
                </a:lnTo>
                <a:lnTo>
                  <a:pt x="115" y="456"/>
                </a:lnTo>
                <a:lnTo>
                  <a:pt x="110" y="460"/>
                </a:lnTo>
                <a:lnTo>
                  <a:pt x="108" y="470"/>
                </a:lnTo>
                <a:lnTo>
                  <a:pt x="103" y="475"/>
                </a:lnTo>
                <a:lnTo>
                  <a:pt x="100" y="471"/>
                </a:lnTo>
                <a:lnTo>
                  <a:pt x="96" y="470"/>
                </a:lnTo>
                <a:lnTo>
                  <a:pt x="91" y="473"/>
                </a:lnTo>
                <a:lnTo>
                  <a:pt x="81" y="471"/>
                </a:lnTo>
                <a:lnTo>
                  <a:pt x="81" y="468"/>
                </a:lnTo>
                <a:lnTo>
                  <a:pt x="80" y="475"/>
                </a:lnTo>
                <a:lnTo>
                  <a:pt x="72" y="476"/>
                </a:lnTo>
                <a:lnTo>
                  <a:pt x="68" y="483"/>
                </a:lnTo>
                <a:lnTo>
                  <a:pt x="72" y="485"/>
                </a:lnTo>
                <a:lnTo>
                  <a:pt x="72" y="490"/>
                </a:lnTo>
                <a:lnTo>
                  <a:pt x="67" y="493"/>
                </a:lnTo>
                <a:lnTo>
                  <a:pt x="60" y="491"/>
                </a:lnTo>
                <a:lnTo>
                  <a:pt x="48" y="495"/>
                </a:lnTo>
                <a:lnTo>
                  <a:pt x="43" y="495"/>
                </a:lnTo>
                <a:lnTo>
                  <a:pt x="42" y="491"/>
                </a:lnTo>
                <a:lnTo>
                  <a:pt x="43" y="488"/>
                </a:lnTo>
                <a:lnTo>
                  <a:pt x="42" y="478"/>
                </a:lnTo>
                <a:lnTo>
                  <a:pt x="37" y="476"/>
                </a:lnTo>
                <a:lnTo>
                  <a:pt x="37" y="471"/>
                </a:lnTo>
                <a:lnTo>
                  <a:pt x="33" y="470"/>
                </a:lnTo>
                <a:lnTo>
                  <a:pt x="33" y="468"/>
                </a:lnTo>
                <a:lnTo>
                  <a:pt x="40" y="468"/>
                </a:lnTo>
                <a:lnTo>
                  <a:pt x="43" y="461"/>
                </a:lnTo>
                <a:lnTo>
                  <a:pt x="42" y="456"/>
                </a:lnTo>
                <a:lnTo>
                  <a:pt x="37" y="458"/>
                </a:lnTo>
                <a:lnTo>
                  <a:pt x="32" y="455"/>
                </a:lnTo>
                <a:lnTo>
                  <a:pt x="30" y="450"/>
                </a:lnTo>
                <a:lnTo>
                  <a:pt x="25" y="448"/>
                </a:lnTo>
                <a:lnTo>
                  <a:pt x="25" y="443"/>
                </a:lnTo>
                <a:lnTo>
                  <a:pt x="20" y="435"/>
                </a:lnTo>
                <a:lnTo>
                  <a:pt x="18" y="433"/>
                </a:lnTo>
                <a:lnTo>
                  <a:pt x="17" y="426"/>
                </a:lnTo>
                <a:lnTo>
                  <a:pt x="12" y="426"/>
                </a:lnTo>
                <a:lnTo>
                  <a:pt x="10" y="423"/>
                </a:lnTo>
                <a:lnTo>
                  <a:pt x="12" y="420"/>
                </a:lnTo>
                <a:lnTo>
                  <a:pt x="12" y="416"/>
                </a:lnTo>
                <a:lnTo>
                  <a:pt x="10" y="411"/>
                </a:lnTo>
                <a:lnTo>
                  <a:pt x="12" y="408"/>
                </a:lnTo>
                <a:lnTo>
                  <a:pt x="17" y="405"/>
                </a:lnTo>
                <a:lnTo>
                  <a:pt x="15" y="403"/>
                </a:lnTo>
                <a:lnTo>
                  <a:pt x="12" y="401"/>
                </a:lnTo>
                <a:lnTo>
                  <a:pt x="12" y="398"/>
                </a:lnTo>
                <a:lnTo>
                  <a:pt x="10" y="398"/>
                </a:lnTo>
                <a:lnTo>
                  <a:pt x="10" y="401"/>
                </a:lnTo>
                <a:lnTo>
                  <a:pt x="13" y="405"/>
                </a:lnTo>
                <a:lnTo>
                  <a:pt x="7" y="406"/>
                </a:lnTo>
                <a:lnTo>
                  <a:pt x="8" y="403"/>
                </a:lnTo>
                <a:lnTo>
                  <a:pt x="7" y="401"/>
                </a:lnTo>
                <a:lnTo>
                  <a:pt x="3" y="400"/>
                </a:lnTo>
                <a:lnTo>
                  <a:pt x="3" y="392"/>
                </a:lnTo>
                <a:lnTo>
                  <a:pt x="0" y="390"/>
                </a:lnTo>
                <a:lnTo>
                  <a:pt x="0" y="380"/>
                </a:lnTo>
                <a:lnTo>
                  <a:pt x="3" y="378"/>
                </a:lnTo>
                <a:lnTo>
                  <a:pt x="3" y="378"/>
                </a:lnTo>
                <a:lnTo>
                  <a:pt x="3" y="378"/>
                </a:lnTo>
                <a:close/>
                <a:moveTo>
                  <a:pt x="146" y="365"/>
                </a:moveTo>
                <a:lnTo>
                  <a:pt x="150" y="370"/>
                </a:lnTo>
                <a:lnTo>
                  <a:pt x="151" y="372"/>
                </a:lnTo>
                <a:lnTo>
                  <a:pt x="151" y="367"/>
                </a:lnTo>
                <a:lnTo>
                  <a:pt x="156" y="362"/>
                </a:lnTo>
                <a:lnTo>
                  <a:pt x="156" y="358"/>
                </a:lnTo>
                <a:lnTo>
                  <a:pt x="151" y="358"/>
                </a:lnTo>
                <a:lnTo>
                  <a:pt x="146" y="365"/>
                </a:lnTo>
                <a:lnTo>
                  <a:pt x="146" y="365"/>
                </a:lnTo>
                <a:close/>
                <a:moveTo>
                  <a:pt x="7" y="408"/>
                </a:moveTo>
                <a:lnTo>
                  <a:pt x="7" y="411"/>
                </a:lnTo>
                <a:lnTo>
                  <a:pt x="8" y="411"/>
                </a:lnTo>
                <a:lnTo>
                  <a:pt x="10" y="408"/>
                </a:lnTo>
                <a:lnTo>
                  <a:pt x="7" y="408"/>
                </a:lnTo>
                <a:lnTo>
                  <a:pt x="7" y="408"/>
                </a:lnTo>
                <a:close/>
                <a:moveTo>
                  <a:pt x="168" y="395"/>
                </a:moveTo>
                <a:lnTo>
                  <a:pt x="170" y="398"/>
                </a:lnTo>
                <a:lnTo>
                  <a:pt x="171" y="395"/>
                </a:lnTo>
                <a:lnTo>
                  <a:pt x="170" y="393"/>
                </a:lnTo>
                <a:lnTo>
                  <a:pt x="168" y="395"/>
                </a:lnTo>
                <a:lnTo>
                  <a:pt x="168" y="395"/>
                </a:lnTo>
                <a:close/>
                <a:moveTo>
                  <a:pt x="170" y="415"/>
                </a:moveTo>
                <a:lnTo>
                  <a:pt x="171" y="416"/>
                </a:lnTo>
                <a:lnTo>
                  <a:pt x="173" y="415"/>
                </a:lnTo>
                <a:lnTo>
                  <a:pt x="178" y="413"/>
                </a:lnTo>
                <a:lnTo>
                  <a:pt x="176" y="413"/>
                </a:lnTo>
                <a:lnTo>
                  <a:pt x="171" y="413"/>
                </a:lnTo>
                <a:lnTo>
                  <a:pt x="170" y="415"/>
                </a:lnTo>
                <a:lnTo>
                  <a:pt x="170" y="415"/>
                </a:lnTo>
                <a:close/>
                <a:moveTo>
                  <a:pt x="153" y="450"/>
                </a:moveTo>
                <a:lnTo>
                  <a:pt x="158" y="448"/>
                </a:lnTo>
                <a:lnTo>
                  <a:pt x="160" y="445"/>
                </a:lnTo>
                <a:lnTo>
                  <a:pt x="158" y="443"/>
                </a:lnTo>
                <a:lnTo>
                  <a:pt x="158" y="441"/>
                </a:lnTo>
                <a:lnTo>
                  <a:pt x="165" y="436"/>
                </a:lnTo>
                <a:lnTo>
                  <a:pt x="165" y="435"/>
                </a:lnTo>
                <a:lnTo>
                  <a:pt x="168" y="430"/>
                </a:lnTo>
                <a:lnTo>
                  <a:pt x="168" y="428"/>
                </a:lnTo>
                <a:lnTo>
                  <a:pt x="165" y="426"/>
                </a:lnTo>
                <a:lnTo>
                  <a:pt x="166" y="421"/>
                </a:lnTo>
                <a:lnTo>
                  <a:pt x="166" y="420"/>
                </a:lnTo>
                <a:lnTo>
                  <a:pt x="170" y="418"/>
                </a:lnTo>
                <a:lnTo>
                  <a:pt x="166" y="416"/>
                </a:lnTo>
                <a:lnTo>
                  <a:pt x="163" y="418"/>
                </a:lnTo>
                <a:lnTo>
                  <a:pt x="158" y="418"/>
                </a:lnTo>
                <a:lnTo>
                  <a:pt x="155" y="421"/>
                </a:lnTo>
                <a:lnTo>
                  <a:pt x="153" y="425"/>
                </a:lnTo>
                <a:lnTo>
                  <a:pt x="150" y="428"/>
                </a:lnTo>
                <a:lnTo>
                  <a:pt x="151" y="433"/>
                </a:lnTo>
                <a:lnTo>
                  <a:pt x="150" y="435"/>
                </a:lnTo>
                <a:lnTo>
                  <a:pt x="155" y="441"/>
                </a:lnTo>
                <a:lnTo>
                  <a:pt x="156" y="440"/>
                </a:lnTo>
                <a:lnTo>
                  <a:pt x="155" y="445"/>
                </a:lnTo>
                <a:lnTo>
                  <a:pt x="153" y="446"/>
                </a:lnTo>
                <a:lnTo>
                  <a:pt x="153" y="450"/>
                </a:lnTo>
                <a:lnTo>
                  <a:pt x="153" y="450"/>
                </a:lnTo>
                <a:close/>
                <a:moveTo>
                  <a:pt x="116" y="461"/>
                </a:moveTo>
                <a:lnTo>
                  <a:pt x="116" y="466"/>
                </a:lnTo>
                <a:lnTo>
                  <a:pt x="116" y="470"/>
                </a:lnTo>
                <a:lnTo>
                  <a:pt x="118" y="471"/>
                </a:lnTo>
                <a:lnTo>
                  <a:pt x="120" y="466"/>
                </a:lnTo>
                <a:lnTo>
                  <a:pt x="123" y="460"/>
                </a:lnTo>
                <a:lnTo>
                  <a:pt x="125" y="453"/>
                </a:lnTo>
                <a:lnTo>
                  <a:pt x="126" y="445"/>
                </a:lnTo>
                <a:lnTo>
                  <a:pt x="128" y="438"/>
                </a:lnTo>
                <a:lnTo>
                  <a:pt x="125" y="436"/>
                </a:lnTo>
                <a:lnTo>
                  <a:pt x="121" y="440"/>
                </a:lnTo>
                <a:lnTo>
                  <a:pt x="123" y="443"/>
                </a:lnTo>
                <a:lnTo>
                  <a:pt x="121" y="448"/>
                </a:lnTo>
                <a:lnTo>
                  <a:pt x="118" y="450"/>
                </a:lnTo>
                <a:lnTo>
                  <a:pt x="116" y="46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4" name="9Slide.vn 32">
            <a:extLst>
              <a:ext uri="{FF2B5EF4-FFF2-40B4-BE49-F238E27FC236}">
                <a16:creationId xmlns:a16="http://schemas.microsoft.com/office/drawing/2014/main" id="{4483F312-A231-4E50-8BCB-1F4918AF3D84}"/>
              </a:ext>
            </a:extLst>
          </p:cNvPr>
          <p:cNvSpPr>
            <a:spLocks noEditPoints="1"/>
          </p:cNvSpPr>
          <p:nvPr/>
        </p:nvSpPr>
        <p:spPr bwMode="auto">
          <a:xfrm>
            <a:off x="9204086" y="1774883"/>
            <a:ext cx="194548" cy="307078"/>
          </a:xfrm>
          <a:custGeom>
            <a:avLst/>
            <a:gdLst/>
            <a:ahLst/>
            <a:cxnLst>
              <a:cxn ang="0">
                <a:pos x="220" y="328"/>
              </a:cxn>
              <a:cxn ang="0">
                <a:pos x="224" y="266"/>
              </a:cxn>
              <a:cxn ang="0">
                <a:pos x="209" y="225"/>
              </a:cxn>
              <a:cxn ang="0">
                <a:pos x="199" y="198"/>
              </a:cxn>
              <a:cxn ang="0">
                <a:pos x="192" y="151"/>
              </a:cxn>
              <a:cxn ang="0">
                <a:pos x="186" y="98"/>
              </a:cxn>
              <a:cxn ang="0">
                <a:pos x="156" y="77"/>
              </a:cxn>
              <a:cxn ang="0">
                <a:pos x="152" y="47"/>
              </a:cxn>
              <a:cxn ang="0">
                <a:pos x="156" y="17"/>
              </a:cxn>
              <a:cxn ang="0">
                <a:pos x="119" y="2"/>
              </a:cxn>
              <a:cxn ang="0">
                <a:pos x="101" y="12"/>
              </a:cxn>
              <a:cxn ang="0">
                <a:pos x="96" y="42"/>
              </a:cxn>
              <a:cxn ang="0">
                <a:pos x="79" y="55"/>
              </a:cxn>
              <a:cxn ang="0">
                <a:pos x="49" y="63"/>
              </a:cxn>
              <a:cxn ang="0">
                <a:pos x="11" y="39"/>
              </a:cxn>
              <a:cxn ang="0">
                <a:pos x="1" y="47"/>
              </a:cxn>
              <a:cxn ang="0">
                <a:pos x="34" y="70"/>
              </a:cxn>
              <a:cxn ang="0">
                <a:pos x="51" y="82"/>
              </a:cxn>
              <a:cxn ang="0">
                <a:pos x="59" y="105"/>
              </a:cxn>
              <a:cxn ang="0">
                <a:pos x="68" y="128"/>
              </a:cxn>
              <a:cxn ang="0">
                <a:pos x="71" y="161"/>
              </a:cxn>
              <a:cxn ang="0">
                <a:pos x="88" y="180"/>
              </a:cxn>
              <a:cxn ang="0">
                <a:pos x="108" y="200"/>
              </a:cxn>
              <a:cxn ang="0">
                <a:pos x="111" y="215"/>
              </a:cxn>
              <a:cxn ang="0">
                <a:pos x="88" y="226"/>
              </a:cxn>
              <a:cxn ang="0">
                <a:pos x="71" y="240"/>
              </a:cxn>
              <a:cxn ang="0">
                <a:pos x="69" y="259"/>
              </a:cxn>
              <a:cxn ang="0">
                <a:pos x="54" y="263"/>
              </a:cxn>
              <a:cxn ang="0">
                <a:pos x="48" y="276"/>
              </a:cxn>
              <a:cxn ang="0">
                <a:pos x="36" y="279"/>
              </a:cxn>
              <a:cxn ang="0">
                <a:pos x="34" y="298"/>
              </a:cxn>
              <a:cxn ang="0">
                <a:pos x="38" y="313"/>
              </a:cxn>
              <a:cxn ang="0">
                <a:pos x="48" y="336"/>
              </a:cxn>
              <a:cxn ang="0">
                <a:pos x="43" y="362"/>
              </a:cxn>
              <a:cxn ang="0">
                <a:pos x="61" y="371"/>
              </a:cxn>
              <a:cxn ang="0">
                <a:pos x="78" y="376"/>
              </a:cxn>
              <a:cxn ang="0">
                <a:pos x="86" y="394"/>
              </a:cxn>
              <a:cxn ang="0">
                <a:pos x="101" y="387"/>
              </a:cxn>
              <a:cxn ang="0">
                <a:pos x="134" y="376"/>
              </a:cxn>
              <a:cxn ang="0">
                <a:pos x="144" y="372"/>
              </a:cxn>
              <a:cxn ang="0">
                <a:pos x="152" y="372"/>
              </a:cxn>
              <a:cxn ang="0">
                <a:pos x="169" y="367"/>
              </a:cxn>
              <a:cxn ang="0">
                <a:pos x="184" y="366"/>
              </a:cxn>
              <a:cxn ang="0">
                <a:pos x="101" y="206"/>
              </a:cxn>
              <a:cxn ang="0">
                <a:pos x="103" y="203"/>
              </a:cxn>
              <a:cxn ang="0">
                <a:pos x="36" y="268"/>
              </a:cxn>
              <a:cxn ang="0">
                <a:pos x="36" y="271"/>
              </a:cxn>
              <a:cxn ang="0">
                <a:pos x="81" y="386"/>
              </a:cxn>
              <a:cxn ang="0">
                <a:pos x="81" y="386"/>
              </a:cxn>
              <a:cxn ang="0">
                <a:pos x="74" y="381"/>
              </a:cxn>
              <a:cxn ang="0">
                <a:pos x="64" y="377"/>
              </a:cxn>
              <a:cxn ang="0">
                <a:pos x="54" y="369"/>
              </a:cxn>
              <a:cxn ang="0">
                <a:pos x="44" y="371"/>
              </a:cxn>
              <a:cxn ang="0">
                <a:pos x="15" y="372"/>
              </a:cxn>
              <a:cxn ang="0">
                <a:pos x="23" y="384"/>
              </a:cxn>
              <a:cxn ang="0">
                <a:pos x="13" y="382"/>
              </a:cxn>
            </a:cxnLst>
            <a:rect l="0" t="0" r="r" b="b"/>
            <a:pathLst>
              <a:path w="242" h="394">
                <a:moveTo>
                  <a:pt x="192" y="366"/>
                </a:moveTo>
                <a:lnTo>
                  <a:pt x="191" y="359"/>
                </a:lnTo>
                <a:lnTo>
                  <a:pt x="202" y="349"/>
                </a:lnTo>
                <a:lnTo>
                  <a:pt x="207" y="348"/>
                </a:lnTo>
                <a:lnTo>
                  <a:pt x="214" y="336"/>
                </a:lnTo>
                <a:lnTo>
                  <a:pt x="220" y="328"/>
                </a:lnTo>
                <a:lnTo>
                  <a:pt x="225" y="316"/>
                </a:lnTo>
                <a:lnTo>
                  <a:pt x="235" y="301"/>
                </a:lnTo>
                <a:lnTo>
                  <a:pt x="242" y="286"/>
                </a:lnTo>
                <a:lnTo>
                  <a:pt x="240" y="279"/>
                </a:lnTo>
                <a:lnTo>
                  <a:pt x="230" y="268"/>
                </a:lnTo>
                <a:lnTo>
                  <a:pt x="224" y="266"/>
                </a:lnTo>
                <a:lnTo>
                  <a:pt x="212" y="253"/>
                </a:lnTo>
                <a:lnTo>
                  <a:pt x="215" y="246"/>
                </a:lnTo>
                <a:lnTo>
                  <a:pt x="219" y="240"/>
                </a:lnTo>
                <a:lnTo>
                  <a:pt x="219" y="233"/>
                </a:lnTo>
                <a:lnTo>
                  <a:pt x="212" y="230"/>
                </a:lnTo>
                <a:lnTo>
                  <a:pt x="209" y="225"/>
                </a:lnTo>
                <a:lnTo>
                  <a:pt x="209" y="216"/>
                </a:lnTo>
                <a:lnTo>
                  <a:pt x="211" y="213"/>
                </a:lnTo>
                <a:lnTo>
                  <a:pt x="209" y="210"/>
                </a:lnTo>
                <a:lnTo>
                  <a:pt x="202" y="208"/>
                </a:lnTo>
                <a:lnTo>
                  <a:pt x="199" y="205"/>
                </a:lnTo>
                <a:lnTo>
                  <a:pt x="199" y="198"/>
                </a:lnTo>
                <a:lnTo>
                  <a:pt x="202" y="193"/>
                </a:lnTo>
                <a:lnTo>
                  <a:pt x="197" y="193"/>
                </a:lnTo>
                <a:lnTo>
                  <a:pt x="197" y="190"/>
                </a:lnTo>
                <a:lnTo>
                  <a:pt x="199" y="175"/>
                </a:lnTo>
                <a:lnTo>
                  <a:pt x="204" y="173"/>
                </a:lnTo>
                <a:lnTo>
                  <a:pt x="192" y="151"/>
                </a:lnTo>
                <a:lnTo>
                  <a:pt x="182" y="135"/>
                </a:lnTo>
                <a:lnTo>
                  <a:pt x="181" y="128"/>
                </a:lnTo>
                <a:lnTo>
                  <a:pt x="174" y="123"/>
                </a:lnTo>
                <a:lnTo>
                  <a:pt x="179" y="112"/>
                </a:lnTo>
                <a:lnTo>
                  <a:pt x="184" y="105"/>
                </a:lnTo>
                <a:lnTo>
                  <a:pt x="186" y="98"/>
                </a:lnTo>
                <a:lnTo>
                  <a:pt x="182" y="97"/>
                </a:lnTo>
                <a:lnTo>
                  <a:pt x="172" y="90"/>
                </a:lnTo>
                <a:lnTo>
                  <a:pt x="171" y="85"/>
                </a:lnTo>
                <a:lnTo>
                  <a:pt x="166" y="80"/>
                </a:lnTo>
                <a:lnTo>
                  <a:pt x="159" y="77"/>
                </a:lnTo>
                <a:lnTo>
                  <a:pt x="156" y="77"/>
                </a:lnTo>
                <a:lnTo>
                  <a:pt x="152" y="67"/>
                </a:lnTo>
                <a:lnTo>
                  <a:pt x="149" y="63"/>
                </a:lnTo>
                <a:lnTo>
                  <a:pt x="151" y="55"/>
                </a:lnTo>
                <a:lnTo>
                  <a:pt x="152" y="50"/>
                </a:lnTo>
                <a:lnTo>
                  <a:pt x="147" y="49"/>
                </a:lnTo>
                <a:lnTo>
                  <a:pt x="152" y="47"/>
                </a:lnTo>
                <a:lnTo>
                  <a:pt x="157" y="44"/>
                </a:lnTo>
                <a:lnTo>
                  <a:pt x="157" y="35"/>
                </a:lnTo>
                <a:lnTo>
                  <a:pt x="161" y="29"/>
                </a:lnTo>
                <a:lnTo>
                  <a:pt x="162" y="25"/>
                </a:lnTo>
                <a:lnTo>
                  <a:pt x="157" y="20"/>
                </a:lnTo>
                <a:lnTo>
                  <a:pt x="156" y="17"/>
                </a:lnTo>
                <a:lnTo>
                  <a:pt x="147" y="15"/>
                </a:lnTo>
                <a:lnTo>
                  <a:pt x="142" y="14"/>
                </a:lnTo>
                <a:lnTo>
                  <a:pt x="139" y="10"/>
                </a:lnTo>
                <a:lnTo>
                  <a:pt x="134" y="4"/>
                </a:lnTo>
                <a:lnTo>
                  <a:pt x="129" y="0"/>
                </a:lnTo>
                <a:lnTo>
                  <a:pt x="119" y="2"/>
                </a:lnTo>
                <a:lnTo>
                  <a:pt x="114" y="5"/>
                </a:lnTo>
                <a:lnTo>
                  <a:pt x="114" y="7"/>
                </a:lnTo>
                <a:lnTo>
                  <a:pt x="111" y="7"/>
                </a:lnTo>
                <a:lnTo>
                  <a:pt x="104" y="7"/>
                </a:lnTo>
                <a:lnTo>
                  <a:pt x="99" y="9"/>
                </a:lnTo>
                <a:lnTo>
                  <a:pt x="101" y="12"/>
                </a:lnTo>
                <a:lnTo>
                  <a:pt x="96" y="15"/>
                </a:lnTo>
                <a:lnTo>
                  <a:pt x="94" y="17"/>
                </a:lnTo>
                <a:lnTo>
                  <a:pt x="96" y="20"/>
                </a:lnTo>
                <a:lnTo>
                  <a:pt x="94" y="24"/>
                </a:lnTo>
                <a:lnTo>
                  <a:pt x="93" y="35"/>
                </a:lnTo>
                <a:lnTo>
                  <a:pt x="96" y="42"/>
                </a:lnTo>
                <a:lnTo>
                  <a:pt x="98" y="45"/>
                </a:lnTo>
                <a:lnTo>
                  <a:pt x="96" y="49"/>
                </a:lnTo>
                <a:lnTo>
                  <a:pt x="91" y="52"/>
                </a:lnTo>
                <a:lnTo>
                  <a:pt x="88" y="52"/>
                </a:lnTo>
                <a:lnTo>
                  <a:pt x="83" y="55"/>
                </a:lnTo>
                <a:lnTo>
                  <a:pt x="79" y="55"/>
                </a:lnTo>
                <a:lnTo>
                  <a:pt x="78" y="60"/>
                </a:lnTo>
                <a:lnTo>
                  <a:pt x="73" y="60"/>
                </a:lnTo>
                <a:lnTo>
                  <a:pt x="64" y="55"/>
                </a:lnTo>
                <a:lnTo>
                  <a:pt x="59" y="55"/>
                </a:lnTo>
                <a:lnTo>
                  <a:pt x="56" y="58"/>
                </a:lnTo>
                <a:lnTo>
                  <a:pt x="49" y="63"/>
                </a:lnTo>
                <a:lnTo>
                  <a:pt x="38" y="63"/>
                </a:lnTo>
                <a:lnTo>
                  <a:pt x="31" y="60"/>
                </a:lnTo>
                <a:lnTo>
                  <a:pt x="28" y="55"/>
                </a:lnTo>
                <a:lnTo>
                  <a:pt x="26" y="50"/>
                </a:lnTo>
                <a:lnTo>
                  <a:pt x="15" y="44"/>
                </a:lnTo>
                <a:lnTo>
                  <a:pt x="11" y="39"/>
                </a:lnTo>
                <a:lnTo>
                  <a:pt x="8" y="39"/>
                </a:lnTo>
                <a:lnTo>
                  <a:pt x="5" y="40"/>
                </a:lnTo>
                <a:lnTo>
                  <a:pt x="3" y="44"/>
                </a:lnTo>
                <a:lnTo>
                  <a:pt x="5" y="47"/>
                </a:lnTo>
                <a:lnTo>
                  <a:pt x="3" y="49"/>
                </a:lnTo>
                <a:lnTo>
                  <a:pt x="1" y="47"/>
                </a:lnTo>
                <a:lnTo>
                  <a:pt x="0" y="49"/>
                </a:lnTo>
                <a:lnTo>
                  <a:pt x="3" y="53"/>
                </a:lnTo>
                <a:lnTo>
                  <a:pt x="10" y="55"/>
                </a:lnTo>
                <a:lnTo>
                  <a:pt x="18" y="65"/>
                </a:lnTo>
                <a:lnTo>
                  <a:pt x="24" y="68"/>
                </a:lnTo>
                <a:lnTo>
                  <a:pt x="34" y="70"/>
                </a:lnTo>
                <a:lnTo>
                  <a:pt x="38" y="72"/>
                </a:lnTo>
                <a:lnTo>
                  <a:pt x="41" y="73"/>
                </a:lnTo>
                <a:lnTo>
                  <a:pt x="46" y="77"/>
                </a:lnTo>
                <a:lnTo>
                  <a:pt x="48" y="82"/>
                </a:lnTo>
                <a:lnTo>
                  <a:pt x="49" y="82"/>
                </a:lnTo>
                <a:lnTo>
                  <a:pt x="51" y="82"/>
                </a:lnTo>
                <a:lnTo>
                  <a:pt x="56" y="87"/>
                </a:lnTo>
                <a:lnTo>
                  <a:pt x="59" y="87"/>
                </a:lnTo>
                <a:lnTo>
                  <a:pt x="61" y="90"/>
                </a:lnTo>
                <a:lnTo>
                  <a:pt x="59" y="93"/>
                </a:lnTo>
                <a:lnTo>
                  <a:pt x="61" y="100"/>
                </a:lnTo>
                <a:lnTo>
                  <a:pt x="59" y="105"/>
                </a:lnTo>
                <a:lnTo>
                  <a:pt x="59" y="110"/>
                </a:lnTo>
                <a:lnTo>
                  <a:pt x="66" y="110"/>
                </a:lnTo>
                <a:lnTo>
                  <a:pt x="68" y="115"/>
                </a:lnTo>
                <a:lnTo>
                  <a:pt x="64" y="118"/>
                </a:lnTo>
                <a:lnTo>
                  <a:pt x="66" y="125"/>
                </a:lnTo>
                <a:lnTo>
                  <a:pt x="68" y="128"/>
                </a:lnTo>
                <a:lnTo>
                  <a:pt x="69" y="137"/>
                </a:lnTo>
                <a:lnTo>
                  <a:pt x="69" y="140"/>
                </a:lnTo>
                <a:lnTo>
                  <a:pt x="69" y="143"/>
                </a:lnTo>
                <a:lnTo>
                  <a:pt x="69" y="151"/>
                </a:lnTo>
                <a:lnTo>
                  <a:pt x="68" y="155"/>
                </a:lnTo>
                <a:lnTo>
                  <a:pt x="71" y="161"/>
                </a:lnTo>
                <a:lnTo>
                  <a:pt x="74" y="161"/>
                </a:lnTo>
                <a:lnTo>
                  <a:pt x="79" y="170"/>
                </a:lnTo>
                <a:lnTo>
                  <a:pt x="83" y="173"/>
                </a:lnTo>
                <a:lnTo>
                  <a:pt x="81" y="178"/>
                </a:lnTo>
                <a:lnTo>
                  <a:pt x="83" y="180"/>
                </a:lnTo>
                <a:lnTo>
                  <a:pt x="88" y="180"/>
                </a:lnTo>
                <a:lnTo>
                  <a:pt x="93" y="183"/>
                </a:lnTo>
                <a:lnTo>
                  <a:pt x="101" y="183"/>
                </a:lnTo>
                <a:lnTo>
                  <a:pt x="108" y="190"/>
                </a:lnTo>
                <a:lnTo>
                  <a:pt x="104" y="191"/>
                </a:lnTo>
                <a:lnTo>
                  <a:pt x="106" y="193"/>
                </a:lnTo>
                <a:lnTo>
                  <a:pt x="108" y="200"/>
                </a:lnTo>
                <a:lnTo>
                  <a:pt x="106" y="201"/>
                </a:lnTo>
                <a:lnTo>
                  <a:pt x="113" y="208"/>
                </a:lnTo>
                <a:lnTo>
                  <a:pt x="108" y="206"/>
                </a:lnTo>
                <a:lnTo>
                  <a:pt x="106" y="208"/>
                </a:lnTo>
                <a:lnTo>
                  <a:pt x="111" y="211"/>
                </a:lnTo>
                <a:lnTo>
                  <a:pt x="111" y="215"/>
                </a:lnTo>
                <a:lnTo>
                  <a:pt x="104" y="211"/>
                </a:lnTo>
                <a:lnTo>
                  <a:pt x="98" y="211"/>
                </a:lnTo>
                <a:lnTo>
                  <a:pt x="93" y="215"/>
                </a:lnTo>
                <a:lnTo>
                  <a:pt x="93" y="218"/>
                </a:lnTo>
                <a:lnTo>
                  <a:pt x="88" y="223"/>
                </a:lnTo>
                <a:lnTo>
                  <a:pt x="88" y="226"/>
                </a:lnTo>
                <a:lnTo>
                  <a:pt x="86" y="226"/>
                </a:lnTo>
                <a:lnTo>
                  <a:pt x="78" y="235"/>
                </a:lnTo>
                <a:lnTo>
                  <a:pt x="78" y="241"/>
                </a:lnTo>
                <a:lnTo>
                  <a:pt x="76" y="241"/>
                </a:lnTo>
                <a:lnTo>
                  <a:pt x="74" y="240"/>
                </a:lnTo>
                <a:lnTo>
                  <a:pt x="71" y="240"/>
                </a:lnTo>
                <a:lnTo>
                  <a:pt x="73" y="245"/>
                </a:lnTo>
                <a:lnTo>
                  <a:pt x="73" y="248"/>
                </a:lnTo>
                <a:lnTo>
                  <a:pt x="68" y="248"/>
                </a:lnTo>
                <a:lnTo>
                  <a:pt x="64" y="251"/>
                </a:lnTo>
                <a:lnTo>
                  <a:pt x="66" y="258"/>
                </a:lnTo>
                <a:lnTo>
                  <a:pt x="69" y="259"/>
                </a:lnTo>
                <a:lnTo>
                  <a:pt x="63" y="258"/>
                </a:lnTo>
                <a:lnTo>
                  <a:pt x="61" y="256"/>
                </a:lnTo>
                <a:lnTo>
                  <a:pt x="58" y="256"/>
                </a:lnTo>
                <a:lnTo>
                  <a:pt x="56" y="261"/>
                </a:lnTo>
                <a:lnTo>
                  <a:pt x="58" y="264"/>
                </a:lnTo>
                <a:lnTo>
                  <a:pt x="54" y="263"/>
                </a:lnTo>
                <a:lnTo>
                  <a:pt x="53" y="264"/>
                </a:lnTo>
                <a:lnTo>
                  <a:pt x="56" y="266"/>
                </a:lnTo>
                <a:lnTo>
                  <a:pt x="56" y="269"/>
                </a:lnTo>
                <a:lnTo>
                  <a:pt x="53" y="271"/>
                </a:lnTo>
                <a:lnTo>
                  <a:pt x="51" y="274"/>
                </a:lnTo>
                <a:lnTo>
                  <a:pt x="48" y="276"/>
                </a:lnTo>
                <a:lnTo>
                  <a:pt x="44" y="276"/>
                </a:lnTo>
                <a:lnTo>
                  <a:pt x="44" y="274"/>
                </a:lnTo>
                <a:lnTo>
                  <a:pt x="41" y="273"/>
                </a:lnTo>
                <a:lnTo>
                  <a:pt x="38" y="274"/>
                </a:lnTo>
                <a:lnTo>
                  <a:pt x="39" y="278"/>
                </a:lnTo>
                <a:lnTo>
                  <a:pt x="36" y="279"/>
                </a:lnTo>
                <a:lnTo>
                  <a:pt x="38" y="284"/>
                </a:lnTo>
                <a:lnTo>
                  <a:pt x="36" y="288"/>
                </a:lnTo>
                <a:lnTo>
                  <a:pt x="34" y="289"/>
                </a:lnTo>
                <a:lnTo>
                  <a:pt x="31" y="293"/>
                </a:lnTo>
                <a:lnTo>
                  <a:pt x="34" y="296"/>
                </a:lnTo>
                <a:lnTo>
                  <a:pt x="34" y="298"/>
                </a:lnTo>
                <a:lnTo>
                  <a:pt x="33" y="301"/>
                </a:lnTo>
                <a:lnTo>
                  <a:pt x="34" y="304"/>
                </a:lnTo>
                <a:lnTo>
                  <a:pt x="38" y="303"/>
                </a:lnTo>
                <a:lnTo>
                  <a:pt x="39" y="306"/>
                </a:lnTo>
                <a:lnTo>
                  <a:pt x="39" y="311"/>
                </a:lnTo>
                <a:lnTo>
                  <a:pt x="38" y="313"/>
                </a:lnTo>
                <a:lnTo>
                  <a:pt x="39" y="318"/>
                </a:lnTo>
                <a:lnTo>
                  <a:pt x="38" y="319"/>
                </a:lnTo>
                <a:lnTo>
                  <a:pt x="43" y="326"/>
                </a:lnTo>
                <a:lnTo>
                  <a:pt x="46" y="328"/>
                </a:lnTo>
                <a:lnTo>
                  <a:pt x="44" y="331"/>
                </a:lnTo>
                <a:lnTo>
                  <a:pt x="48" y="336"/>
                </a:lnTo>
                <a:lnTo>
                  <a:pt x="44" y="338"/>
                </a:lnTo>
                <a:lnTo>
                  <a:pt x="44" y="344"/>
                </a:lnTo>
                <a:lnTo>
                  <a:pt x="43" y="346"/>
                </a:lnTo>
                <a:lnTo>
                  <a:pt x="43" y="356"/>
                </a:lnTo>
                <a:lnTo>
                  <a:pt x="46" y="359"/>
                </a:lnTo>
                <a:lnTo>
                  <a:pt x="43" y="362"/>
                </a:lnTo>
                <a:lnTo>
                  <a:pt x="43" y="366"/>
                </a:lnTo>
                <a:lnTo>
                  <a:pt x="44" y="369"/>
                </a:lnTo>
                <a:lnTo>
                  <a:pt x="51" y="366"/>
                </a:lnTo>
                <a:lnTo>
                  <a:pt x="54" y="367"/>
                </a:lnTo>
                <a:lnTo>
                  <a:pt x="54" y="366"/>
                </a:lnTo>
                <a:lnTo>
                  <a:pt x="61" y="371"/>
                </a:lnTo>
                <a:lnTo>
                  <a:pt x="64" y="371"/>
                </a:lnTo>
                <a:lnTo>
                  <a:pt x="68" y="372"/>
                </a:lnTo>
                <a:lnTo>
                  <a:pt x="74" y="372"/>
                </a:lnTo>
                <a:lnTo>
                  <a:pt x="76" y="372"/>
                </a:lnTo>
                <a:lnTo>
                  <a:pt x="74" y="376"/>
                </a:lnTo>
                <a:lnTo>
                  <a:pt x="78" y="376"/>
                </a:lnTo>
                <a:lnTo>
                  <a:pt x="83" y="372"/>
                </a:lnTo>
                <a:lnTo>
                  <a:pt x="83" y="376"/>
                </a:lnTo>
                <a:lnTo>
                  <a:pt x="79" y="379"/>
                </a:lnTo>
                <a:lnTo>
                  <a:pt x="86" y="387"/>
                </a:lnTo>
                <a:lnTo>
                  <a:pt x="88" y="389"/>
                </a:lnTo>
                <a:lnTo>
                  <a:pt x="86" y="394"/>
                </a:lnTo>
                <a:lnTo>
                  <a:pt x="88" y="394"/>
                </a:lnTo>
                <a:lnTo>
                  <a:pt x="89" y="389"/>
                </a:lnTo>
                <a:lnTo>
                  <a:pt x="93" y="387"/>
                </a:lnTo>
                <a:lnTo>
                  <a:pt x="93" y="389"/>
                </a:lnTo>
                <a:lnTo>
                  <a:pt x="98" y="387"/>
                </a:lnTo>
                <a:lnTo>
                  <a:pt x="101" y="387"/>
                </a:lnTo>
                <a:lnTo>
                  <a:pt x="109" y="382"/>
                </a:lnTo>
                <a:lnTo>
                  <a:pt x="113" y="382"/>
                </a:lnTo>
                <a:lnTo>
                  <a:pt x="122" y="377"/>
                </a:lnTo>
                <a:lnTo>
                  <a:pt x="122" y="374"/>
                </a:lnTo>
                <a:lnTo>
                  <a:pt x="129" y="376"/>
                </a:lnTo>
                <a:lnTo>
                  <a:pt x="134" y="376"/>
                </a:lnTo>
                <a:lnTo>
                  <a:pt x="137" y="371"/>
                </a:lnTo>
                <a:lnTo>
                  <a:pt x="139" y="372"/>
                </a:lnTo>
                <a:lnTo>
                  <a:pt x="136" y="376"/>
                </a:lnTo>
                <a:lnTo>
                  <a:pt x="139" y="377"/>
                </a:lnTo>
                <a:lnTo>
                  <a:pt x="141" y="372"/>
                </a:lnTo>
                <a:lnTo>
                  <a:pt x="144" y="372"/>
                </a:lnTo>
                <a:lnTo>
                  <a:pt x="142" y="367"/>
                </a:lnTo>
                <a:lnTo>
                  <a:pt x="144" y="366"/>
                </a:lnTo>
                <a:lnTo>
                  <a:pt x="146" y="371"/>
                </a:lnTo>
                <a:lnTo>
                  <a:pt x="149" y="371"/>
                </a:lnTo>
                <a:lnTo>
                  <a:pt x="149" y="367"/>
                </a:lnTo>
                <a:lnTo>
                  <a:pt x="152" y="372"/>
                </a:lnTo>
                <a:lnTo>
                  <a:pt x="156" y="371"/>
                </a:lnTo>
                <a:lnTo>
                  <a:pt x="156" y="369"/>
                </a:lnTo>
                <a:lnTo>
                  <a:pt x="159" y="369"/>
                </a:lnTo>
                <a:lnTo>
                  <a:pt x="159" y="371"/>
                </a:lnTo>
                <a:lnTo>
                  <a:pt x="162" y="369"/>
                </a:lnTo>
                <a:lnTo>
                  <a:pt x="169" y="367"/>
                </a:lnTo>
                <a:lnTo>
                  <a:pt x="172" y="371"/>
                </a:lnTo>
                <a:lnTo>
                  <a:pt x="181" y="369"/>
                </a:lnTo>
                <a:lnTo>
                  <a:pt x="181" y="367"/>
                </a:lnTo>
                <a:lnTo>
                  <a:pt x="179" y="366"/>
                </a:lnTo>
                <a:lnTo>
                  <a:pt x="181" y="364"/>
                </a:lnTo>
                <a:lnTo>
                  <a:pt x="184" y="366"/>
                </a:lnTo>
                <a:lnTo>
                  <a:pt x="184" y="367"/>
                </a:lnTo>
                <a:lnTo>
                  <a:pt x="189" y="369"/>
                </a:lnTo>
                <a:lnTo>
                  <a:pt x="189" y="369"/>
                </a:lnTo>
                <a:lnTo>
                  <a:pt x="192" y="366"/>
                </a:lnTo>
                <a:lnTo>
                  <a:pt x="192" y="366"/>
                </a:lnTo>
                <a:close/>
                <a:moveTo>
                  <a:pt x="101" y="206"/>
                </a:moveTo>
                <a:lnTo>
                  <a:pt x="99" y="208"/>
                </a:lnTo>
                <a:lnTo>
                  <a:pt x="94" y="208"/>
                </a:lnTo>
                <a:lnTo>
                  <a:pt x="91" y="203"/>
                </a:lnTo>
                <a:lnTo>
                  <a:pt x="96" y="200"/>
                </a:lnTo>
                <a:lnTo>
                  <a:pt x="104" y="201"/>
                </a:lnTo>
                <a:lnTo>
                  <a:pt x="103" y="203"/>
                </a:lnTo>
                <a:lnTo>
                  <a:pt x="99" y="203"/>
                </a:lnTo>
                <a:lnTo>
                  <a:pt x="101" y="206"/>
                </a:lnTo>
                <a:lnTo>
                  <a:pt x="101" y="206"/>
                </a:lnTo>
                <a:close/>
                <a:moveTo>
                  <a:pt x="33" y="268"/>
                </a:moveTo>
                <a:lnTo>
                  <a:pt x="33" y="264"/>
                </a:lnTo>
                <a:lnTo>
                  <a:pt x="36" y="268"/>
                </a:lnTo>
                <a:lnTo>
                  <a:pt x="34" y="269"/>
                </a:lnTo>
                <a:lnTo>
                  <a:pt x="33" y="268"/>
                </a:lnTo>
                <a:lnTo>
                  <a:pt x="33" y="268"/>
                </a:lnTo>
                <a:close/>
                <a:moveTo>
                  <a:pt x="31" y="271"/>
                </a:moveTo>
                <a:lnTo>
                  <a:pt x="33" y="273"/>
                </a:lnTo>
                <a:lnTo>
                  <a:pt x="36" y="271"/>
                </a:lnTo>
                <a:lnTo>
                  <a:pt x="36" y="274"/>
                </a:lnTo>
                <a:lnTo>
                  <a:pt x="31" y="278"/>
                </a:lnTo>
                <a:lnTo>
                  <a:pt x="29" y="274"/>
                </a:lnTo>
                <a:lnTo>
                  <a:pt x="31" y="271"/>
                </a:lnTo>
                <a:lnTo>
                  <a:pt x="31" y="271"/>
                </a:lnTo>
                <a:close/>
                <a:moveTo>
                  <a:pt x="81" y="386"/>
                </a:moveTo>
                <a:lnTo>
                  <a:pt x="83" y="389"/>
                </a:lnTo>
                <a:lnTo>
                  <a:pt x="79" y="391"/>
                </a:lnTo>
                <a:lnTo>
                  <a:pt x="78" y="389"/>
                </a:lnTo>
                <a:lnTo>
                  <a:pt x="79" y="387"/>
                </a:lnTo>
                <a:lnTo>
                  <a:pt x="81" y="386"/>
                </a:lnTo>
                <a:lnTo>
                  <a:pt x="81" y="386"/>
                </a:lnTo>
                <a:close/>
                <a:moveTo>
                  <a:pt x="74" y="381"/>
                </a:moveTo>
                <a:lnTo>
                  <a:pt x="74" y="381"/>
                </a:lnTo>
                <a:lnTo>
                  <a:pt x="76" y="384"/>
                </a:lnTo>
                <a:lnTo>
                  <a:pt x="74" y="384"/>
                </a:lnTo>
                <a:lnTo>
                  <a:pt x="74" y="381"/>
                </a:lnTo>
                <a:lnTo>
                  <a:pt x="74" y="381"/>
                </a:lnTo>
                <a:close/>
                <a:moveTo>
                  <a:pt x="64" y="377"/>
                </a:moveTo>
                <a:lnTo>
                  <a:pt x="73" y="376"/>
                </a:lnTo>
                <a:lnTo>
                  <a:pt x="71" y="377"/>
                </a:lnTo>
                <a:lnTo>
                  <a:pt x="68" y="381"/>
                </a:lnTo>
                <a:lnTo>
                  <a:pt x="64" y="379"/>
                </a:lnTo>
                <a:lnTo>
                  <a:pt x="64" y="377"/>
                </a:lnTo>
                <a:lnTo>
                  <a:pt x="64" y="377"/>
                </a:lnTo>
                <a:close/>
                <a:moveTo>
                  <a:pt x="54" y="369"/>
                </a:moveTo>
                <a:lnTo>
                  <a:pt x="59" y="372"/>
                </a:lnTo>
                <a:lnTo>
                  <a:pt x="56" y="376"/>
                </a:lnTo>
                <a:lnTo>
                  <a:pt x="54" y="372"/>
                </a:lnTo>
                <a:lnTo>
                  <a:pt x="54" y="369"/>
                </a:lnTo>
                <a:lnTo>
                  <a:pt x="54" y="369"/>
                </a:lnTo>
                <a:close/>
                <a:moveTo>
                  <a:pt x="44" y="371"/>
                </a:moveTo>
                <a:lnTo>
                  <a:pt x="48" y="372"/>
                </a:lnTo>
                <a:lnTo>
                  <a:pt x="46" y="372"/>
                </a:lnTo>
                <a:lnTo>
                  <a:pt x="46" y="372"/>
                </a:lnTo>
                <a:lnTo>
                  <a:pt x="44" y="371"/>
                </a:lnTo>
                <a:lnTo>
                  <a:pt x="44" y="371"/>
                </a:lnTo>
                <a:close/>
                <a:moveTo>
                  <a:pt x="11" y="377"/>
                </a:moveTo>
                <a:lnTo>
                  <a:pt x="18" y="379"/>
                </a:lnTo>
                <a:lnTo>
                  <a:pt x="18" y="377"/>
                </a:lnTo>
                <a:lnTo>
                  <a:pt x="15" y="376"/>
                </a:lnTo>
                <a:lnTo>
                  <a:pt x="15" y="372"/>
                </a:lnTo>
                <a:lnTo>
                  <a:pt x="18" y="371"/>
                </a:lnTo>
                <a:lnTo>
                  <a:pt x="24" y="376"/>
                </a:lnTo>
                <a:lnTo>
                  <a:pt x="24" y="379"/>
                </a:lnTo>
                <a:lnTo>
                  <a:pt x="21" y="379"/>
                </a:lnTo>
                <a:lnTo>
                  <a:pt x="19" y="381"/>
                </a:lnTo>
                <a:lnTo>
                  <a:pt x="23" y="384"/>
                </a:lnTo>
                <a:lnTo>
                  <a:pt x="26" y="384"/>
                </a:lnTo>
                <a:lnTo>
                  <a:pt x="28" y="387"/>
                </a:lnTo>
                <a:lnTo>
                  <a:pt x="24" y="389"/>
                </a:lnTo>
                <a:lnTo>
                  <a:pt x="19" y="386"/>
                </a:lnTo>
                <a:lnTo>
                  <a:pt x="15" y="384"/>
                </a:lnTo>
                <a:lnTo>
                  <a:pt x="13" y="382"/>
                </a:lnTo>
                <a:lnTo>
                  <a:pt x="10" y="379"/>
                </a:lnTo>
                <a:lnTo>
                  <a:pt x="11" y="377"/>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5" name="9Slide.vn 33">
            <a:extLst>
              <a:ext uri="{FF2B5EF4-FFF2-40B4-BE49-F238E27FC236}">
                <a16:creationId xmlns:a16="http://schemas.microsoft.com/office/drawing/2014/main" id="{77FCCAF2-7FAC-422C-B411-F1859899F629}"/>
              </a:ext>
            </a:extLst>
          </p:cNvPr>
          <p:cNvSpPr>
            <a:spLocks noEditPoints="1"/>
          </p:cNvSpPr>
          <p:nvPr/>
        </p:nvSpPr>
        <p:spPr bwMode="auto">
          <a:xfrm>
            <a:off x="9257145" y="2085079"/>
            <a:ext cx="102901" cy="62351"/>
          </a:xfrm>
          <a:custGeom>
            <a:avLst/>
            <a:gdLst/>
            <a:ahLst/>
            <a:cxnLst>
              <a:cxn ang="0">
                <a:pos x="126" y="72"/>
              </a:cxn>
              <a:cxn ang="0">
                <a:pos x="128" y="65"/>
              </a:cxn>
              <a:cxn ang="0">
                <a:pos x="118" y="42"/>
              </a:cxn>
              <a:cxn ang="0">
                <a:pos x="121" y="25"/>
              </a:cxn>
              <a:cxn ang="0">
                <a:pos x="128" y="14"/>
              </a:cxn>
              <a:cxn ang="0">
                <a:pos x="128" y="12"/>
              </a:cxn>
              <a:cxn ang="0">
                <a:pos x="125" y="10"/>
              </a:cxn>
              <a:cxn ang="0">
                <a:pos x="96" y="5"/>
              </a:cxn>
              <a:cxn ang="0">
                <a:pos x="83" y="2"/>
              </a:cxn>
              <a:cxn ang="0">
                <a:pos x="75" y="0"/>
              </a:cxn>
              <a:cxn ang="0">
                <a:pos x="71" y="2"/>
              </a:cxn>
              <a:cxn ang="0">
                <a:pos x="73" y="7"/>
              </a:cxn>
              <a:cxn ang="0">
                <a:pos x="66" y="7"/>
              </a:cxn>
              <a:cxn ang="0">
                <a:pos x="56" y="5"/>
              </a:cxn>
              <a:cxn ang="0">
                <a:pos x="51" y="9"/>
              </a:cxn>
              <a:cxn ang="0">
                <a:pos x="45" y="14"/>
              </a:cxn>
              <a:cxn ang="0">
                <a:pos x="35" y="17"/>
              </a:cxn>
              <a:cxn ang="0">
                <a:pos x="32" y="35"/>
              </a:cxn>
              <a:cxn ang="0">
                <a:pos x="37" y="34"/>
              </a:cxn>
              <a:cxn ang="0">
                <a:pos x="38" y="37"/>
              </a:cxn>
              <a:cxn ang="0">
                <a:pos x="37" y="44"/>
              </a:cxn>
              <a:cxn ang="0">
                <a:pos x="47" y="55"/>
              </a:cxn>
              <a:cxn ang="0">
                <a:pos x="50" y="50"/>
              </a:cxn>
              <a:cxn ang="0">
                <a:pos x="56" y="50"/>
              </a:cxn>
              <a:cxn ang="0">
                <a:pos x="53" y="63"/>
              </a:cxn>
              <a:cxn ang="0">
                <a:pos x="63" y="58"/>
              </a:cxn>
              <a:cxn ang="0">
                <a:pos x="75" y="62"/>
              </a:cxn>
              <a:cxn ang="0">
                <a:pos x="80" y="58"/>
              </a:cxn>
              <a:cxn ang="0">
                <a:pos x="85" y="63"/>
              </a:cxn>
              <a:cxn ang="0">
                <a:pos x="96" y="68"/>
              </a:cxn>
              <a:cxn ang="0">
                <a:pos x="103" y="75"/>
              </a:cxn>
              <a:cxn ang="0">
                <a:pos x="115" y="77"/>
              </a:cxn>
              <a:cxn ang="0">
                <a:pos x="121" y="77"/>
              </a:cxn>
              <a:cxn ang="0">
                <a:pos x="28" y="25"/>
              </a:cxn>
              <a:cxn ang="0">
                <a:pos x="25" y="29"/>
              </a:cxn>
              <a:cxn ang="0">
                <a:pos x="23" y="27"/>
              </a:cxn>
              <a:cxn ang="0">
                <a:pos x="12" y="32"/>
              </a:cxn>
              <a:cxn ang="0">
                <a:pos x="5" y="34"/>
              </a:cxn>
              <a:cxn ang="0">
                <a:pos x="10" y="30"/>
              </a:cxn>
              <a:cxn ang="0">
                <a:pos x="13" y="25"/>
              </a:cxn>
              <a:cxn ang="0">
                <a:pos x="18" y="29"/>
              </a:cxn>
              <a:cxn ang="0">
                <a:pos x="23" y="32"/>
              </a:cxn>
              <a:cxn ang="0">
                <a:pos x="17" y="34"/>
              </a:cxn>
              <a:cxn ang="0">
                <a:pos x="15" y="37"/>
              </a:cxn>
              <a:cxn ang="0">
                <a:pos x="23" y="37"/>
              </a:cxn>
              <a:cxn ang="0">
                <a:pos x="32" y="42"/>
              </a:cxn>
              <a:cxn ang="0">
                <a:pos x="25" y="40"/>
              </a:cxn>
              <a:cxn ang="0">
                <a:pos x="3" y="65"/>
              </a:cxn>
              <a:cxn ang="0">
                <a:pos x="8" y="62"/>
              </a:cxn>
              <a:cxn ang="0">
                <a:pos x="12" y="53"/>
              </a:cxn>
              <a:cxn ang="0">
                <a:pos x="22" y="50"/>
              </a:cxn>
              <a:cxn ang="0">
                <a:pos x="27" y="47"/>
              </a:cxn>
              <a:cxn ang="0">
                <a:pos x="27" y="45"/>
              </a:cxn>
              <a:cxn ang="0">
                <a:pos x="22" y="40"/>
              </a:cxn>
              <a:cxn ang="0">
                <a:pos x="12" y="40"/>
              </a:cxn>
              <a:cxn ang="0">
                <a:pos x="8" y="42"/>
              </a:cxn>
              <a:cxn ang="0">
                <a:pos x="5" y="44"/>
              </a:cxn>
              <a:cxn ang="0">
                <a:pos x="2" y="44"/>
              </a:cxn>
              <a:cxn ang="0">
                <a:pos x="3" y="45"/>
              </a:cxn>
              <a:cxn ang="0">
                <a:pos x="0" y="50"/>
              </a:cxn>
              <a:cxn ang="0">
                <a:pos x="3" y="53"/>
              </a:cxn>
              <a:cxn ang="0">
                <a:pos x="7" y="60"/>
              </a:cxn>
              <a:cxn ang="0">
                <a:pos x="3" y="65"/>
              </a:cxn>
            </a:cxnLst>
            <a:rect l="0" t="0" r="r" b="b"/>
            <a:pathLst>
              <a:path w="128" h="80">
                <a:moveTo>
                  <a:pt x="121" y="77"/>
                </a:moveTo>
                <a:lnTo>
                  <a:pt x="126" y="72"/>
                </a:lnTo>
                <a:lnTo>
                  <a:pt x="125" y="68"/>
                </a:lnTo>
                <a:lnTo>
                  <a:pt x="128" y="65"/>
                </a:lnTo>
                <a:lnTo>
                  <a:pt x="128" y="60"/>
                </a:lnTo>
                <a:lnTo>
                  <a:pt x="118" y="42"/>
                </a:lnTo>
                <a:lnTo>
                  <a:pt x="120" y="27"/>
                </a:lnTo>
                <a:lnTo>
                  <a:pt x="121" y="25"/>
                </a:lnTo>
                <a:lnTo>
                  <a:pt x="123" y="19"/>
                </a:lnTo>
                <a:lnTo>
                  <a:pt x="128" y="14"/>
                </a:lnTo>
                <a:lnTo>
                  <a:pt x="128" y="12"/>
                </a:lnTo>
                <a:lnTo>
                  <a:pt x="128" y="12"/>
                </a:lnTo>
                <a:lnTo>
                  <a:pt x="126" y="9"/>
                </a:lnTo>
                <a:lnTo>
                  <a:pt x="125" y="10"/>
                </a:lnTo>
                <a:lnTo>
                  <a:pt x="106" y="10"/>
                </a:lnTo>
                <a:lnTo>
                  <a:pt x="96" y="5"/>
                </a:lnTo>
                <a:lnTo>
                  <a:pt x="88" y="5"/>
                </a:lnTo>
                <a:lnTo>
                  <a:pt x="83" y="2"/>
                </a:lnTo>
                <a:lnTo>
                  <a:pt x="80" y="4"/>
                </a:lnTo>
                <a:lnTo>
                  <a:pt x="75" y="0"/>
                </a:lnTo>
                <a:lnTo>
                  <a:pt x="73" y="2"/>
                </a:lnTo>
                <a:lnTo>
                  <a:pt x="71" y="2"/>
                </a:lnTo>
                <a:lnTo>
                  <a:pt x="71" y="4"/>
                </a:lnTo>
                <a:lnTo>
                  <a:pt x="73" y="7"/>
                </a:lnTo>
                <a:lnTo>
                  <a:pt x="70" y="9"/>
                </a:lnTo>
                <a:lnTo>
                  <a:pt x="66" y="7"/>
                </a:lnTo>
                <a:lnTo>
                  <a:pt x="58" y="7"/>
                </a:lnTo>
                <a:lnTo>
                  <a:pt x="56" y="5"/>
                </a:lnTo>
                <a:lnTo>
                  <a:pt x="55" y="10"/>
                </a:lnTo>
                <a:lnTo>
                  <a:pt x="51" y="9"/>
                </a:lnTo>
                <a:lnTo>
                  <a:pt x="47" y="10"/>
                </a:lnTo>
                <a:lnTo>
                  <a:pt x="45" y="14"/>
                </a:lnTo>
                <a:lnTo>
                  <a:pt x="43" y="14"/>
                </a:lnTo>
                <a:lnTo>
                  <a:pt x="35" y="17"/>
                </a:lnTo>
                <a:lnTo>
                  <a:pt x="32" y="20"/>
                </a:lnTo>
                <a:lnTo>
                  <a:pt x="32" y="35"/>
                </a:lnTo>
                <a:lnTo>
                  <a:pt x="35" y="35"/>
                </a:lnTo>
                <a:lnTo>
                  <a:pt x="37" y="34"/>
                </a:lnTo>
                <a:lnTo>
                  <a:pt x="42" y="34"/>
                </a:lnTo>
                <a:lnTo>
                  <a:pt x="38" y="37"/>
                </a:lnTo>
                <a:lnTo>
                  <a:pt x="35" y="37"/>
                </a:lnTo>
                <a:lnTo>
                  <a:pt x="37" y="44"/>
                </a:lnTo>
                <a:lnTo>
                  <a:pt x="40" y="49"/>
                </a:lnTo>
                <a:lnTo>
                  <a:pt x="47" y="55"/>
                </a:lnTo>
                <a:lnTo>
                  <a:pt x="50" y="53"/>
                </a:lnTo>
                <a:lnTo>
                  <a:pt x="50" y="50"/>
                </a:lnTo>
                <a:lnTo>
                  <a:pt x="55" y="47"/>
                </a:lnTo>
                <a:lnTo>
                  <a:pt x="56" y="50"/>
                </a:lnTo>
                <a:lnTo>
                  <a:pt x="53" y="62"/>
                </a:lnTo>
                <a:lnTo>
                  <a:pt x="53" y="63"/>
                </a:lnTo>
                <a:lnTo>
                  <a:pt x="56" y="63"/>
                </a:lnTo>
                <a:lnTo>
                  <a:pt x="63" y="58"/>
                </a:lnTo>
                <a:lnTo>
                  <a:pt x="70" y="58"/>
                </a:lnTo>
                <a:lnTo>
                  <a:pt x="75" y="62"/>
                </a:lnTo>
                <a:lnTo>
                  <a:pt x="78" y="62"/>
                </a:lnTo>
                <a:lnTo>
                  <a:pt x="80" y="58"/>
                </a:lnTo>
                <a:lnTo>
                  <a:pt x="83" y="60"/>
                </a:lnTo>
                <a:lnTo>
                  <a:pt x="85" y="63"/>
                </a:lnTo>
                <a:lnTo>
                  <a:pt x="88" y="63"/>
                </a:lnTo>
                <a:lnTo>
                  <a:pt x="96" y="68"/>
                </a:lnTo>
                <a:lnTo>
                  <a:pt x="98" y="73"/>
                </a:lnTo>
                <a:lnTo>
                  <a:pt x="103" y="75"/>
                </a:lnTo>
                <a:lnTo>
                  <a:pt x="106" y="80"/>
                </a:lnTo>
                <a:lnTo>
                  <a:pt x="115" y="77"/>
                </a:lnTo>
                <a:lnTo>
                  <a:pt x="121" y="77"/>
                </a:lnTo>
                <a:lnTo>
                  <a:pt x="121" y="77"/>
                </a:lnTo>
                <a:close/>
                <a:moveTo>
                  <a:pt x="23" y="27"/>
                </a:moveTo>
                <a:lnTo>
                  <a:pt x="28" y="25"/>
                </a:lnTo>
                <a:lnTo>
                  <a:pt x="30" y="29"/>
                </a:lnTo>
                <a:lnTo>
                  <a:pt x="25" y="29"/>
                </a:lnTo>
                <a:lnTo>
                  <a:pt x="23" y="27"/>
                </a:lnTo>
                <a:lnTo>
                  <a:pt x="23" y="27"/>
                </a:lnTo>
                <a:close/>
                <a:moveTo>
                  <a:pt x="15" y="37"/>
                </a:moveTo>
                <a:lnTo>
                  <a:pt x="12" y="32"/>
                </a:lnTo>
                <a:lnTo>
                  <a:pt x="8" y="32"/>
                </a:lnTo>
                <a:lnTo>
                  <a:pt x="5" y="34"/>
                </a:lnTo>
                <a:lnTo>
                  <a:pt x="2" y="34"/>
                </a:lnTo>
                <a:lnTo>
                  <a:pt x="10" y="30"/>
                </a:lnTo>
                <a:lnTo>
                  <a:pt x="12" y="27"/>
                </a:lnTo>
                <a:lnTo>
                  <a:pt x="13" y="25"/>
                </a:lnTo>
                <a:lnTo>
                  <a:pt x="15" y="25"/>
                </a:lnTo>
                <a:lnTo>
                  <a:pt x="18" y="29"/>
                </a:lnTo>
                <a:lnTo>
                  <a:pt x="22" y="29"/>
                </a:lnTo>
                <a:lnTo>
                  <a:pt x="23" y="32"/>
                </a:lnTo>
                <a:lnTo>
                  <a:pt x="22" y="32"/>
                </a:lnTo>
                <a:lnTo>
                  <a:pt x="17" y="34"/>
                </a:lnTo>
                <a:lnTo>
                  <a:pt x="15" y="37"/>
                </a:lnTo>
                <a:lnTo>
                  <a:pt x="15" y="37"/>
                </a:lnTo>
                <a:close/>
                <a:moveTo>
                  <a:pt x="25" y="40"/>
                </a:moveTo>
                <a:lnTo>
                  <a:pt x="23" y="37"/>
                </a:lnTo>
                <a:lnTo>
                  <a:pt x="30" y="37"/>
                </a:lnTo>
                <a:lnTo>
                  <a:pt x="32" y="42"/>
                </a:lnTo>
                <a:lnTo>
                  <a:pt x="30" y="44"/>
                </a:lnTo>
                <a:lnTo>
                  <a:pt x="25" y="40"/>
                </a:lnTo>
                <a:lnTo>
                  <a:pt x="25" y="40"/>
                </a:lnTo>
                <a:close/>
                <a:moveTo>
                  <a:pt x="3" y="65"/>
                </a:moveTo>
                <a:lnTo>
                  <a:pt x="5" y="65"/>
                </a:lnTo>
                <a:lnTo>
                  <a:pt x="8" y="62"/>
                </a:lnTo>
                <a:lnTo>
                  <a:pt x="8" y="60"/>
                </a:lnTo>
                <a:lnTo>
                  <a:pt x="12" y="53"/>
                </a:lnTo>
                <a:lnTo>
                  <a:pt x="18" y="53"/>
                </a:lnTo>
                <a:lnTo>
                  <a:pt x="22" y="50"/>
                </a:lnTo>
                <a:lnTo>
                  <a:pt x="23" y="47"/>
                </a:lnTo>
                <a:lnTo>
                  <a:pt x="27" y="47"/>
                </a:lnTo>
                <a:lnTo>
                  <a:pt x="28" y="47"/>
                </a:lnTo>
                <a:lnTo>
                  <a:pt x="27" y="45"/>
                </a:lnTo>
                <a:lnTo>
                  <a:pt x="25" y="44"/>
                </a:lnTo>
                <a:lnTo>
                  <a:pt x="22" y="40"/>
                </a:lnTo>
                <a:lnTo>
                  <a:pt x="13" y="40"/>
                </a:lnTo>
                <a:lnTo>
                  <a:pt x="12" y="40"/>
                </a:lnTo>
                <a:lnTo>
                  <a:pt x="10" y="42"/>
                </a:lnTo>
                <a:lnTo>
                  <a:pt x="8" y="42"/>
                </a:lnTo>
                <a:lnTo>
                  <a:pt x="5" y="45"/>
                </a:lnTo>
                <a:lnTo>
                  <a:pt x="5" y="44"/>
                </a:lnTo>
                <a:lnTo>
                  <a:pt x="2" y="42"/>
                </a:lnTo>
                <a:lnTo>
                  <a:pt x="2" y="44"/>
                </a:lnTo>
                <a:lnTo>
                  <a:pt x="0" y="45"/>
                </a:lnTo>
                <a:lnTo>
                  <a:pt x="3" y="45"/>
                </a:lnTo>
                <a:lnTo>
                  <a:pt x="3" y="49"/>
                </a:lnTo>
                <a:lnTo>
                  <a:pt x="0" y="50"/>
                </a:lnTo>
                <a:lnTo>
                  <a:pt x="0" y="52"/>
                </a:lnTo>
                <a:lnTo>
                  <a:pt x="3" y="53"/>
                </a:lnTo>
                <a:lnTo>
                  <a:pt x="8" y="57"/>
                </a:lnTo>
                <a:lnTo>
                  <a:pt x="7" y="60"/>
                </a:lnTo>
                <a:lnTo>
                  <a:pt x="5" y="60"/>
                </a:lnTo>
                <a:lnTo>
                  <a:pt x="3" y="6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6" name="9Slide.vn 34">
            <a:extLst>
              <a:ext uri="{FF2B5EF4-FFF2-40B4-BE49-F238E27FC236}">
                <a16:creationId xmlns:a16="http://schemas.microsoft.com/office/drawing/2014/main" id="{3EE8BEEA-4E75-4E83-AD82-BEDAC049BF59}"/>
              </a:ext>
            </a:extLst>
          </p:cNvPr>
          <p:cNvSpPr>
            <a:spLocks/>
          </p:cNvSpPr>
          <p:nvPr/>
        </p:nvSpPr>
        <p:spPr bwMode="auto">
          <a:xfrm>
            <a:off x="9245890" y="2130283"/>
            <a:ext cx="125411" cy="57675"/>
          </a:xfrm>
          <a:custGeom>
            <a:avLst/>
            <a:gdLst/>
            <a:ahLst/>
            <a:cxnLst>
              <a:cxn ang="0">
                <a:pos x="153" y="52"/>
              </a:cxn>
              <a:cxn ang="0">
                <a:pos x="148" y="42"/>
              </a:cxn>
              <a:cxn ang="0">
                <a:pos x="143" y="34"/>
              </a:cxn>
              <a:cxn ang="0">
                <a:pos x="141" y="27"/>
              </a:cxn>
              <a:cxn ang="0">
                <a:pos x="141" y="24"/>
              </a:cxn>
              <a:cxn ang="0">
                <a:pos x="128" y="19"/>
              </a:cxn>
              <a:cxn ang="0">
                <a:pos x="116" y="17"/>
              </a:cxn>
              <a:cxn ang="0">
                <a:pos x="109" y="10"/>
              </a:cxn>
              <a:cxn ang="0">
                <a:pos x="98" y="5"/>
              </a:cxn>
              <a:cxn ang="0">
                <a:pos x="93" y="0"/>
              </a:cxn>
              <a:cxn ang="0">
                <a:pos x="88" y="4"/>
              </a:cxn>
              <a:cxn ang="0">
                <a:pos x="76" y="0"/>
              </a:cxn>
              <a:cxn ang="0">
                <a:pos x="66" y="5"/>
              </a:cxn>
              <a:cxn ang="0">
                <a:pos x="69" y="20"/>
              </a:cxn>
              <a:cxn ang="0">
                <a:pos x="58" y="35"/>
              </a:cxn>
              <a:cxn ang="0">
                <a:pos x="46" y="30"/>
              </a:cxn>
              <a:cxn ang="0">
                <a:pos x="35" y="17"/>
              </a:cxn>
              <a:cxn ang="0">
                <a:pos x="33" y="10"/>
              </a:cxn>
              <a:cxn ang="0">
                <a:pos x="21" y="15"/>
              </a:cxn>
              <a:cxn ang="0">
                <a:pos x="15" y="17"/>
              </a:cxn>
              <a:cxn ang="0">
                <a:pos x="11" y="27"/>
              </a:cxn>
              <a:cxn ang="0">
                <a:pos x="10" y="34"/>
              </a:cxn>
              <a:cxn ang="0">
                <a:pos x="3" y="45"/>
              </a:cxn>
              <a:cxn ang="0">
                <a:pos x="0" y="52"/>
              </a:cxn>
              <a:cxn ang="0">
                <a:pos x="5" y="65"/>
              </a:cxn>
              <a:cxn ang="0">
                <a:pos x="10" y="65"/>
              </a:cxn>
              <a:cxn ang="0">
                <a:pos x="18" y="55"/>
              </a:cxn>
              <a:cxn ang="0">
                <a:pos x="36" y="54"/>
              </a:cxn>
              <a:cxn ang="0">
                <a:pos x="46" y="55"/>
              </a:cxn>
              <a:cxn ang="0">
                <a:pos x="56" y="52"/>
              </a:cxn>
              <a:cxn ang="0">
                <a:pos x="61" y="54"/>
              </a:cxn>
              <a:cxn ang="0">
                <a:pos x="73" y="59"/>
              </a:cxn>
              <a:cxn ang="0">
                <a:pos x="83" y="54"/>
              </a:cxn>
              <a:cxn ang="0">
                <a:pos x="98" y="59"/>
              </a:cxn>
              <a:cxn ang="0">
                <a:pos x="109" y="67"/>
              </a:cxn>
              <a:cxn ang="0">
                <a:pos x="123" y="74"/>
              </a:cxn>
              <a:cxn ang="0">
                <a:pos x="124" y="75"/>
              </a:cxn>
              <a:cxn ang="0">
                <a:pos x="143" y="70"/>
              </a:cxn>
              <a:cxn ang="0">
                <a:pos x="148" y="64"/>
              </a:cxn>
              <a:cxn ang="0">
                <a:pos x="154" y="59"/>
              </a:cxn>
            </a:cxnLst>
            <a:rect l="0" t="0" r="r" b="b"/>
            <a:pathLst>
              <a:path w="154" h="75">
                <a:moveTo>
                  <a:pt x="154" y="59"/>
                </a:moveTo>
                <a:lnTo>
                  <a:pt x="153" y="52"/>
                </a:lnTo>
                <a:lnTo>
                  <a:pt x="149" y="47"/>
                </a:lnTo>
                <a:lnTo>
                  <a:pt x="148" y="42"/>
                </a:lnTo>
                <a:lnTo>
                  <a:pt x="146" y="39"/>
                </a:lnTo>
                <a:lnTo>
                  <a:pt x="143" y="34"/>
                </a:lnTo>
                <a:lnTo>
                  <a:pt x="143" y="30"/>
                </a:lnTo>
                <a:lnTo>
                  <a:pt x="141" y="27"/>
                </a:lnTo>
                <a:lnTo>
                  <a:pt x="139" y="25"/>
                </a:lnTo>
                <a:lnTo>
                  <a:pt x="141" y="24"/>
                </a:lnTo>
                <a:lnTo>
                  <a:pt x="139" y="20"/>
                </a:lnTo>
                <a:lnTo>
                  <a:pt x="128" y="19"/>
                </a:lnTo>
                <a:lnTo>
                  <a:pt x="119" y="22"/>
                </a:lnTo>
                <a:lnTo>
                  <a:pt x="116" y="17"/>
                </a:lnTo>
                <a:lnTo>
                  <a:pt x="111" y="15"/>
                </a:lnTo>
                <a:lnTo>
                  <a:pt x="109" y="10"/>
                </a:lnTo>
                <a:lnTo>
                  <a:pt x="101" y="5"/>
                </a:lnTo>
                <a:lnTo>
                  <a:pt x="98" y="5"/>
                </a:lnTo>
                <a:lnTo>
                  <a:pt x="96" y="2"/>
                </a:lnTo>
                <a:lnTo>
                  <a:pt x="93" y="0"/>
                </a:lnTo>
                <a:lnTo>
                  <a:pt x="91" y="4"/>
                </a:lnTo>
                <a:lnTo>
                  <a:pt x="88" y="4"/>
                </a:lnTo>
                <a:lnTo>
                  <a:pt x="83" y="0"/>
                </a:lnTo>
                <a:lnTo>
                  <a:pt x="76" y="0"/>
                </a:lnTo>
                <a:lnTo>
                  <a:pt x="69" y="5"/>
                </a:lnTo>
                <a:lnTo>
                  <a:pt x="66" y="5"/>
                </a:lnTo>
                <a:lnTo>
                  <a:pt x="66" y="12"/>
                </a:lnTo>
                <a:lnTo>
                  <a:pt x="69" y="20"/>
                </a:lnTo>
                <a:lnTo>
                  <a:pt x="66" y="29"/>
                </a:lnTo>
                <a:lnTo>
                  <a:pt x="58" y="35"/>
                </a:lnTo>
                <a:lnTo>
                  <a:pt x="53" y="35"/>
                </a:lnTo>
                <a:lnTo>
                  <a:pt x="46" y="30"/>
                </a:lnTo>
                <a:lnTo>
                  <a:pt x="46" y="27"/>
                </a:lnTo>
                <a:lnTo>
                  <a:pt x="35" y="17"/>
                </a:lnTo>
                <a:lnTo>
                  <a:pt x="35" y="10"/>
                </a:lnTo>
                <a:lnTo>
                  <a:pt x="33" y="10"/>
                </a:lnTo>
                <a:lnTo>
                  <a:pt x="28" y="14"/>
                </a:lnTo>
                <a:lnTo>
                  <a:pt x="21" y="15"/>
                </a:lnTo>
                <a:lnTo>
                  <a:pt x="20" y="17"/>
                </a:lnTo>
                <a:lnTo>
                  <a:pt x="15" y="17"/>
                </a:lnTo>
                <a:lnTo>
                  <a:pt x="10" y="22"/>
                </a:lnTo>
                <a:lnTo>
                  <a:pt x="11" y="27"/>
                </a:lnTo>
                <a:lnTo>
                  <a:pt x="10" y="27"/>
                </a:lnTo>
                <a:lnTo>
                  <a:pt x="10" y="34"/>
                </a:lnTo>
                <a:lnTo>
                  <a:pt x="3" y="40"/>
                </a:lnTo>
                <a:lnTo>
                  <a:pt x="3" y="45"/>
                </a:lnTo>
                <a:lnTo>
                  <a:pt x="3" y="49"/>
                </a:lnTo>
                <a:lnTo>
                  <a:pt x="0" y="52"/>
                </a:lnTo>
                <a:lnTo>
                  <a:pt x="1" y="62"/>
                </a:lnTo>
                <a:lnTo>
                  <a:pt x="5" y="65"/>
                </a:lnTo>
                <a:lnTo>
                  <a:pt x="5" y="65"/>
                </a:lnTo>
                <a:lnTo>
                  <a:pt x="10" y="65"/>
                </a:lnTo>
                <a:lnTo>
                  <a:pt x="11" y="60"/>
                </a:lnTo>
                <a:lnTo>
                  <a:pt x="18" y="55"/>
                </a:lnTo>
                <a:lnTo>
                  <a:pt x="28" y="52"/>
                </a:lnTo>
                <a:lnTo>
                  <a:pt x="36" y="54"/>
                </a:lnTo>
                <a:lnTo>
                  <a:pt x="43" y="52"/>
                </a:lnTo>
                <a:lnTo>
                  <a:pt x="46" y="55"/>
                </a:lnTo>
                <a:lnTo>
                  <a:pt x="51" y="52"/>
                </a:lnTo>
                <a:lnTo>
                  <a:pt x="56" y="52"/>
                </a:lnTo>
                <a:lnTo>
                  <a:pt x="56" y="54"/>
                </a:lnTo>
                <a:lnTo>
                  <a:pt x="61" y="54"/>
                </a:lnTo>
                <a:lnTo>
                  <a:pt x="64" y="59"/>
                </a:lnTo>
                <a:lnTo>
                  <a:pt x="73" y="59"/>
                </a:lnTo>
                <a:lnTo>
                  <a:pt x="74" y="59"/>
                </a:lnTo>
                <a:lnTo>
                  <a:pt x="83" y="54"/>
                </a:lnTo>
                <a:lnTo>
                  <a:pt x="91" y="59"/>
                </a:lnTo>
                <a:lnTo>
                  <a:pt x="98" y="59"/>
                </a:lnTo>
                <a:lnTo>
                  <a:pt x="104" y="65"/>
                </a:lnTo>
                <a:lnTo>
                  <a:pt x="109" y="67"/>
                </a:lnTo>
                <a:lnTo>
                  <a:pt x="116" y="74"/>
                </a:lnTo>
                <a:lnTo>
                  <a:pt x="123" y="74"/>
                </a:lnTo>
                <a:lnTo>
                  <a:pt x="124" y="75"/>
                </a:lnTo>
                <a:lnTo>
                  <a:pt x="124" y="75"/>
                </a:lnTo>
                <a:lnTo>
                  <a:pt x="133" y="72"/>
                </a:lnTo>
                <a:lnTo>
                  <a:pt x="143" y="70"/>
                </a:lnTo>
                <a:lnTo>
                  <a:pt x="144" y="65"/>
                </a:lnTo>
                <a:lnTo>
                  <a:pt x="148" y="64"/>
                </a:lnTo>
                <a:lnTo>
                  <a:pt x="149" y="59"/>
                </a:lnTo>
                <a:lnTo>
                  <a:pt x="154" y="5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7" name="9Slide.vn 35">
            <a:extLst>
              <a:ext uri="{FF2B5EF4-FFF2-40B4-BE49-F238E27FC236}">
                <a16:creationId xmlns:a16="http://schemas.microsoft.com/office/drawing/2014/main" id="{9556B9E3-7777-412B-8823-69ABBD26458B}"/>
              </a:ext>
            </a:extLst>
          </p:cNvPr>
          <p:cNvSpPr>
            <a:spLocks/>
          </p:cNvSpPr>
          <p:nvPr/>
        </p:nvSpPr>
        <p:spPr bwMode="auto">
          <a:xfrm>
            <a:off x="9250714" y="2169252"/>
            <a:ext cx="96470" cy="62351"/>
          </a:xfrm>
          <a:custGeom>
            <a:avLst/>
            <a:gdLst/>
            <a:ahLst/>
            <a:cxnLst>
              <a:cxn ang="0">
                <a:pos x="38" y="56"/>
              </a:cxn>
              <a:cxn ang="0">
                <a:pos x="38" y="50"/>
              </a:cxn>
              <a:cxn ang="0">
                <a:pos x="41" y="46"/>
              </a:cxn>
              <a:cxn ang="0">
                <a:pos x="38" y="43"/>
              </a:cxn>
              <a:cxn ang="0">
                <a:pos x="35" y="43"/>
              </a:cxn>
              <a:cxn ang="0">
                <a:pos x="35" y="38"/>
              </a:cxn>
              <a:cxn ang="0">
                <a:pos x="31" y="37"/>
              </a:cxn>
              <a:cxn ang="0">
                <a:pos x="23" y="40"/>
              </a:cxn>
              <a:cxn ang="0">
                <a:pos x="16" y="37"/>
              </a:cxn>
              <a:cxn ang="0">
                <a:pos x="10" y="28"/>
              </a:cxn>
              <a:cxn ang="0">
                <a:pos x="1" y="30"/>
              </a:cxn>
              <a:cxn ang="0">
                <a:pos x="0" y="30"/>
              </a:cxn>
              <a:cxn ang="0">
                <a:pos x="1" y="27"/>
              </a:cxn>
              <a:cxn ang="0">
                <a:pos x="0" y="20"/>
              </a:cxn>
              <a:cxn ang="0">
                <a:pos x="0" y="13"/>
              </a:cxn>
              <a:cxn ang="0">
                <a:pos x="5" y="13"/>
              </a:cxn>
              <a:cxn ang="0">
                <a:pos x="6" y="8"/>
              </a:cxn>
              <a:cxn ang="0">
                <a:pos x="13" y="3"/>
              </a:cxn>
              <a:cxn ang="0">
                <a:pos x="23" y="0"/>
              </a:cxn>
              <a:cxn ang="0">
                <a:pos x="31" y="2"/>
              </a:cxn>
              <a:cxn ang="0">
                <a:pos x="38" y="0"/>
              </a:cxn>
              <a:cxn ang="0">
                <a:pos x="41" y="3"/>
              </a:cxn>
              <a:cxn ang="0">
                <a:pos x="46" y="0"/>
              </a:cxn>
              <a:cxn ang="0">
                <a:pos x="51" y="0"/>
              </a:cxn>
              <a:cxn ang="0">
                <a:pos x="51" y="2"/>
              </a:cxn>
              <a:cxn ang="0">
                <a:pos x="56" y="2"/>
              </a:cxn>
              <a:cxn ang="0">
                <a:pos x="59" y="7"/>
              </a:cxn>
              <a:cxn ang="0">
                <a:pos x="68" y="7"/>
              </a:cxn>
              <a:cxn ang="0">
                <a:pos x="69" y="7"/>
              </a:cxn>
              <a:cxn ang="0">
                <a:pos x="78" y="2"/>
              </a:cxn>
              <a:cxn ang="0">
                <a:pos x="86" y="7"/>
              </a:cxn>
              <a:cxn ang="0">
                <a:pos x="93" y="7"/>
              </a:cxn>
              <a:cxn ang="0">
                <a:pos x="99" y="13"/>
              </a:cxn>
              <a:cxn ang="0">
                <a:pos x="104" y="15"/>
              </a:cxn>
              <a:cxn ang="0">
                <a:pos x="111" y="22"/>
              </a:cxn>
              <a:cxn ang="0">
                <a:pos x="118" y="22"/>
              </a:cxn>
              <a:cxn ang="0">
                <a:pos x="119" y="23"/>
              </a:cxn>
              <a:cxn ang="0">
                <a:pos x="114" y="30"/>
              </a:cxn>
              <a:cxn ang="0">
                <a:pos x="118" y="32"/>
              </a:cxn>
              <a:cxn ang="0">
                <a:pos x="118" y="37"/>
              </a:cxn>
              <a:cxn ang="0">
                <a:pos x="109" y="40"/>
              </a:cxn>
              <a:cxn ang="0">
                <a:pos x="106" y="46"/>
              </a:cxn>
              <a:cxn ang="0">
                <a:pos x="101" y="48"/>
              </a:cxn>
              <a:cxn ang="0">
                <a:pos x="101" y="55"/>
              </a:cxn>
              <a:cxn ang="0">
                <a:pos x="106" y="56"/>
              </a:cxn>
              <a:cxn ang="0">
                <a:pos x="106" y="61"/>
              </a:cxn>
              <a:cxn ang="0">
                <a:pos x="101" y="61"/>
              </a:cxn>
              <a:cxn ang="0">
                <a:pos x="99" y="60"/>
              </a:cxn>
              <a:cxn ang="0">
                <a:pos x="96" y="60"/>
              </a:cxn>
              <a:cxn ang="0">
                <a:pos x="93" y="66"/>
              </a:cxn>
              <a:cxn ang="0">
                <a:pos x="86" y="66"/>
              </a:cxn>
              <a:cxn ang="0">
                <a:pos x="88" y="73"/>
              </a:cxn>
              <a:cxn ang="0">
                <a:pos x="84" y="73"/>
              </a:cxn>
              <a:cxn ang="0">
                <a:pos x="78" y="76"/>
              </a:cxn>
              <a:cxn ang="0">
                <a:pos x="71" y="73"/>
              </a:cxn>
              <a:cxn ang="0">
                <a:pos x="63" y="75"/>
              </a:cxn>
              <a:cxn ang="0">
                <a:pos x="58" y="78"/>
              </a:cxn>
              <a:cxn ang="0">
                <a:pos x="55" y="75"/>
              </a:cxn>
              <a:cxn ang="0">
                <a:pos x="55" y="70"/>
              </a:cxn>
              <a:cxn ang="0">
                <a:pos x="53" y="61"/>
              </a:cxn>
              <a:cxn ang="0">
                <a:pos x="50" y="61"/>
              </a:cxn>
              <a:cxn ang="0">
                <a:pos x="43" y="56"/>
              </a:cxn>
              <a:cxn ang="0">
                <a:pos x="38" y="56"/>
              </a:cxn>
            </a:cxnLst>
            <a:rect l="0" t="0" r="r" b="b"/>
            <a:pathLst>
              <a:path w="119" h="78">
                <a:moveTo>
                  <a:pt x="38" y="56"/>
                </a:moveTo>
                <a:lnTo>
                  <a:pt x="38" y="50"/>
                </a:lnTo>
                <a:lnTo>
                  <a:pt x="41" y="46"/>
                </a:lnTo>
                <a:lnTo>
                  <a:pt x="38" y="43"/>
                </a:lnTo>
                <a:lnTo>
                  <a:pt x="35" y="43"/>
                </a:lnTo>
                <a:lnTo>
                  <a:pt x="35" y="38"/>
                </a:lnTo>
                <a:lnTo>
                  <a:pt x="31" y="37"/>
                </a:lnTo>
                <a:lnTo>
                  <a:pt x="23" y="40"/>
                </a:lnTo>
                <a:lnTo>
                  <a:pt x="16" y="37"/>
                </a:lnTo>
                <a:lnTo>
                  <a:pt x="10" y="28"/>
                </a:lnTo>
                <a:lnTo>
                  <a:pt x="1" y="30"/>
                </a:lnTo>
                <a:lnTo>
                  <a:pt x="0" y="30"/>
                </a:lnTo>
                <a:lnTo>
                  <a:pt x="1" y="27"/>
                </a:lnTo>
                <a:lnTo>
                  <a:pt x="0" y="20"/>
                </a:lnTo>
                <a:lnTo>
                  <a:pt x="0" y="13"/>
                </a:lnTo>
                <a:lnTo>
                  <a:pt x="5" y="13"/>
                </a:lnTo>
                <a:lnTo>
                  <a:pt x="6" y="8"/>
                </a:lnTo>
                <a:lnTo>
                  <a:pt x="13" y="3"/>
                </a:lnTo>
                <a:lnTo>
                  <a:pt x="23" y="0"/>
                </a:lnTo>
                <a:lnTo>
                  <a:pt x="31" y="2"/>
                </a:lnTo>
                <a:lnTo>
                  <a:pt x="38" y="0"/>
                </a:lnTo>
                <a:lnTo>
                  <a:pt x="41" y="3"/>
                </a:lnTo>
                <a:lnTo>
                  <a:pt x="46" y="0"/>
                </a:lnTo>
                <a:lnTo>
                  <a:pt x="51" y="0"/>
                </a:lnTo>
                <a:lnTo>
                  <a:pt x="51" y="2"/>
                </a:lnTo>
                <a:lnTo>
                  <a:pt x="56" y="2"/>
                </a:lnTo>
                <a:lnTo>
                  <a:pt x="59" y="7"/>
                </a:lnTo>
                <a:lnTo>
                  <a:pt x="68" y="7"/>
                </a:lnTo>
                <a:lnTo>
                  <a:pt x="69" y="7"/>
                </a:lnTo>
                <a:lnTo>
                  <a:pt x="78" y="2"/>
                </a:lnTo>
                <a:lnTo>
                  <a:pt x="86" y="7"/>
                </a:lnTo>
                <a:lnTo>
                  <a:pt x="93" y="7"/>
                </a:lnTo>
                <a:lnTo>
                  <a:pt x="99" y="13"/>
                </a:lnTo>
                <a:lnTo>
                  <a:pt x="104" y="15"/>
                </a:lnTo>
                <a:lnTo>
                  <a:pt x="111" y="22"/>
                </a:lnTo>
                <a:lnTo>
                  <a:pt x="118" y="22"/>
                </a:lnTo>
                <a:lnTo>
                  <a:pt x="119" y="23"/>
                </a:lnTo>
                <a:lnTo>
                  <a:pt x="114" y="30"/>
                </a:lnTo>
                <a:lnTo>
                  <a:pt x="118" y="32"/>
                </a:lnTo>
                <a:lnTo>
                  <a:pt x="118" y="37"/>
                </a:lnTo>
                <a:lnTo>
                  <a:pt x="109" y="40"/>
                </a:lnTo>
                <a:lnTo>
                  <a:pt x="106" y="46"/>
                </a:lnTo>
                <a:lnTo>
                  <a:pt x="101" y="48"/>
                </a:lnTo>
                <a:lnTo>
                  <a:pt x="101" y="55"/>
                </a:lnTo>
                <a:lnTo>
                  <a:pt x="106" y="56"/>
                </a:lnTo>
                <a:lnTo>
                  <a:pt x="106" y="61"/>
                </a:lnTo>
                <a:lnTo>
                  <a:pt x="101" y="61"/>
                </a:lnTo>
                <a:lnTo>
                  <a:pt x="99" y="60"/>
                </a:lnTo>
                <a:lnTo>
                  <a:pt x="96" y="60"/>
                </a:lnTo>
                <a:lnTo>
                  <a:pt x="93" y="66"/>
                </a:lnTo>
                <a:lnTo>
                  <a:pt x="86" y="66"/>
                </a:lnTo>
                <a:lnTo>
                  <a:pt x="88" y="73"/>
                </a:lnTo>
                <a:lnTo>
                  <a:pt x="84" y="73"/>
                </a:lnTo>
                <a:lnTo>
                  <a:pt x="78" y="76"/>
                </a:lnTo>
                <a:lnTo>
                  <a:pt x="71" y="73"/>
                </a:lnTo>
                <a:lnTo>
                  <a:pt x="63" y="75"/>
                </a:lnTo>
                <a:lnTo>
                  <a:pt x="58" y="78"/>
                </a:lnTo>
                <a:lnTo>
                  <a:pt x="55" y="75"/>
                </a:lnTo>
                <a:lnTo>
                  <a:pt x="55" y="70"/>
                </a:lnTo>
                <a:lnTo>
                  <a:pt x="53" y="61"/>
                </a:lnTo>
                <a:lnTo>
                  <a:pt x="50" y="61"/>
                </a:lnTo>
                <a:lnTo>
                  <a:pt x="43" y="56"/>
                </a:lnTo>
                <a:lnTo>
                  <a:pt x="38" y="5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8" name="9Slide.vn 36">
            <a:extLst>
              <a:ext uri="{FF2B5EF4-FFF2-40B4-BE49-F238E27FC236}">
                <a16:creationId xmlns:a16="http://schemas.microsoft.com/office/drawing/2014/main" id="{12448FF2-CC72-49C4-B17C-26ACE17C37F6}"/>
              </a:ext>
            </a:extLst>
          </p:cNvPr>
          <p:cNvSpPr>
            <a:spLocks/>
          </p:cNvSpPr>
          <p:nvPr/>
        </p:nvSpPr>
        <p:spPr bwMode="auto">
          <a:xfrm>
            <a:off x="9297340" y="2173928"/>
            <a:ext cx="162391" cy="110673"/>
          </a:xfrm>
          <a:custGeom>
            <a:avLst/>
            <a:gdLst/>
            <a:ahLst/>
            <a:cxnLst>
              <a:cxn ang="0">
                <a:pos x="5" y="70"/>
              </a:cxn>
              <a:cxn ang="0">
                <a:pos x="20" y="71"/>
              </a:cxn>
              <a:cxn ang="0">
                <a:pos x="30" y="68"/>
              </a:cxn>
              <a:cxn ang="0">
                <a:pos x="35" y="61"/>
              </a:cxn>
              <a:cxn ang="0">
                <a:pos x="41" y="55"/>
              </a:cxn>
              <a:cxn ang="0">
                <a:pos x="48" y="56"/>
              </a:cxn>
              <a:cxn ang="0">
                <a:pos x="43" y="50"/>
              </a:cxn>
              <a:cxn ang="0">
                <a:pos x="48" y="41"/>
              </a:cxn>
              <a:cxn ang="0">
                <a:pos x="60" y="32"/>
              </a:cxn>
              <a:cxn ang="0">
                <a:pos x="56" y="25"/>
              </a:cxn>
              <a:cxn ang="0">
                <a:pos x="70" y="15"/>
              </a:cxn>
              <a:cxn ang="0">
                <a:pos x="81" y="8"/>
              </a:cxn>
              <a:cxn ang="0">
                <a:pos x="86" y="2"/>
              </a:cxn>
              <a:cxn ang="0">
                <a:pos x="96" y="3"/>
              </a:cxn>
              <a:cxn ang="0">
                <a:pos x="108" y="7"/>
              </a:cxn>
              <a:cxn ang="0">
                <a:pos x="118" y="5"/>
              </a:cxn>
              <a:cxn ang="0">
                <a:pos x="129" y="8"/>
              </a:cxn>
              <a:cxn ang="0">
                <a:pos x="139" y="10"/>
              </a:cxn>
              <a:cxn ang="0">
                <a:pos x="153" y="13"/>
              </a:cxn>
              <a:cxn ang="0">
                <a:pos x="153" y="23"/>
              </a:cxn>
              <a:cxn ang="0">
                <a:pos x="156" y="35"/>
              </a:cxn>
              <a:cxn ang="0">
                <a:pos x="164" y="46"/>
              </a:cxn>
              <a:cxn ang="0">
                <a:pos x="176" y="56"/>
              </a:cxn>
              <a:cxn ang="0">
                <a:pos x="186" y="66"/>
              </a:cxn>
              <a:cxn ang="0">
                <a:pos x="196" y="78"/>
              </a:cxn>
              <a:cxn ang="0">
                <a:pos x="199" y="83"/>
              </a:cxn>
              <a:cxn ang="0">
                <a:pos x="183" y="93"/>
              </a:cxn>
              <a:cxn ang="0">
                <a:pos x="174" y="91"/>
              </a:cxn>
              <a:cxn ang="0">
                <a:pos x="179" y="105"/>
              </a:cxn>
              <a:cxn ang="0">
                <a:pos x="184" y="116"/>
              </a:cxn>
              <a:cxn ang="0">
                <a:pos x="184" y="121"/>
              </a:cxn>
              <a:cxn ang="0">
                <a:pos x="168" y="125"/>
              </a:cxn>
              <a:cxn ang="0">
                <a:pos x="163" y="139"/>
              </a:cxn>
              <a:cxn ang="0">
                <a:pos x="153" y="138"/>
              </a:cxn>
              <a:cxn ang="0">
                <a:pos x="143" y="136"/>
              </a:cxn>
              <a:cxn ang="0">
                <a:pos x="133" y="141"/>
              </a:cxn>
              <a:cxn ang="0">
                <a:pos x="128" y="136"/>
              </a:cxn>
              <a:cxn ang="0">
                <a:pos x="113" y="139"/>
              </a:cxn>
              <a:cxn ang="0">
                <a:pos x="103" y="138"/>
              </a:cxn>
              <a:cxn ang="0">
                <a:pos x="98" y="139"/>
              </a:cxn>
              <a:cxn ang="0">
                <a:pos x="85" y="139"/>
              </a:cxn>
              <a:cxn ang="0">
                <a:pos x="78" y="134"/>
              </a:cxn>
              <a:cxn ang="0">
                <a:pos x="58" y="130"/>
              </a:cxn>
              <a:cxn ang="0">
                <a:pos x="50" y="133"/>
              </a:cxn>
              <a:cxn ang="0">
                <a:pos x="26" y="134"/>
              </a:cxn>
              <a:cxn ang="0">
                <a:pos x="13" y="134"/>
              </a:cxn>
              <a:cxn ang="0">
                <a:pos x="10" y="131"/>
              </a:cxn>
              <a:cxn ang="0">
                <a:pos x="3" y="118"/>
              </a:cxn>
              <a:cxn ang="0">
                <a:pos x="11" y="111"/>
              </a:cxn>
              <a:cxn ang="0">
                <a:pos x="8" y="96"/>
              </a:cxn>
              <a:cxn ang="0">
                <a:pos x="5" y="86"/>
              </a:cxn>
              <a:cxn ang="0">
                <a:pos x="0" y="73"/>
              </a:cxn>
            </a:cxnLst>
            <a:rect l="0" t="0" r="r" b="b"/>
            <a:pathLst>
              <a:path w="202" h="141">
                <a:moveTo>
                  <a:pt x="0" y="73"/>
                </a:moveTo>
                <a:lnTo>
                  <a:pt x="5" y="70"/>
                </a:lnTo>
                <a:lnTo>
                  <a:pt x="13" y="68"/>
                </a:lnTo>
                <a:lnTo>
                  <a:pt x="20" y="71"/>
                </a:lnTo>
                <a:lnTo>
                  <a:pt x="26" y="68"/>
                </a:lnTo>
                <a:lnTo>
                  <a:pt x="30" y="68"/>
                </a:lnTo>
                <a:lnTo>
                  <a:pt x="28" y="61"/>
                </a:lnTo>
                <a:lnTo>
                  <a:pt x="35" y="61"/>
                </a:lnTo>
                <a:lnTo>
                  <a:pt x="38" y="55"/>
                </a:lnTo>
                <a:lnTo>
                  <a:pt x="41" y="55"/>
                </a:lnTo>
                <a:lnTo>
                  <a:pt x="43" y="56"/>
                </a:lnTo>
                <a:lnTo>
                  <a:pt x="48" y="56"/>
                </a:lnTo>
                <a:lnTo>
                  <a:pt x="48" y="51"/>
                </a:lnTo>
                <a:lnTo>
                  <a:pt x="43" y="50"/>
                </a:lnTo>
                <a:lnTo>
                  <a:pt x="43" y="43"/>
                </a:lnTo>
                <a:lnTo>
                  <a:pt x="48" y="41"/>
                </a:lnTo>
                <a:lnTo>
                  <a:pt x="51" y="35"/>
                </a:lnTo>
                <a:lnTo>
                  <a:pt x="60" y="32"/>
                </a:lnTo>
                <a:lnTo>
                  <a:pt x="60" y="27"/>
                </a:lnTo>
                <a:lnTo>
                  <a:pt x="56" y="25"/>
                </a:lnTo>
                <a:lnTo>
                  <a:pt x="61" y="18"/>
                </a:lnTo>
                <a:lnTo>
                  <a:pt x="70" y="15"/>
                </a:lnTo>
                <a:lnTo>
                  <a:pt x="80" y="13"/>
                </a:lnTo>
                <a:lnTo>
                  <a:pt x="81" y="8"/>
                </a:lnTo>
                <a:lnTo>
                  <a:pt x="85" y="7"/>
                </a:lnTo>
                <a:lnTo>
                  <a:pt x="86" y="2"/>
                </a:lnTo>
                <a:lnTo>
                  <a:pt x="93" y="0"/>
                </a:lnTo>
                <a:lnTo>
                  <a:pt x="96" y="3"/>
                </a:lnTo>
                <a:lnTo>
                  <a:pt x="103" y="0"/>
                </a:lnTo>
                <a:lnTo>
                  <a:pt x="108" y="7"/>
                </a:lnTo>
                <a:lnTo>
                  <a:pt x="113" y="5"/>
                </a:lnTo>
                <a:lnTo>
                  <a:pt x="118" y="5"/>
                </a:lnTo>
                <a:lnTo>
                  <a:pt x="123" y="13"/>
                </a:lnTo>
                <a:lnTo>
                  <a:pt x="129" y="8"/>
                </a:lnTo>
                <a:lnTo>
                  <a:pt x="136" y="7"/>
                </a:lnTo>
                <a:lnTo>
                  <a:pt x="139" y="10"/>
                </a:lnTo>
                <a:lnTo>
                  <a:pt x="143" y="10"/>
                </a:lnTo>
                <a:lnTo>
                  <a:pt x="153" y="13"/>
                </a:lnTo>
                <a:lnTo>
                  <a:pt x="154" y="18"/>
                </a:lnTo>
                <a:lnTo>
                  <a:pt x="153" y="23"/>
                </a:lnTo>
                <a:lnTo>
                  <a:pt x="156" y="28"/>
                </a:lnTo>
                <a:lnTo>
                  <a:pt x="156" y="35"/>
                </a:lnTo>
                <a:lnTo>
                  <a:pt x="163" y="40"/>
                </a:lnTo>
                <a:lnTo>
                  <a:pt x="164" y="46"/>
                </a:lnTo>
                <a:lnTo>
                  <a:pt x="171" y="55"/>
                </a:lnTo>
                <a:lnTo>
                  <a:pt x="176" y="56"/>
                </a:lnTo>
                <a:lnTo>
                  <a:pt x="178" y="65"/>
                </a:lnTo>
                <a:lnTo>
                  <a:pt x="186" y="66"/>
                </a:lnTo>
                <a:lnTo>
                  <a:pt x="196" y="73"/>
                </a:lnTo>
                <a:lnTo>
                  <a:pt x="196" y="78"/>
                </a:lnTo>
                <a:lnTo>
                  <a:pt x="202" y="81"/>
                </a:lnTo>
                <a:lnTo>
                  <a:pt x="199" y="83"/>
                </a:lnTo>
                <a:lnTo>
                  <a:pt x="194" y="91"/>
                </a:lnTo>
                <a:lnTo>
                  <a:pt x="183" y="93"/>
                </a:lnTo>
                <a:lnTo>
                  <a:pt x="178" y="88"/>
                </a:lnTo>
                <a:lnTo>
                  <a:pt x="174" y="91"/>
                </a:lnTo>
                <a:lnTo>
                  <a:pt x="176" y="96"/>
                </a:lnTo>
                <a:lnTo>
                  <a:pt x="179" y="105"/>
                </a:lnTo>
                <a:lnTo>
                  <a:pt x="179" y="110"/>
                </a:lnTo>
                <a:lnTo>
                  <a:pt x="184" y="116"/>
                </a:lnTo>
                <a:lnTo>
                  <a:pt x="184" y="121"/>
                </a:lnTo>
                <a:lnTo>
                  <a:pt x="184" y="121"/>
                </a:lnTo>
                <a:lnTo>
                  <a:pt x="174" y="123"/>
                </a:lnTo>
                <a:lnTo>
                  <a:pt x="168" y="125"/>
                </a:lnTo>
                <a:lnTo>
                  <a:pt x="163" y="133"/>
                </a:lnTo>
                <a:lnTo>
                  <a:pt x="163" y="139"/>
                </a:lnTo>
                <a:lnTo>
                  <a:pt x="158" y="141"/>
                </a:lnTo>
                <a:lnTo>
                  <a:pt x="153" y="138"/>
                </a:lnTo>
                <a:lnTo>
                  <a:pt x="146" y="139"/>
                </a:lnTo>
                <a:lnTo>
                  <a:pt x="143" y="136"/>
                </a:lnTo>
                <a:lnTo>
                  <a:pt x="138" y="136"/>
                </a:lnTo>
                <a:lnTo>
                  <a:pt x="133" y="141"/>
                </a:lnTo>
                <a:lnTo>
                  <a:pt x="129" y="141"/>
                </a:lnTo>
                <a:lnTo>
                  <a:pt x="128" y="136"/>
                </a:lnTo>
                <a:lnTo>
                  <a:pt x="121" y="136"/>
                </a:lnTo>
                <a:lnTo>
                  <a:pt x="113" y="139"/>
                </a:lnTo>
                <a:lnTo>
                  <a:pt x="109" y="138"/>
                </a:lnTo>
                <a:lnTo>
                  <a:pt x="103" y="138"/>
                </a:lnTo>
                <a:lnTo>
                  <a:pt x="101" y="139"/>
                </a:lnTo>
                <a:lnTo>
                  <a:pt x="98" y="139"/>
                </a:lnTo>
                <a:lnTo>
                  <a:pt x="93" y="136"/>
                </a:lnTo>
                <a:lnTo>
                  <a:pt x="85" y="139"/>
                </a:lnTo>
                <a:lnTo>
                  <a:pt x="85" y="136"/>
                </a:lnTo>
                <a:lnTo>
                  <a:pt x="78" y="134"/>
                </a:lnTo>
                <a:lnTo>
                  <a:pt x="65" y="133"/>
                </a:lnTo>
                <a:lnTo>
                  <a:pt x="58" y="130"/>
                </a:lnTo>
                <a:lnTo>
                  <a:pt x="55" y="130"/>
                </a:lnTo>
                <a:lnTo>
                  <a:pt x="50" y="133"/>
                </a:lnTo>
                <a:lnTo>
                  <a:pt x="43" y="133"/>
                </a:lnTo>
                <a:lnTo>
                  <a:pt x="26" y="134"/>
                </a:lnTo>
                <a:lnTo>
                  <a:pt x="21" y="138"/>
                </a:lnTo>
                <a:lnTo>
                  <a:pt x="13" y="134"/>
                </a:lnTo>
                <a:lnTo>
                  <a:pt x="10" y="134"/>
                </a:lnTo>
                <a:lnTo>
                  <a:pt x="10" y="131"/>
                </a:lnTo>
                <a:lnTo>
                  <a:pt x="5" y="125"/>
                </a:lnTo>
                <a:lnTo>
                  <a:pt x="3" y="118"/>
                </a:lnTo>
                <a:lnTo>
                  <a:pt x="6" y="113"/>
                </a:lnTo>
                <a:lnTo>
                  <a:pt x="11" y="111"/>
                </a:lnTo>
                <a:lnTo>
                  <a:pt x="11" y="98"/>
                </a:lnTo>
                <a:lnTo>
                  <a:pt x="8" y="96"/>
                </a:lnTo>
                <a:lnTo>
                  <a:pt x="8" y="90"/>
                </a:lnTo>
                <a:lnTo>
                  <a:pt x="5" y="86"/>
                </a:lnTo>
                <a:lnTo>
                  <a:pt x="1" y="75"/>
                </a:lnTo>
                <a:lnTo>
                  <a:pt x="0" y="7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39" name="9Slide.vn 37">
            <a:extLst>
              <a:ext uri="{FF2B5EF4-FFF2-40B4-BE49-F238E27FC236}">
                <a16:creationId xmlns:a16="http://schemas.microsoft.com/office/drawing/2014/main" id="{A5C5CB3A-F1DC-4599-9AB6-11A48D7CC9CB}"/>
              </a:ext>
            </a:extLst>
          </p:cNvPr>
          <p:cNvSpPr>
            <a:spLocks/>
          </p:cNvSpPr>
          <p:nvPr/>
        </p:nvSpPr>
        <p:spPr bwMode="auto">
          <a:xfrm>
            <a:off x="9284478" y="2261219"/>
            <a:ext cx="321567" cy="176141"/>
          </a:xfrm>
          <a:custGeom>
            <a:avLst/>
            <a:gdLst/>
            <a:ahLst/>
            <a:cxnLst>
              <a:cxn ang="0">
                <a:pos x="58" y="20"/>
              </a:cxn>
              <a:cxn ang="0">
                <a:pos x="93" y="21"/>
              </a:cxn>
              <a:cxn ang="0">
                <a:pos x="116" y="26"/>
              </a:cxn>
              <a:cxn ang="0">
                <a:pos x="143" y="23"/>
              </a:cxn>
              <a:cxn ang="0">
                <a:pos x="161" y="26"/>
              </a:cxn>
              <a:cxn ang="0">
                <a:pos x="183" y="12"/>
              </a:cxn>
              <a:cxn ang="0">
                <a:pos x="209" y="3"/>
              </a:cxn>
              <a:cxn ang="0">
                <a:pos x="249" y="2"/>
              </a:cxn>
              <a:cxn ang="0">
                <a:pos x="274" y="26"/>
              </a:cxn>
              <a:cxn ang="0">
                <a:pos x="287" y="48"/>
              </a:cxn>
              <a:cxn ang="0">
                <a:pos x="320" y="56"/>
              </a:cxn>
              <a:cxn ang="0">
                <a:pos x="347" y="70"/>
              </a:cxn>
              <a:cxn ang="0">
                <a:pos x="375" y="70"/>
              </a:cxn>
              <a:cxn ang="0">
                <a:pos x="399" y="78"/>
              </a:cxn>
              <a:cxn ang="0">
                <a:pos x="395" y="105"/>
              </a:cxn>
              <a:cxn ang="0">
                <a:pos x="379" y="128"/>
              </a:cxn>
              <a:cxn ang="0">
                <a:pos x="364" y="146"/>
              </a:cxn>
              <a:cxn ang="0">
                <a:pos x="344" y="153"/>
              </a:cxn>
              <a:cxn ang="0">
                <a:pos x="324" y="161"/>
              </a:cxn>
              <a:cxn ang="0">
                <a:pos x="302" y="161"/>
              </a:cxn>
              <a:cxn ang="0">
                <a:pos x="297" y="176"/>
              </a:cxn>
              <a:cxn ang="0">
                <a:pos x="299" y="168"/>
              </a:cxn>
              <a:cxn ang="0">
                <a:pos x="284" y="179"/>
              </a:cxn>
              <a:cxn ang="0">
                <a:pos x="266" y="179"/>
              </a:cxn>
              <a:cxn ang="0">
                <a:pos x="286" y="186"/>
              </a:cxn>
              <a:cxn ang="0">
                <a:pos x="289" y="191"/>
              </a:cxn>
              <a:cxn ang="0">
                <a:pos x="297" y="201"/>
              </a:cxn>
              <a:cxn ang="0">
                <a:pos x="287" y="179"/>
              </a:cxn>
              <a:cxn ang="0">
                <a:pos x="309" y="201"/>
              </a:cxn>
              <a:cxn ang="0">
                <a:pos x="330" y="194"/>
              </a:cxn>
              <a:cxn ang="0">
                <a:pos x="330" y="206"/>
              </a:cxn>
              <a:cxn ang="0">
                <a:pos x="296" y="214"/>
              </a:cxn>
              <a:cxn ang="0">
                <a:pos x="264" y="219"/>
              </a:cxn>
              <a:cxn ang="0">
                <a:pos x="251" y="201"/>
              </a:cxn>
              <a:cxn ang="0">
                <a:pos x="264" y="189"/>
              </a:cxn>
              <a:cxn ang="0">
                <a:pos x="259" y="183"/>
              </a:cxn>
              <a:cxn ang="0">
                <a:pos x="234" y="179"/>
              </a:cxn>
              <a:cxn ang="0">
                <a:pos x="224" y="171"/>
              </a:cxn>
              <a:cxn ang="0">
                <a:pos x="231" y="168"/>
              </a:cxn>
              <a:cxn ang="0">
                <a:pos x="226" y="163"/>
              </a:cxn>
              <a:cxn ang="0">
                <a:pos x="216" y="164"/>
              </a:cxn>
              <a:cxn ang="0">
                <a:pos x="199" y="176"/>
              </a:cxn>
              <a:cxn ang="0">
                <a:pos x="181" y="194"/>
              </a:cxn>
              <a:cxn ang="0">
                <a:pos x="179" y="204"/>
              </a:cxn>
              <a:cxn ang="0">
                <a:pos x="154" y="204"/>
              </a:cxn>
              <a:cxn ang="0">
                <a:pos x="151" y="191"/>
              </a:cxn>
              <a:cxn ang="0">
                <a:pos x="164" y="171"/>
              </a:cxn>
              <a:cxn ang="0">
                <a:pos x="179" y="164"/>
              </a:cxn>
              <a:cxn ang="0">
                <a:pos x="166" y="146"/>
              </a:cxn>
              <a:cxn ang="0">
                <a:pos x="146" y="121"/>
              </a:cxn>
              <a:cxn ang="0">
                <a:pos x="119" y="116"/>
              </a:cxn>
              <a:cxn ang="0">
                <a:pos x="103" y="113"/>
              </a:cxn>
              <a:cxn ang="0">
                <a:pos x="100" y="128"/>
              </a:cxn>
              <a:cxn ang="0">
                <a:pos x="63" y="138"/>
              </a:cxn>
              <a:cxn ang="0">
                <a:pos x="35" y="131"/>
              </a:cxn>
              <a:cxn ang="0">
                <a:pos x="12" y="126"/>
              </a:cxn>
              <a:cxn ang="0">
                <a:pos x="7" y="100"/>
              </a:cxn>
              <a:cxn ang="0">
                <a:pos x="28" y="66"/>
              </a:cxn>
              <a:cxn ang="0">
                <a:pos x="35" y="50"/>
              </a:cxn>
              <a:cxn ang="0">
                <a:pos x="25" y="25"/>
              </a:cxn>
            </a:cxnLst>
            <a:rect l="0" t="0" r="r" b="b"/>
            <a:pathLst>
              <a:path w="399" h="224">
                <a:moveTo>
                  <a:pt x="25" y="21"/>
                </a:moveTo>
                <a:lnTo>
                  <a:pt x="28" y="21"/>
                </a:lnTo>
                <a:lnTo>
                  <a:pt x="36" y="25"/>
                </a:lnTo>
                <a:lnTo>
                  <a:pt x="41" y="21"/>
                </a:lnTo>
                <a:lnTo>
                  <a:pt x="58" y="20"/>
                </a:lnTo>
                <a:lnTo>
                  <a:pt x="65" y="20"/>
                </a:lnTo>
                <a:lnTo>
                  <a:pt x="70" y="17"/>
                </a:lnTo>
                <a:lnTo>
                  <a:pt x="73" y="17"/>
                </a:lnTo>
                <a:lnTo>
                  <a:pt x="80" y="20"/>
                </a:lnTo>
                <a:lnTo>
                  <a:pt x="93" y="21"/>
                </a:lnTo>
                <a:lnTo>
                  <a:pt x="100" y="23"/>
                </a:lnTo>
                <a:lnTo>
                  <a:pt x="100" y="26"/>
                </a:lnTo>
                <a:lnTo>
                  <a:pt x="108" y="23"/>
                </a:lnTo>
                <a:lnTo>
                  <a:pt x="113" y="26"/>
                </a:lnTo>
                <a:lnTo>
                  <a:pt x="116" y="26"/>
                </a:lnTo>
                <a:lnTo>
                  <a:pt x="118" y="25"/>
                </a:lnTo>
                <a:lnTo>
                  <a:pt x="124" y="25"/>
                </a:lnTo>
                <a:lnTo>
                  <a:pt x="128" y="26"/>
                </a:lnTo>
                <a:lnTo>
                  <a:pt x="136" y="23"/>
                </a:lnTo>
                <a:lnTo>
                  <a:pt x="143" y="23"/>
                </a:lnTo>
                <a:lnTo>
                  <a:pt x="144" y="28"/>
                </a:lnTo>
                <a:lnTo>
                  <a:pt x="148" y="28"/>
                </a:lnTo>
                <a:lnTo>
                  <a:pt x="153" y="23"/>
                </a:lnTo>
                <a:lnTo>
                  <a:pt x="158" y="23"/>
                </a:lnTo>
                <a:lnTo>
                  <a:pt x="161" y="26"/>
                </a:lnTo>
                <a:lnTo>
                  <a:pt x="168" y="25"/>
                </a:lnTo>
                <a:lnTo>
                  <a:pt x="173" y="28"/>
                </a:lnTo>
                <a:lnTo>
                  <a:pt x="178" y="26"/>
                </a:lnTo>
                <a:lnTo>
                  <a:pt x="178" y="20"/>
                </a:lnTo>
                <a:lnTo>
                  <a:pt x="183" y="12"/>
                </a:lnTo>
                <a:lnTo>
                  <a:pt x="189" y="10"/>
                </a:lnTo>
                <a:lnTo>
                  <a:pt x="199" y="8"/>
                </a:lnTo>
                <a:lnTo>
                  <a:pt x="204" y="8"/>
                </a:lnTo>
                <a:lnTo>
                  <a:pt x="209" y="8"/>
                </a:lnTo>
                <a:lnTo>
                  <a:pt x="209" y="3"/>
                </a:lnTo>
                <a:lnTo>
                  <a:pt x="213" y="0"/>
                </a:lnTo>
                <a:lnTo>
                  <a:pt x="224" y="3"/>
                </a:lnTo>
                <a:lnTo>
                  <a:pt x="237" y="3"/>
                </a:lnTo>
                <a:lnTo>
                  <a:pt x="242" y="2"/>
                </a:lnTo>
                <a:lnTo>
                  <a:pt x="249" y="2"/>
                </a:lnTo>
                <a:lnTo>
                  <a:pt x="252" y="12"/>
                </a:lnTo>
                <a:lnTo>
                  <a:pt x="257" y="15"/>
                </a:lnTo>
                <a:lnTo>
                  <a:pt x="254" y="20"/>
                </a:lnTo>
                <a:lnTo>
                  <a:pt x="261" y="28"/>
                </a:lnTo>
                <a:lnTo>
                  <a:pt x="274" y="26"/>
                </a:lnTo>
                <a:lnTo>
                  <a:pt x="279" y="30"/>
                </a:lnTo>
                <a:lnTo>
                  <a:pt x="281" y="35"/>
                </a:lnTo>
                <a:lnTo>
                  <a:pt x="286" y="35"/>
                </a:lnTo>
                <a:lnTo>
                  <a:pt x="286" y="41"/>
                </a:lnTo>
                <a:lnTo>
                  <a:pt x="287" y="48"/>
                </a:lnTo>
                <a:lnTo>
                  <a:pt x="299" y="58"/>
                </a:lnTo>
                <a:lnTo>
                  <a:pt x="302" y="53"/>
                </a:lnTo>
                <a:lnTo>
                  <a:pt x="309" y="56"/>
                </a:lnTo>
                <a:lnTo>
                  <a:pt x="315" y="55"/>
                </a:lnTo>
                <a:lnTo>
                  <a:pt x="320" y="56"/>
                </a:lnTo>
                <a:lnTo>
                  <a:pt x="329" y="51"/>
                </a:lnTo>
                <a:lnTo>
                  <a:pt x="332" y="50"/>
                </a:lnTo>
                <a:lnTo>
                  <a:pt x="337" y="61"/>
                </a:lnTo>
                <a:lnTo>
                  <a:pt x="345" y="65"/>
                </a:lnTo>
                <a:lnTo>
                  <a:pt x="347" y="70"/>
                </a:lnTo>
                <a:lnTo>
                  <a:pt x="350" y="66"/>
                </a:lnTo>
                <a:lnTo>
                  <a:pt x="360" y="68"/>
                </a:lnTo>
                <a:lnTo>
                  <a:pt x="365" y="68"/>
                </a:lnTo>
                <a:lnTo>
                  <a:pt x="370" y="71"/>
                </a:lnTo>
                <a:lnTo>
                  <a:pt x="375" y="70"/>
                </a:lnTo>
                <a:lnTo>
                  <a:pt x="382" y="73"/>
                </a:lnTo>
                <a:lnTo>
                  <a:pt x="390" y="75"/>
                </a:lnTo>
                <a:lnTo>
                  <a:pt x="394" y="71"/>
                </a:lnTo>
                <a:lnTo>
                  <a:pt x="395" y="76"/>
                </a:lnTo>
                <a:lnTo>
                  <a:pt x="399" y="78"/>
                </a:lnTo>
                <a:lnTo>
                  <a:pt x="399" y="85"/>
                </a:lnTo>
                <a:lnTo>
                  <a:pt x="395" y="90"/>
                </a:lnTo>
                <a:lnTo>
                  <a:pt x="390" y="90"/>
                </a:lnTo>
                <a:lnTo>
                  <a:pt x="389" y="100"/>
                </a:lnTo>
                <a:lnTo>
                  <a:pt x="395" y="105"/>
                </a:lnTo>
                <a:lnTo>
                  <a:pt x="397" y="110"/>
                </a:lnTo>
                <a:lnTo>
                  <a:pt x="394" y="118"/>
                </a:lnTo>
                <a:lnTo>
                  <a:pt x="394" y="124"/>
                </a:lnTo>
                <a:lnTo>
                  <a:pt x="390" y="126"/>
                </a:lnTo>
                <a:lnTo>
                  <a:pt x="379" y="128"/>
                </a:lnTo>
                <a:lnTo>
                  <a:pt x="372" y="134"/>
                </a:lnTo>
                <a:lnTo>
                  <a:pt x="370" y="136"/>
                </a:lnTo>
                <a:lnTo>
                  <a:pt x="369" y="146"/>
                </a:lnTo>
                <a:lnTo>
                  <a:pt x="364" y="148"/>
                </a:lnTo>
                <a:lnTo>
                  <a:pt x="364" y="146"/>
                </a:lnTo>
                <a:lnTo>
                  <a:pt x="360" y="146"/>
                </a:lnTo>
                <a:lnTo>
                  <a:pt x="354" y="148"/>
                </a:lnTo>
                <a:lnTo>
                  <a:pt x="349" y="148"/>
                </a:lnTo>
                <a:lnTo>
                  <a:pt x="345" y="149"/>
                </a:lnTo>
                <a:lnTo>
                  <a:pt x="344" y="153"/>
                </a:lnTo>
                <a:lnTo>
                  <a:pt x="339" y="153"/>
                </a:lnTo>
                <a:lnTo>
                  <a:pt x="335" y="156"/>
                </a:lnTo>
                <a:lnTo>
                  <a:pt x="330" y="161"/>
                </a:lnTo>
                <a:lnTo>
                  <a:pt x="329" y="161"/>
                </a:lnTo>
                <a:lnTo>
                  <a:pt x="324" y="161"/>
                </a:lnTo>
                <a:lnTo>
                  <a:pt x="319" y="164"/>
                </a:lnTo>
                <a:lnTo>
                  <a:pt x="314" y="163"/>
                </a:lnTo>
                <a:lnTo>
                  <a:pt x="309" y="166"/>
                </a:lnTo>
                <a:lnTo>
                  <a:pt x="306" y="166"/>
                </a:lnTo>
                <a:lnTo>
                  <a:pt x="302" y="161"/>
                </a:lnTo>
                <a:lnTo>
                  <a:pt x="301" y="161"/>
                </a:lnTo>
                <a:lnTo>
                  <a:pt x="301" y="163"/>
                </a:lnTo>
                <a:lnTo>
                  <a:pt x="304" y="166"/>
                </a:lnTo>
                <a:lnTo>
                  <a:pt x="302" y="169"/>
                </a:lnTo>
                <a:lnTo>
                  <a:pt x="297" y="176"/>
                </a:lnTo>
                <a:lnTo>
                  <a:pt x="296" y="178"/>
                </a:lnTo>
                <a:lnTo>
                  <a:pt x="294" y="176"/>
                </a:lnTo>
                <a:lnTo>
                  <a:pt x="296" y="174"/>
                </a:lnTo>
                <a:lnTo>
                  <a:pt x="301" y="169"/>
                </a:lnTo>
                <a:lnTo>
                  <a:pt x="299" y="168"/>
                </a:lnTo>
                <a:lnTo>
                  <a:pt x="297" y="166"/>
                </a:lnTo>
                <a:lnTo>
                  <a:pt x="296" y="169"/>
                </a:lnTo>
                <a:lnTo>
                  <a:pt x="289" y="176"/>
                </a:lnTo>
                <a:lnTo>
                  <a:pt x="284" y="176"/>
                </a:lnTo>
                <a:lnTo>
                  <a:pt x="284" y="179"/>
                </a:lnTo>
                <a:lnTo>
                  <a:pt x="279" y="179"/>
                </a:lnTo>
                <a:lnTo>
                  <a:pt x="276" y="176"/>
                </a:lnTo>
                <a:lnTo>
                  <a:pt x="272" y="179"/>
                </a:lnTo>
                <a:lnTo>
                  <a:pt x="267" y="178"/>
                </a:lnTo>
                <a:lnTo>
                  <a:pt x="266" y="179"/>
                </a:lnTo>
                <a:lnTo>
                  <a:pt x="269" y="183"/>
                </a:lnTo>
                <a:lnTo>
                  <a:pt x="277" y="181"/>
                </a:lnTo>
                <a:lnTo>
                  <a:pt x="279" y="184"/>
                </a:lnTo>
                <a:lnTo>
                  <a:pt x="282" y="186"/>
                </a:lnTo>
                <a:lnTo>
                  <a:pt x="286" y="186"/>
                </a:lnTo>
                <a:lnTo>
                  <a:pt x="287" y="188"/>
                </a:lnTo>
                <a:lnTo>
                  <a:pt x="284" y="189"/>
                </a:lnTo>
                <a:lnTo>
                  <a:pt x="286" y="193"/>
                </a:lnTo>
                <a:lnTo>
                  <a:pt x="287" y="191"/>
                </a:lnTo>
                <a:lnTo>
                  <a:pt x="289" y="191"/>
                </a:lnTo>
                <a:lnTo>
                  <a:pt x="289" y="194"/>
                </a:lnTo>
                <a:lnTo>
                  <a:pt x="292" y="191"/>
                </a:lnTo>
                <a:lnTo>
                  <a:pt x="294" y="193"/>
                </a:lnTo>
                <a:lnTo>
                  <a:pt x="296" y="198"/>
                </a:lnTo>
                <a:lnTo>
                  <a:pt x="297" y="201"/>
                </a:lnTo>
                <a:lnTo>
                  <a:pt x="304" y="203"/>
                </a:lnTo>
                <a:lnTo>
                  <a:pt x="306" y="201"/>
                </a:lnTo>
                <a:lnTo>
                  <a:pt x="297" y="194"/>
                </a:lnTo>
                <a:lnTo>
                  <a:pt x="289" y="184"/>
                </a:lnTo>
                <a:lnTo>
                  <a:pt x="287" y="179"/>
                </a:lnTo>
                <a:lnTo>
                  <a:pt x="289" y="178"/>
                </a:lnTo>
                <a:lnTo>
                  <a:pt x="292" y="183"/>
                </a:lnTo>
                <a:lnTo>
                  <a:pt x="294" y="189"/>
                </a:lnTo>
                <a:lnTo>
                  <a:pt x="306" y="201"/>
                </a:lnTo>
                <a:lnTo>
                  <a:pt x="309" y="201"/>
                </a:lnTo>
                <a:lnTo>
                  <a:pt x="312" y="198"/>
                </a:lnTo>
                <a:lnTo>
                  <a:pt x="315" y="198"/>
                </a:lnTo>
                <a:lnTo>
                  <a:pt x="320" y="199"/>
                </a:lnTo>
                <a:lnTo>
                  <a:pt x="322" y="196"/>
                </a:lnTo>
                <a:lnTo>
                  <a:pt x="330" y="194"/>
                </a:lnTo>
                <a:lnTo>
                  <a:pt x="335" y="194"/>
                </a:lnTo>
                <a:lnTo>
                  <a:pt x="334" y="198"/>
                </a:lnTo>
                <a:lnTo>
                  <a:pt x="332" y="199"/>
                </a:lnTo>
                <a:lnTo>
                  <a:pt x="334" y="203"/>
                </a:lnTo>
                <a:lnTo>
                  <a:pt x="330" y="206"/>
                </a:lnTo>
                <a:lnTo>
                  <a:pt x="324" y="208"/>
                </a:lnTo>
                <a:lnTo>
                  <a:pt x="314" y="206"/>
                </a:lnTo>
                <a:lnTo>
                  <a:pt x="307" y="209"/>
                </a:lnTo>
                <a:lnTo>
                  <a:pt x="304" y="214"/>
                </a:lnTo>
                <a:lnTo>
                  <a:pt x="296" y="214"/>
                </a:lnTo>
                <a:lnTo>
                  <a:pt x="284" y="221"/>
                </a:lnTo>
                <a:lnTo>
                  <a:pt x="276" y="224"/>
                </a:lnTo>
                <a:lnTo>
                  <a:pt x="267" y="224"/>
                </a:lnTo>
                <a:lnTo>
                  <a:pt x="264" y="221"/>
                </a:lnTo>
                <a:lnTo>
                  <a:pt x="264" y="219"/>
                </a:lnTo>
                <a:lnTo>
                  <a:pt x="267" y="213"/>
                </a:lnTo>
                <a:lnTo>
                  <a:pt x="267" y="209"/>
                </a:lnTo>
                <a:lnTo>
                  <a:pt x="259" y="203"/>
                </a:lnTo>
                <a:lnTo>
                  <a:pt x="257" y="204"/>
                </a:lnTo>
                <a:lnTo>
                  <a:pt x="251" y="201"/>
                </a:lnTo>
                <a:lnTo>
                  <a:pt x="247" y="204"/>
                </a:lnTo>
                <a:lnTo>
                  <a:pt x="244" y="203"/>
                </a:lnTo>
                <a:lnTo>
                  <a:pt x="249" y="196"/>
                </a:lnTo>
                <a:lnTo>
                  <a:pt x="257" y="191"/>
                </a:lnTo>
                <a:lnTo>
                  <a:pt x="264" y="189"/>
                </a:lnTo>
                <a:lnTo>
                  <a:pt x="267" y="188"/>
                </a:lnTo>
                <a:lnTo>
                  <a:pt x="264" y="186"/>
                </a:lnTo>
                <a:lnTo>
                  <a:pt x="262" y="179"/>
                </a:lnTo>
                <a:lnTo>
                  <a:pt x="261" y="179"/>
                </a:lnTo>
                <a:lnTo>
                  <a:pt x="259" y="183"/>
                </a:lnTo>
                <a:lnTo>
                  <a:pt x="254" y="179"/>
                </a:lnTo>
                <a:lnTo>
                  <a:pt x="249" y="178"/>
                </a:lnTo>
                <a:lnTo>
                  <a:pt x="244" y="179"/>
                </a:lnTo>
                <a:lnTo>
                  <a:pt x="239" y="181"/>
                </a:lnTo>
                <a:lnTo>
                  <a:pt x="234" y="179"/>
                </a:lnTo>
                <a:lnTo>
                  <a:pt x="231" y="179"/>
                </a:lnTo>
                <a:lnTo>
                  <a:pt x="227" y="176"/>
                </a:lnTo>
                <a:lnTo>
                  <a:pt x="229" y="174"/>
                </a:lnTo>
                <a:lnTo>
                  <a:pt x="231" y="173"/>
                </a:lnTo>
                <a:lnTo>
                  <a:pt x="224" y="171"/>
                </a:lnTo>
                <a:lnTo>
                  <a:pt x="214" y="171"/>
                </a:lnTo>
                <a:lnTo>
                  <a:pt x="213" y="168"/>
                </a:lnTo>
                <a:lnTo>
                  <a:pt x="217" y="168"/>
                </a:lnTo>
                <a:lnTo>
                  <a:pt x="226" y="168"/>
                </a:lnTo>
                <a:lnTo>
                  <a:pt x="231" y="168"/>
                </a:lnTo>
                <a:lnTo>
                  <a:pt x="234" y="166"/>
                </a:lnTo>
                <a:lnTo>
                  <a:pt x="239" y="164"/>
                </a:lnTo>
                <a:lnTo>
                  <a:pt x="232" y="166"/>
                </a:lnTo>
                <a:lnTo>
                  <a:pt x="227" y="164"/>
                </a:lnTo>
                <a:lnTo>
                  <a:pt x="226" y="163"/>
                </a:lnTo>
                <a:lnTo>
                  <a:pt x="224" y="159"/>
                </a:lnTo>
                <a:lnTo>
                  <a:pt x="221" y="163"/>
                </a:lnTo>
                <a:lnTo>
                  <a:pt x="219" y="166"/>
                </a:lnTo>
                <a:lnTo>
                  <a:pt x="216" y="166"/>
                </a:lnTo>
                <a:lnTo>
                  <a:pt x="216" y="164"/>
                </a:lnTo>
                <a:lnTo>
                  <a:pt x="213" y="161"/>
                </a:lnTo>
                <a:lnTo>
                  <a:pt x="208" y="168"/>
                </a:lnTo>
                <a:lnTo>
                  <a:pt x="203" y="168"/>
                </a:lnTo>
                <a:lnTo>
                  <a:pt x="199" y="169"/>
                </a:lnTo>
                <a:lnTo>
                  <a:pt x="199" y="176"/>
                </a:lnTo>
                <a:lnTo>
                  <a:pt x="194" y="181"/>
                </a:lnTo>
                <a:lnTo>
                  <a:pt x="191" y="181"/>
                </a:lnTo>
                <a:lnTo>
                  <a:pt x="193" y="184"/>
                </a:lnTo>
                <a:lnTo>
                  <a:pt x="183" y="194"/>
                </a:lnTo>
                <a:lnTo>
                  <a:pt x="181" y="194"/>
                </a:lnTo>
                <a:lnTo>
                  <a:pt x="178" y="191"/>
                </a:lnTo>
                <a:lnTo>
                  <a:pt x="178" y="194"/>
                </a:lnTo>
                <a:lnTo>
                  <a:pt x="178" y="198"/>
                </a:lnTo>
                <a:lnTo>
                  <a:pt x="179" y="199"/>
                </a:lnTo>
                <a:lnTo>
                  <a:pt x="179" y="204"/>
                </a:lnTo>
                <a:lnTo>
                  <a:pt x="179" y="204"/>
                </a:lnTo>
                <a:lnTo>
                  <a:pt x="174" y="201"/>
                </a:lnTo>
                <a:lnTo>
                  <a:pt x="168" y="201"/>
                </a:lnTo>
                <a:lnTo>
                  <a:pt x="163" y="204"/>
                </a:lnTo>
                <a:lnTo>
                  <a:pt x="154" y="204"/>
                </a:lnTo>
                <a:lnTo>
                  <a:pt x="148" y="203"/>
                </a:lnTo>
                <a:lnTo>
                  <a:pt x="144" y="196"/>
                </a:lnTo>
                <a:lnTo>
                  <a:pt x="148" y="194"/>
                </a:lnTo>
                <a:lnTo>
                  <a:pt x="151" y="194"/>
                </a:lnTo>
                <a:lnTo>
                  <a:pt x="151" y="191"/>
                </a:lnTo>
                <a:lnTo>
                  <a:pt x="156" y="184"/>
                </a:lnTo>
                <a:lnTo>
                  <a:pt x="159" y="184"/>
                </a:lnTo>
                <a:lnTo>
                  <a:pt x="158" y="178"/>
                </a:lnTo>
                <a:lnTo>
                  <a:pt x="159" y="171"/>
                </a:lnTo>
                <a:lnTo>
                  <a:pt x="164" y="171"/>
                </a:lnTo>
                <a:lnTo>
                  <a:pt x="169" y="169"/>
                </a:lnTo>
                <a:lnTo>
                  <a:pt x="174" y="171"/>
                </a:lnTo>
                <a:lnTo>
                  <a:pt x="181" y="171"/>
                </a:lnTo>
                <a:lnTo>
                  <a:pt x="183" y="169"/>
                </a:lnTo>
                <a:lnTo>
                  <a:pt x="179" y="164"/>
                </a:lnTo>
                <a:lnTo>
                  <a:pt x="179" y="161"/>
                </a:lnTo>
                <a:lnTo>
                  <a:pt x="179" y="158"/>
                </a:lnTo>
                <a:lnTo>
                  <a:pt x="173" y="154"/>
                </a:lnTo>
                <a:lnTo>
                  <a:pt x="166" y="149"/>
                </a:lnTo>
                <a:lnTo>
                  <a:pt x="166" y="146"/>
                </a:lnTo>
                <a:lnTo>
                  <a:pt x="159" y="144"/>
                </a:lnTo>
                <a:lnTo>
                  <a:pt x="161" y="139"/>
                </a:lnTo>
                <a:lnTo>
                  <a:pt x="159" y="131"/>
                </a:lnTo>
                <a:lnTo>
                  <a:pt x="153" y="128"/>
                </a:lnTo>
                <a:lnTo>
                  <a:pt x="146" y="121"/>
                </a:lnTo>
                <a:lnTo>
                  <a:pt x="143" y="121"/>
                </a:lnTo>
                <a:lnTo>
                  <a:pt x="141" y="124"/>
                </a:lnTo>
                <a:lnTo>
                  <a:pt x="134" y="123"/>
                </a:lnTo>
                <a:lnTo>
                  <a:pt x="126" y="116"/>
                </a:lnTo>
                <a:lnTo>
                  <a:pt x="119" y="116"/>
                </a:lnTo>
                <a:lnTo>
                  <a:pt x="116" y="111"/>
                </a:lnTo>
                <a:lnTo>
                  <a:pt x="114" y="113"/>
                </a:lnTo>
                <a:lnTo>
                  <a:pt x="110" y="113"/>
                </a:lnTo>
                <a:lnTo>
                  <a:pt x="108" y="116"/>
                </a:lnTo>
                <a:lnTo>
                  <a:pt x="103" y="113"/>
                </a:lnTo>
                <a:lnTo>
                  <a:pt x="103" y="115"/>
                </a:lnTo>
                <a:lnTo>
                  <a:pt x="98" y="113"/>
                </a:lnTo>
                <a:lnTo>
                  <a:pt x="100" y="119"/>
                </a:lnTo>
                <a:lnTo>
                  <a:pt x="98" y="121"/>
                </a:lnTo>
                <a:lnTo>
                  <a:pt x="100" y="128"/>
                </a:lnTo>
                <a:lnTo>
                  <a:pt x="95" y="128"/>
                </a:lnTo>
                <a:lnTo>
                  <a:pt x="88" y="131"/>
                </a:lnTo>
                <a:lnTo>
                  <a:pt x="71" y="134"/>
                </a:lnTo>
                <a:lnTo>
                  <a:pt x="68" y="138"/>
                </a:lnTo>
                <a:lnTo>
                  <a:pt x="63" y="138"/>
                </a:lnTo>
                <a:lnTo>
                  <a:pt x="55" y="141"/>
                </a:lnTo>
                <a:lnTo>
                  <a:pt x="50" y="138"/>
                </a:lnTo>
                <a:lnTo>
                  <a:pt x="48" y="134"/>
                </a:lnTo>
                <a:lnTo>
                  <a:pt x="41" y="133"/>
                </a:lnTo>
                <a:lnTo>
                  <a:pt x="35" y="131"/>
                </a:lnTo>
                <a:lnTo>
                  <a:pt x="26" y="128"/>
                </a:lnTo>
                <a:lnTo>
                  <a:pt x="21" y="128"/>
                </a:lnTo>
                <a:lnTo>
                  <a:pt x="18" y="129"/>
                </a:lnTo>
                <a:lnTo>
                  <a:pt x="13" y="129"/>
                </a:lnTo>
                <a:lnTo>
                  <a:pt x="12" y="126"/>
                </a:lnTo>
                <a:lnTo>
                  <a:pt x="5" y="123"/>
                </a:lnTo>
                <a:lnTo>
                  <a:pt x="0" y="118"/>
                </a:lnTo>
                <a:lnTo>
                  <a:pt x="2" y="118"/>
                </a:lnTo>
                <a:lnTo>
                  <a:pt x="2" y="110"/>
                </a:lnTo>
                <a:lnTo>
                  <a:pt x="7" y="100"/>
                </a:lnTo>
                <a:lnTo>
                  <a:pt x="12" y="100"/>
                </a:lnTo>
                <a:lnTo>
                  <a:pt x="12" y="93"/>
                </a:lnTo>
                <a:lnTo>
                  <a:pt x="12" y="88"/>
                </a:lnTo>
                <a:lnTo>
                  <a:pt x="26" y="73"/>
                </a:lnTo>
                <a:lnTo>
                  <a:pt x="28" y="66"/>
                </a:lnTo>
                <a:lnTo>
                  <a:pt x="31" y="63"/>
                </a:lnTo>
                <a:lnTo>
                  <a:pt x="35" y="63"/>
                </a:lnTo>
                <a:lnTo>
                  <a:pt x="36" y="56"/>
                </a:lnTo>
                <a:lnTo>
                  <a:pt x="35" y="53"/>
                </a:lnTo>
                <a:lnTo>
                  <a:pt x="35" y="50"/>
                </a:lnTo>
                <a:lnTo>
                  <a:pt x="36" y="48"/>
                </a:lnTo>
                <a:lnTo>
                  <a:pt x="30" y="45"/>
                </a:lnTo>
                <a:lnTo>
                  <a:pt x="28" y="38"/>
                </a:lnTo>
                <a:lnTo>
                  <a:pt x="25" y="35"/>
                </a:lnTo>
                <a:lnTo>
                  <a:pt x="25" y="25"/>
                </a:lnTo>
                <a:lnTo>
                  <a:pt x="25" y="2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0" name="9Slide.vn 38">
            <a:extLst>
              <a:ext uri="{FF2B5EF4-FFF2-40B4-BE49-F238E27FC236}">
                <a16:creationId xmlns:a16="http://schemas.microsoft.com/office/drawing/2014/main" id="{C50D7879-E665-4C87-8524-3AB5CCAACCB3}"/>
              </a:ext>
            </a:extLst>
          </p:cNvPr>
          <p:cNvSpPr>
            <a:spLocks/>
          </p:cNvSpPr>
          <p:nvPr/>
        </p:nvSpPr>
        <p:spPr bwMode="auto">
          <a:xfrm>
            <a:off x="9363262" y="2348510"/>
            <a:ext cx="69136" cy="65468"/>
          </a:xfrm>
          <a:custGeom>
            <a:avLst/>
            <a:gdLst/>
            <a:ahLst/>
            <a:cxnLst>
              <a:cxn ang="0">
                <a:pos x="2" y="17"/>
              </a:cxn>
              <a:cxn ang="0">
                <a:pos x="0" y="10"/>
              </a:cxn>
              <a:cxn ang="0">
                <a:pos x="2" y="8"/>
              </a:cxn>
              <a:cxn ang="0">
                <a:pos x="0" y="2"/>
              </a:cxn>
              <a:cxn ang="0">
                <a:pos x="5" y="4"/>
              </a:cxn>
              <a:cxn ang="0">
                <a:pos x="5" y="2"/>
              </a:cxn>
              <a:cxn ang="0">
                <a:pos x="10" y="5"/>
              </a:cxn>
              <a:cxn ang="0">
                <a:pos x="12" y="2"/>
              </a:cxn>
              <a:cxn ang="0">
                <a:pos x="16" y="2"/>
              </a:cxn>
              <a:cxn ang="0">
                <a:pos x="18" y="0"/>
              </a:cxn>
              <a:cxn ang="0">
                <a:pos x="21" y="5"/>
              </a:cxn>
              <a:cxn ang="0">
                <a:pos x="28" y="5"/>
              </a:cxn>
              <a:cxn ang="0">
                <a:pos x="36" y="12"/>
              </a:cxn>
              <a:cxn ang="0">
                <a:pos x="43" y="13"/>
              </a:cxn>
              <a:cxn ang="0">
                <a:pos x="45" y="10"/>
              </a:cxn>
              <a:cxn ang="0">
                <a:pos x="48" y="10"/>
              </a:cxn>
              <a:cxn ang="0">
                <a:pos x="55" y="17"/>
              </a:cxn>
              <a:cxn ang="0">
                <a:pos x="61" y="20"/>
              </a:cxn>
              <a:cxn ang="0">
                <a:pos x="63" y="28"/>
              </a:cxn>
              <a:cxn ang="0">
                <a:pos x="61" y="33"/>
              </a:cxn>
              <a:cxn ang="0">
                <a:pos x="68" y="35"/>
              </a:cxn>
              <a:cxn ang="0">
                <a:pos x="68" y="38"/>
              </a:cxn>
              <a:cxn ang="0">
                <a:pos x="75" y="43"/>
              </a:cxn>
              <a:cxn ang="0">
                <a:pos x="81" y="47"/>
              </a:cxn>
              <a:cxn ang="0">
                <a:pos x="81" y="50"/>
              </a:cxn>
              <a:cxn ang="0">
                <a:pos x="81" y="53"/>
              </a:cxn>
              <a:cxn ang="0">
                <a:pos x="85" y="58"/>
              </a:cxn>
              <a:cxn ang="0">
                <a:pos x="83" y="60"/>
              </a:cxn>
              <a:cxn ang="0">
                <a:pos x="76" y="60"/>
              </a:cxn>
              <a:cxn ang="0">
                <a:pos x="71" y="58"/>
              </a:cxn>
              <a:cxn ang="0">
                <a:pos x="66" y="60"/>
              </a:cxn>
              <a:cxn ang="0">
                <a:pos x="61" y="60"/>
              </a:cxn>
              <a:cxn ang="0">
                <a:pos x="60" y="67"/>
              </a:cxn>
              <a:cxn ang="0">
                <a:pos x="61" y="73"/>
              </a:cxn>
              <a:cxn ang="0">
                <a:pos x="58" y="73"/>
              </a:cxn>
              <a:cxn ang="0">
                <a:pos x="53" y="80"/>
              </a:cxn>
              <a:cxn ang="0">
                <a:pos x="53" y="83"/>
              </a:cxn>
              <a:cxn ang="0">
                <a:pos x="50" y="83"/>
              </a:cxn>
              <a:cxn ang="0">
                <a:pos x="46" y="85"/>
              </a:cxn>
              <a:cxn ang="0">
                <a:pos x="46" y="85"/>
              </a:cxn>
              <a:cxn ang="0">
                <a:pos x="43" y="78"/>
              </a:cxn>
              <a:cxn ang="0">
                <a:pos x="43" y="58"/>
              </a:cxn>
              <a:cxn ang="0">
                <a:pos x="40" y="52"/>
              </a:cxn>
              <a:cxn ang="0">
                <a:pos x="38" y="47"/>
              </a:cxn>
              <a:cxn ang="0">
                <a:pos x="25" y="37"/>
              </a:cxn>
              <a:cxn ang="0">
                <a:pos x="23" y="32"/>
              </a:cxn>
              <a:cxn ang="0">
                <a:pos x="13" y="25"/>
              </a:cxn>
              <a:cxn ang="0">
                <a:pos x="12" y="15"/>
              </a:cxn>
              <a:cxn ang="0">
                <a:pos x="2" y="17"/>
              </a:cxn>
            </a:cxnLst>
            <a:rect l="0" t="0" r="r" b="b"/>
            <a:pathLst>
              <a:path w="85" h="85">
                <a:moveTo>
                  <a:pt x="2" y="17"/>
                </a:moveTo>
                <a:lnTo>
                  <a:pt x="0" y="10"/>
                </a:lnTo>
                <a:lnTo>
                  <a:pt x="2" y="8"/>
                </a:lnTo>
                <a:lnTo>
                  <a:pt x="0" y="2"/>
                </a:lnTo>
                <a:lnTo>
                  <a:pt x="5" y="4"/>
                </a:lnTo>
                <a:lnTo>
                  <a:pt x="5" y="2"/>
                </a:lnTo>
                <a:lnTo>
                  <a:pt x="10" y="5"/>
                </a:lnTo>
                <a:lnTo>
                  <a:pt x="12" y="2"/>
                </a:lnTo>
                <a:lnTo>
                  <a:pt x="16" y="2"/>
                </a:lnTo>
                <a:lnTo>
                  <a:pt x="18" y="0"/>
                </a:lnTo>
                <a:lnTo>
                  <a:pt x="21" y="5"/>
                </a:lnTo>
                <a:lnTo>
                  <a:pt x="28" y="5"/>
                </a:lnTo>
                <a:lnTo>
                  <a:pt x="36" y="12"/>
                </a:lnTo>
                <a:lnTo>
                  <a:pt x="43" y="13"/>
                </a:lnTo>
                <a:lnTo>
                  <a:pt x="45" y="10"/>
                </a:lnTo>
                <a:lnTo>
                  <a:pt x="48" y="10"/>
                </a:lnTo>
                <a:lnTo>
                  <a:pt x="55" y="17"/>
                </a:lnTo>
                <a:lnTo>
                  <a:pt x="61" y="20"/>
                </a:lnTo>
                <a:lnTo>
                  <a:pt x="63" y="28"/>
                </a:lnTo>
                <a:lnTo>
                  <a:pt x="61" y="33"/>
                </a:lnTo>
                <a:lnTo>
                  <a:pt x="68" y="35"/>
                </a:lnTo>
                <a:lnTo>
                  <a:pt x="68" y="38"/>
                </a:lnTo>
                <a:lnTo>
                  <a:pt x="75" y="43"/>
                </a:lnTo>
                <a:lnTo>
                  <a:pt x="81" y="47"/>
                </a:lnTo>
                <a:lnTo>
                  <a:pt x="81" y="50"/>
                </a:lnTo>
                <a:lnTo>
                  <a:pt x="81" y="53"/>
                </a:lnTo>
                <a:lnTo>
                  <a:pt x="85" y="58"/>
                </a:lnTo>
                <a:lnTo>
                  <a:pt x="83" y="60"/>
                </a:lnTo>
                <a:lnTo>
                  <a:pt x="76" y="60"/>
                </a:lnTo>
                <a:lnTo>
                  <a:pt x="71" y="58"/>
                </a:lnTo>
                <a:lnTo>
                  <a:pt x="66" y="60"/>
                </a:lnTo>
                <a:lnTo>
                  <a:pt x="61" y="60"/>
                </a:lnTo>
                <a:lnTo>
                  <a:pt x="60" y="67"/>
                </a:lnTo>
                <a:lnTo>
                  <a:pt x="61" y="73"/>
                </a:lnTo>
                <a:lnTo>
                  <a:pt x="58" y="73"/>
                </a:lnTo>
                <a:lnTo>
                  <a:pt x="53" y="80"/>
                </a:lnTo>
                <a:lnTo>
                  <a:pt x="53" y="83"/>
                </a:lnTo>
                <a:lnTo>
                  <a:pt x="50" y="83"/>
                </a:lnTo>
                <a:lnTo>
                  <a:pt x="46" y="85"/>
                </a:lnTo>
                <a:lnTo>
                  <a:pt x="46" y="85"/>
                </a:lnTo>
                <a:lnTo>
                  <a:pt x="43" y="78"/>
                </a:lnTo>
                <a:lnTo>
                  <a:pt x="43" y="58"/>
                </a:lnTo>
                <a:lnTo>
                  <a:pt x="40" y="52"/>
                </a:lnTo>
                <a:lnTo>
                  <a:pt x="38" y="47"/>
                </a:lnTo>
                <a:lnTo>
                  <a:pt x="25" y="37"/>
                </a:lnTo>
                <a:lnTo>
                  <a:pt x="23" y="32"/>
                </a:lnTo>
                <a:lnTo>
                  <a:pt x="13" y="25"/>
                </a:lnTo>
                <a:lnTo>
                  <a:pt x="12" y="15"/>
                </a:lnTo>
                <a:lnTo>
                  <a:pt x="2" y="17"/>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1" name="9Slide.vn 39">
            <a:extLst>
              <a:ext uri="{FF2B5EF4-FFF2-40B4-BE49-F238E27FC236}">
                <a16:creationId xmlns:a16="http://schemas.microsoft.com/office/drawing/2014/main" id="{44090641-4885-44DB-8201-F324C0EB4802}"/>
              </a:ext>
            </a:extLst>
          </p:cNvPr>
          <p:cNvSpPr>
            <a:spLocks/>
          </p:cNvSpPr>
          <p:nvPr/>
        </p:nvSpPr>
        <p:spPr bwMode="auto">
          <a:xfrm>
            <a:off x="9257145" y="2360980"/>
            <a:ext cx="172038" cy="95085"/>
          </a:xfrm>
          <a:custGeom>
            <a:avLst/>
            <a:gdLst/>
            <a:ahLst/>
            <a:cxnLst>
              <a:cxn ang="0">
                <a:pos x="53" y="3"/>
              </a:cxn>
              <a:cxn ang="0">
                <a:pos x="61" y="2"/>
              </a:cxn>
              <a:cxn ang="0">
                <a:pos x="76" y="7"/>
              </a:cxn>
              <a:cxn ang="0">
                <a:pos x="85" y="12"/>
              </a:cxn>
              <a:cxn ang="0">
                <a:pos x="98" y="12"/>
              </a:cxn>
              <a:cxn ang="0">
                <a:pos x="106" y="8"/>
              </a:cxn>
              <a:cxn ang="0">
                <a:pos x="130" y="2"/>
              </a:cxn>
              <a:cxn ang="0">
                <a:pos x="146" y="10"/>
              </a:cxn>
              <a:cxn ang="0">
                <a:pos x="158" y="22"/>
              </a:cxn>
              <a:cxn ang="0">
                <a:pos x="173" y="37"/>
              </a:cxn>
              <a:cxn ang="0">
                <a:pos x="176" y="63"/>
              </a:cxn>
              <a:cxn ang="0">
                <a:pos x="183" y="77"/>
              </a:cxn>
              <a:cxn ang="0">
                <a:pos x="198" y="78"/>
              </a:cxn>
              <a:cxn ang="0">
                <a:pos x="209" y="75"/>
              </a:cxn>
              <a:cxn ang="0">
                <a:pos x="211" y="80"/>
              </a:cxn>
              <a:cxn ang="0">
                <a:pos x="214" y="85"/>
              </a:cxn>
              <a:cxn ang="0">
                <a:pos x="206" y="91"/>
              </a:cxn>
              <a:cxn ang="0">
                <a:pos x="196" y="96"/>
              </a:cxn>
              <a:cxn ang="0">
                <a:pos x="194" y="103"/>
              </a:cxn>
              <a:cxn ang="0">
                <a:pos x="191" y="113"/>
              </a:cxn>
              <a:cxn ang="0">
                <a:pos x="188" y="118"/>
              </a:cxn>
              <a:cxn ang="0">
                <a:pos x="181" y="113"/>
              </a:cxn>
              <a:cxn ang="0">
                <a:pos x="173" y="113"/>
              </a:cxn>
              <a:cxn ang="0">
                <a:pos x="158" y="110"/>
              </a:cxn>
              <a:cxn ang="0">
                <a:pos x="138" y="116"/>
              </a:cxn>
              <a:cxn ang="0">
                <a:pos x="130" y="121"/>
              </a:cxn>
              <a:cxn ang="0">
                <a:pos x="116" y="121"/>
              </a:cxn>
              <a:cxn ang="0">
                <a:pos x="108" y="120"/>
              </a:cxn>
              <a:cxn ang="0">
                <a:pos x="100" y="120"/>
              </a:cxn>
              <a:cxn ang="0">
                <a:pos x="83" y="121"/>
              </a:cxn>
              <a:cxn ang="0">
                <a:pos x="78" y="118"/>
              </a:cxn>
              <a:cxn ang="0">
                <a:pos x="66" y="121"/>
              </a:cxn>
              <a:cxn ang="0">
                <a:pos x="65" y="116"/>
              </a:cxn>
              <a:cxn ang="0">
                <a:pos x="63" y="110"/>
              </a:cxn>
              <a:cxn ang="0">
                <a:pos x="55" y="105"/>
              </a:cxn>
              <a:cxn ang="0">
                <a:pos x="58" y="96"/>
              </a:cxn>
              <a:cxn ang="0">
                <a:pos x="45" y="100"/>
              </a:cxn>
              <a:cxn ang="0">
                <a:pos x="37" y="100"/>
              </a:cxn>
              <a:cxn ang="0">
                <a:pos x="27" y="93"/>
              </a:cxn>
              <a:cxn ang="0">
                <a:pos x="28" y="85"/>
              </a:cxn>
              <a:cxn ang="0">
                <a:pos x="15" y="78"/>
              </a:cxn>
              <a:cxn ang="0">
                <a:pos x="7" y="67"/>
              </a:cxn>
              <a:cxn ang="0">
                <a:pos x="0" y="62"/>
              </a:cxn>
              <a:cxn ang="0">
                <a:pos x="10" y="57"/>
              </a:cxn>
              <a:cxn ang="0">
                <a:pos x="18" y="53"/>
              </a:cxn>
              <a:cxn ang="0">
                <a:pos x="22" y="45"/>
              </a:cxn>
              <a:cxn ang="0">
                <a:pos x="35" y="20"/>
              </a:cxn>
              <a:cxn ang="0">
                <a:pos x="47" y="10"/>
              </a:cxn>
              <a:cxn ang="0">
                <a:pos x="48" y="3"/>
              </a:cxn>
            </a:cxnLst>
            <a:rect l="0" t="0" r="r" b="b"/>
            <a:pathLst>
              <a:path w="214" h="123">
                <a:moveTo>
                  <a:pt x="48" y="3"/>
                </a:moveTo>
                <a:lnTo>
                  <a:pt x="53" y="3"/>
                </a:lnTo>
                <a:lnTo>
                  <a:pt x="56" y="2"/>
                </a:lnTo>
                <a:lnTo>
                  <a:pt x="61" y="2"/>
                </a:lnTo>
                <a:lnTo>
                  <a:pt x="70" y="5"/>
                </a:lnTo>
                <a:lnTo>
                  <a:pt x="76" y="7"/>
                </a:lnTo>
                <a:lnTo>
                  <a:pt x="83" y="8"/>
                </a:lnTo>
                <a:lnTo>
                  <a:pt x="85" y="12"/>
                </a:lnTo>
                <a:lnTo>
                  <a:pt x="90" y="15"/>
                </a:lnTo>
                <a:lnTo>
                  <a:pt x="98" y="12"/>
                </a:lnTo>
                <a:lnTo>
                  <a:pt x="103" y="12"/>
                </a:lnTo>
                <a:lnTo>
                  <a:pt x="106" y="8"/>
                </a:lnTo>
                <a:lnTo>
                  <a:pt x="123" y="5"/>
                </a:lnTo>
                <a:lnTo>
                  <a:pt x="130" y="2"/>
                </a:lnTo>
                <a:lnTo>
                  <a:pt x="145" y="0"/>
                </a:lnTo>
                <a:lnTo>
                  <a:pt x="146" y="10"/>
                </a:lnTo>
                <a:lnTo>
                  <a:pt x="156" y="17"/>
                </a:lnTo>
                <a:lnTo>
                  <a:pt x="158" y="22"/>
                </a:lnTo>
                <a:lnTo>
                  <a:pt x="171" y="32"/>
                </a:lnTo>
                <a:lnTo>
                  <a:pt x="173" y="37"/>
                </a:lnTo>
                <a:lnTo>
                  <a:pt x="176" y="43"/>
                </a:lnTo>
                <a:lnTo>
                  <a:pt x="176" y="63"/>
                </a:lnTo>
                <a:lnTo>
                  <a:pt x="179" y="70"/>
                </a:lnTo>
                <a:lnTo>
                  <a:pt x="183" y="77"/>
                </a:lnTo>
                <a:lnTo>
                  <a:pt x="189" y="78"/>
                </a:lnTo>
                <a:lnTo>
                  <a:pt x="198" y="78"/>
                </a:lnTo>
                <a:lnTo>
                  <a:pt x="203" y="75"/>
                </a:lnTo>
                <a:lnTo>
                  <a:pt x="209" y="75"/>
                </a:lnTo>
                <a:lnTo>
                  <a:pt x="214" y="78"/>
                </a:lnTo>
                <a:lnTo>
                  <a:pt x="211" y="80"/>
                </a:lnTo>
                <a:lnTo>
                  <a:pt x="214" y="82"/>
                </a:lnTo>
                <a:lnTo>
                  <a:pt x="214" y="85"/>
                </a:lnTo>
                <a:lnTo>
                  <a:pt x="211" y="90"/>
                </a:lnTo>
                <a:lnTo>
                  <a:pt x="206" y="91"/>
                </a:lnTo>
                <a:lnTo>
                  <a:pt x="198" y="91"/>
                </a:lnTo>
                <a:lnTo>
                  <a:pt x="196" y="96"/>
                </a:lnTo>
                <a:lnTo>
                  <a:pt x="193" y="100"/>
                </a:lnTo>
                <a:lnTo>
                  <a:pt x="194" y="103"/>
                </a:lnTo>
                <a:lnTo>
                  <a:pt x="194" y="110"/>
                </a:lnTo>
                <a:lnTo>
                  <a:pt x="191" y="113"/>
                </a:lnTo>
                <a:lnTo>
                  <a:pt x="193" y="118"/>
                </a:lnTo>
                <a:lnTo>
                  <a:pt x="188" y="118"/>
                </a:lnTo>
                <a:lnTo>
                  <a:pt x="186" y="116"/>
                </a:lnTo>
                <a:lnTo>
                  <a:pt x="181" y="113"/>
                </a:lnTo>
                <a:lnTo>
                  <a:pt x="176" y="115"/>
                </a:lnTo>
                <a:lnTo>
                  <a:pt x="173" y="113"/>
                </a:lnTo>
                <a:lnTo>
                  <a:pt x="164" y="110"/>
                </a:lnTo>
                <a:lnTo>
                  <a:pt x="158" y="110"/>
                </a:lnTo>
                <a:lnTo>
                  <a:pt x="151" y="110"/>
                </a:lnTo>
                <a:lnTo>
                  <a:pt x="138" y="116"/>
                </a:lnTo>
                <a:lnTo>
                  <a:pt x="135" y="120"/>
                </a:lnTo>
                <a:lnTo>
                  <a:pt x="130" y="121"/>
                </a:lnTo>
                <a:lnTo>
                  <a:pt x="126" y="123"/>
                </a:lnTo>
                <a:lnTo>
                  <a:pt x="116" y="121"/>
                </a:lnTo>
                <a:lnTo>
                  <a:pt x="113" y="121"/>
                </a:lnTo>
                <a:lnTo>
                  <a:pt x="108" y="120"/>
                </a:lnTo>
                <a:lnTo>
                  <a:pt x="103" y="121"/>
                </a:lnTo>
                <a:lnTo>
                  <a:pt x="100" y="120"/>
                </a:lnTo>
                <a:lnTo>
                  <a:pt x="91" y="123"/>
                </a:lnTo>
                <a:lnTo>
                  <a:pt x="83" y="121"/>
                </a:lnTo>
                <a:lnTo>
                  <a:pt x="81" y="121"/>
                </a:lnTo>
                <a:lnTo>
                  <a:pt x="78" y="118"/>
                </a:lnTo>
                <a:lnTo>
                  <a:pt x="71" y="118"/>
                </a:lnTo>
                <a:lnTo>
                  <a:pt x="66" y="121"/>
                </a:lnTo>
                <a:lnTo>
                  <a:pt x="63" y="118"/>
                </a:lnTo>
                <a:lnTo>
                  <a:pt x="65" y="116"/>
                </a:lnTo>
                <a:lnTo>
                  <a:pt x="66" y="113"/>
                </a:lnTo>
                <a:lnTo>
                  <a:pt x="63" y="110"/>
                </a:lnTo>
                <a:lnTo>
                  <a:pt x="56" y="110"/>
                </a:lnTo>
                <a:lnTo>
                  <a:pt x="55" y="105"/>
                </a:lnTo>
                <a:lnTo>
                  <a:pt x="53" y="101"/>
                </a:lnTo>
                <a:lnTo>
                  <a:pt x="58" y="96"/>
                </a:lnTo>
                <a:lnTo>
                  <a:pt x="50" y="96"/>
                </a:lnTo>
                <a:lnTo>
                  <a:pt x="45" y="100"/>
                </a:lnTo>
                <a:lnTo>
                  <a:pt x="42" y="98"/>
                </a:lnTo>
                <a:lnTo>
                  <a:pt x="37" y="100"/>
                </a:lnTo>
                <a:lnTo>
                  <a:pt x="35" y="96"/>
                </a:lnTo>
                <a:lnTo>
                  <a:pt x="27" y="93"/>
                </a:lnTo>
                <a:lnTo>
                  <a:pt x="25" y="91"/>
                </a:lnTo>
                <a:lnTo>
                  <a:pt x="28" y="85"/>
                </a:lnTo>
                <a:lnTo>
                  <a:pt x="22" y="82"/>
                </a:lnTo>
                <a:lnTo>
                  <a:pt x="15" y="78"/>
                </a:lnTo>
                <a:lnTo>
                  <a:pt x="13" y="75"/>
                </a:lnTo>
                <a:lnTo>
                  <a:pt x="7" y="67"/>
                </a:lnTo>
                <a:lnTo>
                  <a:pt x="5" y="63"/>
                </a:lnTo>
                <a:lnTo>
                  <a:pt x="0" y="62"/>
                </a:lnTo>
                <a:lnTo>
                  <a:pt x="5" y="57"/>
                </a:lnTo>
                <a:lnTo>
                  <a:pt x="10" y="57"/>
                </a:lnTo>
                <a:lnTo>
                  <a:pt x="12" y="52"/>
                </a:lnTo>
                <a:lnTo>
                  <a:pt x="18" y="53"/>
                </a:lnTo>
                <a:lnTo>
                  <a:pt x="22" y="50"/>
                </a:lnTo>
                <a:lnTo>
                  <a:pt x="22" y="45"/>
                </a:lnTo>
                <a:lnTo>
                  <a:pt x="30" y="33"/>
                </a:lnTo>
                <a:lnTo>
                  <a:pt x="35" y="20"/>
                </a:lnTo>
                <a:lnTo>
                  <a:pt x="42" y="12"/>
                </a:lnTo>
                <a:lnTo>
                  <a:pt x="47" y="10"/>
                </a:lnTo>
                <a:lnTo>
                  <a:pt x="48" y="5"/>
                </a:lnTo>
                <a:lnTo>
                  <a:pt x="48" y="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2" name="9Slide.vn 40">
            <a:extLst>
              <a:ext uri="{FF2B5EF4-FFF2-40B4-BE49-F238E27FC236}">
                <a16:creationId xmlns:a16="http://schemas.microsoft.com/office/drawing/2014/main" id="{7AC6EDC8-ADA8-44F4-89D3-C8ADFB4A7891}"/>
              </a:ext>
            </a:extLst>
          </p:cNvPr>
          <p:cNvSpPr>
            <a:spLocks/>
          </p:cNvSpPr>
          <p:nvPr/>
        </p:nvSpPr>
        <p:spPr bwMode="auto">
          <a:xfrm>
            <a:off x="9184792" y="2353187"/>
            <a:ext cx="110940" cy="63910"/>
          </a:xfrm>
          <a:custGeom>
            <a:avLst/>
            <a:gdLst/>
            <a:ahLst/>
            <a:cxnLst>
              <a:cxn ang="0">
                <a:pos x="90" y="70"/>
              </a:cxn>
              <a:cxn ang="0">
                <a:pos x="95" y="65"/>
              </a:cxn>
              <a:cxn ang="0">
                <a:pos x="100" y="65"/>
              </a:cxn>
              <a:cxn ang="0">
                <a:pos x="102" y="60"/>
              </a:cxn>
              <a:cxn ang="0">
                <a:pos x="108" y="61"/>
              </a:cxn>
              <a:cxn ang="0">
                <a:pos x="112" y="58"/>
              </a:cxn>
              <a:cxn ang="0">
                <a:pos x="112" y="53"/>
              </a:cxn>
              <a:cxn ang="0">
                <a:pos x="120" y="41"/>
              </a:cxn>
              <a:cxn ang="0">
                <a:pos x="125" y="28"/>
              </a:cxn>
              <a:cxn ang="0">
                <a:pos x="132" y="20"/>
              </a:cxn>
              <a:cxn ang="0">
                <a:pos x="137" y="18"/>
              </a:cxn>
              <a:cxn ang="0">
                <a:pos x="138" y="13"/>
              </a:cxn>
              <a:cxn ang="0">
                <a:pos x="137" y="8"/>
              </a:cxn>
              <a:cxn ang="0">
                <a:pos x="130" y="5"/>
              </a:cxn>
              <a:cxn ang="0">
                <a:pos x="125" y="0"/>
              </a:cxn>
              <a:cxn ang="0">
                <a:pos x="120" y="3"/>
              </a:cxn>
              <a:cxn ang="0">
                <a:pos x="112" y="1"/>
              </a:cxn>
              <a:cxn ang="0">
                <a:pos x="102" y="1"/>
              </a:cxn>
              <a:cxn ang="0">
                <a:pos x="97" y="0"/>
              </a:cxn>
              <a:cxn ang="0">
                <a:pos x="88" y="1"/>
              </a:cxn>
              <a:cxn ang="0">
                <a:pos x="85" y="6"/>
              </a:cxn>
              <a:cxn ang="0">
                <a:pos x="80" y="10"/>
              </a:cxn>
              <a:cxn ang="0">
                <a:pos x="80" y="15"/>
              </a:cxn>
              <a:cxn ang="0">
                <a:pos x="73" y="8"/>
              </a:cxn>
              <a:cxn ang="0">
                <a:pos x="65" y="13"/>
              </a:cxn>
              <a:cxn ang="0">
                <a:pos x="58" y="16"/>
              </a:cxn>
              <a:cxn ang="0">
                <a:pos x="57" y="20"/>
              </a:cxn>
              <a:cxn ang="0">
                <a:pos x="45" y="21"/>
              </a:cxn>
              <a:cxn ang="0">
                <a:pos x="37" y="23"/>
              </a:cxn>
              <a:cxn ang="0">
                <a:pos x="27" y="21"/>
              </a:cxn>
              <a:cxn ang="0">
                <a:pos x="12" y="13"/>
              </a:cxn>
              <a:cxn ang="0">
                <a:pos x="12" y="16"/>
              </a:cxn>
              <a:cxn ang="0">
                <a:pos x="12" y="21"/>
              </a:cxn>
              <a:cxn ang="0">
                <a:pos x="12" y="25"/>
              </a:cxn>
              <a:cxn ang="0">
                <a:pos x="2" y="25"/>
              </a:cxn>
              <a:cxn ang="0">
                <a:pos x="0" y="26"/>
              </a:cxn>
              <a:cxn ang="0">
                <a:pos x="5" y="31"/>
              </a:cxn>
              <a:cxn ang="0">
                <a:pos x="2" y="36"/>
              </a:cxn>
              <a:cxn ang="0">
                <a:pos x="2" y="41"/>
              </a:cxn>
              <a:cxn ang="0">
                <a:pos x="5" y="45"/>
              </a:cxn>
              <a:cxn ang="0">
                <a:pos x="0" y="50"/>
              </a:cxn>
              <a:cxn ang="0">
                <a:pos x="0" y="50"/>
              </a:cxn>
              <a:cxn ang="0">
                <a:pos x="5" y="56"/>
              </a:cxn>
              <a:cxn ang="0">
                <a:pos x="7" y="63"/>
              </a:cxn>
              <a:cxn ang="0">
                <a:pos x="10" y="65"/>
              </a:cxn>
              <a:cxn ang="0">
                <a:pos x="20" y="73"/>
              </a:cxn>
              <a:cxn ang="0">
                <a:pos x="25" y="75"/>
              </a:cxn>
              <a:cxn ang="0">
                <a:pos x="30" y="76"/>
              </a:cxn>
              <a:cxn ang="0">
                <a:pos x="42" y="80"/>
              </a:cxn>
              <a:cxn ang="0">
                <a:pos x="52" y="81"/>
              </a:cxn>
              <a:cxn ang="0">
                <a:pos x="55" y="78"/>
              </a:cxn>
              <a:cxn ang="0">
                <a:pos x="58" y="78"/>
              </a:cxn>
              <a:cxn ang="0">
                <a:pos x="62" y="75"/>
              </a:cxn>
              <a:cxn ang="0">
                <a:pos x="67" y="73"/>
              </a:cxn>
              <a:cxn ang="0">
                <a:pos x="70" y="73"/>
              </a:cxn>
              <a:cxn ang="0">
                <a:pos x="72" y="71"/>
              </a:cxn>
              <a:cxn ang="0">
                <a:pos x="78" y="66"/>
              </a:cxn>
              <a:cxn ang="0">
                <a:pos x="82" y="68"/>
              </a:cxn>
              <a:cxn ang="0">
                <a:pos x="87" y="68"/>
              </a:cxn>
              <a:cxn ang="0">
                <a:pos x="90" y="70"/>
              </a:cxn>
            </a:cxnLst>
            <a:rect l="0" t="0" r="r" b="b"/>
            <a:pathLst>
              <a:path w="138" h="81">
                <a:moveTo>
                  <a:pt x="90" y="70"/>
                </a:moveTo>
                <a:lnTo>
                  <a:pt x="95" y="65"/>
                </a:lnTo>
                <a:lnTo>
                  <a:pt x="100" y="65"/>
                </a:lnTo>
                <a:lnTo>
                  <a:pt x="102" y="60"/>
                </a:lnTo>
                <a:lnTo>
                  <a:pt x="108" y="61"/>
                </a:lnTo>
                <a:lnTo>
                  <a:pt x="112" y="58"/>
                </a:lnTo>
                <a:lnTo>
                  <a:pt x="112" y="53"/>
                </a:lnTo>
                <a:lnTo>
                  <a:pt x="120" y="41"/>
                </a:lnTo>
                <a:lnTo>
                  <a:pt x="125" y="28"/>
                </a:lnTo>
                <a:lnTo>
                  <a:pt x="132" y="20"/>
                </a:lnTo>
                <a:lnTo>
                  <a:pt x="137" y="18"/>
                </a:lnTo>
                <a:lnTo>
                  <a:pt x="138" y="13"/>
                </a:lnTo>
                <a:lnTo>
                  <a:pt x="137" y="8"/>
                </a:lnTo>
                <a:lnTo>
                  <a:pt x="130" y="5"/>
                </a:lnTo>
                <a:lnTo>
                  <a:pt x="125" y="0"/>
                </a:lnTo>
                <a:lnTo>
                  <a:pt x="120" y="3"/>
                </a:lnTo>
                <a:lnTo>
                  <a:pt x="112" y="1"/>
                </a:lnTo>
                <a:lnTo>
                  <a:pt x="102" y="1"/>
                </a:lnTo>
                <a:lnTo>
                  <a:pt x="97" y="0"/>
                </a:lnTo>
                <a:lnTo>
                  <a:pt x="88" y="1"/>
                </a:lnTo>
                <a:lnTo>
                  <a:pt x="85" y="6"/>
                </a:lnTo>
                <a:lnTo>
                  <a:pt x="80" y="10"/>
                </a:lnTo>
                <a:lnTo>
                  <a:pt x="80" y="15"/>
                </a:lnTo>
                <a:lnTo>
                  <a:pt x="73" y="8"/>
                </a:lnTo>
                <a:lnTo>
                  <a:pt x="65" y="13"/>
                </a:lnTo>
                <a:lnTo>
                  <a:pt x="58" y="16"/>
                </a:lnTo>
                <a:lnTo>
                  <a:pt x="57" y="20"/>
                </a:lnTo>
                <a:lnTo>
                  <a:pt x="45" y="21"/>
                </a:lnTo>
                <a:lnTo>
                  <a:pt x="37" y="23"/>
                </a:lnTo>
                <a:lnTo>
                  <a:pt x="27" y="21"/>
                </a:lnTo>
                <a:lnTo>
                  <a:pt x="12" y="13"/>
                </a:lnTo>
                <a:lnTo>
                  <a:pt x="12" y="16"/>
                </a:lnTo>
                <a:lnTo>
                  <a:pt x="12" y="21"/>
                </a:lnTo>
                <a:lnTo>
                  <a:pt x="12" y="25"/>
                </a:lnTo>
                <a:lnTo>
                  <a:pt x="2" y="25"/>
                </a:lnTo>
                <a:lnTo>
                  <a:pt x="0" y="26"/>
                </a:lnTo>
                <a:lnTo>
                  <a:pt x="5" y="31"/>
                </a:lnTo>
                <a:lnTo>
                  <a:pt x="2" y="36"/>
                </a:lnTo>
                <a:lnTo>
                  <a:pt x="2" y="41"/>
                </a:lnTo>
                <a:lnTo>
                  <a:pt x="5" y="45"/>
                </a:lnTo>
                <a:lnTo>
                  <a:pt x="0" y="50"/>
                </a:lnTo>
                <a:lnTo>
                  <a:pt x="0" y="50"/>
                </a:lnTo>
                <a:lnTo>
                  <a:pt x="5" y="56"/>
                </a:lnTo>
                <a:lnTo>
                  <a:pt x="7" y="63"/>
                </a:lnTo>
                <a:lnTo>
                  <a:pt x="10" y="65"/>
                </a:lnTo>
                <a:lnTo>
                  <a:pt x="20" y="73"/>
                </a:lnTo>
                <a:lnTo>
                  <a:pt x="25" y="75"/>
                </a:lnTo>
                <a:lnTo>
                  <a:pt x="30" y="76"/>
                </a:lnTo>
                <a:lnTo>
                  <a:pt x="42" y="80"/>
                </a:lnTo>
                <a:lnTo>
                  <a:pt x="52" y="81"/>
                </a:lnTo>
                <a:lnTo>
                  <a:pt x="55" y="78"/>
                </a:lnTo>
                <a:lnTo>
                  <a:pt x="58" y="78"/>
                </a:lnTo>
                <a:lnTo>
                  <a:pt x="62" y="75"/>
                </a:lnTo>
                <a:lnTo>
                  <a:pt x="67" y="73"/>
                </a:lnTo>
                <a:lnTo>
                  <a:pt x="70" y="73"/>
                </a:lnTo>
                <a:lnTo>
                  <a:pt x="72" y="71"/>
                </a:lnTo>
                <a:lnTo>
                  <a:pt x="78" y="66"/>
                </a:lnTo>
                <a:lnTo>
                  <a:pt x="82" y="68"/>
                </a:lnTo>
                <a:lnTo>
                  <a:pt x="87" y="68"/>
                </a:lnTo>
                <a:lnTo>
                  <a:pt x="90" y="7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3" name="9Slide.vn 41">
            <a:extLst>
              <a:ext uri="{FF2B5EF4-FFF2-40B4-BE49-F238E27FC236}">
                <a16:creationId xmlns:a16="http://schemas.microsoft.com/office/drawing/2014/main" id="{E80B602B-0F74-422F-88F0-1A0D09E8470B}"/>
              </a:ext>
            </a:extLst>
          </p:cNvPr>
          <p:cNvSpPr>
            <a:spLocks/>
          </p:cNvSpPr>
          <p:nvPr/>
        </p:nvSpPr>
        <p:spPr bwMode="auto">
          <a:xfrm>
            <a:off x="9192832" y="2336040"/>
            <a:ext cx="98077" cy="35852"/>
          </a:xfrm>
          <a:custGeom>
            <a:avLst/>
            <a:gdLst/>
            <a:ahLst/>
            <a:cxnLst>
              <a:cxn ang="0">
                <a:pos x="2" y="36"/>
              </a:cxn>
              <a:cxn ang="0">
                <a:pos x="17" y="44"/>
              </a:cxn>
              <a:cxn ang="0">
                <a:pos x="27" y="46"/>
              </a:cxn>
              <a:cxn ang="0">
                <a:pos x="35" y="44"/>
              </a:cxn>
              <a:cxn ang="0">
                <a:pos x="47" y="43"/>
              </a:cxn>
              <a:cxn ang="0">
                <a:pos x="48" y="39"/>
              </a:cxn>
              <a:cxn ang="0">
                <a:pos x="55" y="36"/>
              </a:cxn>
              <a:cxn ang="0">
                <a:pos x="63" y="31"/>
              </a:cxn>
              <a:cxn ang="0">
                <a:pos x="70" y="38"/>
              </a:cxn>
              <a:cxn ang="0">
                <a:pos x="70" y="33"/>
              </a:cxn>
              <a:cxn ang="0">
                <a:pos x="75" y="29"/>
              </a:cxn>
              <a:cxn ang="0">
                <a:pos x="78" y="24"/>
              </a:cxn>
              <a:cxn ang="0">
                <a:pos x="87" y="23"/>
              </a:cxn>
              <a:cxn ang="0">
                <a:pos x="92" y="24"/>
              </a:cxn>
              <a:cxn ang="0">
                <a:pos x="102" y="24"/>
              </a:cxn>
              <a:cxn ang="0">
                <a:pos x="110" y="26"/>
              </a:cxn>
              <a:cxn ang="0">
                <a:pos x="117" y="23"/>
              </a:cxn>
              <a:cxn ang="0">
                <a:pos x="117" y="15"/>
              </a:cxn>
              <a:cxn ang="0">
                <a:pos x="122" y="5"/>
              </a:cxn>
              <a:cxn ang="0">
                <a:pos x="122" y="5"/>
              </a:cxn>
              <a:cxn ang="0">
                <a:pos x="112" y="0"/>
              </a:cxn>
              <a:cxn ang="0">
                <a:pos x="102" y="0"/>
              </a:cxn>
              <a:cxn ang="0">
                <a:pos x="98" y="1"/>
              </a:cxn>
              <a:cxn ang="0">
                <a:pos x="95" y="0"/>
              </a:cxn>
              <a:cxn ang="0">
                <a:pos x="92" y="0"/>
              </a:cxn>
              <a:cxn ang="0">
                <a:pos x="88" y="3"/>
              </a:cxn>
              <a:cxn ang="0">
                <a:pos x="85" y="0"/>
              </a:cxn>
              <a:cxn ang="0">
                <a:pos x="78" y="0"/>
              </a:cxn>
              <a:cxn ang="0">
                <a:pos x="75" y="0"/>
              </a:cxn>
              <a:cxn ang="0">
                <a:pos x="72" y="1"/>
              </a:cxn>
              <a:cxn ang="0">
                <a:pos x="68" y="5"/>
              </a:cxn>
              <a:cxn ang="0">
                <a:pos x="63" y="5"/>
              </a:cxn>
              <a:cxn ang="0">
                <a:pos x="63" y="5"/>
              </a:cxn>
              <a:cxn ang="0">
                <a:pos x="63" y="5"/>
              </a:cxn>
              <a:cxn ang="0">
                <a:pos x="52" y="5"/>
              </a:cxn>
              <a:cxn ang="0">
                <a:pos x="47" y="8"/>
              </a:cxn>
              <a:cxn ang="0">
                <a:pos x="40" y="8"/>
              </a:cxn>
              <a:cxn ang="0">
                <a:pos x="33" y="15"/>
              </a:cxn>
              <a:cxn ang="0">
                <a:pos x="25" y="16"/>
              </a:cxn>
              <a:cxn ang="0">
                <a:pos x="15" y="20"/>
              </a:cxn>
              <a:cxn ang="0">
                <a:pos x="14" y="18"/>
              </a:cxn>
              <a:cxn ang="0">
                <a:pos x="7" y="18"/>
              </a:cxn>
              <a:cxn ang="0">
                <a:pos x="2" y="21"/>
              </a:cxn>
              <a:cxn ang="0">
                <a:pos x="0" y="21"/>
              </a:cxn>
              <a:cxn ang="0">
                <a:pos x="0" y="28"/>
              </a:cxn>
              <a:cxn ang="0">
                <a:pos x="2" y="36"/>
              </a:cxn>
            </a:cxnLst>
            <a:rect l="0" t="0" r="r" b="b"/>
            <a:pathLst>
              <a:path w="122" h="46">
                <a:moveTo>
                  <a:pt x="2" y="36"/>
                </a:moveTo>
                <a:lnTo>
                  <a:pt x="17" y="44"/>
                </a:lnTo>
                <a:lnTo>
                  <a:pt x="27" y="46"/>
                </a:lnTo>
                <a:lnTo>
                  <a:pt x="35" y="44"/>
                </a:lnTo>
                <a:lnTo>
                  <a:pt x="47" y="43"/>
                </a:lnTo>
                <a:lnTo>
                  <a:pt x="48" y="39"/>
                </a:lnTo>
                <a:lnTo>
                  <a:pt x="55" y="36"/>
                </a:lnTo>
                <a:lnTo>
                  <a:pt x="63" y="31"/>
                </a:lnTo>
                <a:lnTo>
                  <a:pt x="70" y="38"/>
                </a:lnTo>
                <a:lnTo>
                  <a:pt x="70" y="33"/>
                </a:lnTo>
                <a:lnTo>
                  <a:pt x="75" y="29"/>
                </a:lnTo>
                <a:lnTo>
                  <a:pt x="78" y="24"/>
                </a:lnTo>
                <a:lnTo>
                  <a:pt x="87" y="23"/>
                </a:lnTo>
                <a:lnTo>
                  <a:pt x="92" y="24"/>
                </a:lnTo>
                <a:lnTo>
                  <a:pt x="102" y="24"/>
                </a:lnTo>
                <a:lnTo>
                  <a:pt x="110" y="26"/>
                </a:lnTo>
                <a:lnTo>
                  <a:pt x="117" y="23"/>
                </a:lnTo>
                <a:lnTo>
                  <a:pt x="117" y="15"/>
                </a:lnTo>
                <a:lnTo>
                  <a:pt x="122" y="5"/>
                </a:lnTo>
                <a:lnTo>
                  <a:pt x="122" y="5"/>
                </a:lnTo>
                <a:lnTo>
                  <a:pt x="112" y="0"/>
                </a:lnTo>
                <a:lnTo>
                  <a:pt x="102" y="0"/>
                </a:lnTo>
                <a:lnTo>
                  <a:pt x="98" y="1"/>
                </a:lnTo>
                <a:lnTo>
                  <a:pt x="95" y="0"/>
                </a:lnTo>
                <a:lnTo>
                  <a:pt x="92" y="0"/>
                </a:lnTo>
                <a:lnTo>
                  <a:pt x="88" y="3"/>
                </a:lnTo>
                <a:lnTo>
                  <a:pt x="85" y="0"/>
                </a:lnTo>
                <a:lnTo>
                  <a:pt x="78" y="0"/>
                </a:lnTo>
                <a:lnTo>
                  <a:pt x="75" y="0"/>
                </a:lnTo>
                <a:lnTo>
                  <a:pt x="72" y="1"/>
                </a:lnTo>
                <a:lnTo>
                  <a:pt x="68" y="5"/>
                </a:lnTo>
                <a:lnTo>
                  <a:pt x="63" y="5"/>
                </a:lnTo>
                <a:lnTo>
                  <a:pt x="63" y="5"/>
                </a:lnTo>
                <a:lnTo>
                  <a:pt x="63" y="5"/>
                </a:lnTo>
                <a:lnTo>
                  <a:pt x="52" y="5"/>
                </a:lnTo>
                <a:lnTo>
                  <a:pt x="47" y="8"/>
                </a:lnTo>
                <a:lnTo>
                  <a:pt x="40" y="8"/>
                </a:lnTo>
                <a:lnTo>
                  <a:pt x="33" y="15"/>
                </a:lnTo>
                <a:lnTo>
                  <a:pt x="25" y="16"/>
                </a:lnTo>
                <a:lnTo>
                  <a:pt x="15" y="20"/>
                </a:lnTo>
                <a:lnTo>
                  <a:pt x="14" y="18"/>
                </a:lnTo>
                <a:lnTo>
                  <a:pt x="7" y="18"/>
                </a:lnTo>
                <a:lnTo>
                  <a:pt x="2" y="21"/>
                </a:lnTo>
                <a:lnTo>
                  <a:pt x="0" y="21"/>
                </a:lnTo>
                <a:lnTo>
                  <a:pt x="0" y="28"/>
                </a:lnTo>
                <a:lnTo>
                  <a:pt x="2" y="3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4" name="9Slide.vn 42">
            <a:extLst>
              <a:ext uri="{FF2B5EF4-FFF2-40B4-BE49-F238E27FC236}">
                <a16:creationId xmlns:a16="http://schemas.microsoft.com/office/drawing/2014/main" id="{FD1A5EB0-E7F6-447C-A52E-36996080FBBC}"/>
              </a:ext>
            </a:extLst>
          </p:cNvPr>
          <p:cNvSpPr>
            <a:spLocks/>
          </p:cNvSpPr>
          <p:nvPr/>
        </p:nvSpPr>
        <p:spPr bwMode="auto">
          <a:xfrm>
            <a:off x="9300556" y="2445154"/>
            <a:ext cx="112548" cy="62351"/>
          </a:xfrm>
          <a:custGeom>
            <a:avLst/>
            <a:gdLst/>
            <a:ahLst/>
            <a:cxnLst>
              <a:cxn ang="0">
                <a:pos x="10" y="0"/>
              </a:cxn>
              <a:cxn ang="0">
                <a:pos x="12" y="6"/>
              </a:cxn>
              <a:cxn ang="0">
                <a:pos x="13" y="11"/>
              </a:cxn>
              <a:cxn ang="0">
                <a:pos x="25" y="8"/>
              </a:cxn>
              <a:cxn ang="0">
                <a:pos x="30" y="11"/>
              </a:cxn>
              <a:cxn ang="0">
                <a:pos x="47" y="10"/>
              </a:cxn>
              <a:cxn ang="0">
                <a:pos x="55" y="10"/>
              </a:cxn>
              <a:cxn ang="0">
                <a:pos x="63" y="11"/>
              </a:cxn>
              <a:cxn ang="0">
                <a:pos x="77" y="11"/>
              </a:cxn>
              <a:cxn ang="0">
                <a:pos x="85" y="6"/>
              </a:cxn>
              <a:cxn ang="0">
                <a:pos x="105" y="0"/>
              </a:cxn>
              <a:cxn ang="0">
                <a:pos x="120" y="3"/>
              </a:cxn>
              <a:cxn ang="0">
                <a:pos x="128" y="3"/>
              </a:cxn>
              <a:cxn ang="0">
                <a:pos x="135" y="8"/>
              </a:cxn>
              <a:cxn ang="0">
                <a:pos x="141" y="10"/>
              </a:cxn>
              <a:cxn ang="0">
                <a:pos x="136" y="20"/>
              </a:cxn>
              <a:cxn ang="0">
                <a:pos x="126" y="25"/>
              </a:cxn>
              <a:cxn ang="0">
                <a:pos x="125" y="40"/>
              </a:cxn>
              <a:cxn ang="0">
                <a:pos x="120" y="46"/>
              </a:cxn>
              <a:cxn ang="0">
                <a:pos x="128" y="53"/>
              </a:cxn>
              <a:cxn ang="0">
                <a:pos x="131" y="58"/>
              </a:cxn>
              <a:cxn ang="0">
                <a:pos x="123" y="60"/>
              </a:cxn>
              <a:cxn ang="0">
                <a:pos x="110" y="55"/>
              </a:cxn>
              <a:cxn ang="0">
                <a:pos x="103" y="58"/>
              </a:cxn>
              <a:cxn ang="0">
                <a:pos x="98" y="63"/>
              </a:cxn>
              <a:cxn ang="0">
                <a:pos x="90" y="66"/>
              </a:cxn>
              <a:cxn ang="0">
                <a:pos x="92" y="75"/>
              </a:cxn>
              <a:cxn ang="0">
                <a:pos x="78" y="76"/>
              </a:cxn>
              <a:cxn ang="0">
                <a:pos x="70" y="76"/>
              </a:cxn>
              <a:cxn ang="0">
                <a:pos x="62" y="79"/>
              </a:cxn>
              <a:cxn ang="0">
                <a:pos x="57" y="75"/>
              </a:cxn>
              <a:cxn ang="0">
                <a:pos x="43" y="75"/>
              </a:cxn>
              <a:cxn ang="0">
                <a:pos x="33" y="79"/>
              </a:cxn>
              <a:cxn ang="0">
                <a:pos x="23" y="78"/>
              </a:cxn>
              <a:cxn ang="0">
                <a:pos x="22" y="75"/>
              </a:cxn>
              <a:cxn ang="0">
                <a:pos x="15" y="58"/>
              </a:cxn>
              <a:cxn ang="0">
                <a:pos x="5" y="51"/>
              </a:cxn>
              <a:cxn ang="0">
                <a:pos x="3" y="43"/>
              </a:cxn>
              <a:cxn ang="0">
                <a:pos x="12" y="33"/>
              </a:cxn>
              <a:cxn ang="0">
                <a:pos x="10" y="23"/>
              </a:cxn>
              <a:cxn ang="0">
                <a:pos x="0" y="6"/>
              </a:cxn>
              <a:cxn ang="0">
                <a:pos x="3" y="0"/>
              </a:cxn>
            </a:cxnLst>
            <a:rect l="0" t="0" r="r" b="b"/>
            <a:pathLst>
              <a:path w="141" h="79">
                <a:moveTo>
                  <a:pt x="3" y="0"/>
                </a:moveTo>
                <a:lnTo>
                  <a:pt x="10" y="0"/>
                </a:lnTo>
                <a:lnTo>
                  <a:pt x="13" y="3"/>
                </a:lnTo>
                <a:lnTo>
                  <a:pt x="12" y="6"/>
                </a:lnTo>
                <a:lnTo>
                  <a:pt x="10" y="8"/>
                </a:lnTo>
                <a:lnTo>
                  <a:pt x="13" y="11"/>
                </a:lnTo>
                <a:lnTo>
                  <a:pt x="18" y="8"/>
                </a:lnTo>
                <a:lnTo>
                  <a:pt x="25" y="8"/>
                </a:lnTo>
                <a:lnTo>
                  <a:pt x="28" y="11"/>
                </a:lnTo>
                <a:lnTo>
                  <a:pt x="30" y="11"/>
                </a:lnTo>
                <a:lnTo>
                  <a:pt x="38" y="13"/>
                </a:lnTo>
                <a:lnTo>
                  <a:pt x="47" y="10"/>
                </a:lnTo>
                <a:lnTo>
                  <a:pt x="50" y="11"/>
                </a:lnTo>
                <a:lnTo>
                  <a:pt x="55" y="10"/>
                </a:lnTo>
                <a:lnTo>
                  <a:pt x="60" y="11"/>
                </a:lnTo>
                <a:lnTo>
                  <a:pt x="63" y="11"/>
                </a:lnTo>
                <a:lnTo>
                  <a:pt x="73" y="13"/>
                </a:lnTo>
                <a:lnTo>
                  <a:pt x="77" y="11"/>
                </a:lnTo>
                <a:lnTo>
                  <a:pt x="82" y="10"/>
                </a:lnTo>
                <a:lnTo>
                  <a:pt x="85" y="6"/>
                </a:lnTo>
                <a:lnTo>
                  <a:pt x="98" y="0"/>
                </a:lnTo>
                <a:lnTo>
                  <a:pt x="105" y="0"/>
                </a:lnTo>
                <a:lnTo>
                  <a:pt x="111" y="0"/>
                </a:lnTo>
                <a:lnTo>
                  <a:pt x="120" y="3"/>
                </a:lnTo>
                <a:lnTo>
                  <a:pt x="123" y="5"/>
                </a:lnTo>
                <a:lnTo>
                  <a:pt x="128" y="3"/>
                </a:lnTo>
                <a:lnTo>
                  <a:pt x="133" y="6"/>
                </a:lnTo>
                <a:lnTo>
                  <a:pt x="135" y="8"/>
                </a:lnTo>
                <a:lnTo>
                  <a:pt x="140" y="8"/>
                </a:lnTo>
                <a:lnTo>
                  <a:pt x="141" y="10"/>
                </a:lnTo>
                <a:lnTo>
                  <a:pt x="140" y="18"/>
                </a:lnTo>
                <a:lnTo>
                  <a:pt x="136" y="20"/>
                </a:lnTo>
                <a:lnTo>
                  <a:pt x="131" y="20"/>
                </a:lnTo>
                <a:lnTo>
                  <a:pt x="126" y="25"/>
                </a:lnTo>
                <a:lnTo>
                  <a:pt x="126" y="35"/>
                </a:lnTo>
                <a:lnTo>
                  <a:pt x="125" y="40"/>
                </a:lnTo>
                <a:lnTo>
                  <a:pt x="118" y="45"/>
                </a:lnTo>
                <a:lnTo>
                  <a:pt x="120" y="46"/>
                </a:lnTo>
                <a:lnTo>
                  <a:pt x="123" y="46"/>
                </a:lnTo>
                <a:lnTo>
                  <a:pt x="128" y="53"/>
                </a:lnTo>
                <a:lnTo>
                  <a:pt x="131" y="58"/>
                </a:lnTo>
                <a:lnTo>
                  <a:pt x="131" y="58"/>
                </a:lnTo>
                <a:lnTo>
                  <a:pt x="126" y="58"/>
                </a:lnTo>
                <a:lnTo>
                  <a:pt x="123" y="60"/>
                </a:lnTo>
                <a:lnTo>
                  <a:pt x="116" y="55"/>
                </a:lnTo>
                <a:lnTo>
                  <a:pt x="110" y="55"/>
                </a:lnTo>
                <a:lnTo>
                  <a:pt x="106" y="58"/>
                </a:lnTo>
                <a:lnTo>
                  <a:pt x="103" y="58"/>
                </a:lnTo>
                <a:lnTo>
                  <a:pt x="98" y="63"/>
                </a:lnTo>
                <a:lnTo>
                  <a:pt x="98" y="63"/>
                </a:lnTo>
                <a:lnTo>
                  <a:pt x="96" y="63"/>
                </a:lnTo>
                <a:lnTo>
                  <a:pt x="90" y="66"/>
                </a:lnTo>
                <a:lnTo>
                  <a:pt x="90" y="71"/>
                </a:lnTo>
                <a:lnTo>
                  <a:pt x="92" y="75"/>
                </a:lnTo>
                <a:lnTo>
                  <a:pt x="88" y="78"/>
                </a:lnTo>
                <a:lnTo>
                  <a:pt x="78" y="76"/>
                </a:lnTo>
                <a:lnTo>
                  <a:pt x="73" y="79"/>
                </a:lnTo>
                <a:lnTo>
                  <a:pt x="70" y="76"/>
                </a:lnTo>
                <a:lnTo>
                  <a:pt x="65" y="76"/>
                </a:lnTo>
                <a:lnTo>
                  <a:pt x="62" y="79"/>
                </a:lnTo>
                <a:lnTo>
                  <a:pt x="57" y="79"/>
                </a:lnTo>
                <a:lnTo>
                  <a:pt x="57" y="75"/>
                </a:lnTo>
                <a:lnTo>
                  <a:pt x="50" y="75"/>
                </a:lnTo>
                <a:lnTo>
                  <a:pt x="43" y="75"/>
                </a:lnTo>
                <a:lnTo>
                  <a:pt x="40" y="78"/>
                </a:lnTo>
                <a:lnTo>
                  <a:pt x="33" y="79"/>
                </a:lnTo>
                <a:lnTo>
                  <a:pt x="25" y="79"/>
                </a:lnTo>
                <a:lnTo>
                  <a:pt x="23" y="78"/>
                </a:lnTo>
                <a:lnTo>
                  <a:pt x="23" y="78"/>
                </a:lnTo>
                <a:lnTo>
                  <a:pt x="22" y="75"/>
                </a:lnTo>
                <a:lnTo>
                  <a:pt x="22" y="68"/>
                </a:lnTo>
                <a:lnTo>
                  <a:pt x="15" y="58"/>
                </a:lnTo>
                <a:lnTo>
                  <a:pt x="5" y="51"/>
                </a:lnTo>
                <a:lnTo>
                  <a:pt x="5" y="51"/>
                </a:lnTo>
                <a:lnTo>
                  <a:pt x="7" y="48"/>
                </a:lnTo>
                <a:lnTo>
                  <a:pt x="3" y="43"/>
                </a:lnTo>
                <a:lnTo>
                  <a:pt x="3" y="40"/>
                </a:lnTo>
                <a:lnTo>
                  <a:pt x="12" y="33"/>
                </a:lnTo>
                <a:lnTo>
                  <a:pt x="13" y="28"/>
                </a:lnTo>
                <a:lnTo>
                  <a:pt x="10" y="23"/>
                </a:lnTo>
                <a:lnTo>
                  <a:pt x="3" y="16"/>
                </a:lnTo>
                <a:lnTo>
                  <a:pt x="0" y="6"/>
                </a:lnTo>
                <a:lnTo>
                  <a:pt x="3" y="3"/>
                </a:lnTo>
                <a:lnTo>
                  <a:pt x="3"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5" name="9Slide.vn 43">
            <a:extLst>
              <a:ext uri="{FF2B5EF4-FFF2-40B4-BE49-F238E27FC236}">
                <a16:creationId xmlns:a16="http://schemas.microsoft.com/office/drawing/2014/main" id="{09AB298C-DDC5-4E72-B367-A1FC5E7B951F}"/>
              </a:ext>
            </a:extLst>
          </p:cNvPr>
          <p:cNvSpPr>
            <a:spLocks/>
          </p:cNvSpPr>
          <p:nvPr/>
        </p:nvSpPr>
        <p:spPr bwMode="auto">
          <a:xfrm>
            <a:off x="9268399" y="2485682"/>
            <a:ext cx="49842" cy="35852"/>
          </a:xfrm>
          <a:custGeom>
            <a:avLst/>
            <a:gdLst/>
            <a:ahLst/>
            <a:cxnLst>
              <a:cxn ang="0">
                <a:pos x="43" y="0"/>
              </a:cxn>
              <a:cxn ang="0">
                <a:pos x="53" y="7"/>
              </a:cxn>
              <a:cxn ang="0">
                <a:pos x="60" y="17"/>
              </a:cxn>
              <a:cxn ang="0">
                <a:pos x="60" y="24"/>
              </a:cxn>
              <a:cxn ang="0">
                <a:pos x="61" y="27"/>
              </a:cxn>
              <a:cxn ang="0">
                <a:pos x="58" y="30"/>
              </a:cxn>
              <a:cxn ang="0">
                <a:pos x="53" y="30"/>
              </a:cxn>
              <a:cxn ang="0">
                <a:pos x="48" y="33"/>
              </a:cxn>
              <a:cxn ang="0">
                <a:pos x="36" y="32"/>
              </a:cxn>
              <a:cxn ang="0">
                <a:pos x="32" y="35"/>
              </a:cxn>
              <a:cxn ang="0">
                <a:pos x="30" y="37"/>
              </a:cxn>
              <a:cxn ang="0">
                <a:pos x="23" y="38"/>
              </a:cxn>
              <a:cxn ang="0">
                <a:pos x="13" y="45"/>
              </a:cxn>
              <a:cxn ang="0">
                <a:pos x="13" y="45"/>
              </a:cxn>
              <a:cxn ang="0">
                <a:pos x="8" y="42"/>
              </a:cxn>
              <a:cxn ang="0">
                <a:pos x="7" y="37"/>
              </a:cxn>
              <a:cxn ang="0">
                <a:pos x="2" y="30"/>
              </a:cxn>
              <a:cxn ang="0">
                <a:pos x="0" y="22"/>
              </a:cxn>
              <a:cxn ang="0">
                <a:pos x="2" y="15"/>
              </a:cxn>
              <a:cxn ang="0">
                <a:pos x="2" y="15"/>
              </a:cxn>
              <a:cxn ang="0">
                <a:pos x="5" y="14"/>
              </a:cxn>
              <a:cxn ang="0">
                <a:pos x="3" y="10"/>
              </a:cxn>
              <a:cxn ang="0">
                <a:pos x="10" y="7"/>
              </a:cxn>
              <a:cxn ang="0">
                <a:pos x="15" y="5"/>
              </a:cxn>
              <a:cxn ang="0">
                <a:pos x="18" y="4"/>
              </a:cxn>
              <a:cxn ang="0">
                <a:pos x="28" y="2"/>
              </a:cxn>
              <a:cxn ang="0">
                <a:pos x="33" y="2"/>
              </a:cxn>
              <a:cxn ang="0">
                <a:pos x="40" y="0"/>
              </a:cxn>
              <a:cxn ang="0">
                <a:pos x="43" y="0"/>
              </a:cxn>
            </a:cxnLst>
            <a:rect l="0" t="0" r="r" b="b"/>
            <a:pathLst>
              <a:path w="61" h="45">
                <a:moveTo>
                  <a:pt x="43" y="0"/>
                </a:moveTo>
                <a:lnTo>
                  <a:pt x="53" y="7"/>
                </a:lnTo>
                <a:lnTo>
                  <a:pt x="60" y="17"/>
                </a:lnTo>
                <a:lnTo>
                  <a:pt x="60" y="24"/>
                </a:lnTo>
                <a:lnTo>
                  <a:pt x="61" y="27"/>
                </a:lnTo>
                <a:lnTo>
                  <a:pt x="58" y="30"/>
                </a:lnTo>
                <a:lnTo>
                  <a:pt x="53" y="30"/>
                </a:lnTo>
                <a:lnTo>
                  <a:pt x="48" y="33"/>
                </a:lnTo>
                <a:lnTo>
                  <a:pt x="36" y="32"/>
                </a:lnTo>
                <a:lnTo>
                  <a:pt x="32" y="35"/>
                </a:lnTo>
                <a:lnTo>
                  <a:pt x="30" y="37"/>
                </a:lnTo>
                <a:lnTo>
                  <a:pt x="23" y="38"/>
                </a:lnTo>
                <a:lnTo>
                  <a:pt x="13" y="45"/>
                </a:lnTo>
                <a:lnTo>
                  <a:pt x="13" y="45"/>
                </a:lnTo>
                <a:lnTo>
                  <a:pt x="8" y="42"/>
                </a:lnTo>
                <a:lnTo>
                  <a:pt x="7" y="37"/>
                </a:lnTo>
                <a:lnTo>
                  <a:pt x="2" y="30"/>
                </a:lnTo>
                <a:lnTo>
                  <a:pt x="0" y="22"/>
                </a:lnTo>
                <a:lnTo>
                  <a:pt x="2" y="15"/>
                </a:lnTo>
                <a:lnTo>
                  <a:pt x="2" y="15"/>
                </a:lnTo>
                <a:lnTo>
                  <a:pt x="5" y="14"/>
                </a:lnTo>
                <a:lnTo>
                  <a:pt x="3" y="10"/>
                </a:lnTo>
                <a:lnTo>
                  <a:pt x="10" y="7"/>
                </a:lnTo>
                <a:lnTo>
                  <a:pt x="15" y="5"/>
                </a:lnTo>
                <a:lnTo>
                  <a:pt x="18" y="4"/>
                </a:lnTo>
                <a:lnTo>
                  <a:pt x="28" y="2"/>
                </a:lnTo>
                <a:lnTo>
                  <a:pt x="33" y="2"/>
                </a:lnTo>
                <a:lnTo>
                  <a:pt x="40" y="0"/>
                </a:lnTo>
                <a:lnTo>
                  <a:pt x="43"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6" name="9Slide.vn 44">
            <a:extLst>
              <a:ext uri="{FF2B5EF4-FFF2-40B4-BE49-F238E27FC236}">
                <a16:creationId xmlns:a16="http://schemas.microsoft.com/office/drawing/2014/main" id="{316F1F14-A42A-4B20-98A1-879A3246B19E}"/>
              </a:ext>
            </a:extLst>
          </p:cNvPr>
          <p:cNvSpPr>
            <a:spLocks/>
          </p:cNvSpPr>
          <p:nvPr/>
        </p:nvSpPr>
        <p:spPr bwMode="auto">
          <a:xfrm>
            <a:off x="9245890" y="2481006"/>
            <a:ext cx="33764" cy="62351"/>
          </a:xfrm>
          <a:custGeom>
            <a:avLst/>
            <a:gdLst/>
            <a:ahLst/>
            <a:cxnLst>
              <a:cxn ang="0">
                <a:pos x="32" y="21"/>
              </a:cxn>
              <a:cxn ang="0">
                <a:pos x="30" y="28"/>
              </a:cxn>
              <a:cxn ang="0">
                <a:pos x="32" y="36"/>
              </a:cxn>
              <a:cxn ang="0">
                <a:pos x="37" y="43"/>
              </a:cxn>
              <a:cxn ang="0">
                <a:pos x="38" y="48"/>
              </a:cxn>
              <a:cxn ang="0">
                <a:pos x="43" y="51"/>
              </a:cxn>
              <a:cxn ang="0">
                <a:pos x="43" y="56"/>
              </a:cxn>
              <a:cxn ang="0">
                <a:pos x="40" y="63"/>
              </a:cxn>
              <a:cxn ang="0">
                <a:pos x="30" y="66"/>
              </a:cxn>
              <a:cxn ang="0">
                <a:pos x="30" y="71"/>
              </a:cxn>
              <a:cxn ang="0">
                <a:pos x="27" y="78"/>
              </a:cxn>
              <a:cxn ang="0">
                <a:pos x="23" y="79"/>
              </a:cxn>
              <a:cxn ang="0">
                <a:pos x="18" y="76"/>
              </a:cxn>
              <a:cxn ang="0">
                <a:pos x="13" y="66"/>
              </a:cxn>
              <a:cxn ang="0">
                <a:pos x="5" y="66"/>
              </a:cxn>
              <a:cxn ang="0">
                <a:pos x="3" y="63"/>
              </a:cxn>
              <a:cxn ang="0">
                <a:pos x="5" y="58"/>
              </a:cxn>
              <a:cxn ang="0">
                <a:pos x="2" y="54"/>
              </a:cxn>
              <a:cxn ang="0">
                <a:pos x="2" y="48"/>
              </a:cxn>
              <a:cxn ang="0">
                <a:pos x="3" y="44"/>
              </a:cxn>
              <a:cxn ang="0">
                <a:pos x="2" y="38"/>
              </a:cxn>
              <a:cxn ang="0">
                <a:pos x="3" y="28"/>
              </a:cxn>
              <a:cxn ang="0">
                <a:pos x="5" y="26"/>
              </a:cxn>
              <a:cxn ang="0">
                <a:pos x="7" y="23"/>
              </a:cxn>
              <a:cxn ang="0">
                <a:pos x="0" y="20"/>
              </a:cxn>
              <a:cxn ang="0">
                <a:pos x="0" y="11"/>
              </a:cxn>
              <a:cxn ang="0">
                <a:pos x="3" y="6"/>
              </a:cxn>
              <a:cxn ang="0">
                <a:pos x="8" y="0"/>
              </a:cxn>
              <a:cxn ang="0">
                <a:pos x="10" y="0"/>
              </a:cxn>
              <a:cxn ang="0">
                <a:pos x="13" y="5"/>
              </a:cxn>
              <a:cxn ang="0">
                <a:pos x="17" y="0"/>
              </a:cxn>
              <a:cxn ang="0">
                <a:pos x="17" y="0"/>
              </a:cxn>
              <a:cxn ang="0">
                <a:pos x="18" y="1"/>
              </a:cxn>
              <a:cxn ang="0">
                <a:pos x="22" y="5"/>
              </a:cxn>
              <a:cxn ang="0">
                <a:pos x="25" y="6"/>
              </a:cxn>
              <a:cxn ang="0">
                <a:pos x="30" y="10"/>
              </a:cxn>
              <a:cxn ang="0">
                <a:pos x="30" y="11"/>
              </a:cxn>
              <a:cxn ang="0">
                <a:pos x="30" y="20"/>
              </a:cxn>
              <a:cxn ang="0">
                <a:pos x="32" y="21"/>
              </a:cxn>
            </a:cxnLst>
            <a:rect l="0" t="0" r="r" b="b"/>
            <a:pathLst>
              <a:path w="43" h="79">
                <a:moveTo>
                  <a:pt x="32" y="21"/>
                </a:moveTo>
                <a:lnTo>
                  <a:pt x="30" y="28"/>
                </a:lnTo>
                <a:lnTo>
                  <a:pt x="32" y="36"/>
                </a:lnTo>
                <a:lnTo>
                  <a:pt x="37" y="43"/>
                </a:lnTo>
                <a:lnTo>
                  <a:pt x="38" y="48"/>
                </a:lnTo>
                <a:lnTo>
                  <a:pt x="43" y="51"/>
                </a:lnTo>
                <a:lnTo>
                  <a:pt x="43" y="56"/>
                </a:lnTo>
                <a:lnTo>
                  <a:pt x="40" y="63"/>
                </a:lnTo>
                <a:lnTo>
                  <a:pt x="30" y="66"/>
                </a:lnTo>
                <a:lnTo>
                  <a:pt x="30" y="71"/>
                </a:lnTo>
                <a:lnTo>
                  <a:pt x="27" y="78"/>
                </a:lnTo>
                <a:lnTo>
                  <a:pt x="23" y="79"/>
                </a:lnTo>
                <a:lnTo>
                  <a:pt x="18" y="76"/>
                </a:lnTo>
                <a:lnTo>
                  <a:pt x="13" y="66"/>
                </a:lnTo>
                <a:lnTo>
                  <a:pt x="5" y="66"/>
                </a:lnTo>
                <a:lnTo>
                  <a:pt x="3" y="63"/>
                </a:lnTo>
                <a:lnTo>
                  <a:pt x="5" y="58"/>
                </a:lnTo>
                <a:lnTo>
                  <a:pt x="2" y="54"/>
                </a:lnTo>
                <a:lnTo>
                  <a:pt x="2" y="48"/>
                </a:lnTo>
                <a:lnTo>
                  <a:pt x="3" y="44"/>
                </a:lnTo>
                <a:lnTo>
                  <a:pt x="2" y="38"/>
                </a:lnTo>
                <a:lnTo>
                  <a:pt x="3" y="28"/>
                </a:lnTo>
                <a:lnTo>
                  <a:pt x="5" y="26"/>
                </a:lnTo>
                <a:lnTo>
                  <a:pt x="7" y="23"/>
                </a:lnTo>
                <a:lnTo>
                  <a:pt x="0" y="20"/>
                </a:lnTo>
                <a:lnTo>
                  <a:pt x="0" y="11"/>
                </a:lnTo>
                <a:lnTo>
                  <a:pt x="3" y="6"/>
                </a:lnTo>
                <a:lnTo>
                  <a:pt x="8" y="0"/>
                </a:lnTo>
                <a:lnTo>
                  <a:pt x="10" y="0"/>
                </a:lnTo>
                <a:lnTo>
                  <a:pt x="13" y="5"/>
                </a:lnTo>
                <a:lnTo>
                  <a:pt x="17" y="0"/>
                </a:lnTo>
                <a:lnTo>
                  <a:pt x="17" y="0"/>
                </a:lnTo>
                <a:lnTo>
                  <a:pt x="18" y="1"/>
                </a:lnTo>
                <a:lnTo>
                  <a:pt x="22" y="5"/>
                </a:lnTo>
                <a:lnTo>
                  <a:pt x="25" y="6"/>
                </a:lnTo>
                <a:lnTo>
                  <a:pt x="30" y="10"/>
                </a:lnTo>
                <a:lnTo>
                  <a:pt x="30" y="11"/>
                </a:lnTo>
                <a:lnTo>
                  <a:pt x="30" y="20"/>
                </a:lnTo>
                <a:lnTo>
                  <a:pt x="32" y="2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7" name="9Slide.vn 45">
            <a:extLst>
              <a:ext uri="{FF2B5EF4-FFF2-40B4-BE49-F238E27FC236}">
                <a16:creationId xmlns:a16="http://schemas.microsoft.com/office/drawing/2014/main" id="{FF90FF09-D10E-4161-92F6-E78B90F4A3F8}"/>
              </a:ext>
            </a:extLst>
          </p:cNvPr>
          <p:cNvSpPr>
            <a:spLocks/>
          </p:cNvSpPr>
          <p:nvPr/>
        </p:nvSpPr>
        <p:spPr bwMode="auto">
          <a:xfrm>
            <a:off x="9231420" y="2406185"/>
            <a:ext cx="78783" cy="91968"/>
          </a:xfrm>
          <a:custGeom>
            <a:avLst/>
            <a:gdLst/>
            <a:ahLst/>
            <a:cxnLst>
              <a:cxn ang="0">
                <a:pos x="4" y="9"/>
              </a:cxn>
              <a:cxn ang="0">
                <a:pos x="12" y="7"/>
              </a:cxn>
              <a:cxn ang="0">
                <a:pos x="20" y="0"/>
              </a:cxn>
              <a:cxn ang="0">
                <a:pos x="29" y="2"/>
              </a:cxn>
              <a:cxn ang="0">
                <a:pos x="39" y="9"/>
              </a:cxn>
              <a:cxn ang="0">
                <a:pos x="47" y="20"/>
              </a:cxn>
              <a:cxn ang="0">
                <a:pos x="60" y="27"/>
              </a:cxn>
              <a:cxn ang="0">
                <a:pos x="59" y="35"/>
              </a:cxn>
              <a:cxn ang="0">
                <a:pos x="69" y="42"/>
              </a:cxn>
              <a:cxn ang="0">
                <a:pos x="77" y="42"/>
              </a:cxn>
              <a:cxn ang="0">
                <a:pos x="90" y="38"/>
              </a:cxn>
              <a:cxn ang="0">
                <a:pos x="87" y="47"/>
              </a:cxn>
              <a:cxn ang="0">
                <a:pos x="85" y="58"/>
              </a:cxn>
              <a:cxn ang="0">
                <a:pos x="95" y="75"/>
              </a:cxn>
              <a:cxn ang="0">
                <a:pos x="97" y="85"/>
              </a:cxn>
              <a:cxn ang="0">
                <a:pos x="88" y="95"/>
              </a:cxn>
              <a:cxn ang="0">
                <a:pos x="90" y="103"/>
              </a:cxn>
              <a:cxn ang="0">
                <a:pos x="80" y="105"/>
              </a:cxn>
              <a:cxn ang="0">
                <a:pos x="65" y="107"/>
              </a:cxn>
              <a:cxn ang="0">
                <a:pos x="57" y="110"/>
              </a:cxn>
              <a:cxn ang="0">
                <a:pos x="52" y="117"/>
              </a:cxn>
              <a:cxn ang="0">
                <a:pos x="47" y="117"/>
              </a:cxn>
              <a:cxn ang="0">
                <a:pos x="47" y="107"/>
              </a:cxn>
              <a:cxn ang="0">
                <a:pos x="39" y="102"/>
              </a:cxn>
              <a:cxn ang="0">
                <a:pos x="34" y="97"/>
              </a:cxn>
              <a:cxn ang="0">
                <a:pos x="39" y="92"/>
              </a:cxn>
              <a:cxn ang="0">
                <a:pos x="32" y="85"/>
              </a:cxn>
              <a:cxn ang="0">
                <a:pos x="22" y="82"/>
              </a:cxn>
              <a:cxn ang="0">
                <a:pos x="20" y="77"/>
              </a:cxn>
              <a:cxn ang="0">
                <a:pos x="17" y="70"/>
              </a:cxn>
              <a:cxn ang="0">
                <a:pos x="12" y="60"/>
              </a:cxn>
              <a:cxn ang="0">
                <a:pos x="19" y="60"/>
              </a:cxn>
              <a:cxn ang="0">
                <a:pos x="17" y="55"/>
              </a:cxn>
              <a:cxn ang="0">
                <a:pos x="5" y="50"/>
              </a:cxn>
              <a:cxn ang="0">
                <a:pos x="10" y="40"/>
              </a:cxn>
              <a:cxn ang="0">
                <a:pos x="9" y="35"/>
              </a:cxn>
              <a:cxn ang="0">
                <a:pos x="5" y="35"/>
              </a:cxn>
              <a:cxn ang="0">
                <a:pos x="9" y="30"/>
              </a:cxn>
              <a:cxn ang="0">
                <a:pos x="12" y="29"/>
              </a:cxn>
              <a:cxn ang="0">
                <a:pos x="5" y="25"/>
              </a:cxn>
              <a:cxn ang="0">
                <a:pos x="0" y="14"/>
              </a:cxn>
            </a:cxnLst>
            <a:rect l="0" t="0" r="r" b="b"/>
            <a:pathLst>
              <a:path w="98" h="118">
                <a:moveTo>
                  <a:pt x="0" y="12"/>
                </a:moveTo>
                <a:lnTo>
                  <a:pt x="4" y="9"/>
                </a:lnTo>
                <a:lnTo>
                  <a:pt x="9" y="7"/>
                </a:lnTo>
                <a:lnTo>
                  <a:pt x="12" y="7"/>
                </a:lnTo>
                <a:lnTo>
                  <a:pt x="14" y="5"/>
                </a:lnTo>
                <a:lnTo>
                  <a:pt x="20" y="0"/>
                </a:lnTo>
                <a:lnTo>
                  <a:pt x="24" y="2"/>
                </a:lnTo>
                <a:lnTo>
                  <a:pt x="29" y="2"/>
                </a:lnTo>
                <a:lnTo>
                  <a:pt x="37" y="5"/>
                </a:lnTo>
                <a:lnTo>
                  <a:pt x="39" y="9"/>
                </a:lnTo>
                <a:lnTo>
                  <a:pt x="45" y="17"/>
                </a:lnTo>
                <a:lnTo>
                  <a:pt x="47" y="20"/>
                </a:lnTo>
                <a:lnTo>
                  <a:pt x="54" y="24"/>
                </a:lnTo>
                <a:lnTo>
                  <a:pt x="60" y="27"/>
                </a:lnTo>
                <a:lnTo>
                  <a:pt x="57" y="33"/>
                </a:lnTo>
                <a:lnTo>
                  <a:pt x="59" y="35"/>
                </a:lnTo>
                <a:lnTo>
                  <a:pt x="67" y="38"/>
                </a:lnTo>
                <a:lnTo>
                  <a:pt x="69" y="42"/>
                </a:lnTo>
                <a:lnTo>
                  <a:pt x="74" y="40"/>
                </a:lnTo>
                <a:lnTo>
                  <a:pt x="77" y="42"/>
                </a:lnTo>
                <a:lnTo>
                  <a:pt x="82" y="38"/>
                </a:lnTo>
                <a:lnTo>
                  <a:pt x="90" y="38"/>
                </a:lnTo>
                <a:lnTo>
                  <a:pt x="85" y="43"/>
                </a:lnTo>
                <a:lnTo>
                  <a:pt x="87" y="47"/>
                </a:lnTo>
                <a:lnTo>
                  <a:pt x="88" y="55"/>
                </a:lnTo>
                <a:lnTo>
                  <a:pt x="85" y="58"/>
                </a:lnTo>
                <a:lnTo>
                  <a:pt x="88" y="68"/>
                </a:lnTo>
                <a:lnTo>
                  <a:pt x="95" y="75"/>
                </a:lnTo>
                <a:lnTo>
                  <a:pt x="98" y="80"/>
                </a:lnTo>
                <a:lnTo>
                  <a:pt x="97" y="85"/>
                </a:lnTo>
                <a:lnTo>
                  <a:pt x="88" y="92"/>
                </a:lnTo>
                <a:lnTo>
                  <a:pt x="88" y="95"/>
                </a:lnTo>
                <a:lnTo>
                  <a:pt x="92" y="100"/>
                </a:lnTo>
                <a:lnTo>
                  <a:pt x="90" y="103"/>
                </a:lnTo>
                <a:lnTo>
                  <a:pt x="87" y="103"/>
                </a:lnTo>
                <a:lnTo>
                  <a:pt x="80" y="105"/>
                </a:lnTo>
                <a:lnTo>
                  <a:pt x="75" y="105"/>
                </a:lnTo>
                <a:lnTo>
                  <a:pt x="65" y="107"/>
                </a:lnTo>
                <a:lnTo>
                  <a:pt x="62" y="108"/>
                </a:lnTo>
                <a:lnTo>
                  <a:pt x="57" y="110"/>
                </a:lnTo>
                <a:lnTo>
                  <a:pt x="50" y="113"/>
                </a:lnTo>
                <a:lnTo>
                  <a:pt x="52" y="117"/>
                </a:lnTo>
                <a:lnTo>
                  <a:pt x="49" y="118"/>
                </a:lnTo>
                <a:lnTo>
                  <a:pt x="47" y="117"/>
                </a:lnTo>
                <a:lnTo>
                  <a:pt x="47" y="108"/>
                </a:lnTo>
                <a:lnTo>
                  <a:pt x="47" y="107"/>
                </a:lnTo>
                <a:lnTo>
                  <a:pt x="42" y="103"/>
                </a:lnTo>
                <a:lnTo>
                  <a:pt x="39" y="102"/>
                </a:lnTo>
                <a:lnTo>
                  <a:pt x="35" y="98"/>
                </a:lnTo>
                <a:lnTo>
                  <a:pt x="34" y="97"/>
                </a:lnTo>
                <a:lnTo>
                  <a:pt x="35" y="95"/>
                </a:lnTo>
                <a:lnTo>
                  <a:pt x="39" y="92"/>
                </a:lnTo>
                <a:lnTo>
                  <a:pt x="39" y="87"/>
                </a:lnTo>
                <a:lnTo>
                  <a:pt x="32" y="85"/>
                </a:lnTo>
                <a:lnTo>
                  <a:pt x="29" y="82"/>
                </a:lnTo>
                <a:lnTo>
                  <a:pt x="22" y="82"/>
                </a:lnTo>
                <a:lnTo>
                  <a:pt x="20" y="80"/>
                </a:lnTo>
                <a:lnTo>
                  <a:pt x="20" y="77"/>
                </a:lnTo>
                <a:lnTo>
                  <a:pt x="15" y="72"/>
                </a:lnTo>
                <a:lnTo>
                  <a:pt x="17" y="70"/>
                </a:lnTo>
                <a:lnTo>
                  <a:pt x="12" y="65"/>
                </a:lnTo>
                <a:lnTo>
                  <a:pt x="12" y="60"/>
                </a:lnTo>
                <a:lnTo>
                  <a:pt x="14" y="58"/>
                </a:lnTo>
                <a:lnTo>
                  <a:pt x="19" y="60"/>
                </a:lnTo>
                <a:lnTo>
                  <a:pt x="20" y="58"/>
                </a:lnTo>
                <a:lnTo>
                  <a:pt x="17" y="55"/>
                </a:lnTo>
                <a:lnTo>
                  <a:pt x="14" y="55"/>
                </a:lnTo>
                <a:lnTo>
                  <a:pt x="5" y="50"/>
                </a:lnTo>
                <a:lnTo>
                  <a:pt x="5" y="47"/>
                </a:lnTo>
                <a:lnTo>
                  <a:pt x="10" y="40"/>
                </a:lnTo>
                <a:lnTo>
                  <a:pt x="12" y="35"/>
                </a:lnTo>
                <a:lnTo>
                  <a:pt x="9" y="35"/>
                </a:lnTo>
                <a:lnTo>
                  <a:pt x="7" y="37"/>
                </a:lnTo>
                <a:lnTo>
                  <a:pt x="5" y="35"/>
                </a:lnTo>
                <a:lnTo>
                  <a:pt x="5" y="32"/>
                </a:lnTo>
                <a:lnTo>
                  <a:pt x="9" y="30"/>
                </a:lnTo>
                <a:lnTo>
                  <a:pt x="12" y="30"/>
                </a:lnTo>
                <a:lnTo>
                  <a:pt x="12" y="29"/>
                </a:lnTo>
                <a:lnTo>
                  <a:pt x="7" y="27"/>
                </a:lnTo>
                <a:lnTo>
                  <a:pt x="5" y="25"/>
                </a:lnTo>
                <a:lnTo>
                  <a:pt x="4" y="19"/>
                </a:lnTo>
                <a:lnTo>
                  <a:pt x="0" y="14"/>
                </a:lnTo>
                <a:lnTo>
                  <a:pt x="0" y="1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8" name="9Slide.vn 46">
            <a:extLst>
              <a:ext uri="{FF2B5EF4-FFF2-40B4-BE49-F238E27FC236}">
                <a16:creationId xmlns:a16="http://schemas.microsoft.com/office/drawing/2014/main" id="{84E0C1E7-3C15-468F-8768-3A7B1A2459FF}"/>
              </a:ext>
            </a:extLst>
          </p:cNvPr>
          <p:cNvSpPr>
            <a:spLocks/>
          </p:cNvSpPr>
          <p:nvPr/>
        </p:nvSpPr>
        <p:spPr bwMode="auto">
          <a:xfrm>
            <a:off x="9228204" y="2459183"/>
            <a:ext cx="33764" cy="37410"/>
          </a:xfrm>
          <a:custGeom>
            <a:avLst/>
            <a:gdLst/>
            <a:ahLst/>
            <a:cxnLst>
              <a:cxn ang="0">
                <a:pos x="22" y="49"/>
              </a:cxn>
              <a:cxn ang="0">
                <a:pos x="22" y="40"/>
              </a:cxn>
              <a:cxn ang="0">
                <a:pos x="25" y="35"/>
              </a:cxn>
              <a:cxn ang="0">
                <a:pos x="30" y="29"/>
              </a:cxn>
              <a:cxn ang="0">
                <a:pos x="32" y="29"/>
              </a:cxn>
              <a:cxn ang="0">
                <a:pos x="35" y="34"/>
              </a:cxn>
              <a:cxn ang="0">
                <a:pos x="39" y="29"/>
              </a:cxn>
              <a:cxn ang="0">
                <a:pos x="40" y="27"/>
              </a:cxn>
              <a:cxn ang="0">
                <a:pos x="44" y="24"/>
              </a:cxn>
              <a:cxn ang="0">
                <a:pos x="44" y="19"/>
              </a:cxn>
              <a:cxn ang="0">
                <a:pos x="37" y="17"/>
              </a:cxn>
              <a:cxn ang="0">
                <a:pos x="34" y="14"/>
              </a:cxn>
              <a:cxn ang="0">
                <a:pos x="27" y="14"/>
              </a:cxn>
              <a:cxn ang="0">
                <a:pos x="25" y="12"/>
              </a:cxn>
              <a:cxn ang="0">
                <a:pos x="25" y="9"/>
              </a:cxn>
              <a:cxn ang="0">
                <a:pos x="20" y="4"/>
              </a:cxn>
              <a:cxn ang="0">
                <a:pos x="20" y="4"/>
              </a:cxn>
              <a:cxn ang="0">
                <a:pos x="15" y="4"/>
              </a:cxn>
              <a:cxn ang="0">
                <a:pos x="10" y="0"/>
              </a:cxn>
              <a:cxn ang="0">
                <a:pos x="7" y="2"/>
              </a:cxn>
              <a:cxn ang="0">
                <a:pos x="9" y="5"/>
              </a:cxn>
              <a:cxn ang="0">
                <a:pos x="12" y="7"/>
              </a:cxn>
              <a:cxn ang="0">
                <a:pos x="14" y="10"/>
              </a:cxn>
              <a:cxn ang="0">
                <a:pos x="10" y="12"/>
              </a:cxn>
              <a:cxn ang="0">
                <a:pos x="7" y="14"/>
              </a:cxn>
              <a:cxn ang="0">
                <a:pos x="5" y="17"/>
              </a:cxn>
              <a:cxn ang="0">
                <a:pos x="5" y="24"/>
              </a:cxn>
              <a:cxn ang="0">
                <a:pos x="2" y="29"/>
              </a:cxn>
              <a:cxn ang="0">
                <a:pos x="0" y="29"/>
              </a:cxn>
              <a:cxn ang="0">
                <a:pos x="2" y="30"/>
              </a:cxn>
              <a:cxn ang="0">
                <a:pos x="5" y="34"/>
              </a:cxn>
              <a:cxn ang="0">
                <a:pos x="15" y="44"/>
              </a:cxn>
              <a:cxn ang="0">
                <a:pos x="15" y="47"/>
              </a:cxn>
              <a:cxn ang="0">
                <a:pos x="22" y="49"/>
              </a:cxn>
            </a:cxnLst>
            <a:rect l="0" t="0" r="r" b="b"/>
            <a:pathLst>
              <a:path w="44" h="49">
                <a:moveTo>
                  <a:pt x="22" y="49"/>
                </a:moveTo>
                <a:lnTo>
                  <a:pt x="22" y="40"/>
                </a:lnTo>
                <a:lnTo>
                  <a:pt x="25" y="35"/>
                </a:lnTo>
                <a:lnTo>
                  <a:pt x="30" y="29"/>
                </a:lnTo>
                <a:lnTo>
                  <a:pt x="32" y="29"/>
                </a:lnTo>
                <a:lnTo>
                  <a:pt x="35" y="34"/>
                </a:lnTo>
                <a:lnTo>
                  <a:pt x="39" y="29"/>
                </a:lnTo>
                <a:lnTo>
                  <a:pt x="40" y="27"/>
                </a:lnTo>
                <a:lnTo>
                  <a:pt x="44" y="24"/>
                </a:lnTo>
                <a:lnTo>
                  <a:pt x="44" y="19"/>
                </a:lnTo>
                <a:lnTo>
                  <a:pt x="37" y="17"/>
                </a:lnTo>
                <a:lnTo>
                  <a:pt x="34" y="14"/>
                </a:lnTo>
                <a:lnTo>
                  <a:pt x="27" y="14"/>
                </a:lnTo>
                <a:lnTo>
                  <a:pt x="25" y="12"/>
                </a:lnTo>
                <a:lnTo>
                  <a:pt x="25" y="9"/>
                </a:lnTo>
                <a:lnTo>
                  <a:pt x="20" y="4"/>
                </a:lnTo>
                <a:lnTo>
                  <a:pt x="20" y="4"/>
                </a:lnTo>
                <a:lnTo>
                  <a:pt x="15" y="4"/>
                </a:lnTo>
                <a:lnTo>
                  <a:pt x="10" y="0"/>
                </a:lnTo>
                <a:lnTo>
                  <a:pt x="7" y="2"/>
                </a:lnTo>
                <a:lnTo>
                  <a:pt x="9" y="5"/>
                </a:lnTo>
                <a:lnTo>
                  <a:pt x="12" y="7"/>
                </a:lnTo>
                <a:lnTo>
                  <a:pt x="14" y="10"/>
                </a:lnTo>
                <a:lnTo>
                  <a:pt x="10" y="12"/>
                </a:lnTo>
                <a:lnTo>
                  <a:pt x="7" y="14"/>
                </a:lnTo>
                <a:lnTo>
                  <a:pt x="5" y="17"/>
                </a:lnTo>
                <a:lnTo>
                  <a:pt x="5" y="24"/>
                </a:lnTo>
                <a:lnTo>
                  <a:pt x="2" y="29"/>
                </a:lnTo>
                <a:lnTo>
                  <a:pt x="0" y="29"/>
                </a:lnTo>
                <a:lnTo>
                  <a:pt x="2" y="30"/>
                </a:lnTo>
                <a:lnTo>
                  <a:pt x="5" y="34"/>
                </a:lnTo>
                <a:lnTo>
                  <a:pt x="15" y="44"/>
                </a:lnTo>
                <a:lnTo>
                  <a:pt x="15" y="47"/>
                </a:lnTo>
                <a:lnTo>
                  <a:pt x="22" y="4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49" name="9Slide.vn 47">
            <a:extLst>
              <a:ext uri="{FF2B5EF4-FFF2-40B4-BE49-F238E27FC236}">
                <a16:creationId xmlns:a16="http://schemas.microsoft.com/office/drawing/2014/main" id="{294CF885-F5E7-43A7-B484-5F893C3A24B9}"/>
              </a:ext>
            </a:extLst>
          </p:cNvPr>
          <p:cNvSpPr>
            <a:spLocks noEditPoints="1"/>
          </p:cNvSpPr>
          <p:nvPr/>
        </p:nvSpPr>
        <p:spPr bwMode="auto">
          <a:xfrm>
            <a:off x="9134950" y="2403068"/>
            <a:ext cx="106117" cy="71703"/>
          </a:xfrm>
          <a:custGeom>
            <a:avLst/>
            <a:gdLst/>
            <a:ahLst/>
            <a:cxnLst>
              <a:cxn ang="0">
                <a:pos x="130" y="33"/>
              </a:cxn>
              <a:cxn ang="0">
                <a:pos x="128" y="30"/>
              </a:cxn>
              <a:cxn ang="0">
                <a:pos x="121" y="17"/>
              </a:cxn>
              <a:cxn ang="0">
                <a:pos x="105" y="17"/>
              </a:cxn>
              <a:cxn ang="0">
                <a:pos x="83" y="10"/>
              </a:cxn>
              <a:cxn ang="0">
                <a:pos x="70" y="2"/>
              </a:cxn>
              <a:cxn ang="0">
                <a:pos x="43" y="13"/>
              </a:cxn>
              <a:cxn ang="0">
                <a:pos x="30" y="25"/>
              </a:cxn>
              <a:cxn ang="0">
                <a:pos x="10" y="27"/>
              </a:cxn>
              <a:cxn ang="0">
                <a:pos x="2" y="36"/>
              </a:cxn>
              <a:cxn ang="0">
                <a:pos x="10" y="45"/>
              </a:cxn>
              <a:cxn ang="0">
                <a:pos x="20" y="27"/>
              </a:cxn>
              <a:cxn ang="0">
                <a:pos x="32" y="35"/>
              </a:cxn>
              <a:cxn ang="0">
                <a:pos x="43" y="53"/>
              </a:cxn>
              <a:cxn ang="0">
                <a:pos x="47" y="56"/>
              </a:cxn>
              <a:cxn ang="0">
                <a:pos x="43" y="65"/>
              </a:cxn>
              <a:cxn ang="0">
                <a:pos x="58" y="71"/>
              </a:cxn>
              <a:cxn ang="0">
                <a:pos x="68" y="76"/>
              </a:cxn>
              <a:cxn ang="0">
                <a:pos x="97" y="91"/>
              </a:cxn>
              <a:cxn ang="0">
                <a:pos x="92" y="91"/>
              </a:cxn>
              <a:cxn ang="0">
                <a:pos x="98" y="90"/>
              </a:cxn>
              <a:cxn ang="0">
                <a:pos x="60" y="55"/>
              </a:cxn>
              <a:cxn ang="0">
                <a:pos x="58" y="45"/>
              </a:cxn>
              <a:cxn ang="0">
                <a:pos x="50" y="36"/>
              </a:cxn>
              <a:cxn ang="0">
                <a:pos x="53" y="28"/>
              </a:cxn>
              <a:cxn ang="0">
                <a:pos x="65" y="33"/>
              </a:cxn>
              <a:cxn ang="0">
                <a:pos x="72" y="30"/>
              </a:cxn>
              <a:cxn ang="0">
                <a:pos x="80" y="28"/>
              </a:cxn>
              <a:cxn ang="0">
                <a:pos x="90" y="32"/>
              </a:cxn>
              <a:cxn ang="0">
                <a:pos x="100" y="33"/>
              </a:cxn>
              <a:cxn ang="0">
                <a:pos x="115" y="33"/>
              </a:cxn>
              <a:cxn ang="0">
                <a:pos x="126" y="38"/>
              </a:cxn>
              <a:cxn ang="0">
                <a:pos x="77" y="90"/>
              </a:cxn>
              <a:cxn ang="0">
                <a:pos x="80" y="91"/>
              </a:cxn>
              <a:cxn ang="0">
                <a:pos x="70" y="85"/>
              </a:cxn>
              <a:cxn ang="0">
                <a:pos x="70" y="85"/>
              </a:cxn>
              <a:cxn ang="0">
                <a:pos x="80" y="80"/>
              </a:cxn>
              <a:cxn ang="0">
                <a:pos x="73" y="83"/>
              </a:cxn>
              <a:cxn ang="0">
                <a:pos x="37" y="51"/>
              </a:cxn>
              <a:cxn ang="0">
                <a:pos x="40" y="58"/>
              </a:cxn>
              <a:cxn ang="0">
                <a:pos x="32" y="46"/>
              </a:cxn>
              <a:cxn ang="0">
                <a:pos x="32" y="46"/>
              </a:cxn>
              <a:cxn ang="0">
                <a:pos x="38" y="63"/>
              </a:cxn>
              <a:cxn ang="0">
                <a:pos x="33" y="60"/>
              </a:cxn>
              <a:cxn ang="0">
                <a:pos x="32" y="56"/>
              </a:cxn>
              <a:cxn ang="0">
                <a:pos x="18" y="40"/>
              </a:cxn>
              <a:cxn ang="0">
                <a:pos x="25" y="50"/>
              </a:cxn>
              <a:cxn ang="0">
                <a:pos x="18" y="40"/>
              </a:cxn>
              <a:cxn ang="0">
                <a:pos x="30" y="41"/>
              </a:cxn>
              <a:cxn ang="0">
                <a:pos x="20" y="40"/>
              </a:cxn>
              <a:cxn ang="0">
                <a:pos x="22" y="32"/>
              </a:cxn>
            </a:cxnLst>
            <a:rect l="0" t="0" r="r" b="b"/>
            <a:pathLst>
              <a:path w="133" h="93">
                <a:moveTo>
                  <a:pt x="126" y="38"/>
                </a:moveTo>
                <a:lnTo>
                  <a:pt x="126" y="35"/>
                </a:lnTo>
                <a:lnTo>
                  <a:pt x="130" y="33"/>
                </a:lnTo>
                <a:lnTo>
                  <a:pt x="133" y="33"/>
                </a:lnTo>
                <a:lnTo>
                  <a:pt x="133" y="32"/>
                </a:lnTo>
                <a:lnTo>
                  <a:pt x="128" y="30"/>
                </a:lnTo>
                <a:lnTo>
                  <a:pt x="126" y="28"/>
                </a:lnTo>
                <a:lnTo>
                  <a:pt x="125" y="22"/>
                </a:lnTo>
                <a:lnTo>
                  <a:pt x="121" y="17"/>
                </a:lnTo>
                <a:lnTo>
                  <a:pt x="118" y="15"/>
                </a:lnTo>
                <a:lnTo>
                  <a:pt x="115" y="18"/>
                </a:lnTo>
                <a:lnTo>
                  <a:pt x="105" y="17"/>
                </a:lnTo>
                <a:lnTo>
                  <a:pt x="93" y="13"/>
                </a:lnTo>
                <a:lnTo>
                  <a:pt x="88" y="12"/>
                </a:lnTo>
                <a:lnTo>
                  <a:pt x="83" y="10"/>
                </a:lnTo>
                <a:lnTo>
                  <a:pt x="73" y="2"/>
                </a:lnTo>
                <a:lnTo>
                  <a:pt x="70" y="0"/>
                </a:lnTo>
                <a:lnTo>
                  <a:pt x="70" y="2"/>
                </a:lnTo>
                <a:lnTo>
                  <a:pt x="60" y="2"/>
                </a:lnTo>
                <a:lnTo>
                  <a:pt x="45" y="8"/>
                </a:lnTo>
                <a:lnTo>
                  <a:pt x="43" y="13"/>
                </a:lnTo>
                <a:lnTo>
                  <a:pt x="37" y="17"/>
                </a:lnTo>
                <a:lnTo>
                  <a:pt x="35" y="25"/>
                </a:lnTo>
                <a:lnTo>
                  <a:pt x="30" y="25"/>
                </a:lnTo>
                <a:lnTo>
                  <a:pt x="20" y="22"/>
                </a:lnTo>
                <a:lnTo>
                  <a:pt x="15" y="23"/>
                </a:lnTo>
                <a:lnTo>
                  <a:pt x="10" y="27"/>
                </a:lnTo>
                <a:lnTo>
                  <a:pt x="0" y="27"/>
                </a:lnTo>
                <a:lnTo>
                  <a:pt x="0" y="28"/>
                </a:lnTo>
                <a:lnTo>
                  <a:pt x="2" y="36"/>
                </a:lnTo>
                <a:lnTo>
                  <a:pt x="8" y="41"/>
                </a:lnTo>
                <a:lnTo>
                  <a:pt x="7" y="43"/>
                </a:lnTo>
                <a:lnTo>
                  <a:pt x="10" y="45"/>
                </a:lnTo>
                <a:lnTo>
                  <a:pt x="15" y="35"/>
                </a:lnTo>
                <a:lnTo>
                  <a:pt x="17" y="32"/>
                </a:lnTo>
                <a:lnTo>
                  <a:pt x="20" y="27"/>
                </a:lnTo>
                <a:lnTo>
                  <a:pt x="25" y="27"/>
                </a:lnTo>
                <a:lnTo>
                  <a:pt x="27" y="32"/>
                </a:lnTo>
                <a:lnTo>
                  <a:pt x="32" y="35"/>
                </a:lnTo>
                <a:lnTo>
                  <a:pt x="33" y="41"/>
                </a:lnTo>
                <a:lnTo>
                  <a:pt x="37" y="48"/>
                </a:lnTo>
                <a:lnTo>
                  <a:pt x="43" y="53"/>
                </a:lnTo>
                <a:lnTo>
                  <a:pt x="47" y="53"/>
                </a:lnTo>
                <a:lnTo>
                  <a:pt x="50" y="58"/>
                </a:lnTo>
                <a:lnTo>
                  <a:pt x="47" y="56"/>
                </a:lnTo>
                <a:lnTo>
                  <a:pt x="42" y="58"/>
                </a:lnTo>
                <a:lnTo>
                  <a:pt x="40" y="61"/>
                </a:lnTo>
                <a:lnTo>
                  <a:pt x="43" y="65"/>
                </a:lnTo>
                <a:lnTo>
                  <a:pt x="48" y="65"/>
                </a:lnTo>
                <a:lnTo>
                  <a:pt x="53" y="70"/>
                </a:lnTo>
                <a:lnTo>
                  <a:pt x="58" y="71"/>
                </a:lnTo>
                <a:lnTo>
                  <a:pt x="60" y="75"/>
                </a:lnTo>
                <a:lnTo>
                  <a:pt x="63" y="78"/>
                </a:lnTo>
                <a:lnTo>
                  <a:pt x="68" y="76"/>
                </a:lnTo>
                <a:lnTo>
                  <a:pt x="80" y="78"/>
                </a:lnTo>
                <a:lnTo>
                  <a:pt x="85" y="80"/>
                </a:lnTo>
                <a:lnTo>
                  <a:pt x="97" y="91"/>
                </a:lnTo>
                <a:lnTo>
                  <a:pt x="93" y="91"/>
                </a:lnTo>
                <a:lnTo>
                  <a:pt x="88" y="88"/>
                </a:lnTo>
                <a:lnTo>
                  <a:pt x="92" y="91"/>
                </a:lnTo>
                <a:lnTo>
                  <a:pt x="97" y="93"/>
                </a:lnTo>
                <a:lnTo>
                  <a:pt x="97" y="93"/>
                </a:lnTo>
                <a:lnTo>
                  <a:pt x="98" y="90"/>
                </a:lnTo>
                <a:lnTo>
                  <a:pt x="80" y="71"/>
                </a:lnTo>
                <a:lnTo>
                  <a:pt x="62" y="56"/>
                </a:lnTo>
                <a:lnTo>
                  <a:pt x="60" y="55"/>
                </a:lnTo>
                <a:lnTo>
                  <a:pt x="62" y="53"/>
                </a:lnTo>
                <a:lnTo>
                  <a:pt x="58" y="48"/>
                </a:lnTo>
                <a:lnTo>
                  <a:pt x="58" y="45"/>
                </a:lnTo>
                <a:lnTo>
                  <a:pt x="53" y="40"/>
                </a:lnTo>
                <a:lnTo>
                  <a:pt x="50" y="40"/>
                </a:lnTo>
                <a:lnTo>
                  <a:pt x="50" y="36"/>
                </a:lnTo>
                <a:lnTo>
                  <a:pt x="52" y="35"/>
                </a:lnTo>
                <a:lnTo>
                  <a:pt x="52" y="30"/>
                </a:lnTo>
                <a:lnTo>
                  <a:pt x="53" y="28"/>
                </a:lnTo>
                <a:lnTo>
                  <a:pt x="60" y="32"/>
                </a:lnTo>
                <a:lnTo>
                  <a:pt x="62" y="35"/>
                </a:lnTo>
                <a:lnTo>
                  <a:pt x="65" y="33"/>
                </a:lnTo>
                <a:lnTo>
                  <a:pt x="65" y="32"/>
                </a:lnTo>
                <a:lnTo>
                  <a:pt x="68" y="30"/>
                </a:lnTo>
                <a:lnTo>
                  <a:pt x="72" y="30"/>
                </a:lnTo>
                <a:lnTo>
                  <a:pt x="75" y="28"/>
                </a:lnTo>
                <a:lnTo>
                  <a:pt x="78" y="30"/>
                </a:lnTo>
                <a:lnTo>
                  <a:pt x="80" y="28"/>
                </a:lnTo>
                <a:lnTo>
                  <a:pt x="85" y="30"/>
                </a:lnTo>
                <a:lnTo>
                  <a:pt x="87" y="33"/>
                </a:lnTo>
                <a:lnTo>
                  <a:pt x="90" y="32"/>
                </a:lnTo>
                <a:lnTo>
                  <a:pt x="95" y="33"/>
                </a:lnTo>
                <a:lnTo>
                  <a:pt x="98" y="32"/>
                </a:lnTo>
                <a:lnTo>
                  <a:pt x="100" y="33"/>
                </a:lnTo>
                <a:lnTo>
                  <a:pt x="106" y="32"/>
                </a:lnTo>
                <a:lnTo>
                  <a:pt x="111" y="33"/>
                </a:lnTo>
                <a:lnTo>
                  <a:pt x="115" y="33"/>
                </a:lnTo>
                <a:lnTo>
                  <a:pt x="118" y="36"/>
                </a:lnTo>
                <a:lnTo>
                  <a:pt x="126" y="36"/>
                </a:lnTo>
                <a:lnTo>
                  <a:pt x="126" y="38"/>
                </a:lnTo>
                <a:lnTo>
                  <a:pt x="126" y="38"/>
                </a:lnTo>
                <a:close/>
                <a:moveTo>
                  <a:pt x="77" y="90"/>
                </a:moveTo>
                <a:lnTo>
                  <a:pt x="77" y="90"/>
                </a:lnTo>
                <a:lnTo>
                  <a:pt x="85" y="90"/>
                </a:lnTo>
                <a:lnTo>
                  <a:pt x="88" y="91"/>
                </a:lnTo>
                <a:lnTo>
                  <a:pt x="80" y="91"/>
                </a:lnTo>
                <a:lnTo>
                  <a:pt x="77" y="90"/>
                </a:lnTo>
                <a:lnTo>
                  <a:pt x="77" y="90"/>
                </a:lnTo>
                <a:close/>
                <a:moveTo>
                  <a:pt x="70" y="85"/>
                </a:moveTo>
                <a:lnTo>
                  <a:pt x="83" y="85"/>
                </a:lnTo>
                <a:lnTo>
                  <a:pt x="78" y="86"/>
                </a:lnTo>
                <a:lnTo>
                  <a:pt x="70" y="85"/>
                </a:lnTo>
                <a:lnTo>
                  <a:pt x="70" y="85"/>
                </a:lnTo>
                <a:close/>
                <a:moveTo>
                  <a:pt x="70" y="80"/>
                </a:moveTo>
                <a:lnTo>
                  <a:pt x="80" y="80"/>
                </a:lnTo>
                <a:lnTo>
                  <a:pt x="82" y="81"/>
                </a:lnTo>
                <a:lnTo>
                  <a:pt x="78" y="83"/>
                </a:lnTo>
                <a:lnTo>
                  <a:pt x="73" y="83"/>
                </a:lnTo>
                <a:lnTo>
                  <a:pt x="70" y="80"/>
                </a:lnTo>
                <a:lnTo>
                  <a:pt x="70" y="80"/>
                </a:lnTo>
                <a:close/>
                <a:moveTo>
                  <a:pt x="37" y="51"/>
                </a:moveTo>
                <a:lnTo>
                  <a:pt x="38" y="53"/>
                </a:lnTo>
                <a:lnTo>
                  <a:pt x="42" y="56"/>
                </a:lnTo>
                <a:lnTo>
                  <a:pt x="40" y="58"/>
                </a:lnTo>
                <a:lnTo>
                  <a:pt x="37" y="51"/>
                </a:lnTo>
                <a:lnTo>
                  <a:pt x="37" y="51"/>
                </a:lnTo>
                <a:close/>
                <a:moveTo>
                  <a:pt x="32" y="46"/>
                </a:moveTo>
                <a:lnTo>
                  <a:pt x="37" y="50"/>
                </a:lnTo>
                <a:lnTo>
                  <a:pt x="32" y="50"/>
                </a:lnTo>
                <a:lnTo>
                  <a:pt x="32" y="46"/>
                </a:lnTo>
                <a:lnTo>
                  <a:pt x="32" y="46"/>
                </a:lnTo>
                <a:close/>
                <a:moveTo>
                  <a:pt x="33" y="60"/>
                </a:moveTo>
                <a:lnTo>
                  <a:pt x="38" y="63"/>
                </a:lnTo>
                <a:lnTo>
                  <a:pt x="40" y="66"/>
                </a:lnTo>
                <a:lnTo>
                  <a:pt x="33" y="60"/>
                </a:lnTo>
                <a:lnTo>
                  <a:pt x="33" y="60"/>
                </a:lnTo>
                <a:close/>
                <a:moveTo>
                  <a:pt x="27" y="51"/>
                </a:moveTo>
                <a:lnTo>
                  <a:pt x="30" y="53"/>
                </a:lnTo>
                <a:lnTo>
                  <a:pt x="32" y="56"/>
                </a:lnTo>
                <a:lnTo>
                  <a:pt x="27" y="51"/>
                </a:lnTo>
                <a:lnTo>
                  <a:pt x="27" y="51"/>
                </a:lnTo>
                <a:close/>
                <a:moveTo>
                  <a:pt x="18" y="40"/>
                </a:moveTo>
                <a:lnTo>
                  <a:pt x="25" y="45"/>
                </a:lnTo>
                <a:lnTo>
                  <a:pt x="27" y="50"/>
                </a:lnTo>
                <a:lnTo>
                  <a:pt x="25" y="50"/>
                </a:lnTo>
                <a:lnTo>
                  <a:pt x="20" y="46"/>
                </a:lnTo>
                <a:lnTo>
                  <a:pt x="22" y="45"/>
                </a:lnTo>
                <a:lnTo>
                  <a:pt x="18" y="40"/>
                </a:lnTo>
                <a:lnTo>
                  <a:pt x="18" y="40"/>
                </a:lnTo>
                <a:close/>
                <a:moveTo>
                  <a:pt x="22" y="32"/>
                </a:moveTo>
                <a:lnTo>
                  <a:pt x="30" y="41"/>
                </a:lnTo>
                <a:lnTo>
                  <a:pt x="27" y="41"/>
                </a:lnTo>
                <a:lnTo>
                  <a:pt x="23" y="40"/>
                </a:lnTo>
                <a:lnTo>
                  <a:pt x="20" y="40"/>
                </a:lnTo>
                <a:lnTo>
                  <a:pt x="20" y="33"/>
                </a:lnTo>
                <a:lnTo>
                  <a:pt x="20" y="33"/>
                </a:lnTo>
                <a:lnTo>
                  <a:pt x="22" y="32"/>
                </a:lnTo>
                <a:lnTo>
                  <a:pt x="22" y="3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0" name="9Slide.vn 48">
            <a:extLst>
              <a:ext uri="{FF2B5EF4-FFF2-40B4-BE49-F238E27FC236}">
                <a16:creationId xmlns:a16="http://schemas.microsoft.com/office/drawing/2014/main" id="{45404B40-D035-4910-8B6E-68C0B1177660}"/>
              </a:ext>
            </a:extLst>
          </p:cNvPr>
          <p:cNvSpPr>
            <a:spLocks/>
          </p:cNvSpPr>
          <p:nvPr/>
        </p:nvSpPr>
        <p:spPr bwMode="auto">
          <a:xfrm>
            <a:off x="9175145" y="2424890"/>
            <a:ext cx="72352" cy="56116"/>
          </a:xfrm>
          <a:custGeom>
            <a:avLst/>
            <a:gdLst/>
            <a:ahLst/>
            <a:cxnLst>
              <a:cxn ang="0">
                <a:pos x="48" y="62"/>
              </a:cxn>
              <a:cxn ang="0">
                <a:pos x="12" y="28"/>
              </a:cxn>
              <a:cxn ang="0">
                <a:pos x="12" y="25"/>
              </a:cxn>
              <a:cxn ang="0">
                <a:pos x="8" y="17"/>
              </a:cxn>
              <a:cxn ang="0">
                <a:pos x="0" y="12"/>
              </a:cxn>
              <a:cxn ang="0">
                <a:pos x="2" y="7"/>
              </a:cxn>
              <a:cxn ang="0">
                <a:pos x="3" y="0"/>
              </a:cxn>
              <a:cxn ang="0">
                <a:pos x="12" y="7"/>
              </a:cxn>
              <a:cxn ang="0">
                <a:pos x="15" y="4"/>
              </a:cxn>
              <a:cxn ang="0">
                <a:pos x="22" y="2"/>
              </a:cxn>
              <a:cxn ang="0">
                <a:pos x="28" y="2"/>
              </a:cxn>
              <a:cxn ang="0">
                <a:pos x="35" y="2"/>
              </a:cxn>
              <a:cxn ang="0">
                <a:pos x="40" y="4"/>
              </a:cxn>
              <a:cxn ang="0">
                <a:pos x="48" y="4"/>
              </a:cxn>
              <a:cxn ang="0">
                <a:pos x="56" y="4"/>
              </a:cxn>
              <a:cxn ang="0">
                <a:pos x="65" y="5"/>
              </a:cxn>
              <a:cxn ang="0">
                <a:pos x="76" y="8"/>
              </a:cxn>
              <a:cxn ang="0">
                <a:pos x="80" y="10"/>
              </a:cxn>
              <a:cxn ang="0">
                <a:pos x="81" y="15"/>
              </a:cxn>
              <a:cxn ang="0">
                <a:pos x="76" y="25"/>
              </a:cxn>
              <a:cxn ang="0">
                <a:pos x="88" y="30"/>
              </a:cxn>
              <a:cxn ang="0">
                <a:pos x="90" y="35"/>
              </a:cxn>
              <a:cxn ang="0">
                <a:pos x="83" y="35"/>
              </a:cxn>
              <a:cxn ang="0">
                <a:pos x="88" y="45"/>
              </a:cxn>
              <a:cxn ang="0">
                <a:pos x="81" y="47"/>
              </a:cxn>
              <a:cxn ang="0">
                <a:pos x="73" y="45"/>
              </a:cxn>
              <a:cxn ang="0">
                <a:pos x="78" y="50"/>
              </a:cxn>
              <a:cxn ang="0">
                <a:pos x="76" y="55"/>
              </a:cxn>
              <a:cxn ang="0">
                <a:pos x="71" y="60"/>
              </a:cxn>
              <a:cxn ang="0">
                <a:pos x="68" y="72"/>
              </a:cxn>
              <a:cxn ang="0">
                <a:pos x="60" y="65"/>
              </a:cxn>
              <a:cxn ang="0">
                <a:pos x="48" y="65"/>
              </a:cxn>
              <a:cxn ang="0">
                <a:pos x="47" y="65"/>
              </a:cxn>
            </a:cxnLst>
            <a:rect l="0" t="0" r="r" b="b"/>
            <a:pathLst>
              <a:path w="91" h="72">
                <a:moveTo>
                  <a:pt x="47" y="65"/>
                </a:moveTo>
                <a:lnTo>
                  <a:pt x="48" y="62"/>
                </a:lnTo>
                <a:lnTo>
                  <a:pt x="30" y="43"/>
                </a:lnTo>
                <a:lnTo>
                  <a:pt x="12" y="28"/>
                </a:lnTo>
                <a:lnTo>
                  <a:pt x="10" y="27"/>
                </a:lnTo>
                <a:lnTo>
                  <a:pt x="12" y="25"/>
                </a:lnTo>
                <a:lnTo>
                  <a:pt x="8" y="20"/>
                </a:lnTo>
                <a:lnTo>
                  <a:pt x="8" y="17"/>
                </a:lnTo>
                <a:lnTo>
                  <a:pt x="3" y="12"/>
                </a:lnTo>
                <a:lnTo>
                  <a:pt x="0" y="12"/>
                </a:lnTo>
                <a:lnTo>
                  <a:pt x="0" y="8"/>
                </a:lnTo>
                <a:lnTo>
                  <a:pt x="2" y="7"/>
                </a:lnTo>
                <a:lnTo>
                  <a:pt x="2" y="2"/>
                </a:lnTo>
                <a:lnTo>
                  <a:pt x="3" y="0"/>
                </a:lnTo>
                <a:lnTo>
                  <a:pt x="10" y="4"/>
                </a:lnTo>
                <a:lnTo>
                  <a:pt x="12" y="7"/>
                </a:lnTo>
                <a:lnTo>
                  <a:pt x="15" y="5"/>
                </a:lnTo>
                <a:lnTo>
                  <a:pt x="15" y="4"/>
                </a:lnTo>
                <a:lnTo>
                  <a:pt x="18" y="2"/>
                </a:lnTo>
                <a:lnTo>
                  <a:pt x="22" y="2"/>
                </a:lnTo>
                <a:lnTo>
                  <a:pt x="25" y="0"/>
                </a:lnTo>
                <a:lnTo>
                  <a:pt x="28" y="2"/>
                </a:lnTo>
                <a:lnTo>
                  <a:pt x="30" y="0"/>
                </a:lnTo>
                <a:lnTo>
                  <a:pt x="35" y="2"/>
                </a:lnTo>
                <a:lnTo>
                  <a:pt x="37" y="5"/>
                </a:lnTo>
                <a:lnTo>
                  <a:pt x="40" y="4"/>
                </a:lnTo>
                <a:lnTo>
                  <a:pt x="45" y="5"/>
                </a:lnTo>
                <a:lnTo>
                  <a:pt x="48" y="4"/>
                </a:lnTo>
                <a:lnTo>
                  <a:pt x="50" y="5"/>
                </a:lnTo>
                <a:lnTo>
                  <a:pt x="56" y="4"/>
                </a:lnTo>
                <a:lnTo>
                  <a:pt x="61" y="5"/>
                </a:lnTo>
                <a:lnTo>
                  <a:pt x="65" y="5"/>
                </a:lnTo>
                <a:lnTo>
                  <a:pt x="68" y="8"/>
                </a:lnTo>
                <a:lnTo>
                  <a:pt x="76" y="8"/>
                </a:lnTo>
                <a:lnTo>
                  <a:pt x="78" y="12"/>
                </a:lnTo>
                <a:lnTo>
                  <a:pt x="80" y="10"/>
                </a:lnTo>
                <a:lnTo>
                  <a:pt x="83" y="10"/>
                </a:lnTo>
                <a:lnTo>
                  <a:pt x="81" y="15"/>
                </a:lnTo>
                <a:lnTo>
                  <a:pt x="76" y="22"/>
                </a:lnTo>
                <a:lnTo>
                  <a:pt x="76" y="25"/>
                </a:lnTo>
                <a:lnTo>
                  <a:pt x="85" y="30"/>
                </a:lnTo>
                <a:lnTo>
                  <a:pt x="88" y="30"/>
                </a:lnTo>
                <a:lnTo>
                  <a:pt x="91" y="33"/>
                </a:lnTo>
                <a:lnTo>
                  <a:pt x="90" y="35"/>
                </a:lnTo>
                <a:lnTo>
                  <a:pt x="85" y="33"/>
                </a:lnTo>
                <a:lnTo>
                  <a:pt x="83" y="35"/>
                </a:lnTo>
                <a:lnTo>
                  <a:pt x="83" y="40"/>
                </a:lnTo>
                <a:lnTo>
                  <a:pt x="88" y="45"/>
                </a:lnTo>
                <a:lnTo>
                  <a:pt x="86" y="47"/>
                </a:lnTo>
                <a:lnTo>
                  <a:pt x="81" y="47"/>
                </a:lnTo>
                <a:lnTo>
                  <a:pt x="76" y="43"/>
                </a:lnTo>
                <a:lnTo>
                  <a:pt x="73" y="45"/>
                </a:lnTo>
                <a:lnTo>
                  <a:pt x="75" y="48"/>
                </a:lnTo>
                <a:lnTo>
                  <a:pt x="78" y="50"/>
                </a:lnTo>
                <a:lnTo>
                  <a:pt x="80" y="53"/>
                </a:lnTo>
                <a:lnTo>
                  <a:pt x="76" y="55"/>
                </a:lnTo>
                <a:lnTo>
                  <a:pt x="73" y="57"/>
                </a:lnTo>
                <a:lnTo>
                  <a:pt x="71" y="60"/>
                </a:lnTo>
                <a:lnTo>
                  <a:pt x="71" y="67"/>
                </a:lnTo>
                <a:lnTo>
                  <a:pt x="68" y="72"/>
                </a:lnTo>
                <a:lnTo>
                  <a:pt x="66" y="72"/>
                </a:lnTo>
                <a:lnTo>
                  <a:pt x="60" y="65"/>
                </a:lnTo>
                <a:lnTo>
                  <a:pt x="58" y="67"/>
                </a:lnTo>
                <a:lnTo>
                  <a:pt x="48" y="65"/>
                </a:lnTo>
                <a:lnTo>
                  <a:pt x="47" y="65"/>
                </a:lnTo>
                <a:lnTo>
                  <a:pt x="47" y="6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1" name="9Slide.vn 49">
            <a:extLst>
              <a:ext uri="{FF2B5EF4-FFF2-40B4-BE49-F238E27FC236}">
                <a16:creationId xmlns:a16="http://schemas.microsoft.com/office/drawing/2014/main" id="{57077E85-38A8-4F47-A776-F9C34B14C886}"/>
              </a:ext>
            </a:extLst>
          </p:cNvPr>
          <p:cNvSpPr>
            <a:spLocks/>
          </p:cNvSpPr>
          <p:nvPr/>
        </p:nvSpPr>
        <p:spPr bwMode="auto">
          <a:xfrm>
            <a:off x="9133341" y="2392156"/>
            <a:ext cx="56274" cy="31175"/>
          </a:xfrm>
          <a:custGeom>
            <a:avLst/>
            <a:gdLst/>
            <a:ahLst/>
            <a:cxnLst>
              <a:cxn ang="0">
                <a:pos x="1" y="40"/>
              </a:cxn>
              <a:cxn ang="0">
                <a:pos x="11" y="40"/>
              </a:cxn>
              <a:cxn ang="0">
                <a:pos x="16" y="36"/>
              </a:cxn>
              <a:cxn ang="0">
                <a:pos x="21" y="35"/>
              </a:cxn>
              <a:cxn ang="0">
                <a:pos x="31" y="38"/>
              </a:cxn>
              <a:cxn ang="0">
                <a:pos x="36" y="38"/>
              </a:cxn>
              <a:cxn ang="0">
                <a:pos x="38" y="30"/>
              </a:cxn>
              <a:cxn ang="0">
                <a:pos x="44" y="26"/>
              </a:cxn>
              <a:cxn ang="0">
                <a:pos x="46" y="21"/>
              </a:cxn>
              <a:cxn ang="0">
                <a:pos x="61" y="15"/>
              </a:cxn>
              <a:cxn ang="0">
                <a:pos x="71" y="15"/>
              </a:cxn>
              <a:cxn ang="0">
                <a:pos x="69" y="6"/>
              </a:cxn>
              <a:cxn ang="0">
                <a:pos x="64" y="0"/>
              </a:cxn>
              <a:cxn ang="0">
                <a:pos x="58" y="1"/>
              </a:cxn>
              <a:cxn ang="0">
                <a:pos x="48" y="6"/>
              </a:cxn>
              <a:cxn ang="0">
                <a:pos x="44" y="6"/>
              </a:cxn>
              <a:cxn ang="0">
                <a:pos x="41" y="6"/>
              </a:cxn>
              <a:cxn ang="0">
                <a:pos x="36" y="10"/>
              </a:cxn>
              <a:cxn ang="0">
                <a:pos x="31" y="10"/>
              </a:cxn>
              <a:cxn ang="0">
                <a:pos x="24" y="11"/>
              </a:cxn>
              <a:cxn ang="0">
                <a:pos x="21" y="8"/>
              </a:cxn>
              <a:cxn ang="0">
                <a:pos x="11" y="8"/>
              </a:cxn>
              <a:cxn ang="0">
                <a:pos x="6" y="8"/>
              </a:cxn>
              <a:cxn ang="0">
                <a:pos x="1" y="15"/>
              </a:cxn>
              <a:cxn ang="0">
                <a:pos x="3" y="18"/>
              </a:cxn>
              <a:cxn ang="0">
                <a:pos x="0" y="23"/>
              </a:cxn>
              <a:cxn ang="0">
                <a:pos x="1" y="30"/>
              </a:cxn>
              <a:cxn ang="0">
                <a:pos x="1" y="30"/>
              </a:cxn>
              <a:cxn ang="0">
                <a:pos x="6" y="33"/>
              </a:cxn>
              <a:cxn ang="0">
                <a:pos x="6" y="35"/>
              </a:cxn>
              <a:cxn ang="0">
                <a:pos x="1" y="36"/>
              </a:cxn>
              <a:cxn ang="0">
                <a:pos x="1" y="40"/>
              </a:cxn>
            </a:cxnLst>
            <a:rect l="0" t="0" r="r" b="b"/>
            <a:pathLst>
              <a:path w="71" h="40">
                <a:moveTo>
                  <a:pt x="1" y="40"/>
                </a:moveTo>
                <a:lnTo>
                  <a:pt x="11" y="40"/>
                </a:lnTo>
                <a:lnTo>
                  <a:pt x="16" y="36"/>
                </a:lnTo>
                <a:lnTo>
                  <a:pt x="21" y="35"/>
                </a:lnTo>
                <a:lnTo>
                  <a:pt x="31" y="38"/>
                </a:lnTo>
                <a:lnTo>
                  <a:pt x="36" y="38"/>
                </a:lnTo>
                <a:lnTo>
                  <a:pt x="38" y="30"/>
                </a:lnTo>
                <a:lnTo>
                  <a:pt x="44" y="26"/>
                </a:lnTo>
                <a:lnTo>
                  <a:pt x="46" y="21"/>
                </a:lnTo>
                <a:lnTo>
                  <a:pt x="61" y="15"/>
                </a:lnTo>
                <a:lnTo>
                  <a:pt x="71" y="15"/>
                </a:lnTo>
                <a:lnTo>
                  <a:pt x="69" y="6"/>
                </a:lnTo>
                <a:lnTo>
                  <a:pt x="64" y="0"/>
                </a:lnTo>
                <a:lnTo>
                  <a:pt x="58" y="1"/>
                </a:lnTo>
                <a:lnTo>
                  <a:pt x="48" y="6"/>
                </a:lnTo>
                <a:lnTo>
                  <a:pt x="44" y="6"/>
                </a:lnTo>
                <a:lnTo>
                  <a:pt x="41" y="6"/>
                </a:lnTo>
                <a:lnTo>
                  <a:pt x="36" y="10"/>
                </a:lnTo>
                <a:lnTo>
                  <a:pt x="31" y="10"/>
                </a:lnTo>
                <a:lnTo>
                  <a:pt x="24" y="11"/>
                </a:lnTo>
                <a:lnTo>
                  <a:pt x="21" y="8"/>
                </a:lnTo>
                <a:lnTo>
                  <a:pt x="11" y="8"/>
                </a:lnTo>
                <a:lnTo>
                  <a:pt x="6" y="8"/>
                </a:lnTo>
                <a:lnTo>
                  <a:pt x="1" y="15"/>
                </a:lnTo>
                <a:lnTo>
                  <a:pt x="3" y="18"/>
                </a:lnTo>
                <a:lnTo>
                  <a:pt x="0" y="23"/>
                </a:lnTo>
                <a:lnTo>
                  <a:pt x="1" y="30"/>
                </a:lnTo>
                <a:lnTo>
                  <a:pt x="1" y="30"/>
                </a:lnTo>
                <a:lnTo>
                  <a:pt x="6" y="33"/>
                </a:lnTo>
                <a:lnTo>
                  <a:pt x="6" y="35"/>
                </a:lnTo>
                <a:lnTo>
                  <a:pt x="1" y="36"/>
                </a:lnTo>
                <a:lnTo>
                  <a:pt x="1" y="4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2" name="9Slide.vn 50">
            <a:extLst>
              <a:ext uri="{FF2B5EF4-FFF2-40B4-BE49-F238E27FC236}">
                <a16:creationId xmlns:a16="http://schemas.microsoft.com/office/drawing/2014/main" id="{83512FBC-A417-4FA0-BB42-E4783BB8E8D4}"/>
              </a:ext>
            </a:extLst>
          </p:cNvPr>
          <p:cNvSpPr>
            <a:spLocks/>
          </p:cNvSpPr>
          <p:nvPr/>
        </p:nvSpPr>
        <p:spPr bwMode="auto">
          <a:xfrm>
            <a:off x="9059381" y="2345393"/>
            <a:ext cx="135058" cy="56116"/>
          </a:xfrm>
          <a:custGeom>
            <a:avLst/>
            <a:gdLst/>
            <a:ahLst/>
            <a:cxnLst>
              <a:cxn ang="0">
                <a:pos x="103" y="70"/>
              </a:cxn>
              <a:cxn ang="0">
                <a:pos x="116" y="73"/>
              </a:cxn>
              <a:cxn ang="0">
                <a:pos x="128" y="72"/>
              </a:cxn>
              <a:cxn ang="0">
                <a:pos x="136" y="68"/>
              </a:cxn>
              <a:cxn ang="0">
                <a:pos x="150" y="63"/>
              </a:cxn>
              <a:cxn ang="0">
                <a:pos x="161" y="57"/>
              </a:cxn>
              <a:cxn ang="0">
                <a:pos x="158" y="48"/>
              </a:cxn>
              <a:cxn ang="0">
                <a:pos x="156" y="38"/>
              </a:cxn>
              <a:cxn ang="0">
                <a:pos x="168" y="37"/>
              </a:cxn>
              <a:cxn ang="0">
                <a:pos x="168" y="28"/>
              </a:cxn>
              <a:cxn ang="0">
                <a:pos x="166" y="10"/>
              </a:cxn>
              <a:cxn ang="0">
                <a:pos x="153" y="5"/>
              </a:cxn>
              <a:cxn ang="0">
                <a:pos x="140" y="5"/>
              </a:cxn>
              <a:cxn ang="0">
                <a:pos x="125" y="2"/>
              </a:cxn>
              <a:cxn ang="0">
                <a:pos x="118" y="4"/>
              </a:cxn>
              <a:cxn ang="0">
                <a:pos x="115" y="9"/>
              </a:cxn>
              <a:cxn ang="0">
                <a:pos x="106" y="12"/>
              </a:cxn>
              <a:cxn ang="0">
                <a:pos x="90" y="5"/>
              </a:cxn>
              <a:cxn ang="0">
                <a:pos x="90" y="13"/>
              </a:cxn>
              <a:cxn ang="0">
                <a:pos x="83" y="18"/>
              </a:cxn>
              <a:cxn ang="0">
                <a:pos x="72" y="28"/>
              </a:cxn>
              <a:cxn ang="0">
                <a:pos x="77" y="33"/>
              </a:cxn>
              <a:cxn ang="0">
                <a:pos x="75" y="38"/>
              </a:cxn>
              <a:cxn ang="0">
                <a:pos x="65" y="38"/>
              </a:cxn>
              <a:cxn ang="0">
                <a:pos x="55" y="37"/>
              </a:cxn>
              <a:cxn ang="0">
                <a:pos x="43" y="42"/>
              </a:cxn>
              <a:cxn ang="0">
                <a:pos x="35" y="42"/>
              </a:cxn>
              <a:cxn ang="0">
                <a:pos x="25" y="38"/>
              </a:cxn>
              <a:cxn ang="0">
                <a:pos x="20" y="43"/>
              </a:cxn>
              <a:cxn ang="0">
                <a:pos x="12" y="43"/>
              </a:cxn>
              <a:cxn ang="0">
                <a:pos x="3" y="42"/>
              </a:cxn>
              <a:cxn ang="0">
                <a:pos x="0" y="42"/>
              </a:cxn>
              <a:cxn ang="0">
                <a:pos x="3" y="47"/>
              </a:cxn>
              <a:cxn ang="0">
                <a:pos x="5" y="53"/>
              </a:cxn>
              <a:cxn ang="0">
                <a:pos x="12" y="52"/>
              </a:cxn>
              <a:cxn ang="0">
                <a:pos x="22" y="53"/>
              </a:cxn>
              <a:cxn ang="0">
                <a:pos x="27" y="57"/>
              </a:cxn>
              <a:cxn ang="0">
                <a:pos x="35" y="60"/>
              </a:cxn>
              <a:cxn ang="0">
                <a:pos x="53" y="55"/>
              </a:cxn>
              <a:cxn ang="0">
                <a:pos x="60" y="58"/>
              </a:cxn>
              <a:cxn ang="0">
                <a:pos x="87" y="67"/>
              </a:cxn>
              <a:cxn ang="0">
                <a:pos x="98" y="70"/>
              </a:cxn>
            </a:cxnLst>
            <a:rect l="0" t="0" r="r" b="b"/>
            <a:pathLst>
              <a:path w="168" h="73">
                <a:moveTo>
                  <a:pt x="98" y="70"/>
                </a:moveTo>
                <a:lnTo>
                  <a:pt x="103" y="70"/>
                </a:lnTo>
                <a:lnTo>
                  <a:pt x="113" y="70"/>
                </a:lnTo>
                <a:lnTo>
                  <a:pt x="116" y="73"/>
                </a:lnTo>
                <a:lnTo>
                  <a:pt x="123" y="72"/>
                </a:lnTo>
                <a:lnTo>
                  <a:pt x="128" y="72"/>
                </a:lnTo>
                <a:lnTo>
                  <a:pt x="133" y="68"/>
                </a:lnTo>
                <a:lnTo>
                  <a:pt x="136" y="68"/>
                </a:lnTo>
                <a:lnTo>
                  <a:pt x="140" y="68"/>
                </a:lnTo>
                <a:lnTo>
                  <a:pt x="150" y="63"/>
                </a:lnTo>
                <a:lnTo>
                  <a:pt x="156" y="62"/>
                </a:lnTo>
                <a:lnTo>
                  <a:pt x="161" y="57"/>
                </a:lnTo>
                <a:lnTo>
                  <a:pt x="158" y="53"/>
                </a:lnTo>
                <a:lnTo>
                  <a:pt x="158" y="48"/>
                </a:lnTo>
                <a:lnTo>
                  <a:pt x="161" y="43"/>
                </a:lnTo>
                <a:lnTo>
                  <a:pt x="156" y="38"/>
                </a:lnTo>
                <a:lnTo>
                  <a:pt x="158" y="37"/>
                </a:lnTo>
                <a:lnTo>
                  <a:pt x="168" y="37"/>
                </a:lnTo>
                <a:lnTo>
                  <a:pt x="168" y="33"/>
                </a:lnTo>
                <a:lnTo>
                  <a:pt x="168" y="28"/>
                </a:lnTo>
                <a:lnTo>
                  <a:pt x="166" y="17"/>
                </a:lnTo>
                <a:lnTo>
                  <a:pt x="166" y="10"/>
                </a:lnTo>
                <a:lnTo>
                  <a:pt x="156" y="7"/>
                </a:lnTo>
                <a:lnTo>
                  <a:pt x="153" y="5"/>
                </a:lnTo>
                <a:lnTo>
                  <a:pt x="146" y="5"/>
                </a:lnTo>
                <a:lnTo>
                  <a:pt x="140" y="5"/>
                </a:lnTo>
                <a:lnTo>
                  <a:pt x="133" y="2"/>
                </a:lnTo>
                <a:lnTo>
                  <a:pt x="125" y="2"/>
                </a:lnTo>
                <a:lnTo>
                  <a:pt x="120" y="0"/>
                </a:lnTo>
                <a:lnTo>
                  <a:pt x="118" y="4"/>
                </a:lnTo>
                <a:lnTo>
                  <a:pt x="115" y="5"/>
                </a:lnTo>
                <a:lnTo>
                  <a:pt x="115" y="9"/>
                </a:lnTo>
                <a:lnTo>
                  <a:pt x="108" y="10"/>
                </a:lnTo>
                <a:lnTo>
                  <a:pt x="106" y="12"/>
                </a:lnTo>
                <a:lnTo>
                  <a:pt x="95" y="5"/>
                </a:lnTo>
                <a:lnTo>
                  <a:pt x="90" y="5"/>
                </a:lnTo>
                <a:lnTo>
                  <a:pt x="90" y="9"/>
                </a:lnTo>
                <a:lnTo>
                  <a:pt x="90" y="13"/>
                </a:lnTo>
                <a:lnTo>
                  <a:pt x="87" y="13"/>
                </a:lnTo>
                <a:lnTo>
                  <a:pt x="83" y="18"/>
                </a:lnTo>
                <a:lnTo>
                  <a:pt x="78" y="20"/>
                </a:lnTo>
                <a:lnTo>
                  <a:pt x="72" y="28"/>
                </a:lnTo>
                <a:lnTo>
                  <a:pt x="72" y="30"/>
                </a:lnTo>
                <a:lnTo>
                  <a:pt x="77" y="33"/>
                </a:lnTo>
                <a:lnTo>
                  <a:pt x="78" y="37"/>
                </a:lnTo>
                <a:lnTo>
                  <a:pt x="75" y="38"/>
                </a:lnTo>
                <a:lnTo>
                  <a:pt x="70" y="37"/>
                </a:lnTo>
                <a:lnTo>
                  <a:pt x="65" y="38"/>
                </a:lnTo>
                <a:lnTo>
                  <a:pt x="60" y="37"/>
                </a:lnTo>
                <a:lnTo>
                  <a:pt x="55" y="37"/>
                </a:lnTo>
                <a:lnTo>
                  <a:pt x="48" y="42"/>
                </a:lnTo>
                <a:lnTo>
                  <a:pt x="43" y="42"/>
                </a:lnTo>
                <a:lnTo>
                  <a:pt x="40" y="42"/>
                </a:lnTo>
                <a:lnTo>
                  <a:pt x="35" y="42"/>
                </a:lnTo>
                <a:lnTo>
                  <a:pt x="32" y="40"/>
                </a:lnTo>
                <a:lnTo>
                  <a:pt x="25" y="38"/>
                </a:lnTo>
                <a:lnTo>
                  <a:pt x="18" y="40"/>
                </a:lnTo>
                <a:lnTo>
                  <a:pt x="20" y="43"/>
                </a:lnTo>
                <a:lnTo>
                  <a:pt x="18" y="45"/>
                </a:lnTo>
                <a:lnTo>
                  <a:pt x="12" y="43"/>
                </a:lnTo>
                <a:lnTo>
                  <a:pt x="8" y="40"/>
                </a:lnTo>
                <a:lnTo>
                  <a:pt x="3" y="42"/>
                </a:lnTo>
                <a:lnTo>
                  <a:pt x="2" y="42"/>
                </a:lnTo>
                <a:lnTo>
                  <a:pt x="0" y="42"/>
                </a:lnTo>
                <a:lnTo>
                  <a:pt x="3" y="43"/>
                </a:lnTo>
                <a:lnTo>
                  <a:pt x="3" y="47"/>
                </a:lnTo>
                <a:lnTo>
                  <a:pt x="5" y="50"/>
                </a:lnTo>
                <a:lnTo>
                  <a:pt x="5" y="53"/>
                </a:lnTo>
                <a:lnTo>
                  <a:pt x="8" y="53"/>
                </a:lnTo>
                <a:lnTo>
                  <a:pt x="12" y="52"/>
                </a:lnTo>
                <a:lnTo>
                  <a:pt x="17" y="57"/>
                </a:lnTo>
                <a:lnTo>
                  <a:pt x="22" y="53"/>
                </a:lnTo>
                <a:lnTo>
                  <a:pt x="25" y="53"/>
                </a:lnTo>
                <a:lnTo>
                  <a:pt x="27" y="57"/>
                </a:lnTo>
                <a:lnTo>
                  <a:pt x="27" y="57"/>
                </a:lnTo>
                <a:lnTo>
                  <a:pt x="35" y="60"/>
                </a:lnTo>
                <a:lnTo>
                  <a:pt x="48" y="53"/>
                </a:lnTo>
                <a:lnTo>
                  <a:pt x="53" y="55"/>
                </a:lnTo>
                <a:lnTo>
                  <a:pt x="62" y="53"/>
                </a:lnTo>
                <a:lnTo>
                  <a:pt x="60" y="58"/>
                </a:lnTo>
                <a:lnTo>
                  <a:pt x="73" y="65"/>
                </a:lnTo>
                <a:lnTo>
                  <a:pt x="87" y="67"/>
                </a:lnTo>
                <a:lnTo>
                  <a:pt x="95" y="67"/>
                </a:lnTo>
                <a:lnTo>
                  <a:pt x="98" y="70"/>
                </a:lnTo>
                <a:lnTo>
                  <a:pt x="98" y="7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3" name="9Slide.vn 51">
            <a:extLst>
              <a:ext uri="{FF2B5EF4-FFF2-40B4-BE49-F238E27FC236}">
                <a16:creationId xmlns:a16="http://schemas.microsoft.com/office/drawing/2014/main" id="{67F22C9D-57EE-4145-AA6B-DD50BB5B84D8}"/>
              </a:ext>
            </a:extLst>
          </p:cNvPr>
          <p:cNvSpPr>
            <a:spLocks/>
          </p:cNvSpPr>
          <p:nvPr/>
        </p:nvSpPr>
        <p:spPr bwMode="auto">
          <a:xfrm>
            <a:off x="9134950" y="2208221"/>
            <a:ext cx="180077" cy="130937"/>
          </a:xfrm>
          <a:custGeom>
            <a:avLst/>
            <a:gdLst/>
            <a:ahLst/>
            <a:cxnLst>
              <a:cxn ang="0">
                <a:pos x="134" y="170"/>
              </a:cxn>
              <a:cxn ang="0">
                <a:pos x="143" y="166"/>
              </a:cxn>
              <a:cxn ang="0">
                <a:pos x="149" y="165"/>
              </a:cxn>
              <a:cxn ang="0">
                <a:pos x="159" y="168"/>
              </a:cxn>
              <a:cxn ang="0">
                <a:pos x="166" y="165"/>
              </a:cxn>
              <a:cxn ang="0">
                <a:pos x="173" y="165"/>
              </a:cxn>
              <a:cxn ang="0">
                <a:pos x="193" y="170"/>
              </a:cxn>
              <a:cxn ang="0">
                <a:pos x="198" y="163"/>
              </a:cxn>
              <a:cxn ang="0">
                <a:pos x="212" y="143"/>
              </a:cxn>
              <a:cxn ang="0">
                <a:pos x="217" y="133"/>
              </a:cxn>
              <a:cxn ang="0">
                <a:pos x="222" y="126"/>
              </a:cxn>
              <a:cxn ang="0">
                <a:pos x="221" y="120"/>
              </a:cxn>
              <a:cxn ang="0">
                <a:pos x="216" y="115"/>
              </a:cxn>
              <a:cxn ang="0">
                <a:pos x="211" y="105"/>
              </a:cxn>
              <a:cxn ang="0">
                <a:pos x="211" y="88"/>
              </a:cxn>
              <a:cxn ang="0">
                <a:pos x="204" y="75"/>
              </a:cxn>
              <a:cxn ang="0">
                <a:pos x="212" y="68"/>
              </a:cxn>
              <a:cxn ang="0">
                <a:pos x="209" y="53"/>
              </a:cxn>
              <a:cxn ang="0">
                <a:pos x="206" y="43"/>
              </a:cxn>
              <a:cxn ang="0">
                <a:pos x="198" y="27"/>
              </a:cxn>
              <a:cxn ang="0">
                <a:pos x="196" y="13"/>
              </a:cxn>
              <a:cxn ang="0">
                <a:pos x="186" y="8"/>
              </a:cxn>
              <a:cxn ang="0">
                <a:pos x="124" y="10"/>
              </a:cxn>
              <a:cxn ang="0">
                <a:pos x="113" y="18"/>
              </a:cxn>
              <a:cxn ang="0">
                <a:pos x="104" y="18"/>
              </a:cxn>
              <a:cxn ang="0">
                <a:pos x="118" y="8"/>
              </a:cxn>
              <a:cxn ang="0">
                <a:pos x="109" y="13"/>
              </a:cxn>
              <a:cxn ang="0">
                <a:pos x="91" y="13"/>
              </a:cxn>
              <a:cxn ang="0">
                <a:pos x="90" y="5"/>
              </a:cxn>
              <a:cxn ang="0">
                <a:pos x="98" y="7"/>
              </a:cxn>
              <a:cxn ang="0">
                <a:pos x="91" y="3"/>
              </a:cxn>
              <a:cxn ang="0">
                <a:pos x="70" y="5"/>
              </a:cxn>
              <a:cxn ang="0">
                <a:pos x="56" y="7"/>
              </a:cxn>
              <a:cxn ang="0">
                <a:pos x="45" y="12"/>
              </a:cxn>
              <a:cxn ang="0">
                <a:pos x="40" y="20"/>
              </a:cxn>
              <a:cxn ang="0">
                <a:pos x="21" y="27"/>
              </a:cxn>
              <a:cxn ang="0">
                <a:pos x="10" y="32"/>
              </a:cxn>
              <a:cxn ang="0">
                <a:pos x="6" y="38"/>
              </a:cxn>
              <a:cxn ang="0">
                <a:pos x="5" y="40"/>
              </a:cxn>
              <a:cxn ang="0">
                <a:pos x="6" y="57"/>
              </a:cxn>
              <a:cxn ang="0">
                <a:pos x="0" y="63"/>
              </a:cxn>
              <a:cxn ang="0">
                <a:pos x="6" y="75"/>
              </a:cxn>
              <a:cxn ang="0">
                <a:pos x="10" y="83"/>
              </a:cxn>
              <a:cxn ang="0">
                <a:pos x="10" y="91"/>
              </a:cxn>
              <a:cxn ang="0">
                <a:pos x="18" y="101"/>
              </a:cxn>
              <a:cxn ang="0">
                <a:pos x="21" y="116"/>
              </a:cxn>
              <a:cxn ang="0">
                <a:pos x="21" y="121"/>
              </a:cxn>
              <a:cxn ang="0">
                <a:pos x="28" y="120"/>
              </a:cxn>
              <a:cxn ang="0">
                <a:pos x="40" y="121"/>
              </a:cxn>
              <a:cxn ang="0">
                <a:pos x="45" y="126"/>
              </a:cxn>
              <a:cxn ang="0">
                <a:pos x="51" y="130"/>
              </a:cxn>
              <a:cxn ang="0">
                <a:pos x="51" y="136"/>
              </a:cxn>
              <a:cxn ang="0">
                <a:pos x="53" y="141"/>
              </a:cxn>
              <a:cxn ang="0">
                <a:pos x="58" y="141"/>
              </a:cxn>
              <a:cxn ang="0">
                <a:pos x="56" y="135"/>
              </a:cxn>
              <a:cxn ang="0">
                <a:pos x="70" y="138"/>
              </a:cxn>
              <a:cxn ang="0">
                <a:pos x="75" y="141"/>
              </a:cxn>
              <a:cxn ang="0">
                <a:pos x="90" y="143"/>
              </a:cxn>
              <a:cxn ang="0">
                <a:pos x="111" y="155"/>
              </a:cxn>
              <a:cxn ang="0">
                <a:pos x="119" y="163"/>
              </a:cxn>
              <a:cxn ang="0">
                <a:pos x="129" y="161"/>
              </a:cxn>
              <a:cxn ang="0">
                <a:pos x="134" y="170"/>
              </a:cxn>
            </a:cxnLst>
            <a:rect l="0" t="0" r="r" b="b"/>
            <a:pathLst>
              <a:path w="222" h="170">
                <a:moveTo>
                  <a:pt x="134" y="170"/>
                </a:moveTo>
                <a:lnTo>
                  <a:pt x="134" y="170"/>
                </a:lnTo>
                <a:lnTo>
                  <a:pt x="139" y="170"/>
                </a:lnTo>
                <a:lnTo>
                  <a:pt x="143" y="166"/>
                </a:lnTo>
                <a:lnTo>
                  <a:pt x="146" y="165"/>
                </a:lnTo>
                <a:lnTo>
                  <a:pt x="149" y="165"/>
                </a:lnTo>
                <a:lnTo>
                  <a:pt x="156" y="165"/>
                </a:lnTo>
                <a:lnTo>
                  <a:pt x="159" y="168"/>
                </a:lnTo>
                <a:lnTo>
                  <a:pt x="163" y="165"/>
                </a:lnTo>
                <a:lnTo>
                  <a:pt x="166" y="165"/>
                </a:lnTo>
                <a:lnTo>
                  <a:pt x="169" y="166"/>
                </a:lnTo>
                <a:lnTo>
                  <a:pt x="173" y="165"/>
                </a:lnTo>
                <a:lnTo>
                  <a:pt x="183" y="165"/>
                </a:lnTo>
                <a:lnTo>
                  <a:pt x="193" y="170"/>
                </a:lnTo>
                <a:lnTo>
                  <a:pt x="198" y="170"/>
                </a:lnTo>
                <a:lnTo>
                  <a:pt x="198" y="163"/>
                </a:lnTo>
                <a:lnTo>
                  <a:pt x="198" y="158"/>
                </a:lnTo>
                <a:lnTo>
                  <a:pt x="212" y="143"/>
                </a:lnTo>
                <a:lnTo>
                  <a:pt x="214" y="136"/>
                </a:lnTo>
                <a:lnTo>
                  <a:pt x="217" y="133"/>
                </a:lnTo>
                <a:lnTo>
                  <a:pt x="221" y="133"/>
                </a:lnTo>
                <a:lnTo>
                  <a:pt x="222" y="126"/>
                </a:lnTo>
                <a:lnTo>
                  <a:pt x="221" y="123"/>
                </a:lnTo>
                <a:lnTo>
                  <a:pt x="221" y="120"/>
                </a:lnTo>
                <a:lnTo>
                  <a:pt x="222" y="118"/>
                </a:lnTo>
                <a:lnTo>
                  <a:pt x="216" y="115"/>
                </a:lnTo>
                <a:lnTo>
                  <a:pt x="214" y="108"/>
                </a:lnTo>
                <a:lnTo>
                  <a:pt x="211" y="105"/>
                </a:lnTo>
                <a:lnTo>
                  <a:pt x="211" y="95"/>
                </a:lnTo>
                <a:lnTo>
                  <a:pt x="211" y="88"/>
                </a:lnTo>
                <a:lnTo>
                  <a:pt x="206" y="82"/>
                </a:lnTo>
                <a:lnTo>
                  <a:pt x="204" y="75"/>
                </a:lnTo>
                <a:lnTo>
                  <a:pt x="207" y="70"/>
                </a:lnTo>
                <a:lnTo>
                  <a:pt x="212" y="68"/>
                </a:lnTo>
                <a:lnTo>
                  <a:pt x="212" y="55"/>
                </a:lnTo>
                <a:lnTo>
                  <a:pt x="209" y="53"/>
                </a:lnTo>
                <a:lnTo>
                  <a:pt x="209" y="47"/>
                </a:lnTo>
                <a:lnTo>
                  <a:pt x="206" y="43"/>
                </a:lnTo>
                <a:lnTo>
                  <a:pt x="202" y="32"/>
                </a:lnTo>
                <a:lnTo>
                  <a:pt x="198" y="27"/>
                </a:lnTo>
                <a:lnTo>
                  <a:pt x="198" y="22"/>
                </a:lnTo>
                <a:lnTo>
                  <a:pt x="196" y="13"/>
                </a:lnTo>
                <a:lnTo>
                  <a:pt x="193" y="13"/>
                </a:lnTo>
                <a:lnTo>
                  <a:pt x="186" y="8"/>
                </a:lnTo>
                <a:lnTo>
                  <a:pt x="154" y="12"/>
                </a:lnTo>
                <a:lnTo>
                  <a:pt x="124" y="10"/>
                </a:lnTo>
                <a:lnTo>
                  <a:pt x="121" y="12"/>
                </a:lnTo>
                <a:lnTo>
                  <a:pt x="113" y="18"/>
                </a:lnTo>
                <a:lnTo>
                  <a:pt x="106" y="18"/>
                </a:lnTo>
                <a:lnTo>
                  <a:pt x="104" y="18"/>
                </a:lnTo>
                <a:lnTo>
                  <a:pt x="111" y="13"/>
                </a:lnTo>
                <a:lnTo>
                  <a:pt x="118" y="8"/>
                </a:lnTo>
                <a:lnTo>
                  <a:pt x="114" y="8"/>
                </a:lnTo>
                <a:lnTo>
                  <a:pt x="109" y="13"/>
                </a:lnTo>
                <a:lnTo>
                  <a:pt x="101" y="17"/>
                </a:lnTo>
                <a:lnTo>
                  <a:pt x="91" y="13"/>
                </a:lnTo>
                <a:lnTo>
                  <a:pt x="88" y="8"/>
                </a:lnTo>
                <a:lnTo>
                  <a:pt x="90" y="5"/>
                </a:lnTo>
                <a:lnTo>
                  <a:pt x="96" y="7"/>
                </a:lnTo>
                <a:lnTo>
                  <a:pt x="98" y="7"/>
                </a:lnTo>
                <a:lnTo>
                  <a:pt x="98" y="7"/>
                </a:lnTo>
                <a:lnTo>
                  <a:pt x="91" y="3"/>
                </a:lnTo>
                <a:lnTo>
                  <a:pt x="80" y="0"/>
                </a:lnTo>
                <a:lnTo>
                  <a:pt x="70" y="5"/>
                </a:lnTo>
                <a:lnTo>
                  <a:pt x="63" y="3"/>
                </a:lnTo>
                <a:lnTo>
                  <a:pt x="56" y="7"/>
                </a:lnTo>
                <a:lnTo>
                  <a:pt x="51" y="12"/>
                </a:lnTo>
                <a:lnTo>
                  <a:pt x="45" y="12"/>
                </a:lnTo>
                <a:lnTo>
                  <a:pt x="40" y="17"/>
                </a:lnTo>
                <a:lnTo>
                  <a:pt x="40" y="20"/>
                </a:lnTo>
                <a:lnTo>
                  <a:pt x="33" y="20"/>
                </a:lnTo>
                <a:lnTo>
                  <a:pt x="21" y="27"/>
                </a:lnTo>
                <a:lnTo>
                  <a:pt x="13" y="27"/>
                </a:lnTo>
                <a:lnTo>
                  <a:pt x="10" y="32"/>
                </a:lnTo>
                <a:lnTo>
                  <a:pt x="8" y="37"/>
                </a:lnTo>
                <a:lnTo>
                  <a:pt x="6" y="38"/>
                </a:lnTo>
                <a:lnTo>
                  <a:pt x="8" y="40"/>
                </a:lnTo>
                <a:lnTo>
                  <a:pt x="5" y="40"/>
                </a:lnTo>
                <a:lnTo>
                  <a:pt x="8" y="50"/>
                </a:lnTo>
                <a:lnTo>
                  <a:pt x="6" y="57"/>
                </a:lnTo>
                <a:lnTo>
                  <a:pt x="0" y="60"/>
                </a:lnTo>
                <a:lnTo>
                  <a:pt x="0" y="63"/>
                </a:lnTo>
                <a:lnTo>
                  <a:pt x="8" y="72"/>
                </a:lnTo>
                <a:lnTo>
                  <a:pt x="6" y="75"/>
                </a:lnTo>
                <a:lnTo>
                  <a:pt x="10" y="80"/>
                </a:lnTo>
                <a:lnTo>
                  <a:pt x="10" y="83"/>
                </a:lnTo>
                <a:lnTo>
                  <a:pt x="13" y="87"/>
                </a:lnTo>
                <a:lnTo>
                  <a:pt x="10" y="91"/>
                </a:lnTo>
                <a:lnTo>
                  <a:pt x="15" y="100"/>
                </a:lnTo>
                <a:lnTo>
                  <a:pt x="18" y="101"/>
                </a:lnTo>
                <a:lnTo>
                  <a:pt x="21" y="105"/>
                </a:lnTo>
                <a:lnTo>
                  <a:pt x="21" y="116"/>
                </a:lnTo>
                <a:lnTo>
                  <a:pt x="20" y="118"/>
                </a:lnTo>
                <a:lnTo>
                  <a:pt x="21" y="121"/>
                </a:lnTo>
                <a:lnTo>
                  <a:pt x="23" y="120"/>
                </a:lnTo>
                <a:lnTo>
                  <a:pt x="28" y="120"/>
                </a:lnTo>
                <a:lnTo>
                  <a:pt x="30" y="120"/>
                </a:lnTo>
                <a:lnTo>
                  <a:pt x="40" y="121"/>
                </a:lnTo>
                <a:lnTo>
                  <a:pt x="40" y="123"/>
                </a:lnTo>
                <a:lnTo>
                  <a:pt x="45" y="126"/>
                </a:lnTo>
                <a:lnTo>
                  <a:pt x="48" y="126"/>
                </a:lnTo>
                <a:lnTo>
                  <a:pt x="51" y="130"/>
                </a:lnTo>
                <a:lnTo>
                  <a:pt x="50" y="135"/>
                </a:lnTo>
                <a:lnTo>
                  <a:pt x="51" y="136"/>
                </a:lnTo>
                <a:lnTo>
                  <a:pt x="53" y="138"/>
                </a:lnTo>
                <a:lnTo>
                  <a:pt x="53" y="141"/>
                </a:lnTo>
                <a:lnTo>
                  <a:pt x="56" y="143"/>
                </a:lnTo>
                <a:lnTo>
                  <a:pt x="58" y="141"/>
                </a:lnTo>
                <a:lnTo>
                  <a:pt x="61" y="141"/>
                </a:lnTo>
                <a:lnTo>
                  <a:pt x="56" y="135"/>
                </a:lnTo>
                <a:lnTo>
                  <a:pt x="58" y="133"/>
                </a:lnTo>
                <a:lnTo>
                  <a:pt x="70" y="138"/>
                </a:lnTo>
                <a:lnTo>
                  <a:pt x="76" y="138"/>
                </a:lnTo>
                <a:lnTo>
                  <a:pt x="75" y="141"/>
                </a:lnTo>
                <a:lnTo>
                  <a:pt x="81" y="145"/>
                </a:lnTo>
                <a:lnTo>
                  <a:pt x="90" y="143"/>
                </a:lnTo>
                <a:lnTo>
                  <a:pt x="96" y="146"/>
                </a:lnTo>
                <a:lnTo>
                  <a:pt x="111" y="155"/>
                </a:lnTo>
                <a:lnTo>
                  <a:pt x="116" y="163"/>
                </a:lnTo>
                <a:lnTo>
                  <a:pt x="119" y="163"/>
                </a:lnTo>
                <a:lnTo>
                  <a:pt x="123" y="160"/>
                </a:lnTo>
                <a:lnTo>
                  <a:pt x="129" y="161"/>
                </a:lnTo>
                <a:lnTo>
                  <a:pt x="133" y="165"/>
                </a:lnTo>
                <a:lnTo>
                  <a:pt x="134" y="17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4" name="9Slide.vn 52">
            <a:extLst>
              <a:ext uri="{FF2B5EF4-FFF2-40B4-BE49-F238E27FC236}">
                <a16:creationId xmlns:a16="http://schemas.microsoft.com/office/drawing/2014/main" id="{6FFBCAC4-8878-4D58-A33D-9DCA2C4C3E9D}"/>
              </a:ext>
            </a:extLst>
          </p:cNvPr>
          <p:cNvSpPr>
            <a:spLocks/>
          </p:cNvSpPr>
          <p:nvPr/>
        </p:nvSpPr>
        <p:spPr bwMode="auto">
          <a:xfrm>
            <a:off x="9099577" y="2300189"/>
            <a:ext cx="144705" cy="52998"/>
          </a:xfrm>
          <a:custGeom>
            <a:avLst/>
            <a:gdLst/>
            <a:ahLst/>
            <a:cxnLst>
              <a:cxn ang="0">
                <a:pos x="66" y="3"/>
              </a:cxn>
              <a:cxn ang="0">
                <a:pos x="73" y="2"/>
              </a:cxn>
              <a:cxn ang="0">
                <a:pos x="85" y="3"/>
              </a:cxn>
              <a:cxn ang="0">
                <a:pos x="90" y="8"/>
              </a:cxn>
              <a:cxn ang="0">
                <a:pos x="96" y="12"/>
              </a:cxn>
              <a:cxn ang="0">
                <a:pos x="96" y="18"/>
              </a:cxn>
              <a:cxn ang="0">
                <a:pos x="98" y="23"/>
              </a:cxn>
              <a:cxn ang="0">
                <a:pos x="103" y="23"/>
              </a:cxn>
              <a:cxn ang="0">
                <a:pos x="101" y="17"/>
              </a:cxn>
              <a:cxn ang="0">
                <a:pos x="115" y="20"/>
              </a:cxn>
              <a:cxn ang="0">
                <a:pos x="120" y="23"/>
              </a:cxn>
              <a:cxn ang="0">
                <a:pos x="135" y="25"/>
              </a:cxn>
              <a:cxn ang="0">
                <a:pos x="156" y="37"/>
              </a:cxn>
              <a:cxn ang="0">
                <a:pos x="164" y="45"/>
              </a:cxn>
              <a:cxn ang="0">
                <a:pos x="174" y="43"/>
              </a:cxn>
              <a:cxn ang="0">
                <a:pos x="179" y="52"/>
              </a:cxn>
              <a:cxn ang="0">
                <a:pos x="163" y="55"/>
              </a:cxn>
              <a:cxn ang="0">
                <a:pos x="149" y="62"/>
              </a:cxn>
              <a:cxn ang="0">
                <a:pos x="131" y="67"/>
              </a:cxn>
              <a:cxn ang="0">
                <a:pos x="123" y="65"/>
              </a:cxn>
              <a:cxn ang="0">
                <a:pos x="106" y="65"/>
              </a:cxn>
              <a:cxn ang="0">
                <a:pos x="96" y="63"/>
              </a:cxn>
              <a:cxn ang="0">
                <a:pos x="83" y="60"/>
              </a:cxn>
              <a:cxn ang="0">
                <a:pos x="70" y="58"/>
              </a:cxn>
              <a:cxn ang="0">
                <a:pos x="65" y="63"/>
              </a:cxn>
              <a:cxn ang="0">
                <a:pos x="58" y="68"/>
              </a:cxn>
              <a:cxn ang="0">
                <a:pos x="45" y="63"/>
              </a:cxn>
              <a:cxn ang="0">
                <a:pos x="42" y="63"/>
              </a:cxn>
              <a:cxn ang="0">
                <a:pos x="27" y="50"/>
              </a:cxn>
              <a:cxn ang="0">
                <a:pos x="13" y="43"/>
              </a:cxn>
              <a:cxn ang="0">
                <a:pos x="12" y="33"/>
              </a:cxn>
              <a:cxn ang="0">
                <a:pos x="0" y="23"/>
              </a:cxn>
              <a:cxn ang="0">
                <a:pos x="3" y="18"/>
              </a:cxn>
              <a:cxn ang="0">
                <a:pos x="8" y="22"/>
              </a:cxn>
              <a:cxn ang="0">
                <a:pos x="22" y="15"/>
              </a:cxn>
              <a:cxn ang="0">
                <a:pos x="32" y="10"/>
              </a:cxn>
              <a:cxn ang="0">
                <a:pos x="42" y="7"/>
              </a:cxn>
              <a:cxn ang="0">
                <a:pos x="50" y="5"/>
              </a:cxn>
              <a:cxn ang="0">
                <a:pos x="58" y="2"/>
              </a:cxn>
              <a:cxn ang="0">
                <a:pos x="63" y="2"/>
              </a:cxn>
            </a:cxnLst>
            <a:rect l="0" t="0" r="r" b="b"/>
            <a:pathLst>
              <a:path w="179" h="70">
                <a:moveTo>
                  <a:pt x="65" y="0"/>
                </a:moveTo>
                <a:lnTo>
                  <a:pt x="66" y="3"/>
                </a:lnTo>
                <a:lnTo>
                  <a:pt x="68" y="2"/>
                </a:lnTo>
                <a:lnTo>
                  <a:pt x="73" y="2"/>
                </a:lnTo>
                <a:lnTo>
                  <a:pt x="75" y="2"/>
                </a:lnTo>
                <a:lnTo>
                  <a:pt x="85" y="3"/>
                </a:lnTo>
                <a:lnTo>
                  <a:pt x="85" y="5"/>
                </a:lnTo>
                <a:lnTo>
                  <a:pt x="90" y="8"/>
                </a:lnTo>
                <a:lnTo>
                  <a:pt x="93" y="8"/>
                </a:lnTo>
                <a:lnTo>
                  <a:pt x="96" y="12"/>
                </a:lnTo>
                <a:lnTo>
                  <a:pt x="95" y="17"/>
                </a:lnTo>
                <a:lnTo>
                  <a:pt x="96" y="18"/>
                </a:lnTo>
                <a:lnTo>
                  <a:pt x="98" y="20"/>
                </a:lnTo>
                <a:lnTo>
                  <a:pt x="98" y="23"/>
                </a:lnTo>
                <a:lnTo>
                  <a:pt x="101" y="25"/>
                </a:lnTo>
                <a:lnTo>
                  <a:pt x="103" y="23"/>
                </a:lnTo>
                <a:lnTo>
                  <a:pt x="106" y="23"/>
                </a:lnTo>
                <a:lnTo>
                  <a:pt x="101" y="17"/>
                </a:lnTo>
                <a:lnTo>
                  <a:pt x="103" y="15"/>
                </a:lnTo>
                <a:lnTo>
                  <a:pt x="115" y="20"/>
                </a:lnTo>
                <a:lnTo>
                  <a:pt x="121" y="20"/>
                </a:lnTo>
                <a:lnTo>
                  <a:pt x="120" y="23"/>
                </a:lnTo>
                <a:lnTo>
                  <a:pt x="126" y="27"/>
                </a:lnTo>
                <a:lnTo>
                  <a:pt x="135" y="25"/>
                </a:lnTo>
                <a:lnTo>
                  <a:pt x="141" y="28"/>
                </a:lnTo>
                <a:lnTo>
                  <a:pt x="156" y="37"/>
                </a:lnTo>
                <a:lnTo>
                  <a:pt x="161" y="45"/>
                </a:lnTo>
                <a:lnTo>
                  <a:pt x="164" y="45"/>
                </a:lnTo>
                <a:lnTo>
                  <a:pt x="168" y="42"/>
                </a:lnTo>
                <a:lnTo>
                  <a:pt x="174" y="43"/>
                </a:lnTo>
                <a:lnTo>
                  <a:pt x="178" y="47"/>
                </a:lnTo>
                <a:lnTo>
                  <a:pt x="179" y="52"/>
                </a:lnTo>
                <a:lnTo>
                  <a:pt x="168" y="52"/>
                </a:lnTo>
                <a:lnTo>
                  <a:pt x="163" y="55"/>
                </a:lnTo>
                <a:lnTo>
                  <a:pt x="156" y="55"/>
                </a:lnTo>
                <a:lnTo>
                  <a:pt x="149" y="62"/>
                </a:lnTo>
                <a:lnTo>
                  <a:pt x="141" y="63"/>
                </a:lnTo>
                <a:lnTo>
                  <a:pt x="131" y="67"/>
                </a:lnTo>
                <a:lnTo>
                  <a:pt x="130" y="65"/>
                </a:lnTo>
                <a:lnTo>
                  <a:pt x="123" y="65"/>
                </a:lnTo>
                <a:lnTo>
                  <a:pt x="118" y="68"/>
                </a:lnTo>
                <a:lnTo>
                  <a:pt x="106" y="65"/>
                </a:lnTo>
                <a:lnTo>
                  <a:pt x="103" y="63"/>
                </a:lnTo>
                <a:lnTo>
                  <a:pt x="96" y="63"/>
                </a:lnTo>
                <a:lnTo>
                  <a:pt x="90" y="63"/>
                </a:lnTo>
                <a:lnTo>
                  <a:pt x="83" y="60"/>
                </a:lnTo>
                <a:lnTo>
                  <a:pt x="75" y="60"/>
                </a:lnTo>
                <a:lnTo>
                  <a:pt x="70" y="58"/>
                </a:lnTo>
                <a:lnTo>
                  <a:pt x="68" y="62"/>
                </a:lnTo>
                <a:lnTo>
                  <a:pt x="65" y="63"/>
                </a:lnTo>
                <a:lnTo>
                  <a:pt x="65" y="67"/>
                </a:lnTo>
                <a:lnTo>
                  <a:pt x="58" y="68"/>
                </a:lnTo>
                <a:lnTo>
                  <a:pt x="56" y="70"/>
                </a:lnTo>
                <a:lnTo>
                  <a:pt x="45" y="63"/>
                </a:lnTo>
                <a:lnTo>
                  <a:pt x="40" y="63"/>
                </a:lnTo>
                <a:lnTo>
                  <a:pt x="42" y="63"/>
                </a:lnTo>
                <a:lnTo>
                  <a:pt x="32" y="53"/>
                </a:lnTo>
                <a:lnTo>
                  <a:pt x="27" y="50"/>
                </a:lnTo>
                <a:lnTo>
                  <a:pt x="18" y="45"/>
                </a:lnTo>
                <a:lnTo>
                  <a:pt x="13" y="43"/>
                </a:lnTo>
                <a:lnTo>
                  <a:pt x="12" y="40"/>
                </a:lnTo>
                <a:lnTo>
                  <a:pt x="12" y="33"/>
                </a:lnTo>
                <a:lnTo>
                  <a:pt x="7" y="27"/>
                </a:lnTo>
                <a:lnTo>
                  <a:pt x="0" y="23"/>
                </a:lnTo>
                <a:lnTo>
                  <a:pt x="0" y="20"/>
                </a:lnTo>
                <a:lnTo>
                  <a:pt x="3" y="18"/>
                </a:lnTo>
                <a:lnTo>
                  <a:pt x="5" y="20"/>
                </a:lnTo>
                <a:lnTo>
                  <a:pt x="8" y="22"/>
                </a:lnTo>
                <a:lnTo>
                  <a:pt x="18" y="15"/>
                </a:lnTo>
                <a:lnTo>
                  <a:pt x="22" y="15"/>
                </a:lnTo>
                <a:lnTo>
                  <a:pt x="27" y="10"/>
                </a:lnTo>
                <a:lnTo>
                  <a:pt x="32" y="10"/>
                </a:lnTo>
                <a:lnTo>
                  <a:pt x="35" y="7"/>
                </a:lnTo>
                <a:lnTo>
                  <a:pt x="42" y="7"/>
                </a:lnTo>
                <a:lnTo>
                  <a:pt x="47" y="7"/>
                </a:lnTo>
                <a:lnTo>
                  <a:pt x="50" y="5"/>
                </a:lnTo>
                <a:lnTo>
                  <a:pt x="50" y="0"/>
                </a:lnTo>
                <a:lnTo>
                  <a:pt x="58" y="2"/>
                </a:lnTo>
                <a:lnTo>
                  <a:pt x="60" y="0"/>
                </a:lnTo>
                <a:lnTo>
                  <a:pt x="63" y="2"/>
                </a:lnTo>
                <a:lnTo>
                  <a:pt x="65"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5" name="9Slide.vn 53">
            <a:extLst>
              <a:ext uri="{FF2B5EF4-FFF2-40B4-BE49-F238E27FC236}">
                <a16:creationId xmlns:a16="http://schemas.microsoft.com/office/drawing/2014/main" id="{520ADF37-F48E-4FBF-9AEB-C4400E51AE44}"/>
              </a:ext>
            </a:extLst>
          </p:cNvPr>
          <p:cNvSpPr>
            <a:spLocks/>
          </p:cNvSpPr>
          <p:nvPr/>
        </p:nvSpPr>
        <p:spPr bwMode="auto">
          <a:xfrm>
            <a:off x="8990244" y="2208221"/>
            <a:ext cx="162391" cy="171465"/>
          </a:xfrm>
          <a:custGeom>
            <a:avLst/>
            <a:gdLst/>
            <a:ahLst/>
            <a:cxnLst>
              <a:cxn ang="0">
                <a:pos x="75" y="3"/>
              </a:cxn>
              <a:cxn ang="0">
                <a:pos x="84" y="13"/>
              </a:cxn>
              <a:cxn ang="0">
                <a:pos x="89" y="21"/>
              </a:cxn>
              <a:cxn ang="0">
                <a:pos x="98" y="18"/>
              </a:cxn>
              <a:cxn ang="0">
                <a:pos x="111" y="18"/>
              </a:cxn>
              <a:cxn ang="0">
                <a:pos x="101" y="28"/>
              </a:cxn>
              <a:cxn ang="0">
                <a:pos x="116" y="31"/>
              </a:cxn>
              <a:cxn ang="0">
                <a:pos x="133" y="23"/>
              </a:cxn>
              <a:cxn ang="0">
                <a:pos x="141" y="15"/>
              </a:cxn>
              <a:cxn ang="0">
                <a:pos x="139" y="18"/>
              </a:cxn>
              <a:cxn ang="0">
                <a:pos x="149" y="20"/>
              </a:cxn>
              <a:cxn ang="0">
                <a:pos x="164" y="26"/>
              </a:cxn>
              <a:cxn ang="0">
                <a:pos x="174" y="36"/>
              </a:cxn>
              <a:cxn ang="0">
                <a:pos x="189" y="48"/>
              </a:cxn>
              <a:cxn ang="0">
                <a:pos x="189" y="70"/>
              </a:cxn>
              <a:cxn ang="0">
                <a:pos x="194" y="85"/>
              </a:cxn>
              <a:cxn ang="0">
                <a:pos x="202" y="103"/>
              </a:cxn>
              <a:cxn ang="0">
                <a:pos x="194" y="118"/>
              </a:cxn>
              <a:cxn ang="0">
                <a:pos x="178" y="123"/>
              </a:cxn>
              <a:cxn ang="0">
                <a:pos x="158" y="131"/>
              </a:cxn>
              <a:cxn ang="0">
                <a:pos x="139" y="134"/>
              </a:cxn>
              <a:cxn ang="0">
                <a:pos x="148" y="149"/>
              </a:cxn>
              <a:cxn ang="0">
                <a:pos x="163" y="166"/>
              </a:cxn>
              <a:cxn ang="0">
                <a:pos x="176" y="187"/>
              </a:cxn>
              <a:cxn ang="0">
                <a:pos x="158" y="202"/>
              </a:cxn>
              <a:cxn ang="0">
                <a:pos x="161" y="212"/>
              </a:cxn>
              <a:cxn ang="0">
                <a:pos x="141" y="211"/>
              </a:cxn>
              <a:cxn ang="0">
                <a:pos x="121" y="216"/>
              </a:cxn>
              <a:cxn ang="0">
                <a:pos x="106" y="217"/>
              </a:cxn>
              <a:cxn ang="0">
                <a:pos x="89" y="216"/>
              </a:cxn>
              <a:cxn ang="0">
                <a:pos x="76" y="211"/>
              </a:cxn>
              <a:cxn ang="0">
                <a:pos x="66" y="207"/>
              </a:cxn>
              <a:cxn ang="0">
                <a:pos x="55" y="212"/>
              </a:cxn>
              <a:cxn ang="0">
                <a:pos x="45" y="209"/>
              </a:cxn>
              <a:cxn ang="0">
                <a:pos x="45" y="191"/>
              </a:cxn>
              <a:cxn ang="0">
                <a:pos x="48" y="173"/>
              </a:cxn>
              <a:cxn ang="0">
                <a:pos x="31" y="171"/>
              </a:cxn>
              <a:cxn ang="0">
                <a:pos x="18" y="166"/>
              </a:cxn>
              <a:cxn ang="0">
                <a:pos x="11" y="153"/>
              </a:cxn>
              <a:cxn ang="0">
                <a:pos x="6" y="136"/>
              </a:cxn>
              <a:cxn ang="0">
                <a:pos x="1" y="119"/>
              </a:cxn>
              <a:cxn ang="0">
                <a:pos x="3" y="101"/>
              </a:cxn>
              <a:cxn ang="0">
                <a:pos x="21" y="93"/>
              </a:cxn>
              <a:cxn ang="0">
                <a:pos x="26" y="80"/>
              </a:cxn>
              <a:cxn ang="0">
                <a:pos x="18" y="73"/>
              </a:cxn>
              <a:cxn ang="0">
                <a:pos x="28" y="65"/>
              </a:cxn>
              <a:cxn ang="0">
                <a:pos x="33" y="55"/>
              </a:cxn>
              <a:cxn ang="0">
                <a:pos x="25" y="46"/>
              </a:cxn>
              <a:cxn ang="0">
                <a:pos x="45" y="41"/>
              </a:cxn>
              <a:cxn ang="0">
                <a:pos x="48" y="45"/>
              </a:cxn>
              <a:cxn ang="0">
                <a:pos x="55" y="48"/>
              </a:cxn>
              <a:cxn ang="0">
                <a:pos x="56" y="40"/>
              </a:cxn>
              <a:cxn ang="0">
                <a:pos x="71" y="35"/>
              </a:cxn>
              <a:cxn ang="0">
                <a:pos x="73" y="33"/>
              </a:cxn>
              <a:cxn ang="0">
                <a:pos x="66" y="26"/>
              </a:cxn>
              <a:cxn ang="0">
                <a:pos x="58" y="16"/>
              </a:cxn>
              <a:cxn ang="0">
                <a:pos x="61" y="6"/>
              </a:cxn>
              <a:cxn ang="0">
                <a:pos x="56" y="0"/>
              </a:cxn>
            </a:cxnLst>
            <a:rect l="0" t="0" r="r" b="b"/>
            <a:pathLst>
              <a:path w="202" h="219">
                <a:moveTo>
                  <a:pt x="56" y="0"/>
                </a:moveTo>
                <a:lnTo>
                  <a:pt x="63" y="0"/>
                </a:lnTo>
                <a:lnTo>
                  <a:pt x="71" y="1"/>
                </a:lnTo>
                <a:lnTo>
                  <a:pt x="75" y="3"/>
                </a:lnTo>
                <a:lnTo>
                  <a:pt x="78" y="3"/>
                </a:lnTo>
                <a:lnTo>
                  <a:pt x="83" y="6"/>
                </a:lnTo>
                <a:lnTo>
                  <a:pt x="88" y="8"/>
                </a:lnTo>
                <a:lnTo>
                  <a:pt x="84" y="13"/>
                </a:lnTo>
                <a:lnTo>
                  <a:pt x="83" y="15"/>
                </a:lnTo>
                <a:lnTo>
                  <a:pt x="84" y="16"/>
                </a:lnTo>
                <a:lnTo>
                  <a:pt x="88" y="18"/>
                </a:lnTo>
                <a:lnTo>
                  <a:pt x="89" y="21"/>
                </a:lnTo>
                <a:lnTo>
                  <a:pt x="93" y="20"/>
                </a:lnTo>
                <a:lnTo>
                  <a:pt x="94" y="16"/>
                </a:lnTo>
                <a:lnTo>
                  <a:pt x="96" y="16"/>
                </a:lnTo>
                <a:lnTo>
                  <a:pt x="98" y="18"/>
                </a:lnTo>
                <a:lnTo>
                  <a:pt x="104" y="21"/>
                </a:lnTo>
                <a:lnTo>
                  <a:pt x="106" y="20"/>
                </a:lnTo>
                <a:lnTo>
                  <a:pt x="109" y="18"/>
                </a:lnTo>
                <a:lnTo>
                  <a:pt x="111" y="18"/>
                </a:lnTo>
                <a:lnTo>
                  <a:pt x="111" y="23"/>
                </a:lnTo>
                <a:lnTo>
                  <a:pt x="108" y="26"/>
                </a:lnTo>
                <a:lnTo>
                  <a:pt x="106" y="25"/>
                </a:lnTo>
                <a:lnTo>
                  <a:pt x="101" y="28"/>
                </a:lnTo>
                <a:lnTo>
                  <a:pt x="108" y="30"/>
                </a:lnTo>
                <a:lnTo>
                  <a:pt x="109" y="28"/>
                </a:lnTo>
                <a:lnTo>
                  <a:pt x="114" y="30"/>
                </a:lnTo>
                <a:lnTo>
                  <a:pt x="116" y="31"/>
                </a:lnTo>
                <a:lnTo>
                  <a:pt x="121" y="31"/>
                </a:lnTo>
                <a:lnTo>
                  <a:pt x="121" y="28"/>
                </a:lnTo>
                <a:lnTo>
                  <a:pt x="124" y="23"/>
                </a:lnTo>
                <a:lnTo>
                  <a:pt x="133" y="23"/>
                </a:lnTo>
                <a:lnTo>
                  <a:pt x="134" y="21"/>
                </a:lnTo>
                <a:lnTo>
                  <a:pt x="139" y="18"/>
                </a:lnTo>
                <a:lnTo>
                  <a:pt x="139" y="16"/>
                </a:lnTo>
                <a:lnTo>
                  <a:pt x="141" y="15"/>
                </a:lnTo>
                <a:lnTo>
                  <a:pt x="148" y="16"/>
                </a:lnTo>
                <a:lnTo>
                  <a:pt x="143" y="18"/>
                </a:lnTo>
                <a:lnTo>
                  <a:pt x="141" y="20"/>
                </a:lnTo>
                <a:lnTo>
                  <a:pt x="139" y="18"/>
                </a:lnTo>
                <a:lnTo>
                  <a:pt x="138" y="21"/>
                </a:lnTo>
                <a:lnTo>
                  <a:pt x="139" y="23"/>
                </a:lnTo>
                <a:lnTo>
                  <a:pt x="144" y="20"/>
                </a:lnTo>
                <a:lnTo>
                  <a:pt x="149" y="20"/>
                </a:lnTo>
                <a:lnTo>
                  <a:pt x="151" y="18"/>
                </a:lnTo>
                <a:lnTo>
                  <a:pt x="153" y="20"/>
                </a:lnTo>
                <a:lnTo>
                  <a:pt x="158" y="21"/>
                </a:lnTo>
                <a:lnTo>
                  <a:pt x="164" y="26"/>
                </a:lnTo>
                <a:lnTo>
                  <a:pt x="169" y="26"/>
                </a:lnTo>
                <a:lnTo>
                  <a:pt x="171" y="30"/>
                </a:lnTo>
                <a:lnTo>
                  <a:pt x="171" y="33"/>
                </a:lnTo>
                <a:lnTo>
                  <a:pt x="174" y="36"/>
                </a:lnTo>
                <a:lnTo>
                  <a:pt x="179" y="36"/>
                </a:lnTo>
                <a:lnTo>
                  <a:pt x="181" y="38"/>
                </a:lnTo>
                <a:lnTo>
                  <a:pt x="186" y="38"/>
                </a:lnTo>
                <a:lnTo>
                  <a:pt x="189" y="48"/>
                </a:lnTo>
                <a:lnTo>
                  <a:pt x="187" y="55"/>
                </a:lnTo>
                <a:lnTo>
                  <a:pt x="181" y="58"/>
                </a:lnTo>
                <a:lnTo>
                  <a:pt x="181" y="61"/>
                </a:lnTo>
                <a:lnTo>
                  <a:pt x="189" y="70"/>
                </a:lnTo>
                <a:lnTo>
                  <a:pt x="187" y="73"/>
                </a:lnTo>
                <a:lnTo>
                  <a:pt x="191" y="78"/>
                </a:lnTo>
                <a:lnTo>
                  <a:pt x="191" y="81"/>
                </a:lnTo>
                <a:lnTo>
                  <a:pt x="194" y="85"/>
                </a:lnTo>
                <a:lnTo>
                  <a:pt x="191" y="89"/>
                </a:lnTo>
                <a:lnTo>
                  <a:pt x="196" y="98"/>
                </a:lnTo>
                <a:lnTo>
                  <a:pt x="199" y="99"/>
                </a:lnTo>
                <a:lnTo>
                  <a:pt x="202" y="103"/>
                </a:lnTo>
                <a:lnTo>
                  <a:pt x="202" y="114"/>
                </a:lnTo>
                <a:lnTo>
                  <a:pt x="199" y="118"/>
                </a:lnTo>
                <a:lnTo>
                  <a:pt x="196" y="116"/>
                </a:lnTo>
                <a:lnTo>
                  <a:pt x="194" y="118"/>
                </a:lnTo>
                <a:lnTo>
                  <a:pt x="186" y="116"/>
                </a:lnTo>
                <a:lnTo>
                  <a:pt x="186" y="121"/>
                </a:lnTo>
                <a:lnTo>
                  <a:pt x="183" y="123"/>
                </a:lnTo>
                <a:lnTo>
                  <a:pt x="178" y="123"/>
                </a:lnTo>
                <a:lnTo>
                  <a:pt x="171" y="123"/>
                </a:lnTo>
                <a:lnTo>
                  <a:pt x="168" y="126"/>
                </a:lnTo>
                <a:lnTo>
                  <a:pt x="163" y="126"/>
                </a:lnTo>
                <a:lnTo>
                  <a:pt x="158" y="131"/>
                </a:lnTo>
                <a:lnTo>
                  <a:pt x="154" y="131"/>
                </a:lnTo>
                <a:lnTo>
                  <a:pt x="144" y="138"/>
                </a:lnTo>
                <a:lnTo>
                  <a:pt x="141" y="136"/>
                </a:lnTo>
                <a:lnTo>
                  <a:pt x="139" y="134"/>
                </a:lnTo>
                <a:lnTo>
                  <a:pt x="136" y="136"/>
                </a:lnTo>
                <a:lnTo>
                  <a:pt x="136" y="139"/>
                </a:lnTo>
                <a:lnTo>
                  <a:pt x="143" y="143"/>
                </a:lnTo>
                <a:lnTo>
                  <a:pt x="148" y="149"/>
                </a:lnTo>
                <a:lnTo>
                  <a:pt x="148" y="156"/>
                </a:lnTo>
                <a:lnTo>
                  <a:pt x="149" y="159"/>
                </a:lnTo>
                <a:lnTo>
                  <a:pt x="154" y="161"/>
                </a:lnTo>
                <a:lnTo>
                  <a:pt x="163" y="166"/>
                </a:lnTo>
                <a:lnTo>
                  <a:pt x="168" y="169"/>
                </a:lnTo>
                <a:lnTo>
                  <a:pt x="178" y="179"/>
                </a:lnTo>
                <a:lnTo>
                  <a:pt x="176" y="183"/>
                </a:lnTo>
                <a:lnTo>
                  <a:pt x="176" y="187"/>
                </a:lnTo>
                <a:lnTo>
                  <a:pt x="173" y="187"/>
                </a:lnTo>
                <a:lnTo>
                  <a:pt x="169" y="192"/>
                </a:lnTo>
                <a:lnTo>
                  <a:pt x="164" y="194"/>
                </a:lnTo>
                <a:lnTo>
                  <a:pt x="158" y="202"/>
                </a:lnTo>
                <a:lnTo>
                  <a:pt x="158" y="204"/>
                </a:lnTo>
                <a:lnTo>
                  <a:pt x="163" y="207"/>
                </a:lnTo>
                <a:lnTo>
                  <a:pt x="164" y="211"/>
                </a:lnTo>
                <a:lnTo>
                  <a:pt x="161" y="212"/>
                </a:lnTo>
                <a:lnTo>
                  <a:pt x="156" y="211"/>
                </a:lnTo>
                <a:lnTo>
                  <a:pt x="151" y="212"/>
                </a:lnTo>
                <a:lnTo>
                  <a:pt x="146" y="211"/>
                </a:lnTo>
                <a:lnTo>
                  <a:pt x="141" y="211"/>
                </a:lnTo>
                <a:lnTo>
                  <a:pt x="134" y="216"/>
                </a:lnTo>
                <a:lnTo>
                  <a:pt x="129" y="216"/>
                </a:lnTo>
                <a:lnTo>
                  <a:pt x="126" y="216"/>
                </a:lnTo>
                <a:lnTo>
                  <a:pt x="121" y="216"/>
                </a:lnTo>
                <a:lnTo>
                  <a:pt x="118" y="214"/>
                </a:lnTo>
                <a:lnTo>
                  <a:pt x="111" y="212"/>
                </a:lnTo>
                <a:lnTo>
                  <a:pt x="104" y="214"/>
                </a:lnTo>
                <a:lnTo>
                  <a:pt x="106" y="217"/>
                </a:lnTo>
                <a:lnTo>
                  <a:pt x="104" y="219"/>
                </a:lnTo>
                <a:lnTo>
                  <a:pt x="98" y="217"/>
                </a:lnTo>
                <a:lnTo>
                  <a:pt x="94" y="214"/>
                </a:lnTo>
                <a:lnTo>
                  <a:pt x="89" y="216"/>
                </a:lnTo>
                <a:lnTo>
                  <a:pt x="88" y="216"/>
                </a:lnTo>
                <a:lnTo>
                  <a:pt x="86" y="216"/>
                </a:lnTo>
                <a:lnTo>
                  <a:pt x="83" y="216"/>
                </a:lnTo>
                <a:lnTo>
                  <a:pt x="76" y="211"/>
                </a:lnTo>
                <a:lnTo>
                  <a:pt x="73" y="211"/>
                </a:lnTo>
                <a:lnTo>
                  <a:pt x="71" y="212"/>
                </a:lnTo>
                <a:lnTo>
                  <a:pt x="68" y="212"/>
                </a:lnTo>
                <a:lnTo>
                  <a:pt x="66" y="207"/>
                </a:lnTo>
                <a:lnTo>
                  <a:pt x="61" y="209"/>
                </a:lnTo>
                <a:lnTo>
                  <a:pt x="63" y="212"/>
                </a:lnTo>
                <a:lnTo>
                  <a:pt x="60" y="214"/>
                </a:lnTo>
                <a:lnTo>
                  <a:pt x="55" y="212"/>
                </a:lnTo>
                <a:lnTo>
                  <a:pt x="50" y="214"/>
                </a:lnTo>
                <a:lnTo>
                  <a:pt x="46" y="214"/>
                </a:lnTo>
                <a:lnTo>
                  <a:pt x="46" y="214"/>
                </a:lnTo>
                <a:lnTo>
                  <a:pt x="45" y="209"/>
                </a:lnTo>
                <a:lnTo>
                  <a:pt x="40" y="207"/>
                </a:lnTo>
                <a:lnTo>
                  <a:pt x="40" y="201"/>
                </a:lnTo>
                <a:lnTo>
                  <a:pt x="41" y="192"/>
                </a:lnTo>
                <a:lnTo>
                  <a:pt x="45" y="191"/>
                </a:lnTo>
                <a:lnTo>
                  <a:pt x="45" y="187"/>
                </a:lnTo>
                <a:lnTo>
                  <a:pt x="48" y="181"/>
                </a:lnTo>
                <a:lnTo>
                  <a:pt x="53" y="176"/>
                </a:lnTo>
                <a:lnTo>
                  <a:pt x="48" y="173"/>
                </a:lnTo>
                <a:lnTo>
                  <a:pt x="45" y="173"/>
                </a:lnTo>
                <a:lnTo>
                  <a:pt x="38" y="169"/>
                </a:lnTo>
                <a:lnTo>
                  <a:pt x="35" y="171"/>
                </a:lnTo>
                <a:lnTo>
                  <a:pt x="31" y="171"/>
                </a:lnTo>
                <a:lnTo>
                  <a:pt x="26" y="171"/>
                </a:lnTo>
                <a:lnTo>
                  <a:pt x="23" y="171"/>
                </a:lnTo>
                <a:lnTo>
                  <a:pt x="18" y="168"/>
                </a:lnTo>
                <a:lnTo>
                  <a:pt x="18" y="166"/>
                </a:lnTo>
                <a:lnTo>
                  <a:pt x="13" y="163"/>
                </a:lnTo>
                <a:lnTo>
                  <a:pt x="13" y="163"/>
                </a:lnTo>
                <a:lnTo>
                  <a:pt x="15" y="156"/>
                </a:lnTo>
                <a:lnTo>
                  <a:pt x="11" y="153"/>
                </a:lnTo>
                <a:lnTo>
                  <a:pt x="10" y="149"/>
                </a:lnTo>
                <a:lnTo>
                  <a:pt x="5" y="143"/>
                </a:lnTo>
                <a:lnTo>
                  <a:pt x="3" y="143"/>
                </a:lnTo>
                <a:lnTo>
                  <a:pt x="6" y="136"/>
                </a:lnTo>
                <a:lnTo>
                  <a:pt x="3" y="133"/>
                </a:lnTo>
                <a:lnTo>
                  <a:pt x="3" y="129"/>
                </a:lnTo>
                <a:lnTo>
                  <a:pt x="0" y="123"/>
                </a:lnTo>
                <a:lnTo>
                  <a:pt x="1" y="119"/>
                </a:lnTo>
                <a:lnTo>
                  <a:pt x="0" y="119"/>
                </a:lnTo>
                <a:lnTo>
                  <a:pt x="3" y="114"/>
                </a:lnTo>
                <a:lnTo>
                  <a:pt x="5" y="108"/>
                </a:lnTo>
                <a:lnTo>
                  <a:pt x="3" y="101"/>
                </a:lnTo>
                <a:lnTo>
                  <a:pt x="6" y="98"/>
                </a:lnTo>
                <a:lnTo>
                  <a:pt x="8" y="93"/>
                </a:lnTo>
                <a:lnTo>
                  <a:pt x="15" y="91"/>
                </a:lnTo>
                <a:lnTo>
                  <a:pt x="21" y="93"/>
                </a:lnTo>
                <a:lnTo>
                  <a:pt x="25" y="91"/>
                </a:lnTo>
                <a:lnTo>
                  <a:pt x="21" y="86"/>
                </a:lnTo>
                <a:lnTo>
                  <a:pt x="25" y="85"/>
                </a:lnTo>
                <a:lnTo>
                  <a:pt x="26" y="80"/>
                </a:lnTo>
                <a:lnTo>
                  <a:pt x="28" y="78"/>
                </a:lnTo>
                <a:lnTo>
                  <a:pt x="25" y="76"/>
                </a:lnTo>
                <a:lnTo>
                  <a:pt x="20" y="76"/>
                </a:lnTo>
                <a:lnTo>
                  <a:pt x="18" y="73"/>
                </a:lnTo>
                <a:lnTo>
                  <a:pt x="20" y="68"/>
                </a:lnTo>
                <a:lnTo>
                  <a:pt x="25" y="71"/>
                </a:lnTo>
                <a:lnTo>
                  <a:pt x="28" y="68"/>
                </a:lnTo>
                <a:lnTo>
                  <a:pt x="28" y="65"/>
                </a:lnTo>
                <a:lnTo>
                  <a:pt x="31" y="60"/>
                </a:lnTo>
                <a:lnTo>
                  <a:pt x="31" y="58"/>
                </a:lnTo>
                <a:lnTo>
                  <a:pt x="33" y="56"/>
                </a:lnTo>
                <a:lnTo>
                  <a:pt x="33" y="55"/>
                </a:lnTo>
                <a:lnTo>
                  <a:pt x="33" y="55"/>
                </a:lnTo>
                <a:lnTo>
                  <a:pt x="31" y="51"/>
                </a:lnTo>
                <a:lnTo>
                  <a:pt x="26" y="50"/>
                </a:lnTo>
                <a:lnTo>
                  <a:pt x="25" y="46"/>
                </a:lnTo>
                <a:lnTo>
                  <a:pt x="25" y="43"/>
                </a:lnTo>
                <a:lnTo>
                  <a:pt x="36" y="40"/>
                </a:lnTo>
                <a:lnTo>
                  <a:pt x="40" y="38"/>
                </a:lnTo>
                <a:lnTo>
                  <a:pt x="45" y="41"/>
                </a:lnTo>
                <a:lnTo>
                  <a:pt x="45" y="46"/>
                </a:lnTo>
                <a:lnTo>
                  <a:pt x="48" y="51"/>
                </a:lnTo>
                <a:lnTo>
                  <a:pt x="51" y="48"/>
                </a:lnTo>
                <a:lnTo>
                  <a:pt x="48" y="45"/>
                </a:lnTo>
                <a:lnTo>
                  <a:pt x="48" y="41"/>
                </a:lnTo>
                <a:lnTo>
                  <a:pt x="51" y="41"/>
                </a:lnTo>
                <a:lnTo>
                  <a:pt x="55" y="43"/>
                </a:lnTo>
                <a:lnTo>
                  <a:pt x="55" y="48"/>
                </a:lnTo>
                <a:lnTo>
                  <a:pt x="60" y="55"/>
                </a:lnTo>
                <a:lnTo>
                  <a:pt x="56" y="50"/>
                </a:lnTo>
                <a:lnTo>
                  <a:pt x="56" y="43"/>
                </a:lnTo>
                <a:lnTo>
                  <a:pt x="56" y="40"/>
                </a:lnTo>
                <a:lnTo>
                  <a:pt x="60" y="36"/>
                </a:lnTo>
                <a:lnTo>
                  <a:pt x="63" y="35"/>
                </a:lnTo>
                <a:lnTo>
                  <a:pt x="66" y="36"/>
                </a:lnTo>
                <a:lnTo>
                  <a:pt x="71" y="35"/>
                </a:lnTo>
                <a:lnTo>
                  <a:pt x="80" y="43"/>
                </a:lnTo>
                <a:lnTo>
                  <a:pt x="89" y="45"/>
                </a:lnTo>
                <a:lnTo>
                  <a:pt x="80" y="41"/>
                </a:lnTo>
                <a:lnTo>
                  <a:pt x="73" y="33"/>
                </a:lnTo>
                <a:lnTo>
                  <a:pt x="66" y="33"/>
                </a:lnTo>
                <a:lnTo>
                  <a:pt x="63" y="31"/>
                </a:lnTo>
                <a:lnTo>
                  <a:pt x="63" y="28"/>
                </a:lnTo>
                <a:lnTo>
                  <a:pt x="66" y="26"/>
                </a:lnTo>
                <a:lnTo>
                  <a:pt x="63" y="23"/>
                </a:lnTo>
                <a:lnTo>
                  <a:pt x="63" y="18"/>
                </a:lnTo>
                <a:lnTo>
                  <a:pt x="58" y="20"/>
                </a:lnTo>
                <a:lnTo>
                  <a:pt x="58" y="16"/>
                </a:lnTo>
                <a:lnTo>
                  <a:pt x="63" y="16"/>
                </a:lnTo>
                <a:lnTo>
                  <a:pt x="66" y="15"/>
                </a:lnTo>
                <a:lnTo>
                  <a:pt x="61" y="10"/>
                </a:lnTo>
                <a:lnTo>
                  <a:pt x="61" y="6"/>
                </a:lnTo>
                <a:lnTo>
                  <a:pt x="60" y="6"/>
                </a:lnTo>
                <a:lnTo>
                  <a:pt x="56" y="5"/>
                </a:lnTo>
                <a:lnTo>
                  <a:pt x="56" y="1"/>
                </a:lnTo>
                <a:lnTo>
                  <a:pt x="56"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6" name="9Slide.vn 54">
            <a:extLst>
              <a:ext uri="{FF2B5EF4-FFF2-40B4-BE49-F238E27FC236}">
                <a16:creationId xmlns:a16="http://schemas.microsoft.com/office/drawing/2014/main" id="{D1694BEE-95E3-4BE6-9BAB-28041CEB57FF}"/>
              </a:ext>
            </a:extLst>
          </p:cNvPr>
          <p:cNvSpPr>
            <a:spLocks/>
          </p:cNvSpPr>
          <p:nvPr/>
        </p:nvSpPr>
        <p:spPr bwMode="auto">
          <a:xfrm>
            <a:off x="9060989" y="2381245"/>
            <a:ext cx="3216" cy="4677"/>
          </a:xfrm>
          <a:custGeom>
            <a:avLst/>
            <a:gdLst/>
            <a:ahLst/>
            <a:cxnLst>
              <a:cxn ang="0">
                <a:pos x="1" y="0"/>
              </a:cxn>
              <a:cxn ang="0">
                <a:pos x="3" y="3"/>
              </a:cxn>
              <a:cxn ang="0">
                <a:pos x="3" y="6"/>
              </a:cxn>
              <a:cxn ang="0">
                <a:pos x="1" y="6"/>
              </a:cxn>
              <a:cxn ang="0">
                <a:pos x="0" y="3"/>
              </a:cxn>
              <a:cxn ang="0">
                <a:pos x="1" y="1"/>
              </a:cxn>
              <a:cxn ang="0">
                <a:pos x="1" y="0"/>
              </a:cxn>
            </a:cxnLst>
            <a:rect l="0" t="0" r="r" b="b"/>
            <a:pathLst>
              <a:path w="3" h="6">
                <a:moveTo>
                  <a:pt x="1" y="0"/>
                </a:moveTo>
                <a:lnTo>
                  <a:pt x="3" y="3"/>
                </a:lnTo>
                <a:lnTo>
                  <a:pt x="3" y="6"/>
                </a:lnTo>
                <a:lnTo>
                  <a:pt x="1" y="6"/>
                </a:lnTo>
                <a:lnTo>
                  <a:pt x="0" y="3"/>
                </a:lnTo>
                <a:lnTo>
                  <a:pt x="1" y="1"/>
                </a:lnTo>
                <a:lnTo>
                  <a:pt x="1"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7" name="9Slide.vn 55">
            <a:extLst>
              <a:ext uri="{FF2B5EF4-FFF2-40B4-BE49-F238E27FC236}">
                <a16:creationId xmlns:a16="http://schemas.microsoft.com/office/drawing/2014/main" id="{946B51DB-4657-424B-B34C-2F1A9B00EC50}"/>
              </a:ext>
            </a:extLst>
          </p:cNvPr>
          <p:cNvSpPr>
            <a:spLocks/>
          </p:cNvSpPr>
          <p:nvPr/>
        </p:nvSpPr>
        <p:spPr bwMode="auto">
          <a:xfrm>
            <a:off x="8993460" y="2370333"/>
            <a:ext cx="86823" cy="43646"/>
          </a:xfrm>
          <a:custGeom>
            <a:avLst/>
            <a:gdLst/>
            <a:ahLst/>
            <a:cxnLst>
              <a:cxn ang="0">
                <a:pos x="45" y="7"/>
              </a:cxn>
              <a:cxn ang="0">
                <a:pos x="55" y="7"/>
              </a:cxn>
              <a:cxn ang="0">
                <a:pos x="56" y="2"/>
              </a:cxn>
              <a:cxn ang="0">
                <a:pos x="63" y="5"/>
              </a:cxn>
              <a:cxn ang="0">
                <a:pos x="68" y="4"/>
              </a:cxn>
              <a:cxn ang="0">
                <a:pos x="78" y="9"/>
              </a:cxn>
              <a:cxn ang="0">
                <a:pos x="84" y="15"/>
              </a:cxn>
              <a:cxn ang="0">
                <a:pos x="84" y="20"/>
              </a:cxn>
              <a:cxn ang="0">
                <a:pos x="93" y="19"/>
              </a:cxn>
              <a:cxn ang="0">
                <a:pos x="103" y="20"/>
              </a:cxn>
              <a:cxn ang="0">
                <a:pos x="108" y="24"/>
              </a:cxn>
              <a:cxn ang="0">
                <a:pos x="106" y="37"/>
              </a:cxn>
              <a:cxn ang="0">
                <a:pos x="94" y="47"/>
              </a:cxn>
              <a:cxn ang="0">
                <a:pos x="86" y="44"/>
              </a:cxn>
              <a:cxn ang="0">
                <a:pos x="76" y="47"/>
              </a:cxn>
              <a:cxn ang="0">
                <a:pos x="70" y="50"/>
              </a:cxn>
              <a:cxn ang="0">
                <a:pos x="63" y="42"/>
              </a:cxn>
              <a:cxn ang="0">
                <a:pos x="48" y="52"/>
              </a:cxn>
              <a:cxn ang="0">
                <a:pos x="31" y="57"/>
              </a:cxn>
              <a:cxn ang="0">
                <a:pos x="26" y="50"/>
              </a:cxn>
              <a:cxn ang="0">
                <a:pos x="21" y="44"/>
              </a:cxn>
              <a:cxn ang="0">
                <a:pos x="11" y="39"/>
              </a:cxn>
              <a:cxn ang="0">
                <a:pos x="11" y="47"/>
              </a:cxn>
              <a:cxn ang="0">
                <a:pos x="0" y="49"/>
              </a:cxn>
              <a:cxn ang="0">
                <a:pos x="1" y="44"/>
              </a:cxn>
              <a:cxn ang="0">
                <a:pos x="5" y="40"/>
              </a:cxn>
              <a:cxn ang="0">
                <a:pos x="11" y="24"/>
              </a:cxn>
              <a:cxn ang="0">
                <a:pos x="20" y="17"/>
              </a:cxn>
              <a:cxn ang="0">
                <a:pos x="25" y="12"/>
              </a:cxn>
              <a:cxn ang="0">
                <a:pos x="21" y="5"/>
              </a:cxn>
              <a:cxn ang="0">
                <a:pos x="30" y="9"/>
              </a:cxn>
              <a:cxn ang="0">
                <a:pos x="41" y="7"/>
              </a:cxn>
            </a:cxnLst>
            <a:rect l="0" t="0" r="r" b="b"/>
            <a:pathLst>
              <a:path w="108" h="57">
                <a:moveTo>
                  <a:pt x="41" y="7"/>
                </a:moveTo>
                <a:lnTo>
                  <a:pt x="45" y="7"/>
                </a:lnTo>
                <a:lnTo>
                  <a:pt x="50" y="5"/>
                </a:lnTo>
                <a:lnTo>
                  <a:pt x="55" y="7"/>
                </a:lnTo>
                <a:lnTo>
                  <a:pt x="58" y="5"/>
                </a:lnTo>
                <a:lnTo>
                  <a:pt x="56" y="2"/>
                </a:lnTo>
                <a:lnTo>
                  <a:pt x="61" y="0"/>
                </a:lnTo>
                <a:lnTo>
                  <a:pt x="63" y="5"/>
                </a:lnTo>
                <a:lnTo>
                  <a:pt x="66" y="5"/>
                </a:lnTo>
                <a:lnTo>
                  <a:pt x="68" y="4"/>
                </a:lnTo>
                <a:lnTo>
                  <a:pt x="71" y="4"/>
                </a:lnTo>
                <a:lnTo>
                  <a:pt x="78" y="9"/>
                </a:lnTo>
                <a:lnTo>
                  <a:pt x="84" y="10"/>
                </a:lnTo>
                <a:lnTo>
                  <a:pt x="84" y="15"/>
                </a:lnTo>
                <a:lnTo>
                  <a:pt x="83" y="17"/>
                </a:lnTo>
                <a:lnTo>
                  <a:pt x="84" y="20"/>
                </a:lnTo>
                <a:lnTo>
                  <a:pt x="89" y="20"/>
                </a:lnTo>
                <a:lnTo>
                  <a:pt x="93" y="19"/>
                </a:lnTo>
                <a:lnTo>
                  <a:pt x="98" y="24"/>
                </a:lnTo>
                <a:lnTo>
                  <a:pt x="103" y="20"/>
                </a:lnTo>
                <a:lnTo>
                  <a:pt x="106" y="20"/>
                </a:lnTo>
                <a:lnTo>
                  <a:pt x="108" y="24"/>
                </a:lnTo>
                <a:lnTo>
                  <a:pt x="103" y="29"/>
                </a:lnTo>
                <a:lnTo>
                  <a:pt x="106" y="37"/>
                </a:lnTo>
                <a:lnTo>
                  <a:pt x="96" y="39"/>
                </a:lnTo>
                <a:lnTo>
                  <a:pt x="94" y="47"/>
                </a:lnTo>
                <a:lnTo>
                  <a:pt x="91" y="44"/>
                </a:lnTo>
                <a:lnTo>
                  <a:pt x="86" y="44"/>
                </a:lnTo>
                <a:lnTo>
                  <a:pt x="76" y="40"/>
                </a:lnTo>
                <a:lnTo>
                  <a:pt x="76" y="47"/>
                </a:lnTo>
                <a:lnTo>
                  <a:pt x="71" y="55"/>
                </a:lnTo>
                <a:lnTo>
                  <a:pt x="70" y="50"/>
                </a:lnTo>
                <a:lnTo>
                  <a:pt x="61" y="47"/>
                </a:lnTo>
                <a:lnTo>
                  <a:pt x="63" y="42"/>
                </a:lnTo>
                <a:lnTo>
                  <a:pt x="56" y="39"/>
                </a:lnTo>
                <a:lnTo>
                  <a:pt x="48" y="52"/>
                </a:lnTo>
                <a:lnTo>
                  <a:pt x="41" y="50"/>
                </a:lnTo>
                <a:lnTo>
                  <a:pt x="31" y="57"/>
                </a:lnTo>
                <a:lnTo>
                  <a:pt x="26" y="54"/>
                </a:lnTo>
                <a:lnTo>
                  <a:pt x="26" y="50"/>
                </a:lnTo>
                <a:lnTo>
                  <a:pt x="23" y="49"/>
                </a:lnTo>
                <a:lnTo>
                  <a:pt x="21" y="44"/>
                </a:lnTo>
                <a:lnTo>
                  <a:pt x="20" y="39"/>
                </a:lnTo>
                <a:lnTo>
                  <a:pt x="11" y="39"/>
                </a:lnTo>
                <a:lnTo>
                  <a:pt x="8" y="42"/>
                </a:lnTo>
                <a:lnTo>
                  <a:pt x="11" y="47"/>
                </a:lnTo>
                <a:lnTo>
                  <a:pt x="5" y="49"/>
                </a:lnTo>
                <a:lnTo>
                  <a:pt x="0" y="49"/>
                </a:lnTo>
                <a:lnTo>
                  <a:pt x="0" y="45"/>
                </a:lnTo>
                <a:lnTo>
                  <a:pt x="1" y="44"/>
                </a:lnTo>
                <a:lnTo>
                  <a:pt x="5" y="44"/>
                </a:lnTo>
                <a:lnTo>
                  <a:pt x="5" y="40"/>
                </a:lnTo>
                <a:lnTo>
                  <a:pt x="6" y="34"/>
                </a:lnTo>
                <a:lnTo>
                  <a:pt x="11" y="24"/>
                </a:lnTo>
                <a:lnTo>
                  <a:pt x="16" y="24"/>
                </a:lnTo>
                <a:lnTo>
                  <a:pt x="20" y="17"/>
                </a:lnTo>
                <a:lnTo>
                  <a:pt x="25" y="15"/>
                </a:lnTo>
                <a:lnTo>
                  <a:pt x="25" y="12"/>
                </a:lnTo>
                <a:lnTo>
                  <a:pt x="20" y="9"/>
                </a:lnTo>
                <a:lnTo>
                  <a:pt x="21" y="5"/>
                </a:lnTo>
                <a:lnTo>
                  <a:pt x="28" y="5"/>
                </a:lnTo>
                <a:lnTo>
                  <a:pt x="30" y="9"/>
                </a:lnTo>
                <a:lnTo>
                  <a:pt x="33" y="9"/>
                </a:lnTo>
                <a:lnTo>
                  <a:pt x="41" y="7"/>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8" name="9Slide.vn 56">
            <a:extLst>
              <a:ext uri="{FF2B5EF4-FFF2-40B4-BE49-F238E27FC236}">
                <a16:creationId xmlns:a16="http://schemas.microsoft.com/office/drawing/2014/main" id="{76896676-FC88-4122-902B-0F0B4B53090E}"/>
              </a:ext>
            </a:extLst>
          </p:cNvPr>
          <p:cNvSpPr>
            <a:spLocks noEditPoints="1"/>
          </p:cNvSpPr>
          <p:nvPr/>
        </p:nvSpPr>
        <p:spPr bwMode="auto">
          <a:xfrm>
            <a:off x="8946832" y="2245632"/>
            <a:ext cx="70745" cy="56116"/>
          </a:xfrm>
          <a:custGeom>
            <a:avLst/>
            <a:gdLst/>
            <a:ahLst/>
            <a:cxnLst>
              <a:cxn ang="0">
                <a:pos x="56" y="66"/>
              </a:cxn>
              <a:cxn ang="0">
                <a:pos x="56" y="53"/>
              </a:cxn>
              <a:cxn ang="0">
                <a:pos x="61" y="45"/>
              </a:cxn>
              <a:cxn ang="0">
                <a:pos x="74" y="45"/>
              </a:cxn>
              <a:cxn ang="0">
                <a:pos x="74" y="38"/>
              </a:cxn>
              <a:cxn ang="0">
                <a:pos x="79" y="32"/>
              </a:cxn>
              <a:cxn ang="0">
                <a:pos x="78" y="28"/>
              </a:cxn>
              <a:cxn ang="0">
                <a:pos x="71" y="25"/>
              </a:cxn>
              <a:cxn ang="0">
                <a:pos x="78" y="23"/>
              </a:cxn>
              <a:cxn ang="0">
                <a:pos x="81" y="17"/>
              </a:cxn>
              <a:cxn ang="0">
                <a:pos x="84" y="10"/>
              </a:cxn>
              <a:cxn ang="0">
                <a:pos x="86" y="7"/>
              </a:cxn>
              <a:cxn ang="0">
                <a:pos x="78" y="3"/>
              </a:cxn>
              <a:cxn ang="0">
                <a:pos x="63" y="0"/>
              </a:cxn>
              <a:cxn ang="0">
                <a:pos x="54" y="2"/>
              </a:cxn>
              <a:cxn ang="0">
                <a:pos x="46" y="3"/>
              </a:cxn>
              <a:cxn ang="0">
                <a:pos x="33" y="13"/>
              </a:cxn>
              <a:cxn ang="0">
                <a:pos x="25" y="15"/>
              </a:cxn>
              <a:cxn ang="0">
                <a:pos x="20" y="23"/>
              </a:cxn>
              <a:cxn ang="0">
                <a:pos x="21" y="33"/>
              </a:cxn>
              <a:cxn ang="0">
                <a:pos x="16" y="40"/>
              </a:cxn>
              <a:cxn ang="0">
                <a:pos x="13" y="45"/>
              </a:cxn>
              <a:cxn ang="0">
                <a:pos x="25" y="51"/>
              </a:cxn>
              <a:cxn ang="0">
                <a:pos x="16" y="53"/>
              </a:cxn>
              <a:cxn ang="0">
                <a:pos x="16" y="56"/>
              </a:cxn>
              <a:cxn ang="0">
                <a:pos x="20" y="60"/>
              </a:cxn>
              <a:cxn ang="0">
                <a:pos x="11" y="55"/>
              </a:cxn>
              <a:cxn ang="0">
                <a:pos x="3" y="55"/>
              </a:cxn>
              <a:cxn ang="0">
                <a:pos x="8" y="58"/>
              </a:cxn>
              <a:cxn ang="0">
                <a:pos x="13" y="60"/>
              </a:cxn>
              <a:cxn ang="0">
                <a:pos x="13" y="61"/>
              </a:cxn>
              <a:cxn ang="0">
                <a:pos x="3" y="60"/>
              </a:cxn>
              <a:cxn ang="0">
                <a:pos x="0" y="60"/>
              </a:cxn>
              <a:cxn ang="0">
                <a:pos x="5" y="65"/>
              </a:cxn>
              <a:cxn ang="0">
                <a:pos x="10" y="66"/>
              </a:cxn>
              <a:cxn ang="0">
                <a:pos x="18" y="63"/>
              </a:cxn>
              <a:cxn ang="0">
                <a:pos x="23" y="61"/>
              </a:cxn>
              <a:cxn ang="0">
                <a:pos x="31" y="58"/>
              </a:cxn>
              <a:cxn ang="0">
                <a:pos x="38" y="61"/>
              </a:cxn>
              <a:cxn ang="0">
                <a:pos x="48" y="63"/>
              </a:cxn>
              <a:cxn ang="0">
                <a:pos x="49" y="70"/>
              </a:cxn>
              <a:cxn ang="0">
                <a:pos x="53" y="71"/>
              </a:cxn>
              <a:cxn ang="0">
                <a:pos x="11" y="51"/>
              </a:cxn>
              <a:cxn ang="0">
                <a:pos x="11" y="53"/>
              </a:cxn>
              <a:cxn ang="0">
                <a:pos x="8" y="53"/>
              </a:cxn>
              <a:cxn ang="0">
                <a:pos x="10" y="48"/>
              </a:cxn>
              <a:cxn ang="0">
                <a:pos x="18" y="50"/>
              </a:cxn>
              <a:cxn ang="0">
                <a:pos x="13" y="50"/>
              </a:cxn>
              <a:cxn ang="0">
                <a:pos x="10" y="50"/>
              </a:cxn>
            </a:cxnLst>
            <a:rect l="0" t="0" r="r" b="b"/>
            <a:pathLst>
              <a:path w="86" h="71">
                <a:moveTo>
                  <a:pt x="53" y="71"/>
                </a:moveTo>
                <a:lnTo>
                  <a:pt x="56" y="66"/>
                </a:lnTo>
                <a:lnTo>
                  <a:pt x="58" y="60"/>
                </a:lnTo>
                <a:lnTo>
                  <a:pt x="56" y="53"/>
                </a:lnTo>
                <a:lnTo>
                  <a:pt x="59" y="50"/>
                </a:lnTo>
                <a:lnTo>
                  <a:pt x="61" y="45"/>
                </a:lnTo>
                <a:lnTo>
                  <a:pt x="68" y="43"/>
                </a:lnTo>
                <a:lnTo>
                  <a:pt x="74" y="45"/>
                </a:lnTo>
                <a:lnTo>
                  <a:pt x="78" y="43"/>
                </a:lnTo>
                <a:lnTo>
                  <a:pt x="74" y="38"/>
                </a:lnTo>
                <a:lnTo>
                  <a:pt x="78" y="37"/>
                </a:lnTo>
                <a:lnTo>
                  <a:pt x="79" y="32"/>
                </a:lnTo>
                <a:lnTo>
                  <a:pt x="81" y="30"/>
                </a:lnTo>
                <a:lnTo>
                  <a:pt x="78" y="28"/>
                </a:lnTo>
                <a:lnTo>
                  <a:pt x="73" y="28"/>
                </a:lnTo>
                <a:lnTo>
                  <a:pt x="71" y="25"/>
                </a:lnTo>
                <a:lnTo>
                  <a:pt x="73" y="20"/>
                </a:lnTo>
                <a:lnTo>
                  <a:pt x="78" y="23"/>
                </a:lnTo>
                <a:lnTo>
                  <a:pt x="81" y="20"/>
                </a:lnTo>
                <a:lnTo>
                  <a:pt x="81" y="17"/>
                </a:lnTo>
                <a:lnTo>
                  <a:pt x="84" y="12"/>
                </a:lnTo>
                <a:lnTo>
                  <a:pt x="84" y="10"/>
                </a:lnTo>
                <a:lnTo>
                  <a:pt x="86" y="8"/>
                </a:lnTo>
                <a:lnTo>
                  <a:pt x="86" y="7"/>
                </a:lnTo>
                <a:lnTo>
                  <a:pt x="81" y="5"/>
                </a:lnTo>
                <a:lnTo>
                  <a:pt x="78" y="3"/>
                </a:lnTo>
                <a:lnTo>
                  <a:pt x="71" y="0"/>
                </a:lnTo>
                <a:lnTo>
                  <a:pt x="63" y="0"/>
                </a:lnTo>
                <a:lnTo>
                  <a:pt x="59" y="3"/>
                </a:lnTo>
                <a:lnTo>
                  <a:pt x="54" y="2"/>
                </a:lnTo>
                <a:lnTo>
                  <a:pt x="53" y="3"/>
                </a:lnTo>
                <a:lnTo>
                  <a:pt x="46" y="3"/>
                </a:lnTo>
                <a:lnTo>
                  <a:pt x="41" y="10"/>
                </a:lnTo>
                <a:lnTo>
                  <a:pt x="33" y="13"/>
                </a:lnTo>
                <a:lnTo>
                  <a:pt x="31" y="13"/>
                </a:lnTo>
                <a:lnTo>
                  <a:pt x="25" y="15"/>
                </a:lnTo>
                <a:lnTo>
                  <a:pt x="25" y="20"/>
                </a:lnTo>
                <a:lnTo>
                  <a:pt x="20" y="23"/>
                </a:lnTo>
                <a:lnTo>
                  <a:pt x="21" y="28"/>
                </a:lnTo>
                <a:lnTo>
                  <a:pt x="21" y="33"/>
                </a:lnTo>
                <a:lnTo>
                  <a:pt x="18" y="37"/>
                </a:lnTo>
                <a:lnTo>
                  <a:pt x="16" y="40"/>
                </a:lnTo>
                <a:lnTo>
                  <a:pt x="13" y="41"/>
                </a:lnTo>
                <a:lnTo>
                  <a:pt x="13" y="45"/>
                </a:lnTo>
                <a:lnTo>
                  <a:pt x="20" y="50"/>
                </a:lnTo>
                <a:lnTo>
                  <a:pt x="25" y="51"/>
                </a:lnTo>
                <a:lnTo>
                  <a:pt x="18" y="51"/>
                </a:lnTo>
                <a:lnTo>
                  <a:pt x="16" y="53"/>
                </a:lnTo>
                <a:lnTo>
                  <a:pt x="15" y="55"/>
                </a:lnTo>
                <a:lnTo>
                  <a:pt x="16" y="56"/>
                </a:lnTo>
                <a:lnTo>
                  <a:pt x="20" y="56"/>
                </a:lnTo>
                <a:lnTo>
                  <a:pt x="20" y="60"/>
                </a:lnTo>
                <a:lnTo>
                  <a:pt x="15" y="60"/>
                </a:lnTo>
                <a:lnTo>
                  <a:pt x="11" y="55"/>
                </a:lnTo>
                <a:lnTo>
                  <a:pt x="6" y="53"/>
                </a:lnTo>
                <a:lnTo>
                  <a:pt x="3" y="55"/>
                </a:lnTo>
                <a:lnTo>
                  <a:pt x="5" y="58"/>
                </a:lnTo>
                <a:lnTo>
                  <a:pt x="8" y="58"/>
                </a:lnTo>
                <a:lnTo>
                  <a:pt x="11" y="60"/>
                </a:lnTo>
                <a:lnTo>
                  <a:pt x="13" y="60"/>
                </a:lnTo>
                <a:lnTo>
                  <a:pt x="18" y="63"/>
                </a:lnTo>
                <a:lnTo>
                  <a:pt x="13" y="61"/>
                </a:lnTo>
                <a:lnTo>
                  <a:pt x="10" y="61"/>
                </a:lnTo>
                <a:lnTo>
                  <a:pt x="3" y="60"/>
                </a:lnTo>
                <a:lnTo>
                  <a:pt x="0" y="60"/>
                </a:lnTo>
                <a:lnTo>
                  <a:pt x="0" y="60"/>
                </a:lnTo>
                <a:lnTo>
                  <a:pt x="1" y="61"/>
                </a:lnTo>
                <a:lnTo>
                  <a:pt x="5" y="65"/>
                </a:lnTo>
                <a:lnTo>
                  <a:pt x="8" y="65"/>
                </a:lnTo>
                <a:lnTo>
                  <a:pt x="10" y="66"/>
                </a:lnTo>
                <a:lnTo>
                  <a:pt x="13" y="65"/>
                </a:lnTo>
                <a:lnTo>
                  <a:pt x="18" y="63"/>
                </a:lnTo>
                <a:lnTo>
                  <a:pt x="18" y="61"/>
                </a:lnTo>
                <a:lnTo>
                  <a:pt x="23" y="61"/>
                </a:lnTo>
                <a:lnTo>
                  <a:pt x="23" y="58"/>
                </a:lnTo>
                <a:lnTo>
                  <a:pt x="31" y="58"/>
                </a:lnTo>
                <a:lnTo>
                  <a:pt x="35" y="61"/>
                </a:lnTo>
                <a:lnTo>
                  <a:pt x="38" y="61"/>
                </a:lnTo>
                <a:lnTo>
                  <a:pt x="41" y="65"/>
                </a:lnTo>
                <a:lnTo>
                  <a:pt x="48" y="63"/>
                </a:lnTo>
                <a:lnTo>
                  <a:pt x="49" y="68"/>
                </a:lnTo>
                <a:lnTo>
                  <a:pt x="49" y="70"/>
                </a:lnTo>
                <a:lnTo>
                  <a:pt x="53" y="71"/>
                </a:lnTo>
                <a:lnTo>
                  <a:pt x="53" y="71"/>
                </a:lnTo>
                <a:close/>
                <a:moveTo>
                  <a:pt x="8" y="53"/>
                </a:moveTo>
                <a:lnTo>
                  <a:pt x="11" y="51"/>
                </a:lnTo>
                <a:lnTo>
                  <a:pt x="13" y="53"/>
                </a:lnTo>
                <a:lnTo>
                  <a:pt x="11" y="53"/>
                </a:lnTo>
                <a:lnTo>
                  <a:pt x="10" y="53"/>
                </a:lnTo>
                <a:lnTo>
                  <a:pt x="8" y="53"/>
                </a:lnTo>
                <a:lnTo>
                  <a:pt x="8" y="53"/>
                </a:lnTo>
                <a:close/>
                <a:moveTo>
                  <a:pt x="10" y="48"/>
                </a:moveTo>
                <a:lnTo>
                  <a:pt x="13" y="48"/>
                </a:lnTo>
                <a:lnTo>
                  <a:pt x="18" y="50"/>
                </a:lnTo>
                <a:lnTo>
                  <a:pt x="16" y="51"/>
                </a:lnTo>
                <a:lnTo>
                  <a:pt x="13" y="50"/>
                </a:lnTo>
                <a:lnTo>
                  <a:pt x="13" y="48"/>
                </a:lnTo>
                <a:lnTo>
                  <a:pt x="10" y="50"/>
                </a:lnTo>
                <a:lnTo>
                  <a:pt x="10" y="4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59" name="9Slide.vn 57">
            <a:extLst>
              <a:ext uri="{FF2B5EF4-FFF2-40B4-BE49-F238E27FC236}">
                <a16:creationId xmlns:a16="http://schemas.microsoft.com/office/drawing/2014/main" id="{92640BA0-6E6C-451E-8C4E-EE1D4E5F5D20}"/>
              </a:ext>
            </a:extLst>
          </p:cNvPr>
          <p:cNvSpPr>
            <a:spLocks/>
          </p:cNvSpPr>
          <p:nvPr/>
        </p:nvSpPr>
        <p:spPr bwMode="auto">
          <a:xfrm>
            <a:off x="8940401" y="2292395"/>
            <a:ext cx="54666" cy="40528"/>
          </a:xfrm>
          <a:custGeom>
            <a:avLst/>
            <a:gdLst/>
            <a:ahLst/>
            <a:cxnLst>
              <a:cxn ang="0">
                <a:pos x="65" y="37"/>
              </a:cxn>
              <a:cxn ang="0">
                <a:pos x="68" y="30"/>
              </a:cxn>
              <a:cxn ang="0">
                <a:pos x="65" y="27"/>
              </a:cxn>
              <a:cxn ang="0">
                <a:pos x="65" y="23"/>
              </a:cxn>
              <a:cxn ang="0">
                <a:pos x="62" y="17"/>
              </a:cxn>
              <a:cxn ang="0">
                <a:pos x="63" y="13"/>
              </a:cxn>
              <a:cxn ang="0">
                <a:pos x="58" y="12"/>
              </a:cxn>
              <a:cxn ang="0">
                <a:pos x="58" y="10"/>
              </a:cxn>
              <a:cxn ang="0">
                <a:pos x="57" y="5"/>
              </a:cxn>
              <a:cxn ang="0">
                <a:pos x="50" y="7"/>
              </a:cxn>
              <a:cxn ang="0">
                <a:pos x="47" y="3"/>
              </a:cxn>
              <a:cxn ang="0">
                <a:pos x="44" y="3"/>
              </a:cxn>
              <a:cxn ang="0">
                <a:pos x="40" y="0"/>
              </a:cxn>
              <a:cxn ang="0">
                <a:pos x="32" y="0"/>
              </a:cxn>
              <a:cxn ang="0">
                <a:pos x="32" y="3"/>
              </a:cxn>
              <a:cxn ang="0">
                <a:pos x="27" y="3"/>
              </a:cxn>
              <a:cxn ang="0">
                <a:pos x="27" y="5"/>
              </a:cxn>
              <a:cxn ang="0">
                <a:pos x="22" y="7"/>
              </a:cxn>
              <a:cxn ang="0">
                <a:pos x="19" y="8"/>
              </a:cxn>
              <a:cxn ang="0">
                <a:pos x="17" y="7"/>
              </a:cxn>
              <a:cxn ang="0">
                <a:pos x="14" y="7"/>
              </a:cxn>
              <a:cxn ang="0">
                <a:pos x="10" y="3"/>
              </a:cxn>
              <a:cxn ang="0">
                <a:pos x="9" y="2"/>
              </a:cxn>
              <a:cxn ang="0">
                <a:pos x="4" y="5"/>
              </a:cxn>
              <a:cxn ang="0">
                <a:pos x="0" y="10"/>
              </a:cxn>
              <a:cxn ang="0">
                <a:pos x="2" y="12"/>
              </a:cxn>
              <a:cxn ang="0">
                <a:pos x="4" y="20"/>
              </a:cxn>
              <a:cxn ang="0">
                <a:pos x="9" y="22"/>
              </a:cxn>
              <a:cxn ang="0">
                <a:pos x="10" y="25"/>
              </a:cxn>
              <a:cxn ang="0">
                <a:pos x="17" y="30"/>
              </a:cxn>
              <a:cxn ang="0">
                <a:pos x="20" y="30"/>
              </a:cxn>
              <a:cxn ang="0">
                <a:pos x="24" y="33"/>
              </a:cxn>
              <a:cxn ang="0">
                <a:pos x="27" y="33"/>
              </a:cxn>
              <a:cxn ang="0">
                <a:pos x="27" y="40"/>
              </a:cxn>
              <a:cxn ang="0">
                <a:pos x="32" y="43"/>
              </a:cxn>
              <a:cxn ang="0">
                <a:pos x="35" y="42"/>
              </a:cxn>
              <a:cxn ang="0">
                <a:pos x="37" y="42"/>
              </a:cxn>
              <a:cxn ang="0">
                <a:pos x="40" y="43"/>
              </a:cxn>
              <a:cxn ang="0">
                <a:pos x="42" y="43"/>
              </a:cxn>
              <a:cxn ang="0">
                <a:pos x="48" y="50"/>
              </a:cxn>
              <a:cxn ang="0">
                <a:pos x="53" y="50"/>
              </a:cxn>
              <a:cxn ang="0">
                <a:pos x="57" y="53"/>
              </a:cxn>
              <a:cxn ang="0">
                <a:pos x="60" y="52"/>
              </a:cxn>
              <a:cxn ang="0">
                <a:pos x="63" y="52"/>
              </a:cxn>
              <a:cxn ang="0">
                <a:pos x="63" y="50"/>
              </a:cxn>
              <a:cxn ang="0">
                <a:pos x="62" y="48"/>
              </a:cxn>
              <a:cxn ang="0">
                <a:pos x="62" y="45"/>
              </a:cxn>
              <a:cxn ang="0">
                <a:pos x="60" y="43"/>
              </a:cxn>
              <a:cxn ang="0">
                <a:pos x="62" y="40"/>
              </a:cxn>
              <a:cxn ang="0">
                <a:pos x="63" y="37"/>
              </a:cxn>
              <a:cxn ang="0">
                <a:pos x="65" y="37"/>
              </a:cxn>
            </a:cxnLst>
            <a:rect l="0" t="0" r="r" b="b"/>
            <a:pathLst>
              <a:path w="68" h="53">
                <a:moveTo>
                  <a:pt x="65" y="37"/>
                </a:moveTo>
                <a:lnTo>
                  <a:pt x="68" y="30"/>
                </a:lnTo>
                <a:lnTo>
                  <a:pt x="65" y="27"/>
                </a:lnTo>
                <a:lnTo>
                  <a:pt x="65" y="23"/>
                </a:lnTo>
                <a:lnTo>
                  <a:pt x="62" y="17"/>
                </a:lnTo>
                <a:lnTo>
                  <a:pt x="63" y="13"/>
                </a:lnTo>
                <a:lnTo>
                  <a:pt x="58" y="12"/>
                </a:lnTo>
                <a:lnTo>
                  <a:pt x="58" y="10"/>
                </a:lnTo>
                <a:lnTo>
                  <a:pt x="57" y="5"/>
                </a:lnTo>
                <a:lnTo>
                  <a:pt x="50" y="7"/>
                </a:lnTo>
                <a:lnTo>
                  <a:pt x="47" y="3"/>
                </a:lnTo>
                <a:lnTo>
                  <a:pt x="44" y="3"/>
                </a:lnTo>
                <a:lnTo>
                  <a:pt x="40" y="0"/>
                </a:lnTo>
                <a:lnTo>
                  <a:pt x="32" y="0"/>
                </a:lnTo>
                <a:lnTo>
                  <a:pt x="32" y="3"/>
                </a:lnTo>
                <a:lnTo>
                  <a:pt x="27" y="3"/>
                </a:lnTo>
                <a:lnTo>
                  <a:pt x="27" y="5"/>
                </a:lnTo>
                <a:lnTo>
                  <a:pt x="22" y="7"/>
                </a:lnTo>
                <a:lnTo>
                  <a:pt x="19" y="8"/>
                </a:lnTo>
                <a:lnTo>
                  <a:pt x="17" y="7"/>
                </a:lnTo>
                <a:lnTo>
                  <a:pt x="14" y="7"/>
                </a:lnTo>
                <a:lnTo>
                  <a:pt x="10" y="3"/>
                </a:lnTo>
                <a:lnTo>
                  <a:pt x="9" y="2"/>
                </a:lnTo>
                <a:lnTo>
                  <a:pt x="4" y="5"/>
                </a:lnTo>
                <a:lnTo>
                  <a:pt x="0" y="10"/>
                </a:lnTo>
                <a:lnTo>
                  <a:pt x="2" y="12"/>
                </a:lnTo>
                <a:lnTo>
                  <a:pt x="4" y="20"/>
                </a:lnTo>
                <a:lnTo>
                  <a:pt x="9" y="22"/>
                </a:lnTo>
                <a:lnTo>
                  <a:pt x="10" y="25"/>
                </a:lnTo>
                <a:lnTo>
                  <a:pt x="17" y="30"/>
                </a:lnTo>
                <a:lnTo>
                  <a:pt x="20" y="30"/>
                </a:lnTo>
                <a:lnTo>
                  <a:pt x="24" y="33"/>
                </a:lnTo>
                <a:lnTo>
                  <a:pt x="27" y="33"/>
                </a:lnTo>
                <a:lnTo>
                  <a:pt x="27" y="40"/>
                </a:lnTo>
                <a:lnTo>
                  <a:pt x="32" y="43"/>
                </a:lnTo>
                <a:lnTo>
                  <a:pt x="35" y="42"/>
                </a:lnTo>
                <a:lnTo>
                  <a:pt x="37" y="42"/>
                </a:lnTo>
                <a:lnTo>
                  <a:pt x="40" y="43"/>
                </a:lnTo>
                <a:lnTo>
                  <a:pt x="42" y="43"/>
                </a:lnTo>
                <a:lnTo>
                  <a:pt x="48" y="50"/>
                </a:lnTo>
                <a:lnTo>
                  <a:pt x="53" y="50"/>
                </a:lnTo>
                <a:lnTo>
                  <a:pt x="57" y="53"/>
                </a:lnTo>
                <a:lnTo>
                  <a:pt x="60" y="52"/>
                </a:lnTo>
                <a:lnTo>
                  <a:pt x="63" y="52"/>
                </a:lnTo>
                <a:lnTo>
                  <a:pt x="63" y="50"/>
                </a:lnTo>
                <a:lnTo>
                  <a:pt x="62" y="48"/>
                </a:lnTo>
                <a:lnTo>
                  <a:pt x="62" y="45"/>
                </a:lnTo>
                <a:lnTo>
                  <a:pt x="60" y="43"/>
                </a:lnTo>
                <a:lnTo>
                  <a:pt x="62" y="40"/>
                </a:lnTo>
                <a:lnTo>
                  <a:pt x="63" y="37"/>
                </a:lnTo>
                <a:lnTo>
                  <a:pt x="65" y="37"/>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0" name="9Slide.vn 58">
            <a:extLst>
              <a:ext uri="{FF2B5EF4-FFF2-40B4-BE49-F238E27FC236}">
                <a16:creationId xmlns:a16="http://schemas.microsoft.com/office/drawing/2014/main" id="{C91A48CB-5F58-4BFE-A566-5ABA7E009ED2}"/>
              </a:ext>
            </a:extLst>
          </p:cNvPr>
          <p:cNvSpPr>
            <a:spLocks/>
          </p:cNvSpPr>
          <p:nvPr/>
        </p:nvSpPr>
        <p:spPr bwMode="auto">
          <a:xfrm>
            <a:off x="8988636" y="2320452"/>
            <a:ext cx="12863" cy="15588"/>
          </a:xfrm>
          <a:custGeom>
            <a:avLst/>
            <a:gdLst/>
            <a:ahLst/>
            <a:cxnLst>
              <a:cxn ang="0">
                <a:pos x="3" y="15"/>
              </a:cxn>
              <a:cxn ang="0">
                <a:pos x="3" y="13"/>
              </a:cxn>
              <a:cxn ang="0">
                <a:pos x="2" y="11"/>
              </a:cxn>
              <a:cxn ang="0">
                <a:pos x="2" y="8"/>
              </a:cxn>
              <a:cxn ang="0">
                <a:pos x="0" y="6"/>
              </a:cxn>
              <a:cxn ang="0">
                <a:pos x="2" y="3"/>
              </a:cxn>
              <a:cxn ang="0">
                <a:pos x="3" y="0"/>
              </a:cxn>
              <a:cxn ang="0">
                <a:pos x="7" y="0"/>
              </a:cxn>
              <a:cxn ang="0">
                <a:pos x="12" y="6"/>
              </a:cxn>
              <a:cxn ang="0">
                <a:pos x="13" y="10"/>
              </a:cxn>
              <a:cxn ang="0">
                <a:pos x="17" y="13"/>
              </a:cxn>
              <a:cxn ang="0">
                <a:pos x="15" y="20"/>
              </a:cxn>
              <a:cxn ang="0">
                <a:pos x="12" y="20"/>
              </a:cxn>
              <a:cxn ang="0">
                <a:pos x="7" y="20"/>
              </a:cxn>
              <a:cxn ang="0">
                <a:pos x="3" y="15"/>
              </a:cxn>
              <a:cxn ang="0">
                <a:pos x="3" y="15"/>
              </a:cxn>
            </a:cxnLst>
            <a:rect l="0" t="0" r="r" b="b"/>
            <a:pathLst>
              <a:path w="17" h="20">
                <a:moveTo>
                  <a:pt x="3" y="15"/>
                </a:moveTo>
                <a:lnTo>
                  <a:pt x="3" y="13"/>
                </a:lnTo>
                <a:lnTo>
                  <a:pt x="2" y="11"/>
                </a:lnTo>
                <a:lnTo>
                  <a:pt x="2" y="8"/>
                </a:lnTo>
                <a:lnTo>
                  <a:pt x="0" y="6"/>
                </a:lnTo>
                <a:lnTo>
                  <a:pt x="2" y="3"/>
                </a:lnTo>
                <a:lnTo>
                  <a:pt x="3" y="0"/>
                </a:lnTo>
                <a:lnTo>
                  <a:pt x="7" y="0"/>
                </a:lnTo>
                <a:lnTo>
                  <a:pt x="12" y="6"/>
                </a:lnTo>
                <a:lnTo>
                  <a:pt x="13" y="10"/>
                </a:lnTo>
                <a:lnTo>
                  <a:pt x="17" y="13"/>
                </a:lnTo>
                <a:lnTo>
                  <a:pt x="15" y="20"/>
                </a:lnTo>
                <a:lnTo>
                  <a:pt x="12" y="20"/>
                </a:lnTo>
                <a:lnTo>
                  <a:pt x="7" y="20"/>
                </a:lnTo>
                <a:lnTo>
                  <a:pt x="3" y="15"/>
                </a:lnTo>
                <a:lnTo>
                  <a:pt x="3" y="1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1" name="9Slide.vn 59">
            <a:extLst>
              <a:ext uri="{FF2B5EF4-FFF2-40B4-BE49-F238E27FC236}">
                <a16:creationId xmlns:a16="http://schemas.microsoft.com/office/drawing/2014/main" id="{C17C5678-05BE-49D1-A028-F501C5F67B94}"/>
              </a:ext>
            </a:extLst>
          </p:cNvPr>
          <p:cNvSpPr>
            <a:spLocks/>
          </p:cNvSpPr>
          <p:nvPr/>
        </p:nvSpPr>
        <p:spPr bwMode="auto">
          <a:xfrm>
            <a:off x="8708873" y="2197310"/>
            <a:ext cx="78783" cy="90409"/>
          </a:xfrm>
          <a:custGeom>
            <a:avLst/>
            <a:gdLst/>
            <a:ahLst/>
            <a:cxnLst>
              <a:cxn ang="0">
                <a:pos x="41" y="114"/>
              </a:cxn>
              <a:cxn ang="0">
                <a:pos x="50" y="106"/>
              </a:cxn>
              <a:cxn ang="0">
                <a:pos x="58" y="104"/>
              </a:cxn>
              <a:cxn ang="0">
                <a:pos x="76" y="100"/>
              </a:cxn>
              <a:cxn ang="0">
                <a:pos x="81" y="98"/>
              </a:cxn>
              <a:cxn ang="0">
                <a:pos x="86" y="93"/>
              </a:cxn>
              <a:cxn ang="0">
                <a:pos x="93" y="83"/>
              </a:cxn>
              <a:cxn ang="0">
                <a:pos x="96" y="66"/>
              </a:cxn>
              <a:cxn ang="0">
                <a:pos x="96" y="58"/>
              </a:cxn>
              <a:cxn ang="0">
                <a:pos x="91" y="46"/>
              </a:cxn>
              <a:cxn ang="0">
                <a:pos x="91" y="41"/>
              </a:cxn>
              <a:cxn ang="0">
                <a:pos x="76" y="30"/>
              </a:cxn>
              <a:cxn ang="0">
                <a:pos x="68" y="38"/>
              </a:cxn>
              <a:cxn ang="0">
                <a:pos x="68" y="18"/>
              </a:cxn>
              <a:cxn ang="0">
                <a:pos x="75" y="11"/>
              </a:cxn>
              <a:cxn ang="0">
                <a:pos x="81" y="6"/>
              </a:cxn>
              <a:cxn ang="0">
                <a:pos x="75" y="3"/>
              </a:cxn>
              <a:cxn ang="0">
                <a:pos x="66" y="13"/>
              </a:cxn>
              <a:cxn ang="0">
                <a:pos x="66" y="5"/>
              </a:cxn>
              <a:cxn ang="0">
                <a:pos x="61" y="6"/>
              </a:cxn>
              <a:cxn ang="0">
                <a:pos x="53" y="10"/>
              </a:cxn>
              <a:cxn ang="0">
                <a:pos x="53" y="15"/>
              </a:cxn>
              <a:cxn ang="0">
                <a:pos x="50" y="18"/>
              </a:cxn>
              <a:cxn ang="0">
                <a:pos x="51" y="23"/>
              </a:cxn>
              <a:cxn ang="0">
                <a:pos x="56" y="23"/>
              </a:cxn>
              <a:cxn ang="0">
                <a:pos x="46" y="33"/>
              </a:cxn>
              <a:cxn ang="0">
                <a:pos x="33" y="35"/>
              </a:cxn>
              <a:cxn ang="0">
                <a:pos x="22" y="31"/>
              </a:cxn>
              <a:cxn ang="0">
                <a:pos x="17" y="33"/>
              </a:cxn>
              <a:cxn ang="0">
                <a:pos x="20" y="41"/>
              </a:cxn>
              <a:cxn ang="0">
                <a:pos x="12" y="40"/>
              </a:cxn>
              <a:cxn ang="0">
                <a:pos x="25" y="46"/>
              </a:cxn>
              <a:cxn ang="0">
                <a:pos x="20" y="51"/>
              </a:cxn>
              <a:cxn ang="0">
                <a:pos x="12" y="56"/>
              </a:cxn>
              <a:cxn ang="0">
                <a:pos x="17" y="60"/>
              </a:cxn>
              <a:cxn ang="0">
                <a:pos x="36" y="65"/>
              </a:cxn>
              <a:cxn ang="0">
                <a:pos x="25" y="73"/>
              </a:cxn>
              <a:cxn ang="0">
                <a:pos x="13" y="83"/>
              </a:cxn>
              <a:cxn ang="0">
                <a:pos x="25" y="83"/>
              </a:cxn>
              <a:cxn ang="0">
                <a:pos x="35" y="81"/>
              </a:cxn>
              <a:cxn ang="0">
                <a:pos x="22" y="85"/>
              </a:cxn>
              <a:cxn ang="0">
                <a:pos x="15" y="91"/>
              </a:cxn>
              <a:cxn ang="0">
                <a:pos x="13" y="95"/>
              </a:cxn>
              <a:cxn ang="0">
                <a:pos x="7" y="91"/>
              </a:cxn>
              <a:cxn ang="0">
                <a:pos x="17" y="96"/>
              </a:cxn>
              <a:cxn ang="0">
                <a:pos x="3" y="106"/>
              </a:cxn>
              <a:cxn ang="0">
                <a:pos x="18" y="104"/>
              </a:cxn>
              <a:cxn ang="0">
                <a:pos x="13" y="113"/>
              </a:cxn>
              <a:cxn ang="0">
                <a:pos x="13" y="114"/>
              </a:cxn>
              <a:cxn ang="0">
                <a:pos x="22" y="114"/>
              </a:cxn>
            </a:cxnLst>
            <a:rect l="0" t="0" r="r" b="b"/>
            <a:pathLst>
              <a:path w="98" h="116">
                <a:moveTo>
                  <a:pt x="25" y="116"/>
                </a:moveTo>
                <a:lnTo>
                  <a:pt x="33" y="116"/>
                </a:lnTo>
                <a:lnTo>
                  <a:pt x="41" y="114"/>
                </a:lnTo>
                <a:lnTo>
                  <a:pt x="46" y="109"/>
                </a:lnTo>
                <a:lnTo>
                  <a:pt x="45" y="106"/>
                </a:lnTo>
                <a:lnTo>
                  <a:pt x="50" y="106"/>
                </a:lnTo>
                <a:lnTo>
                  <a:pt x="48" y="109"/>
                </a:lnTo>
                <a:lnTo>
                  <a:pt x="53" y="109"/>
                </a:lnTo>
                <a:lnTo>
                  <a:pt x="58" y="104"/>
                </a:lnTo>
                <a:lnTo>
                  <a:pt x="61" y="104"/>
                </a:lnTo>
                <a:lnTo>
                  <a:pt x="61" y="101"/>
                </a:lnTo>
                <a:lnTo>
                  <a:pt x="76" y="100"/>
                </a:lnTo>
                <a:lnTo>
                  <a:pt x="76" y="96"/>
                </a:lnTo>
                <a:lnTo>
                  <a:pt x="78" y="100"/>
                </a:lnTo>
                <a:lnTo>
                  <a:pt x="81" y="98"/>
                </a:lnTo>
                <a:lnTo>
                  <a:pt x="85" y="98"/>
                </a:lnTo>
                <a:lnTo>
                  <a:pt x="91" y="98"/>
                </a:lnTo>
                <a:lnTo>
                  <a:pt x="86" y="93"/>
                </a:lnTo>
                <a:lnTo>
                  <a:pt x="90" y="91"/>
                </a:lnTo>
                <a:lnTo>
                  <a:pt x="95" y="88"/>
                </a:lnTo>
                <a:lnTo>
                  <a:pt x="93" y="83"/>
                </a:lnTo>
                <a:lnTo>
                  <a:pt x="96" y="80"/>
                </a:lnTo>
                <a:lnTo>
                  <a:pt x="98" y="75"/>
                </a:lnTo>
                <a:lnTo>
                  <a:pt x="96" y="66"/>
                </a:lnTo>
                <a:lnTo>
                  <a:pt x="93" y="65"/>
                </a:lnTo>
                <a:lnTo>
                  <a:pt x="96" y="61"/>
                </a:lnTo>
                <a:lnTo>
                  <a:pt x="96" y="58"/>
                </a:lnTo>
                <a:lnTo>
                  <a:pt x="95" y="53"/>
                </a:lnTo>
                <a:lnTo>
                  <a:pt x="95" y="48"/>
                </a:lnTo>
                <a:lnTo>
                  <a:pt x="91" y="46"/>
                </a:lnTo>
                <a:lnTo>
                  <a:pt x="93" y="43"/>
                </a:lnTo>
                <a:lnTo>
                  <a:pt x="96" y="45"/>
                </a:lnTo>
                <a:lnTo>
                  <a:pt x="91" y="41"/>
                </a:lnTo>
                <a:lnTo>
                  <a:pt x="86" y="40"/>
                </a:lnTo>
                <a:lnTo>
                  <a:pt x="83" y="33"/>
                </a:lnTo>
                <a:lnTo>
                  <a:pt x="76" y="30"/>
                </a:lnTo>
                <a:lnTo>
                  <a:pt x="73" y="31"/>
                </a:lnTo>
                <a:lnTo>
                  <a:pt x="71" y="36"/>
                </a:lnTo>
                <a:lnTo>
                  <a:pt x="68" y="38"/>
                </a:lnTo>
                <a:lnTo>
                  <a:pt x="58" y="30"/>
                </a:lnTo>
                <a:lnTo>
                  <a:pt x="63" y="20"/>
                </a:lnTo>
                <a:lnTo>
                  <a:pt x="68" y="18"/>
                </a:lnTo>
                <a:lnTo>
                  <a:pt x="70" y="15"/>
                </a:lnTo>
                <a:lnTo>
                  <a:pt x="73" y="13"/>
                </a:lnTo>
                <a:lnTo>
                  <a:pt x="75" y="11"/>
                </a:lnTo>
                <a:lnTo>
                  <a:pt x="73" y="11"/>
                </a:lnTo>
                <a:lnTo>
                  <a:pt x="78" y="8"/>
                </a:lnTo>
                <a:lnTo>
                  <a:pt x="81" y="6"/>
                </a:lnTo>
                <a:lnTo>
                  <a:pt x="76" y="3"/>
                </a:lnTo>
                <a:lnTo>
                  <a:pt x="73" y="0"/>
                </a:lnTo>
                <a:lnTo>
                  <a:pt x="75" y="3"/>
                </a:lnTo>
                <a:lnTo>
                  <a:pt x="70" y="3"/>
                </a:lnTo>
                <a:lnTo>
                  <a:pt x="71" y="8"/>
                </a:lnTo>
                <a:lnTo>
                  <a:pt x="66" y="13"/>
                </a:lnTo>
                <a:lnTo>
                  <a:pt x="68" y="10"/>
                </a:lnTo>
                <a:lnTo>
                  <a:pt x="70" y="8"/>
                </a:lnTo>
                <a:lnTo>
                  <a:pt x="66" y="5"/>
                </a:lnTo>
                <a:lnTo>
                  <a:pt x="65" y="5"/>
                </a:lnTo>
                <a:lnTo>
                  <a:pt x="66" y="6"/>
                </a:lnTo>
                <a:lnTo>
                  <a:pt x="61" y="6"/>
                </a:lnTo>
                <a:lnTo>
                  <a:pt x="60" y="5"/>
                </a:lnTo>
                <a:lnTo>
                  <a:pt x="53" y="6"/>
                </a:lnTo>
                <a:lnTo>
                  <a:pt x="53" y="10"/>
                </a:lnTo>
                <a:lnTo>
                  <a:pt x="51" y="10"/>
                </a:lnTo>
                <a:lnTo>
                  <a:pt x="50" y="13"/>
                </a:lnTo>
                <a:lnTo>
                  <a:pt x="53" y="15"/>
                </a:lnTo>
                <a:lnTo>
                  <a:pt x="51" y="16"/>
                </a:lnTo>
                <a:lnTo>
                  <a:pt x="48" y="16"/>
                </a:lnTo>
                <a:lnTo>
                  <a:pt x="50" y="18"/>
                </a:lnTo>
                <a:lnTo>
                  <a:pt x="45" y="20"/>
                </a:lnTo>
                <a:lnTo>
                  <a:pt x="45" y="23"/>
                </a:lnTo>
                <a:lnTo>
                  <a:pt x="51" y="23"/>
                </a:lnTo>
                <a:lnTo>
                  <a:pt x="50" y="25"/>
                </a:lnTo>
                <a:lnTo>
                  <a:pt x="55" y="23"/>
                </a:lnTo>
                <a:lnTo>
                  <a:pt x="56" y="23"/>
                </a:lnTo>
                <a:lnTo>
                  <a:pt x="51" y="28"/>
                </a:lnTo>
                <a:lnTo>
                  <a:pt x="45" y="30"/>
                </a:lnTo>
                <a:lnTo>
                  <a:pt x="46" y="33"/>
                </a:lnTo>
                <a:lnTo>
                  <a:pt x="40" y="33"/>
                </a:lnTo>
                <a:lnTo>
                  <a:pt x="36" y="31"/>
                </a:lnTo>
                <a:lnTo>
                  <a:pt x="33" y="35"/>
                </a:lnTo>
                <a:lnTo>
                  <a:pt x="32" y="31"/>
                </a:lnTo>
                <a:lnTo>
                  <a:pt x="22" y="30"/>
                </a:lnTo>
                <a:lnTo>
                  <a:pt x="22" y="31"/>
                </a:lnTo>
                <a:lnTo>
                  <a:pt x="15" y="30"/>
                </a:lnTo>
                <a:lnTo>
                  <a:pt x="13" y="36"/>
                </a:lnTo>
                <a:lnTo>
                  <a:pt x="17" y="33"/>
                </a:lnTo>
                <a:lnTo>
                  <a:pt x="18" y="36"/>
                </a:lnTo>
                <a:lnTo>
                  <a:pt x="18" y="38"/>
                </a:lnTo>
                <a:lnTo>
                  <a:pt x="20" y="41"/>
                </a:lnTo>
                <a:lnTo>
                  <a:pt x="18" y="41"/>
                </a:lnTo>
                <a:lnTo>
                  <a:pt x="17" y="40"/>
                </a:lnTo>
                <a:lnTo>
                  <a:pt x="12" y="40"/>
                </a:lnTo>
                <a:lnTo>
                  <a:pt x="18" y="45"/>
                </a:lnTo>
                <a:lnTo>
                  <a:pt x="23" y="43"/>
                </a:lnTo>
                <a:lnTo>
                  <a:pt x="25" y="46"/>
                </a:lnTo>
                <a:lnTo>
                  <a:pt x="18" y="48"/>
                </a:lnTo>
                <a:lnTo>
                  <a:pt x="18" y="50"/>
                </a:lnTo>
                <a:lnTo>
                  <a:pt x="20" y="51"/>
                </a:lnTo>
                <a:lnTo>
                  <a:pt x="13" y="51"/>
                </a:lnTo>
                <a:lnTo>
                  <a:pt x="13" y="56"/>
                </a:lnTo>
                <a:lnTo>
                  <a:pt x="12" y="56"/>
                </a:lnTo>
                <a:lnTo>
                  <a:pt x="15" y="58"/>
                </a:lnTo>
                <a:lnTo>
                  <a:pt x="18" y="58"/>
                </a:lnTo>
                <a:lnTo>
                  <a:pt x="17" y="60"/>
                </a:lnTo>
                <a:lnTo>
                  <a:pt x="22" y="58"/>
                </a:lnTo>
                <a:lnTo>
                  <a:pt x="23" y="65"/>
                </a:lnTo>
                <a:lnTo>
                  <a:pt x="36" y="65"/>
                </a:lnTo>
                <a:lnTo>
                  <a:pt x="32" y="68"/>
                </a:lnTo>
                <a:lnTo>
                  <a:pt x="30" y="66"/>
                </a:lnTo>
                <a:lnTo>
                  <a:pt x="25" y="73"/>
                </a:lnTo>
                <a:lnTo>
                  <a:pt x="27" y="73"/>
                </a:lnTo>
                <a:lnTo>
                  <a:pt x="23" y="78"/>
                </a:lnTo>
                <a:lnTo>
                  <a:pt x="13" y="83"/>
                </a:lnTo>
                <a:lnTo>
                  <a:pt x="18" y="83"/>
                </a:lnTo>
                <a:lnTo>
                  <a:pt x="22" y="81"/>
                </a:lnTo>
                <a:lnTo>
                  <a:pt x="25" y="83"/>
                </a:lnTo>
                <a:lnTo>
                  <a:pt x="30" y="83"/>
                </a:lnTo>
                <a:lnTo>
                  <a:pt x="35" y="80"/>
                </a:lnTo>
                <a:lnTo>
                  <a:pt x="35" y="81"/>
                </a:lnTo>
                <a:lnTo>
                  <a:pt x="40" y="81"/>
                </a:lnTo>
                <a:lnTo>
                  <a:pt x="28" y="83"/>
                </a:lnTo>
                <a:lnTo>
                  <a:pt x="22" y="85"/>
                </a:lnTo>
                <a:lnTo>
                  <a:pt x="18" y="86"/>
                </a:lnTo>
                <a:lnTo>
                  <a:pt x="13" y="88"/>
                </a:lnTo>
                <a:lnTo>
                  <a:pt x="15" y="91"/>
                </a:lnTo>
                <a:lnTo>
                  <a:pt x="15" y="93"/>
                </a:lnTo>
                <a:lnTo>
                  <a:pt x="17" y="93"/>
                </a:lnTo>
                <a:lnTo>
                  <a:pt x="13" y="95"/>
                </a:lnTo>
                <a:lnTo>
                  <a:pt x="10" y="91"/>
                </a:lnTo>
                <a:lnTo>
                  <a:pt x="8" y="93"/>
                </a:lnTo>
                <a:lnTo>
                  <a:pt x="7" y="91"/>
                </a:lnTo>
                <a:lnTo>
                  <a:pt x="0" y="95"/>
                </a:lnTo>
                <a:lnTo>
                  <a:pt x="2" y="96"/>
                </a:lnTo>
                <a:lnTo>
                  <a:pt x="17" y="96"/>
                </a:lnTo>
                <a:lnTo>
                  <a:pt x="12" y="100"/>
                </a:lnTo>
                <a:lnTo>
                  <a:pt x="5" y="101"/>
                </a:lnTo>
                <a:lnTo>
                  <a:pt x="3" y="106"/>
                </a:lnTo>
                <a:lnTo>
                  <a:pt x="7" y="106"/>
                </a:lnTo>
                <a:lnTo>
                  <a:pt x="8" y="108"/>
                </a:lnTo>
                <a:lnTo>
                  <a:pt x="18" y="104"/>
                </a:lnTo>
                <a:lnTo>
                  <a:pt x="10" y="109"/>
                </a:lnTo>
                <a:lnTo>
                  <a:pt x="7" y="113"/>
                </a:lnTo>
                <a:lnTo>
                  <a:pt x="13" y="113"/>
                </a:lnTo>
                <a:lnTo>
                  <a:pt x="22" y="108"/>
                </a:lnTo>
                <a:lnTo>
                  <a:pt x="20" y="111"/>
                </a:lnTo>
                <a:lnTo>
                  <a:pt x="13" y="114"/>
                </a:lnTo>
                <a:lnTo>
                  <a:pt x="18" y="114"/>
                </a:lnTo>
                <a:lnTo>
                  <a:pt x="17" y="116"/>
                </a:lnTo>
                <a:lnTo>
                  <a:pt x="22" y="114"/>
                </a:lnTo>
                <a:lnTo>
                  <a:pt x="25" y="11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2" name="9Slide.vn 60">
            <a:extLst>
              <a:ext uri="{FF2B5EF4-FFF2-40B4-BE49-F238E27FC236}">
                <a16:creationId xmlns:a16="http://schemas.microsoft.com/office/drawing/2014/main" id="{8C67F1EC-312E-47CE-9D37-F1484C9D6086}"/>
              </a:ext>
            </a:extLst>
          </p:cNvPr>
          <p:cNvSpPr>
            <a:spLocks noEditPoints="1"/>
          </p:cNvSpPr>
          <p:nvPr/>
        </p:nvSpPr>
        <p:spPr bwMode="auto">
          <a:xfrm>
            <a:off x="8757108" y="2057021"/>
            <a:ext cx="167215" cy="271226"/>
          </a:xfrm>
          <a:custGeom>
            <a:avLst/>
            <a:gdLst/>
            <a:ahLst/>
            <a:cxnLst>
              <a:cxn ang="0">
                <a:pos x="10" y="198"/>
              </a:cxn>
              <a:cxn ang="0">
                <a:pos x="48" y="201"/>
              </a:cxn>
              <a:cxn ang="0">
                <a:pos x="45" y="220"/>
              </a:cxn>
              <a:cxn ang="0">
                <a:pos x="148" y="5"/>
              </a:cxn>
              <a:cxn ang="0">
                <a:pos x="138" y="15"/>
              </a:cxn>
              <a:cxn ang="0">
                <a:pos x="150" y="324"/>
              </a:cxn>
              <a:cxn ang="0">
                <a:pos x="60" y="167"/>
              </a:cxn>
              <a:cxn ang="0">
                <a:pos x="25" y="150"/>
              </a:cxn>
              <a:cxn ang="0">
                <a:pos x="35" y="130"/>
              </a:cxn>
              <a:cxn ang="0">
                <a:pos x="93" y="67"/>
              </a:cxn>
              <a:cxn ang="0">
                <a:pos x="93" y="67"/>
              </a:cxn>
              <a:cxn ang="0">
                <a:pos x="27" y="93"/>
              </a:cxn>
              <a:cxn ang="0">
                <a:pos x="23" y="100"/>
              </a:cxn>
              <a:cxn ang="0">
                <a:pos x="18" y="115"/>
              </a:cxn>
              <a:cxn ang="0">
                <a:pos x="20" y="118"/>
              </a:cxn>
              <a:cxn ang="0">
                <a:pos x="17" y="120"/>
              </a:cxn>
              <a:cxn ang="0">
                <a:pos x="33" y="120"/>
              </a:cxn>
              <a:cxn ang="0">
                <a:pos x="47" y="125"/>
              </a:cxn>
              <a:cxn ang="0">
                <a:pos x="48" y="147"/>
              </a:cxn>
              <a:cxn ang="0">
                <a:pos x="50" y="158"/>
              </a:cxn>
              <a:cxn ang="0">
                <a:pos x="37" y="175"/>
              </a:cxn>
              <a:cxn ang="0">
                <a:pos x="78" y="246"/>
              </a:cxn>
              <a:cxn ang="0">
                <a:pos x="70" y="223"/>
              </a:cxn>
              <a:cxn ang="0">
                <a:pos x="73" y="338"/>
              </a:cxn>
              <a:cxn ang="0">
                <a:pos x="95" y="331"/>
              </a:cxn>
              <a:cxn ang="0">
                <a:pos x="136" y="323"/>
              </a:cxn>
              <a:cxn ang="0">
                <a:pos x="178" y="321"/>
              </a:cxn>
              <a:cxn ang="0">
                <a:pos x="204" y="303"/>
              </a:cxn>
              <a:cxn ang="0">
                <a:pos x="181" y="299"/>
              </a:cxn>
              <a:cxn ang="0">
                <a:pos x="198" y="286"/>
              </a:cxn>
              <a:cxn ang="0">
                <a:pos x="206" y="260"/>
              </a:cxn>
              <a:cxn ang="0">
                <a:pos x="168" y="238"/>
              </a:cxn>
              <a:cxn ang="0">
                <a:pos x="166" y="233"/>
              </a:cxn>
              <a:cxn ang="0">
                <a:pos x="150" y="206"/>
              </a:cxn>
              <a:cxn ang="0">
                <a:pos x="113" y="163"/>
              </a:cxn>
              <a:cxn ang="0">
                <a:pos x="101" y="157"/>
              </a:cxn>
              <a:cxn ang="0">
                <a:pos x="111" y="143"/>
              </a:cxn>
              <a:cxn ang="0">
                <a:pos x="118" y="112"/>
              </a:cxn>
              <a:cxn ang="0">
                <a:pos x="80" y="117"/>
              </a:cxn>
              <a:cxn ang="0">
                <a:pos x="100" y="88"/>
              </a:cxn>
              <a:cxn ang="0">
                <a:pos x="73" y="87"/>
              </a:cxn>
              <a:cxn ang="0">
                <a:pos x="57" y="93"/>
              </a:cxn>
              <a:cxn ang="0">
                <a:pos x="52" y="108"/>
              </a:cxn>
              <a:cxn ang="0">
                <a:pos x="53" y="120"/>
              </a:cxn>
              <a:cxn ang="0">
                <a:pos x="50" y="128"/>
              </a:cxn>
              <a:cxn ang="0">
                <a:pos x="40" y="142"/>
              </a:cxn>
              <a:cxn ang="0">
                <a:pos x="57" y="143"/>
              </a:cxn>
              <a:cxn ang="0">
                <a:pos x="48" y="180"/>
              </a:cxn>
              <a:cxn ang="0">
                <a:pos x="57" y="162"/>
              </a:cxn>
              <a:cxn ang="0">
                <a:pos x="67" y="163"/>
              </a:cxn>
              <a:cxn ang="0">
                <a:pos x="63" y="198"/>
              </a:cxn>
              <a:cxn ang="0">
                <a:pos x="103" y="195"/>
              </a:cxn>
              <a:cxn ang="0">
                <a:pos x="105" y="233"/>
              </a:cxn>
              <a:cxn ang="0">
                <a:pos x="101" y="248"/>
              </a:cxn>
              <a:cxn ang="0">
                <a:pos x="81" y="258"/>
              </a:cxn>
              <a:cxn ang="0">
                <a:pos x="60" y="286"/>
              </a:cxn>
              <a:cxn ang="0">
                <a:pos x="77" y="294"/>
              </a:cxn>
              <a:cxn ang="0">
                <a:pos x="108" y="299"/>
              </a:cxn>
              <a:cxn ang="0">
                <a:pos x="80" y="311"/>
              </a:cxn>
              <a:cxn ang="0">
                <a:pos x="52" y="341"/>
              </a:cxn>
            </a:cxnLst>
            <a:rect l="0" t="0" r="r" b="b"/>
            <a:pathLst>
              <a:path w="209" h="348">
                <a:moveTo>
                  <a:pt x="38" y="225"/>
                </a:moveTo>
                <a:lnTo>
                  <a:pt x="33" y="221"/>
                </a:lnTo>
                <a:lnTo>
                  <a:pt x="28" y="220"/>
                </a:lnTo>
                <a:lnTo>
                  <a:pt x="25" y="213"/>
                </a:lnTo>
                <a:lnTo>
                  <a:pt x="18" y="210"/>
                </a:lnTo>
                <a:lnTo>
                  <a:pt x="15" y="211"/>
                </a:lnTo>
                <a:lnTo>
                  <a:pt x="13" y="216"/>
                </a:lnTo>
                <a:lnTo>
                  <a:pt x="10" y="218"/>
                </a:lnTo>
                <a:lnTo>
                  <a:pt x="0" y="210"/>
                </a:lnTo>
                <a:lnTo>
                  <a:pt x="5" y="200"/>
                </a:lnTo>
                <a:lnTo>
                  <a:pt x="10" y="198"/>
                </a:lnTo>
                <a:lnTo>
                  <a:pt x="12" y="195"/>
                </a:lnTo>
                <a:lnTo>
                  <a:pt x="15" y="193"/>
                </a:lnTo>
                <a:lnTo>
                  <a:pt x="17" y="191"/>
                </a:lnTo>
                <a:lnTo>
                  <a:pt x="22" y="190"/>
                </a:lnTo>
                <a:lnTo>
                  <a:pt x="23" y="188"/>
                </a:lnTo>
                <a:lnTo>
                  <a:pt x="25" y="188"/>
                </a:lnTo>
                <a:lnTo>
                  <a:pt x="30" y="186"/>
                </a:lnTo>
                <a:lnTo>
                  <a:pt x="38" y="186"/>
                </a:lnTo>
                <a:lnTo>
                  <a:pt x="42" y="188"/>
                </a:lnTo>
                <a:lnTo>
                  <a:pt x="42" y="191"/>
                </a:lnTo>
                <a:lnTo>
                  <a:pt x="48" y="201"/>
                </a:lnTo>
                <a:lnTo>
                  <a:pt x="45" y="203"/>
                </a:lnTo>
                <a:lnTo>
                  <a:pt x="52" y="205"/>
                </a:lnTo>
                <a:lnTo>
                  <a:pt x="53" y="213"/>
                </a:lnTo>
                <a:lnTo>
                  <a:pt x="50" y="206"/>
                </a:lnTo>
                <a:lnTo>
                  <a:pt x="48" y="206"/>
                </a:lnTo>
                <a:lnTo>
                  <a:pt x="48" y="210"/>
                </a:lnTo>
                <a:lnTo>
                  <a:pt x="48" y="213"/>
                </a:lnTo>
                <a:lnTo>
                  <a:pt x="52" y="213"/>
                </a:lnTo>
                <a:lnTo>
                  <a:pt x="50" y="216"/>
                </a:lnTo>
                <a:lnTo>
                  <a:pt x="45" y="216"/>
                </a:lnTo>
                <a:lnTo>
                  <a:pt x="45" y="220"/>
                </a:lnTo>
                <a:lnTo>
                  <a:pt x="40" y="221"/>
                </a:lnTo>
                <a:lnTo>
                  <a:pt x="38" y="221"/>
                </a:lnTo>
                <a:lnTo>
                  <a:pt x="38" y="225"/>
                </a:lnTo>
                <a:lnTo>
                  <a:pt x="38" y="225"/>
                </a:lnTo>
                <a:lnTo>
                  <a:pt x="38" y="225"/>
                </a:lnTo>
                <a:close/>
                <a:moveTo>
                  <a:pt x="140" y="32"/>
                </a:moveTo>
                <a:lnTo>
                  <a:pt x="141" y="29"/>
                </a:lnTo>
                <a:lnTo>
                  <a:pt x="143" y="30"/>
                </a:lnTo>
                <a:lnTo>
                  <a:pt x="140" y="32"/>
                </a:lnTo>
                <a:lnTo>
                  <a:pt x="140" y="32"/>
                </a:lnTo>
                <a:close/>
                <a:moveTo>
                  <a:pt x="148" y="5"/>
                </a:moveTo>
                <a:lnTo>
                  <a:pt x="148" y="4"/>
                </a:lnTo>
                <a:lnTo>
                  <a:pt x="150" y="0"/>
                </a:lnTo>
                <a:lnTo>
                  <a:pt x="148" y="5"/>
                </a:lnTo>
                <a:lnTo>
                  <a:pt x="148" y="5"/>
                </a:lnTo>
                <a:close/>
                <a:moveTo>
                  <a:pt x="138" y="15"/>
                </a:moveTo>
                <a:lnTo>
                  <a:pt x="140" y="10"/>
                </a:lnTo>
                <a:lnTo>
                  <a:pt x="136" y="12"/>
                </a:lnTo>
                <a:lnTo>
                  <a:pt x="135" y="14"/>
                </a:lnTo>
                <a:lnTo>
                  <a:pt x="135" y="14"/>
                </a:lnTo>
                <a:lnTo>
                  <a:pt x="138" y="15"/>
                </a:lnTo>
                <a:lnTo>
                  <a:pt x="138" y="15"/>
                </a:lnTo>
                <a:close/>
                <a:moveTo>
                  <a:pt x="188" y="301"/>
                </a:moveTo>
                <a:lnTo>
                  <a:pt x="191" y="303"/>
                </a:lnTo>
                <a:lnTo>
                  <a:pt x="194" y="301"/>
                </a:lnTo>
                <a:lnTo>
                  <a:pt x="193" y="299"/>
                </a:lnTo>
                <a:lnTo>
                  <a:pt x="189" y="299"/>
                </a:lnTo>
                <a:lnTo>
                  <a:pt x="188" y="301"/>
                </a:lnTo>
                <a:lnTo>
                  <a:pt x="188" y="301"/>
                </a:lnTo>
                <a:close/>
                <a:moveTo>
                  <a:pt x="138" y="326"/>
                </a:moveTo>
                <a:lnTo>
                  <a:pt x="145" y="323"/>
                </a:lnTo>
                <a:lnTo>
                  <a:pt x="148" y="324"/>
                </a:lnTo>
                <a:lnTo>
                  <a:pt x="150" y="324"/>
                </a:lnTo>
                <a:lnTo>
                  <a:pt x="148" y="326"/>
                </a:lnTo>
                <a:lnTo>
                  <a:pt x="148" y="328"/>
                </a:lnTo>
                <a:lnTo>
                  <a:pt x="145" y="329"/>
                </a:lnTo>
                <a:lnTo>
                  <a:pt x="141" y="326"/>
                </a:lnTo>
                <a:lnTo>
                  <a:pt x="138" y="326"/>
                </a:lnTo>
                <a:lnTo>
                  <a:pt x="138" y="326"/>
                </a:lnTo>
                <a:close/>
                <a:moveTo>
                  <a:pt x="60" y="167"/>
                </a:moveTo>
                <a:lnTo>
                  <a:pt x="60" y="170"/>
                </a:lnTo>
                <a:lnTo>
                  <a:pt x="63" y="172"/>
                </a:lnTo>
                <a:lnTo>
                  <a:pt x="62" y="168"/>
                </a:lnTo>
                <a:lnTo>
                  <a:pt x="60" y="167"/>
                </a:lnTo>
                <a:lnTo>
                  <a:pt x="60" y="167"/>
                </a:lnTo>
                <a:close/>
                <a:moveTo>
                  <a:pt x="38" y="163"/>
                </a:moveTo>
                <a:lnTo>
                  <a:pt x="40" y="158"/>
                </a:lnTo>
                <a:lnTo>
                  <a:pt x="40" y="162"/>
                </a:lnTo>
                <a:lnTo>
                  <a:pt x="38" y="163"/>
                </a:lnTo>
                <a:lnTo>
                  <a:pt x="38" y="163"/>
                </a:lnTo>
                <a:close/>
                <a:moveTo>
                  <a:pt x="25" y="150"/>
                </a:moveTo>
                <a:lnTo>
                  <a:pt x="25" y="147"/>
                </a:lnTo>
                <a:lnTo>
                  <a:pt x="28" y="147"/>
                </a:lnTo>
                <a:lnTo>
                  <a:pt x="25" y="150"/>
                </a:lnTo>
                <a:lnTo>
                  <a:pt x="25" y="150"/>
                </a:lnTo>
                <a:close/>
                <a:moveTo>
                  <a:pt x="30" y="145"/>
                </a:moveTo>
                <a:lnTo>
                  <a:pt x="35" y="140"/>
                </a:lnTo>
                <a:lnTo>
                  <a:pt x="33" y="143"/>
                </a:lnTo>
                <a:lnTo>
                  <a:pt x="30" y="145"/>
                </a:lnTo>
                <a:lnTo>
                  <a:pt x="30" y="145"/>
                </a:lnTo>
                <a:close/>
                <a:moveTo>
                  <a:pt x="40" y="137"/>
                </a:moveTo>
                <a:lnTo>
                  <a:pt x="42" y="135"/>
                </a:lnTo>
                <a:lnTo>
                  <a:pt x="40" y="135"/>
                </a:lnTo>
                <a:lnTo>
                  <a:pt x="40" y="137"/>
                </a:lnTo>
                <a:lnTo>
                  <a:pt x="40" y="137"/>
                </a:lnTo>
                <a:close/>
                <a:moveTo>
                  <a:pt x="35" y="130"/>
                </a:moveTo>
                <a:lnTo>
                  <a:pt x="37" y="133"/>
                </a:lnTo>
                <a:lnTo>
                  <a:pt x="38" y="133"/>
                </a:lnTo>
                <a:lnTo>
                  <a:pt x="38" y="130"/>
                </a:lnTo>
                <a:lnTo>
                  <a:pt x="35" y="130"/>
                </a:lnTo>
                <a:lnTo>
                  <a:pt x="35" y="130"/>
                </a:lnTo>
                <a:close/>
                <a:moveTo>
                  <a:pt x="98" y="65"/>
                </a:moveTo>
                <a:lnTo>
                  <a:pt x="100" y="67"/>
                </a:lnTo>
                <a:lnTo>
                  <a:pt x="100" y="65"/>
                </a:lnTo>
                <a:lnTo>
                  <a:pt x="98" y="65"/>
                </a:lnTo>
                <a:lnTo>
                  <a:pt x="98" y="65"/>
                </a:lnTo>
                <a:close/>
                <a:moveTo>
                  <a:pt x="93" y="67"/>
                </a:moveTo>
                <a:lnTo>
                  <a:pt x="96" y="67"/>
                </a:lnTo>
                <a:lnTo>
                  <a:pt x="100" y="70"/>
                </a:lnTo>
                <a:lnTo>
                  <a:pt x="98" y="72"/>
                </a:lnTo>
                <a:lnTo>
                  <a:pt x="103" y="70"/>
                </a:lnTo>
                <a:lnTo>
                  <a:pt x="103" y="74"/>
                </a:lnTo>
                <a:lnTo>
                  <a:pt x="101" y="74"/>
                </a:lnTo>
                <a:lnTo>
                  <a:pt x="96" y="74"/>
                </a:lnTo>
                <a:lnTo>
                  <a:pt x="96" y="70"/>
                </a:lnTo>
                <a:lnTo>
                  <a:pt x="95" y="74"/>
                </a:lnTo>
                <a:lnTo>
                  <a:pt x="93" y="72"/>
                </a:lnTo>
                <a:lnTo>
                  <a:pt x="93" y="67"/>
                </a:lnTo>
                <a:lnTo>
                  <a:pt x="93" y="67"/>
                </a:lnTo>
                <a:close/>
                <a:moveTo>
                  <a:pt x="93" y="75"/>
                </a:moveTo>
                <a:lnTo>
                  <a:pt x="96" y="79"/>
                </a:lnTo>
                <a:lnTo>
                  <a:pt x="96" y="77"/>
                </a:lnTo>
                <a:lnTo>
                  <a:pt x="95" y="74"/>
                </a:lnTo>
                <a:lnTo>
                  <a:pt x="93" y="75"/>
                </a:lnTo>
                <a:lnTo>
                  <a:pt x="93" y="75"/>
                </a:lnTo>
                <a:close/>
                <a:moveTo>
                  <a:pt x="23" y="100"/>
                </a:moveTo>
                <a:lnTo>
                  <a:pt x="27" y="100"/>
                </a:lnTo>
                <a:lnTo>
                  <a:pt x="23" y="97"/>
                </a:lnTo>
                <a:lnTo>
                  <a:pt x="27" y="93"/>
                </a:lnTo>
                <a:lnTo>
                  <a:pt x="32" y="95"/>
                </a:lnTo>
                <a:lnTo>
                  <a:pt x="30" y="93"/>
                </a:lnTo>
                <a:lnTo>
                  <a:pt x="40" y="85"/>
                </a:lnTo>
                <a:lnTo>
                  <a:pt x="42" y="92"/>
                </a:lnTo>
                <a:lnTo>
                  <a:pt x="37" y="95"/>
                </a:lnTo>
                <a:lnTo>
                  <a:pt x="37" y="98"/>
                </a:lnTo>
                <a:lnTo>
                  <a:pt x="37" y="98"/>
                </a:lnTo>
                <a:lnTo>
                  <a:pt x="35" y="103"/>
                </a:lnTo>
                <a:lnTo>
                  <a:pt x="30" y="102"/>
                </a:lnTo>
                <a:lnTo>
                  <a:pt x="27" y="102"/>
                </a:lnTo>
                <a:lnTo>
                  <a:pt x="23" y="100"/>
                </a:lnTo>
                <a:lnTo>
                  <a:pt x="23" y="100"/>
                </a:lnTo>
                <a:close/>
                <a:moveTo>
                  <a:pt x="23" y="107"/>
                </a:moveTo>
                <a:lnTo>
                  <a:pt x="27" y="108"/>
                </a:lnTo>
                <a:lnTo>
                  <a:pt x="32" y="105"/>
                </a:lnTo>
                <a:lnTo>
                  <a:pt x="28" y="103"/>
                </a:lnTo>
                <a:lnTo>
                  <a:pt x="27" y="105"/>
                </a:lnTo>
                <a:lnTo>
                  <a:pt x="25" y="107"/>
                </a:lnTo>
                <a:lnTo>
                  <a:pt x="23" y="107"/>
                </a:lnTo>
                <a:lnTo>
                  <a:pt x="23" y="107"/>
                </a:lnTo>
                <a:close/>
                <a:moveTo>
                  <a:pt x="22" y="113"/>
                </a:moveTo>
                <a:lnTo>
                  <a:pt x="18" y="115"/>
                </a:lnTo>
                <a:lnTo>
                  <a:pt x="15" y="112"/>
                </a:lnTo>
                <a:lnTo>
                  <a:pt x="17" y="112"/>
                </a:lnTo>
                <a:lnTo>
                  <a:pt x="23" y="112"/>
                </a:lnTo>
                <a:lnTo>
                  <a:pt x="22" y="113"/>
                </a:lnTo>
                <a:lnTo>
                  <a:pt x="22" y="113"/>
                </a:lnTo>
                <a:close/>
                <a:moveTo>
                  <a:pt x="20" y="118"/>
                </a:moveTo>
                <a:lnTo>
                  <a:pt x="17" y="118"/>
                </a:lnTo>
                <a:lnTo>
                  <a:pt x="17" y="117"/>
                </a:lnTo>
                <a:lnTo>
                  <a:pt x="22" y="117"/>
                </a:lnTo>
                <a:lnTo>
                  <a:pt x="20" y="118"/>
                </a:lnTo>
                <a:lnTo>
                  <a:pt x="20" y="118"/>
                </a:lnTo>
                <a:close/>
                <a:moveTo>
                  <a:pt x="15" y="130"/>
                </a:moveTo>
                <a:lnTo>
                  <a:pt x="17" y="132"/>
                </a:lnTo>
                <a:lnTo>
                  <a:pt x="13" y="133"/>
                </a:lnTo>
                <a:lnTo>
                  <a:pt x="13" y="132"/>
                </a:lnTo>
                <a:lnTo>
                  <a:pt x="15" y="130"/>
                </a:lnTo>
                <a:lnTo>
                  <a:pt x="15" y="130"/>
                </a:lnTo>
                <a:close/>
                <a:moveTo>
                  <a:pt x="20" y="128"/>
                </a:moveTo>
                <a:lnTo>
                  <a:pt x="18" y="125"/>
                </a:lnTo>
                <a:lnTo>
                  <a:pt x="20" y="122"/>
                </a:lnTo>
                <a:lnTo>
                  <a:pt x="20" y="120"/>
                </a:lnTo>
                <a:lnTo>
                  <a:pt x="17" y="120"/>
                </a:lnTo>
                <a:lnTo>
                  <a:pt x="17" y="122"/>
                </a:lnTo>
                <a:lnTo>
                  <a:pt x="17" y="125"/>
                </a:lnTo>
                <a:lnTo>
                  <a:pt x="17" y="128"/>
                </a:lnTo>
                <a:lnTo>
                  <a:pt x="20" y="128"/>
                </a:lnTo>
                <a:lnTo>
                  <a:pt x="20" y="128"/>
                </a:lnTo>
                <a:close/>
                <a:moveTo>
                  <a:pt x="43" y="130"/>
                </a:moveTo>
                <a:lnTo>
                  <a:pt x="43" y="127"/>
                </a:lnTo>
                <a:lnTo>
                  <a:pt x="38" y="127"/>
                </a:lnTo>
                <a:lnTo>
                  <a:pt x="35" y="122"/>
                </a:lnTo>
                <a:lnTo>
                  <a:pt x="35" y="120"/>
                </a:lnTo>
                <a:lnTo>
                  <a:pt x="33" y="120"/>
                </a:lnTo>
                <a:lnTo>
                  <a:pt x="33" y="122"/>
                </a:lnTo>
                <a:lnTo>
                  <a:pt x="28" y="118"/>
                </a:lnTo>
                <a:lnTo>
                  <a:pt x="30" y="117"/>
                </a:lnTo>
                <a:lnTo>
                  <a:pt x="32" y="117"/>
                </a:lnTo>
                <a:lnTo>
                  <a:pt x="32" y="113"/>
                </a:lnTo>
                <a:lnTo>
                  <a:pt x="37" y="117"/>
                </a:lnTo>
                <a:lnTo>
                  <a:pt x="37" y="112"/>
                </a:lnTo>
                <a:lnTo>
                  <a:pt x="38" y="110"/>
                </a:lnTo>
                <a:lnTo>
                  <a:pt x="42" y="115"/>
                </a:lnTo>
                <a:lnTo>
                  <a:pt x="42" y="122"/>
                </a:lnTo>
                <a:lnTo>
                  <a:pt x="47" y="125"/>
                </a:lnTo>
                <a:lnTo>
                  <a:pt x="48" y="123"/>
                </a:lnTo>
                <a:lnTo>
                  <a:pt x="50" y="125"/>
                </a:lnTo>
                <a:lnTo>
                  <a:pt x="47" y="127"/>
                </a:lnTo>
                <a:lnTo>
                  <a:pt x="45" y="130"/>
                </a:lnTo>
                <a:lnTo>
                  <a:pt x="43" y="130"/>
                </a:lnTo>
                <a:lnTo>
                  <a:pt x="43" y="130"/>
                </a:lnTo>
                <a:close/>
                <a:moveTo>
                  <a:pt x="37" y="155"/>
                </a:moveTo>
                <a:lnTo>
                  <a:pt x="45" y="152"/>
                </a:lnTo>
                <a:lnTo>
                  <a:pt x="45" y="153"/>
                </a:lnTo>
                <a:lnTo>
                  <a:pt x="50" y="152"/>
                </a:lnTo>
                <a:lnTo>
                  <a:pt x="48" y="147"/>
                </a:lnTo>
                <a:lnTo>
                  <a:pt x="45" y="147"/>
                </a:lnTo>
                <a:lnTo>
                  <a:pt x="42" y="143"/>
                </a:lnTo>
                <a:lnTo>
                  <a:pt x="37" y="145"/>
                </a:lnTo>
                <a:lnTo>
                  <a:pt x="43" y="148"/>
                </a:lnTo>
                <a:lnTo>
                  <a:pt x="40" y="150"/>
                </a:lnTo>
                <a:lnTo>
                  <a:pt x="40" y="152"/>
                </a:lnTo>
                <a:lnTo>
                  <a:pt x="37" y="155"/>
                </a:lnTo>
                <a:lnTo>
                  <a:pt x="37" y="155"/>
                </a:lnTo>
                <a:close/>
                <a:moveTo>
                  <a:pt x="43" y="170"/>
                </a:moveTo>
                <a:lnTo>
                  <a:pt x="42" y="165"/>
                </a:lnTo>
                <a:lnTo>
                  <a:pt x="50" y="158"/>
                </a:lnTo>
                <a:lnTo>
                  <a:pt x="47" y="167"/>
                </a:lnTo>
                <a:lnTo>
                  <a:pt x="43" y="170"/>
                </a:lnTo>
                <a:lnTo>
                  <a:pt x="43" y="170"/>
                </a:lnTo>
                <a:close/>
                <a:moveTo>
                  <a:pt x="37" y="175"/>
                </a:moveTo>
                <a:lnTo>
                  <a:pt x="42" y="172"/>
                </a:lnTo>
                <a:lnTo>
                  <a:pt x="40" y="165"/>
                </a:lnTo>
                <a:lnTo>
                  <a:pt x="33" y="168"/>
                </a:lnTo>
                <a:lnTo>
                  <a:pt x="33" y="173"/>
                </a:lnTo>
                <a:lnTo>
                  <a:pt x="37" y="170"/>
                </a:lnTo>
                <a:lnTo>
                  <a:pt x="37" y="175"/>
                </a:lnTo>
                <a:lnTo>
                  <a:pt x="37" y="175"/>
                </a:lnTo>
                <a:close/>
                <a:moveTo>
                  <a:pt x="55" y="175"/>
                </a:moveTo>
                <a:lnTo>
                  <a:pt x="57" y="180"/>
                </a:lnTo>
                <a:lnTo>
                  <a:pt x="60" y="182"/>
                </a:lnTo>
                <a:lnTo>
                  <a:pt x="62" y="178"/>
                </a:lnTo>
                <a:lnTo>
                  <a:pt x="58" y="172"/>
                </a:lnTo>
                <a:lnTo>
                  <a:pt x="55" y="175"/>
                </a:lnTo>
                <a:lnTo>
                  <a:pt x="55" y="175"/>
                </a:lnTo>
                <a:close/>
                <a:moveTo>
                  <a:pt x="72" y="246"/>
                </a:moveTo>
                <a:lnTo>
                  <a:pt x="77" y="250"/>
                </a:lnTo>
                <a:lnTo>
                  <a:pt x="83" y="245"/>
                </a:lnTo>
                <a:lnTo>
                  <a:pt x="78" y="246"/>
                </a:lnTo>
                <a:lnTo>
                  <a:pt x="77" y="241"/>
                </a:lnTo>
                <a:lnTo>
                  <a:pt x="72" y="243"/>
                </a:lnTo>
                <a:lnTo>
                  <a:pt x="72" y="243"/>
                </a:lnTo>
                <a:lnTo>
                  <a:pt x="72" y="246"/>
                </a:lnTo>
                <a:lnTo>
                  <a:pt x="72" y="246"/>
                </a:lnTo>
                <a:close/>
                <a:moveTo>
                  <a:pt x="67" y="223"/>
                </a:moveTo>
                <a:lnTo>
                  <a:pt x="68" y="218"/>
                </a:lnTo>
                <a:lnTo>
                  <a:pt x="77" y="211"/>
                </a:lnTo>
                <a:lnTo>
                  <a:pt x="75" y="215"/>
                </a:lnTo>
                <a:lnTo>
                  <a:pt x="77" y="216"/>
                </a:lnTo>
                <a:lnTo>
                  <a:pt x="70" y="223"/>
                </a:lnTo>
                <a:lnTo>
                  <a:pt x="67" y="223"/>
                </a:lnTo>
                <a:lnTo>
                  <a:pt x="67" y="223"/>
                </a:lnTo>
                <a:close/>
                <a:moveTo>
                  <a:pt x="57" y="348"/>
                </a:moveTo>
                <a:lnTo>
                  <a:pt x="60" y="346"/>
                </a:lnTo>
                <a:lnTo>
                  <a:pt x="58" y="344"/>
                </a:lnTo>
                <a:lnTo>
                  <a:pt x="62" y="341"/>
                </a:lnTo>
                <a:lnTo>
                  <a:pt x="62" y="343"/>
                </a:lnTo>
                <a:lnTo>
                  <a:pt x="65" y="339"/>
                </a:lnTo>
                <a:lnTo>
                  <a:pt x="67" y="339"/>
                </a:lnTo>
                <a:lnTo>
                  <a:pt x="68" y="336"/>
                </a:lnTo>
                <a:lnTo>
                  <a:pt x="73" y="338"/>
                </a:lnTo>
                <a:lnTo>
                  <a:pt x="77" y="336"/>
                </a:lnTo>
                <a:lnTo>
                  <a:pt x="80" y="336"/>
                </a:lnTo>
                <a:lnTo>
                  <a:pt x="81" y="336"/>
                </a:lnTo>
                <a:lnTo>
                  <a:pt x="83" y="338"/>
                </a:lnTo>
                <a:lnTo>
                  <a:pt x="85" y="338"/>
                </a:lnTo>
                <a:lnTo>
                  <a:pt x="88" y="339"/>
                </a:lnTo>
                <a:lnTo>
                  <a:pt x="93" y="339"/>
                </a:lnTo>
                <a:lnTo>
                  <a:pt x="91" y="338"/>
                </a:lnTo>
                <a:lnTo>
                  <a:pt x="95" y="336"/>
                </a:lnTo>
                <a:lnTo>
                  <a:pt x="96" y="334"/>
                </a:lnTo>
                <a:lnTo>
                  <a:pt x="95" y="331"/>
                </a:lnTo>
                <a:lnTo>
                  <a:pt x="98" y="328"/>
                </a:lnTo>
                <a:lnTo>
                  <a:pt x="100" y="328"/>
                </a:lnTo>
                <a:lnTo>
                  <a:pt x="101" y="326"/>
                </a:lnTo>
                <a:lnTo>
                  <a:pt x="110" y="324"/>
                </a:lnTo>
                <a:lnTo>
                  <a:pt x="113" y="324"/>
                </a:lnTo>
                <a:lnTo>
                  <a:pt x="120" y="328"/>
                </a:lnTo>
                <a:lnTo>
                  <a:pt x="121" y="328"/>
                </a:lnTo>
                <a:lnTo>
                  <a:pt x="126" y="328"/>
                </a:lnTo>
                <a:lnTo>
                  <a:pt x="130" y="329"/>
                </a:lnTo>
                <a:lnTo>
                  <a:pt x="131" y="326"/>
                </a:lnTo>
                <a:lnTo>
                  <a:pt x="136" y="323"/>
                </a:lnTo>
                <a:lnTo>
                  <a:pt x="140" y="324"/>
                </a:lnTo>
                <a:lnTo>
                  <a:pt x="145" y="321"/>
                </a:lnTo>
                <a:lnTo>
                  <a:pt x="148" y="321"/>
                </a:lnTo>
                <a:lnTo>
                  <a:pt x="150" y="321"/>
                </a:lnTo>
                <a:lnTo>
                  <a:pt x="153" y="319"/>
                </a:lnTo>
                <a:lnTo>
                  <a:pt x="153" y="321"/>
                </a:lnTo>
                <a:lnTo>
                  <a:pt x="156" y="323"/>
                </a:lnTo>
                <a:lnTo>
                  <a:pt x="160" y="321"/>
                </a:lnTo>
                <a:lnTo>
                  <a:pt x="168" y="321"/>
                </a:lnTo>
                <a:lnTo>
                  <a:pt x="173" y="319"/>
                </a:lnTo>
                <a:lnTo>
                  <a:pt x="178" y="321"/>
                </a:lnTo>
                <a:lnTo>
                  <a:pt x="179" y="321"/>
                </a:lnTo>
                <a:lnTo>
                  <a:pt x="184" y="319"/>
                </a:lnTo>
                <a:lnTo>
                  <a:pt x="188" y="318"/>
                </a:lnTo>
                <a:lnTo>
                  <a:pt x="191" y="316"/>
                </a:lnTo>
                <a:lnTo>
                  <a:pt x="193" y="314"/>
                </a:lnTo>
                <a:lnTo>
                  <a:pt x="196" y="316"/>
                </a:lnTo>
                <a:lnTo>
                  <a:pt x="196" y="313"/>
                </a:lnTo>
                <a:lnTo>
                  <a:pt x="201" y="309"/>
                </a:lnTo>
                <a:lnTo>
                  <a:pt x="204" y="309"/>
                </a:lnTo>
                <a:lnTo>
                  <a:pt x="204" y="306"/>
                </a:lnTo>
                <a:lnTo>
                  <a:pt x="204" y="303"/>
                </a:lnTo>
                <a:lnTo>
                  <a:pt x="204" y="301"/>
                </a:lnTo>
                <a:lnTo>
                  <a:pt x="198" y="301"/>
                </a:lnTo>
                <a:lnTo>
                  <a:pt x="194" y="303"/>
                </a:lnTo>
                <a:lnTo>
                  <a:pt x="191" y="303"/>
                </a:lnTo>
                <a:lnTo>
                  <a:pt x="188" y="301"/>
                </a:lnTo>
                <a:lnTo>
                  <a:pt x="186" y="301"/>
                </a:lnTo>
                <a:lnTo>
                  <a:pt x="188" y="299"/>
                </a:lnTo>
                <a:lnTo>
                  <a:pt x="188" y="299"/>
                </a:lnTo>
                <a:lnTo>
                  <a:pt x="189" y="299"/>
                </a:lnTo>
                <a:lnTo>
                  <a:pt x="184" y="298"/>
                </a:lnTo>
                <a:lnTo>
                  <a:pt x="181" y="299"/>
                </a:lnTo>
                <a:lnTo>
                  <a:pt x="186" y="296"/>
                </a:lnTo>
                <a:lnTo>
                  <a:pt x="189" y="296"/>
                </a:lnTo>
                <a:lnTo>
                  <a:pt x="193" y="294"/>
                </a:lnTo>
                <a:lnTo>
                  <a:pt x="193" y="293"/>
                </a:lnTo>
                <a:lnTo>
                  <a:pt x="188" y="293"/>
                </a:lnTo>
                <a:lnTo>
                  <a:pt x="191" y="289"/>
                </a:lnTo>
                <a:lnTo>
                  <a:pt x="193" y="288"/>
                </a:lnTo>
                <a:lnTo>
                  <a:pt x="196" y="289"/>
                </a:lnTo>
                <a:lnTo>
                  <a:pt x="199" y="288"/>
                </a:lnTo>
                <a:lnTo>
                  <a:pt x="199" y="286"/>
                </a:lnTo>
                <a:lnTo>
                  <a:pt x="198" y="286"/>
                </a:lnTo>
                <a:lnTo>
                  <a:pt x="199" y="284"/>
                </a:lnTo>
                <a:lnTo>
                  <a:pt x="196" y="284"/>
                </a:lnTo>
                <a:lnTo>
                  <a:pt x="198" y="281"/>
                </a:lnTo>
                <a:lnTo>
                  <a:pt x="199" y="281"/>
                </a:lnTo>
                <a:lnTo>
                  <a:pt x="201" y="283"/>
                </a:lnTo>
                <a:lnTo>
                  <a:pt x="203" y="280"/>
                </a:lnTo>
                <a:lnTo>
                  <a:pt x="206" y="280"/>
                </a:lnTo>
                <a:lnTo>
                  <a:pt x="206" y="273"/>
                </a:lnTo>
                <a:lnTo>
                  <a:pt x="209" y="266"/>
                </a:lnTo>
                <a:lnTo>
                  <a:pt x="208" y="265"/>
                </a:lnTo>
                <a:lnTo>
                  <a:pt x="206" y="260"/>
                </a:lnTo>
                <a:lnTo>
                  <a:pt x="198" y="253"/>
                </a:lnTo>
                <a:lnTo>
                  <a:pt x="186" y="253"/>
                </a:lnTo>
                <a:lnTo>
                  <a:pt x="179" y="253"/>
                </a:lnTo>
                <a:lnTo>
                  <a:pt x="179" y="258"/>
                </a:lnTo>
                <a:lnTo>
                  <a:pt x="178" y="261"/>
                </a:lnTo>
                <a:lnTo>
                  <a:pt x="173" y="256"/>
                </a:lnTo>
                <a:lnTo>
                  <a:pt x="170" y="256"/>
                </a:lnTo>
                <a:lnTo>
                  <a:pt x="176" y="250"/>
                </a:lnTo>
                <a:lnTo>
                  <a:pt x="176" y="246"/>
                </a:lnTo>
                <a:lnTo>
                  <a:pt x="171" y="238"/>
                </a:lnTo>
                <a:lnTo>
                  <a:pt x="168" y="238"/>
                </a:lnTo>
                <a:lnTo>
                  <a:pt x="163" y="235"/>
                </a:lnTo>
                <a:lnTo>
                  <a:pt x="161" y="231"/>
                </a:lnTo>
                <a:lnTo>
                  <a:pt x="160" y="231"/>
                </a:lnTo>
                <a:lnTo>
                  <a:pt x="158" y="233"/>
                </a:lnTo>
                <a:lnTo>
                  <a:pt x="155" y="231"/>
                </a:lnTo>
                <a:lnTo>
                  <a:pt x="153" y="231"/>
                </a:lnTo>
                <a:lnTo>
                  <a:pt x="156" y="231"/>
                </a:lnTo>
                <a:lnTo>
                  <a:pt x="158" y="231"/>
                </a:lnTo>
                <a:lnTo>
                  <a:pt x="161" y="231"/>
                </a:lnTo>
                <a:lnTo>
                  <a:pt x="165" y="231"/>
                </a:lnTo>
                <a:lnTo>
                  <a:pt x="166" y="233"/>
                </a:lnTo>
                <a:lnTo>
                  <a:pt x="168" y="233"/>
                </a:lnTo>
                <a:lnTo>
                  <a:pt x="171" y="233"/>
                </a:lnTo>
                <a:lnTo>
                  <a:pt x="165" y="226"/>
                </a:lnTo>
                <a:lnTo>
                  <a:pt x="161" y="223"/>
                </a:lnTo>
                <a:lnTo>
                  <a:pt x="163" y="220"/>
                </a:lnTo>
                <a:lnTo>
                  <a:pt x="165" y="220"/>
                </a:lnTo>
                <a:lnTo>
                  <a:pt x="161" y="218"/>
                </a:lnTo>
                <a:lnTo>
                  <a:pt x="160" y="216"/>
                </a:lnTo>
                <a:lnTo>
                  <a:pt x="160" y="215"/>
                </a:lnTo>
                <a:lnTo>
                  <a:pt x="155" y="210"/>
                </a:lnTo>
                <a:lnTo>
                  <a:pt x="150" y="206"/>
                </a:lnTo>
                <a:lnTo>
                  <a:pt x="141" y="205"/>
                </a:lnTo>
                <a:lnTo>
                  <a:pt x="141" y="201"/>
                </a:lnTo>
                <a:lnTo>
                  <a:pt x="140" y="201"/>
                </a:lnTo>
                <a:lnTo>
                  <a:pt x="136" y="193"/>
                </a:lnTo>
                <a:lnTo>
                  <a:pt x="133" y="188"/>
                </a:lnTo>
                <a:lnTo>
                  <a:pt x="131" y="178"/>
                </a:lnTo>
                <a:lnTo>
                  <a:pt x="130" y="175"/>
                </a:lnTo>
                <a:lnTo>
                  <a:pt x="126" y="175"/>
                </a:lnTo>
                <a:lnTo>
                  <a:pt x="120" y="167"/>
                </a:lnTo>
                <a:lnTo>
                  <a:pt x="116" y="165"/>
                </a:lnTo>
                <a:lnTo>
                  <a:pt x="113" y="163"/>
                </a:lnTo>
                <a:lnTo>
                  <a:pt x="108" y="162"/>
                </a:lnTo>
                <a:lnTo>
                  <a:pt x="106" y="163"/>
                </a:lnTo>
                <a:lnTo>
                  <a:pt x="101" y="165"/>
                </a:lnTo>
                <a:lnTo>
                  <a:pt x="96" y="163"/>
                </a:lnTo>
                <a:lnTo>
                  <a:pt x="93" y="163"/>
                </a:lnTo>
                <a:lnTo>
                  <a:pt x="88" y="163"/>
                </a:lnTo>
                <a:lnTo>
                  <a:pt x="88" y="160"/>
                </a:lnTo>
                <a:lnTo>
                  <a:pt x="90" y="162"/>
                </a:lnTo>
                <a:lnTo>
                  <a:pt x="95" y="162"/>
                </a:lnTo>
                <a:lnTo>
                  <a:pt x="100" y="160"/>
                </a:lnTo>
                <a:lnTo>
                  <a:pt x="101" y="157"/>
                </a:lnTo>
                <a:lnTo>
                  <a:pt x="106" y="157"/>
                </a:lnTo>
                <a:lnTo>
                  <a:pt x="110" y="155"/>
                </a:lnTo>
                <a:lnTo>
                  <a:pt x="106" y="153"/>
                </a:lnTo>
                <a:lnTo>
                  <a:pt x="106" y="150"/>
                </a:lnTo>
                <a:lnTo>
                  <a:pt x="105" y="148"/>
                </a:lnTo>
                <a:lnTo>
                  <a:pt x="98" y="152"/>
                </a:lnTo>
                <a:lnTo>
                  <a:pt x="96" y="152"/>
                </a:lnTo>
                <a:lnTo>
                  <a:pt x="101" y="148"/>
                </a:lnTo>
                <a:lnTo>
                  <a:pt x="106" y="148"/>
                </a:lnTo>
                <a:lnTo>
                  <a:pt x="110" y="145"/>
                </a:lnTo>
                <a:lnTo>
                  <a:pt x="111" y="143"/>
                </a:lnTo>
                <a:lnTo>
                  <a:pt x="113" y="142"/>
                </a:lnTo>
                <a:lnTo>
                  <a:pt x="116" y="137"/>
                </a:lnTo>
                <a:lnTo>
                  <a:pt x="118" y="133"/>
                </a:lnTo>
                <a:lnTo>
                  <a:pt x="118" y="132"/>
                </a:lnTo>
                <a:lnTo>
                  <a:pt x="120" y="128"/>
                </a:lnTo>
                <a:lnTo>
                  <a:pt x="120" y="127"/>
                </a:lnTo>
                <a:lnTo>
                  <a:pt x="121" y="122"/>
                </a:lnTo>
                <a:lnTo>
                  <a:pt x="125" y="118"/>
                </a:lnTo>
                <a:lnTo>
                  <a:pt x="125" y="115"/>
                </a:lnTo>
                <a:lnTo>
                  <a:pt x="120" y="110"/>
                </a:lnTo>
                <a:lnTo>
                  <a:pt x="118" y="112"/>
                </a:lnTo>
                <a:lnTo>
                  <a:pt x="108" y="112"/>
                </a:lnTo>
                <a:lnTo>
                  <a:pt x="103" y="110"/>
                </a:lnTo>
                <a:lnTo>
                  <a:pt x="101" y="112"/>
                </a:lnTo>
                <a:lnTo>
                  <a:pt x="98" y="112"/>
                </a:lnTo>
                <a:lnTo>
                  <a:pt x="95" y="110"/>
                </a:lnTo>
                <a:lnTo>
                  <a:pt x="91" y="110"/>
                </a:lnTo>
                <a:lnTo>
                  <a:pt x="91" y="112"/>
                </a:lnTo>
                <a:lnTo>
                  <a:pt x="88" y="113"/>
                </a:lnTo>
                <a:lnTo>
                  <a:pt x="85" y="115"/>
                </a:lnTo>
                <a:lnTo>
                  <a:pt x="83" y="115"/>
                </a:lnTo>
                <a:lnTo>
                  <a:pt x="80" y="117"/>
                </a:lnTo>
                <a:lnTo>
                  <a:pt x="78" y="117"/>
                </a:lnTo>
                <a:lnTo>
                  <a:pt x="83" y="112"/>
                </a:lnTo>
                <a:lnTo>
                  <a:pt x="86" y="107"/>
                </a:lnTo>
                <a:lnTo>
                  <a:pt x="83" y="108"/>
                </a:lnTo>
                <a:lnTo>
                  <a:pt x="80" y="107"/>
                </a:lnTo>
                <a:lnTo>
                  <a:pt x="81" y="105"/>
                </a:lnTo>
                <a:lnTo>
                  <a:pt x="83" y="103"/>
                </a:lnTo>
                <a:lnTo>
                  <a:pt x="93" y="97"/>
                </a:lnTo>
                <a:lnTo>
                  <a:pt x="95" y="93"/>
                </a:lnTo>
                <a:lnTo>
                  <a:pt x="98" y="92"/>
                </a:lnTo>
                <a:lnTo>
                  <a:pt x="100" y="88"/>
                </a:lnTo>
                <a:lnTo>
                  <a:pt x="98" y="87"/>
                </a:lnTo>
                <a:lnTo>
                  <a:pt x="100" y="84"/>
                </a:lnTo>
                <a:lnTo>
                  <a:pt x="100" y="82"/>
                </a:lnTo>
                <a:lnTo>
                  <a:pt x="95" y="82"/>
                </a:lnTo>
                <a:lnTo>
                  <a:pt x="93" y="84"/>
                </a:lnTo>
                <a:lnTo>
                  <a:pt x="90" y="84"/>
                </a:lnTo>
                <a:lnTo>
                  <a:pt x="85" y="85"/>
                </a:lnTo>
                <a:lnTo>
                  <a:pt x="81" y="84"/>
                </a:lnTo>
                <a:lnTo>
                  <a:pt x="78" y="85"/>
                </a:lnTo>
                <a:lnTo>
                  <a:pt x="77" y="85"/>
                </a:lnTo>
                <a:lnTo>
                  <a:pt x="73" y="87"/>
                </a:lnTo>
                <a:lnTo>
                  <a:pt x="75" y="85"/>
                </a:lnTo>
                <a:lnTo>
                  <a:pt x="72" y="85"/>
                </a:lnTo>
                <a:lnTo>
                  <a:pt x="68" y="88"/>
                </a:lnTo>
                <a:lnTo>
                  <a:pt x="70" y="85"/>
                </a:lnTo>
                <a:lnTo>
                  <a:pt x="63" y="84"/>
                </a:lnTo>
                <a:lnTo>
                  <a:pt x="63" y="85"/>
                </a:lnTo>
                <a:lnTo>
                  <a:pt x="62" y="87"/>
                </a:lnTo>
                <a:lnTo>
                  <a:pt x="62" y="90"/>
                </a:lnTo>
                <a:lnTo>
                  <a:pt x="60" y="90"/>
                </a:lnTo>
                <a:lnTo>
                  <a:pt x="62" y="93"/>
                </a:lnTo>
                <a:lnTo>
                  <a:pt x="57" y="93"/>
                </a:lnTo>
                <a:lnTo>
                  <a:pt x="58" y="97"/>
                </a:lnTo>
                <a:lnTo>
                  <a:pt x="57" y="100"/>
                </a:lnTo>
                <a:lnTo>
                  <a:pt x="55" y="100"/>
                </a:lnTo>
                <a:lnTo>
                  <a:pt x="60" y="103"/>
                </a:lnTo>
                <a:lnTo>
                  <a:pt x="62" y="107"/>
                </a:lnTo>
                <a:lnTo>
                  <a:pt x="57" y="105"/>
                </a:lnTo>
                <a:lnTo>
                  <a:pt x="55" y="105"/>
                </a:lnTo>
                <a:lnTo>
                  <a:pt x="52" y="103"/>
                </a:lnTo>
                <a:lnTo>
                  <a:pt x="52" y="105"/>
                </a:lnTo>
                <a:lnTo>
                  <a:pt x="52" y="107"/>
                </a:lnTo>
                <a:lnTo>
                  <a:pt x="52" y="108"/>
                </a:lnTo>
                <a:lnTo>
                  <a:pt x="50" y="105"/>
                </a:lnTo>
                <a:lnTo>
                  <a:pt x="48" y="108"/>
                </a:lnTo>
                <a:lnTo>
                  <a:pt x="50" y="110"/>
                </a:lnTo>
                <a:lnTo>
                  <a:pt x="48" y="113"/>
                </a:lnTo>
                <a:lnTo>
                  <a:pt x="52" y="115"/>
                </a:lnTo>
                <a:lnTo>
                  <a:pt x="53" y="115"/>
                </a:lnTo>
                <a:lnTo>
                  <a:pt x="50" y="117"/>
                </a:lnTo>
                <a:lnTo>
                  <a:pt x="47" y="115"/>
                </a:lnTo>
                <a:lnTo>
                  <a:pt x="48" y="120"/>
                </a:lnTo>
                <a:lnTo>
                  <a:pt x="48" y="122"/>
                </a:lnTo>
                <a:lnTo>
                  <a:pt x="53" y="120"/>
                </a:lnTo>
                <a:lnTo>
                  <a:pt x="50" y="122"/>
                </a:lnTo>
                <a:lnTo>
                  <a:pt x="50" y="123"/>
                </a:lnTo>
                <a:lnTo>
                  <a:pt x="52" y="123"/>
                </a:lnTo>
                <a:lnTo>
                  <a:pt x="55" y="123"/>
                </a:lnTo>
                <a:lnTo>
                  <a:pt x="53" y="123"/>
                </a:lnTo>
                <a:lnTo>
                  <a:pt x="55" y="125"/>
                </a:lnTo>
                <a:lnTo>
                  <a:pt x="53" y="125"/>
                </a:lnTo>
                <a:lnTo>
                  <a:pt x="52" y="125"/>
                </a:lnTo>
                <a:lnTo>
                  <a:pt x="50" y="127"/>
                </a:lnTo>
                <a:lnTo>
                  <a:pt x="52" y="128"/>
                </a:lnTo>
                <a:lnTo>
                  <a:pt x="50" y="128"/>
                </a:lnTo>
                <a:lnTo>
                  <a:pt x="48" y="130"/>
                </a:lnTo>
                <a:lnTo>
                  <a:pt x="52" y="132"/>
                </a:lnTo>
                <a:lnTo>
                  <a:pt x="52" y="133"/>
                </a:lnTo>
                <a:lnTo>
                  <a:pt x="47" y="132"/>
                </a:lnTo>
                <a:lnTo>
                  <a:pt x="47" y="135"/>
                </a:lnTo>
                <a:lnTo>
                  <a:pt x="48" y="135"/>
                </a:lnTo>
                <a:lnTo>
                  <a:pt x="47" y="137"/>
                </a:lnTo>
                <a:lnTo>
                  <a:pt x="45" y="138"/>
                </a:lnTo>
                <a:lnTo>
                  <a:pt x="42" y="138"/>
                </a:lnTo>
                <a:lnTo>
                  <a:pt x="38" y="140"/>
                </a:lnTo>
                <a:lnTo>
                  <a:pt x="40" y="142"/>
                </a:lnTo>
                <a:lnTo>
                  <a:pt x="45" y="142"/>
                </a:lnTo>
                <a:lnTo>
                  <a:pt x="47" y="142"/>
                </a:lnTo>
                <a:lnTo>
                  <a:pt x="47" y="143"/>
                </a:lnTo>
                <a:lnTo>
                  <a:pt x="43" y="143"/>
                </a:lnTo>
                <a:lnTo>
                  <a:pt x="47" y="147"/>
                </a:lnTo>
                <a:lnTo>
                  <a:pt x="48" y="145"/>
                </a:lnTo>
                <a:lnTo>
                  <a:pt x="50" y="147"/>
                </a:lnTo>
                <a:lnTo>
                  <a:pt x="60" y="138"/>
                </a:lnTo>
                <a:lnTo>
                  <a:pt x="58" y="142"/>
                </a:lnTo>
                <a:lnTo>
                  <a:pt x="60" y="142"/>
                </a:lnTo>
                <a:lnTo>
                  <a:pt x="57" y="143"/>
                </a:lnTo>
                <a:lnTo>
                  <a:pt x="55" y="148"/>
                </a:lnTo>
                <a:lnTo>
                  <a:pt x="55" y="150"/>
                </a:lnTo>
                <a:lnTo>
                  <a:pt x="52" y="155"/>
                </a:lnTo>
                <a:lnTo>
                  <a:pt x="53" y="155"/>
                </a:lnTo>
                <a:lnTo>
                  <a:pt x="50" y="162"/>
                </a:lnTo>
                <a:lnTo>
                  <a:pt x="52" y="165"/>
                </a:lnTo>
                <a:lnTo>
                  <a:pt x="50" y="168"/>
                </a:lnTo>
                <a:lnTo>
                  <a:pt x="50" y="170"/>
                </a:lnTo>
                <a:lnTo>
                  <a:pt x="53" y="170"/>
                </a:lnTo>
                <a:lnTo>
                  <a:pt x="50" y="173"/>
                </a:lnTo>
                <a:lnTo>
                  <a:pt x="48" y="180"/>
                </a:lnTo>
                <a:lnTo>
                  <a:pt x="47" y="182"/>
                </a:lnTo>
                <a:lnTo>
                  <a:pt x="47" y="183"/>
                </a:lnTo>
                <a:lnTo>
                  <a:pt x="52" y="183"/>
                </a:lnTo>
                <a:lnTo>
                  <a:pt x="52" y="180"/>
                </a:lnTo>
                <a:lnTo>
                  <a:pt x="53" y="175"/>
                </a:lnTo>
                <a:lnTo>
                  <a:pt x="53" y="173"/>
                </a:lnTo>
                <a:lnTo>
                  <a:pt x="57" y="170"/>
                </a:lnTo>
                <a:lnTo>
                  <a:pt x="53" y="162"/>
                </a:lnTo>
                <a:lnTo>
                  <a:pt x="55" y="162"/>
                </a:lnTo>
                <a:lnTo>
                  <a:pt x="62" y="155"/>
                </a:lnTo>
                <a:lnTo>
                  <a:pt x="57" y="162"/>
                </a:lnTo>
                <a:lnTo>
                  <a:pt x="57" y="167"/>
                </a:lnTo>
                <a:lnTo>
                  <a:pt x="58" y="167"/>
                </a:lnTo>
                <a:lnTo>
                  <a:pt x="58" y="165"/>
                </a:lnTo>
                <a:lnTo>
                  <a:pt x="62" y="162"/>
                </a:lnTo>
                <a:lnTo>
                  <a:pt x="63" y="167"/>
                </a:lnTo>
                <a:lnTo>
                  <a:pt x="65" y="162"/>
                </a:lnTo>
                <a:lnTo>
                  <a:pt x="65" y="158"/>
                </a:lnTo>
                <a:lnTo>
                  <a:pt x="67" y="157"/>
                </a:lnTo>
                <a:lnTo>
                  <a:pt x="67" y="162"/>
                </a:lnTo>
                <a:lnTo>
                  <a:pt x="72" y="165"/>
                </a:lnTo>
                <a:lnTo>
                  <a:pt x="67" y="163"/>
                </a:lnTo>
                <a:lnTo>
                  <a:pt x="65" y="170"/>
                </a:lnTo>
                <a:lnTo>
                  <a:pt x="67" y="175"/>
                </a:lnTo>
                <a:lnTo>
                  <a:pt x="70" y="175"/>
                </a:lnTo>
                <a:lnTo>
                  <a:pt x="70" y="178"/>
                </a:lnTo>
                <a:lnTo>
                  <a:pt x="67" y="182"/>
                </a:lnTo>
                <a:lnTo>
                  <a:pt x="63" y="191"/>
                </a:lnTo>
                <a:lnTo>
                  <a:pt x="63" y="196"/>
                </a:lnTo>
                <a:lnTo>
                  <a:pt x="60" y="193"/>
                </a:lnTo>
                <a:lnTo>
                  <a:pt x="60" y="198"/>
                </a:lnTo>
                <a:lnTo>
                  <a:pt x="65" y="205"/>
                </a:lnTo>
                <a:lnTo>
                  <a:pt x="63" y="198"/>
                </a:lnTo>
                <a:lnTo>
                  <a:pt x="67" y="198"/>
                </a:lnTo>
                <a:lnTo>
                  <a:pt x="75" y="203"/>
                </a:lnTo>
                <a:lnTo>
                  <a:pt x="75" y="200"/>
                </a:lnTo>
                <a:lnTo>
                  <a:pt x="72" y="196"/>
                </a:lnTo>
                <a:lnTo>
                  <a:pt x="75" y="196"/>
                </a:lnTo>
                <a:lnTo>
                  <a:pt x="81" y="200"/>
                </a:lnTo>
                <a:lnTo>
                  <a:pt x="86" y="200"/>
                </a:lnTo>
                <a:lnTo>
                  <a:pt x="86" y="198"/>
                </a:lnTo>
                <a:lnTo>
                  <a:pt x="90" y="198"/>
                </a:lnTo>
                <a:lnTo>
                  <a:pt x="91" y="193"/>
                </a:lnTo>
                <a:lnTo>
                  <a:pt x="103" y="195"/>
                </a:lnTo>
                <a:lnTo>
                  <a:pt x="96" y="196"/>
                </a:lnTo>
                <a:lnTo>
                  <a:pt x="91" y="208"/>
                </a:lnTo>
                <a:lnTo>
                  <a:pt x="96" y="218"/>
                </a:lnTo>
                <a:lnTo>
                  <a:pt x="100" y="216"/>
                </a:lnTo>
                <a:lnTo>
                  <a:pt x="100" y="221"/>
                </a:lnTo>
                <a:lnTo>
                  <a:pt x="103" y="218"/>
                </a:lnTo>
                <a:lnTo>
                  <a:pt x="108" y="218"/>
                </a:lnTo>
                <a:lnTo>
                  <a:pt x="106" y="223"/>
                </a:lnTo>
                <a:lnTo>
                  <a:pt x="108" y="225"/>
                </a:lnTo>
                <a:lnTo>
                  <a:pt x="103" y="228"/>
                </a:lnTo>
                <a:lnTo>
                  <a:pt x="105" y="233"/>
                </a:lnTo>
                <a:lnTo>
                  <a:pt x="101" y="238"/>
                </a:lnTo>
                <a:lnTo>
                  <a:pt x="105" y="241"/>
                </a:lnTo>
                <a:lnTo>
                  <a:pt x="108" y="245"/>
                </a:lnTo>
                <a:lnTo>
                  <a:pt x="111" y="245"/>
                </a:lnTo>
                <a:lnTo>
                  <a:pt x="110" y="246"/>
                </a:lnTo>
                <a:lnTo>
                  <a:pt x="106" y="246"/>
                </a:lnTo>
                <a:lnTo>
                  <a:pt x="103" y="243"/>
                </a:lnTo>
                <a:lnTo>
                  <a:pt x="101" y="243"/>
                </a:lnTo>
                <a:lnTo>
                  <a:pt x="103" y="246"/>
                </a:lnTo>
                <a:lnTo>
                  <a:pt x="105" y="248"/>
                </a:lnTo>
                <a:lnTo>
                  <a:pt x="101" y="248"/>
                </a:lnTo>
                <a:lnTo>
                  <a:pt x="98" y="245"/>
                </a:lnTo>
                <a:lnTo>
                  <a:pt x="91" y="246"/>
                </a:lnTo>
                <a:lnTo>
                  <a:pt x="88" y="246"/>
                </a:lnTo>
                <a:lnTo>
                  <a:pt x="80" y="250"/>
                </a:lnTo>
                <a:lnTo>
                  <a:pt x="75" y="255"/>
                </a:lnTo>
                <a:lnTo>
                  <a:pt x="70" y="258"/>
                </a:lnTo>
                <a:lnTo>
                  <a:pt x="67" y="261"/>
                </a:lnTo>
                <a:lnTo>
                  <a:pt x="72" y="261"/>
                </a:lnTo>
                <a:lnTo>
                  <a:pt x="73" y="261"/>
                </a:lnTo>
                <a:lnTo>
                  <a:pt x="73" y="260"/>
                </a:lnTo>
                <a:lnTo>
                  <a:pt x="81" y="258"/>
                </a:lnTo>
                <a:lnTo>
                  <a:pt x="81" y="261"/>
                </a:lnTo>
                <a:lnTo>
                  <a:pt x="83" y="265"/>
                </a:lnTo>
                <a:lnTo>
                  <a:pt x="80" y="266"/>
                </a:lnTo>
                <a:lnTo>
                  <a:pt x="81" y="270"/>
                </a:lnTo>
                <a:lnTo>
                  <a:pt x="85" y="270"/>
                </a:lnTo>
                <a:lnTo>
                  <a:pt x="78" y="278"/>
                </a:lnTo>
                <a:lnTo>
                  <a:pt x="75" y="280"/>
                </a:lnTo>
                <a:lnTo>
                  <a:pt x="72" y="283"/>
                </a:lnTo>
                <a:lnTo>
                  <a:pt x="70" y="283"/>
                </a:lnTo>
                <a:lnTo>
                  <a:pt x="65" y="286"/>
                </a:lnTo>
                <a:lnTo>
                  <a:pt x="60" y="286"/>
                </a:lnTo>
                <a:lnTo>
                  <a:pt x="55" y="289"/>
                </a:lnTo>
                <a:lnTo>
                  <a:pt x="60" y="289"/>
                </a:lnTo>
                <a:lnTo>
                  <a:pt x="60" y="293"/>
                </a:lnTo>
                <a:lnTo>
                  <a:pt x="57" y="294"/>
                </a:lnTo>
                <a:lnTo>
                  <a:pt x="62" y="294"/>
                </a:lnTo>
                <a:lnTo>
                  <a:pt x="62" y="296"/>
                </a:lnTo>
                <a:lnTo>
                  <a:pt x="63" y="298"/>
                </a:lnTo>
                <a:lnTo>
                  <a:pt x="67" y="296"/>
                </a:lnTo>
                <a:lnTo>
                  <a:pt x="70" y="294"/>
                </a:lnTo>
                <a:lnTo>
                  <a:pt x="77" y="293"/>
                </a:lnTo>
                <a:lnTo>
                  <a:pt x="77" y="294"/>
                </a:lnTo>
                <a:lnTo>
                  <a:pt x="81" y="296"/>
                </a:lnTo>
                <a:lnTo>
                  <a:pt x="78" y="298"/>
                </a:lnTo>
                <a:lnTo>
                  <a:pt x="78" y="299"/>
                </a:lnTo>
                <a:lnTo>
                  <a:pt x="85" y="299"/>
                </a:lnTo>
                <a:lnTo>
                  <a:pt x="85" y="298"/>
                </a:lnTo>
                <a:lnTo>
                  <a:pt x="88" y="298"/>
                </a:lnTo>
                <a:lnTo>
                  <a:pt x="91" y="301"/>
                </a:lnTo>
                <a:lnTo>
                  <a:pt x="95" y="304"/>
                </a:lnTo>
                <a:lnTo>
                  <a:pt x="101" y="304"/>
                </a:lnTo>
                <a:lnTo>
                  <a:pt x="105" y="301"/>
                </a:lnTo>
                <a:lnTo>
                  <a:pt x="108" y="299"/>
                </a:lnTo>
                <a:lnTo>
                  <a:pt x="113" y="298"/>
                </a:lnTo>
                <a:lnTo>
                  <a:pt x="115" y="296"/>
                </a:lnTo>
                <a:lnTo>
                  <a:pt x="118" y="294"/>
                </a:lnTo>
                <a:lnTo>
                  <a:pt x="113" y="299"/>
                </a:lnTo>
                <a:lnTo>
                  <a:pt x="108" y="304"/>
                </a:lnTo>
                <a:lnTo>
                  <a:pt x="106" y="311"/>
                </a:lnTo>
                <a:lnTo>
                  <a:pt x="103" y="311"/>
                </a:lnTo>
                <a:lnTo>
                  <a:pt x="100" y="311"/>
                </a:lnTo>
                <a:lnTo>
                  <a:pt x="96" y="309"/>
                </a:lnTo>
                <a:lnTo>
                  <a:pt x="86" y="309"/>
                </a:lnTo>
                <a:lnTo>
                  <a:pt x="80" y="311"/>
                </a:lnTo>
                <a:lnTo>
                  <a:pt x="80" y="314"/>
                </a:lnTo>
                <a:lnTo>
                  <a:pt x="77" y="316"/>
                </a:lnTo>
                <a:lnTo>
                  <a:pt x="72" y="316"/>
                </a:lnTo>
                <a:lnTo>
                  <a:pt x="72" y="324"/>
                </a:lnTo>
                <a:lnTo>
                  <a:pt x="68" y="328"/>
                </a:lnTo>
                <a:lnTo>
                  <a:pt x="67" y="329"/>
                </a:lnTo>
                <a:lnTo>
                  <a:pt x="62" y="331"/>
                </a:lnTo>
                <a:lnTo>
                  <a:pt x="60" y="334"/>
                </a:lnTo>
                <a:lnTo>
                  <a:pt x="58" y="334"/>
                </a:lnTo>
                <a:lnTo>
                  <a:pt x="57" y="336"/>
                </a:lnTo>
                <a:lnTo>
                  <a:pt x="52" y="341"/>
                </a:lnTo>
                <a:lnTo>
                  <a:pt x="50" y="339"/>
                </a:lnTo>
                <a:lnTo>
                  <a:pt x="45" y="343"/>
                </a:lnTo>
                <a:lnTo>
                  <a:pt x="45" y="346"/>
                </a:lnTo>
                <a:lnTo>
                  <a:pt x="50" y="346"/>
                </a:lnTo>
                <a:lnTo>
                  <a:pt x="50" y="343"/>
                </a:lnTo>
                <a:lnTo>
                  <a:pt x="55" y="344"/>
                </a:lnTo>
                <a:lnTo>
                  <a:pt x="57" y="34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3" name="9Slide.vn 61">
            <a:extLst>
              <a:ext uri="{FF2B5EF4-FFF2-40B4-BE49-F238E27FC236}">
                <a16:creationId xmlns:a16="http://schemas.microsoft.com/office/drawing/2014/main" id="{1AB11A02-E02F-4288-89D7-C449557C875B}"/>
              </a:ext>
            </a:extLst>
          </p:cNvPr>
          <p:cNvSpPr>
            <a:spLocks noEditPoints="1"/>
          </p:cNvSpPr>
          <p:nvPr/>
        </p:nvSpPr>
        <p:spPr bwMode="auto">
          <a:xfrm>
            <a:off x="8811774" y="2300189"/>
            <a:ext cx="252430" cy="205758"/>
          </a:xfrm>
          <a:custGeom>
            <a:avLst/>
            <a:gdLst/>
            <a:ahLst/>
            <a:cxnLst>
              <a:cxn ang="0">
                <a:pos x="248" y="130"/>
              </a:cxn>
              <a:cxn ang="0">
                <a:pos x="228" y="140"/>
              </a:cxn>
              <a:cxn ang="0">
                <a:pos x="234" y="125"/>
              </a:cxn>
              <a:cxn ang="0">
                <a:pos x="253" y="103"/>
              </a:cxn>
              <a:cxn ang="0">
                <a:pos x="261" y="100"/>
              </a:cxn>
              <a:cxn ang="0">
                <a:pos x="264" y="76"/>
              </a:cxn>
              <a:cxn ang="0">
                <a:pos x="271" y="57"/>
              </a:cxn>
              <a:cxn ang="0">
                <a:pos x="249" y="55"/>
              </a:cxn>
              <a:cxn ang="0">
                <a:pos x="233" y="47"/>
              </a:cxn>
              <a:cxn ang="0">
                <a:pos x="214" y="40"/>
              </a:cxn>
              <a:cxn ang="0">
                <a:pos x="196" y="32"/>
              </a:cxn>
              <a:cxn ang="0">
                <a:pos x="181" y="20"/>
              </a:cxn>
              <a:cxn ang="0">
                <a:pos x="163" y="2"/>
              </a:cxn>
              <a:cxn ang="0">
                <a:pos x="143" y="7"/>
              </a:cxn>
              <a:cxn ang="0">
                <a:pos x="133" y="33"/>
              </a:cxn>
              <a:cxn ang="0">
                <a:pos x="107" y="42"/>
              </a:cxn>
              <a:cxn ang="0">
                <a:pos x="90" y="50"/>
              </a:cxn>
              <a:cxn ang="0">
                <a:pos x="80" y="42"/>
              </a:cxn>
              <a:cxn ang="0">
                <a:pos x="65" y="45"/>
              </a:cxn>
              <a:cxn ang="0">
                <a:pos x="70" y="62"/>
              </a:cxn>
              <a:cxn ang="0">
                <a:pos x="58" y="68"/>
              </a:cxn>
              <a:cxn ang="0">
                <a:pos x="37" y="63"/>
              </a:cxn>
              <a:cxn ang="0">
                <a:pos x="18" y="67"/>
              </a:cxn>
              <a:cxn ang="0">
                <a:pos x="2" y="78"/>
              </a:cxn>
              <a:cxn ang="0">
                <a:pos x="4" y="78"/>
              </a:cxn>
              <a:cxn ang="0">
                <a:pos x="9" y="85"/>
              </a:cxn>
              <a:cxn ang="0">
                <a:pos x="9" y="95"/>
              </a:cxn>
              <a:cxn ang="0">
                <a:pos x="30" y="96"/>
              </a:cxn>
              <a:cxn ang="0">
                <a:pos x="43" y="100"/>
              </a:cxn>
              <a:cxn ang="0">
                <a:pos x="52" y="108"/>
              </a:cxn>
              <a:cxn ang="0">
                <a:pos x="63" y="108"/>
              </a:cxn>
              <a:cxn ang="0">
                <a:pos x="57" y="121"/>
              </a:cxn>
              <a:cxn ang="0">
                <a:pos x="80" y="135"/>
              </a:cxn>
              <a:cxn ang="0">
                <a:pos x="78" y="151"/>
              </a:cxn>
              <a:cxn ang="0">
                <a:pos x="87" y="158"/>
              </a:cxn>
              <a:cxn ang="0">
                <a:pos x="82" y="178"/>
              </a:cxn>
              <a:cxn ang="0">
                <a:pos x="72" y="213"/>
              </a:cxn>
              <a:cxn ang="0">
                <a:pos x="82" y="223"/>
              </a:cxn>
              <a:cxn ang="0">
                <a:pos x="113" y="233"/>
              </a:cxn>
              <a:cxn ang="0">
                <a:pos x="143" y="231"/>
              </a:cxn>
              <a:cxn ang="0">
                <a:pos x="171" y="238"/>
              </a:cxn>
              <a:cxn ang="0">
                <a:pos x="186" y="208"/>
              </a:cxn>
              <a:cxn ang="0">
                <a:pos x="206" y="213"/>
              </a:cxn>
              <a:cxn ang="0">
                <a:pos x="244" y="223"/>
              </a:cxn>
              <a:cxn ang="0">
                <a:pos x="268" y="201"/>
              </a:cxn>
              <a:cxn ang="0">
                <a:pos x="253" y="174"/>
              </a:cxn>
              <a:cxn ang="0">
                <a:pos x="253" y="153"/>
              </a:cxn>
              <a:cxn ang="0">
                <a:pos x="306" y="266"/>
              </a:cxn>
              <a:cxn ang="0">
                <a:pos x="299" y="258"/>
              </a:cxn>
              <a:cxn ang="0">
                <a:pos x="294" y="249"/>
              </a:cxn>
              <a:cxn ang="0">
                <a:pos x="294" y="241"/>
              </a:cxn>
              <a:cxn ang="0">
                <a:pos x="307" y="231"/>
              </a:cxn>
              <a:cxn ang="0">
                <a:pos x="312" y="221"/>
              </a:cxn>
              <a:cxn ang="0">
                <a:pos x="312" y="256"/>
              </a:cxn>
            </a:cxnLst>
            <a:rect l="0" t="0" r="r" b="b"/>
            <a:pathLst>
              <a:path w="316" h="266">
                <a:moveTo>
                  <a:pt x="254" y="145"/>
                </a:moveTo>
                <a:lnTo>
                  <a:pt x="254" y="141"/>
                </a:lnTo>
                <a:lnTo>
                  <a:pt x="251" y="140"/>
                </a:lnTo>
                <a:lnTo>
                  <a:pt x="249" y="135"/>
                </a:lnTo>
                <a:lnTo>
                  <a:pt x="248" y="130"/>
                </a:lnTo>
                <a:lnTo>
                  <a:pt x="239" y="130"/>
                </a:lnTo>
                <a:lnTo>
                  <a:pt x="236" y="133"/>
                </a:lnTo>
                <a:lnTo>
                  <a:pt x="239" y="138"/>
                </a:lnTo>
                <a:lnTo>
                  <a:pt x="233" y="140"/>
                </a:lnTo>
                <a:lnTo>
                  <a:pt x="228" y="140"/>
                </a:lnTo>
                <a:lnTo>
                  <a:pt x="228" y="136"/>
                </a:lnTo>
                <a:lnTo>
                  <a:pt x="229" y="135"/>
                </a:lnTo>
                <a:lnTo>
                  <a:pt x="233" y="135"/>
                </a:lnTo>
                <a:lnTo>
                  <a:pt x="233" y="131"/>
                </a:lnTo>
                <a:lnTo>
                  <a:pt x="234" y="125"/>
                </a:lnTo>
                <a:lnTo>
                  <a:pt x="239" y="115"/>
                </a:lnTo>
                <a:lnTo>
                  <a:pt x="244" y="115"/>
                </a:lnTo>
                <a:lnTo>
                  <a:pt x="248" y="108"/>
                </a:lnTo>
                <a:lnTo>
                  <a:pt x="253" y="106"/>
                </a:lnTo>
                <a:lnTo>
                  <a:pt x="253" y="103"/>
                </a:lnTo>
                <a:lnTo>
                  <a:pt x="248" y="100"/>
                </a:lnTo>
                <a:lnTo>
                  <a:pt x="249" y="96"/>
                </a:lnTo>
                <a:lnTo>
                  <a:pt x="256" y="96"/>
                </a:lnTo>
                <a:lnTo>
                  <a:pt x="258" y="100"/>
                </a:lnTo>
                <a:lnTo>
                  <a:pt x="261" y="100"/>
                </a:lnTo>
                <a:lnTo>
                  <a:pt x="269" y="98"/>
                </a:lnTo>
                <a:lnTo>
                  <a:pt x="268" y="93"/>
                </a:lnTo>
                <a:lnTo>
                  <a:pt x="263" y="91"/>
                </a:lnTo>
                <a:lnTo>
                  <a:pt x="263" y="85"/>
                </a:lnTo>
                <a:lnTo>
                  <a:pt x="264" y="76"/>
                </a:lnTo>
                <a:lnTo>
                  <a:pt x="268" y="75"/>
                </a:lnTo>
                <a:lnTo>
                  <a:pt x="268" y="71"/>
                </a:lnTo>
                <a:lnTo>
                  <a:pt x="271" y="65"/>
                </a:lnTo>
                <a:lnTo>
                  <a:pt x="276" y="60"/>
                </a:lnTo>
                <a:lnTo>
                  <a:pt x="271" y="57"/>
                </a:lnTo>
                <a:lnTo>
                  <a:pt x="268" y="57"/>
                </a:lnTo>
                <a:lnTo>
                  <a:pt x="261" y="53"/>
                </a:lnTo>
                <a:lnTo>
                  <a:pt x="258" y="55"/>
                </a:lnTo>
                <a:lnTo>
                  <a:pt x="254" y="55"/>
                </a:lnTo>
                <a:lnTo>
                  <a:pt x="249" y="55"/>
                </a:lnTo>
                <a:lnTo>
                  <a:pt x="246" y="55"/>
                </a:lnTo>
                <a:lnTo>
                  <a:pt x="241" y="52"/>
                </a:lnTo>
                <a:lnTo>
                  <a:pt x="241" y="50"/>
                </a:lnTo>
                <a:lnTo>
                  <a:pt x="236" y="47"/>
                </a:lnTo>
                <a:lnTo>
                  <a:pt x="233" y="47"/>
                </a:lnTo>
                <a:lnTo>
                  <a:pt x="228" y="47"/>
                </a:lnTo>
                <a:lnTo>
                  <a:pt x="224" y="42"/>
                </a:lnTo>
                <a:lnTo>
                  <a:pt x="221" y="42"/>
                </a:lnTo>
                <a:lnTo>
                  <a:pt x="218" y="43"/>
                </a:lnTo>
                <a:lnTo>
                  <a:pt x="214" y="40"/>
                </a:lnTo>
                <a:lnTo>
                  <a:pt x="209" y="40"/>
                </a:lnTo>
                <a:lnTo>
                  <a:pt x="203" y="33"/>
                </a:lnTo>
                <a:lnTo>
                  <a:pt x="201" y="33"/>
                </a:lnTo>
                <a:lnTo>
                  <a:pt x="198" y="32"/>
                </a:lnTo>
                <a:lnTo>
                  <a:pt x="196" y="32"/>
                </a:lnTo>
                <a:lnTo>
                  <a:pt x="193" y="33"/>
                </a:lnTo>
                <a:lnTo>
                  <a:pt x="188" y="30"/>
                </a:lnTo>
                <a:lnTo>
                  <a:pt x="188" y="23"/>
                </a:lnTo>
                <a:lnTo>
                  <a:pt x="185" y="23"/>
                </a:lnTo>
                <a:lnTo>
                  <a:pt x="181" y="20"/>
                </a:lnTo>
                <a:lnTo>
                  <a:pt x="178" y="20"/>
                </a:lnTo>
                <a:lnTo>
                  <a:pt x="171" y="15"/>
                </a:lnTo>
                <a:lnTo>
                  <a:pt x="170" y="12"/>
                </a:lnTo>
                <a:lnTo>
                  <a:pt x="165" y="10"/>
                </a:lnTo>
                <a:lnTo>
                  <a:pt x="163" y="2"/>
                </a:lnTo>
                <a:lnTo>
                  <a:pt x="161" y="0"/>
                </a:lnTo>
                <a:lnTo>
                  <a:pt x="160" y="2"/>
                </a:lnTo>
                <a:lnTo>
                  <a:pt x="151" y="5"/>
                </a:lnTo>
                <a:lnTo>
                  <a:pt x="150" y="3"/>
                </a:lnTo>
                <a:lnTo>
                  <a:pt x="143" y="7"/>
                </a:lnTo>
                <a:lnTo>
                  <a:pt x="141" y="12"/>
                </a:lnTo>
                <a:lnTo>
                  <a:pt x="141" y="17"/>
                </a:lnTo>
                <a:lnTo>
                  <a:pt x="141" y="25"/>
                </a:lnTo>
                <a:lnTo>
                  <a:pt x="133" y="30"/>
                </a:lnTo>
                <a:lnTo>
                  <a:pt x="133" y="33"/>
                </a:lnTo>
                <a:lnTo>
                  <a:pt x="126" y="35"/>
                </a:lnTo>
                <a:lnTo>
                  <a:pt x="121" y="35"/>
                </a:lnTo>
                <a:lnTo>
                  <a:pt x="118" y="33"/>
                </a:lnTo>
                <a:lnTo>
                  <a:pt x="108" y="38"/>
                </a:lnTo>
                <a:lnTo>
                  <a:pt x="107" y="42"/>
                </a:lnTo>
                <a:lnTo>
                  <a:pt x="108" y="45"/>
                </a:lnTo>
                <a:lnTo>
                  <a:pt x="111" y="47"/>
                </a:lnTo>
                <a:lnTo>
                  <a:pt x="107" y="50"/>
                </a:lnTo>
                <a:lnTo>
                  <a:pt x="100" y="52"/>
                </a:lnTo>
                <a:lnTo>
                  <a:pt x="90" y="50"/>
                </a:lnTo>
                <a:lnTo>
                  <a:pt x="87" y="48"/>
                </a:lnTo>
                <a:lnTo>
                  <a:pt x="82" y="50"/>
                </a:lnTo>
                <a:lnTo>
                  <a:pt x="82" y="47"/>
                </a:lnTo>
                <a:lnTo>
                  <a:pt x="78" y="45"/>
                </a:lnTo>
                <a:lnTo>
                  <a:pt x="80" y="42"/>
                </a:lnTo>
                <a:lnTo>
                  <a:pt x="75" y="40"/>
                </a:lnTo>
                <a:lnTo>
                  <a:pt x="72" y="42"/>
                </a:lnTo>
                <a:lnTo>
                  <a:pt x="65" y="40"/>
                </a:lnTo>
                <a:lnTo>
                  <a:pt x="63" y="40"/>
                </a:lnTo>
                <a:lnTo>
                  <a:pt x="65" y="45"/>
                </a:lnTo>
                <a:lnTo>
                  <a:pt x="63" y="47"/>
                </a:lnTo>
                <a:lnTo>
                  <a:pt x="72" y="53"/>
                </a:lnTo>
                <a:lnTo>
                  <a:pt x="70" y="55"/>
                </a:lnTo>
                <a:lnTo>
                  <a:pt x="72" y="58"/>
                </a:lnTo>
                <a:lnTo>
                  <a:pt x="70" y="62"/>
                </a:lnTo>
                <a:lnTo>
                  <a:pt x="73" y="65"/>
                </a:lnTo>
                <a:lnTo>
                  <a:pt x="73" y="70"/>
                </a:lnTo>
                <a:lnTo>
                  <a:pt x="65" y="68"/>
                </a:lnTo>
                <a:lnTo>
                  <a:pt x="62" y="70"/>
                </a:lnTo>
                <a:lnTo>
                  <a:pt x="58" y="68"/>
                </a:lnTo>
                <a:lnTo>
                  <a:pt x="53" y="70"/>
                </a:lnTo>
                <a:lnTo>
                  <a:pt x="52" y="68"/>
                </a:lnTo>
                <a:lnTo>
                  <a:pt x="47" y="71"/>
                </a:lnTo>
                <a:lnTo>
                  <a:pt x="40" y="63"/>
                </a:lnTo>
                <a:lnTo>
                  <a:pt x="37" y="63"/>
                </a:lnTo>
                <a:lnTo>
                  <a:pt x="30" y="63"/>
                </a:lnTo>
                <a:lnTo>
                  <a:pt x="27" y="68"/>
                </a:lnTo>
                <a:lnTo>
                  <a:pt x="23" y="67"/>
                </a:lnTo>
                <a:lnTo>
                  <a:pt x="20" y="68"/>
                </a:lnTo>
                <a:lnTo>
                  <a:pt x="18" y="67"/>
                </a:lnTo>
                <a:lnTo>
                  <a:pt x="13" y="68"/>
                </a:lnTo>
                <a:lnTo>
                  <a:pt x="10" y="70"/>
                </a:lnTo>
                <a:lnTo>
                  <a:pt x="4" y="71"/>
                </a:lnTo>
                <a:lnTo>
                  <a:pt x="0" y="75"/>
                </a:lnTo>
                <a:lnTo>
                  <a:pt x="2" y="78"/>
                </a:lnTo>
                <a:lnTo>
                  <a:pt x="5" y="76"/>
                </a:lnTo>
                <a:lnTo>
                  <a:pt x="10" y="76"/>
                </a:lnTo>
                <a:lnTo>
                  <a:pt x="12" y="78"/>
                </a:lnTo>
                <a:lnTo>
                  <a:pt x="7" y="78"/>
                </a:lnTo>
                <a:lnTo>
                  <a:pt x="4" y="78"/>
                </a:lnTo>
                <a:lnTo>
                  <a:pt x="5" y="83"/>
                </a:lnTo>
                <a:lnTo>
                  <a:pt x="7" y="80"/>
                </a:lnTo>
                <a:lnTo>
                  <a:pt x="10" y="80"/>
                </a:lnTo>
                <a:lnTo>
                  <a:pt x="10" y="83"/>
                </a:lnTo>
                <a:lnTo>
                  <a:pt x="9" y="85"/>
                </a:lnTo>
                <a:lnTo>
                  <a:pt x="4" y="85"/>
                </a:lnTo>
                <a:lnTo>
                  <a:pt x="4" y="86"/>
                </a:lnTo>
                <a:lnTo>
                  <a:pt x="9" y="86"/>
                </a:lnTo>
                <a:lnTo>
                  <a:pt x="10" y="91"/>
                </a:lnTo>
                <a:lnTo>
                  <a:pt x="9" y="95"/>
                </a:lnTo>
                <a:lnTo>
                  <a:pt x="13" y="91"/>
                </a:lnTo>
                <a:lnTo>
                  <a:pt x="17" y="91"/>
                </a:lnTo>
                <a:lnTo>
                  <a:pt x="20" y="91"/>
                </a:lnTo>
                <a:lnTo>
                  <a:pt x="28" y="95"/>
                </a:lnTo>
                <a:lnTo>
                  <a:pt x="30" y="96"/>
                </a:lnTo>
                <a:lnTo>
                  <a:pt x="33" y="96"/>
                </a:lnTo>
                <a:lnTo>
                  <a:pt x="38" y="100"/>
                </a:lnTo>
                <a:lnTo>
                  <a:pt x="42" y="96"/>
                </a:lnTo>
                <a:lnTo>
                  <a:pt x="45" y="96"/>
                </a:lnTo>
                <a:lnTo>
                  <a:pt x="43" y="100"/>
                </a:lnTo>
                <a:lnTo>
                  <a:pt x="45" y="101"/>
                </a:lnTo>
                <a:lnTo>
                  <a:pt x="48" y="100"/>
                </a:lnTo>
                <a:lnTo>
                  <a:pt x="52" y="101"/>
                </a:lnTo>
                <a:lnTo>
                  <a:pt x="50" y="105"/>
                </a:lnTo>
                <a:lnTo>
                  <a:pt x="52" y="108"/>
                </a:lnTo>
                <a:lnTo>
                  <a:pt x="55" y="108"/>
                </a:lnTo>
                <a:lnTo>
                  <a:pt x="60" y="106"/>
                </a:lnTo>
                <a:lnTo>
                  <a:pt x="63" y="106"/>
                </a:lnTo>
                <a:lnTo>
                  <a:pt x="67" y="110"/>
                </a:lnTo>
                <a:lnTo>
                  <a:pt x="63" y="108"/>
                </a:lnTo>
                <a:lnTo>
                  <a:pt x="58" y="108"/>
                </a:lnTo>
                <a:lnTo>
                  <a:pt x="57" y="111"/>
                </a:lnTo>
                <a:lnTo>
                  <a:pt x="58" y="113"/>
                </a:lnTo>
                <a:lnTo>
                  <a:pt x="60" y="118"/>
                </a:lnTo>
                <a:lnTo>
                  <a:pt x="57" y="121"/>
                </a:lnTo>
                <a:lnTo>
                  <a:pt x="58" y="123"/>
                </a:lnTo>
                <a:lnTo>
                  <a:pt x="62" y="125"/>
                </a:lnTo>
                <a:lnTo>
                  <a:pt x="68" y="131"/>
                </a:lnTo>
                <a:lnTo>
                  <a:pt x="75" y="131"/>
                </a:lnTo>
                <a:lnTo>
                  <a:pt x="80" y="135"/>
                </a:lnTo>
                <a:lnTo>
                  <a:pt x="80" y="138"/>
                </a:lnTo>
                <a:lnTo>
                  <a:pt x="82" y="141"/>
                </a:lnTo>
                <a:lnTo>
                  <a:pt x="80" y="146"/>
                </a:lnTo>
                <a:lnTo>
                  <a:pt x="80" y="146"/>
                </a:lnTo>
                <a:lnTo>
                  <a:pt x="78" y="151"/>
                </a:lnTo>
                <a:lnTo>
                  <a:pt x="82" y="151"/>
                </a:lnTo>
                <a:lnTo>
                  <a:pt x="90" y="156"/>
                </a:lnTo>
                <a:lnTo>
                  <a:pt x="95" y="169"/>
                </a:lnTo>
                <a:lnTo>
                  <a:pt x="88" y="163"/>
                </a:lnTo>
                <a:lnTo>
                  <a:pt x="87" y="158"/>
                </a:lnTo>
                <a:lnTo>
                  <a:pt x="82" y="156"/>
                </a:lnTo>
                <a:lnTo>
                  <a:pt x="80" y="158"/>
                </a:lnTo>
                <a:lnTo>
                  <a:pt x="78" y="168"/>
                </a:lnTo>
                <a:lnTo>
                  <a:pt x="78" y="176"/>
                </a:lnTo>
                <a:lnTo>
                  <a:pt x="82" y="178"/>
                </a:lnTo>
                <a:lnTo>
                  <a:pt x="78" y="181"/>
                </a:lnTo>
                <a:lnTo>
                  <a:pt x="77" y="196"/>
                </a:lnTo>
                <a:lnTo>
                  <a:pt x="73" y="208"/>
                </a:lnTo>
                <a:lnTo>
                  <a:pt x="67" y="211"/>
                </a:lnTo>
                <a:lnTo>
                  <a:pt x="72" y="213"/>
                </a:lnTo>
                <a:lnTo>
                  <a:pt x="72" y="214"/>
                </a:lnTo>
                <a:lnTo>
                  <a:pt x="75" y="214"/>
                </a:lnTo>
                <a:lnTo>
                  <a:pt x="75" y="219"/>
                </a:lnTo>
                <a:lnTo>
                  <a:pt x="75" y="223"/>
                </a:lnTo>
                <a:lnTo>
                  <a:pt x="82" y="223"/>
                </a:lnTo>
                <a:lnTo>
                  <a:pt x="92" y="226"/>
                </a:lnTo>
                <a:lnTo>
                  <a:pt x="97" y="231"/>
                </a:lnTo>
                <a:lnTo>
                  <a:pt x="102" y="228"/>
                </a:lnTo>
                <a:lnTo>
                  <a:pt x="107" y="233"/>
                </a:lnTo>
                <a:lnTo>
                  <a:pt x="113" y="233"/>
                </a:lnTo>
                <a:lnTo>
                  <a:pt x="116" y="234"/>
                </a:lnTo>
                <a:lnTo>
                  <a:pt x="121" y="231"/>
                </a:lnTo>
                <a:lnTo>
                  <a:pt x="131" y="231"/>
                </a:lnTo>
                <a:lnTo>
                  <a:pt x="136" y="233"/>
                </a:lnTo>
                <a:lnTo>
                  <a:pt x="143" y="231"/>
                </a:lnTo>
                <a:lnTo>
                  <a:pt x="150" y="236"/>
                </a:lnTo>
                <a:lnTo>
                  <a:pt x="161" y="234"/>
                </a:lnTo>
                <a:lnTo>
                  <a:pt x="170" y="239"/>
                </a:lnTo>
                <a:lnTo>
                  <a:pt x="171" y="239"/>
                </a:lnTo>
                <a:lnTo>
                  <a:pt x="171" y="238"/>
                </a:lnTo>
                <a:lnTo>
                  <a:pt x="170" y="231"/>
                </a:lnTo>
                <a:lnTo>
                  <a:pt x="171" y="224"/>
                </a:lnTo>
                <a:lnTo>
                  <a:pt x="173" y="219"/>
                </a:lnTo>
                <a:lnTo>
                  <a:pt x="178" y="216"/>
                </a:lnTo>
                <a:lnTo>
                  <a:pt x="186" y="208"/>
                </a:lnTo>
                <a:lnTo>
                  <a:pt x="190" y="208"/>
                </a:lnTo>
                <a:lnTo>
                  <a:pt x="191" y="209"/>
                </a:lnTo>
                <a:lnTo>
                  <a:pt x="198" y="209"/>
                </a:lnTo>
                <a:lnTo>
                  <a:pt x="203" y="213"/>
                </a:lnTo>
                <a:lnTo>
                  <a:pt x="206" y="213"/>
                </a:lnTo>
                <a:lnTo>
                  <a:pt x="211" y="211"/>
                </a:lnTo>
                <a:lnTo>
                  <a:pt x="214" y="209"/>
                </a:lnTo>
                <a:lnTo>
                  <a:pt x="229" y="218"/>
                </a:lnTo>
                <a:lnTo>
                  <a:pt x="233" y="221"/>
                </a:lnTo>
                <a:lnTo>
                  <a:pt x="244" y="223"/>
                </a:lnTo>
                <a:lnTo>
                  <a:pt x="248" y="218"/>
                </a:lnTo>
                <a:lnTo>
                  <a:pt x="248" y="216"/>
                </a:lnTo>
                <a:lnTo>
                  <a:pt x="251" y="211"/>
                </a:lnTo>
                <a:lnTo>
                  <a:pt x="266" y="201"/>
                </a:lnTo>
                <a:lnTo>
                  <a:pt x="268" y="201"/>
                </a:lnTo>
                <a:lnTo>
                  <a:pt x="266" y="196"/>
                </a:lnTo>
                <a:lnTo>
                  <a:pt x="269" y="189"/>
                </a:lnTo>
                <a:lnTo>
                  <a:pt x="261" y="189"/>
                </a:lnTo>
                <a:lnTo>
                  <a:pt x="254" y="184"/>
                </a:lnTo>
                <a:lnTo>
                  <a:pt x="253" y="174"/>
                </a:lnTo>
                <a:lnTo>
                  <a:pt x="248" y="168"/>
                </a:lnTo>
                <a:lnTo>
                  <a:pt x="251" y="165"/>
                </a:lnTo>
                <a:lnTo>
                  <a:pt x="256" y="165"/>
                </a:lnTo>
                <a:lnTo>
                  <a:pt x="258" y="156"/>
                </a:lnTo>
                <a:lnTo>
                  <a:pt x="253" y="153"/>
                </a:lnTo>
                <a:lnTo>
                  <a:pt x="253" y="148"/>
                </a:lnTo>
                <a:lnTo>
                  <a:pt x="254" y="145"/>
                </a:lnTo>
                <a:lnTo>
                  <a:pt x="254" y="145"/>
                </a:lnTo>
                <a:lnTo>
                  <a:pt x="254" y="145"/>
                </a:lnTo>
                <a:close/>
                <a:moveTo>
                  <a:pt x="306" y="266"/>
                </a:moveTo>
                <a:lnTo>
                  <a:pt x="298" y="263"/>
                </a:lnTo>
                <a:lnTo>
                  <a:pt x="298" y="261"/>
                </a:lnTo>
                <a:lnTo>
                  <a:pt x="299" y="259"/>
                </a:lnTo>
                <a:lnTo>
                  <a:pt x="301" y="259"/>
                </a:lnTo>
                <a:lnTo>
                  <a:pt x="299" y="258"/>
                </a:lnTo>
                <a:lnTo>
                  <a:pt x="298" y="258"/>
                </a:lnTo>
                <a:lnTo>
                  <a:pt x="298" y="254"/>
                </a:lnTo>
                <a:lnTo>
                  <a:pt x="294" y="253"/>
                </a:lnTo>
                <a:lnTo>
                  <a:pt x="293" y="251"/>
                </a:lnTo>
                <a:lnTo>
                  <a:pt x="294" y="249"/>
                </a:lnTo>
                <a:lnTo>
                  <a:pt x="294" y="248"/>
                </a:lnTo>
                <a:lnTo>
                  <a:pt x="291" y="246"/>
                </a:lnTo>
                <a:lnTo>
                  <a:pt x="291" y="243"/>
                </a:lnTo>
                <a:lnTo>
                  <a:pt x="293" y="243"/>
                </a:lnTo>
                <a:lnTo>
                  <a:pt x="294" y="241"/>
                </a:lnTo>
                <a:lnTo>
                  <a:pt x="291" y="238"/>
                </a:lnTo>
                <a:lnTo>
                  <a:pt x="294" y="233"/>
                </a:lnTo>
                <a:lnTo>
                  <a:pt x="303" y="231"/>
                </a:lnTo>
                <a:lnTo>
                  <a:pt x="304" y="228"/>
                </a:lnTo>
                <a:lnTo>
                  <a:pt x="307" y="231"/>
                </a:lnTo>
                <a:lnTo>
                  <a:pt x="309" y="231"/>
                </a:lnTo>
                <a:lnTo>
                  <a:pt x="311" y="228"/>
                </a:lnTo>
                <a:lnTo>
                  <a:pt x="309" y="224"/>
                </a:lnTo>
                <a:lnTo>
                  <a:pt x="309" y="221"/>
                </a:lnTo>
                <a:lnTo>
                  <a:pt x="312" y="221"/>
                </a:lnTo>
                <a:lnTo>
                  <a:pt x="312" y="226"/>
                </a:lnTo>
                <a:lnTo>
                  <a:pt x="312" y="233"/>
                </a:lnTo>
                <a:lnTo>
                  <a:pt x="316" y="241"/>
                </a:lnTo>
                <a:lnTo>
                  <a:pt x="312" y="251"/>
                </a:lnTo>
                <a:lnTo>
                  <a:pt x="312" y="256"/>
                </a:lnTo>
                <a:lnTo>
                  <a:pt x="309" y="264"/>
                </a:lnTo>
                <a:lnTo>
                  <a:pt x="306" y="26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4" name="9Slide.vn 62">
            <a:extLst>
              <a:ext uri="{FF2B5EF4-FFF2-40B4-BE49-F238E27FC236}">
                <a16:creationId xmlns:a16="http://schemas.microsoft.com/office/drawing/2014/main" id="{43BB08B5-9F2B-4397-BE96-3F229845D532}"/>
              </a:ext>
            </a:extLst>
          </p:cNvPr>
          <p:cNvSpPr>
            <a:spLocks/>
          </p:cNvSpPr>
          <p:nvPr/>
        </p:nvSpPr>
        <p:spPr bwMode="auto">
          <a:xfrm>
            <a:off x="9159067" y="2619736"/>
            <a:ext cx="6431" cy="4677"/>
          </a:xfrm>
          <a:custGeom>
            <a:avLst/>
            <a:gdLst/>
            <a:ahLst/>
            <a:cxnLst>
              <a:cxn ang="0">
                <a:pos x="0" y="0"/>
              </a:cxn>
              <a:cxn ang="0">
                <a:pos x="0" y="4"/>
              </a:cxn>
              <a:cxn ang="0">
                <a:pos x="5" y="7"/>
              </a:cxn>
              <a:cxn ang="0">
                <a:pos x="8" y="4"/>
              </a:cxn>
              <a:cxn ang="0">
                <a:pos x="8" y="0"/>
              </a:cxn>
              <a:cxn ang="0">
                <a:pos x="0" y="0"/>
              </a:cxn>
            </a:cxnLst>
            <a:rect l="0" t="0" r="r" b="b"/>
            <a:pathLst>
              <a:path w="8" h="7">
                <a:moveTo>
                  <a:pt x="0" y="0"/>
                </a:moveTo>
                <a:lnTo>
                  <a:pt x="0" y="4"/>
                </a:lnTo>
                <a:lnTo>
                  <a:pt x="5" y="7"/>
                </a:lnTo>
                <a:lnTo>
                  <a:pt x="8" y="4"/>
                </a:lnTo>
                <a:lnTo>
                  <a:pt x="8" y="0"/>
                </a:lnTo>
                <a:lnTo>
                  <a:pt x="0"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5" name="9Slide.vn 63">
            <a:extLst>
              <a:ext uri="{FF2B5EF4-FFF2-40B4-BE49-F238E27FC236}">
                <a16:creationId xmlns:a16="http://schemas.microsoft.com/office/drawing/2014/main" id="{9F2568A7-2B89-403F-8579-7525FBAF57A7}"/>
              </a:ext>
            </a:extLst>
          </p:cNvPr>
          <p:cNvSpPr>
            <a:spLocks noEditPoints="1"/>
          </p:cNvSpPr>
          <p:nvPr/>
        </p:nvSpPr>
        <p:spPr bwMode="auto">
          <a:xfrm>
            <a:off x="9009538" y="2385921"/>
            <a:ext cx="221881" cy="219787"/>
          </a:xfrm>
          <a:custGeom>
            <a:avLst/>
            <a:gdLst/>
            <a:ahLst/>
            <a:cxnLst>
              <a:cxn ang="0">
                <a:pos x="6" y="73"/>
              </a:cxn>
              <a:cxn ang="0">
                <a:pos x="10" y="45"/>
              </a:cxn>
              <a:cxn ang="0">
                <a:pos x="21" y="30"/>
              </a:cxn>
              <a:cxn ang="0">
                <a:pos x="50" y="30"/>
              </a:cxn>
              <a:cxn ang="0">
                <a:pos x="71" y="24"/>
              </a:cxn>
              <a:cxn ang="0">
                <a:pos x="88" y="4"/>
              </a:cxn>
              <a:cxn ang="0">
                <a:pos x="121" y="5"/>
              </a:cxn>
              <a:cxn ang="0">
                <a:pos x="154" y="24"/>
              </a:cxn>
              <a:cxn ang="0">
                <a:pos x="146" y="40"/>
              </a:cxn>
              <a:cxn ang="0">
                <a:pos x="124" y="50"/>
              </a:cxn>
              <a:cxn ang="0">
                <a:pos x="128" y="72"/>
              </a:cxn>
              <a:cxn ang="0">
                <a:pos x="149" y="92"/>
              </a:cxn>
              <a:cxn ang="0">
                <a:pos x="171" y="120"/>
              </a:cxn>
              <a:cxn ang="0">
                <a:pos x="194" y="138"/>
              </a:cxn>
              <a:cxn ang="0">
                <a:pos x="221" y="142"/>
              </a:cxn>
              <a:cxn ang="0">
                <a:pos x="221" y="155"/>
              </a:cxn>
              <a:cxn ang="0">
                <a:pos x="269" y="176"/>
              </a:cxn>
              <a:cxn ang="0">
                <a:pos x="272" y="195"/>
              </a:cxn>
              <a:cxn ang="0">
                <a:pos x="262" y="186"/>
              </a:cxn>
              <a:cxn ang="0">
                <a:pos x="246" y="178"/>
              </a:cxn>
              <a:cxn ang="0">
                <a:pos x="236" y="190"/>
              </a:cxn>
              <a:cxn ang="0">
                <a:pos x="237" y="201"/>
              </a:cxn>
              <a:cxn ang="0">
                <a:pos x="244" y="221"/>
              </a:cxn>
              <a:cxn ang="0">
                <a:pos x="227" y="245"/>
              </a:cxn>
              <a:cxn ang="0">
                <a:pos x="212" y="240"/>
              </a:cxn>
              <a:cxn ang="0">
                <a:pos x="221" y="226"/>
              </a:cxn>
              <a:cxn ang="0">
                <a:pos x="221" y="208"/>
              </a:cxn>
              <a:cxn ang="0">
                <a:pos x="207" y="191"/>
              </a:cxn>
              <a:cxn ang="0">
                <a:pos x="194" y="181"/>
              </a:cxn>
              <a:cxn ang="0">
                <a:pos x="182" y="171"/>
              </a:cxn>
              <a:cxn ang="0">
                <a:pos x="162" y="160"/>
              </a:cxn>
              <a:cxn ang="0">
                <a:pos x="146" y="155"/>
              </a:cxn>
              <a:cxn ang="0">
                <a:pos x="118" y="132"/>
              </a:cxn>
              <a:cxn ang="0">
                <a:pos x="96" y="112"/>
              </a:cxn>
              <a:cxn ang="0">
                <a:pos x="81" y="92"/>
              </a:cxn>
              <a:cxn ang="0">
                <a:pos x="64" y="77"/>
              </a:cxn>
              <a:cxn ang="0">
                <a:pos x="20" y="90"/>
              </a:cxn>
              <a:cxn ang="0">
                <a:pos x="41" y="160"/>
              </a:cxn>
              <a:cxn ang="0">
                <a:pos x="38" y="163"/>
              </a:cxn>
              <a:cxn ang="0">
                <a:pos x="99" y="128"/>
              </a:cxn>
              <a:cxn ang="0">
                <a:pos x="89" y="117"/>
              </a:cxn>
              <a:cxn ang="0">
                <a:pos x="79" y="115"/>
              </a:cxn>
              <a:cxn ang="0">
                <a:pos x="58" y="216"/>
              </a:cxn>
              <a:cxn ang="0">
                <a:pos x="71" y="213"/>
              </a:cxn>
              <a:cxn ang="0">
                <a:pos x="66" y="181"/>
              </a:cxn>
              <a:cxn ang="0">
                <a:pos x="64" y="161"/>
              </a:cxn>
              <a:cxn ang="0">
                <a:pos x="43" y="170"/>
              </a:cxn>
              <a:cxn ang="0">
                <a:pos x="41" y="181"/>
              </a:cxn>
              <a:cxn ang="0">
                <a:pos x="46" y="195"/>
              </a:cxn>
              <a:cxn ang="0">
                <a:pos x="46" y="220"/>
              </a:cxn>
              <a:cxn ang="0">
                <a:pos x="206" y="273"/>
              </a:cxn>
              <a:cxn ang="0">
                <a:pos x="211" y="243"/>
              </a:cxn>
              <a:cxn ang="0">
                <a:pos x="187" y="246"/>
              </a:cxn>
              <a:cxn ang="0">
                <a:pos x="151" y="245"/>
              </a:cxn>
              <a:cxn ang="0">
                <a:pos x="144" y="258"/>
              </a:cxn>
              <a:cxn ang="0">
                <a:pos x="179" y="271"/>
              </a:cxn>
              <a:cxn ang="0">
                <a:pos x="202" y="281"/>
              </a:cxn>
            </a:cxnLst>
            <a:rect l="0" t="0" r="r" b="b"/>
            <a:pathLst>
              <a:path w="275" h="281">
                <a:moveTo>
                  <a:pt x="20" y="90"/>
                </a:moveTo>
                <a:lnTo>
                  <a:pt x="18" y="85"/>
                </a:lnTo>
                <a:lnTo>
                  <a:pt x="21" y="78"/>
                </a:lnTo>
                <a:lnTo>
                  <a:pt x="13" y="78"/>
                </a:lnTo>
                <a:lnTo>
                  <a:pt x="6" y="73"/>
                </a:lnTo>
                <a:lnTo>
                  <a:pt x="5" y="63"/>
                </a:lnTo>
                <a:lnTo>
                  <a:pt x="0" y="57"/>
                </a:lnTo>
                <a:lnTo>
                  <a:pt x="3" y="54"/>
                </a:lnTo>
                <a:lnTo>
                  <a:pt x="8" y="54"/>
                </a:lnTo>
                <a:lnTo>
                  <a:pt x="10" y="45"/>
                </a:lnTo>
                <a:lnTo>
                  <a:pt x="5" y="42"/>
                </a:lnTo>
                <a:lnTo>
                  <a:pt x="5" y="37"/>
                </a:lnTo>
                <a:lnTo>
                  <a:pt x="6" y="34"/>
                </a:lnTo>
                <a:lnTo>
                  <a:pt x="11" y="37"/>
                </a:lnTo>
                <a:lnTo>
                  <a:pt x="21" y="30"/>
                </a:lnTo>
                <a:lnTo>
                  <a:pt x="28" y="32"/>
                </a:lnTo>
                <a:lnTo>
                  <a:pt x="36" y="19"/>
                </a:lnTo>
                <a:lnTo>
                  <a:pt x="43" y="22"/>
                </a:lnTo>
                <a:lnTo>
                  <a:pt x="41" y="27"/>
                </a:lnTo>
                <a:lnTo>
                  <a:pt x="50" y="30"/>
                </a:lnTo>
                <a:lnTo>
                  <a:pt x="51" y="35"/>
                </a:lnTo>
                <a:lnTo>
                  <a:pt x="56" y="27"/>
                </a:lnTo>
                <a:lnTo>
                  <a:pt x="56" y="20"/>
                </a:lnTo>
                <a:lnTo>
                  <a:pt x="66" y="24"/>
                </a:lnTo>
                <a:lnTo>
                  <a:pt x="71" y="24"/>
                </a:lnTo>
                <a:lnTo>
                  <a:pt x="74" y="27"/>
                </a:lnTo>
                <a:lnTo>
                  <a:pt x="76" y="19"/>
                </a:lnTo>
                <a:lnTo>
                  <a:pt x="86" y="17"/>
                </a:lnTo>
                <a:lnTo>
                  <a:pt x="83" y="9"/>
                </a:lnTo>
                <a:lnTo>
                  <a:pt x="88" y="4"/>
                </a:lnTo>
                <a:lnTo>
                  <a:pt x="96" y="7"/>
                </a:lnTo>
                <a:lnTo>
                  <a:pt x="109" y="0"/>
                </a:lnTo>
                <a:lnTo>
                  <a:pt x="114" y="2"/>
                </a:lnTo>
                <a:lnTo>
                  <a:pt x="123" y="0"/>
                </a:lnTo>
                <a:lnTo>
                  <a:pt x="121" y="5"/>
                </a:lnTo>
                <a:lnTo>
                  <a:pt x="134" y="12"/>
                </a:lnTo>
                <a:lnTo>
                  <a:pt x="148" y="14"/>
                </a:lnTo>
                <a:lnTo>
                  <a:pt x="156" y="14"/>
                </a:lnTo>
                <a:lnTo>
                  <a:pt x="159" y="17"/>
                </a:lnTo>
                <a:lnTo>
                  <a:pt x="154" y="24"/>
                </a:lnTo>
                <a:lnTo>
                  <a:pt x="156" y="27"/>
                </a:lnTo>
                <a:lnTo>
                  <a:pt x="153" y="32"/>
                </a:lnTo>
                <a:lnTo>
                  <a:pt x="154" y="39"/>
                </a:lnTo>
                <a:lnTo>
                  <a:pt x="149" y="39"/>
                </a:lnTo>
                <a:lnTo>
                  <a:pt x="146" y="40"/>
                </a:lnTo>
                <a:lnTo>
                  <a:pt x="143" y="42"/>
                </a:lnTo>
                <a:lnTo>
                  <a:pt x="136" y="42"/>
                </a:lnTo>
                <a:lnTo>
                  <a:pt x="131" y="47"/>
                </a:lnTo>
                <a:lnTo>
                  <a:pt x="126" y="47"/>
                </a:lnTo>
                <a:lnTo>
                  <a:pt x="124" y="50"/>
                </a:lnTo>
                <a:lnTo>
                  <a:pt x="128" y="55"/>
                </a:lnTo>
                <a:lnTo>
                  <a:pt x="131" y="58"/>
                </a:lnTo>
                <a:lnTo>
                  <a:pt x="126" y="63"/>
                </a:lnTo>
                <a:lnTo>
                  <a:pt x="124" y="65"/>
                </a:lnTo>
                <a:lnTo>
                  <a:pt x="128" y="72"/>
                </a:lnTo>
                <a:lnTo>
                  <a:pt x="128" y="77"/>
                </a:lnTo>
                <a:lnTo>
                  <a:pt x="131" y="80"/>
                </a:lnTo>
                <a:lnTo>
                  <a:pt x="141" y="85"/>
                </a:lnTo>
                <a:lnTo>
                  <a:pt x="148" y="88"/>
                </a:lnTo>
                <a:lnTo>
                  <a:pt x="149" y="92"/>
                </a:lnTo>
                <a:lnTo>
                  <a:pt x="166" y="107"/>
                </a:lnTo>
                <a:lnTo>
                  <a:pt x="166" y="110"/>
                </a:lnTo>
                <a:lnTo>
                  <a:pt x="167" y="112"/>
                </a:lnTo>
                <a:lnTo>
                  <a:pt x="167" y="117"/>
                </a:lnTo>
                <a:lnTo>
                  <a:pt x="171" y="120"/>
                </a:lnTo>
                <a:lnTo>
                  <a:pt x="176" y="125"/>
                </a:lnTo>
                <a:lnTo>
                  <a:pt x="179" y="130"/>
                </a:lnTo>
                <a:lnTo>
                  <a:pt x="186" y="135"/>
                </a:lnTo>
                <a:lnTo>
                  <a:pt x="189" y="137"/>
                </a:lnTo>
                <a:lnTo>
                  <a:pt x="194" y="138"/>
                </a:lnTo>
                <a:lnTo>
                  <a:pt x="197" y="140"/>
                </a:lnTo>
                <a:lnTo>
                  <a:pt x="207" y="140"/>
                </a:lnTo>
                <a:lnTo>
                  <a:pt x="211" y="142"/>
                </a:lnTo>
                <a:lnTo>
                  <a:pt x="216" y="140"/>
                </a:lnTo>
                <a:lnTo>
                  <a:pt x="221" y="142"/>
                </a:lnTo>
                <a:lnTo>
                  <a:pt x="219" y="145"/>
                </a:lnTo>
                <a:lnTo>
                  <a:pt x="214" y="148"/>
                </a:lnTo>
                <a:lnTo>
                  <a:pt x="214" y="152"/>
                </a:lnTo>
                <a:lnTo>
                  <a:pt x="216" y="155"/>
                </a:lnTo>
                <a:lnTo>
                  <a:pt x="221" y="155"/>
                </a:lnTo>
                <a:lnTo>
                  <a:pt x="231" y="156"/>
                </a:lnTo>
                <a:lnTo>
                  <a:pt x="249" y="165"/>
                </a:lnTo>
                <a:lnTo>
                  <a:pt x="257" y="170"/>
                </a:lnTo>
                <a:lnTo>
                  <a:pt x="260" y="175"/>
                </a:lnTo>
                <a:lnTo>
                  <a:pt x="269" y="176"/>
                </a:lnTo>
                <a:lnTo>
                  <a:pt x="274" y="180"/>
                </a:lnTo>
                <a:lnTo>
                  <a:pt x="275" y="183"/>
                </a:lnTo>
                <a:lnTo>
                  <a:pt x="274" y="188"/>
                </a:lnTo>
                <a:lnTo>
                  <a:pt x="272" y="191"/>
                </a:lnTo>
                <a:lnTo>
                  <a:pt x="272" y="195"/>
                </a:lnTo>
                <a:lnTo>
                  <a:pt x="272" y="195"/>
                </a:lnTo>
                <a:lnTo>
                  <a:pt x="270" y="196"/>
                </a:lnTo>
                <a:lnTo>
                  <a:pt x="267" y="195"/>
                </a:lnTo>
                <a:lnTo>
                  <a:pt x="264" y="191"/>
                </a:lnTo>
                <a:lnTo>
                  <a:pt x="262" y="186"/>
                </a:lnTo>
                <a:lnTo>
                  <a:pt x="262" y="183"/>
                </a:lnTo>
                <a:lnTo>
                  <a:pt x="259" y="183"/>
                </a:lnTo>
                <a:lnTo>
                  <a:pt x="252" y="181"/>
                </a:lnTo>
                <a:lnTo>
                  <a:pt x="251" y="180"/>
                </a:lnTo>
                <a:lnTo>
                  <a:pt x="246" y="178"/>
                </a:lnTo>
                <a:lnTo>
                  <a:pt x="242" y="178"/>
                </a:lnTo>
                <a:lnTo>
                  <a:pt x="241" y="180"/>
                </a:lnTo>
                <a:lnTo>
                  <a:pt x="239" y="185"/>
                </a:lnTo>
                <a:lnTo>
                  <a:pt x="236" y="188"/>
                </a:lnTo>
                <a:lnTo>
                  <a:pt x="236" y="190"/>
                </a:lnTo>
                <a:lnTo>
                  <a:pt x="236" y="193"/>
                </a:lnTo>
                <a:lnTo>
                  <a:pt x="232" y="196"/>
                </a:lnTo>
                <a:lnTo>
                  <a:pt x="232" y="200"/>
                </a:lnTo>
                <a:lnTo>
                  <a:pt x="234" y="201"/>
                </a:lnTo>
                <a:lnTo>
                  <a:pt x="237" y="201"/>
                </a:lnTo>
                <a:lnTo>
                  <a:pt x="244" y="208"/>
                </a:lnTo>
                <a:lnTo>
                  <a:pt x="246" y="210"/>
                </a:lnTo>
                <a:lnTo>
                  <a:pt x="244" y="216"/>
                </a:lnTo>
                <a:lnTo>
                  <a:pt x="246" y="218"/>
                </a:lnTo>
                <a:lnTo>
                  <a:pt x="244" y="221"/>
                </a:lnTo>
                <a:lnTo>
                  <a:pt x="241" y="221"/>
                </a:lnTo>
                <a:lnTo>
                  <a:pt x="236" y="226"/>
                </a:lnTo>
                <a:lnTo>
                  <a:pt x="236" y="236"/>
                </a:lnTo>
                <a:lnTo>
                  <a:pt x="229" y="241"/>
                </a:lnTo>
                <a:lnTo>
                  <a:pt x="227" y="245"/>
                </a:lnTo>
                <a:lnTo>
                  <a:pt x="224" y="250"/>
                </a:lnTo>
                <a:lnTo>
                  <a:pt x="217" y="250"/>
                </a:lnTo>
                <a:lnTo>
                  <a:pt x="212" y="245"/>
                </a:lnTo>
                <a:lnTo>
                  <a:pt x="212" y="241"/>
                </a:lnTo>
                <a:lnTo>
                  <a:pt x="212" y="240"/>
                </a:lnTo>
                <a:lnTo>
                  <a:pt x="216" y="240"/>
                </a:lnTo>
                <a:lnTo>
                  <a:pt x="219" y="236"/>
                </a:lnTo>
                <a:lnTo>
                  <a:pt x="219" y="231"/>
                </a:lnTo>
                <a:lnTo>
                  <a:pt x="219" y="228"/>
                </a:lnTo>
                <a:lnTo>
                  <a:pt x="221" y="226"/>
                </a:lnTo>
                <a:lnTo>
                  <a:pt x="222" y="226"/>
                </a:lnTo>
                <a:lnTo>
                  <a:pt x="226" y="223"/>
                </a:lnTo>
                <a:lnTo>
                  <a:pt x="226" y="220"/>
                </a:lnTo>
                <a:lnTo>
                  <a:pt x="222" y="216"/>
                </a:lnTo>
                <a:lnTo>
                  <a:pt x="221" y="208"/>
                </a:lnTo>
                <a:lnTo>
                  <a:pt x="217" y="205"/>
                </a:lnTo>
                <a:lnTo>
                  <a:pt x="217" y="198"/>
                </a:lnTo>
                <a:lnTo>
                  <a:pt x="214" y="191"/>
                </a:lnTo>
                <a:lnTo>
                  <a:pt x="211" y="190"/>
                </a:lnTo>
                <a:lnTo>
                  <a:pt x="207" y="191"/>
                </a:lnTo>
                <a:lnTo>
                  <a:pt x="202" y="190"/>
                </a:lnTo>
                <a:lnTo>
                  <a:pt x="201" y="186"/>
                </a:lnTo>
                <a:lnTo>
                  <a:pt x="196" y="186"/>
                </a:lnTo>
                <a:lnTo>
                  <a:pt x="192" y="183"/>
                </a:lnTo>
                <a:lnTo>
                  <a:pt x="194" y="181"/>
                </a:lnTo>
                <a:lnTo>
                  <a:pt x="194" y="178"/>
                </a:lnTo>
                <a:lnTo>
                  <a:pt x="191" y="175"/>
                </a:lnTo>
                <a:lnTo>
                  <a:pt x="187" y="173"/>
                </a:lnTo>
                <a:lnTo>
                  <a:pt x="182" y="173"/>
                </a:lnTo>
                <a:lnTo>
                  <a:pt x="182" y="171"/>
                </a:lnTo>
                <a:lnTo>
                  <a:pt x="179" y="170"/>
                </a:lnTo>
                <a:lnTo>
                  <a:pt x="176" y="170"/>
                </a:lnTo>
                <a:lnTo>
                  <a:pt x="172" y="168"/>
                </a:lnTo>
                <a:lnTo>
                  <a:pt x="167" y="160"/>
                </a:lnTo>
                <a:lnTo>
                  <a:pt x="162" y="160"/>
                </a:lnTo>
                <a:lnTo>
                  <a:pt x="158" y="158"/>
                </a:lnTo>
                <a:lnTo>
                  <a:pt x="154" y="160"/>
                </a:lnTo>
                <a:lnTo>
                  <a:pt x="151" y="160"/>
                </a:lnTo>
                <a:lnTo>
                  <a:pt x="149" y="156"/>
                </a:lnTo>
                <a:lnTo>
                  <a:pt x="146" y="155"/>
                </a:lnTo>
                <a:lnTo>
                  <a:pt x="141" y="153"/>
                </a:lnTo>
                <a:lnTo>
                  <a:pt x="131" y="148"/>
                </a:lnTo>
                <a:lnTo>
                  <a:pt x="121" y="137"/>
                </a:lnTo>
                <a:lnTo>
                  <a:pt x="119" y="135"/>
                </a:lnTo>
                <a:lnTo>
                  <a:pt x="118" y="132"/>
                </a:lnTo>
                <a:lnTo>
                  <a:pt x="113" y="127"/>
                </a:lnTo>
                <a:lnTo>
                  <a:pt x="106" y="127"/>
                </a:lnTo>
                <a:lnTo>
                  <a:pt x="106" y="122"/>
                </a:lnTo>
                <a:lnTo>
                  <a:pt x="99" y="117"/>
                </a:lnTo>
                <a:lnTo>
                  <a:pt x="96" y="112"/>
                </a:lnTo>
                <a:lnTo>
                  <a:pt x="89" y="110"/>
                </a:lnTo>
                <a:lnTo>
                  <a:pt x="89" y="103"/>
                </a:lnTo>
                <a:lnTo>
                  <a:pt x="86" y="102"/>
                </a:lnTo>
                <a:lnTo>
                  <a:pt x="86" y="98"/>
                </a:lnTo>
                <a:lnTo>
                  <a:pt x="81" y="92"/>
                </a:lnTo>
                <a:lnTo>
                  <a:pt x="79" y="88"/>
                </a:lnTo>
                <a:lnTo>
                  <a:pt x="78" y="85"/>
                </a:lnTo>
                <a:lnTo>
                  <a:pt x="76" y="82"/>
                </a:lnTo>
                <a:lnTo>
                  <a:pt x="69" y="80"/>
                </a:lnTo>
                <a:lnTo>
                  <a:pt x="64" y="77"/>
                </a:lnTo>
                <a:lnTo>
                  <a:pt x="48" y="73"/>
                </a:lnTo>
                <a:lnTo>
                  <a:pt x="36" y="80"/>
                </a:lnTo>
                <a:lnTo>
                  <a:pt x="36" y="83"/>
                </a:lnTo>
                <a:lnTo>
                  <a:pt x="31" y="88"/>
                </a:lnTo>
                <a:lnTo>
                  <a:pt x="20" y="90"/>
                </a:lnTo>
                <a:lnTo>
                  <a:pt x="20" y="90"/>
                </a:lnTo>
                <a:close/>
                <a:moveTo>
                  <a:pt x="38" y="163"/>
                </a:moveTo>
                <a:lnTo>
                  <a:pt x="40" y="163"/>
                </a:lnTo>
                <a:lnTo>
                  <a:pt x="40" y="161"/>
                </a:lnTo>
                <a:lnTo>
                  <a:pt x="41" y="160"/>
                </a:lnTo>
                <a:lnTo>
                  <a:pt x="40" y="158"/>
                </a:lnTo>
                <a:lnTo>
                  <a:pt x="38" y="160"/>
                </a:lnTo>
                <a:lnTo>
                  <a:pt x="38" y="161"/>
                </a:lnTo>
                <a:lnTo>
                  <a:pt x="38" y="163"/>
                </a:lnTo>
                <a:lnTo>
                  <a:pt x="38" y="163"/>
                </a:lnTo>
                <a:close/>
                <a:moveTo>
                  <a:pt x="99" y="128"/>
                </a:moveTo>
                <a:lnTo>
                  <a:pt x="101" y="130"/>
                </a:lnTo>
                <a:lnTo>
                  <a:pt x="101" y="128"/>
                </a:lnTo>
                <a:lnTo>
                  <a:pt x="99" y="128"/>
                </a:lnTo>
                <a:lnTo>
                  <a:pt x="99" y="128"/>
                </a:lnTo>
                <a:close/>
                <a:moveTo>
                  <a:pt x="79" y="115"/>
                </a:moveTo>
                <a:lnTo>
                  <a:pt x="78" y="118"/>
                </a:lnTo>
                <a:lnTo>
                  <a:pt x="81" y="118"/>
                </a:lnTo>
                <a:lnTo>
                  <a:pt x="84" y="117"/>
                </a:lnTo>
                <a:lnTo>
                  <a:pt x="89" y="117"/>
                </a:lnTo>
                <a:lnTo>
                  <a:pt x="88" y="115"/>
                </a:lnTo>
                <a:lnTo>
                  <a:pt x="86" y="112"/>
                </a:lnTo>
                <a:lnTo>
                  <a:pt x="84" y="113"/>
                </a:lnTo>
                <a:lnTo>
                  <a:pt x="79" y="115"/>
                </a:lnTo>
                <a:lnTo>
                  <a:pt x="79" y="115"/>
                </a:lnTo>
                <a:close/>
                <a:moveTo>
                  <a:pt x="50" y="223"/>
                </a:moveTo>
                <a:lnTo>
                  <a:pt x="51" y="221"/>
                </a:lnTo>
                <a:lnTo>
                  <a:pt x="55" y="223"/>
                </a:lnTo>
                <a:lnTo>
                  <a:pt x="58" y="221"/>
                </a:lnTo>
                <a:lnTo>
                  <a:pt x="58" y="216"/>
                </a:lnTo>
                <a:lnTo>
                  <a:pt x="59" y="213"/>
                </a:lnTo>
                <a:lnTo>
                  <a:pt x="64" y="215"/>
                </a:lnTo>
                <a:lnTo>
                  <a:pt x="66" y="216"/>
                </a:lnTo>
                <a:lnTo>
                  <a:pt x="69" y="216"/>
                </a:lnTo>
                <a:lnTo>
                  <a:pt x="71" y="213"/>
                </a:lnTo>
                <a:lnTo>
                  <a:pt x="71" y="205"/>
                </a:lnTo>
                <a:lnTo>
                  <a:pt x="73" y="203"/>
                </a:lnTo>
                <a:lnTo>
                  <a:pt x="71" y="195"/>
                </a:lnTo>
                <a:lnTo>
                  <a:pt x="73" y="186"/>
                </a:lnTo>
                <a:lnTo>
                  <a:pt x="66" y="181"/>
                </a:lnTo>
                <a:lnTo>
                  <a:pt x="73" y="178"/>
                </a:lnTo>
                <a:lnTo>
                  <a:pt x="73" y="175"/>
                </a:lnTo>
                <a:lnTo>
                  <a:pt x="71" y="170"/>
                </a:lnTo>
                <a:lnTo>
                  <a:pt x="68" y="166"/>
                </a:lnTo>
                <a:lnTo>
                  <a:pt x="64" y="161"/>
                </a:lnTo>
                <a:lnTo>
                  <a:pt x="63" y="163"/>
                </a:lnTo>
                <a:lnTo>
                  <a:pt x="59" y="160"/>
                </a:lnTo>
                <a:lnTo>
                  <a:pt x="56" y="160"/>
                </a:lnTo>
                <a:lnTo>
                  <a:pt x="46" y="170"/>
                </a:lnTo>
                <a:lnTo>
                  <a:pt x="43" y="170"/>
                </a:lnTo>
                <a:lnTo>
                  <a:pt x="38" y="166"/>
                </a:lnTo>
                <a:lnTo>
                  <a:pt x="38" y="171"/>
                </a:lnTo>
                <a:lnTo>
                  <a:pt x="36" y="175"/>
                </a:lnTo>
                <a:lnTo>
                  <a:pt x="40" y="178"/>
                </a:lnTo>
                <a:lnTo>
                  <a:pt x="41" y="181"/>
                </a:lnTo>
                <a:lnTo>
                  <a:pt x="45" y="183"/>
                </a:lnTo>
                <a:lnTo>
                  <a:pt x="45" y="188"/>
                </a:lnTo>
                <a:lnTo>
                  <a:pt x="41" y="191"/>
                </a:lnTo>
                <a:lnTo>
                  <a:pt x="43" y="195"/>
                </a:lnTo>
                <a:lnTo>
                  <a:pt x="46" y="195"/>
                </a:lnTo>
                <a:lnTo>
                  <a:pt x="46" y="196"/>
                </a:lnTo>
                <a:lnTo>
                  <a:pt x="45" y="200"/>
                </a:lnTo>
                <a:lnTo>
                  <a:pt x="41" y="208"/>
                </a:lnTo>
                <a:lnTo>
                  <a:pt x="45" y="210"/>
                </a:lnTo>
                <a:lnTo>
                  <a:pt x="46" y="220"/>
                </a:lnTo>
                <a:lnTo>
                  <a:pt x="50" y="223"/>
                </a:lnTo>
                <a:lnTo>
                  <a:pt x="50" y="223"/>
                </a:lnTo>
                <a:close/>
                <a:moveTo>
                  <a:pt x="202" y="281"/>
                </a:moveTo>
                <a:lnTo>
                  <a:pt x="202" y="274"/>
                </a:lnTo>
                <a:lnTo>
                  <a:pt x="206" y="273"/>
                </a:lnTo>
                <a:lnTo>
                  <a:pt x="204" y="268"/>
                </a:lnTo>
                <a:lnTo>
                  <a:pt x="201" y="263"/>
                </a:lnTo>
                <a:lnTo>
                  <a:pt x="204" y="251"/>
                </a:lnTo>
                <a:lnTo>
                  <a:pt x="209" y="248"/>
                </a:lnTo>
                <a:lnTo>
                  <a:pt x="211" y="243"/>
                </a:lnTo>
                <a:lnTo>
                  <a:pt x="206" y="238"/>
                </a:lnTo>
                <a:lnTo>
                  <a:pt x="201" y="243"/>
                </a:lnTo>
                <a:lnTo>
                  <a:pt x="197" y="243"/>
                </a:lnTo>
                <a:lnTo>
                  <a:pt x="192" y="241"/>
                </a:lnTo>
                <a:lnTo>
                  <a:pt x="187" y="246"/>
                </a:lnTo>
                <a:lnTo>
                  <a:pt x="176" y="245"/>
                </a:lnTo>
                <a:lnTo>
                  <a:pt x="167" y="248"/>
                </a:lnTo>
                <a:lnTo>
                  <a:pt x="161" y="246"/>
                </a:lnTo>
                <a:lnTo>
                  <a:pt x="156" y="243"/>
                </a:lnTo>
                <a:lnTo>
                  <a:pt x="151" y="245"/>
                </a:lnTo>
                <a:lnTo>
                  <a:pt x="148" y="246"/>
                </a:lnTo>
                <a:lnTo>
                  <a:pt x="146" y="245"/>
                </a:lnTo>
                <a:lnTo>
                  <a:pt x="141" y="246"/>
                </a:lnTo>
                <a:lnTo>
                  <a:pt x="139" y="253"/>
                </a:lnTo>
                <a:lnTo>
                  <a:pt x="144" y="258"/>
                </a:lnTo>
                <a:lnTo>
                  <a:pt x="151" y="258"/>
                </a:lnTo>
                <a:lnTo>
                  <a:pt x="159" y="263"/>
                </a:lnTo>
                <a:lnTo>
                  <a:pt x="164" y="264"/>
                </a:lnTo>
                <a:lnTo>
                  <a:pt x="169" y="268"/>
                </a:lnTo>
                <a:lnTo>
                  <a:pt x="179" y="271"/>
                </a:lnTo>
                <a:lnTo>
                  <a:pt x="182" y="271"/>
                </a:lnTo>
                <a:lnTo>
                  <a:pt x="186" y="274"/>
                </a:lnTo>
                <a:lnTo>
                  <a:pt x="187" y="278"/>
                </a:lnTo>
                <a:lnTo>
                  <a:pt x="199" y="281"/>
                </a:lnTo>
                <a:lnTo>
                  <a:pt x="202" y="28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6" name="9Slide.vn 64">
            <a:extLst>
              <a:ext uri="{FF2B5EF4-FFF2-40B4-BE49-F238E27FC236}">
                <a16:creationId xmlns:a16="http://schemas.microsoft.com/office/drawing/2014/main" id="{C4C976FB-0B33-47C9-A38D-D1C8553A1852}"/>
              </a:ext>
            </a:extLst>
          </p:cNvPr>
          <p:cNvSpPr>
            <a:spLocks noEditPoints="1"/>
          </p:cNvSpPr>
          <p:nvPr/>
        </p:nvSpPr>
        <p:spPr bwMode="auto">
          <a:xfrm>
            <a:off x="8728167" y="2456066"/>
            <a:ext cx="221881" cy="158994"/>
          </a:xfrm>
          <a:custGeom>
            <a:avLst/>
            <a:gdLst/>
            <a:ahLst/>
            <a:cxnLst>
              <a:cxn ang="0">
                <a:pos x="175" y="13"/>
              </a:cxn>
              <a:cxn ang="0">
                <a:pos x="178" y="22"/>
              </a:cxn>
              <a:cxn ang="0">
                <a:pos x="200" y="30"/>
              </a:cxn>
              <a:cxn ang="0">
                <a:pos x="216" y="32"/>
              </a:cxn>
              <a:cxn ang="0">
                <a:pos x="234" y="30"/>
              </a:cxn>
              <a:cxn ang="0">
                <a:pos x="253" y="35"/>
              </a:cxn>
              <a:cxn ang="0">
                <a:pos x="274" y="38"/>
              </a:cxn>
              <a:cxn ang="0">
                <a:pos x="273" y="50"/>
              </a:cxn>
              <a:cxn ang="0">
                <a:pos x="261" y="65"/>
              </a:cxn>
              <a:cxn ang="0">
                <a:pos x="256" y="70"/>
              </a:cxn>
              <a:cxn ang="0">
                <a:pos x="233" y="76"/>
              </a:cxn>
              <a:cxn ang="0">
                <a:pos x="229" y="85"/>
              </a:cxn>
              <a:cxn ang="0">
                <a:pos x="226" y="86"/>
              </a:cxn>
              <a:cxn ang="0">
                <a:pos x="211" y="98"/>
              </a:cxn>
              <a:cxn ang="0">
                <a:pos x="203" y="121"/>
              </a:cxn>
              <a:cxn ang="0">
                <a:pos x="214" y="135"/>
              </a:cxn>
              <a:cxn ang="0">
                <a:pos x="201" y="146"/>
              </a:cxn>
              <a:cxn ang="0">
                <a:pos x="195" y="164"/>
              </a:cxn>
              <a:cxn ang="0">
                <a:pos x="170" y="174"/>
              </a:cxn>
              <a:cxn ang="0">
                <a:pos x="160" y="184"/>
              </a:cxn>
              <a:cxn ang="0">
                <a:pos x="148" y="188"/>
              </a:cxn>
              <a:cxn ang="0">
                <a:pos x="138" y="188"/>
              </a:cxn>
              <a:cxn ang="0">
                <a:pos x="118" y="186"/>
              </a:cxn>
              <a:cxn ang="0">
                <a:pos x="93" y="194"/>
              </a:cxn>
              <a:cxn ang="0">
                <a:pos x="82" y="204"/>
              </a:cxn>
              <a:cxn ang="0">
                <a:pos x="62" y="186"/>
              </a:cxn>
              <a:cxn ang="0">
                <a:pos x="45" y="176"/>
              </a:cxn>
              <a:cxn ang="0">
                <a:pos x="38" y="164"/>
              </a:cxn>
              <a:cxn ang="0">
                <a:pos x="50" y="146"/>
              </a:cxn>
              <a:cxn ang="0">
                <a:pos x="48" y="133"/>
              </a:cxn>
              <a:cxn ang="0">
                <a:pos x="37" y="110"/>
              </a:cxn>
              <a:cxn ang="0">
                <a:pos x="53" y="101"/>
              </a:cxn>
              <a:cxn ang="0">
                <a:pos x="55" y="78"/>
              </a:cxn>
              <a:cxn ang="0">
                <a:pos x="67" y="65"/>
              </a:cxn>
              <a:cxn ang="0">
                <a:pos x="62" y="50"/>
              </a:cxn>
              <a:cxn ang="0">
                <a:pos x="33" y="50"/>
              </a:cxn>
              <a:cxn ang="0">
                <a:pos x="23" y="45"/>
              </a:cxn>
              <a:cxn ang="0">
                <a:pos x="9" y="45"/>
              </a:cxn>
              <a:cxn ang="0">
                <a:pos x="13" y="37"/>
              </a:cxn>
              <a:cxn ang="0">
                <a:pos x="9" y="33"/>
              </a:cxn>
              <a:cxn ang="0">
                <a:pos x="5" y="27"/>
              </a:cxn>
              <a:cxn ang="0">
                <a:pos x="0" y="20"/>
              </a:cxn>
              <a:cxn ang="0">
                <a:pos x="15" y="13"/>
              </a:cxn>
              <a:cxn ang="0">
                <a:pos x="23" y="8"/>
              </a:cxn>
              <a:cxn ang="0">
                <a:pos x="33" y="3"/>
              </a:cxn>
              <a:cxn ang="0">
                <a:pos x="48" y="7"/>
              </a:cxn>
              <a:cxn ang="0">
                <a:pos x="63" y="7"/>
              </a:cxn>
              <a:cxn ang="0">
                <a:pos x="78" y="3"/>
              </a:cxn>
              <a:cxn ang="0">
                <a:pos x="110" y="12"/>
              </a:cxn>
              <a:cxn ang="0">
                <a:pos x="131" y="10"/>
              </a:cxn>
              <a:cxn ang="0">
                <a:pos x="150" y="8"/>
              </a:cxn>
              <a:cxn ang="0">
                <a:pos x="168" y="12"/>
              </a:cxn>
              <a:cxn ang="0">
                <a:pos x="244" y="136"/>
              </a:cxn>
              <a:cxn ang="0">
                <a:pos x="248" y="126"/>
              </a:cxn>
              <a:cxn ang="0">
                <a:pos x="244" y="136"/>
              </a:cxn>
            </a:cxnLst>
            <a:rect l="0" t="0" r="r" b="b"/>
            <a:pathLst>
              <a:path w="276" h="204">
                <a:moveTo>
                  <a:pt x="170" y="10"/>
                </a:moveTo>
                <a:lnTo>
                  <a:pt x="175" y="12"/>
                </a:lnTo>
                <a:lnTo>
                  <a:pt x="175" y="13"/>
                </a:lnTo>
                <a:lnTo>
                  <a:pt x="178" y="13"/>
                </a:lnTo>
                <a:lnTo>
                  <a:pt x="178" y="18"/>
                </a:lnTo>
                <a:lnTo>
                  <a:pt x="178" y="22"/>
                </a:lnTo>
                <a:lnTo>
                  <a:pt x="185" y="22"/>
                </a:lnTo>
                <a:lnTo>
                  <a:pt x="195" y="25"/>
                </a:lnTo>
                <a:lnTo>
                  <a:pt x="200" y="30"/>
                </a:lnTo>
                <a:lnTo>
                  <a:pt x="205" y="27"/>
                </a:lnTo>
                <a:lnTo>
                  <a:pt x="210" y="32"/>
                </a:lnTo>
                <a:lnTo>
                  <a:pt x="216" y="32"/>
                </a:lnTo>
                <a:lnTo>
                  <a:pt x="219" y="33"/>
                </a:lnTo>
                <a:lnTo>
                  <a:pt x="224" y="30"/>
                </a:lnTo>
                <a:lnTo>
                  <a:pt x="234" y="30"/>
                </a:lnTo>
                <a:lnTo>
                  <a:pt x="239" y="32"/>
                </a:lnTo>
                <a:lnTo>
                  <a:pt x="246" y="30"/>
                </a:lnTo>
                <a:lnTo>
                  <a:pt x="253" y="35"/>
                </a:lnTo>
                <a:lnTo>
                  <a:pt x="264" y="33"/>
                </a:lnTo>
                <a:lnTo>
                  <a:pt x="273" y="38"/>
                </a:lnTo>
                <a:lnTo>
                  <a:pt x="274" y="38"/>
                </a:lnTo>
                <a:lnTo>
                  <a:pt x="276" y="42"/>
                </a:lnTo>
                <a:lnTo>
                  <a:pt x="271" y="43"/>
                </a:lnTo>
                <a:lnTo>
                  <a:pt x="273" y="50"/>
                </a:lnTo>
                <a:lnTo>
                  <a:pt x="273" y="55"/>
                </a:lnTo>
                <a:lnTo>
                  <a:pt x="269" y="60"/>
                </a:lnTo>
                <a:lnTo>
                  <a:pt x="261" y="65"/>
                </a:lnTo>
                <a:lnTo>
                  <a:pt x="261" y="65"/>
                </a:lnTo>
                <a:lnTo>
                  <a:pt x="256" y="70"/>
                </a:lnTo>
                <a:lnTo>
                  <a:pt x="256" y="70"/>
                </a:lnTo>
                <a:lnTo>
                  <a:pt x="249" y="71"/>
                </a:lnTo>
                <a:lnTo>
                  <a:pt x="239" y="71"/>
                </a:lnTo>
                <a:lnTo>
                  <a:pt x="233" y="76"/>
                </a:lnTo>
                <a:lnTo>
                  <a:pt x="228" y="78"/>
                </a:lnTo>
                <a:lnTo>
                  <a:pt x="231" y="80"/>
                </a:lnTo>
                <a:lnTo>
                  <a:pt x="229" y="85"/>
                </a:lnTo>
                <a:lnTo>
                  <a:pt x="226" y="88"/>
                </a:lnTo>
                <a:lnTo>
                  <a:pt x="224" y="86"/>
                </a:lnTo>
                <a:lnTo>
                  <a:pt x="226" y="86"/>
                </a:lnTo>
                <a:lnTo>
                  <a:pt x="223" y="85"/>
                </a:lnTo>
                <a:lnTo>
                  <a:pt x="216" y="96"/>
                </a:lnTo>
                <a:lnTo>
                  <a:pt x="211" y="98"/>
                </a:lnTo>
                <a:lnTo>
                  <a:pt x="203" y="113"/>
                </a:lnTo>
                <a:lnTo>
                  <a:pt x="200" y="116"/>
                </a:lnTo>
                <a:lnTo>
                  <a:pt x="203" y="121"/>
                </a:lnTo>
                <a:lnTo>
                  <a:pt x="205" y="126"/>
                </a:lnTo>
                <a:lnTo>
                  <a:pt x="208" y="128"/>
                </a:lnTo>
                <a:lnTo>
                  <a:pt x="214" y="135"/>
                </a:lnTo>
                <a:lnTo>
                  <a:pt x="210" y="140"/>
                </a:lnTo>
                <a:lnTo>
                  <a:pt x="201" y="141"/>
                </a:lnTo>
                <a:lnTo>
                  <a:pt x="201" y="146"/>
                </a:lnTo>
                <a:lnTo>
                  <a:pt x="193" y="156"/>
                </a:lnTo>
                <a:lnTo>
                  <a:pt x="193" y="163"/>
                </a:lnTo>
                <a:lnTo>
                  <a:pt x="195" y="164"/>
                </a:lnTo>
                <a:lnTo>
                  <a:pt x="193" y="168"/>
                </a:lnTo>
                <a:lnTo>
                  <a:pt x="185" y="168"/>
                </a:lnTo>
                <a:lnTo>
                  <a:pt x="170" y="174"/>
                </a:lnTo>
                <a:lnTo>
                  <a:pt x="170" y="179"/>
                </a:lnTo>
                <a:lnTo>
                  <a:pt x="165" y="188"/>
                </a:lnTo>
                <a:lnTo>
                  <a:pt x="160" y="184"/>
                </a:lnTo>
                <a:lnTo>
                  <a:pt x="155" y="181"/>
                </a:lnTo>
                <a:lnTo>
                  <a:pt x="151" y="184"/>
                </a:lnTo>
                <a:lnTo>
                  <a:pt x="148" y="188"/>
                </a:lnTo>
                <a:lnTo>
                  <a:pt x="145" y="186"/>
                </a:lnTo>
                <a:lnTo>
                  <a:pt x="140" y="184"/>
                </a:lnTo>
                <a:lnTo>
                  <a:pt x="138" y="188"/>
                </a:lnTo>
                <a:lnTo>
                  <a:pt x="131" y="186"/>
                </a:lnTo>
                <a:lnTo>
                  <a:pt x="121" y="184"/>
                </a:lnTo>
                <a:lnTo>
                  <a:pt x="118" y="186"/>
                </a:lnTo>
                <a:lnTo>
                  <a:pt x="108" y="186"/>
                </a:lnTo>
                <a:lnTo>
                  <a:pt x="102" y="194"/>
                </a:lnTo>
                <a:lnTo>
                  <a:pt x="93" y="194"/>
                </a:lnTo>
                <a:lnTo>
                  <a:pt x="88" y="198"/>
                </a:lnTo>
                <a:lnTo>
                  <a:pt x="88" y="201"/>
                </a:lnTo>
                <a:lnTo>
                  <a:pt x="82" y="204"/>
                </a:lnTo>
                <a:lnTo>
                  <a:pt x="73" y="203"/>
                </a:lnTo>
                <a:lnTo>
                  <a:pt x="67" y="196"/>
                </a:lnTo>
                <a:lnTo>
                  <a:pt x="62" y="186"/>
                </a:lnTo>
                <a:lnTo>
                  <a:pt x="62" y="184"/>
                </a:lnTo>
                <a:lnTo>
                  <a:pt x="52" y="176"/>
                </a:lnTo>
                <a:lnTo>
                  <a:pt x="45" y="176"/>
                </a:lnTo>
                <a:lnTo>
                  <a:pt x="42" y="174"/>
                </a:lnTo>
                <a:lnTo>
                  <a:pt x="42" y="169"/>
                </a:lnTo>
                <a:lnTo>
                  <a:pt x="38" y="164"/>
                </a:lnTo>
                <a:lnTo>
                  <a:pt x="43" y="155"/>
                </a:lnTo>
                <a:lnTo>
                  <a:pt x="48" y="150"/>
                </a:lnTo>
                <a:lnTo>
                  <a:pt x="50" y="146"/>
                </a:lnTo>
                <a:lnTo>
                  <a:pt x="45" y="146"/>
                </a:lnTo>
                <a:lnTo>
                  <a:pt x="42" y="140"/>
                </a:lnTo>
                <a:lnTo>
                  <a:pt x="48" y="133"/>
                </a:lnTo>
                <a:lnTo>
                  <a:pt x="48" y="123"/>
                </a:lnTo>
                <a:lnTo>
                  <a:pt x="43" y="121"/>
                </a:lnTo>
                <a:lnTo>
                  <a:pt x="37" y="110"/>
                </a:lnTo>
                <a:lnTo>
                  <a:pt x="42" y="108"/>
                </a:lnTo>
                <a:lnTo>
                  <a:pt x="47" y="110"/>
                </a:lnTo>
                <a:lnTo>
                  <a:pt x="53" y="101"/>
                </a:lnTo>
                <a:lnTo>
                  <a:pt x="48" y="98"/>
                </a:lnTo>
                <a:lnTo>
                  <a:pt x="53" y="93"/>
                </a:lnTo>
                <a:lnTo>
                  <a:pt x="55" y="78"/>
                </a:lnTo>
                <a:lnTo>
                  <a:pt x="53" y="73"/>
                </a:lnTo>
                <a:lnTo>
                  <a:pt x="63" y="65"/>
                </a:lnTo>
                <a:lnTo>
                  <a:pt x="67" y="65"/>
                </a:lnTo>
                <a:lnTo>
                  <a:pt x="68" y="62"/>
                </a:lnTo>
                <a:lnTo>
                  <a:pt x="63" y="55"/>
                </a:lnTo>
                <a:lnTo>
                  <a:pt x="62" y="50"/>
                </a:lnTo>
                <a:lnTo>
                  <a:pt x="50" y="48"/>
                </a:lnTo>
                <a:lnTo>
                  <a:pt x="47" y="52"/>
                </a:lnTo>
                <a:lnTo>
                  <a:pt x="33" y="50"/>
                </a:lnTo>
                <a:lnTo>
                  <a:pt x="25" y="53"/>
                </a:lnTo>
                <a:lnTo>
                  <a:pt x="22" y="50"/>
                </a:lnTo>
                <a:lnTo>
                  <a:pt x="23" y="45"/>
                </a:lnTo>
                <a:lnTo>
                  <a:pt x="18" y="45"/>
                </a:lnTo>
                <a:lnTo>
                  <a:pt x="9" y="47"/>
                </a:lnTo>
                <a:lnTo>
                  <a:pt x="9" y="45"/>
                </a:lnTo>
                <a:lnTo>
                  <a:pt x="13" y="40"/>
                </a:lnTo>
                <a:lnTo>
                  <a:pt x="10" y="40"/>
                </a:lnTo>
                <a:lnTo>
                  <a:pt x="13" y="37"/>
                </a:lnTo>
                <a:lnTo>
                  <a:pt x="10" y="35"/>
                </a:lnTo>
                <a:lnTo>
                  <a:pt x="12" y="30"/>
                </a:lnTo>
                <a:lnTo>
                  <a:pt x="9" y="33"/>
                </a:lnTo>
                <a:lnTo>
                  <a:pt x="7" y="33"/>
                </a:lnTo>
                <a:lnTo>
                  <a:pt x="7" y="27"/>
                </a:lnTo>
                <a:lnTo>
                  <a:pt x="5" y="27"/>
                </a:lnTo>
                <a:lnTo>
                  <a:pt x="5" y="23"/>
                </a:lnTo>
                <a:lnTo>
                  <a:pt x="2" y="25"/>
                </a:lnTo>
                <a:lnTo>
                  <a:pt x="0" y="20"/>
                </a:lnTo>
                <a:lnTo>
                  <a:pt x="4" y="15"/>
                </a:lnTo>
                <a:lnTo>
                  <a:pt x="12" y="12"/>
                </a:lnTo>
                <a:lnTo>
                  <a:pt x="15" y="13"/>
                </a:lnTo>
                <a:lnTo>
                  <a:pt x="23" y="13"/>
                </a:lnTo>
                <a:lnTo>
                  <a:pt x="27" y="10"/>
                </a:lnTo>
                <a:lnTo>
                  <a:pt x="23" y="8"/>
                </a:lnTo>
                <a:lnTo>
                  <a:pt x="23" y="5"/>
                </a:lnTo>
                <a:lnTo>
                  <a:pt x="32" y="2"/>
                </a:lnTo>
                <a:lnTo>
                  <a:pt x="33" y="3"/>
                </a:lnTo>
                <a:lnTo>
                  <a:pt x="37" y="0"/>
                </a:lnTo>
                <a:lnTo>
                  <a:pt x="43" y="2"/>
                </a:lnTo>
                <a:lnTo>
                  <a:pt x="48" y="7"/>
                </a:lnTo>
                <a:lnTo>
                  <a:pt x="52" y="3"/>
                </a:lnTo>
                <a:lnTo>
                  <a:pt x="57" y="3"/>
                </a:lnTo>
                <a:lnTo>
                  <a:pt x="63" y="7"/>
                </a:lnTo>
                <a:lnTo>
                  <a:pt x="70" y="3"/>
                </a:lnTo>
                <a:lnTo>
                  <a:pt x="77" y="2"/>
                </a:lnTo>
                <a:lnTo>
                  <a:pt x="78" y="3"/>
                </a:lnTo>
                <a:lnTo>
                  <a:pt x="85" y="7"/>
                </a:lnTo>
                <a:lnTo>
                  <a:pt x="102" y="10"/>
                </a:lnTo>
                <a:lnTo>
                  <a:pt x="110" y="12"/>
                </a:lnTo>
                <a:lnTo>
                  <a:pt x="121" y="7"/>
                </a:lnTo>
                <a:lnTo>
                  <a:pt x="130" y="7"/>
                </a:lnTo>
                <a:lnTo>
                  <a:pt x="131" y="10"/>
                </a:lnTo>
                <a:lnTo>
                  <a:pt x="141" y="12"/>
                </a:lnTo>
                <a:lnTo>
                  <a:pt x="145" y="8"/>
                </a:lnTo>
                <a:lnTo>
                  <a:pt x="150" y="8"/>
                </a:lnTo>
                <a:lnTo>
                  <a:pt x="163" y="15"/>
                </a:lnTo>
                <a:lnTo>
                  <a:pt x="165" y="12"/>
                </a:lnTo>
                <a:lnTo>
                  <a:pt x="168" y="12"/>
                </a:lnTo>
                <a:lnTo>
                  <a:pt x="170" y="10"/>
                </a:lnTo>
                <a:lnTo>
                  <a:pt x="170" y="10"/>
                </a:lnTo>
                <a:close/>
                <a:moveTo>
                  <a:pt x="244" y="136"/>
                </a:moveTo>
                <a:lnTo>
                  <a:pt x="246" y="131"/>
                </a:lnTo>
                <a:lnTo>
                  <a:pt x="249" y="130"/>
                </a:lnTo>
                <a:lnTo>
                  <a:pt x="248" y="126"/>
                </a:lnTo>
                <a:lnTo>
                  <a:pt x="241" y="128"/>
                </a:lnTo>
                <a:lnTo>
                  <a:pt x="239" y="133"/>
                </a:lnTo>
                <a:lnTo>
                  <a:pt x="244" y="13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7" name="9Slide.vn 65">
            <a:extLst>
              <a:ext uri="{FF2B5EF4-FFF2-40B4-BE49-F238E27FC236}">
                <a16:creationId xmlns:a16="http://schemas.microsoft.com/office/drawing/2014/main" id="{74CBA88C-B7AB-4B7F-A11E-14EF82D8B245}"/>
              </a:ext>
            </a:extLst>
          </p:cNvPr>
          <p:cNvSpPr>
            <a:spLocks/>
          </p:cNvSpPr>
          <p:nvPr/>
        </p:nvSpPr>
        <p:spPr bwMode="auto">
          <a:xfrm>
            <a:off x="8721735" y="2490359"/>
            <a:ext cx="61098" cy="105996"/>
          </a:xfrm>
          <a:custGeom>
            <a:avLst/>
            <a:gdLst/>
            <a:ahLst/>
            <a:cxnLst>
              <a:cxn ang="0">
                <a:pos x="50" y="124"/>
              </a:cxn>
              <a:cxn ang="0">
                <a:pos x="51" y="110"/>
              </a:cxn>
              <a:cxn ang="0">
                <a:pos x="58" y="101"/>
              </a:cxn>
              <a:cxn ang="0">
                <a:pos x="50" y="95"/>
              </a:cxn>
              <a:cxn ang="0">
                <a:pos x="56" y="78"/>
              </a:cxn>
              <a:cxn ang="0">
                <a:pos x="45" y="65"/>
              </a:cxn>
              <a:cxn ang="0">
                <a:pos x="55" y="65"/>
              </a:cxn>
              <a:cxn ang="0">
                <a:pos x="56" y="53"/>
              </a:cxn>
              <a:cxn ang="0">
                <a:pos x="63" y="33"/>
              </a:cxn>
              <a:cxn ang="0">
                <a:pos x="71" y="20"/>
              </a:cxn>
              <a:cxn ang="0">
                <a:pos x="76" y="17"/>
              </a:cxn>
              <a:cxn ang="0">
                <a:pos x="70" y="5"/>
              </a:cxn>
              <a:cxn ang="0">
                <a:pos x="55" y="7"/>
              </a:cxn>
              <a:cxn ang="0">
                <a:pos x="33" y="8"/>
              </a:cxn>
              <a:cxn ang="0">
                <a:pos x="31" y="0"/>
              </a:cxn>
              <a:cxn ang="0">
                <a:pos x="17" y="2"/>
              </a:cxn>
              <a:cxn ang="0">
                <a:pos x="20" y="13"/>
              </a:cxn>
              <a:cxn ang="0">
                <a:pos x="20" y="28"/>
              </a:cxn>
              <a:cxn ang="0">
                <a:pos x="21" y="38"/>
              </a:cxn>
              <a:cxn ang="0">
                <a:pos x="17" y="48"/>
              </a:cxn>
              <a:cxn ang="0">
                <a:pos x="10" y="61"/>
              </a:cxn>
              <a:cxn ang="0">
                <a:pos x="3" y="75"/>
              </a:cxn>
              <a:cxn ang="0">
                <a:pos x="0" y="90"/>
              </a:cxn>
              <a:cxn ang="0">
                <a:pos x="8" y="86"/>
              </a:cxn>
              <a:cxn ang="0">
                <a:pos x="12" y="86"/>
              </a:cxn>
              <a:cxn ang="0">
                <a:pos x="7" y="93"/>
              </a:cxn>
              <a:cxn ang="0">
                <a:pos x="8" y="100"/>
              </a:cxn>
              <a:cxn ang="0">
                <a:pos x="18" y="96"/>
              </a:cxn>
              <a:cxn ang="0">
                <a:pos x="17" y="105"/>
              </a:cxn>
              <a:cxn ang="0">
                <a:pos x="15" y="121"/>
              </a:cxn>
              <a:cxn ang="0">
                <a:pos x="12" y="133"/>
              </a:cxn>
              <a:cxn ang="0">
                <a:pos x="20" y="129"/>
              </a:cxn>
              <a:cxn ang="0">
                <a:pos x="35" y="134"/>
              </a:cxn>
              <a:cxn ang="0">
                <a:pos x="48" y="131"/>
              </a:cxn>
              <a:cxn ang="0">
                <a:pos x="50" y="129"/>
              </a:cxn>
            </a:cxnLst>
            <a:rect l="0" t="0" r="r" b="b"/>
            <a:pathLst>
              <a:path w="76" h="134">
                <a:moveTo>
                  <a:pt x="50" y="129"/>
                </a:moveTo>
                <a:lnTo>
                  <a:pt x="50" y="124"/>
                </a:lnTo>
                <a:lnTo>
                  <a:pt x="46" y="119"/>
                </a:lnTo>
                <a:lnTo>
                  <a:pt x="51" y="110"/>
                </a:lnTo>
                <a:lnTo>
                  <a:pt x="56" y="105"/>
                </a:lnTo>
                <a:lnTo>
                  <a:pt x="58" y="101"/>
                </a:lnTo>
                <a:lnTo>
                  <a:pt x="53" y="101"/>
                </a:lnTo>
                <a:lnTo>
                  <a:pt x="50" y="95"/>
                </a:lnTo>
                <a:lnTo>
                  <a:pt x="56" y="88"/>
                </a:lnTo>
                <a:lnTo>
                  <a:pt x="56" y="78"/>
                </a:lnTo>
                <a:lnTo>
                  <a:pt x="51" y="76"/>
                </a:lnTo>
                <a:lnTo>
                  <a:pt x="45" y="65"/>
                </a:lnTo>
                <a:lnTo>
                  <a:pt x="50" y="63"/>
                </a:lnTo>
                <a:lnTo>
                  <a:pt x="55" y="65"/>
                </a:lnTo>
                <a:lnTo>
                  <a:pt x="61" y="56"/>
                </a:lnTo>
                <a:lnTo>
                  <a:pt x="56" y="53"/>
                </a:lnTo>
                <a:lnTo>
                  <a:pt x="61" y="48"/>
                </a:lnTo>
                <a:lnTo>
                  <a:pt x="63" y="33"/>
                </a:lnTo>
                <a:lnTo>
                  <a:pt x="61" y="28"/>
                </a:lnTo>
                <a:lnTo>
                  <a:pt x="71" y="20"/>
                </a:lnTo>
                <a:lnTo>
                  <a:pt x="75" y="20"/>
                </a:lnTo>
                <a:lnTo>
                  <a:pt x="76" y="17"/>
                </a:lnTo>
                <a:lnTo>
                  <a:pt x="71" y="10"/>
                </a:lnTo>
                <a:lnTo>
                  <a:pt x="70" y="5"/>
                </a:lnTo>
                <a:lnTo>
                  <a:pt x="58" y="3"/>
                </a:lnTo>
                <a:lnTo>
                  <a:pt x="55" y="7"/>
                </a:lnTo>
                <a:lnTo>
                  <a:pt x="41" y="5"/>
                </a:lnTo>
                <a:lnTo>
                  <a:pt x="33" y="8"/>
                </a:lnTo>
                <a:lnTo>
                  <a:pt x="30" y="5"/>
                </a:lnTo>
                <a:lnTo>
                  <a:pt x="31" y="0"/>
                </a:lnTo>
                <a:lnTo>
                  <a:pt x="26" y="0"/>
                </a:lnTo>
                <a:lnTo>
                  <a:pt x="17" y="2"/>
                </a:lnTo>
                <a:lnTo>
                  <a:pt x="17" y="5"/>
                </a:lnTo>
                <a:lnTo>
                  <a:pt x="20" y="13"/>
                </a:lnTo>
                <a:lnTo>
                  <a:pt x="18" y="26"/>
                </a:lnTo>
                <a:lnTo>
                  <a:pt x="20" y="28"/>
                </a:lnTo>
                <a:lnTo>
                  <a:pt x="18" y="35"/>
                </a:lnTo>
                <a:lnTo>
                  <a:pt x="21" y="38"/>
                </a:lnTo>
                <a:lnTo>
                  <a:pt x="18" y="41"/>
                </a:lnTo>
                <a:lnTo>
                  <a:pt x="17" y="48"/>
                </a:lnTo>
                <a:lnTo>
                  <a:pt x="15" y="55"/>
                </a:lnTo>
                <a:lnTo>
                  <a:pt x="10" y="61"/>
                </a:lnTo>
                <a:lnTo>
                  <a:pt x="10" y="66"/>
                </a:lnTo>
                <a:lnTo>
                  <a:pt x="3" y="75"/>
                </a:lnTo>
                <a:lnTo>
                  <a:pt x="0" y="86"/>
                </a:lnTo>
                <a:lnTo>
                  <a:pt x="0" y="90"/>
                </a:lnTo>
                <a:lnTo>
                  <a:pt x="5" y="90"/>
                </a:lnTo>
                <a:lnTo>
                  <a:pt x="8" y="86"/>
                </a:lnTo>
                <a:lnTo>
                  <a:pt x="13" y="85"/>
                </a:lnTo>
                <a:lnTo>
                  <a:pt x="12" y="86"/>
                </a:lnTo>
                <a:lnTo>
                  <a:pt x="13" y="90"/>
                </a:lnTo>
                <a:lnTo>
                  <a:pt x="7" y="93"/>
                </a:lnTo>
                <a:lnTo>
                  <a:pt x="7" y="96"/>
                </a:lnTo>
                <a:lnTo>
                  <a:pt x="8" y="100"/>
                </a:lnTo>
                <a:lnTo>
                  <a:pt x="12" y="96"/>
                </a:lnTo>
                <a:lnTo>
                  <a:pt x="18" y="96"/>
                </a:lnTo>
                <a:lnTo>
                  <a:pt x="15" y="100"/>
                </a:lnTo>
                <a:lnTo>
                  <a:pt x="17" y="105"/>
                </a:lnTo>
                <a:lnTo>
                  <a:pt x="15" y="110"/>
                </a:lnTo>
                <a:lnTo>
                  <a:pt x="15" y="121"/>
                </a:lnTo>
                <a:lnTo>
                  <a:pt x="13" y="129"/>
                </a:lnTo>
                <a:lnTo>
                  <a:pt x="12" y="133"/>
                </a:lnTo>
                <a:lnTo>
                  <a:pt x="13" y="133"/>
                </a:lnTo>
                <a:lnTo>
                  <a:pt x="20" y="129"/>
                </a:lnTo>
                <a:lnTo>
                  <a:pt x="30" y="133"/>
                </a:lnTo>
                <a:lnTo>
                  <a:pt x="35" y="134"/>
                </a:lnTo>
                <a:lnTo>
                  <a:pt x="41" y="131"/>
                </a:lnTo>
                <a:lnTo>
                  <a:pt x="48" y="131"/>
                </a:lnTo>
                <a:lnTo>
                  <a:pt x="50" y="129"/>
                </a:lnTo>
                <a:lnTo>
                  <a:pt x="50" y="12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8" name="9Slide.vn 66">
            <a:extLst>
              <a:ext uri="{FF2B5EF4-FFF2-40B4-BE49-F238E27FC236}">
                <a16:creationId xmlns:a16="http://schemas.microsoft.com/office/drawing/2014/main" id="{62BB8976-4C7C-4DF1-8F55-7B7C9CF86C4D}"/>
              </a:ext>
            </a:extLst>
          </p:cNvPr>
          <p:cNvSpPr>
            <a:spLocks noEditPoints="1"/>
          </p:cNvSpPr>
          <p:nvPr/>
        </p:nvSpPr>
        <p:spPr bwMode="auto">
          <a:xfrm>
            <a:off x="9253929" y="2495035"/>
            <a:ext cx="167215" cy="132496"/>
          </a:xfrm>
          <a:custGeom>
            <a:avLst/>
            <a:gdLst/>
            <a:ahLst/>
            <a:cxnLst>
              <a:cxn ang="0">
                <a:pos x="131" y="16"/>
              </a:cxn>
              <a:cxn ang="0">
                <a:pos x="98" y="15"/>
              </a:cxn>
              <a:cxn ang="0">
                <a:pos x="52" y="23"/>
              </a:cxn>
              <a:cxn ang="0">
                <a:pos x="17" y="60"/>
              </a:cxn>
              <a:cxn ang="0">
                <a:pos x="37" y="91"/>
              </a:cxn>
              <a:cxn ang="0">
                <a:pos x="66" y="100"/>
              </a:cxn>
              <a:cxn ang="0">
                <a:pos x="71" y="105"/>
              </a:cxn>
              <a:cxn ang="0">
                <a:pos x="38" y="110"/>
              </a:cxn>
              <a:cxn ang="0">
                <a:pos x="60" y="138"/>
              </a:cxn>
              <a:cxn ang="0">
                <a:pos x="73" y="146"/>
              </a:cxn>
              <a:cxn ang="0">
                <a:pos x="83" y="131"/>
              </a:cxn>
              <a:cxn ang="0">
                <a:pos x="88" y="123"/>
              </a:cxn>
              <a:cxn ang="0">
                <a:pos x="81" y="111"/>
              </a:cxn>
              <a:cxn ang="0">
                <a:pos x="101" y="106"/>
              </a:cxn>
              <a:cxn ang="0">
                <a:pos x="75" y="85"/>
              </a:cxn>
              <a:cxn ang="0">
                <a:pos x="80" y="70"/>
              </a:cxn>
              <a:cxn ang="0">
                <a:pos x="73" y="58"/>
              </a:cxn>
              <a:cxn ang="0">
                <a:pos x="75" y="38"/>
              </a:cxn>
              <a:cxn ang="0">
                <a:pos x="88" y="43"/>
              </a:cxn>
              <a:cxn ang="0">
                <a:pos x="105" y="43"/>
              </a:cxn>
              <a:cxn ang="0">
                <a:pos x="105" y="31"/>
              </a:cxn>
              <a:cxn ang="0">
                <a:pos x="130" y="25"/>
              </a:cxn>
              <a:cxn ang="0">
                <a:pos x="156" y="5"/>
              </a:cxn>
              <a:cxn ang="0">
                <a:pos x="10" y="70"/>
              </a:cxn>
              <a:cxn ang="0">
                <a:pos x="5" y="58"/>
              </a:cxn>
              <a:cxn ang="0">
                <a:pos x="25" y="90"/>
              </a:cxn>
              <a:cxn ang="0">
                <a:pos x="32" y="103"/>
              </a:cxn>
              <a:cxn ang="0">
                <a:pos x="22" y="105"/>
              </a:cxn>
              <a:cxn ang="0">
                <a:pos x="33" y="114"/>
              </a:cxn>
              <a:cxn ang="0">
                <a:pos x="33" y="113"/>
              </a:cxn>
              <a:cxn ang="0">
                <a:pos x="183" y="168"/>
              </a:cxn>
              <a:cxn ang="0">
                <a:pos x="196" y="159"/>
              </a:cxn>
              <a:cxn ang="0">
                <a:pos x="209" y="146"/>
              </a:cxn>
              <a:cxn ang="0">
                <a:pos x="196" y="159"/>
              </a:cxn>
              <a:cxn ang="0">
                <a:pos x="166" y="143"/>
              </a:cxn>
              <a:cxn ang="0">
                <a:pos x="174" y="113"/>
              </a:cxn>
              <a:cxn ang="0">
                <a:pos x="163" y="113"/>
              </a:cxn>
              <a:cxn ang="0">
                <a:pos x="151" y="96"/>
              </a:cxn>
              <a:cxn ang="0">
                <a:pos x="148" y="78"/>
              </a:cxn>
              <a:cxn ang="0">
                <a:pos x="161" y="71"/>
              </a:cxn>
              <a:cxn ang="0">
                <a:pos x="154" y="71"/>
              </a:cxn>
              <a:cxn ang="0">
                <a:pos x="140" y="35"/>
              </a:cxn>
              <a:cxn ang="0">
                <a:pos x="131" y="50"/>
              </a:cxn>
              <a:cxn ang="0">
                <a:pos x="125" y="50"/>
              </a:cxn>
              <a:cxn ang="0">
                <a:pos x="115" y="33"/>
              </a:cxn>
              <a:cxn ang="0">
                <a:pos x="96" y="80"/>
              </a:cxn>
              <a:cxn ang="0">
                <a:pos x="88" y="75"/>
              </a:cxn>
              <a:cxn ang="0">
                <a:pos x="118" y="83"/>
              </a:cxn>
              <a:cxn ang="0">
                <a:pos x="154" y="121"/>
              </a:cxn>
              <a:cxn ang="0">
                <a:pos x="115" y="143"/>
              </a:cxn>
              <a:cxn ang="0">
                <a:pos x="118" y="123"/>
              </a:cxn>
              <a:cxn ang="0">
                <a:pos x="116" y="119"/>
              </a:cxn>
              <a:cxn ang="0">
                <a:pos x="135" y="133"/>
              </a:cxn>
              <a:cxn ang="0">
                <a:pos x="141" y="133"/>
              </a:cxn>
              <a:cxn ang="0">
                <a:pos x="135" y="116"/>
              </a:cxn>
              <a:cxn ang="0">
                <a:pos x="126" y="111"/>
              </a:cxn>
              <a:cxn ang="0">
                <a:pos x="76" y="81"/>
              </a:cxn>
              <a:cxn ang="0">
                <a:pos x="103" y="86"/>
              </a:cxn>
              <a:cxn ang="0">
                <a:pos x="120" y="105"/>
              </a:cxn>
              <a:cxn ang="0">
                <a:pos x="105" y="96"/>
              </a:cxn>
              <a:cxn ang="0">
                <a:pos x="85" y="85"/>
              </a:cxn>
              <a:cxn ang="0">
                <a:pos x="88" y="151"/>
              </a:cxn>
              <a:cxn ang="0">
                <a:pos x="85" y="144"/>
              </a:cxn>
            </a:cxnLst>
            <a:rect l="0" t="0" r="r" b="b"/>
            <a:pathLst>
              <a:path w="209" h="171">
                <a:moveTo>
                  <a:pt x="156" y="0"/>
                </a:moveTo>
                <a:lnTo>
                  <a:pt x="154" y="0"/>
                </a:lnTo>
                <a:lnTo>
                  <a:pt x="148" y="3"/>
                </a:lnTo>
                <a:lnTo>
                  <a:pt x="148" y="8"/>
                </a:lnTo>
                <a:lnTo>
                  <a:pt x="150" y="12"/>
                </a:lnTo>
                <a:lnTo>
                  <a:pt x="146" y="15"/>
                </a:lnTo>
                <a:lnTo>
                  <a:pt x="136" y="13"/>
                </a:lnTo>
                <a:lnTo>
                  <a:pt x="131" y="16"/>
                </a:lnTo>
                <a:lnTo>
                  <a:pt x="128" y="13"/>
                </a:lnTo>
                <a:lnTo>
                  <a:pt x="123" y="13"/>
                </a:lnTo>
                <a:lnTo>
                  <a:pt x="120" y="16"/>
                </a:lnTo>
                <a:lnTo>
                  <a:pt x="115" y="16"/>
                </a:lnTo>
                <a:lnTo>
                  <a:pt x="115" y="12"/>
                </a:lnTo>
                <a:lnTo>
                  <a:pt x="108" y="12"/>
                </a:lnTo>
                <a:lnTo>
                  <a:pt x="101" y="12"/>
                </a:lnTo>
                <a:lnTo>
                  <a:pt x="98" y="15"/>
                </a:lnTo>
                <a:lnTo>
                  <a:pt x="91" y="16"/>
                </a:lnTo>
                <a:lnTo>
                  <a:pt x="83" y="16"/>
                </a:lnTo>
                <a:lnTo>
                  <a:pt x="81" y="15"/>
                </a:lnTo>
                <a:lnTo>
                  <a:pt x="78" y="18"/>
                </a:lnTo>
                <a:lnTo>
                  <a:pt x="73" y="18"/>
                </a:lnTo>
                <a:lnTo>
                  <a:pt x="68" y="21"/>
                </a:lnTo>
                <a:lnTo>
                  <a:pt x="56" y="20"/>
                </a:lnTo>
                <a:lnTo>
                  <a:pt x="52" y="23"/>
                </a:lnTo>
                <a:lnTo>
                  <a:pt x="50" y="25"/>
                </a:lnTo>
                <a:lnTo>
                  <a:pt x="43" y="26"/>
                </a:lnTo>
                <a:lnTo>
                  <a:pt x="33" y="33"/>
                </a:lnTo>
                <a:lnTo>
                  <a:pt x="33" y="38"/>
                </a:lnTo>
                <a:lnTo>
                  <a:pt x="30" y="45"/>
                </a:lnTo>
                <a:lnTo>
                  <a:pt x="20" y="48"/>
                </a:lnTo>
                <a:lnTo>
                  <a:pt x="20" y="53"/>
                </a:lnTo>
                <a:lnTo>
                  <a:pt x="17" y="60"/>
                </a:lnTo>
                <a:lnTo>
                  <a:pt x="13" y="61"/>
                </a:lnTo>
                <a:lnTo>
                  <a:pt x="13" y="61"/>
                </a:lnTo>
                <a:lnTo>
                  <a:pt x="13" y="68"/>
                </a:lnTo>
                <a:lnTo>
                  <a:pt x="22" y="73"/>
                </a:lnTo>
                <a:lnTo>
                  <a:pt x="27" y="80"/>
                </a:lnTo>
                <a:lnTo>
                  <a:pt x="30" y="80"/>
                </a:lnTo>
                <a:lnTo>
                  <a:pt x="30" y="83"/>
                </a:lnTo>
                <a:lnTo>
                  <a:pt x="37" y="91"/>
                </a:lnTo>
                <a:lnTo>
                  <a:pt x="38" y="96"/>
                </a:lnTo>
                <a:lnTo>
                  <a:pt x="42" y="98"/>
                </a:lnTo>
                <a:lnTo>
                  <a:pt x="45" y="93"/>
                </a:lnTo>
                <a:lnTo>
                  <a:pt x="48" y="98"/>
                </a:lnTo>
                <a:lnTo>
                  <a:pt x="55" y="98"/>
                </a:lnTo>
                <a:lnTo>
                  <a:pt x="56" y="95"/>
                </a:lnTo>
                <a:lnTo>
                  <a:pt x="60" y="96"/>
                </a:lnTo>
                <a:lnTo>
                  <a:pt x="66" y="100"/>
                </a:lnTo>
                <a:lnTo>
                  <a:pt x="71" y="98"/>
                </a:lnTo>
                <a:lnTo>
                  <a:pt x="71" y="100"/>
                </a:lnTo>
                <a:lnTo>
                  <a:pt x="75" y="100"/>
                </a:lnTo>
                <a:lnTo>
                  <a:pt x="76" y="101"/>
                </a:lnTo>
                <a:lnTo>
                  <a:pt x="83" y="103"/>
                </a:lnTo>
                <a:lnTo>
                  <a:pt x="78" y="105"/>
                </a:lnTo>
                <a:lnTo>
                  <a:pt x="75" y="108"/>
                </a:lnTo>
                <a:lnTo>
                  <a:pt x="71" y="105"/>
                </a:lnTo>
                <a:lnTo>
                  <a:pt x="68" y="105"/>
                </a:lnTo>
                <a:lnTo>
                  <a:pt x="58" y="98"/>
                </a:lnTo>
                <a:lnTo>
                  <a:pt x="53" y="100"/>
                </a:lnTo>
                <a:lnTo>
                  <a:pt x="50" y="103"/>
                </a:lnTo>
                <a:lnTo>
                  <a:pt x="45" y="100"/>
                </a:lnTo>
                <a:lnTo>
                  <a:pt x="42" y="105"/>
                </a:lnTo>
                <a:lnTo>
                  <a:pt x="40" y="105"/>
                </a:lnTo>
                <a:lnTo>
                  <a:pt x="38" y="110"/>
                </a:lnTo>
                <a:lnTo>
                  <a:pt x="43" y="114"/>
                </a:lnTo>
                <a:lnTo>
                  <a:pt x="48" y="116"/>
                </a:lnTo>
                <a:lnTo>
                  <a:pt x="53" y="121"/>
                </a:lnTo>
                <a:lnTo>
                  <a:pt x="55" y="124"/>
                </a:lnTo>
                <a:lnTo>
                  <a:pt x="52" y="126"/>
                </a:lnTo>
                <a:lnTo>
                  <a:pt x="53" y="129"/>
                </a:lnTo>
                <a:lnTo>
                  <a:pt x="56" y="134"/>
                </a:lnTo>
                <a:lnTo>
                  <a:pt x="60" y="138"/>
                </a:lnTo>
                <a:lnTo>
                  <a:pt x="61" y="136"/>
                </a:lnTo>
                <a:lnTo>
                  <a:pt x="60" y="133"/>
                </a:lnTo>
                <a:lnTo>
                  <a:pt x="61" y="129"/>
                </a:lnTo>
                <a:lnTo>
                  <a:pt x="63" y="134"/>
                </a:lnTo>
                <a:lnTo>
                  <a:pt x="70" y="136"/>
                </a:lnTo>
                <a:lnTo>
                  <a:pt x="71" y="139"/>
                </a:lnTo>
                <a:lnTo>
                  <a:pt x="70" y="143"/>
                </a:lnTo>
                <a:lnTo>
                  <a:pt x="73" y="146"/>
                </a:lnTo>
                <a:lnTo>
                  <a:pt x="73" y="141"/>
                </a:lnTo>
                <a:lnTo>
                  <a:pt x="75" y="136"/>
                </a:lnTo>
                <a:lnTo>
                  <a:pt x="80" y="136"/>
                </a:lnTo>
                <a:lnTo>
                  <a:pt x="81" y="139"/>
                </a:lnTo>
                <a:lnTo>
                  <a:pt x="88" y="144"/>
                </a:lnTo>
                <a:lnTo>
                  <a:pt x="86" y="139"/>
                </a:lnTo>
                <a:lnTo>
                  <a:pt x="86" y="136"/>
                </a:lnTo>
                <a:lnTo>
                  <a:pt x="83" y="131"/>
                </a:lnTo>
                <a:lnTo>
                  <a:pt x="80" y="124"/>
                </a:lnTo>
                <a:lnTo>
                  <a:pt x="78" y="121"/>
                </a:lnTo>
                <a:lnTo>
                  <a:pt x="78" y="119"/>
                </a:lnTo>
                <a:lnTo>
                  <a:pt x="81" y="119"/>
                </a:lnTo>
                <a:lnTo>
                  <a:pt x="86" y="121"/>
                </a:lnTo>
                <a:lnTo>
                  <a:pt x="85" y="123"/>
                </a:lnTo>
                <a:lnTo>
                  <a:pt x="86" y="124"/>
                </a:lnTo>
                <a:lnTo>
                  <a:pt x="88" y="123"/>
                </a:lnTo>
                <a:lnTo>
                  <a:pt x="95" y="123"/>
                </a:lnTo>
                <a:lnTo>
                  <a:pt x="95" y="123"/>
                </a:lnTo>
                <a:lnTo>
                  <a:pt x="93" y="121"/>
                </a:lnTo>
                <a:lnTo>
                  <a:pt x="91" y="118"/>
                </a:lnTo>
                <a:lnTo>
                  <a:pt x="90" y="118"/>
                </a:lnTo>
                <a:lnTo>
                  <a:pt x="86" y="116"/>
                </a:lnTo>
                <a:lnTo>
                  <a:pt x="86" y="114"/>
                </a:lnTo>
                <a:lnTo>
                  <a:pt x="81" y="111"/>
                </a:lnTo>
                <a:lnTo>
                  <a:pt x="86" y="108"/>
                </a:lnTo>
                <a:lnTo>
                  <a:pt x="90" y="110"/>
                </a:lnTo>
                <a:lnTo>
                  <a:pt x="93" y="106"/>
                </a:lnTo>
                <a:lnTo>
                  <a:pt x="100" y="111"/>
                </a:lnTo>
                <a:lnTo>
                  <a:pt x="100" y="113"/>
                </a:lnTo>
                <a:lnTo>
                  <a:pt x="105" y="113"/>
                </a:lnTo>
                <a:lnTo>
                  <a:pt x="106" y="111"/>
                </a:lnTo>
                <a:lnTo>
                  <a:pt x="101" y="106"/>
                </a:lnTo>
                <a:lnTo>
                  <a:pt x="103" y="101"/>
                </a:lnTo>
                <a:lnTo>
                  <a:pt x="101" y="98"/>
                </a:lnTo>
                <a:lnTo>
                  <a:pt x="90" y="91"/>
                </a:lnTo>
                <a:lnTo>
                  <a:pt x="86" y="91"/>
                </a:lnTo>
                <a:lnTo>
                  <a:pt x="85" y="88"/>
                </a:lnTo>
                <a:lnTo>
                  <a:pt x="81" y="88"/>
                </a:lnTo>
                <a:lnTo>
                  <a:pt x="80" y="86"/>
                </a:lnTo>
                <a:lnTo>
                  <a:pt x="75" y="85"/>
                </a:lnTo>
                <a:lnTo>
                  <a:pt x="70" y="81"/>
                </a:lnTo>
                <a:lnTo>
                  <a:pt x="75" y="81"/>
                </a:lnTo>
                <a:lnTo>
                  <a:pt x="78" y="78"/>
                </a:lnTo>
                <a:lnTo>
                  <a:pt x="78" y="75"/>
                </a:lnTo>
                <a:lnTo>
                  <a:pt x="73" y="75"/>
                </a:lnTo>
                <a:lnTo>
                  <a:pt x="76" y="71"/>
                </a:lnTo>
                <a:lnTo>
                  <a:pt x="76" y="68"/>
                </a:lnTo>
                <a:lnTo>
                  <a:pt x="80" y="70"/>
                </a:lnTo>
                <a:lnTo>
                  <a:pt x="83" y="73"/>
                </a:lnTo>
                <a:lnTo>
                  <a:pt x="81" y="75"/>
                </a:lnTo>
                <a:lnTo>
                  <a:pt x="81" y="76"/>
                </a:lnTo>
                <a:lnTo>
                  <a:pt x="85" y="76"/>
                </a:lnTo>
                <a:lnTo>
                  <a:pt x="86" y="71"/>
                </a:lnTo>
                <a:lnTo>
                  <a:pt x="83" y="68"/>
                </a:lnTo>
                <a:lnTo>
                  <a:pt x="75" y="60"/>
                </a:lnTo>
                <a:lnTo>
                  <a:pt x="73" y="58"/>
                </a:lnTo>
                <a:lnTo>
                  <a:pt x="71" y="55"/>
                </a:lnTo>
                <a:lnTo>
                  <a:pt x="66" y="50"/>
                </a:lnTo>
                <a:lnTo>
                  <a:pt x="68" y="48"/>
                </a:lnTo>
                <a:lnTo>
                  <a:pt x="66" y="40"/>
                </a:lnTo>
                <a:lnTo>
                  <a:pt x="70" y="35"/>
                </a:lnTo>
                <a:lnTo>
                  <a:pt x="76" y="33"/>
                </a:lnTo>
                <a:lnTo>
                  <a:pt x="76" y="38"/>
                </a:lnTo>
                <a:lnTo>
                  <a:pt x="75" y="38"/>
                </a:lnTo>
                <a:lnTo>
                  <a:pt x="75" y="40"/>
                </a:lnTo>
                <a:lnTo>
                  <a:pt x="81" y="43"/>
                </a:lnTo>
                <a:lnTo>
                  <a:pt x="83" y="48"/>
                </a:lnTo>
                <a:lnTo>
                  <a:pt x="88" y="53"/>
                </a:lnTo>
                <a:lnTo>
                  <a:pt x="93" y="51"/>
                </a:lnTo>
                <a:lnTo>
                  <a:pt x="90" y="50"/>
                </a:lnTo>
                <a:lnTo>
                  <a:pt x="86" y="46"/>
                </a:lnTo>
                <a:lnTo>
                  <a:pt x="88" y="43"/>
                </a:lnTo>
                <a:lnTo>
                  <a:pt x="93" y="45"/>
                </a:lnTo>
                <a:lnTo>
                  <a:pt x="96" y="50"/>
                </a:lnTo>
                <a:lnTo>
                  <a:pt x="100" y="51"/>
                </a:lnTo>
                <a:lnTo>
                  <a:pt x="101" y="48"/>
                </a:lnTo>
                <a:lnTo>
                  <a:pt x="98" y="46"/>
                </a:lnTo>
                <a:lnTo>
                  <a:pt x="95" y="45"/>
                </a:lnTo>
                <a:lnTo>
                  <a:pt x="95" y="41"/>
                </a:lnTo>
                <a:lnTo>
                  <a:pt x="105" y="43"/>
                </a:lnTo>
                <a:lnTo>
                  <a:pt x="108" y="45"/>
                </a:lnTo>
                <a:lnTo>
                  <a:pt x="108" y="43"/>
                </a:lnTo>
                <a:lnTo>
                  <a:pt x="103" y="40"/>
                </a:lnTo>
                <a:lnTo>
                  <a:pt x="98" y="38"/>
                </a:lnTo>
                <a:lnTo>
                  <a:pt x="95" y="35"/>
                </a:lnTo>
                <a:lnTo>
                  <a:pt x="96" y="31"/>
                </a:lnTo>
                <a:lnTo>
                  <a:pt x="101" y="33"/>
                </a:lnTo>
                <a:lnTo>
                  <a:pt x="105" y="31"/>
                </a:lnTo>
                <a:lnTo>
                  <a:pt x="106" y="25"/>
                </a:lnTo>
                <a:lnTo>
                  <a:pt x="110" y="23"/>
                </a:lnTo>
                <a:lnTo>
                  <a:pt x="116" y="28"/>
                </a:lnTo>
                <a:lnTo>
                  <a:pt x="120" y="28"/>
                </a:lnTo>
                <a:lnTo>
                  <a:pt x="125" y="23"/>
                </a:lnTo>
                <a:lnTo>
                  <a:pt x="125" y="21"/>
                </a:lnTo>
                <a:lnTo>
                  <a:pt x="126" y="21"/>
                </a:lnTo>
                <a:lnTo>
                  <a:pt x="130" y="25"/>
                </a:lnTo>
                <a:lnTo>
                  <a:pt x="140" y="25"/>
                </a:lnTo>
                <a:lnTo>
                  <a:pt x="146" y="26"/>
                </a:lnTo>
                <a:lnTo>
                  <a:pt x="153" y="26"/>
                </a:lnTo>
                <a:lnTo>
                  <a:pt x="154" y="20"/>
                </a:lnTo>
                <a:lnTo>
                  <a:pt x="154" y="16"/>
                </a:lnTo>
                <a:lnTo>
                  <a:pt x="159" y="13"/>
                </a:lnTo>
                <a:lnTo>
                  <a:pt x="161" y="7"/>
                </a:lnTo>
                <a:lnTo>
                  <a:pt x="156" y="5"/>
                </a:lnTo>
                <a:lnTo>
                  <a:pt x="156" y="0"/>
                </a:lnTo>
                <a:lnTo>
                  <a:pt x="156" y="0"/>
                </a:lnTo>
                <a:close/>
                <a:moveTo>
                  <a:pt x="5" y="58"/>
                </a:moveTo>
                <a:lnTo>
                  <a:pt x="5" y="63"/>
                </a:lnTo>
                <a:lnTo>
                  <a:pt x="8" y="66"/>
                </a:lnTo>
                <a:lnTo>
                  <a:pt x="12" y="66"/>
                </a:lnTo>
                <a:lnTo>
                  <a:pt x="12" y="68"/>
                </a:lnTo>
                <a:lnTo>
                  <a:pt x="10" y="70"/>
                </a:lnTo>
                <a:lnTo>
                  <a:pt x="7" y="68"/>
                </a:lnTo>
                <a:lnTo>
                  <a:pt x="2" y="63"/>
                </a:lnTo>
                <a:lnTo>
                  <a:pt x="2" y="61"/>
                </a:lnTo>
                <a:lnTo>
                  <a:pt x="0" y="61"/>
                </a:lnTo>
                <a:lnTo>
                  <a:pt x="0" y="60"/>
                </a:lnTo>
                <a:lnTo>
                  <a:pt x="3" y="58"/>
                </a:lnTo>
                <a:lnTo>
                  <a:pt x="5" y="58"/>
                </a:lnTo>
                <a:lnTo>
                  <a:pt x="5" y="58"/>
                </a:lnTo>
                <a:close/>
                <a:moveTo>
                  <a:pt x="25" y="90"/>
                </a:moveTo>
                <a:lnTo>
                  <a:pt x="25" y="88"/>
                </a:lnTo>
                <a:lnTo>
                  <a:pt x="27" y="85"/>
                </a:lnTo>
                <a:lnTo>
                  <a:pt x="28" y="85"/>
                </a:lnTo>
                <a:lnTo>
                  <a:pt x="28" y="88"/>
                </a:lnTo>
                <a:lnTo>
                  <a:pt x="27" y="90"/>
                </a:lnTo>
                <a:lnTo>
                  <a:pt x="25" y="90"/>
                </a:lnTo>
                <a:lnTo>
                  <a:pt x="25" y="90"/>
                </a:lnTo>
                <a:lnTo>
                  <a:pt x="25" y="90"/>
                </a:lnTo>
                <a:close/>
                <a:moveTo>
                  <a:pt x="25" y="96"/>
                </a:moveTo>
                <a:lnTo>
                  <a:pt x="25" y="91"/>
                </a:lnTo>
                <a:lnTo>
                  <a:pt x="28" y="95"/>
                </a:lnTo>
                <a:lnTo>
                  <a:pt x="30" y="96"/>
                </a:lnTo>
                <a:lnTo>
                  <a:pt x="28" y="98"/>
                </a:lnTo>
                <a:lnTo>
                  <a:pt x="30" y="101"/>
                </a:lnTo>
                <a:lnTo>
                  <a:pt x="32" y="103"/>
                </a:lnTo>
                <a:lnTo>
                  <a:pt x="32" y="105"/>
                </a:lnTo>
                <a:lnTo>
                  <a:pt x="30" y="106"/>
                </a:lnTo>
                <a:lnTo>
                  <a:pt x="28" y="105"/>
                </a:lnTo>
                <a:lnTo>
                  <a:pt x="25" y="105"/>
                </a:lnTo>
                <a:lnTo>
                  <a:pt x="25" y="101"/>
                </a:lnTo>
                <a:lnTo>
                  <a:pt x="23" y="101"/>
                </a:lnTo>
                <a:lnTo>
                  <a:pt x="23" y="103"/>
                </a:lnTo>
                <a:lnTo>
                  <a:pt x="22" y="105"/>
                </a:lnTo>
                <a:lnTo>
                  <a:pt x="20" y="101"/>
                </a:lnTo>
                <a:lnTo>
                  <a:pt x="20" y="98"/>
                </a:lnTo>
                <a:lnTo>
                  <a:pt x="23" y="96"/>
                </a:lnTo>
                <a:lnTo>
                  <a:pt x="25" y="96"/>
                </a:lnTo>
                <a:lnTo>
                  <a:pt x="25" y="96"/>
                </a:lnTo>
                <a:close/>
                <a:moveTo>
                  <a:pt x="33" y="113"/>
                </a:moveTo>
                <a:lnTo>
                  <a:pt x="35" y="114"/>
                </a:lnTo>
                <a:lnTo>
                  <a:pt x="33" y="114"/>
                </a:lnTo>
                <a:lnTo>
                  <a:pt x="32" y="116"/>
                </a:lnTo>
                <a:lnTo>
                  <a:pt x="30" y="114"/>
                </a:lnTo>
                <a:lnTo>
                  <a:pt x="27" y="111"/>
                </a:lnTo>
                <a:lnTo>
                  <a:pt x="27" y="110"/>
                </a:lnTo>
                <a:lnTo>
                  <a:pt x="28" y="108"/>
                </a:lnTo>
                <a:lnTo>
                  <a:pt x="32" y="110"/>
                </a:lnTo>
                <a:lnTo>
                  <a:pt x="33" y="113"/>
                </a:lnTo>
                <a:lnTo>
                  <a:pt x="33" y="113"/>
                </a:lnTo>
                <a:close/>
                <a:moveTo>
                  <a:pt x="184" y="161"/>
                </a:moveTo>
                <a:lnTo>
                  <a:pt x="184" y="159"/>
                </a:lnTo>
                <a:lnTo>
                  <a:pt x="184" y="158"/>
                </a:lnTo>
                <a:lnTo>
                  <a:pt x="184" y="159"/>
                </a:lnTo>
                <a:lnTo>
                  <a:pt x="184" y="161"/>
                </a:lnTo>
                <a:lnTo>
                  <a:pt x="184" y="161"/>
                </a:lnTo>
                <a:close/>
                <a:moveTo>
                  <a:pt x="183" y="171"/>
                </a:moveTo>
                <a:lnTo>
                  <a:pt x="183" y="168"/>
                </a:lnTo>
                <a:lnTo>
                  <a:pt x="181" y="164"/>
                </a:lnTo>
                <a:lnTo>
                  <a:pt x="184" y="161"/>
                </a:lnTo>
                <a:lnTo>
                  <a:pt x="184" y="164"/>
                </a:lnTo>
                <a:lnTo>
                  <a:pt x="186" y="168"/>
                </a:lnTo>
                <a:lnTo>
                  <a:pt x="184" y="171"/>
                </a:lnTo>
                <a:lnTo>
                  <a:pt x="183" y="171"/>
                </a:lnTo>
                <a:lnTo>
                  <a:pt x="183" y="171"/>
                </a:lnTo>
                <a:close/>
                <a:moveTo>
                  <a:pt x="196" y="159"/>
                </a:moveTo>
                <a:lnTo>
                  <a:pt x="194" y="158"/>
                </a:lnTo>
                <a:lnTo>
                  <a:pt x="196" y="154"/>
                </a:lnTo>
                <a:lnTo>
                  <a:pt x="194" y="154"/>
                </a:lnTo>
                <a:lnTo>
                  <a:pt x="194" y="151"/>
                </a:lnTo>
                <a:lnTo>
                  <a:pt x="201" y="148"/>
                </a:lnTo>
                <a:lnTo>
                  <a:pt x="206" y="146"/>
                </a:lnTo>
                <a:lnTo>
                  <a:pt x="209" y="144"/>
                </a:lnTo>
                <a:lnTo>
                  <a:pt x="209" y="146"/>
                </a:lnTo>
                <a:lnTo>
                  <a:pt x="208" y="148"/>
                </a:lnTo>
                <a:lnTo>
                  <a:pt x="206" y="151"/>
                </a:lnTo>
                <a:lnTo>
                  <a:pt x="204" y="153"/>
                </a:lnTo>
                <a:lnTo>
                  <a:pt x="204" y="154"/>
                </a:lnTo>
                <a:lnTo>
                  <a:pt x="203" y="154"/>
                </a:lnTo>
                <a:lnTo>
                  <a:pt x="199" y="156"/>
                </a:lnTo>
                <a:lnTo>
                  <a:pt x="198" y="158"/>
                </a:lnTo>
                <a:lnTo>
                  <a:pt x="196" y="159"/>
                </a:lnTo>
                <a:lnTo>
                  <a:pt x="196" y="159"/>
                </a:lnTo>
                <a:close/>
                <a:moveTo>
                  <a:pt x="163" y="144"/>
                </a:moveTo>
                <a:lnTo>
                  <a:pt x="161" y="143"/>
                </a:lnTo>
                <a:lnTo>
                  <a:pt x="163" y="141"/>
                </a:lnTo>
                <a:lnTo>
                  <a:pt x="166" y="139"/>
                </a:lnTo>
                <a:lnTo>
                  <a:pt x="168" y="141"/>
                </a:lnTo>
                <a:lnTo>
                  <a:pt x="166" y="143"/>
                </a:lnTo>
                <a:lnTo>
                  <a:pt x="166" y="143"/>
                </a:lnTo>
                <a:lnTo>
                  <a:pt x="163" y="144"/>
                </a:lnTo>
                <a:lnTo>
                  <a:pt x="163" y="144"/>
                </a:lnTo>
                <a:close/>
                <a:moveTo>
                  <a:pt x="163" y="113"/>
                </a:moveTo>
                <a:lnTo>
                  <a:pt x="168" y="110"/>
                </a:lnTo>
                <a:lnTo>
                  <a:pt x="169" y="111"/>
                </a:lnTo>
                <a:lnTo>
                  <a:pt x="173" y="113"/>
                </a:lnTo>
                <a:lnTo>
                  <a:pt x="173" y="111"/>
                </a:lnTo>
                <a:lnTo>
                  <a:pt x="174" y="113"/>
                </a:lnTo>
                <a:lnTo>
                  <a:pt x="176" y="114"/>
                </a:lnTo>
                <a:lnTo>
                  <a:pt x="173" y="114"/>
                </a:lnTo>
                <a:lnTo>
                  <a:pt x="171" y="116"/>
                </a:lnTo>
                <a:lnTo>
                  <a:pt x="169" y="116"/>
                </a:lnTo>
                <a:lnTo>
                  <a:pt x="168" y="114"/>
                </a:lnTo>
                <a:lnTo>
                  <a:pt x="164" y="114"/>
                </a:lnTo>
                <a:lnTo>
                  <a:pt x="161" y="114"/>
                </a:lnTo>
                <a:lnTo>
                  <a:pt x="163" y="113"/>
                </a:lnTo>
                <a:lnTo>
                  <a:pt x="163" y="113"/>
                </a:lnTo>
                <a:close/>
                <a:moveTo>
                  <a:pt x="154" y="90"/>
                </a:moveTo>
                <a:lnTo>
                  <a:pt x="156" y="96"/>
                </a:lnTo>
                <a:lnTo>
                  <a:pt x="154" y="100"/>
                </a:lnTo>
                <a:lnTo>
                  <a:pt x="151" y="101"/>
                </a:lnTo>
                <a:lnTo>
                  <a:pt x="150" y="98"/>
                </a:lnTo>
                <a:lnTo>
                  <a:pt x="150" y="96"/>
                </a:lnTo>
                <a:lnTo>
                  <a:pt x="151" y="96"/>
                </a:lnTo>
                <a:lnTo>
                  <a:pt x="151" y="93"/>
                </a:lnTo>
                <a:lnTo>
                  <a:pt x="148" y="91"/>
                </a:lnTo>
                <a:lnTo>
                  <a:pt x="148" y="90"/>
                </a:lnTo>
                <a:lnTo>
                  <a:pt x="151" y="88"/>
                </a:lnTo>
                <a:lnTo>
                  <a:pt x="154" y="90"/>
                </a:lnTo>
                <a:lnTo>
                  <a:pt x="154" y="90"/>
                </a:lnTo>
                <a:lnTo>
                  <a:pt x="154" y="90"/>
                </a:lnTo>
                <a:close/>
                <a:moveTo>
                  <a:pt x="148" y="78"/>
                </a:moveTo>
                <a:lnTo>
                  <a:pt x="145" y="75"/>
                </a:lnTo>
                <a:lnTo>
                  <a:pt x="146" y="71"/>
                </a:lnTo>
                <a:lnTo>
                  <a:pt x="153" y="70"/>
                </a:lnTo>
                <a:lnTo>
                  <a:pt x="154" y="68"/>
                </a:lnTo>
                <a:lnTo>
                  <a:pt x="159" y="68"/>
                </a:lnTo>
                <a:lnTo>
                  <a:pt x="161" y="68"/>
                </a:lnTo>
                <a:lnTo>
                  <a:pt x="159" y="71"/>
                </a:lnTo>
                <a:lnTo>
                  <a:pt x="161" y="71"/>
                </a:lnTo>
                <a:lnTo>
                  <a:pt x="161" y="75"/>
                </a:lnTo>
                <a:lnTo>
                  <a:pt x="161" y="80"/>
                </a:lnTo>
                <a:lnTo>
                  <a:pt x="156" y="80"/>
                </a:lnTo>
                <a:lnTo>
                  <a:pt x="153" y="78"/>
                </a:lnTo>
                <a:lnTo>
                  <a:pt x="154" y="76"/>
                </a:lnTo>
                <a:lnTo>
                  <a:pt x="156" y="75"/>
                </a:lnTo>
                <a:lnTo>
                  <a:pt x="158" y="71"/>
                </a:lnTo>
                <a:lnTo>
                  <a:pt x="154" y="71"/>
                </a:lnTo>
                <a:lnTo>
                  <a:pt x="153" y="75"/>
                </a:lnTo>
                <a:lnTo>
                  <a:pt x="151" y="78"/>
                </a:lnTo>
                <a:lnTo>
                  <a:pt x="150" y="78"/>
                </a:lnTo>
                <a:lnTo>
                  <a:pt x="148" y="78"/>
                </a:lnTo>
                <a:lnTo>
                  <a:pt x="148" y="78"/>
                </a:lnTo>
                <a:close/>
                <a:moveTo>
                  <a:pt x="136" y="38"/>
                </a:moveTo>
                <a:lnTo>
                  <a:pt x="136" y="36"/>
                </a:lnTo>
                <a:lnTo>
                  <a:pt x="140" y="35"/>
                </a:lnTo>
                <a:lnTo>
                  <a:pt x="143" y="36"/>
                </a:lnTo>
                <a:lnTo>
                  <a:pt x="143" y="38"/>
                </a:lnTo>
                <a:lnTo>
                  <a:pt x="141" y="40"/>
                </a:lnTo>
                <a:lnTo>
                  <a:pt x="136" y="38"/>
                </a:lnTo>
                <a:lnTo>
                  <a:pt x="136" y="38"/>
                </a:lnTo>
                <a:close/>
                <a:moveTo>
                  <a:pt x="126" y="48"/>
                </a:moveTo>
                <a:lnTo>
                  <a:pt x="130" y="48"/>
                </a:lnTo>
                <a:lnTo>
                  <a:pt x="131" y="50"/>
                </a:lnTo>
                <a:lnTo>
                  <a:pt x="133" y="48"/>
                </a:lnTo>
                <a:lnTo>
                  <a:pt x="136" y="50"/>
                </a:lnTo>
                <a:lnTo>
                  <a:pt x="133" y="51"/>
                </a:lnTo>
                <a:lnTo>
                  <a:pt x="133" y="56"/>
                </a:lnTo>
                <a:lnTo>
                  <a:pt x="130" y="55"/>
                </a:lnTo>
                <a:lnTo>
                  <a:pt x="128" y="55"/>
                </a:lnTo>
                <a:lnTo>
                  <a:pt x="126" y="53"/>
                </a:lnTo>
                <a:lnTo>
                  <a:pt x="125" y="50"/>
                </a:lnTo>
                <a:lnTo>
                  <a:pt x="126" y="48"/>
                </a:lnTo>
                <a:lnTo>
                  <a:pt x="126" y="48"/>
                </a:lnTo>
                <a:close/>
                <a:moveTo>
                  <a:pt x="115" y="30"/>
                </a:moveTo>
                <a:lnTo>
                  <a:pt x="116" y="30"/>
                </a:lnTo>
                <a:lnTo>
                  <a:pt x="120" y="31"/>
                </a:lnTo>
                <a:lnTo>
                  <a:pt x="120" y="33"/>
                </a:lnTo>
                <a:lnTo>
                  <a:pt x="116" y="35"/>
                </a:lnTo>
                <a:lnTo>
                  <a:pt x="115" y="33"/>
                </a:lnTo>
                <a:lnTo>
                  <a:pt x="113" y="35"/>
                </a:lnTo>
                <a:lnTo>
                  <a:pt x="115" y="30"/>
                </a:lnTo>
                <a:lnTo>
                  <a:pt x="115" y="30"/>
                </a:lnTo>
                <a:close/>
                <a:moveTo>
                  <a:pt x="91" y="75"/>
                </a:moveTo>
                <a:lnTo>
                  <a:pt x="93" y="73"/>
                </a:lnTo>
                <a:lnTo>
                  <a:pt x="96" y="75"/>
                </a:lnTo>
                <a:lnTo>
                  <a:pt x="96" y="78"/>
                </a:lnTo>
                <a:lnTo>
                  <a:pt x="96" y="80"/>
                </a:lnTo>
                <a:lnTo>
                  <a:pt x="91" y="75"/>
                </a:lnTo>
                <a:lnTo>
                  <a:pt x="91" y="75"/>
                </a:lnTo>
                <a:close/>
                <a:moveTo>
                  <a:pt x="88" y="75"/>
                </a:moveTo>
                <a:lnTo>
                  <a:pt x="90" y="73"/>
                </a:lnTo>
                <a:lnTo>
                  <a:pt x="90" y="75"/>
                </a:lnTo>
                <a:lnTo>
                  <a:pt x="90" y="76"/>
                </a:lnTo>
                <a:lnTo>
                  <a:pt x="88" y="75"/>
                </a:lnTo>
                <a:lnTo>
                  <a:pt x="88" y="75"/>
                </a:lnTo>
                <a:close/>
                <a:moveTo>
                  <a:pt x="115" y="80"/>
                </a:moveTo>
                <a:lnTo>
                  <a:pt x="116" y="78"/>
                </a:lnTo>
                <a:lnTo>
                  <a:pt x="120" y="81"/>
                </a:lnTo>
                <a:lnTo>
                  <a:pt x="121" y="81"/>
                </a:lnTo>
                <a:lnTo>
                  <a:pt x="121" y="85"/>
                </a:lnTo>
                <a:lnTo>
                  <a:pt x="120" y="86"/>
                </a:lnTo>
                <a:lnTo>
                  <a:pt x="120" y="83"/>
                </a:lnTo>
                <a:lnTo>
                  <a:pt x="118" y="83"/>
                </a:lnTo>
                <a:lnTo>
                  <a:pt x="115" y="80"/>
                </a:lnTo>
                <a:lnTo>
                  <a:pt x="115" y="80"/>
                </a:lnTo>
                <a:close/>
                <a:moveTo>
                  <a:pt x="154" y="121"/>
                </a:moveTo>
                <a:lnTo>
                  <a:pt x="153" y="119"/>
                </a:lnTo>
                <a:lnTo>
                  <a:pt x="153" y="116"/>
                </a:lnTo>
                <a:lnTo>
                  <a:pt x="159" y="116"/>
                </a:lnTo>
                <a:lnTo>
                  <a:pt x="158" y="118"/>
                </a:lnTo>
                <a:lnTo>
                  <a:pt x="154" y="121"/>
                </a:lnTo>
                <a:lnTo>
                  <a:pt x="154" y="121"/>
                </a:lnTo>
                <a:close/>
                <a:moveTo>
                  <a:pt x="115" y="143"/>
                </a:moveTo>
                <a:lnTo>
                  <a:pt x="116" y="139"/>
                </a:lnTo>
                <a:lnTo>
                  <a:pt x="120" y="139"/>
                </a:lnTo>
                <a:lnTo>
                  <a:pt x="120" y="143"/>
                </a:lnTo>
                <a:lnTo>
                  <a:pt x="116" y="143"/>
                </a:lnTo>
                <a:lnTo>
                  <a:pt x="115" y="143"/>
                </a:lnTo>
                <a:lnTo>
                  <a:pt x="115" y="143"/>
                </a:lnTo>
                <a:close/>
                <a:moveTo>
                  <a:pt x="116" y="129"/>
                </a:moveTo>
                <a:lnTo>
                  <a:pt x="118" y="128"/>
                </a:lnTo>
                <a:lnTo>
                  <a:pt x="118" y="131"/>
                </a:lnTo>
                <a:lnTo>
                  <a:pt x="116" y="129"/>
                </a:lnTo>
                <a:lnTo>
                  <a:pt x="116" y="129"/>
                </a:lnTo>
                <a:close/>
                <a:moveTo>
                  <a:pt x="116" y="126"/>
                </a:moveTo>
                <a:lnTo>
                  <a:pt x="116" y="121"/>
                </a:lnTo>
                <a:lnTo>
                  <a:pt x="118" y="123"/>
                </a:lnTo>
                <a:lnTo>
                  <a:pt x="118" y="124"/>
                </a:lnTo>
                <a:lnTo>
                  <a:pt x="118" y="124"/>
                </a:lnTo>
                <a:lnTo>
                  <a:pt x="116" y="126"/>
                </a:lnTo>
                <a:lnTo>
                  <a:pt x="116" y="126"/>
                </a:lnTo>
                <a:close/>
                <a:moveTo>
                  <a:pt x="113" y="119"/>
                </a:moveTo>
                <a:lnTo>
                  <a:pt x="113" y="119"/>
                </a:lnTo>
                <a:lnTo>
                  <a:pt x="115" y="118"/>
                </a:lnTo>
                <a:lnTo>
                  <a:pt x="116" y="119"/>
                </a:lnTo>
                <a:lnTo>
                  <a:pt x="113" y="119"/>
                </a:lnTo>
                <a:lnTo>
                  <a:pt x="113" y="119"/>
                </a:lnTo>
                <a:close/>
                <a:moveTo>
                  <a:pt x="135" y="133"/>
                </a:moveTo>
                <a:lnTo>
                  <a:pt x="133" y="131"/>
                </a:lnTo>
                <a:lnTo>
                  <a:pt x="135" y="128"/>
                </a:lnTo>
                <a:lnTo>
                  <a:pt x="136" y="128"/>
                </a:lnTo>
                <a:lnTo>
                  <a:pt x="138" y="131"/>
                </a:lnTo>
                <a:lnTo>
                  <a:pt x="135" y="133"/>
                </a:lnTo>
                <a:lnTo>
                  <a:pt x="135" y="133"/>
                </a:lnTo>
                <a:close/>
                <a:moveTo>
                  <a:pt x="141" y="133"/>
                </a:moveTo>
                <a:lnTo>
                  <a:pt x="140" y="129"/>
                </a:lnTo>
                <a:lnTo>
                  <a:pt x="143" y="128"/>
                </a:lnTo>
                <a:lnTo>
                  <a:pt x="145" y="128"/>
                </a:lnTo>
                <a:lnTo>
                  <a:pt x="146" y="129"/>
                </a:lnTo>
                <a:lnTo>
                  <a:pt x="143" y="133"/>
                </a:lnTo>
                <a:lnTo>
                  <a:pt x="141" y="133"/>
                </a:lnTo>
                <a:lnTo>
                  <a:pt x="141" y="133"/>
                </a:lnTo>
                <a:close/>
                <a:moveTo>
                  <a:pt x="140" y="123"/>
                </a:moveTo>
                <a:lnTo>
                  <a:pt x="140" y="121"/>
                </a:lnTo>
                <a:lnTo>
                  <a:pt x="141" y="121"/>
                </a:lnTo>
                <a:lnTo>
                  <a:pt x="140" y="123"/>
                </a:lnTo>
                <a:lnTo>
                  <a:pt x="140" y="123"/>
                </a:lnTo>
                <a:close/>
                <a:moveTo>
                  <a:pt x="133" y="118"/>
                </a:moveTo>
                <a:lnTo>
                  <a:pt x="135" y="116"/>
                </a:lnTo>
                <a:lnTo>
                  <a:pt x="138" y="118"/>
                </a:lnTo>
                <a:lnTo>
                  <a:pt x="138" y="121"/>
                </a:lnTo>
                <a:lnTo>
                  <a:pt x="135" y="119"/>
                </a:lnTo>
                <a:lnTo>
                  <a:pt x="133" y="118"/>
                </a:lnTo>
                <a:lnTo>
                  <a:pt x="133" y="118"/>
                </a:lnTo>
                <a:close/>
                <a:moveTo>
                  <a:pt x="121" y="108"/>
                </a:moveTo>
                <a:lnTo>
                  <a:pt x="125" y="108"/>
                </a:lnTo>
                <a:lnTo>
                  <a:pt x="126" y="111"/>
                </a:lnTo>
                <a:lnTo>
                  <a:pt x="130" y="114"/>
                </a:lnTo>
                <a:lnTo>
                  <a:pt x="130" y="116"/>
                </a:lnTo>
                <a:lnTo>
                  <a:pt x="128" y="116"/>
                </a:lnTo>
                <a:lnTo>
                  <a:pt x="123" y="113"/>
                </a:lnTo>
                <a:lnTo>
                  <a:pt x="121" y="111"/>
                </a:lnTo>
                <a:lnTo>
                  <a:pt x="121" y="108"/>
                </a:lnTo>
                <a:lnTo>
                  <a:pt x="121" y="108"/>
                </a:lnTo>
                <a:close/>
                <a:moveTo>
                  <a:pt x="76" y="81"/>
                </a:moveTo>
                <a:lnTo>
                  <a:pt x="80" y="80"/>
                </a:lnTo>
                <a:lnTo>
                  <a:pt x="86" y="78"/>
                </a:lnTo>
                <a:lnTo>
                  <a:pt x="90" y="81"/>
                </a:lnTo>
                <a:lnTo>
                  <a:pt x="95" y="83"/>
                </a:lnTo>
                <a:lnTo>
                  <a:pt x="98" y="86"/>
                </a:lnTo>
                <a:lnTo>
                  <a:pt x="98" y="86"/>
                </a:lnTo>
                <a:lnTo>
                  <a:pt x="101" y="86"/>
                </a:lnTo>
                <a:lnTo>
                  <a:pt x="103" y="86"/>
                </a:lnTo>
                <a:lnTo>
                  <a:pt x="108" y="91"/>
                </a:lnTo>
                <a:lnTo>
                  <a:pt x="110" y="95"/>
                </a:lnTo>
                <a:lnTo>
                  <a:pt x="110" y="96"/>
                </a:lnTo>
                <a:lnTo>
                  <a:pt x="111" y="98"/>
                </a:lnTo>
                <a:lnTo>
                  <a:pt x="111" y="101"/>
                </a:lnTo>
                <a:lnTo>
                  <a:pt x="115" y="105"/>
                </a:lnTo>
                <a:lnTo>
                  <a:pt x="115" y="103"/>
                </a:lnTo>
                <a:lnTo>
                  <a:pt x="120" y="105"/>
                </a:lnTo>
                <a:lnTo>
                  <a:pt x="118" y="108"/>
                </a:lnTo>
                <a:lnTo>
                  <a:pt x="116" y="108"/>
                </a:lnTo>
                <a:lnTo>
                  <a:pt x="113" y="108"/>
                </a:lnTo>
                <a:lnTo>
                  <a:pt x="110" y="106"/>
                </a:lnTo>
                <a:lnTo>
                  <a:pt x="108" y="105"/>
                </a:lnTo>
                <a:lnTo>
                  <a:pt x="110" y="101"/>
                </a:lnTo>
                <a:lnTo>
                  <a:pt x="106" y="100"/>
                </a:lnTo>
                <a:lnTo>
                  <a:pt x="105" y="96"/>
                </a:lnTo>
                <a:lnTo>
                  <a:pt x="103" y="95"/>
                </a:lnTo>
                <a:lnTo>
                  <a:pt x="100" y="95"/>
                </a:lnTo>
                <a:lnTo>
                  <a:pt x="95" y="91"/>
                </a:lnTo>
                <a:lnTo>
                  <a:pt x="93" y="90"/>
                </a:lnTo>
                <a:lnTo>
                  <a:pt x="90" y="88"/>
                </a:lnTo>
                <a:lnTo>
                  <a:pt x="88" y="86"/>
                </a:lnTo>
                <a:lnTo>
                  <a:pt x="86" y="86"/>
                </a:lnTo>
                <a:lnTo>
                  <a:pt x="85" y="85"/>
                </a:lnTo>
                <a:lnTo>
                  <a:pt x="83" y="83"/>
                </a:lnTo>
                <a:lnTo>
                  <a:pt x="80" y="83"/>
                </a:lnTo>
                <a:lnTo>
                  <a:pt x="76" y="81"/>
                </a:lnTo>
                <a:lnTo>
                  <a:pt x="76" y="81"/>
                </a:lnTo>
                <a:close/>
                <a:moveTo>
                  <a:pt x="83" y="146"/>
                </a:moveTo>
                <a:lnTo>
                  <a:pt x="85" y="146"/>
                </a:lnTo>
                <a:lnTo>
                  <a:pt x="85" y="149"/>
                </a:lnTo>
                <a:lnTo>
                  <a:pt x="88" y="151"/>
                </a:lnTo>
                <a:lnTo>
                  <a:pt x="86" y="154"/>
                </a:lnTo>
                <a:lnTo>
                  <a:pt x="83" y="154"/>
                </a:lnTo>
                <a:lnTo>
                  <a:pt x="83" y="151"/>
                </a:lnTo>
                <a:lnTo>
                  <a:pt x="83" y="149"/>
                </a:lnTo>
                <a:lnTo>
                  <a:pt x="83" y="146"/>
                </a:lnTo>
                <a:lnTo>
                  <a:pt x="83" y="146"/>
                </a:lnTo>
                <a:close/>
                <a:moveTo>
                  <a:pt x="83" y="143"/>
                </a:moveTo>
                <a:lnTo>
                  <a:pt x="85" y="144"/>
                </a:lnTo>
                <a:lnTo>
                  <a:pt x="83" y="144"/>
                </a:lnTo>
                <a:lnTo>
                  <a:pt x="83" y="14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69" name="9Slide.vn 67">
            <a:extLst>
              <a:ext uri="{FF2B5EF4-FFF2-40B4-BE49-F238E27FC236}">
                <a16:creationId xmlns:a16="http://schemas.microsoft.com/office/drawing/2014/main" id="{F09FFBB0-F376-49C7-B786-C476E0E774FB}"/>
              </a:ext>
            </a:extLst>
          </p:cNvPr>
          <p:cNvSpPr>
            <a:spLocks noEditPoints="1"/>
          </p:cNvSpPr>
          <p:nvPr/>
        </p:nvSpPr>
        <p:spPr bwMode="auto">
          <a:xfrm>
            <a:off x="9718593" y="2485682"/>
            <a:ext cx="106117" cy="77938"/>
          </a:xfrm>
          <a:custGeom>
            <a:avLst/>
            <a:gdLst/>
            <a:ahLst/>
            <a:cxnLst>
              <a:cxn ang="0">
                <a:pos x="2" y="17"/>
              </a:cxn>
              <a:cxn ang="0">
                <a:pos x="25" y="20"/>
              </a:cxn>
              <a:cxn ang="0">
                <a:pos x="42" y="25"/>
              </a:cxn>
              <a:cxn ang="0">
                <a:pos x="40" y="12"/>
              </a:cxn>
              <a:cxn ang="0">
                <a:pos x="37" y="2"/>
              </a:cxn>
              <a:cxn ang="0">
                <a:pos x="55" y="10"/>
              </a:cxn>
              <a:cxn ang="0">
                <a:pos x="68" y="17"/>
              </a:cxn>
              <a:cxn ang="0">
                <a:pos x="78" y="9"/>
              </a:cxn>
              <a:cxn ang="0">
                <a:pos x="91" y="4"/>
              </a:cxn>
              <a:cxn ang="0">
                <a:pos x="100" y="17"/>
              </a:cxn>
              <a:cxn ang="0">
                <a:pos x="111" y="28"/>
              </a:cxn>
              <a:cxn ang="0">
                <a:pos x="116" y="35"/>
              </a:cxn>
              <a:cxn ang="0">
                <a:pos x="130" y="37"/>
              </a:cxn>
              <a:cxn ang="0">
                <a:pos x="130" y="42"/>
              </a:cxn>
              <a:cxn ang="0">
                <a:pos x="120" y="43"/>
              </a:cxn>
              <a:cxn ang="0">
                <a:pos x="113" y="55"/>
              </a:cxn>
              <a:cxn ang="0">
                <a:pos x="111" y="62"/>
              </a:cxn>
              <a:cxn ang="0">
                <a:pos x="113" y="68"/>
              </a:cxn>
              <a:cxn ang="0">
                <a:pos x="110" y="73"/>
              </a:cxn>
              <a:cxn ang="0">
                <a:pos x="108" y="83"/>
              </a:cxn>
              <a:cxn ang="0">
                <a:pos x="108" y="77"/>
              </a:cxn>
              <a:cxn ang="0">
                <a:pos x="103" y="75"/>
              </a:cxn>
              <a:cxn ang="0">
                <a:pos x="103" y="85"/>
              </a:cxn>
              <a:cxn ang="0">
                <a:pos x="105" y="90"/>
              </a:cxn>
              <a:cxn ang="0">
                <a:pos x="103" y="100"/>
              </a:cxn>
              <a:cxn ang="0">
                <a:pos x="96" y="97"/>
              </a:cxn>
              <a:cxn ang="0">
                <a:pos x="85" y="87"/>
              </a:cxn>
              <a:cxn ang="0">
                <a:pos x="86" y="78"/>
              </a:cxn>
              <a:cxn ang="0">
                <a:pos x="88" y="73"/>
              </a:cxn>
              <a:cxn ang="0">
                <a:pos x="83" y="67"/>
              </a:cxn>
              <a:cxn ang="0">
                <a:pos x="80" y="65"/>
              </a:cxn>
              <a:cxn ang="0">
                <a:pos x="73" y="68"/>
              </a:cxn>
              <a:cxn ang="0">
                <a:pos x="67" y="73"/>
              </a:cxn>
              <a:cxn ang="0">
                <a:pos x="60" y="80"/>
              </a:cxn>
              <a:cxn ang="0">
                <a:pos x="55" y="82"/>
              </a:cxn>
              <a:cxn ang="0">
                <a:pos x="50" y="87"/>
              </a:cxn>
              <a:cxn ang="0">
                <a:pos x="48" y="85"/>
              </a:cxn>
              <a:cxn ang="0">
                <a:pos x="50" y="78"/>
              </a:cxn>
              <a:cxn ang="0">
                <a:pos x="52" y="72"/>
              </a:cxn>
              <a:cxn ang="0">
                <a:pos x="38" y="67"/>
              </a:cxn>
              <a:cxn ang="0">
                <a:pos x="25" y="53"/>
              </a:cxn>
              <a:cxn ang="0">
                <a:pos x="28" y="47"/>
              </a:cxn>
              <a:cxn ang="0">
                <a:pos x="18" y="35"/>
              </a:cxn>
              <a:cxn ang="0">
                <a:pos x="15" y="25"/>
              </a:cxn>
              <a:cxn ang="0">
                <a:pos x="2" y="20"/>
              </a:cxn>
              <a:cxn ang="0">
                <a:pos x="42" y="85"/>
              </a:cxn>
              <a:cxn ang="0">
                <a:pos x="25" y="70"/>
              </a:cxn>
              <a:cxn ang="0">
                <a:pos x="17" y="62"/>
              </a:cxn>
              <a:cxn ang="0">
                <a:pos x="8" y="58"/>
              </a:cxn>
              <a:cxn ang="0">
                <a:pos x="0" y="62"/>
              </a:cxn>
              <a:cxn ang="0">
                <a:pos x="2" y="63"/>
              </a:cxn>
              <a:cxn ang="0">
                <a:pos x="8" y="67"/>
              </a:cxn>
              <a:cxn ang="0">
                <a:pos x="10" y="73"/>
              </a:cxn>
              <a:cxn ang="0">
                <a:pos x="22" y="83"/>
              </a:cxn>
              <a:cxn ang="0">
                <a:pos x="33" y="85"/>
              </a:cxn>
              <a:cxn ang="0">
                <a:pos x="42" y="85"/>
              </a:cxn>
            </a:cxnLst>
            <a:rect l="0" t="0" r="r" b="b"/>
            <a:pathLst>
              <a:path w="133" h="100">
                <a:moveTo>
                  <a:pt x="2" y="20"/>
                </a:moveTo>
                <a:lnTo>
                  <a:pt x="2" y="17"/>
                </a:lnTo>
                <a:lnTo>
                  <a:pt x="10" y="14"/>
                </a:lnTo>
                <a:lnTo>
                  <a:pt x="25" y="20"/>
                </a:lnTo>
                <a:lnTo>
                  <a:pt x="33" y="20"/>
                </a:lnTo>
                <a:lnTo>
                  <a:pt x="42" y="25"/>
                </a:lnTo>
                <a:lnTo>
                  <a:pt x="43" y="17"/>
                </a:lnTo>
                <a:lnTo>
                  <a:pt x="40" y="12"/>
                </a:lnTo>
                <a:lnTo>
                  <a:pt x="33" y="9"/>
                </a:lnTo>
                <a:lnTo>
                  <a:pt x="37" y="2"/>
                </a:lnTo>
                <a:lnTo>
                  <a:pt x="43" y="2"/>
                </a:lnTo>
                <a:lnTo>
                  <a:pt x="55" y="10"/>
                </a:lnTo>
                <a:lnTo>
                  <a:pt x="58" y="15"/>
                </a:lnTo>
                <a:lnTo>
                  <a:pt x="68" y="17"/>
                </a:lnTo>
                <a:lnTo>
                  <a:pt x="72" y="12"/>
                </a:lnTo>
                <a:lnTo>
                  <a:pt x="78" y="9"/>
                </a:lnTo>
                <a:lnTo>
                  <a:pt x="86" y="0"/>
                </a:lnTo>
                <a:lnTo>
                  <a:pt x="91" y="4"/>
                </a:lnTo>
                <a:lnTo>
                  <a:pt x="98" y="12"/>
                </a:lnTo>
                <a:lnTo>
                  <a:pt x="100" y="17"/>
                </a:lnTo>
                <a:lnTo>
                  <a:pt x="103" y="22"/>
                </a:lnTo>
                <a:lnTo>
                  <a:pt x="111" y="28"/>
                </a:lnTo>
                <a:lnTo>
                  <a:pt x="111" y="32"/>
                </a:lnTo>
                <a:lnTo>
                  <a:pt x="116" y="35"/>
                </a:lnTo>
                <a:lnTo>
                  <a:pt x="123" y="35"/>
                </a:lnTo>
                <a:lnTo>
                  <a:pt x="130" y="37"/>
                </a:lnTo>
                <a:lnTo>
                  <a:pt x="133" y="42"/>
                </a:lnTo>
                <a:lnTo>
                  <a:pt x="130" y="42"/>
                </a:lnTo>
                <a:lnTo>
                  <a:pt x="126" y="43"/>
                </a:lnTo>
                <a:lnTo>
                  <a:pt x="120" y="43"/>
                </a:lnTo>
                <a:lnTo>
                  <a:pt x="111" y="48"/>
                </a:lnTo>
                <a:lnTo>
                  <a:pt x="113" y="55"/>
                </a:lnTo>
                <a:lnTo>
                  <a:pt x="113" y="60"/>
                </a:lnTo>
                <a:lnTo>
                  <a:pt x="111" y="62"/>
                </a:lnTo>
                <a:lnTo>
                  <a:pt x="111" y="67"/>
                </a:lnTo>
                <a:lnTo>
                  <a:pt x="113" y="68"/>
                </a:lnTo>
                <a:lnTo>
                  <a:pt x="113" y="72"/>
                </a:lnTo>
                <a:lnTo>
                  <a:pt x="110" y="73"/>
                </a:lnTo>
                <a:lnTo>
                  <a:pt x="110" y="82"/>
                </a:lnTo>
                <a:lnTo>
                  <a:pt x="108" y="83"/>
                </a:lnTo>
                <a:lnTo>
                  <a:pt x="106" y="82"/>
                </a:lnTo>
                <a:lnTo>
                  <a:pt x="108" y="77"/>
                </a:lnTo>
                <a:lnTo>
                  <a:pt x="105" y="73"/>
                </a:lnTo>
                <a:lnTo>
                  <a:pt x="103" y="75"/>
                </a:lnTo>
                <a:lnTo>
                  <a:pt x="101" y="78"/>
                </a:lnTo>
                <a:lnTo>
                  <a:pt x="103" y="85"/>
                </a:lnTo>
                <a:lnTo>
                  <a:pt x="103" y="88"/>
                </a:lnTo>
                <a:lnTo>
                  <a:pt x="105" y="90"/>
                </a:lnTo>
                <a:lnTo>
                  <a:pt x="105" y="98"/>
                </a:lnTo>
                <a:lnTo>
                  <a:pt x="103" y="100"/>
                </a:lnTo>
                <a:lnTo>
                  <a:pt x="98" y="98"/>
                </a:lnTo>
                <a:lnTo>
                  <a:pt x="96" y="97"/>
                </a:lnTo>
                <a:lnTo>
                  <a:pt x="93" y="93"/>
                </a:lnTo>
                <a:lnTo>
                  <a:pt x="85" y="87"/>
                </a:lnTo>
                <a:lnTo>
                  <a:pt x="93" y="82"/>
                </a:lnTo>
                <a:lnTo>
                  <a:pt x="86" y="78"/>
                </a:lnTo>
                <a:lnTo>
                  <a:pt x="85" y="77"/>
                </a:lnTo>
                <a:lnTo>
                  <a:pt x="88" y="73"/>
                </a:lnTo>
                <a:lnTo>
                  <a:pt x="85" y="70"/>
                </a:lnTo>
                <a:lnTo>
                  <a:pt x="83" y="67"/>
                </a:lnTo>
                <a:lnTo>
                  <a:pt x="81" y="67"/>
                </a:lnTo>
                <a:lnTo>
                  <a:pt x="80" y="65"/>
                </a:lnTo>
                <a:lnTo>
                  <a:pt x="78" y="65"/>
                </a:lnTo>
                <a:lnTo>
                  <a:pt x="73" y="68"/>
                </a:lnTo>
                <a:lnTo>
                  <a:pt x="70" y="70"/>
                </a:lnTo>
                <a:lnTo>
                  <a:pt x="67" y="73"/>
                </a:lnTo>
                <a:lnTo>
                  <a:pt x="63" y="73"/>
                </a:lnTo>
                <a:lnTo>
                  <a:pt x="60" y="80"/>
                </a:lnTo>
                <a:lnTo>
                  <a:pt x="57" y="80"/>
                </a:lnTo>
                <a:lnTo>
                  <a:pt x="55" y="82"/>
                </a:lnTo>
                <a:lnTo>
                  <a:pt x="55" y="83"/>
                </a:lnTo>
                <a:lnTo>
                  <a:pt x="50" y="87"/>
                </a:lnTo>
                <a:lnTo>
                  <a:pt x="47" y="85"/>
                </a:lnTo>
                <a:lnTo>
                  <a:pt x="48" y="85"/>
                </a:lnTo>
                <a:lnTo>
                  <a:pt x="48" y="80"/>
                </a:lnTo>
                <a:lnTo>
                  <a:pt x="50" y="78"/>
                </a:lnTo>
                <a:lnTo>
                  <a:pt x="45" y="72"/>
                </a:lnTo>
                <a:lnTo>
                  <a:pt x="52" y="72"/>
                </a:lnTo>
                <a:lnTo>
                  <a:pt x="47" y="67"/>
                </a:lnTo>
                <a:lnTo>
                  <a:pt x="38" y="67"/>
                </a:lnTo>
                <a:lnTo>
                  <a:pt x="28" y="60"/>
                </a:lnTo>
                <a:lnTo>
                  <a:pt x="25" y="53"/>
                </a:lnTo>
                <a:lnTo>
                  <a:pt x="28" y="52"/>
                </a:lnTo>
                <a:lnTo>
                  <a:pt x="28" y="47"/>
                </a:lnTo>
                <a:lnTo>
                  <a:pt x="18" y="38"/>
                </a:lnTo>
                <a:lnTo>
                  <a:pt x="18" y="35"/>
                </a:lnTo>
                <a:lnTo>
                  <a:pt x="20" y="30"/>
                </a:lnTo>
                <a:lnTo>
                  <a:pt x="15" y="25"/>
                </a:lnTo>
                <a:lnTo>
                  <a:pt x="5" y="25"/>
                </a:lnTo>
                <a:lnTo>
                  <a:pt x="2" y="20"/>
                </a:lnTo>
                <a:lnTo>
                  <a:pt x="2" y="20"/>
                </a:lnTo>
                <a:close/>
                <a:moveTo>
                  <a:pt x="42" y="85"/>
                </a:moveTo>
                <a:lnTo>
                  <a:pt x="32" y="72"/>
                </a:lnTo>
                <a:lnTo>
                  <a:pt x="25" y="70"/>
                </a:lnTo>
                <a:lnTo>
                  <a:pt x="22" y="62"/>
                </a:lnTo>
                <a:lnTo>
                  <a:pt x="17" y="62"/>
                </a:lnTo>
                <a:lnTo>
                  <a:pt x="15" y="65"/>
                </a:lnTo>
                <a:lnTo>
                  <a:pt x="8" y="58"/>
                </a:lnTo>
                <a:lnTo>
                  <a:pt x="3" y="62"/>
                </a:lnTo>
                <a:lnTo>
                  <a:pt x="0" y="62"/>
                </a:lnTo>
                <a:lnTo>
                  <a:pt x="0" y="63"/>
                </a:lnTo>
                <a:lnTo>
                  <a:pt x="2" y="63"/>
                </a:lnTo>
                <a:lnTo>
                  <a:pt x="5" y="67"/>
                </a:lnTo>
                <a:lnTo>
                  <a:pt x="8" y="67"/>
                </a:lnTo>
                <a:lnTo>
                  <a:pt x="10" y="70"/>
                </a:lnTo>
                <a:lnTo>
                  <a:pt x="10" y="73"/>
                </a:lnTo>
                <a:lnTo>
                  <a:pt x="20" y="78"/>
                </a:lnTo>
                <a:lnTo>
                  <a:pt x="22" y="83"/>
                </a:lnTo>
                <a:lnTo>
                  <a:pt x="27" y="85"/>
                </a:lnTo>
                <a:lnTo>
                  <a:pt x="33" y="85"/>
                </a:lnTo>
                <a:lnTo>
                  <a:pt x="40" y="90"/>
                </a:lnTo>
                <a:lnTo>
                  <a:pt x="42" y="8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0" name="9Slide.vn 68">
            <a:extLst>
              <a:ext uri="{FF2B5EF4-FFF2-40B4-BE49-F238E27FC236}">
                <a16:creationId xmlns:a16="http://schemas.microsoft.com/office/drawing/2014/main" id="{08A73472-DA73-4AFE-AD87-12F7C9710E6E}"/>
              </a:ext>
            </a:extLst>
          </p:cNvPr>
          <p:cNvSpPr>
            <a:spLocks/>
          </p:cNvSpPr>
          <p:nvPr/>
        </p:nvSpPr>
        <p:spPr bwMode="auto">
          <a:xfrm>
            <a:off x="9708946" y="2535563"/>
            <a:ext cx="398743" cy="280578"/>
          </a:xfrm>
          <a:custGeom>
            <a:avLst/>
            <a:gdLst/>
            <a:ahLst/>
            <a:cxnLst>
              <a:cxn ang="0">
                <a:pos x="22" y="7"/>
              </a:cxn>
              <a:cxn ang="0">
                <a:pos x="45" y="22"/>
              </a:cxn>
              <a:cxn ang="0">
                <a:pos x="62" y="24"/>
              </a:cxn>
              <a:cxn ang="0">
                <a:pos x="75" y="10"/>
              </a:cxn>
              <a:cxn ang="0">
                <a:pos x="92" y="2"/>
              </a:cxn>
              <a:cxn ang="0">
                <a:pos x="97" y="14"/>
              </a:cxn>
              <a:cxn ang="0">
                <a:pos x="108" y="34"/>
              </a:cxn>
              <a:cxn ang="0">
                <a:pos x="120" y="40"/>
              </a:cxn>
              <a:cxn ang="0">
                <a:pos x="130" y="59"/>
              </a:cxn>
              <a:cxn ang="0">
                <a:pos x="153" y="60"/>
              </a:cxn>
              <a:cxn ang="0">
                <a:pos x="191" y="78"/>
              </a:cxn>
              <a:cxn ang="0">
                <a:pos x="246" y="75"/>
              </a:cxn>
              <a:cxn ang="0">
                <a:pos x="258" y="55"/>
              </a:cxn>
              <a:cxn ang="0">
                <a:pos x="288" y="37"/>
              </a:cxn>
              <a:cxn ang="0">
                <a:pos x="314" y="34"/>
              </a:cxn>
              <a:cxn ang="0">
                <a:pos x="353" y="47"/>
              </a:cxn>
              <a:cxn ang="0">
                <a:pos x="376" y="59"/>
              </a:cxn>
              <a:cxn ang="0">
                <a:pos x="416" y="82"/>
              </a:cxn>
              <a:cxn ang="0">
                <a:pos x="417" y="103"/>
              </a:cxn>
              <a:cxn ang="0">
                <a:pos x="419" y="118"/>
              </a:cxn>
              <a:cxn ang="0">
                <a:pos x="409" y="135"/>
              </a:cxn>
              <a:cxn ang="0">
                <a:pos x="422" y="150"/>
              </a:cxn>
              <a:cxn ang="0">
                <a:pos x="421" y="188"/>
              </a:cxn>
              <a:cxn ang="0">
                <a:pos x="449" y="215"/>
              </a:cxn>
              <a:cxn ang="0">
                <a:pos x="446" y="268"/>
              </a:cxn>
              <a:cxn ang="0">
                <a:pos x="474" y="281"/>
              </a:cxn>
              <a:cxn ang="0">
                <a:pos x="484" y="303"/>
              </a:cxn>
              <a:cxn ang="0">
                <a:pos x="494" y="323"/>
              </a:cxn>
              <a:cxn ang="0">
                <a:pos x="464" y="333"/>
              </a:cxn>
              <a:cxn ang="0">
                <a:pos x="462" y="357"/>
              </a:cxn>
              <a:cxn ang="0">
                <a:pos x="442" y="356"/>
              </a:cxn>
              <a:cxn ang="0">
                <a:pos x="431" y="354"/>
              </a:cxn>
              <a:cxn ang="0">
                <a:pos x="392" y="351"/>
              </a:cxn>
              <a:cxn ang="0">
                <a:pos x="369" y="346"/>
              </a:cxn>
              <a:cxn ang="0">
                <a:pos x="348" y="329"/>
              </a:cxn>
              <a:cxn ang="0">
                <a:pos x="338" y="311"/>
              </a:cxn>
              <a:cxn ang="0">
                <a:pos x="313" y="314"/>
              </a:cxn>
              <a:cxn ang="0">
                <a:pos x="276" y="321"/>
              </a:cxn>
              <a:cxn ang="0">
                <a:pos x="251" y="314"/>
              </a:cxn>
              <a:cxn ang="0">
                <a:pos x="236" y="301"/>
              </a:cxn>
              <a:cxn ang="0">
                <a:pos x="210" y="296"/>
              </a:cxn>
              <a:cxn ang="0">
                <a:pos x="190" y="273"/>
              </a:cxn>
              <a:cxn ang="0">
                <a:pos x="188" y="268"/>
              </a:cxn>
              <a:cxn ang="0">
                <a:pos x="170" y="240"/>
              </a:cxn>
              <a:cxn ang="0">
                <a:pos x="153" y="241"/>
              </a:cxn>
              <a:cxn ang="0">
                <a:pos x="145" y="236"/>
              </a:cxn>
              <a:cxn ang="0">
                <a:pos x="140" y="245"/>
              </a:cxn>
              <a:cxn ang="0">
                <a:pos x="127" y="236"/>
              </a:cxn>
              <a:cxn ang="0">
                <a:pos x="112" y="208"/>
              </a:cxn>
              <a:cxn ang="0">
                <a:pos x="100" y="181"/>
              </a:cxn>
              <a:cxn ang="0">
                <a:pos x="69" y="171"/>
              </a:cxn>
              <a:cxn ang="0">
                <a:pos x="64" y="155"/>
              </a:cxn>
              <a:cxn ang="0">
                <a:pos x="54" y="145"/>
              </a:cxn>
              <a:cxn ang="0">
                <a:pos x="57" y="123"/>
              </a:cxn>
              <a:cxn ang="0">
                <a:pos x="62" y="107"/>
              </a:cxn>
              <a:cxn ang="0">
                <a:pos x="65" y="102"/>
              </a:cxn>
              <a:cxn ang="0">
                <a:pos x="40" y="95"/>
              </a:cxn>
              <a:cxn ang="0">
                <a:pos x="29" y="77"/>
              </a:cxn>
              <a:cxn ang="0">
                <a:pos x="20" y="62"/>
              </a:cxn>
              <a:cxn ang="0">
                <a:pos x="12" y="37"/>
              </a:cxn>
              <a:cxn ang="0">
                <a:pos x="4" y="14"/>
              </a:cxn>
              <a:cxn ang="0">
                <a:pos x="12" y="0"/>
              </a:cxn>
            </a:cxnLst>
            <a:rect l="0" t="0" r="r" b="b"/>
            <a:pathLst>
              <a:path w="497" h="361">
                <a:moveTo>
                  <a:pt x="12" y="0"/>
                </a:moveTo>
                <a:lnTo>
                  <a:pt x="14" y="0"/>
                </a:lnTo>
                <a:lnTo>
                  <a:pt x="17" y="4"/>
                </a:lnTo>
                <a:lnTo>
                  <a:pt x="20" y="4"/>
                </a:lnTo>
                <a:lnTo>
                  <a:pt x="22" y="7"/>
                </a:lnTo>
                <a:lnTo>
                  <a:pt x="22" y="10"/>
                </a:lnTo>
                <a:lnTo>
                  <a:pt x="32" y="15"/>
                </a:lnTo>
                <a:lnTo>
                  <a:pt x="34" y="20"/>
                </a:lnTo>
                <a:lnTo>
                  <a:pt x="39" y="22"/>
                </a:lnTo>
                <a:lnTo>
                  <a:pt x="45" y="22"/>
                </a:lnTo>
                <a:lnTo>
                  <a:pt x="52" y="27"/>
                </a:lnTo>
                <a:lnTo>
                  <a:pt x="54" y="22"/>
                </a:lnTo>
                <a:lnTo>
                  <a:pt x="54" y="22"/>
                </a:lnTo>
                <a:lnTo>
                  <a:pt x="59" y="22"/>
                </a:lnTo>
                <a:lnTo>
                  <a:pt x="62" y="24"/>
                </a:lnTo>
                <a:lnTo>
                  <a:pt x="67" y="20"/>
                </a:lnTo>
                <a:lnTo>
                  <a:pt x="67" y="19"/>
                </a:lnTo>
                <a:lnTo>
                  <a:pt x="69" y="17"/>
                </a:lnTo>
                <a:lnTo>
                  <a:pt x="72" y="17"/>
                </a:lnTo>
                <a:lnTo>
                  <a:pt x="75" y="10"/>
                </a:lnTo>
                <a:lnTo>
                  <a:pt x="79" y="10"/>
                </a:lnTo>
                <a:lnTo>
                  <a:pt x="82" y="7"/>
                </a:lnTo>
                <a:lnTo>
                  <a:pt x="85" y="5"/>
                </a:lnTo>
                <a:lnTo>
                  <a:pt x="90" y="2"/>
                </a:lnTo>
                <a:lnTo>
                  <a:pt x="92" y="2"/>
                </a:lnTo>
                <a:lnTo>
                  <a:pt x="93" y="4"/>
                </a:lnTo>
                <a:lnTo>
                  <a:pt x="95" y="4"/>
                </a:lnTo>
                <a:lnTo>
                  <a:pt x="97" y="7"/>
                </a:lnTo>
                <a:lnTo>
                  <a:pt x="100" y="10"/>
                </a:lnTo>
                <a:lnTo>
                  <a:pt x="97" y="14"/>
                </a:lnTo>
                <a:lnTo>
                  <a:pt x="98" y="15"/>
                </a:lnTo>
                <a:lnTo>
                  <a:pt x="105" y="19"/>
                </a:lnTo>
                <a:lnTo>
                  <a:pt x="97" y="24"/>
                </a:lnTo>
                <a:lnTo>
                  <a:pt x="105" y="30"/>
                </a:lnTo>
                <a:lnTo>
                  <a:pt x="108" y="34"/>
                </a:lnTo>
                <a:lnTo>
                  <a:pt x="110" y="35"/>
                </a:lnTo>
                <a:lnTo>
                  <a:pt x="115" y="37"/>
                </a:lnTo>
                <a:lnTo>
                  <a:pt x="117" y="35"/>
                </a:lnTo>
                <a:lnTo>
                  <a:pt x="117" y="37"/>
                </a:lnTo>
                <a:lnTo>
                  <a:pt x="120" y="40"/>
                </a:lnTo>
                <a:lnTo>
                  <a:pt x="120" y="45"/>
                </a:lnTo>
                <a:lnTo>
                  <a:pt x="120" y="52"/>
                </a:lnTo>
                <a:lnTo>
                  <a:pt x="122" y="54"/>
                </a:lnTo>
                <a:lnTo>
                  <a:pt x="125" y="54"/>
                </a:lnTo>
                <a:lnTo>
                  <a:pt x="130" y="59"/>
                </a:lnTo>
                <a:lnTo>
                  <a:pt x="135" y="59"/>
                </a:lnTo>
                <a:lnTo>
                  <a:pt x="140" y="60"/>
                </a:lnTo>
                <a:lnTo>
                  <a:pt x="145" y="57"/>
                </a:lnTo>
                <a:lnTo>
                  <a:pt x="150" y="60"/>
                </a:lnTo>
                <a:lnTo>
                  <a:pt x="153" y="60"/>
                </a:lnTo>
                <a:lnTo>
                  <a:pt x="155" y="65"/>
                </a:lnTo>
                <a:lnTo>
                  <a:pt x="160" y="70"/>
                </a:lnTo>
                <a:lnTo>
                  <a:pt x="172" y="73"/>
                </a:lnTo>
                <a:lnTo>
                  <a:pt x="177" y="75"/>
                </a:lnTo>
                <a:lnTo>
                  <a:pt x="191" y="78"/>
                </a:lnTo>
                <a:lnTo>
                  <a:pt x="198" y="78"/>
                </a:lnTo>
                <a:lnTo>
                  <a:pt x="215" y="75"/>
                </a:lnTo>
                <a:lnTo>
                  <a:pt x="226" y="73"/>
                </a:lnTo>
                <a:lnTo>
                  <a:pt x="241" y="73"/>
                </a:lnTo>
                <a:lnTo>
                  <a:pt x="246" y="75"/>
                </a:lnTo>
                <a:lnTo>
                  <a:pt x="248" y="70"/>
                </a:lnTo>
                <a:lnTo>
                  <a:pt x="245" y="65"/>
                </a:lnTo>
                <a:lnTo>
                  <a:pt x="241" y="59"/>
                </a:lnTo>
                <a:lnTo>
                  <a:pt x="246" y="57"/>
                </a:lnTo>
                <a:lnTo>
                  <a:pt x="258" y="55"/>
                </a:lnTo>
                <a:lnTo>
                  <a:pt x="261" y="50"/>
                </a:lnTo>
                <a:lnTo>
                  <a:pt x="265" y="45"/>
                </a:lnTo>
                <a:lnTo>
                  <a:pt x="268" y="45"/>
                </a:lnTo>
                <a:lnTo>
                  <a:pt x="278" y="39"/>
                </a:lnTo>
                <a:lnTo>
                  <a:pt x="288" y="37"/>
                </a:lnTo>
                <a:lnTo>
                  <a:pt x="298" y="39"/>
                </a:lnTo>
                <a:lnTo>
                  <a:pt x="299" y="34"/>
                </a:lnTo>
                <a:lnTo>
                  <a:pt x="304" y="32"/>
                </a:lnTo>
                <a:lnTo>
                  <a:pt x="309" y="34"/>
                </a:lnTo>
                <a:lnTo>
                  <a:pt x="314" y="34"/>
                </a:lnTo>
                <a:lnTo>
                  <a:pt x="323" y="40"/>
                </a:lnTo>
                <a:lnTo>
                  <a:pt x="331" y="42"/>
                </a:lnTo>
                <a:lnTo>
                  <a:pt x="344" y="50"/>
                </a:lnTo>
                <a:lnTo>
                  <a:pt x="349" y="49"/>
                </a:lnTo>
                <a:lnTo>
                  <a:pt x="353" y="47"/>
                </a:lnTo>
                <a:lnTo>
                  <a:pt x="363" y="50"/>
                </a:lnTo>
                <a:lnTo>
                  <a:pt x="368" y="52"/>
                </a:lnTo>
                <a:lnTo>
                  <a:pt x="369" y="59"/>
                </a:lnTo>
                <a:lnTo>
                  <a:pt x="371" y="60"/>
                </a:lnTo>
                <a:lnTo>
                  <a:pt x="376" y="59"/>
                </a:lnTo>
                <a:lnTo>
                  <a:pt x="384" y="60"/>
                </a:lnTo>
                <a:lnTo>
                  <a:pt x="394" y="72"/>
                </a:lnTo>
                <a:lnTo>
                  <a:pt x="406" y="73"/>
                </a:lnTo>
                <a:lnTo>
                  <a:pt x="411" y="75"/>
                </a:lnTo>
                <a:lnTo>
                  <a:pt x="416" y="82"/>
                </a:lnTo>
                <a:lnTo>
                  <a:pt x="414" y="85"/>
                </a:lnTo>
                <a:lnTo>
                  <a:pt x="416" y="90"/>
                </a:lnTo>
                <a:lnTo>
                  <a:pt x="416" y="93"/>
                </a:lnTo>
                <a:lnTo>
                  <a:pt x="417" y="98"/>
                </a:lnTo>
                <a:lnTo>
                  <a:pt x="417" y="103"/>
                </a:lnTo>
                <a:lnTo>
                  <a:pt x="417" y="107"/>
                </a:lnTo>
                <a:lnTo>
                  <a:pt x="416" y="110"/>
                </a:lnTo>
                <a:lnTo>
                  <a:pt x="419" y="113"/>
                </a:lnTo>
                <a:lnTo>
                  <a:pt x="417" y="115"/>
                </a:lnTo>
                <a:lnTo>
                  <a:pt x="419" y="118"/>
                </a:lnTo>
                <a:lnTo>
                  <a:pt x="412" y="122"/>
                </a:lnTo>
                <a:lnTo>
                  <a:pt x="407" y="123"/>
                </a:lnTo>
                <a:lnTo>
                  <a:pt x="409" y="127"/>
                </a:lnTo>
                <a:lnTo>
                  <a:pt x="412" y="128"/>
                </a:lnTo>
                <a:lnTo>
                  <a:pt x="409" y="135"/>
                </a:lnTo>
                <a:lnTo>
                  <a:pt x="409" y="135"/>
                </a:lnTo>
                <a:lnTo>
                  <a:pt x="411" y="143"/>
                </a:lnTo>
                <a:lnTo>
                  <a:pt x="411" y="148"/>
                </a:lnTo>
                <a:lnTo>
                  <a:pt x="419" y="150"/>
                </a:lnTo>
                <a:lnTo>
                  <a:pt x="422" y="150"/>
                </a:lnTo>
                <a:lnTo>
                  <a:pt x="414" y="158"/>
                </a:lnTo>
                <a:lnTo>
                  <a:pt x="412" y="163"/>
                </a:lnTo>
                <a:lnTo>
                  <a:pt x="419" y="175"/>
                </a:lnTo>
                <a:lnTo>
                  <a:pt x="422" y="185"/>
                </a:lnTo>
                <a:lnTo>
                  <a:pt x="421" y="188"/>
                </a:lnTo>
                <a:lnTo>
                  <a:pt x="424" y="191"/>
                </a:lnTo>
                <a:lnTo>
                  <a:pt x="424" y="200"/>
                </a:lnTo>
                <a:lnTo>
                  <a:pt x="446" y="200"/>
                </a:lnTo>
                <a:lnTo>
                  <a:pt x="449" y="208"/>
                </a:lnTo>
                <a:lnTo>
                  <a:pt x="449" y="215"/>
                </a:lnTo>
                <a:lnTo>
                  <a:pt x="451" y="223"/>
                </a:lnTo>
                <a:lnTo>
                  <a:pt x="449" y="225"/>
                </a:lnTo>
                <a:lnTo>
                  <a:pt x="431" y="248"/>
                </a:lnTo>
                <a:lnTo>
                  <a:pt x="444" y="263"/>
                </a:lnTo>
                <a:lnTo>
                  <a:pt x="446" y="268"/>
                </a:lnTo>
                <a:lnTo>
                  <a:pt x="452" y="274"/>
                </a:lnTo>
                <a:lnTo>
                  <a:pt x="459" y="278"/>
                </a:lnTo>
                <a:lnTo>
                  <a:pt x="461" y="279"/>
                </a:lnTo>
                <a:lnTo>
                  <a:pt x="469" y="279"/>
                </a:lnTo>
                <a:lnTo>
                  <a:pt x="474" y="281"/>
                </a:lnTo>
                <a:lnTo>
                  <a:pt x="474" y="284"/>
                </a:lnTo>
                <a:lnTo>
                  <a:pt x="481" y="284"/>
                </a:lnTo>
                <a:lnTo>
                  <a:pt x="481" y="291"/>
                </a:lnTo>
                <a:lnTo>
                  <a:pt x="482" y="298"/>
                </a:lnTo>
                <a:lnTo>
                  <a:pt x="484" y="303"/>
                </a:lnTo>
                <a:lnTo>
                  <a:pt x="484" y="306"/>
                </a:lnTo>
                <a:lnTo>
                  <a:pt x="490" y="306"/>
                </a:lnTo>
                <a:lnTo>
                  <a:pt x="497" y="311"/>
                </a:lnTo>
                <a:lnTo>
                  <a:pt x="497" y="319"/>
                </a:lnTo>
                <a:lnTo>
                  <a:pt x="494" y="323"/>
                </a:lnTo>
                <a:lnTo>
                  <a:pt x="487" y="319"/>
                </a:lnTo>
                <a:lnTo>
                  <a:pt x="476" y="323"/>
                </a:lnTo>
                <a:lnTo>
                  <a:pt x="474" y="326"/>
                </a:lnTo>
                <a:lnTo>
                  <a:pt x="466" y="328"/>
                </a:lnTo>
                <a:lnTo>
                  <a:pt x="464" y="333"/>
                </a:lnTo>
                <a:lnTo>
                  <a:pt x="466" y="336"/>
                </a:lnTo>
                <a:lnTo>
                  <a:pt x="461" y="341"/>
                </a:lnTo>
                <a:lnTo>
                  <a:pt x="464" y="346"/>
                </a:lnTo>
                <a:lnTo>
                  <a:pt x="462" y="354"/>
                </a:lnTo>
                <a:lnTo>
                  <a:pt x="462" y="357"/>
                </a:lnTo>
                <a:lnTo>
                  <a:pt x="461" y="357"/>
                </a:lnTo>
                <a:lnTo>
                  <a:pt x="461" y="359"/>
                </a:lnTo>
                <a:lnTo>
                  <a:pt x="456" y="361"/>
                </a:lnTo>
                <a:lnTo>
                  <a:pt x="449" y="357"/>
                </a:lnTo>
                <a:lnTo>
                  <a:pt x="442" y="356"/>
                </a:lnTo>
                <a:lnTo>
                  <a:pt x="439" y="353"/>
                </a:lnTo>
                <a:lnTo>
                  <a:pt x="437" y="353"/>
                </a:lnTo>
                <a:lnTo>
                  <a:pt x="436" y="356"/>
                </a:lnTo>
                <a:lnTo>
                  <a:pt x="434" y="357"/>
                </a:lnTo>
                <a:lnTo>
                  <a:pt x="431" y="354"/>
                </a:lnTo>
                <a:lnTo>
                  <a:pt x="429" y="354"/>
                </a:lnTo>
                <a:lnTo>
                  <a:pt x="424" y="354"/>
                </a:lnTo>
                <a:lnTo>
                  <a:pt x="414" y="353"/>
                </a:lnTo>
                <a:lnTo>
                  <a:pt x="406" y="351"/>
                </a:lnTo>
                <a:lnTo>
                  <a:pt x="392" y="351"/>
                </a:lnTo>
                <a:lnTo>
                  <a:pt x="386" y="346"/>
                </a:lnTo>
                <a:lnTo>
                  <a:pt x="384" y="346"/>
                </a:lnTo>
                <a:lnTo>
                  <a:pt x="379" y="349"/>
                </a:lnTo>
                <a:lnTo>
                  <a:pt x="374" y="346"/>
                </a:lnTo>
                <a:lnTo>
                  <a:pt x="369" y="346"/>
                </a:lnTo>
                <a:lnTo>
                  <a:pt x="356" y="348"/>
                </a:lnTo>
                <a:lnTo>
                  <a:pt x="354" y="344"/>
                </a:lnTo>
                <a:lnTo>
                  <a:pt x="353" y="343"/>
                </a:lnTo>
                <a:lnTo>
                  <a:pt x="353" y="338"/>
                </a:lnTo>
                <a:lnTo>
                  <a:pt x="348" y="329"/>
                </a:lnTo>
                <a:lnTo>
                  <a:pt x="344" y="321"/>
                </a:lnTo>
                <a:lnTo>
                  <a:pt x="339" y="316"/>
                </a:lnTo>
                <a:lnTo>
                  <a:pt x="339" y="313"/>
                </a:lnTo>
                <a:lnTo>
                  <a:pt x="338" y="313"/>
                </a:lnTo>
                <a:lnTo>
                  <a:pt x="338" y="311"/>
                </a:lnTo>
                <a:lnTo>
                  <a:pt x="329" y="311"/>
                </a:lnTo>
                <a:lnTo>
                  <a:pt x="324" y="313"/>
                </a:lnTo>
                <a:lnTo>
                  <a:pt x="318" y="316"/>
                </a:lnTo>
                <a:lnTo>
                  <a:pt x="313" y="316"/>
                </a:lnTo>
                <a:lnTo>
                  <a:pt x="313" y="314"/>
                </a:lnTo>
                <a:lnTo>
                  <a:pt x="313" y="318"/>
                </a:lnTo>
                <a:lnTo>
                  <a:pt x="303" y="323"/>
                </a:lnTo>
                <a:lnTo>
                  <a:pt x="293" y="329"/>
                </a:lnTo>
                <a:lnTo>
                  <a:pt x="284" y="323"/>
                </a:lnTo>
                <a:lnTo>
                  <a:pt x="276" y="321"/>
                </a:lnTo>
                <a:lnTo>
                  <a:pt x="270" y="323"/>
                </a:lnTo>
                <a:lnTo>
                  <a:pt x="268" y="323"/>
                </a:lnTo>
                <a:lnTo>
                  <a:pt x="260" y="316"/>
                </a:lnTo>
                <a:lnTo>
                  <a:pt x="255" y="316"/>
                </a:lnTo>
                <a:lnTo>
                  <a:pt x="251" y="314"/>
                </a:lnTo>
                <a:lnTo>
                  <a:pt x="246" y="313"/>
                </a:lnTo>
                <a:lnTo>
                  <a:pt x="238" y="306"/>
                </a:lnTo>
                <a:lnTo>
                  <a:pt x="241" y="303"/>
                </a:lnTo>
                <a:lnTo>
                  <a:pt x="241" y="301"/>
                </a:lnTo>
                <a:lnTo>
                  <a:pt x="236" y="301"/>
                </a:lnTo>
                <a:lnTo>
                  <a:pt x="235" y="299"/>
                </a:lnTo>
                <a:lnTo>
                  <a:pt x="228" y="299"/>
                </a:lnTo>
                <a:lnTo>
                  <a:pt x="225" y="296"/>
                </a:lnTo>
                <a:lnTo>
                  <a:pt x="218" y="294"/>
                </a:lnTo>
                <a:lnTo>
                  <a:pt x="210" y="296"/>
                </a:lnTo>
                <a:lnTo>
                  <a:pt x="205" y="293"/>
                </a:lnTo>
                <a:lnTo>
                  <a:pt x="198" y="278"/>
                </a:lnTo>
                <a:lnTo>
                  <a:pt x="196" y="274"/>
                </a:lnTo>
                <a:lnTo>
                  <a:pt x="195" y="276"/>
                </a:lnTo>
                <a:lnTo>
                  <a:pt x="190" y="273"/>
                </a:lnTo>
                <a:lnTo>
                  <a:pt x="191" y="271"/>
                </a:lnTo>
                <a:lnTo>
                  <a:pt x="193" y="273"/>
                </a:lnTo>
                <a:lnTo>
                  <a:pt x="195" y="273"/>
                </a:lnTo>
                <a:lnTo>
                  <a:pt x="191" y="268"/>
                </a:lnTo>
                <a:lnTo>
                  <a:pt x="188" y="268"/>
                </a:lnTo>
                <a:lnTo>
                  <a:pt x="186" y="268"/>
                </a:lnTo>
                <a:lnTo>
                  <a:pt x="185" y="259"/>
                </a:lnTo>
                <a:lnTo>
                  <a:pt x="177" y="251"/>
                </a:lnTo>
                <a:lnTo>
                  <a:pt x="177" y="246"/>
                </a:lnTo>
                <a:lnTo>
                  <a:pt x="170" y="240"/>
                </a:lnTo>
                <a:lnTo>
                  <a:pt x="168" y="240"/>
                </a:lnTo>
                <a:lnTo>
                  <a:pt x="160" y="245"/>
                </a:lnTo>
                <a:lnTo>
                  <a:pt x="158" y="245"/>
                </a:lnTo>
                <a:lnTo>
                  <a:pt x="157" y="241"/>
                </a:lnTo>
                <a:lnTo>
                  <a:pt x="153" y="241"/>
                </a:lnTo>
                <a:lnTo>
                  <a:pt x="148" y="240"/>
                </a:lnTo>
                <a:lnTo>
                  <a:pt x="148" y="236"/>
                </a:lnTo>
                <a:lnTo>
                  <a:pt x="150" y="235"/>
                </a:lnTo>
                <a:lnTo>
                  <a:pt x="148" y="236"/>
                </a:lnTo>
                <a:lnTo>
                  <a:pt x="145" y="236"/>
                </a:lnTo>
                <a:lnTo>
                  <a:pt x="142" y="235"/>
                </a:lnTo>
                <a:lnTo>
                  <a:pt x="147" y="238"/>
                </a:lnTo>
                <a:lnTo>
                  <a:pt x="145" y="243"/>
                </a:lnTo>
                <a:lnTo>
                  <a:pt x="143" y="245"/>
                </a:lnTo>
                <a:lnTo>
                  <a:pt x="140" y="245"/>
                </a:lnTo>
                <a:lnTo>
                  <a:pt x="137" y="240"/>
                </a:lnTo>
                <a:lnTo>
                  <a:pt x="137" y="240"/>
                </a:lnTo>
                <a:lnTo>
                  <a:pt x="135" y="240"/>
                </a:lnTo>
                <a:lnTo>
                  <a:pt x="133" y="238"/>
                </a:lnTo>
                <a:lnTo>
                  <a:pt x="127" y="236"/>
                </a:lnTo>
                <a:lnTo>
                  <a:pt x="123" y="235"/>
                </a:lnTo>
                <a:lnTo>
                  <a:pt x="122" y="220"/>
                </a:lnTo>
                <a:lnTo>
                  <a:pt x="113" y="220"/>
                </a:lnTo>
                <a:lnTo>
                  <a:pt x="112" y="215"/>
                </a:lnTo>
                <a:lnTo>
                  <a:pt x="112" y="208"/>
                </a:lnTo>
                <a:lnTo>
                  <a:pt x="117" y="203"/>
                </a:lnTo>
                <a:lnTo>
                  <a:pt x="112" y="195"/>
                </a:lnTo>
                <a:lnTo>
                  <a:pt x="108" y="191"/>
                </a:lnTo>
                <a:lnTo>
                  <a:pt x="103" y="185"/>
                </a:lnTo>
                <a:lnTo>
                  <a:pt x="100" y="181"/>
                </a:lnTo>
                <a:lnTo>
                  <a:pt x="98" y="183"/>
                </a:lnTo>
                <a:lnTo>
                  <a:pt x="80" y="173"/>
                </a:lnTo>
                <a:lnTo>
                  <a:pt x="75" y="173"/>
                </a:lnTo>
                <a:lnTo>
                  <a:pt x="74" y="175"/>
                </a:lnTo>
                <a:lnTo>
                  <a:pt x="69" y="171"/>
                </a:lnTo>
                <a:lnTo>
                  <a:pt x="69" y="168"/>
                </a:lnTo>
                <a:lnTo>
                  <a:pt x="67" y="166"/>
                </a:lnTo>
                <a:lnTo>
                  <a:pt x="70" y="161"/>
                </a:lnTo>
                <a:lnTo>
                  <a:pt x="64" y="158"/>
                </a:lnTo>
                <a:lnTo>
                  <a:pt x="64" y="155"/>
                </a:lnTo>
                <a:lnTo>
                  <a:pt x="59" y="153"/>
                </a:lnTo>
                <a:lnTo>
                  <a:pt x="55" y="152"/>
                </a:lnTo>
                <a:lnTo>
                  <a:pt x="52" y="150"/>
                </a:lnTo>
                <a:lnTo>
                  <a:pt x="52" y="148"/>
                </a:lnTo>
                <a:lnTo>
                  <a:pt x="54" y="145"/>
                </a:lnTo>
                <a:lnTo>
                  <a:pt x="52" y="143"/>
                </a:lnTo>
                <a:lnTo>
                  <a:pt x="54" y="140"/>
                </a:lnTo>
                <a:lnTo>
                  <a:pt x="54" y="132"/>
                </a:lnTo>
                <a:lnTo>
                  <a:pt x="57" y="130"/>
                </a:lnTo>
                <a:lnTo>
                  <a:pt x="57" y="123"/>
                </a:lnTo>
                <a:lnTo>
                  <a:pt x="60" y="123"/>
                </a:lnTo>
                <a:lnTo>
                  <a:pt x="64" y="122"/>
                </a:lnTo>
                <a:lnTo>
                  <a:pt x="64" y="115"/>
                </a:lnTo>
                <a:lnTo>
                  <a:pt x="62" y="113"/>
                </a:lnTo>
                <a:lnTo>
                  <a:pt x="62" y="107"/>
                </a:lnTo>
                <a:lnTo>
                  <a:pt x="64" y="107"/>
                </a:lnTo>
                <a:lnTo>
                  <a:pt x="69" y="105"/>
                </a:lnTo>
                <a:lnTo>
                  <a:pt x="70" y="105"/>
                </a:lnTo>
                <a:lnTo>
                  <a:pt x="69" y="103"/>
                </a:lnTo>
                <a:lnTo>
                  <a:pt x="65" y="102"/>
                </a:lnTo>
                <a:lnTo>
                  <a:pt x="60" y="102"/>
                </a:lnTo>
                <a:lnTo>
                  <a:pt x="55" y="102"/>
                </a:lnTo>
                <a:lnTo>
                  <a:pt x="49" y="97"/>
                </a:lnTo>
                <a:lnTo>
                  <a:pt x="44" y="97"/>
                </a:lnTo>
                <a:lnTo>
                  <a:pt x="40" y="95"/>
                </a:lnTo>
                <a:lnTo>
                  <a:pt x="37" y="90"/>
                </a:lnTo>
                <a:lnTo>
                  <a:pt x="35" y="85"/>
                </a:lnTo>
                <a:lnTo>
                  <a:pt x="32" y="85"/>
                </a:lnTo>
                <a:lnTo>
                  <a:pt x="29" y="80"/>
                </a:lnTo>
                <a:lnTo>
                  <a:pt x="29" y="77"/>
                </a:lnTo>
                <a:lnTo>
                  <a:pt x="27" y="72"/>
                </a:lnTo>
                <a:lnTo>
                  <a:pt x="22" y="72"/>
                </a:lnTo>
                <a:lnTo>
                  <a:pt x="22" y="72"/>
                </a:lnTo>
                <a:lnTo>
                  <a:pt x="24" y="67"/>
                </a:lnTo>
                <a:lnTo>
                  <a:pt x="20" y="62"/>
                </a:lnTo>
                <a:lnTo>
                  <a:pt x="15" y="54"/>
                </a:lnTo>
                <a:lnTo>
                  <a:pt x="9" y="52"/>
                </a:lnTo>
                <a:lnTo>
                  <a:pt x="10" y="49"/>
                </a:lnTo>
                <a:lnTo>
                  <a:pt x="9" y="44"/>
                </a:lnTo>
                <a:lnTo>
                  <a:pt x="12" y="37"/>
                </a:lnTo>
                <a:lnTo>
                  <a:pt x="10" y="34"/>
                </a:lnTo>
                <a:lnTo>
                  <a:pt x="5" y="34"/>
                </a:lnTo>
                <a:lnTo>
                  <a:pt x="5" y="27"/>
                </a:lnTo>
                <a:lnTo>
                  <a:pt x="5" y="22"/>
                </a:lnTo>
                <a:lnTo>
                  <a:pt x="4" y="14"/>
                </a:lnTo>
                <a:lnTo>
                  <a:pt x="0" y="10"/>
                </a:lnTo>
                <a:lnTo>
                  <a:pt x="0" y="9"/>
                </a:lnTo>
                <a:lnTo>
                  <a:pt x="7" y="7"/>
                </a:lnTo>
                <a:lnTo>
                  <a:pt x="10" y="2"/>
                </a:lnTo>
                <a:lnTo>
                  <a:pt x="12" y="0"/>
                </a:lnTo>
                <a:lnTo>
                  <a:pt x="12"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1" name="9Slide.vn 69">
            <a:extLst>
              <a:ext uri="{FF2B5EF4-FFF2-40B4-BE49-F238E27FC236}">
                <a16:creationId xmlns:a16="http://schemas.microsoft.com/office/drawing/2014/main" id="{875A634D-FEA7-411C-8123-407B3D5F969C}"/>
              </a:ext>
            </a:extLst>
          </p:cNvPr>
          <p:cNvSpPr>
            <a:spLocks/>
          </p:cNvSpPr>
          <p:nvPr/>
        </p:nvSpPr>
        <p:spPr bwMode="auto">
          <a:xfrm>
            <a:off x="9689652" y="2499711"/>
            <a:ext cx="69136" cy="51440"/>
          </a:xfrm>
          <a:custGeom>
            <a:avLst/>
            <a:gdLst/>
            <a:ahLst/>
            <a:cxnLst>
              <a:cxn ang="0">
                <a:pos x="0" y="5"/>
              </a:cxn>
              <a:cxn ang="0">
                <a:pos x="7" y="3"/>
              </a:cxn>
              <a:cxn ang="0">
                <a:pos x="18" y="0"/>
              </a:cxn>
              <a:cxn ang="0">
                <a:pos x="22" y="1"/>
              </a:cxn>
              <a:cxn ang="0">
                <a:pos x="35" y="1"/>
              </a:cxn>
              <a:cxn ang="0">
                <a:pos x="40" y="6"/>
              </a:cxn>
              <a:cxn ang="0">
                <a:pos x="50" y="6"/>
              </a:cxn>
              <a:cxn ang="0">
                <a:pos x="55" y="11"/>
              </a:cxn>
              <a:cxn ang="0">
                <a:pos x="53" y="16"/>
              </a:cxn>
              <a:cxn ang="0">
                <a:pos x="53" y="19"/>
              </a:cxn>
              <a:cxn ang="0">
                <a:pos x="63" y="28"/>
              </a:cxn>
              <a:cxn ang="0">
                <a:pos x="63" y="33"/>
              </a:cxn>
              <a:cxn ang="0">
                <a:pos x="60" y="34"/>
              </a:cxn>
              <a:cxn ang="0">
                <a:pos x="63" y="41"/>
              </a:cxn>
              <a:cxn ang="0">
                <a:pos x="73" y="48"/>
              </a:cxn>
              <a:cxn ang="0">
                <a:pos x="82" y="48"/>
              </a:cxn>
              <a:cxn ang="0">
                <a:pos x="87" y="53"/>
              </a:cxn>
              <a:cxn ang="0">
                <a:pos x="80" y="53"/>
              </a:cxn>
              <a:cxn ang="0">
                <a:pos x="85" y="59"/>
              </a:cxn>
              <a:cxn ang="0">
                <a:pos x="83" y="61"/>
              </a:cxn>
              <a:cxn ang="0">
                <a:pos x="83" y="66"/>
              </a:cxn>
              <a:cxn ang="0">
                <a:pos x="77" y="66"/>
              </a:cxn>
              <a:cxn ang="0">
                <a:pos x="67" y="53"/>
              </a:cxn>
              <a:cxn ang="0">
                <a:pos x="60" y="51"/>
              </a:cxn>
              <a:cxn ang="0">
                <a:pos x="57" y="43"/>
              </a:cxn>
              <a:cxn ang="0">
                <a:pos x="52" y="43"/>
              </a:cxn>
              <a:cxn ang="0">
                <a:pos x="50" y="46"/>
              </a:cxn>
              <a:cxn ang="0">
                <a:pos x="43" y="39"/>
              </a:cxn>
              <a:cxn ang="0">
                <a:pos x="38" y="43"/>
              </a:cxn>
              <a:cxn ang="0">
                <a:pos x="35" y="43"/>
              </a:cxn>
              <a:cxn ang="0">
                <a:pos x="33" y="39"/>
              </a:cxn>
              <a:cxn ang="0">
                <a:pos x="28" y="36"/>
              </a:cxn>
              <a:cxn ang="0">
                <a:pos x="23" y="36"/>
              </a:cxn>
              <a:cxn ang="0">
                <a:pos x="17" y="36"/>
              </a:cxn>
              <a:cxn ang="0">
                <a:pos x="10" y="33"/>
              </a:cxn>
              <a:cxn ang="0">
                <a:pos x="10" y="23"/>
              </a:cxn>
              <a:cxn ang="0">
                <a:pos x="10" y="16"/>
              </a:cxn>
              <a:cxn ang="0">
                <a:pos x="8" y="11"/>
              </a:cxn>
              <a:cxn ang="0">
                <a:pos x="4" y="11"/>
              </a:cxn>
              <a:cxn ang="0">
                <a:pos x="4" y="8"/>
              </a:cxn>
              <a:cxn ang="0">
                <a:pos x="0" y="5"/>
              </a:cxn>
            </a:cxnLst>
            <a:rect l="0" t="0" r="r" b="b"/>
            <a:pathLst>
              <a:path w="87" h="66">
                <a:moveTo>
                  <a:pt x="0" y="5"/>
                </a:moveTo>
                <a:lnTo>
                  <a:pt x="7" y="3"/>
                </a:lnTo>
                <a:lnTo>
                  <a:pt x="18" y="0"/>
                </a:lnTo>
                <a:lnTo>
                  <a:pt x="22" y="1"/>
                </a:lnTo>
                <a:lnTo>
                  <a:pt x="35" y="1"/>
                </a:lnTo>
                <a:lnTo>
                  <a:pt x="40" y="6"/>
                </a:lnTo>
                <a:lnTo>
                  <a:pt x="50" y="6"/>
                </a:lnTo>
                <a:lnTo>
                  <a:pt x="55" y="11"/>
                </a:lnTo>
                <a:lnTo>
                  <a:pt x="53" y="16"/>
                </a:lnTo>
                <a:lnTo>
                  <a:pt x="53" y="19"/>
                </a:lnTo>
                <a:lnTo>
                  <a:pt x="63" y="28"/>
                </a:lnTo>
                <a:lnTo>
                  <a:pt x="63" y="33"/>
                </a:lnTo>
                <a:lnTo>
                  <a:pt x="60" y="34"/>
                </a:lnTo>
                <a:lnTo>
                  <a:pt x="63" y="41"/>
                </a:lnTo>
                <a:lnTo>
                  <a:pt x="73" y="48"/>
                </a:lnTo>
                <a:lnTo>
                  <a:pt x="82" y="48"/>
                </a:lnTo>
                <a:lnTo>
                  <a:pt x="87" y="53"/>
                </a:lnTo>
                <a:lnTo>
                  <a:pt x="80" y="53"/>
                </a:lnTo>
                <a:lnTo>
                  <a:pt x="85" y="59"/>
                </a:lnTo>
                <a:lnTo>
                  <a:pt x="83" y="61"/>
                </a:lnTo>
                <a:lnTo>
                  <a:pt x="83" y="66"/>
                </a:lnTo>
                <a:lnTo>
                  <a:pt x="77" y="66"/>
                </a:lnTo>
                <a:lnTo>
                  <a:pt x="67" y="53"/>
                </a:lnTo>
                <a:lnTo>
                  <a:pt x="60" y="51"/>
                </a:lnTo>
                <a:lnTo>
                  <a:pt x="57" y="43"/>
                </a:lnTo>
                <a:lnTo>
                  <a:pt x="52" y="43"/>
                </a:lnTo>
                <a:lnTo>
                  <a:pt x="50" y="46"/>
                </a:lnTo>
                <a:lnTo>
                  <a:pt x="43" y="39"/>
                </a:lnTo>
                <a:lnTo>
                  <a:pt x="38" y="43"/>
                </a:lnTo>
                <a:lnTo>
                  <a:pt x="35" y="43"/>
                </a:lnTo>
                <a:lnTo>
                  <a:pt x="33" y="39"/>
                </a:lnTo>
                <a:lnTo>
                  <a:pt x="28" y="36"/>
                </a:lnTo>
                <a:lnTo>
                  <a:pt x="23" y="36"/>
                </a:lnTo>
                <a:lnTo>
                  <a:pt x="17" y="36"/>
                </a:lnTo>
                <a:lnTo>
                  <a:pt x="10" y="33"/>
                </a:lnTo>
                <a:lnTo>
                  <a:pt x="10" y="23"/>
                </a:lnTo>
                <a:lnTo>
                  <a:pt x="10" y="16"/>
                </a:lnTo>
                <a:lnTo>
                  <a:pt x="8" y="11"/>
                </a:lnTo>
                <a:lnTo>
                  <a:pt x="4" y="11"/>
                </a:lnTo>
                <a:lnTo>
                  <a:pt x="4" y="8"/>
                </a:lnTo>
                <a:lnTo>
                  <a:pt x="0" y="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2" name="9Slide.vn 70">
            <a:extLst>
              <a:ext uri="{FF2B5EF4-FFF2-40B4-BE49-F238E27FC236}">
                <a16:creationId xmlns:a16="http://schemas.microsoft.com/office/drawing/2014/main" id="{D7CA5FE7-A633-44EF-A41F-1DDA0D15FF21}"/>
              </a:ext>
            </a:extLst>
          </p:cNvPr>
          <p:cNvSpPr>
            <a:spLocks noEditPoints="1"/>
          </p:cNvSpPr>
          <p:nvPr/>
        </p:nvSpPr>
        <p:spPr bwMode="auto">
          <a:xfrm>
            <a:off x="9364869" y="2488800"/>
            <a:ext cx="361762" cy="126261"/>
          </a:xfrm>
          <a:custGeom>
            <a:avLst/>
            <a:gdLst/>
            <a:ahLst/>
            <a:cxnLst>
              <a:cxn ang="0">
                <a:pos x="21" y="15"/>
              </a:cxn>
              <a:cxn ang="0">
                <a:pos x="34" y="0"/>
              </a:cxn>
              <a:cxn ang="0">
                <a:pos x="63" y="18"/>
              </a:cxn>
              <a:cxn ang="0">
                <a:pos x="59" y="29"/>
              </a:cxn>
              <a:cxn ang="0">
                <a:pos x="24" y="44"/>
              </a:cxn>
              <a:cxn ang="0">
                <a:pos x="19" y="41"/>
              </a:cxn>
              <a:cxn ang="0">
                <a:pos x="6" y="34"/>
              </a:cxn>
              <a:cxn ang="0">
                <a:pos x="342" y="26"/>
              </a:cxn>
              <a:cxn ang="0">
                <a:pos x="313" y="23"/>
              </a:cxn>
              <a:cxn ang="0">
                <a:pos x="274" y="26"/>
              </a:cxn>
              <a:cxn ang="0">
                <a:pos x="242" y="18"/>
              </a:cxn>
              <a:cxn ang="0">
                <a:pos x="222" y="10"/>
              </a:cxn>
              <a:cxn ang="0">
                <a:pos x="196" y="1"/>
              </a:cxn>
              <a:cxn ang="0">
                <a:pos x="154" y="8"/>
              </a:cxn>
              <a:cxn ang="0">
                <a:pos x="129" y="23"/>
              </a:cxn>
              <a:cxn ang="0">
                <a:pos x="99" y="24"/>
              </a:cxn>
              <a:cxn ang="0">
                <a:pos x="79" y="36"/>
              </a:cxn>
              <a:cxn ang="0">
                <a:pos x="69" y="44"/>
              </a:cxn>
              <a:cxn ang="0">
                <a:pos x="58" y="48"/>
              </a:cxn>
              <a:cxn ang="0">
                <a:pos x="33" y="46"/>
              </a:cxn>
              <a:cxn ang="0">
                <a:pos x="14" y="69"/>
              </a:cxn>
              <a:cxn ang="0">
                <a:pos x="33" y="71"/>
              </a:cxn>
              <a:cxn ang="0">
                <a:pos x="31" y="88"/>
              </a:cxn>
              <a:cxn ang="0">
                <a:pos x="33" y="96"/>
              </a:cxn>
              <a:cxn ang="0">
                <a:pos x="19" y="99"/>
              </a:cxn>
              <a:cxn ang="0">
                <a:pos x="29" y="113"/>
              </a:cxn>
              <a:cxn ang="0">
                <a:pos x="39" y="129"/>
              </a:cxn>
              <a:cxn ang="0">
                <a:pos x="44" y="139"/>
              </a:cxn>
              <a:cxn ang="0">
                <a:pos x="46" y="144"/>
              </a:cxn>
              <a:cxn ang="0">
                <a:pos x="59" y="147"/>
              </a:cxn>
              <a:cxn ang="0">
                <a:pos x="76" y="144"/>
              </a:cxn>
              <a:cxn ang="0">
                <a:pos x="86" y="151"/>
              </a:cxn>
              <a:cxn ang="0">
                <a:pos x="108" y="156"/>
              </a:cxn>
              <a:cxn ang="0">
                <a:pos x="122" y="147"/>
              </a:cxn>
              <a:cxn ang="0">
                <a:pos x="164" y="157"/>
              </a:cxn>
              <a:cxn ang="0">
                <a:pos x="206" y="154"/>
              </a:cxn>
              <a:cxn ang="0">
                <a:pos x="244" y="144"/>
              </a:cxn>
              <a:cxn ang="0">
                <a:pos x="245" y="151"/>
              </a:cxn>
              <a:cxn ang="0">
                <a:pos x="264" y="159"/>
              </a:cxn>
              <a:cxn ang="0">
                <a:pos x="279" y="144"/>
              </a:cxn>
              <a:cxn ang="0">
                <a:pos x="317" y="139"/>
              </a:cxn>
              <a:cxn ang="0">
                <a:pos x="355" y="132"/>
              </a:cxn>
              <a:cxn ang="0">
                <a:pos x="397" y="131"/>
              </a:cxn>
              <a:cxn ang="0">
                <a:pos x="435" y="124"/>
              </a:cxn>
              <a:cxn ang="0">
                <a:pos x="446" y="121"/>
              </a:cxn>
              <a:cxn ang="0">
                <a:pos x="436" y="93"/>
              </a:cxn>
              <a:cxn ang="0">
                <a:pos x="426" y="68"/>
              </a:cxn>
              <a:cxn ang="0">
                <a:pos x="426" y="51"/>
              </a:cxn>
              <a:cxn ang="0">
                <a:pos x="407" y="26"/>
              </a:cxn>
              <a:cxn ang="0">
                <a:pos x="380" y="13"/>
              </a:cxn>
              <a:cxn ang="0">
                <a:pos x="362" y="8"/>
              </a:cxn>
              <a:cxn ang="0">
                <a:pos x="56" y="151"/>
              </a:cxn>
              <a:cxn ang="0">
                <a:pos x="10" y="49"/>
              </a:cxn>
            </a:cxnLst>
            <a:rect l="0" t="0" r="r" b="b"/>
            <a:pathLst>
              <a:path w="450" h="162">
                <a:moveTo>
                  <a:pt x="6" y="34"/>
                </a:moveTo>
                <a:lnTo>
                  <a:pt x="13" y="34"/>
                </a:lnTo>
                <a:lnTo>
                  <a:pt x="14" y="28"/>
                </a:lnTo>
                <a:lnTo>
                  <a:pt x="14" y="24"/>
                </a:lnTo>
                <a:lnTo>
                  <a:pt x="19" y="21"/>
                </a:lnTo>
                <a:lnTo>
                  <a:pt x="21" y="15"/>
                </a:lnTo>
                <a:lnTo>
                  <a:pt x="16" y="13"/>
                </a:lnTo>
                <a:lnTo>
                  <a:pt x="16" y="8"/>
                </a:lnTo>
                <a:lnTo>
                  <a:pt x="21" y="3"/>
                </a:lnTo>
                <a:lnTo>
                  <a:pt x="24" y="3"/>
                </a:lnTo>
                <a:lnTo>
                  <a:pt x="28" y="0"/>
                </a:lnTo>
                <a:lnTo>
                  <a:pt x="34" y="0"/>
                </a:lnTo>
                <a:lnTo>
                  <a:pt x="41" y="5"/>
                </a:lnTo>
                <a:lnTo>
                  <a:pt x="44" y="3"/>
                </a:lnTo>
                <a:lnTo>
                  <a:pt x="49" y="3"/>
                </a:lnTo>
                <a:lnTo>
                  <a:pt x="51" y="11"/>
                </a:lnTo>
                <a:lnTo>
                  <a:pt x="58" y="18"/>
                </a:lnTo>
                <a:lnTo>
                  <a:pt x="63" y="18"/>
                </a:lnTo>
                <a:lnTo>
                  <a:pt x="69" y="23"/>
                </a:lnTo>
                <a:lnTo>
                  <a:pt x="74" y="26"/>
                </a:lnTo>
                <a:lnTo>
                  <a:pt x="74" y="28"/>
                </a:lnTo>
                <a:lnTo>
                  <a:pt x="69" y="33"/>
                </a:lnTo>
                <a:lnTo>
                  <a:pt x="63" y="31"/>
                </a:lnTo>
                <a:lnTo>
                  <a:pt x="59" y="29"/>
                </a:lnTo>
                <a:lnTo>
                  <a:pt x="54" y="29"/>
                </a:lnTo>
                <a:lnTo>
                  <a:pt x="53" y="31"/>
                </a:lnTo>
                <a:lnTo>
                  <a:pt x="44" y="31"/>
                </a:lnTo>
                <a:lnTo>
                  <a:pt x="39" y="33"/>
                </a:lnTo>
                <a:lnTo>
                  <a:pt x="36" y="39"/>
                </a:lnTo>
                <a:lnTo>
                  <a:pt x="24" y="44"/>
                </a:lnTo>
                <a:lnTo>
                  <a:pt x="14" y="53"/>
                </a:lnTo>
                <a:lnTo>
                  <a:pt x="13" y="49"/>
                </a:lnTo>
                <a:lnTo>
                  <a:pt x="16" y="43"/>
                </a:lnTo>
                <a:lnTo>
                  <a:pt x="18" y="43"/>
                </a:lnTo>
                <a:lnTo>
                  <a:pt x="23" y="41"/>
                </a:lnTo>
                <a:lnTo>
                  <a:pt x="19" y="41"/>
                </a:lnTo>
                <a:lnTo>
                  <a:pt x="16" y="39"/>
                </a:lnTo>
                <a:lnTo>
                  <a:pt x="13" y="41"/>
                </a:lnTo>
                <a:lnTo>
                  <a:pt x="10" y="39"/>
                </a:lnTo>
                <a:lnTo>
                  <a:pt x="8" y="34"/>
                </a:lnTo>
                <a:lnTo>
                  <a:pt x="6" y="34"/>
                </a:lnTo>
                <a:lnTo>
                  <a:pt x="6" y="34"/>
                </a:lnTo>
                <a:close/>
                <a:moveTo>
                  <a:pt x="362" y="8"/>
                </a:moveTo>
                <a:lnTo>
                  <a:pt x="362" y="10"/>
                </a:lnTo>
                <a:lnTo>
                  <a:pt x="358" y="15"/>
                </a:lnTo>
                <a:lnTo>
                  <a:pt x="352" y="18"/>
                </a:lnTo>
                <a:lnTo>
                  <a:pt x="343" y="23"/>
                </a:lnTo>
                <a:lnTo>
                  <a:pt x="342" y="26"/>
                </a:lnTo>
                <a:lnTo>
                  <a:pt x="335" y="26"/>
                </a:lnTo>
                <a:lnTo>
                  <a:pt x="332" y="28"/>
                </a:lnTo>
                <a:lnTo>
                  <a:pt x="322" y="26"/>
                </a:lnTo>
                <a:lnTo>
                  <a:pt x="318" y="24"/>
                </a:lnTo>
                <a:lnTo>
                  <a:pt x="315" y="24"/>
                </a:lnTo>
                <a:lnTo>
                  <a:pt x="313" y="23"/>
                </a:lnTo>
                <a:lnTo>
                  <a:pt x="310" y="24"/>
                </a:lnTo>
                <a:lnTo>
                  <a:pt x="300" y="26"/>
                </a:lnTo>
                <a:lnTo>
                  <a:pt x="290" y="29"/>
                </a:lnTo>
                <a:lnTo>
                  <a:pt x="282" y="28"/>
                </a:lnTo>
                <a:lnTo>
                  <a:pt x="277" y="24"/>
                </a:lnTo>
                <a:lnTo>
                  <a:pt x="274" y="26"/>
                </a:lnTo>
                <a:lnTo>
                  <a:pt x="264" y="23"/>
                </a:lnTo>
                <a:lnTo>
                  <a:pt x="260" y="21"/>
                </a:lnTo>
                <a:lnTo>
                  <a:pt x="250" y="16"/>
                </a:lnTo>
                <a:lnTo>
                  <a:pt x="249" y="16"/>
                </a:lnTo>
                <a:lnTo>
                  <a:pt x="247" y="20"/>
                </a:lnTo>
                <a:lnTo>
                  <a:pt x="242" y="18"/>
                </a:lnTo>
                <a:lnTo>
                  <a:pt x="239" y="13"/>
                </a:lnTo>
                <a:lnTo>
                  <a:pt x="237" y="8"/>
                </a:lnTo>
                <a:lnTo>
                  <a:pt x="234" y="5"/>
                </a:lnTo>
                <a:lnTo>
                  <a:pt x="230" y="5"/>
                </a:lnTo>
                <a:lnTo>
                  <a:pt x="224" y="11"/>
                </a:lnTo>
                <a:lnTo>
                  <a:pt x="222" y="10"/>
                </a:lnTo>
                <a:lnTo>
                  <a:pt x="220" y="11"/>
                </a:lnTo>
                <a:lnTo>
                  <a:pt x="212" y="5"/>
                </a:lnTo>
                <a:lnTo>
                  <a:pt x="211" y="0"/>
                </a:lnTo>
                <a:lnTo>
                  <a:pt x="209" y="0"/>
                </a:lnTo>
                <a:lnTo>
                  <a:pt x="204" y="1"/>
                </a:lnTo>
                <a:lnTo>
                  <a:pt x="196" y="1"/>
                </a:lnTo>
                <a:lnTo>
                  <a:pt x="192" y="1"/>
                </a:lnTo>
                <a:lnTo>
                  <a:pt x="187" y="1"/>
                </a:lnTo>
                <a:lnTo>
                  <a:pt x="176" y="1"/>
                </a:lnTo>
                <a:lnTo>
                  <a:pt x="169" y="3"/>
                </a:lnTo>
                <a:lnTo>
                  <a:pt x="159" y="6"/>
                </a:lnTo>
                <a:lnTo>
                  <a:pt x="154" y="8"/>
                </a:lnTo>
                <a:lnTo>
                  <a:pt x="144" y="10"/>
                </a:lnTo>
                <a:lnTo>
                  <a:pt x="142" y="11"/>
                </a:lnTo>
                <a:lnTo>
                  <a:pt x="137" y="13"/>
                </a:lnTo>
                <a:lnTo>
                  <a:pt x="134" y="16"/>
                </a:lnTo>
                <a:lnTo>
                  <a:pt x="131" y="18"/>
                </a:lnTo>
                <a:lnTo>
                  <a:pt x="129" y="23"/>
                </a:lnTo>
                <a:lnTo>
                  <a:pt x="127" y="24"/>
                </a:lnTo>
                <a:lnTo>
                  <a:pt x="127" y="26"/>
                </a:lnTo>
                <a:lnTo>
                  <a:pt x="119" y="28"/>
                </a:lnTo>
                <a:lnTo>
                  <a:pt x="106" y="23"/>
                </a:lnTo>
                <a:lnTo>
                  <a:pt x="101" y="23"/>
                </a:lnTo>
                <a:lnTo>
                  <a:pt x="99" y="24"/>
                </a:lnTo>
                <a:lnTo>
                  <a:pt x="94" y="24"/>
                </a:lnTo>
                <a:lnTo>
                  <a:pt x="86" y="26"/>
                </a:lnTo>
                <a:lnTo>
                  <a:pt x="83" y="24"/>
                </a:lnTo>
                <a:lnTo>
                  <a:pt x="76" y="26"/>
                </a:lnTo>
                <a:lnTo>
                  <a:pt x="76" y="29"/>
                </a:lnTo>
                <a:lnTo>
                  <a:pt x="79" y="36"/>
                </a:lnTo>
                <a:lnTo>
                  <a:pt x="86" y="36"/>
                </a:lnTo>
                <a:lnTo>
                  <a:pt x="93" y="36"/>
                </a:lnTo>
                <a:lnTo>
                  <a:pt x="91" y="39"/>
                </a:lnTo>
                <a:lnTo>
                  <a:pt x="81" y="39"/>
                </a:lnTo>
                <a:lnTo>
                  <a:pt x="73" y="41"/>
                </a:lnTo>
                <a:lnTo>
                  <a:pt x="69" y="44"/>
                </a:lnTo>
                <a:lnTo>
                  <a:pt x="71" y="48"/>
                </a:lnTo>
                <a:lnTo>
                  <a:pt x="76" y="46"/>
                </a:lnTo>
                <a:lnTo>
                  <a:pt x="78" y="48"/>
                </a:lnTo>
                <a:lnTo>
                  <a:pt x="74" y="49"/>
                </a:lnTo>
                <a:lnTo>
                  <a:pt x="63" y="49"/>
                </a:lnTo>
                <a:lnTo>
                  <a:pt x="58" y="48"/>
                </a:lnTo>
                <a:lnTo>
                  <a:pt x="53" y="49"/>
                </a:lnTo>
                <a:lnTo>
                  <a:pt x="49" y="46"/>
                </a:lnTo>
                <a:lnTo>
                  <a:pt x="46" y="46"/>
                </a:lnTo>
                <a:lnTo>
                  <a:pt x="43" y="51"/>
                </a:lnTo>
                <a:lnTo>
                  <a:pt x="38" y="51"/>
                </a:lnTo>
                <a:lnTo>
                  <a:pt x="33" y="46"/>
                </a:lnTo>
                <a:lnTo>
                  <a:pt x="26" y="46"/>
                </a:lnTo>
                <a:lnTo>
                  <a:pt x="16" y="54"/>
                </a:lnTo>
                <a:lnTo>
                  <a:pt x="14" y="58"/>
                </a:lnTo>
                <a:lnTo>
                  <a:pt x="13" y="61"/>
                </a:lnTo>
                <a:lnTo>
                  <a:pt x="14" y="64"/>
                </a:lnTo>
                <a:lnTo>
                  <a:pt x="14" y="69"/>
                </a:lnTo>
                <a:lnTo>
                  <a:pt x="13" y="71"/>
                </a:lnTo>
                <a:lnTo>
                  <a:pt x="14" y="73"/>
                </a:lnTo>
                <a:lnTo>
                  <a:pt x="21" y="71"/>
                </a:lnTo>
                <a:lnTo>
                  <a:pt x="23" y="73"/>
                </a:lnTo>
                <a:lnTo>
                  <a:pt x="28" y="71"/>
                </a:lnTo>
                <a:lnTo>
                  <a:pt x="33" y="71"/>
                </a:lnTo>
                <a:lnTo>
                  <a:pt x="28" y="76"/>
                </a:lnTo>
                <a:lnTo>
                  <a:pt x="28" y="79"/>
                </a:lnTo>
                <a:lnTo>
                  <a:pt x="29" y="83"/>
                </a:lnTo>
                <a:lnTo>
                  <a:pt x="29" y="86"/>
                </a:lnTo>
                <a:lnTo>
                  <a:pt x="29" y="88"/>
                </a:lnTo>
                <a:lnTo>
                  <a:pt x="31" y="88"/>
                </a:lnTo>
                <a:lnTo>
                  <a:pt x="36" y="86"/>
                </a:lnTo>
                <a:lnTo>
                  <a:pt x="36" y="88"/>
                </a:lnTo>
                <a:lnTo>
                  <a:pt x="33" y="91"/>
                </a:lnTo>
                <a:lnTo>
                  <a:pt x="28" y="94"/>
                </a:lnTo>
                <a:lnTo>
                  <a:pt x="29" y="96"/>
                </a:lnTo>
                <a:lnTo>
                  <a:pt x="33" y="96"/>
                </a:lnTo>
                <a:lnTo>
                  <a:pt x="29" y="98"/>
                </a:lnTo>
                <a:lnTo>
                  <a:pt x="28" y="101"/>
                </a:lnTo>
                <a:lnTo>
                  <a:pt x="24" y="101"/>
                </a:lnTo>
                <a:lnTo>
                  <a:pt x="21" y="96"/>
                </a:lnTo>
                <a:lnTo>
                  <a:pt x="19" y="94"/>
                </a:lnTo>
                <a:lnTo>
                  <a:pt x="19" y="99"/>
                </a:lnTo>
                <a:lnTo>
                  <a:pt x="21" y="103"/>
                </a:lnTo>
                <a:lnTo>
                  <a:pt x="19" y="104"/>
                </a:lnTo>
                <a:lnTo>
                  <a:pt x="19" y="108"/>
                </a:lnTo>
                <a:lnTo>
                  <a:pt x="23" y="111"/>
                </a:lnTo>
                <a:lnTo>
                  <a:pt x="24" y="109"/>
                </a:lnTo>
                <a:lnTo>
                  <a:pt x="29" y="113"/>
                </a:lnTo>
                <a:lnTo>
                  <a:pt x="33" y="111"/>
                </a:lnTo>
                <a:lnTo>
                  <a:pt x="38" y="114"/>
                </a:lnTo>
                <a:lnTo>
                  <a:pt x="39" y="119"/>
                </a:lnTo>
                <a:lnTo>
                  <a:pt x="36" y="122"/>
                </a:lnTo>
                <a:lnTo>
                  <a:pt x="39" y="126"/>
                </a:lnTo>
                <a:lnTo>
                  <a:pt x="39" y="129"/>
                </a:lnTo>
                <a:lnTo>
                  <a:pt x="43" y="129"/>
                </a:lnTo>
                <a:lnTo>
                  <a:pt x="48" y="134"/>
                </a:lnTo>
                <a:lnTo>
                  <a:pt x="46" y="137"/>
                </a:lnTo>
                <a:lnTo>
                  <a:pt x="43" y="136"/>
                </a:lnTo>
                <a:lnTo>
                  <a:pt x="41" y="139"/>
                </a:lnTo>
                <a:lnTo>
                  <a:pt x="44" y="139"/>
                </a:lnTo>
                <a:lnTo>
                  <a:pt x="53" y="137"/>
                </a:lnTo>
                <a:lnTo>
                  <a:pt x="63" y="137"/>
                </a:lnTo>
                <a:lnTo>
                  <a:pt x="61" y="141"/>
                </a:lnTo>
                <a:lnTo>
                  <a:pt x="59" y="142"/>
                </a:lnTo>
                <a:lnTo>
                  <a:pt x="54" y="144"/>
                </a:lnTo>
                <a:lnTo>
                  <a:pt x="46" y="144"/>
                </a:lnTo>
                <a:lnTo>
                  <a:pt x="44" y="147"/>
                </a:lnTo>
                <a:lnTo>
                  <a:pt x="48" y="147"/>
                </a:lnTo>
                <a:lnTo>
                  <a:pt x="51" y="146"/>
                </a:lnTo>
                <a:lnTo>
                  <a:pt x="56" y="146"/>
                </a:lnTo>
                <a:lnTo>
                  <a:pt x="59" y="144"/>
                </a:lnTo>
                <a:lnTo>
                  <a:pt x="59" y="147"/>
                </a:lnTo>
                <a:lnTo>
                  <a:pt x="61" y="149"/>
                </a:lnTo>
                <a:lnTo>
                  <a:pt x="63" y="146"/>
                </a:lnTo>
                <a:lnTo>
                  <a:pt x="66" y="142"/>
                </a:lnTo>
                <a:lnTo>
                  <a:pt x="69" y="142"/>
                </a:lnTo>
                <a:lnTo>
                  <a:pt x="73" y="144"/>
                </a:lnTo>
                <a:lnTo>
                  <a:pt x="76" y="144"/>
                </a:lnTo>
                <a:lnTo>
                  <a:pt x="79" y="147"/>
                </a:lnTo>
                <a:lnTo>
                  <a:pt x="83" y="144"/>
                </a:lnTo>
                <a:lnTo>
                  <a:pt x="86" y="146"/>
                </a:lnTo>
                <a:lnTo>
                  <a:pt x="86" y="147"/>
                </a:lnTo>
                <a:lnTo>
                  <a:pt x="84" y="147"/>
                </a:lnTo>
                <a:lnTo>
                  <a:pt x="86" y="151"/>
                </a:lnTo>
                <a:lnTo>
                  <a:pt x="86" y="154"/>
                </a:lnTo>
                <a:lnTo>
                  <a:pt x="91" y="157"/>
                </a:lnTo>
                <a:lnTo>
                  <a:pt x="93" y="157"/>
                </a:lnTo>
                <a:lnTo>
                  <a:pt x="99" y="159"/>
                </a:lnTo>
                <a:lnTo>
                  <a:pt x="104" y="159"/>
                </a:lnTo>
                <a:lnTo>
                  <a:pt x="108" y="156"/>
                </a:lnTo>
                <a:lnTo>
                  <a:pt x="113" y="156"/>
                </a:lnTo>
                <a:lnTo>
                  <a:pt x="114" y="154"/>
                </a:lnTo>
                <a:lnTo>
                  <a:pt x="119" y="156"/>
                </a:lnTo>
                <a:lnTo>
                  <a:pt x="122" y="154"/>
                </a:lnTo>
                <a:lnTo>
                  <a:pt x="121" y="149"/>
                </a:lnTo>
                <a:lnTo>
                  <a:pt x="122" y="147"/>
                </a:lnTo>
                <a:lnTo>
                  <a:pt x="121" y="142"/>
                </a:lnTo>
                <a:lnTo>
                  <a:pt x="132" y="141"/>
                </a:lnTo>
                <a:lnTo>
                  <a:pt x="141" y="142"/>
                </a:lnTo>
                <a:lnTo>
                  <a:pt x="152" y="147"/>
                </a:lnTo>
                <a:lnTo>
                  <a:pt x="156" y="147"/>
                </a:lnTo>
                <a:lnTo>
                  <a:pt x="164" y="157"/>
                </a:lnTo>
                <a:lnTo>
                  <a:pt x="171" y="161"/>
                </a:lnTo>
                <a:lnTo>
                  <a:pt x="192" y="157"/>
                </a:lnTo>
                <a:lnTo>
                  <a:pt x="199" y="156"/>
                </a:lnTo>
                <a:lnTo>
                  <a:pt x="202" y="156"/>
                </a:lnTo>
                <a:lnTo>
                  <a:pt x="202" y="156"/>
                </a:lnTo>
                <a:lnTo>
                  <a:pt x="206" y="154"/>
                </a:lnTo>
                <a:lnTo>
                  <a:pt x="207" y="151"/>
                </a:lnTo>
                <a:lnTo>
                  <a:pt x="217" y="141"/>
                </a:lnTo>
                <a:lnTo>
                  <a:pt x="220" y="139"/>
                </a:lnTo>
                <a:lnTo>
                  <a:pt x="230" y="142"/>
                </a:lnTo>
                <a:lnTo>
                  <a:pt x="235" y="146"/>
                </a:lnTo>
                <a:lnTo>
                  <a:pt x="244" y="144"/>
                </a:lnTo>
                <a:lnTo>
                  <a:pt x="244" y="142"/>
                </a:lnTo>
                <a:lnTo>
                  <a:pt x="249" y="139"/>
                </a:lnTo>
                <a:lnTo>
                  <a:pt x="254" y="139"/>
                </a:lnTo>
                <a:lnTo>
                  <a:pt x="254" y="142"/>
                </a:lnTo>
                <a:lnTo>
                  <a:pt x="250" y="147"/>
                </a:lnTo>
                <a:lnTo>
                  <a:pt x="245" y="151"/>
                </a:lnTo>
                <a:lnTo>
                  <a:pt x="245" y="154"/>
                </a:lnTo>
                <a:lnTo>
                  <a:pt x="250" y="159"/>
                </a:lnTo>
                <a:lnTo>
                  <a:pt x="249" y="161"/>
                </a:lnTo>
                <a:lnTo>
                  <a:pt x="254" y="162"/>
                </a:lnTo>
                <a:lnTo>
                  <a:pt x="259" y="161"/>
                </a:lnTo>
                <a:lnTo>
                  <a:pt x="264" y="159"/>
                </a:lnTo>
                <a:lnTo>
                  <a:pt x="264" y="156"/>
                </a:lnTo>
                <a:lnTo>
                  <a:pt x="265" y="152"/>
                </a:lnTo>
                <a:lnTo>
                  <a:pt x="267" y="146"/>
                </a:lnTo>
                <a:lnTo>
                  <a:pt x="267" y="141"/>
                </a:lnTo>
                <a:lnTo>
                  <a:pt x="275" y="142"/>
                </a:lnTo>
                <a:lnTo>
                  <a:pt x="279" y="144"/>
                </a:lnTo>
                <a:lnTo>
                  <a:pt x="290" y="139"/>
                </a:lnTo>
                <a:lnTo>
                  <a:pt x="294" y="139"/>
                </a:lnTo>
                <a:lnTo>
                  <a:pt x="297" y="137"/>
                </a:lnTo>
                <a:lnTo>
                  <a:pt x="310" y="136"/>
                </a:lnTo>
                <a:lnTo>
                  <a:pt x="313" y="137"/>
                </a:lnTo>
                <a:lnTo>
                  <a:pt x="317" y="139"/>
                </a:lnTo>
                <a:lnTo>
                  <a:pt x="323" y="141"/>
                </a:lnTo>
                <a:lnTo>
                  <a:pt x="335" y="141"/>
                </a:lnTo>
                <a:lnTo>
                  <a:pt x="337" y="139"/>
                </a:lnTo>
                <a:lnTo>
                  <a:pt x="342" y="137"/>
                </a:lnTo>
                <a:lnTo>
                  <a:pt x="347" y="134"/>
                </a:lnTo>
                <a:lnTo>
                  <a:pt x="355" y="132"/>
                </a:lnTo>
                <a:lnTo>
                  <a:pt x="362" y="132"/>
                </a:lnTo>
                <a:lnTo>
                  <a:pt x="365" y="131"/>
                </a:lnTo>
                <a:lnTo>
                  <a:pt x="378" y="132"/>
                </a:lnTo>
                <a:lnTo>
                  <a:pt x="387" y="129"/>
                </a:lnTo>
                <a:lnTo>
                  <a:pt x="395" y="129"/>
                </a:lnTo>
                <a:lnTo>
                  <a:pt x="397" y="131"/>
                </a:lnTo>
                <a:lnTo>
                  <a:pt x="403" y="126"/>
                </a:lnTo>
                <a:lnTo>
                  <a:pt x="408" y="126"/>
                </a:lnTo>
                <a:lnTo>
                  <a:pt x="411" y="124"/>
                </a:lnTo>
                <a:lnTo>
                  <a:pt x="421" y="124"/>
                </a:lnTo>
                <a:lnTo>
                  <a:pt x="430" y="126"/>
                </a:lnTo>
                <a:lnTo>
                  <a:pt x="435" y="124"/>
                </a:lnTo>
                <a:lnTo>
                  <a:pt x="438" y="126"/>
                </a:lnTo>
                <a:lnTo>
                  <a:pt x="438" y="129"/>
                </a:lnTo>
                <a:lnTo>
                  <a:pt x="443" y="131"/>
                </a:lnTo>
                <a:lnTo>
                  <a:pt x="448" y="131"/>
                </a:lnTo>
                <a:lnTo>
                  <a:pt x="450" y="126"/>
                </a:lnTo>
                <a:lnTo>
                  <a:pt x="446" y="121"/>
                </a:lnTo>
                <a:lnTo>
                  <a:pt x="441" y="113"/>
                </a:lnTo>
                <a:lnTo>
                  <a:pt x="435" y="111"/>
                </a:lnTo>
                <a:lnTo>
                  <a:pt x="436" y="108"/>
                </a:lnTo>
                <a:lnTo>
                  <a:pt x="435" y="103"/>
                </a:lnTo>
                <a:lnTo>
                  <a:pt x="438" y="96"/>
                </a:lnTo>
                <a:lnTo>
                  <a:pt x="436" y="93"/>
                </a:lnTo>
                <a:lnTo>
                  <a:pt x="431" y="93"/>
                </a:lnTo>
                <a:lnTo>
                  <a:pt x="431" y="86"/>
                </a:lnTo>
                <a:lnTo>
                  <a:pt x="431" y="81"/>
                </a:lnTo>
                <a:lnTo>
                  <a:pt x="430" y="73"/>
                </a:lnTo>
                <a:lnTo>
                  <a:pt x="426" y="69"/>
                </a:lnTo>
                <a:lnTo>
                  <a:pt x="426" y="68"/>
                </a:lnTo>
                <a:lnTo>
                  <a:pt x="433" y="66"/>
                </a:lnTo>
                <a:lnTo>
                  <a:pt x="436" y="61"/>
                </a:lnTo>
                <a:lnTo>
                  <a:pt x="438" y="59"/>
                </a:lnTo>
                <a:lnTo>
                  <a:pt x="436" y="54"/>
                </a:lnTo>
                <a:lnTo>
                  <a:pt x="431" y="51"/>
                </a:lnTo>
                <a:lnTo>
                  <a:pt x="426" y="51"/>
                </a:lnTo>
                <a:lnTo>
                  <a:pt x="420" y="51"/>
                </a:lnTo>
                <a:lnTo>
                  <a:pt x="413" y="48"/>
                </a:lnTo>
                <a:lnTo>
                  <a:pt x="413" y="38"/>
                </a:lnTo>
                <a:lnTo>
                  <a:pt x="413" y="31"/>
                </a:lnTo>
                <a:lnTo>
                  <a:pt x="411" y="26"/>
                </a:lnTo>
                <a:lnTo>
                  <a:pt x="407" y="26"/>
                </a:lnTo>
                <a:lnTo>
                  <a:pt x="407" y="23"/>
                </a:lnTo>
                <a:lnTo>
                  <a:pt x="403" y="20"/>
                </a:lnTo>
                <a:lnTo>
                  <a:pt x="398" y="18"/>
                </a:lnTo>
                <a:lnTo>
                  <a:pt x="388" y="11"/>
                </a:lnTo>
                <a:lnTo>
                  <a:pt x="383" y="10"/>
                </a:lnTo>
                <a:lnTo>
                  <a:pt x="380" y="13"/>
                </a:lnTo>
                <a:lnTo>
                  <a:pt x="378" y="13"/>
                </a:lnTo>
                <a:lnTo>
                  <a:pt x="372" y="11"/>
                </a:lnTo>
                <a:lnTo>
                  <a:pt x="368" y="13"/>
                </a:lnTo>
                <a:lnTo>
                  <a:pt x="367" y="13"/>
                </a:lnTo>
                <a:lnTo>
                  <a:pt x="365" y="8"/>
                </a:lnTo>
                <a:lnTo>
                  <a:pt x="362" y="8"/>
                </a:lnTo>
                <a:lnTo>
                  <a:pt x="362" y="8"/>
                </a:lnTo>
                <a:close/>
                <a:moveTo>
                  <a:pt x="53" y="151"/>
                </a:moveTo>
                <a:lnTo>
                  <a:pt x="54" y="149"/>
                </a:lnTo>
                <a:lnTo>
                  <a:pt x="58" y="149"/>
                </a:lnTo>
                <a:lnTo>
                  <a:pt x="58" y="151"/>
                </a:lnTo>
                <a:lnTo>
                  <a:pt x="56" y="151"/>
                </a:lnTo>
                <a:lnTo>
                  <a:pt x="53" y="151"/>
                </a:lnTo>
                <a:lnTo>
                  <a:pt x="53" y="151"/>
                </a:lnTo>
                <a:close/>
                <a:moveTo>
                  <a:pt x="0" y="53"/>
                </a:moveTo>
                <a:lnTo>
                  <a:pt x="3" y="53"/>
                </a:lnTo>
                <a:lnTo>
                  <a:pt x="8" y="53"/>
                </a:lnTo>
                <a:lnTo>
                  <a:pt x="10" y="49"/>
                </a:lnTo>
                <a:lnTo>
                  <a:pt x="6" y="49"/>
                </a:lnTo>
                <a:lnTo>
                  <a:pt x="5" y="51"/>
                </a:lnTo>
                <a:lnTo>
                  <a:pt x="1" y="51"/>
                </a:lnTo>
                <a:lnTo>
                  <a:pt x="0" y="5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3" name="9Slide.vn 71">
            <a:extLst>
              <a:ext uri="{FF2B5EF4-FFF2-40B4-BE49-F238E27FC236}">
                <a16:creationId xmlns:a16="http://schemas.microsoft.com/office/drawing/2014/main" id="{C056C76A-E0E5-4261-A407-81C00F5E688F}"/>
              </a:ext>
            </a:extLst>
          </p:cNvPr>
          <p:cNvSpPr>
            <a:spLocks/>
          </p:cNvSpPr>
          <p:nvPr/>
        </p:nvSpPr>
        <p:spPr bwMode="auto">
          <a:xfrm>
            <a:off x="9626947" y="2585443"/>
            <a:ext cx="189725" cy="157436"/>
          </a:xfrm>
          <a:custGeom>
            <a:avLst/>
            <a:gdLst/>
            <a:ahLst/>
            <a:cxnLst>
              <a:cxn ang="0">
                <a:pos x="234" y="173"/>
              </a:cxn>
              <a:cxn ang="0">
                <a:pos x="224" y="170"/>
              </a:cxn>
              <a:cxn ang="0">
                <a:pos x="214" y="155"/>
              </a:cxn>
              <a:cxn ang="0">
                <a:pos x="213" y="143"/>
              </a:cxn>
              <a:cxn ang="0">
                <a:pos x="213" y="130"/>
              </a:cxn>
              <a:cxn ang="0">
                <a:pos x="204" y="120"/>
              </a:cxn>
              <a:cxn ang="0">
                <a:pos x="199" y="118"/>
              </a:cxn>
              <a:cxn ang="0">
                <a:pos x="176" y="108"/>
              </a:cxn>
              <a:cxn ang="0">
                <a:pos x="170" y="106"/>
              </a:cxn>
              <a:cxn ang="0">
                <a:pos x="168" y="101"/>
              </a:cxn>
              <a:cxn ang="0">
                <a:pos x="165" y="93"/>
              </a:cxn>
              <a:cxn ang="0">
                <a:pos x="160" y="88"/>
              </a:cxn>
              <a:cxn ang="0">
                <a:pos x="153" y="85"/>
              </a:cxn>
              <a:cxn ang="0">
                <a:pos x="155" y="80"/>
              </a:cxn>
              <a:cxn ang="0">
                <a:pos x="155" y="75"/>
              </a:cxn>
              <a:cxn ang="0">
                <a:pos x="158" y="65"/>
              </a:cxn>
              <a:cxn ang="0">
                <a:pos x="161" y="58"/>
              </a:cxn>
              <a:cxn ang="0">
                <a:pos x="165" y="50"/>
              </a:cxn>
              <a:cxn ang="0">
                <a:pos x="163" y="42"/>
              </a:cxn>
              <a:cxn ang="0">
                <a:pos x="170" y="40"/>
              </a:cxn>
              <a:cxn ang="0">
                <a:pos x="170" y="38"/>
              </a:cxn>
              <a:cxn ang="0">
                <a:pos x="161" y="37"/>
              </a:cxn>
              <a:cxn ang="0">
                <a:pos x="150" y="32"/>
              </a:cxn>
              <a:cxn ang="0">
                <a:pos x="141" y="30"/>
              </a:cxn>
              <a:cxn ang="0">
                <a:pos x="136" y="20"/>
              </a:cxn>
              <a:cxn ang="0">
                <a:pos x="130" y="15"/>
              </a:cxn>
              <a:cxn ang="0">
                <a:pos x="128" y="7"/>
              </a:cxn>
              <a:cxn ang="0">
                <a:pos x="118" y="7"/>
              </a:cxn>
              <a:cxn ang="0">
                <a:pos x="113" y="2"/>
              </a:cxn>
              <a:cxn ang="0">
                <a:pos x="105" y="2"/>
              </a:cxn>
              <a:cxn ang="0">
                <a:pos x="86" y="0"/>
              </a:cxn>
              <a:cxn ang="0">
                <a:pos x="78" y="2"/>
              </a:cxn>
              <a:cxn ang="0">
                <a:pos x="72" y="7"/>
              </a:cxn>
              <a:cxn ang="0">
                <a:pos x="67" y="12"/>
              </a:cxn>
              <a:cxn ang="0">
                <a:pos x="52" y="17"/>
              </a:cxn>
              <a:cxn ang="0">
                <a:pos x="47" y="32"/>
              </a:cxn>
              <a:cxn ang="0">
                <a:pos x="52" y="47"/>
              </a:cxn>
              <a:cxn ang="0">
                <a:pos x="48" y="58"/>
              </a:cxn>
              <a:cxn ang="0">
                <a:pos x="45" y="68"/>
              </a:cxn>
              <a:cxn ang="0">
                <a:pos x="0" y="100"/>
              </a:cxn>
              <a:cxn ang="0">
                <a:pos x="0" y="100"/>
              </a:cxn>
              <a:cxn ang="0">
                <a:pos x="33" y="131"/>
              </a:cxn>
              <a:cxn ang="0">
                <a:pos x="193" y="203"/>
              </a:cxn>
              <a:cxn ang="0">
                <a:pos x="203" y="183"/>
              </a:cxn>
              <a:cxn ang="0">
                <a:pos x="223" y="181"/>
              </a:cxn>
              <a:cxn ang="0">
                <a:pos x="231" y="181"/>
              </a:cxn>
              <a:cxn ang="0">
                <a:pos x="236" y="175"/>
              </a:cxn>
            </a:cxnLst>
            <a:rect l="0" t="0" r="r" b="b"/>
            <a:pathLst>
              <a:path w="236" h="203">
                <a:moveTo>
                  <a:pt x="236" y="175"/>
                </a:moveTo>
                <a:lnTo>
                  <a:pt x="234" y="173"/>
                </a:lnTo>
                <a:lnTo>
                  <a:pt x="228" y="171"/>
                </a:lnTo>
                <a:lnTo>
                  <a:pt x="224" y="170"/>
                </a:lnTo>
                <a:lnTo>
                  <a:pt x="223" y="155"/>
                </a:lnTo>
                <a:lnTo>
                  <a:pt x="214" y="155"/>
                </a:lnTo>
                <a:lnTo>
                  <a:pt x="213" y="150"/>
                </a:lnTo>
                <a:lnTo>
                  <a:pt x="213" y="143"/>
                </a:lnTo>
                <a:lnTo>
                  <a:pt x="218" y="138"/>
                </a:lnTo>
                <a:lnTo>
                  <a:pt x="213" y="130"/>
                </a:lnTo>
                <a:lnTo>
                  <a:pt x="209" y="126"/>
                </a:lnTo>
                <a:lnTo>
                  <a:pt x="204" y="120"/>
                </a:lnTo>
                <a:lnTo>
                  <a:pt x="201" y="116"/>
                </a:lnTo>
                <a:lnTo>
                  <a:pt x="199" y="118"/>
                </a:lnTo>
                <a:lnTo>
                  <a:pt x="181" y="108"/>
                </a:lnTo>
                <a:lnTo>
                  <a:pt x="176" y="108"/>
                </a:lnTo>
                <a:lnTo>
                  <a:pt x="175" y="110"/>
                </a:lnTo>
                <a:lnTo>
                  <a:pt x="170" y="106"/>
                </a:lnTo>
                <a:lnTo>
                  <a:pt x="170" y="103"/>
                </a:lnTo>
                <a:lnTo>
                  <a:pt x="168" y="101"/>
                </a:lnTo>
                <a:lnTo>
                  <a:pt x="171" y="96"/>
                </a:lnTo>
                <a:lnTo>
                  <a:pt x="165" y="93"/>
                </a:lnTo>
                <a:lnTo>
                  <a:pt x="165" y="90"/>
                </a:lnTo>
                <a:lnTo>
                  <a:pt x="160" y="88"/>
                </a:lnTo>
                <a:lnTo>
                  <a:pt x="156" y="87"/>
                </a:lnTo>
                <a:lnTo>
                  <a:pt x="153" y="85"/>
                </a:lnTo>
                <a:lnTo>
                  <a:pt x="153" y="83"/>
                </a:lnTo>
                <a:lnTo>
                  <a:pt x="155" y="80"/>
                </a:lnTo>
                <a:lnTo>
                  <a:pt x="153" y="78"/>
                </a:lnTo>
                <a:lnTo>
                  <a:pt x="155" y="75"/>
                </a:lnTo>
                <a:lnTo>
                  <a:pt x="155" y="67"/>
                </a:lnTo>
                <a:lnTo>
                  <a:pt x="158" y="65"/>
                </a:lnTo>
                <a:lnTo>
                  <a:pt x="158" y="58"/>
                </a:lnTo>
                <a:lnTo>
                  <a:pt x="161" y="58"/>
                </a:lnTo>
                <a:lnTo>
                  <a:pt x="165" y="57"/>
                </a:lnTo>
                <a:lnTo>
                  <a:pt x="165" y="50"/>
                </a:lnTo>
                <a:lnTo>
                  <a:pt x="163" y="48"/>
                </a:lnTo>
                <a:lnTo>
                  <a:pt x="163" y="42"/>
                </a:lnTo>
                <a:lnTo>
                  <a:pt x="165" y="42"/>
                </a:lnTo>
                <a:lnTo>
                  <a:pt x="170" y="40"/>
                </a:lnTo>
                <a:lnTo>
                  <a:pt x="171" y="40"/>
                </a:lnTo>
                <a:lnTo>
                  <a:pt x="170" y="38"/>
                </a:lnTo>
                <a:lnTo>
                  <a:pt x="166" y="37"/>
                </a:lnTo>
                <a:lnTo>
                  <a:pt x="161" y="37"/>
                </a:lnTo>
                <a:lnTo>
                  <a:pt x="156" y="37"/>
                </a:lnTo>
                <a:lnTo>
                  <a:pt x="150" y="32"/>
                </a:lnTo>
                <a:lnTo>
                  <a:pt x="145" y="32"/>
                </a:lnTo>
                <a:lnTo>
                  <a:pt x="141" y="30"/>
                </a:lnTo>
                <a:lnTo>
                  <a:pt x="138" y="25"/>
                </a:lnTo>
                <a:lnTo>
                  <a:pt x="136" y="20"/>
                </a:lnTo>
                <a:lnTo>
                  <a:pt x="133" y="20"/>
                </a:lnTo>
                <a:lnTo>
                  <a:pt x="130" y="15"/>
                </a:lnTo>
                <a:lnTo>
                  <a:pt x="130" y="12"/>
                </a:lnTo>
                <a:lnTo>
                  <a:pt x="128" y="7"/>
                </a:lnTo>
                <a:lnTo>
                  <a:pt x="123" y="7"/>
                </a:lnTo>
                <a:lnTo>
                  <a:pt x="118" y="7"/>
                </a:lnTo>
                <a:lnTo>
                  <a:pt x="113" y="5"/>
                </a:lnTo>
                <a:lnTo>
                  <a:pt x="113" y="2"/>
                </a:lnTo>
                <a:lnTo>
                  <a:pt x="110" y="0"/>
                </a:lnTo>
                <a:lnTo>
                  <a:pt x="105" y="2"/>
                </a:lnTo>
                <a:lnTo>
                  <a:pt x="96" y="0"/>
                </a:lnTo>
                <a:lnTo>
                  <a:pt x="86" y="0"/>
                </a:lnTo>
                <a:lnTo>
                  <a:pt x="83" y="2"/>
                </a:lnTo>
                <a:lnTo>
                  <a:pt x="78" y="2"/>
                </a:lnTo>
                <a:lnTo>
                  <a:pt x="72" y="7"/>
                </a:lnTo>
                <a:lnTo>
                  <a:pt x="72" y="7"/>
                </a:lnTo>
                <a:lnTo>
                  <a:pt x="68" y="12"/>
                </a:lnTo>
                <a:lnTo>
                  <a:pt x="67" y="12"/>
                </a:lnTo>
                <a:lnTo>
                  <a:pt x="62" y="15"/>
                </a:lnTo>
                <a:lnTo>
                  <a:pt x="52" y="17"/>
                </a:lnTo>
                <a:lnTo>
                  <a:pt x="48" y="25"/>
                </a:lnTo>
                <a:lnTo>
                  <a:pt x="47" y="32"/>
                </a:lnTo>
                <a:lnTo>
                  <a:pt x="52" y="40"/>
                </a:lnTo>
                <a:lnTo>
                  <a:pt x="52" y="47"/>
                </a:lnTo>
                <a:lnTo>
                  <a:pt x="48" y="55"/>
                </a:lnTo>
                <a:lnTo>
                  <a:pt x="48" y="58"/>
                </a:lnTo>
                <a:lnTo>
                  <a:pt x="48" y="63"/>
                </a:lnTo>
                <a:lnTo>
                  <a:pt x="45" y="68"/>
                </a:lnTo>
                <a:lnTo>
                  <a:pt x="43" y="72"/>
                </a:lnTo>
                <a:lnTo>
                  <a:pt x="0" y="100"/>
                </a:lnTo>
                <a:lnTo>
                  <a:pt x="0" y="100"/>
                </a:lnTo>
                <a:lnTo>
                  <a:pt x="0" y="100"/>
                </a:lnTo>
                <a:lnTo>
                  <a:pt x="12" y="128"/>
                </a:lnTo>
                <a:lnTo>
                  <a:pt x="33" y="131"/>
                </a:lnTo>
                <a:lnTo>
                  <a:pt x="146" y="203"/>
                </a:lnTo>
                <a:lnTo>
                  <a:pt x="193" y="203"/>
                </a:lnTo>
                <a:lnTo>
                  <a:pt x="198" y="194"/>
                </a:lnTo>
                <a:lnTo>
                  <a:pt x="203" y="183"/>
                </a:lnTo>
                <a:lnTo>
                  <a:pt x="214" y="178"/>
                </a:lnTo>
                <a:lnTo>
                  <a:pt x="223" y="181"/>
                </a:lnTo>
                <a:lnTo>
                  <a:pt x="228" y="180"/>
                </a:lnTo>
                <a:lnTo>
                  <a:pt x="231" y="181"/>
                </a:lnTo>
                <a:lnTo>
                  <a:pt x="233" y="176"/>
                </a:lnTo>
                <a:lnTo>
                  <a:pt x="236" y="17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4" name="9Slide.vn 72">
            <a:extLst>
              <a:ext uri="{FF2B5EF4-FFF2-40B4-BE49-F238E27FC236}">
                <a16:creationId xmlns:a16="http://schemas.microsoft.com/office/drawing/2014/main" id="{3D9273BA-2257-4BF5-84B1-C4136D26D1AA}"/>
              </a:ext>
            </a:extLst>
          </p:cNvPr>
          <p:cNvSpPr>
            <a:spLocks/>
          </p:cNvSpPr>
          <p:nvPr/>
        </p:nvSpPr>
        <p:spPr bwMode="auto">
          <a:xfrm>
            <a:off x="9781299" y="2724174"/>
            <a:ext cx="33764" cy="31175"/>
          </a:xfrm>
          <a:custGeom>
            <a:avLst/>
            <a:gdLst/>
            <a:ahLst/>
            <a:cxnLst>
              <a:cxn ang="0">
                <a:pos x="0" y="25"/>
              </a:cxn>
              <a:cxn ang="0">
                <a:pos x="5" y="16"/>
              </a:cxn>
              <a:cxn ang="0">
                <a:pos x="10" y="5"/>
              </a:cxn>
              <a:cxn ang="0">
                <a:pos x="21" y="0"/>
              </a:cxn>
              <a:cxn ang="0">
                <a:pos x="30" y="3"/>
              </a:cxn>
              <a:cxn ang="0">
                <a:pos x="35" y="2"/>
              </a:cxn>
              <a:cxn ang="0">
                <a:pos x="38" y="3"/>
              </a:cxn>
              <a:cxn ang="0">
                <a:pos x="36" y="3"/>
              </a:cxn>
              <a:cxn ang="0">
                <a:pos x="40" y="13"/>
              </a:cxn>
              <a:cxn ang="0">
                <a:pos x="25" y="16"/>
              </a:cxn>
              <a:cxn ang="0">
                <a:pos x="35" y="21"/>
              </a:cxn>
              <a:cxn ang="0">
                <a:pos x="36" y="20"/>
              </a:cxn>
              <a:cxn ang="0">
                <a:pos x="38" y="23"/>
              </a:cxn>
              <a:cxn ang="0">
                <a:pos x="38" y="26"/>
              </a:cxn>
              <a:cxn ang="0">
                <a:pos x="40" y="30"/>
              </a:cxn>
              <a:cxn ang="0">
                <a:pos x="40" y="30"/>
              </a:cxn>
              <a:cxn ang="0">
                <a:pos x="38" y="30"/>
              </a:cxn>
              <a:cxn ang="0">
                <a:pos x="41" y="33"/>
              </a:cxn>
              <a:cxn ang="0">
                <a:pos x="26" y="40"/>
              </a:cxn>
              <a:cxn ang="0">
                <a:pos x="25" y="31"/>
              </a:cxn>
              <a:cxn ang="0">
                <a:pos x="3" y="25"/>
              </a:cxn>
              <a:cxn ang="0">
                <a:pos x="0" y="25"/>
              </a:cxn>
            </a:cxnLst>
            <a:rect l="0" t="0" r="r" b="b"/>
            <a:pathLst>
              <a:path w="41" h="40">
                <a:moveTo>
                  <a:pt x="0" y="25"/>
                </a:moveTo>
                <a:lnTo>
                  <a:pt x="5" y="16"/>
                </a:lnTo>
                <a:lnTo>
                  <a:pt x="10" y="5"/>
                </a:lnTo>
                <a:lnTo>
                  <a:pt x="21" y="0"/>
                </a:lnTo>
                <a:lnTo>
                  <a:pt x="30" y="3"/>
                </a:lnTo>
                <a:lnTo>
                  <a:pt x="35" y="2"/>
                </a:lnTo>
                <a:lnTo>
                  <a:pt x="38" y="3"/>
                </a:lnTo>
                <a:lnTo>
                  <a:pt x="36" y="3"/>
                </a:lnTo>
                <a:lnTo>
                  <a:pt x="40" y="13"/>
                </a:lnTo>
                <a:lnTo>
                  <a:pt x="25" y="16"/>
                </a:lnTo>
                <a:lnTo>
                  <a:pt x="35" y="21"/>
                </a:lnTo>
                <a:lnTo>
                  <a:pt x="36" y="20"/>
                </a:lnTo>
                <a:lnTo>
                  <a:pt x="38" y="23"/>
                </a:lnTo>
                <a:lnTo>
                  <a:pt x="38" y="26"/>
                </a:lnTo>
                <a:lnTo>
                  <a:pt x="40" y="30"/>
                </a:lnTo>
                <a:lnTo>
                  <a:pt x="40" y="30"/>
                </a:lnTo>
                <a:lnTo>
                  <a:pt x="38" y="30"/>
                </a:lnTo>
                <a:lnTo>
                  <a:pt x="41" y="33"/>
                </a:lnTo>
                <a:lnTo>
                  <a:pt x="26" y="40"/>
                </a:lnTo>
                <a:lnTo>
                  <a:pt x="25" y="31"/>
                </a:lnTo>
                <a:lnTo>
                  <a:pt x="3" y="25"/>
                </a:lnTo>
                <a:lnTo>
                  <a:pt x="0" y="2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5" name="9Slide.vn 73">
            <a:extLst>
              <a:ext uri="{FF2B5EF4-FFF2-40B4-BE49-F238E27FC236}">
                <a16:creationId xmlns:a16="http://schemas.microsoft.com/office/drawing/2014/main" id="{09C53374-E7B0-48E0-9D5A-EE40ADC19ADB}"/>
              </a:ext>
            </a:extLst>
          </p:cNvPr>
          <p:cNvSpPr>
            <a:spLocks/>
          </p:cNvSpPr>
          <p:nvPr/>
        </p:nvSpPr>
        <p:spPr bwMode="auto">
          <a:xfrm>
            <a:off x="9498320" y="2621295"/>
            <a:ext cx="45019" cy="21823"/>
          </a:xfrm>
          <a:custGeom>
            <a:avLst/>
            <a:gdLst/>
            <a:ahLst/>
            <a:cxnLst>
              <a:cxn ang="0">
                <a:pos x="8" y="26"/>
              </a:cxn>
              <a:cxn ang="0">
                <a:pos x="3" y="23"/>
              </a:cxn>
              <a:cxn ang="0">
                <a:pos x="0" y="20"/>
              </a:cxn>
              <a:cxn ang="0">
                <a:pos x="0" y="15"/>
              </a:cxn>
              <a:cxn ang="0">
                <a:pos x="3" y="13"/>
              </a:cxn>
              <a:cxn ang="0">
                <a:pos x="6" y="10"/>
              </a:cxn>
              <a:cxn ang="0">
                <a:pos x="10" y="11"/>
              </a:cxn>
              <a:cxn ang="0">
                <a:pos x="13" y="11"/>
              </a:cxn>
              <a:cxn ang="0">
                <a:pos x="15" y="8"/>
              </a:cxn>
              <a:cxn ang="0">
                <a:pos x="15" y="5"/>
              </a:cxn>
              <a:cxn ang="0">
                <a:pos x="20" y="5"/>
              </a:cxn>
              <a:cxn ang="0">
                <a:pos x="25" y="8"/>
              </a:cxn>
              <a:cxn ang="0">
                <a:pos x="31" y="8"/>
              </a:cxn>
              <a:cxn ang="0">
                <a:pos x="41" y="3"/>
              </a:cxn>
              <a:cxn ang="0">
                <a:pos x="49" y="0"/>
              </a:cxn>
              <a:cxn ang="0">
                <a:pos x="53" y="0"/>
              </a:cxn>
              <a:cxn ang="0">
                <a:pos x="54" y="0"/>
              </a:cxn>
              <a:cxn ang="0">
                <a:pos x="51" y="1"/>
              </a:cxn>
              <a:cxn ang="0">
                <a:pos x="46" y="5"/>
              </a:cxn>
              <a:cxn ang="0">
                <a:pos x="40" y="11"/>
              </a:cxn>
              <a:cxn ang="0">
                <a:pos x="41" y="15"/>
              </a:cxn>
              <a:cxn ang="0">
                <a:pos x="41" y="20"/>
              </a:cxn>
              <a:cxn ang="0">
                <a:pos x="35" y="18"/>
              </a:cxn>
              <a:cxn ang="0">
                <a:pos x="31" y="20"/>
              </a:cxn>
              <a:cxn ang="0">
                <a:pos x="26" y="25"/>
              </a:cxn>
              <a:cxn ang="0">
                <a:pos x="21" y="25"/>
              </a:cxn>
              <a:cxn ang="0">
                <a:pos x="18" y="28"/>
              </a:cxn>
              <a:cxn ang="0">
                <a:pos x="15" y="26"/>
              </a:cxn>
              <a:cxn ang="0">
                <a:pos x="8" y="26"/>
              </a:cxn>
            </a:cxnLst>
            <a:rect l="0" t="0" r="r" b="b"/>
            <a:pathLst>
              <a:path w="54" h="28">
                <a:moveTo>
                  <a:pt x="8" y="26"/>
                </a:moveTo>
                <a:lnTo>
                  <a:pt x="3" y="23"/>
                </a:lnTo>
                <a:lnTo>
                  <a:pt x="0" y="20"/>
                </a:lnTo>
                <a:lnTo>
                  <a:pt x="0" y="15"/>
                </a:lnTo>
                <a:lnTo>
                  <a:pt x="3" y="13"/>
                </a:lnTo>
                <a:lnTo>
                  <a:pt x="6" y="10"/>
                </a:lnTo>
                <a:lnTo>
                  <a:pt x="10" y="11"/>
                </a:lnTo>
                <a:lnTo>
                  <a:pt x="13" y="11"/>
                </a:lnTo>
                <a:lnTo>
                  <a:pt x="15" y="8"/>
                </a:lnTo>
                <a:lnTo>
                  <a:pt x="15" y="5"/>
                </a:lnTo>
                <a:lnTo>
                  <a:pt x="20" y="5"/>
                </a:lnTo>
                <a:lnTo>
                  <a:pt x="25" y="8"/>
                </a:lnTo>
                <a:lnTo>
                  <a:pt x="31" y="8"/>
                </a:lnTo>
                <a:lnTo>
                  <a:pt x="41" y="3"/>
                </a:lnTo>
                <a:lnTo>
                  <a:pt x="49" y="0"/>
                </a:lnTo>
                <a:lnTo>
                  <a:pt x="53" y="0"/>
                </a:lnTo>
                <a:lnTo>
                  <a:pt x="54" y="0"/>
                </a:lnTo>
                <a:lnTo>
                  <a:pt x="51" y="1"/>
                </a:lnTo>
                <a:lnTo>
                  <a:pt x="46" y="5"/>
                </a:lnTo>
                <a:lnTo>
                  <a:pt x="40" y="11"/>
                </a:lnTo>
                <a:lnTo>
                  <a:pt x="41" y="15"/>
                </a:lnTo>
                <a:lnTo>
                  <a:pt x="41" y="20"/>
                </a:lnTo>
                <a:lnTo>
                  <a:pt x="35" y="18"/>
                </a:lnTo>
                <a:lnTo>
                  <a:pt x="31" y="20"/>
                </a:lnTo>
                <a:lnTo>
                  <a:pt x="26" y="25"/>
                </a:lnTo>
                <a:lnTo>
                  <a:pt x="21" y="25"/>
                </a:lnTo>
                <a:lnTo>
                  <a:pt x="18" y="28"/>
                </a:lnTo>
                <a:lnTo>
                  <a:pt x="15" y="26"/>
                </a:lnTo>
                <a:lnTo>
                  <a:pt x="8" y="2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6" name="9Slide.vn 74">
            <a:extLst>
              <a:ext uri="{FF2B5EF4-FFF2-40B4-BE49-F238E27FC236}">
                <a16:creationId xmlns:a16="http://schemas.microsoft.com/office/drawing/2014/main" id="{102BE647-47C7-4C7C-B958-6DE9EB5E38DA}"/>
              </a:ext>
            </a:extLst>
          </p:cNvPr>
          <p:cNvSpPr>
            <a:spLocks/>
          </p:cNvSpPr>
          <p:nvPr/>
        </p:nvSpPr>
        <p:spPr bwMode="auto">
          <a:xfrm>
            <a:off x="9562634" y="2590120"/>
            <a:ext cx="122195" cy="95085"/>
          </a:xfrm>
          <a:custGeom>
            <a:avLst/>
            <a:gdLst/>
            <a:ahLst/>
            <a:cxnLst>
              <a:cxn ang="0">
                <a:pos x="123" y="67"/>
              </a:cxn>
              <a:cxn ang="0">
                <a:pos x="128" y="58"/>
              </a:cxn>
              <a:cxn ang="0">
                <a:pos x="128" y="50"/>
              </a:cxn>
              <a:cxn ang="0">
                <a:pos x="132" y="35"/>
              </a:cxn>
              <a:cxn ang="0">
                <a:pos x="128" y="20"/>
              </a:cxn>
              <a:cxn ang="0">
                <a:pos x="142" y="10"/>
              </a:cxn>
              <a:cxn ang="0">
                <a:pos x="148" y="7"/>
              </a:cxn>
              <a:cxn ang="0">
                <a:pos x="150" y="0"/>
              </a:cxn>
              <a:cxn ang="0">
                <a:pos x="133" y="3"/>
              </a:cxn>
              <a:cxn ang="0">
                <a:pos x="117" y="3"/>
              </a:cxn>
              <a:cxn ang="0">
                <a:pos x="102" y="5"/>
              </a:cxn>
              <a:cxn ang="0">
                <a:pos x="92" y="10"/>
              </a:cxn>
              <a:cxn ang="0">
                <a:pos x="78" y="12"/>
              </a:cxn>
              <a:cxn ang="0">
                <a:pos x="68" y="8"/>
              </a:cxn>
              <a:cxn ang="0">
                <a:pos x="52" y="8"/>
              </a:cxn>
              <a:cxn ang="0">
                <a:pos x="45" y="10"/>
              </a:cxn>
              <a:cxn ang="0">
                <a:pos x="30" y="13"/>
              </a:cxn>
              <a:cxn ang="0">
                <a:pos x="22" y="17"/>
              </a:cxn>
              <a:cxn ang="0">
                <a:pos x="19" y="27"/>
              </a:cxn>
              <a:cxn ang="0">
                <a:pos x="14" y="32"/>
              </a:cxn>
              <a:cxn ang="0">
                <a:pos x="4" y="32"/>
              </a:cxn>
              <a:cxn ang="0">
                <a:pos x="0" y="33"/>
              </a:cxn>
              <a:cxn ang="0">
                <a:pos x="5" y="48"/>
              </a:cxn>
              <a:cxn ang="0">
                <a:pos x="5" y="58"/>
              </a:cxn>
              <a:cxn ang="0">
                <a:pos x="15" y="67"/>
              </a:cxn>
              <a:cxn ang="0">
                <a:pos x="22" y="73"/>
              </a:cxn>
              <a:cxn ang="0">
                <a:pos x="24" y="83"/>
              </a:cxn>
              <a:cxn ang="0">
                <a:pos x="19" y="85"/>
              </a:cxn>
              <a:cxn ang="0">
                <a:pos x="12" y="93"/>
              </a:cxn>
              <a:cxn ang="0">
                <a:pos x="7" y="98"/>
              </a:cxn>
              <a:cxn ang="0">
                <a:pos x="12" y="103"/>
              </a:cxn>
              <a:cxn ang="0">
                <a:pos x="12" y="113"/>
              </a:cxn>
              <a:cxn ang="0">
                <a:pos x="22" y="116"/>
              </a:cxn>
              <a:cxn ang="0">
                <a:pos x="29" y="120"/>
              </a:cxn>
              <a:cxn ang="0">
                <a:pos x="80" y="95"/>
              </a:cxn>
            </a:cxnLst>
            <a:rect l="0" t="0" r="r" b="b"/>
            <a:pathLst>
              <a:path w="152" h="123">
                <a:moveTo>
                  <a:pt x="80" y="95"/>
                </a:moveTo>
                <a:lnTo>
                  <a:pt x="123" y="67"/>
                </a:lnTo>
                <a:lnTo>
                  <a:pt x="125" y="63"/>
                </a:lnTo>
                <a:lnTo>
                  <a:pt x="128" y="58"/>
                </a:lnTo>
                <a:lnTo>
                  <a:pt x="128" y="53"/>
                </a:lnTo>
                <a:lnTo>
                  <a:pt x="128" y="50"/>
                </a:lnTo>
                <a:lnTo>
                  <a:pt x="132" y="42"/>
                </a:lnTo>
                <a:lnTo>
                  <a:pt x="132" y="35"/>
                </a:lnTo>
                <a:lnTo>
                  <a:pt x="127" y="27"/>
                </a:lnTo>
                <a:lnTo>
                  <a:pt x="128" y="20"/>
                </a:lnTo>
                <a:lnTo>
                  <a:pt x="132" y="12"/>
                </a:lnTo>
                <a:lnTo>
                  <a:pt x="142" y="10"/>
                </a:lnTo>
                <a:lnTo>
                  <a:pt x="147" y="7"/>
                </a:lnTo>
                <a:lnTo>
                  <a:pt x="148" y="7"/>
                </a:lnTo>
                <a:lnTo>
                  <a:pt x="152" y="2"/>
                </a:lnTo>
                <a:lnTo>
                  <a:pt x="150" y="0"/>
                </a:lnTo>
                <a:lnTo>
                  <a:pt x="142" y="0"/>
                </a:lnTo>
                <a:lnTo>
                  <a:pt x="133" y="3"/>
                </a:lnTo>
                <a:lnTo>
                  <a:pt x="120" y="2"/>
                </a:lnTo>
                <a:lnTo>
                  <a:pt x="117" y="3"/>
                </a:lnTo>
                <a:lnTo>
                  <a:pt x="110" y="3"/>
                </a:lnTo>
                <a:lnTo>
                  <a:pt x="102" y="5"/>
                </a:lnTo>
                <a:lnTo>
                  <a:pt x="97" y="8"/>
                </a:lnTo>
                <a:lnTo>
                  <a:pt x="92" y="10"/>
                </a:lnTo>
                <a:lnTo>
                  <a:pt x="90" y="12"/>
                </a:lnTo>
                <a:lnTo>
                  <a:pt x="78" y="12"/>
                </a:lnTo>
                <a:lnTo>
                  <a:pt x="72" y="10"/>
                </a:lnTo>
                <a:lnTo>
                  <a:pt x="68" y="8"/>
                </a:lnTo>
                <a:lnTo>
                  <a:pt x="65" y="7"/>
                </a:lnTo>
                <a:lnTo>
                  <a:pt x="52" y="8"/>
                </a:lnTo>
                <a:lnTo>
                  <a:pt x="49" y="10"/>
                </a:lnTo>
                <a:lnTo>
                  <a:pt x="45" y="10"/>
                </a:lnTo>
                <a:lnTo>
                  <a:pt x="34" y="15"/>
                </a:lnTo>
                <a:lnTo>
                  <a:pt x="30" y="13"/>
                </a:lnTo>
                <a:lnTo>
                  <a:pt x="22" y="12"/>
                </a:lnTo>
                <a:lnTo>
                  <a:pt x="22" y="17"/>
                </a:lnTo>
                <a:lnTo>
                  <a:pt x="20" y="23"/>
                </a:lnTo>
                <a:lnTo>
                  <a:pt x="19" y="27"/>
                </a:lnTo>
                <a:lnTo>
                  <a:pt x="19" y="30"/>
                </a:lnTo>
                <a:lnTo>
                  <a:pt x="14" y="32"/>
                </a:lnTo>
                <a:lnTo>
                  <a:pt x="9" y="33"/>
                </a:lnTo>
                <a:lnTo>
                  <a:pt x="4" y="32"/>
                </a:lnTo>
                <a:lnTo>
                  <a:pt x="4" y="33"/>
                </a:lnTo>
                <a:lnTo>
                  <a:pt x="0" y="33"/>
                </a:lnTo>
                <a:lnTo>
                  <a:pt x="2" y="40"/>
                </a:lnTo>
                <a:lnTo>
                  <a:pt x="5" y="48"/>
                </a:lnTo>
                <a:lnTo>
                  <a:pt x="7" y="53"/>
                </a:lnTo>
                <a:lnTo>
                  <a:pt x="5" y="58"/>
                </a:lnTo>
                <a:lnTo>
                  <a:pt x="5" y="67"/>
                </a:lnTo>
                <a:lnTo>
                  <a:pt x="15" y="67"/>
                </a:lnTo>
                <a:lnTo>
                  <a:pt x="19" y="72"/>
                </a:lnTo>
                <a:lnTo>
                  <a:pt x="22" y="73"/>
                </a:lnTo>
                <a:lnTo>
                  <a:pt x="22" y="80"/>
                </a:lnTo>
                <a:lnTo>
                  <a:pt x="24" y="83"/>
                </a:lnTo>
                <a:lnTo>
                  <a:pt x="20" y="85"/>
                </a:lnTo>
                <a:lnTo>
                  <a:pt x="19" y="85"/>
                </a:lnTo>
                <a:lnTo>
                  <a:pt x="14" y="87"/>
                </a:lnTo>
                <a:lnTo>
                  <a:pt x="12" y="93"/>
                </a:lnTo>
                <a:lnTo>
                  <a:pt x="9" y="98"/>
                </a:lnTo>
                <a:lnTo>
                  <a:pt x="7" y="98"/>
                </a:lnTo>
                <a:lnTo>
                  <a:pt x="9" y="100"/>
                </a:lnTo>
                <a:lnTo>
                  <a:pt x="12" y="103"/>
                </a:lnTo>
                <a:lnTo>
                  <a:pt x="14" y="110"/>
                </a:lnTo>
                <a:lnTo>
                  <a:pt x="12" y="113"/>
                </a:lnTo>
                <a:lnTo>
                  <a:pt x="14" y="113"/>
                </a:lnTo>
                <a:lnTo>
                  <a:pt x="22" y="116"/>
                </a:lnTo>
                <a:lnTo>
                  <a:pt x="27" y="120"/>
                </a:lnTo>
                <a:lnTo>
                  <a:pt x="29" y="120"/>
                </a:lnTo>
                <a:lnTo>
                  <a:pt x="32" y="123"/>
                </a:lnTo>
                <a:lnTo>
                  <a:pt x="80" y="95"/>
                </a:lnTo>
                <a:lnTo>
                  <a:pt x="80" y="9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7" name="9Slide.vn 75">
            <a:extLst>
              <a:ext uri="{FF2B5EF4-FFF2-40B4-BE49-F238E27FC236}">
                <a16:creationId xmlns:a16="http://schemas.microsoft.com/office/drawing/2014/main" id="{09B196CF-1853-4175-97FC-D3899A17646C}"/>
              </a:ext>
            </a:extLst>
          </p:cNvPr>
          <p:cNvSpPr>
            <a:spLocks/>
          </p:cNvSpPr>
          <p:nvPr/>
        </p:nvSpPr>
        <p:spPr bwMode="auto">
          <a:xfrm>
            <a:off x="9538516" y="2666499"/>
            <a:ext cx="30548" cy="74821"/>
          </a:xfrm>
          <a:custGeom>
            <a:avLst/>
            <a:gdLst/>
            <a:ahLst/>
            <a:cxnLst>
              <a:cxn ang="0">
                <a:pos x="24" y="96"/>
              </a:cxn>
              <a:cxn ang="0">
                <a:pos x="27" y="91"/>
              </a:cxn>
              <a:cxn ang="0">
                <a:pos x="27" y="91"/>
              </a:cxn>
              <a:cxn ang="0">
                <a:pos x="27" y="88"/>
              </a:cxn>
              <a:cxn ang="0">
                <a:pos x="29" y="87"/>
              </a:cxn>
              <a:cxn ang="0">
                <a:pos x="29" y="82"/>
              </a:cxn>
              <a:cxn ang="0">
                <a:pos x="30" y="77"/>
              </a:cxn>
              <a:cxn ang="0">
                <a:pos x="30" y="70"/>
              </a:cxn>
              <a:cxn ang="0">
                <a:pos x="32" y="68"/>
              </a:cxn>
              <a:cxn ang="0">
                <a:pos x="32" y="63"/>
              </a:cxn>
              <a:cxn ang="0">
                <a:pos x="34" y="58"/>
              </a:cxn>
              <a:cxn ang="0">
                <a:pos x="32" y="55"/>
              </a:cxn>
              <a:cxn ang="0">
                <a:pos x="34" y="47"/>
              </a:cxn>
              <a:cxn ang="0">
                <a:pos x="32" y="47"/>
              </a:cxn>
              <a:cxn ang="0">
                <a:pos x="29" y="47"/>
              </a:cxn>
              <a:cxn ang="0">
                <a:pos x="25" y="48"/>
              </a:cxn>
              <a:cxn ang="0">
                <a:pos x="22" y="47"/>
              </a:cxn>
              <a:cxn ang="0">
                <a:pos x="24" y="40"/>
              </a:cxn>
              <a:cxn ang="0">
                <a:pos x="24" y="30"/>
              </a:cxn>
              <a:cxn ang="0">
                <a:pos x="22" y="27"/>
              </a:cxn>
              <a:cxn ang="0">
                <a:pos x="24" y="22"/>
              </a:cxn>
              <a:cxn ang="0">
                <a:pos x="29" y="22"/>
              </a:cxn>
              <a:cxn ang="0">
                <a:pos x="30" y="25"/>
              </a:cxn>
              <a:cxn ang="0">
                <a:pos x="32" y="25"/>
              </a:cxn>
              <a:cxn ang="0">
                <a:pos x="35" y="22"/>
              </a:cxn>
              <a:cxn ang="0">
                <a:pos x="35" y="20"/>
              </a:cxn>
              <a:cxn ang="0">
                <a:pos x="35" y="20"/>
              </a:cxn>
              <a:cxn ang="0">
                <a:pos x="35" y="18"/>
              </a:cxn>
              <a:cxn ang="0">
                <a:pos x="34" y="15"/>
              </a:cxn>
              <a:cxn ang="0">
                <a:pos x="35" y="8"/>
              </a:cxn>
              <a:cxn ang="0">
                <a:pos x="35" y="2"/>
              </a:cxn>
              <a:cxn ang="0">
                <a:pos x="37" y="0"/>
              </a:cxn>
              <a:cxn ang="0">
                <a:pos x="35" y="0"/>
              </a:cxn>
              <a:cxn ang="0">
                <a:pos x="32" y="5"/>
              </a:cxn>
              <a:cxn ang="0">
                <a:pos x="25" y="5"/>
              </a:cxn>
              <a:cxn ang="0">
                <a:pos x="22" y="3"/>
              </a:cxn>
              <a:cxn ang="0">
                <a:pos x="17" y="10"/>
              </a:cxn>
              <a:cxn ang="0">
                <a:pos x="15" y="25"/>
              </a:cxn>
              <a:cxn ang="0">
                <a:pos x="7" y="38"/>
              </a:cxn>
              <a:cxn ang="0">
                <a:pos x="0" y="47"/>
              </a:cxn>
              <a:cxn ang="0">
                <a:pos x="4" y="48"/>
              </a:cxn>
              <a:cxn ang="0">
                <a:pos x="7" y="55"/>
              </a:cxn>
              <a:cxn ang="0">
                <a:pos x="10" y="63"/>
              </a:cxn>
              <a:cxn ang="0">
                <a:pos x="17" y="72"/>
              </a:cxn>
              <a:cxn ang="0">
                <a:pos x="22" y="83"/>
              </a:cxn>
              <a:cxn ang="0">
                <a:pos x="20" y="88"/>
              </a:cxn>
              <a:cxn ang="0">
                <a:pos x="24" y="96"/>
              </a:cxn>
            </a:cxnLst>
            <a:rect l="0" t="0" r="r" b="b"/>
            <a:pathLst>
              <a:path w="37" h="96">
                <a:moveTo>
                  <a:pt x="24" y="96"/>
                </a:moveTo>
                <a:lnTo>
                  <a:pt x="27" y="91"/>
                </a:lnTo>
                <a:lnTo>
                  <a:pt x="27" y="91"/>
                </a:lnTo>
                <a:lnTo>
                  <a:pt x="27" y="88"/>
                </a:lnTo>
                <a:lnTo>
                  <a:pt x="29" y="87"/>
                </a:lnTo>
                <a:lnTo>
                  <a:pt x="29" y="82"/>
                </a:lnTo>
                <a:lnTo>
                  <a:pt x="30" y="77"/>
                </a:lnTo>
                <a:lnTo>
                  <a:pt x="30" y="70"/>
                </a:lnTo>
                <a:lnTo>
                  <a:pt x="32" y="68"/>
                </a:lnTo>
                <a:lnTo>
                  <a:pt x="32" y="63"/>
                </a:lnTo>
                <a:lnTo>
                  <a:pt x="34" y="58"/>
                </a:lnTo>
                <a:lnTo>
                  <a:pt x="32" y="55"/>
                </a:lnTo>
                <a:lnTo>
                  <a:pt x="34" y="47"/>
                </a:lnTo>
                <a:lnTo>
                  <a:pt x="32" y="47"/>
                </a:lnTo>
                <a:lnTo>
                  <a:pt x="29" y="47"/>
                </a:lnTo>
                <a:lnTo>
                  <a:pt x="25" y="48"/>
                </a:lnTo>
                <a:lnTo>
                  <a:pt x="22" y="47"/>
                </a:lnTo>
                <a:lnTo>
                  <a:pt x="24" y="40"/>
                </a:lnTo>
                <a:lnTo>
                  <a:pt x="24" y="30"/>
                </a:lnTo>
                <a:lnTo>
                  <a:pt x="22" y="27"/>
                </a:lnTo>
                <a:lnTo>
                  <a:pt x="24" y="22"/>
                </a:lnTo>
                <a:lnTo>
                  <a:pt x="29" y="22"/>
                </a:lnTo>
                <a:lnTo>
                  <a:pt x="30" y="25"/>
                </a:lnTo>
                <a:lnTo>
                  <a:pt x="32" y="25"/>
                </a:lnTo>
                <a:lnTo>
                  <a:pt x="35" y="22"/>
                </a:lnTo>
                <a:lnTo>
                  <a:pt x="35" y="20"/>
                </a:lnTo>
                <a:lnTo>
                  <a:pt x="35" y="20"/>
                </a:lnTo>
                <a:lnTo>
                  <a:pt x="35" y="18"/>
                </a:lnTo>
                <a:lnTo>
                  <a:pt x="34" y="15"/>
                </a:lnTo>
                <a:lnTo>
                  <a:pt x="35" y="8"/>
                </a:lnTo>
                <a:lnTo>
                  <a:pt x="35" y="2"/>
                </a:lnTo>
                <a:lnTo>
                  <a:pt x="37" y="0"/>
                </a:lnTo>
                <a:lnTo>
                  <a:pt x="35" y="0"/>
                </a:lnTo>
                <a:lnTo>
                  <a:pt x="32" y="5"/>
                </a:lnTo>
                <a:lnTo>
                  <a:pt x="25" y="5"/>
                </a:lnTo>
                <a:lnTo>
                  <a:pt x="22" y="3"/>
                </a:lnTo>
                <a:lnTo>
                  <a:pt x="17" y="10"/>
                </a:lnTo>
                <a:lnTo>
                  <a:pt x="15" y="25"/>
                </a:lnTo>
                <a:lnTo>
                  <a:pt x="7" y="38"/>
                </a:lnTo>
                <a:lnTo>
                  <a:pt x="0" y="47"/>
                </a:lnTo>
                <a:lnTo>
                  <a:pt x="4" y="48"/>
                </a:lnTo>
                <a:lnTo>
                  <a:pt x="7" y="55"/>
                </a:lnTo>
                <a:lnTo>
                  <a:pt x="10" y="63"/>
                </a:lnTo>
                <a:lnTo>
                  <a:pt x="17" y="72"/>
                </a:lnTo>
                <a:lnTo>
                  <a:pt x="22" y="83"/>
                </a:lnTo>
                <a:lnTo>
                  <a:pt x="20" y="88"/>
                </a:lnTo>
                <a:lnTo>
                  <a:pt x="24" y="9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8" name="9Slide.vn 76">
            <a:extLst>
              <a:ext uri="{FF2B5EF4-FFF2-40B4-BE49-F238E27FC236}">
                <a16:creationId xmlns:a16="http://schemas.microsoft.com/office/drawing/2014/main" id="{0DFFBE37-1B7B-49DC-8A25-BE252022D512}"/>
              </a:ext>
            </a:extLst>
          </p:cNvPr>
          <p:cNvSpPr>
            <a:spLocks/>
          </p:cNvSpPr>
          <p:nvPr/>
        </p:nvSpPr>
        <p:spPr bwMode="auto">
          <a:xfrm>
            <a:off x="9565849" y="2666499"/>
            <a:ext cx="8039" cy="15588"/>
          </a:xfrm>
          <a:custGeom>
            <a:avLst/>
            <a:gdLst/>
            <a:ahLst/>
            <a:cxnLst>
              <a:cxn ang="0">
                <a:pos x="1" y="20"/>
              </a:cxn>
              <a:cxn ang="0">
                <a:pos x="1" y="18"/>
              </a:cxn>
              <a:cxn ang="0">
                <a:pos x="0" y="15"/>
              </a:cxn>
              <a:cxn ang="0">
                <a:pos x="1" y="8"/>
              </a:cxn>
              <a:cxn ang="0">
                <a:pos x="1" y="2"/>
              </a:cxn>
              <a:cxn ang="0">
                <a:pos x="3" y="0"/>
              </a:cxn>
              <a:cxn ang="0">
                <a:pos x="3" y="0"/>
              </a:cxn>
              <a:cxn ang="0">
                <a:pos x="5" y="2"/>
              </a:cxn>
              <a:cxn ang="0">
                <a:pos x="8" y="5"/>
              </a:cxn>
              <a:cxn ang="0">
                <a:pos x="10" y="12"/>
              </a:cxn>
              <a:cxn ang="0">
                <a:pos x="8" y="15"/>
              </a:cxn>
              <a:cxn ang="0">
                <a:pos x="8" y="15"/>
              </a:cxn>
              <a:cxn ang="0">
                <a:pos x="5" y="18"/>
              </a:cxn>
              <a:cxn ang="0">
                <a:pos x="3" y="20"/>
              </a:cxn>
              <a:cxn ang="0">
                <a:pos x="1" y="20"/>
              </a:cxn>
            </a:cxnLst>
            <a:rect l="0" t="0" r="r" b="b"/>
            <a:pathLst>
              <a:path w="10" h="20">
                <a:moveTo>
                  <a:pt x="1" y="20"/>
                </a:moveTo>
                <a:lnTo>
                  <a:pt x="1" y="18"/>
                </a:lnTo>
                <a:lnTo>
                  <a:pt x="0" y="15"/>
                </a:lnTo>
                <a:lnTo>
                  <a:pt x="1" y="8"/>
                </a:lnTo>
                <a:lnTo>
                  <a:pt x="1" y="2"/>
                </a:lnTo>
                <a:lnTo>
                  <a:pt x="3" y="0"/>
                </a:lnTo>
                <a:lnTo>
                  <a:pt x="3" y="0"/>
                </a:lnTo>
                <a:lnTo>
                  <a:pt x="5" y="2"/>
                </a:lnTo>
                <a:lnTo>
                  <a:pt x="8" y="5"/>
                </a:lnTo>
                <a:lnTo>
                  <a:pt x="10" y="12"/>
                </a:lnTo>
                <a:lnTo>
                  <a:pt x="8" y="15"/>
                </a:lnTo>
                <a:lnTo>
                  <a:pt x="8" y="15"/>
                </a:lnTo>
                <a:lnTo>
                  <a:pt x="5" y="18"/>
                </a:lnTo>
                <a:lnTo>
                  <a:pt x="3" y="20"/>
                </a:lnTo>
                <a:lnTo>
                  <a:pt x="1" y="2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79" name="9Slide.vn 77">
            <a:extLst>
              <a:ext uri="{FF2B5EF4-FFF2-40B4-BE49-F238E27FC236}">
                <a16:creationId xmlns:a16="http://schemas.microsoft.com/office/drawing/2014/main" id="{4B6DF626-5CFA-42F9-AEEA-28195CC577DC}"/>
              </a:ext>
            </a:extLst>
          </p:cNvPr>
          <p:cNvSpPr>
            <a:spLocks/>
          </p:cNvSpPr>
          <p:nvPr/>
        </p:nvSpPr>
        <p:spPr bwMode="auto">
          <a:xfrm>
            <a:off x="9556202" y="2682087"/>
            <a:ext cx="11254" cy="21823"/>
          </a:xfrm>
          <a:custGeom>
            <a:avLst/>
            <a:gdLst/>
            <a:ahLst/>
            <a:cxnLst>
              <a:cxn ang="0">
                <a:pos x="10" y="25"/>
              </a:cxn>
              <a:cxn ang="0">
                <a:pos x="7" y="25"/>
              </a:cxn>
              <a:cxn ang="0">
                <a:pos x="3" y="26"/>
              </a:cxn>
              <a:cxn ang="0">
                <a:pos x="0" y="25"/>
              </a:cxn>
              <a:cxn ang="0">
                <a:pos x="2" y="18"/>
              </a:cxn>
              <a:cxn ang="0">
                <a:pos x="2" y="8"/>
              </a:cxn>
              <a:cxn ang="0">
                <a:pos x="0" y="5"/>
              </a:cxn>
              <a:cxn ang="0">
                <a:pos x="2" y="0"/>
              </a:cxn>
              <a:cxn ang="0">
                <a:pos x="7" y="0"/>
              </a:cxn>
              <a:cxn ang="0">
                <a:pos x="8" y="3"/>
              </a:cxn>
              <a:cxn ang="0">
                <a:pos x="10" y="3"/>
              </a:cxn>
              <a:cxn ang="0">
                <a:pos x="13" y="0"/>
              </a:cxn>
              <a:cxn ang="0">
                <a:pos x="13" y="1"/>
              </a:cxn>
              <a:cxn ang="0">
                <a:pos x="13" y="5"/>
              </a:cxn>
              <a:cxn ang="0">
                <a:pos x="13" y="6"/>
              </a:cxn>
              <a:cxn ang="0">
                <a:pos x="12" y="13"/>
              </a:cxn>
              <a:cxn ang="0">
                <a:pos x="12" y="16"/>
              </a:cxn>
              <a:cxn ang="0">
                <a:pos x="12" y="25"/>
              </a:cxn>
              <a:cxn ang="0">
                <a:pos x="10" y="25"/>
              </a:cxn>
            </a:cxnLst>
            <a:rect l="0" t="0" r="r" b="b"/>
            <a:pathLst>
              <a:path w="13" h="26">
                <a:moveTo>
                  <a:pt x="10" y="25"/>
                </a:moveTo>
                <a:lnTo>
                  <a:pt x="7" y="25"/>
                </a:lnTo>
                <a:lnTo>
                  <a:pt x="3" y="26"/>
                </a:lnTo>
                <a:lnTo>
                  <a:pt x="0" y="25"/>
                </a:lnTo>
                <a:lnTo>
                  <a:pt x="2" y="18"/>
                </a:lnTo>
                <a:lnTo>
                  <a:pt x="2" y="8"/>
                </a:lnTo>
                <a:lnTo>
                  <a:pt x="0" y="5"/>
                </a:lnTo>
                <a:lnTo>
                  <a:pt x="2" y="0"/>
                </a:lnTo>
                <a:lnTo>
                  <a:pt x="7" y="0"/>
                </a:lnTo>
                <a:lnTo>
                  <a:pt x="8" y="3"/>
                </a:lnTo>
                <a:lnTo>
                  <a:pt x="10" y="3"/>
                </a:lnTo>
                <a:lnTo>
                  <a:pt x="13" y="0"/>
                </a:lnTo>
                <a:lnTo>
                  <a:pt x="13" y="1"/>
                </a:lnTo>
                <a:lnTo>
                  <a:pt x="13" y="5"/>
                </a:lnTo>
                <a:lnTo>
                  <a:pt x="13" y="6"/>
                </a:lnTo>
                <a:lnTo>
                  <a:pt x="12" y="13"/>
                </a:lnTo>
                <a:lnTo>
                  <a:pt x="12" y="16"/>
                </a:lnTo>
                <a:lnTo>
                  <a:pt x="12" y="25"/>
                </a:lnTo>
                <a:lnTo>
                  <a:pt x="10" y="2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0" name="9Slide.vn 78">
            <a:extLst>
              <a:ext uri="{FF2B5EF4-FFF2-40B4-BE49-F238E27FC236}">
                <a16:creationId xmlns:a16="http://schemas.microsoft.com/office/drawing/2014/main" id="{1657C3E0-3301-474F-8F9B-5458B86F942E}"/>
              </a:ext>
            </a:extLst>
          </p:cNvPr>
          <p:cNvSpPr>
            <a:spLocks/>
          </p:cNvSpPr>
          <p:nvPr/>
        </p:nvSpPr>
        <p:spPr bwMode="auto">
          <a:xfrm>
            <a:off x="9556202" y="2641559"/>
            <a:ext cx="25725" cy="28058"/>
          </a:xfrm>
          <a:custGeom>
            <a:avLst/>
            <a:gdLst/>
            <a:ahLst/>
            <a:cxnLst>
              <a:cxn ang="0">
                <a:pos x="0" y="34"/>
              </a:cxn>
              <a:cxn ang="0">
                <a:pos x="3" y="36"/>
              </a:cxn>
              <a:cxn ang="0">
                <a:pos x="10" y="36"/>
              </a:cxn>
              <a:cxn ang="0">
                <a:pos x="13" y="31"/>
              </a:cxn>
              <a:cxn ang="0">
                <a:pos x="17" y="31"/>
              </a:cxn>
              <a:cxn ang="0">
                <a:pos x="20" y="26"/>
              </a:cxn>
              <a:cxn ang="0">
                <a:pos x="22" y="20"/>
              </a:cxn>
              <a:cxn ang="0">
                <a:pos x="27" y="18"/>
              </a:cxn>
              <a:cxn ang="0">
                <a:pos x="28" y="18"/>
              </a:cxn>
              <a:cxn ang="0">
                <a:pos x="32" y="16"/>
              </a:cxn>
              <a:cxn ang="0">
                <a:pos x="30" y="13"/>
              </a:cxn>
              <a:cxn ang="0">
                <a:pos x="30" y="6"/>
              </a:cxn>
              <a:cxn ang="0">
                <a:pos x="27" y="5"/>
              </a:cxn>
              <a:cxn ang="0">
                <a:pos x="23" y="0"/>
              </a:cxn>
              <a:cxn ang="0">
                <a:pos x="13" y="0"/>
              </a:cxn>
              <a:cxn ang="0">
                <a:pos x="13" y="1"/>
              </a:cxn>
              <a:cxn ang="0">
                <a:pos x="10" y="1"/>
              </a:cxn>
              <a:cxn ang="0">
                <a:pos x="8" y="18"/>
              </a:cxn>
              <a:cxn ang="0">
                <a:pos x="5" y="23"/>
              </a:cxn>
              <a:cxn ang="0">
                <a:pos x="0" y="28"/>
              </a:cxn>
              <a:cxn ang="0">
                <a:pos x="0" y="34"/>
              </a:cxn>
              <a:cxn ang="0">
                <a:pos x="0" y="34"/>
              </a:cxn>
            </a:cxnLst>
            <a:rect l="0" t="0" r="r" b="b"/>
            <a:pathLst>
              <a:path w="32" h="36">
                <a:moveTo>
                  <a:pt x="0" y="34"/>
                </a:moveTo>
                <a:lnTo>
                  <a:pt x="3" y="36"/>
                </a:lnTo>
                <a:lnTo>
                  <a:pt x="10" y="36"/>
                </a:lnTo>
                <a:lnTo>
                  <a:pt x="13" y="31"/>
                </a:lnTo>
                <a:lnTo>
                  <a:pt x="17" y="31"/>
                </a:lnTo>
                <a:lnTo>
                  <a:pt x="20" y="26"/>
                </a:lnTo>
                <a:lnTo>
                  <a:pt x="22" y="20"/>
                </a:lnTo>
                <a:lnTo>
                  <a:pt x="27" y="18"/>
                </a:lnTo>
                <a:lnTo>
                  <a:pt x="28" y="18"/>
                </a:lnTo>
                <a:lnTo>
                  <a:pt x="32" y="16"/>
                </a:lnTo>
                <a:lnTo>
                  <a:pt x="30" y="13"/>
                </a:lnTo>
                <a:lnTo>
                  <a:pt x="30" y="6"/>
                </a:lnTo>
                <a:lnTo>
                  <a:pt x="27" y="5"/>
                </a:lnTo>
                <a:lnTo>
                  <a:pt x="23" y="0"/>
                </a:lnTo>
                <a:lnTo>
                  <a:pt x="13" y="0"/>
                </a:lnTo>
                <a:lnTo>
                  <a:pt x="13" y="1"/>
                </a:lnTo>
                <a:lnTo>
                  <a:pt x="10" y="1"/>
                </a:lnTo>
                <a:lnTo>
                  <a:pt x="8" y="18"/>
                </a:lnTo>
                <a:lnTo>
                  <a:pt x="5" y="23"/>
                </a:lnTo>
                <a:lnTo>
                  <a:pt x="0" y="28"/>
                </a:lnTo>
                <a:lnTo>
                  <a:pt x="0" y="34"/>
                </a:lnTo>
                <a:lnTo>
                  <a:pt x="0" y="3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1" name="9Slide.vn 79">
            <a:extLst>
              <a:ext uri="{FF2B5EF4-FFF2-40B4-BE49-F238E27FC236}">
                <a16:creationId xmlns:a16="http://schemas.microsoft.com/office/drawing/2014/main" id="{0A3BAE1D-B693-4D36-95B7-F3B4E7D6CF1D}"/>
              </a:ext>
            </a:extLst>
          </p:cNvPr>
          <p:cNvSpPr>
            <a:spLocks/>
          </p:cNvSpPr>
          <p:nvPr/>
        </p:nvSpPr>
        <p:spPr bwMode="auto">
          <a:xfrm>
            <a:off x="9557810" y="2663382"/>
            <a:ext cx="78783" cy="85733"/>
          </a:xfrm>
          <a:custGeom>
            <a:avLst/>
            <a:gdLst/>
            <a:ahLst/>
            <a:cxnLst>
              <a:cxn ang="0">
                <a:pos x="3" y="94"/>
              </a:cxn>
              <a:cxn ang="0">
                <a:pos x="3" y="94"/>
              </a:cxn>
              <a:cxn ang="0">
                <a:pos x="3" y="91"/>
              </a:cxn>
              <a:cxn ang="0">
                <a:pos x="5" y="90"/>
              </a:cxn>
              <a:cxn ang="0">
                <a:pos x="5" y="85"/>
              </a:cxn>
              <a:cxn ang="0">
                <a:pos x="6" y="80"/>
              </a:cxn>
              <a:cxn ang="0">
                <a:pos x="6" y="73"/>
              </a:cxn>
              <a:cxn ang="0">
                <a:pos x="8" y="71"/>
              </a:cxn>
              <a:cxn ang="0">
                <a:pos x="8" y="66"/>
              </a:cxn>
              <a:cxn ang="0">
                <a:pos x="10" y="61"/>
              </a:cxn>
              <a:cxn ang="0">
                <a:pos x="8" y="58"/>
              </a:cxn>
              <a:cxn ang="0">
                <a:pos x="10" y="41"/>
              </a:cxn>
              <a:cxn ang="0">
                <a:pos x="10" y="38"/>
              </a:cxn>
              <a:cxn ang="0">
                <a:pos x="11" y="31"/>
              </a:cxn>
              <a:cxn ang="0">
                <a:pos x="11" y="30"/>
              </a:cxn>
              <a:cxn ang="0">
                <a:pos x="11" y="26"/>
              </a:cxn>
              <a:cxn ang="0">
                <a:pos x="11" y="23"/>
              </a:cxn>
              <a:cxn ang="0">
                <a:pos x="13" y="23"/>
              </a:cxn>
              <a:cxn ang="0">
                <a:pos x="15" y="21"/>
              </a:cxn>
              <a:cxn ang="0">
                <a:pos x="18" y="18"/>
              </a:cxn>
              <a:cxn ang="0">
                <a:pos x="20" y="18"/>
              </a:cxn>
              <a:cxn ang="0">
                <a:pos x="28" y="21"/>
              </a:cxn>
              <a:cxn ang="0">
                <a:pos x="33" y="25"/>
              </a:cxn>
              <a:cxn ang="0">
                <a:pos x="35" y="25"/>
              </a:cxn>
              <a:cxn ang="0">
                <a:pos x="38" y="28"/>
              </a:cxn>
              <a:cxn ang="0">
                <a:pos x="86" y="0"/>
              </a:cxn>
              <a:cxn ang="0">
                <a:pos x="98" y="28"/>
              </a:cxn>
              <a:cxn ang="0">
                <a:pos x="96" y="28"/>
              </a:cxn>
              <a:cxn ang="0">
                <a:pos x="88" y="36"/>
              </a:cxn>
              <a:cxn ang="0">
                <a:pos x="53" y="46"/>
              </a:cxn>
              <a:cxn ang="0">
                <a:pos x="79" y="75"/>
              </a:cxn>
              <a:cxn ang="0">
                <a:pos x="70" y="85"/>
              </a:cxn>
              <a:cxn ang="0">
                <a:pos x="68" y="91"/>
              </a:cxn>
              <a:cxn ang="0">
                <a:pos x="50" y="94"/>
              </a:cxn>
              <a:cxn ang="0">
                <a:pos x="33" y="109"/>
              </a:cxn>
              <a:cxn ang="0">
                <a:pos x="8" y="103"/>
              </a:cxn>
              <a:cxn ang="0">
                <a:pos x="0" y="103"/>
              </a:cxn>
              <a:cxn ang="0">
                <a:pos x="1" y="103"/>
              </a:cxn>
              <a:cxn ang="0">
                <a:pos x="3" y="96"/>
              </a:cxn>
              <a:cxn ang="0">
                <a:pos x="3" y="94"/>
              </a:cxn>
              <a:cxn ang="0">
                <a:pos x="3" y="94"/>
              </a:cxn>
            </a:cxnLst>
            <a:rect l="0" t="0" r="r" b="b"/>
            <a:pathLst>
              <a:path w="98" h="109">
                <a:moveTo>
                  <a:pt x="3" y="94"/>
                </a:moveTo>
                <a:lnTo>
                  <a:pt x="3" y="94"/>
                </a:lnTo>
                <a:lnTo>
                  <a:pt x="3" y="91"/>
                </a:lnTo>
                <a:lnTo>
                  <a:pt x="5" y="90"/>
                </a:lnTo>
                <a:lnTo>
                  <a:pt x="5" y="85"/>
                </a:lnTo>
                <a:lnTo>
                  <a:pt x="6" y="80"/>
                </a:lnTo>
                <a:lnTo>
                  <a:pt x="6" y="73"/>
                </a:lnTo>
                <a:lnTo>
                  <a:pt x="8" y="71"/>
                </a:lnTo>
                <a:lnTo>
                  <a:pt x="8" y="66"/>
                </a:lnTo>
                <a:lnTo>
                  <a:pt x="10" y="61"/>
                </a:lnTo>
                <a:lnTo>
                  <a:pt x="8" y="58"/>
                </a:lnTo>
                <a:lnTo>
                  <a:pt x="10" y="41"/>
                </a:lnTo>
                <a:lnTo>
                  <a:pt x="10" y="38"/>
                </a:lnTo>
                <a:lnTo>
                  <a:pt x="11" y="31"/>
                </a:lnTo>
                <a:lnTo>
                  <a:pt x="11" y="30"/>
                </a:lnTo>
                <a:lnTo>
                  <a:pt x="11" y="26"/>
                </a:lnTo>
                <a:lnTo>
                  <a:pt x="11" y="23"/>
                </a:lnTo>
                <a:lnTo>
                  <a:pt x="13" y="23"/>
                </a:lnTo>
                <a:lnTo>
                  <a:pt x="15" y="21"/>
                </a:lnTo>
                <a:lnTo>
                  <a:pt x="18" y="18"/>
                </a:lnTo>
                <a:lnTo>
                  <a:pt x="20" y="18"/>
                </a:lnTo>
                <a:lnTo>
                  <a:pt x="28" y="21"/>
                </a:lnTo>
                <a:lnTo>
                  <a:pt x="33" y="25"/>
                </a:lnTo>
                <a:lnTo>
                  <a:pt x="35" y="25"/>
                </a:lnTo>
                <a:lnTo>
                  <a:pt x="38" y="28"/>
                </a:lnTo>
                <a:lnTo>
                  <a:pt x="86" y="0"/>
                </a:lnTo>
                <a:lnTo>
                  <a:pt x="98" y="28"/>
                </a:lnTo>
                <a:lnTo>
                  <a:pt x="96" y="28"/>
                </a:lnTo>
                <a:lnTo>
                  <a:pt x="88" y="36"/>
                </a:lnTo>
                <a:lnTo>
                  <a:pt x="53" y="46"/>
                </a:lnTo>
                <a:lnTo>
                  <a:pt x="79" y="75"/>
                </a:lnTo>
                <a:lnTo>
                  <a:pt x="70" y="85"/>
                </a:lnTo>
                <a:lnTo>
                  <a:pt x="68" y="91"/>
                </a:lnTo>
                <a:lnTo>
                  <a:pt x="50" y="94"/>
                </a:lnTo>
                <a:lnTo>
                  <a:pt x="33" y="109"/>
                </a:lnTo>
                <a:lnTo>
                  <a:pt x="8" y="103"/>
                </a:lnTo>
                <a:lnTo>
                  <a:pt x="0" y="103"/>
                </a:lnTo>
                <a:lnTo>
                  <a:pt x="1" y="103"/>
                </a:lnTo>
                <a:lnTo>
                  <a:pt x="3" y="96"/>
                </a:lnTo>
                <a:lnTo>
                  <a:pt x="3" y="94"/>
                </a:lnTo>
                <a:lnTo>
                  <a:pt x="3" y="9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2" name="9Slide.vn 80">
            <a:extLst>
              <a:ext uri="{FF2B5EF4-FFF2-40B4-BE49-F238E27FC236}">
                <a16:creationId xmlns:a16="http://schemas.microsoft.com/office/drawing/2014/main" id="{BFB8F417-8FD5-4C1A-8554-98B1CE1FA527}"/>
              </a:ext>
            </a:extLst>
          </p:cNvPr>
          <p:cNvSpPr>
            <a:spLocks/>
          </p:cNvSpPr>
          <p:nvPr/>
        </p:nvSpPr>
        <p:spPr bwMode="auto">
          <a:xfrm>
            <a:off x="9556202" y="2685204"/>
            <a:ext cx="405174" cy="300843"/>
          </a:xfrm>
          <a:custGeom>
            <a:avLst/>
            <a:gdLst/>
            <a:ahLst/>
            <a:cxnLst>
              <a:cxn ang="0">
                <a:pos x="306" y="81"/>
              </a:cxn>
              <a:cxn ang="0">
                <a:pos x="121" y="3"/>
              </a:cxn>
              <a:cxn ang="0">
                <a:pos x="55" y="18"/>
              </a:cxn>
              <a:cxn ang="0">
                <a:pos x="70" y="63"/>
              </a:cxn>
              <a:cxn ang="0">
                <a:pos x="10" y="75"/>
              </a:cxn>
              <a:cxn ang="0">
                <a:pos x="2" y="93"/>
              </a:cxn>
              <a:cxn ang="0">
                <a:pos x="3" y="100"/>
              </a:cxn>
              <a:cxn ang="0">
                <a:pos x="13" y="103"/>
              </a:cxn>
              <a:cxn ang="0">
                <a:pos x="23" y="118"/>
              </a:cxn>
              <a:cxn ang="0">
                <a:pos x="32" y="128"/>
              </a:cxn>
              <a:cxn ang="0">
                <a:pos x="42" y="143"/>
              </a:cxn>
              <a:cxn ang="0">
                <a:pos x="48" y="153"/>
              </a:cxn>
              <a:cxn ang="0">
                <a:pos x="62" y="168"/>
              </a:cxn>
              <a:cxn ang="0">
                <a:pos x="65" y="179"/>
              </a:cxn>
              <a:cxn ang="0">
                <a:pos x="70" y="189"/>
              </a:cxn>
              <a:cxn ang="0">
                <a:pos x="81" y="193"/>
              </a:cxn>
              <a:cxn ang="0">
                <a:pos x="98" y="206"/>
              </a:cxn>
              <a:cxn ang="0">
                <a:pos x="103" y="214"/>
              </a:cxn>
              <a:cxn ang="0">
                <a:pos x="111" y="233"/>
              </a:cxn>
              <a:cxn ang="0">
                <a:pos x="108" y="244"/>
              </a:cxn>
              <a:cxn ang="0">
                <a:pos x="113" y="262"/>
              </a:cxn>
              <a:cxn ang="0">
                <a:pos x="131" y="282"/>
              </a:cxn>
              <a:cxn ang="0">
                <a:pos x="143" y="287"/>
              </a:cxn>
              <a:cxn ang="0">
                <a:pos x="153" y="297"/>
              </a:cxn>
              <a:cxn ang="0">
                <a:pos x="161" y="302"/>
              </a:cxn>
              <a:cxn ang="0">
                <a:pos x="173" y="329"/>
              </a:cxn>
              <a:cxn ang="0">
                <a:pos x="196" y="356"/>
              </a:cxn>
              <a:cxn ang="0">
                <a:pos x="211" y="369"/>
              </a:cxn>
              <a:cxn ang="0">
                <a:pos x="224" y="362"/>
              </a:cxn>
              <a:cxn ang="0">
                <a:pos x="229" y="342"/>
              </a:cxn>
              <a:cxn ang="0">
                <a:pos x="273" y="356"/>
              </a:cxn>
              <a:cxn ang="0">
                <a:pos x="339" y="331"/>
              </a:cxn>
              <a:cxn ang="0">
                <a:pos x="498" y="223"/>
              </a:cxn>
              <a:cxn ang="0">
                <a:pos x="419" y="219"/>
              </a:cxn>
              <a:cxn ang="0">
                <a:pos x="409" y="188"/>
              </a:cxn>
              <a:cxn ang="0">
                <a:pos x="404" y="184"/>
              </a:cxn>
              <a:cxn ang="0">
                <a:pos x="402" y="181"/>
              </a:cxn>
              <a:cxn ang="0">
                <a:pos x="390" y="176"/>
              </a:cxn>
              <a:cxn ang="0">
                <a:pos x="384" y="169"/>
              </a:cxn>
              <a:cxn ang="0">
                <a:pos x="367" y="145"/>
              </a:cxn>
              <a:cxn ang="0">
                <a:pos x="366" y="133"/>
              </a:cxn>
              <a:cxn ang="0">
                <a:pos x="361" y="126"/>
              </a:cxn>
              <a:cxn ang="0">
                <a:pos x="346" y="111"/>
              </a:cxn>
              <a:cxn ang="0">
                <a:pos x="351" y="111"/>
              </a:cxn>
              <a:cxn ang="0">
                <a:pos x="336" y="106"/>
              </a:cxn>
              <a:cxn ang="0">
                <a:pos x="326" y="88"/>
              </a:cxn>
              <a:cxn ang="0">
                <a:pos x="322" y="83"/>
              </a:cxn>
            </a:cxnLst>
            <a:rect l="0" t="0" r="r" b="b"/>
            <a:pathLst>
              <a:path w="503" h="385">
                <a:moveTo>
                  <a:pt x="322" y="83"/>
                </a:moveTo>
                <a:lnTo>
                  <a:pt x="307" y="90"/>
                </a:lnTo>
                <a:lnTo>
                  <a:pt x="306" y="81"/>
                </a:lnTo>
                <a:lnTo>
                  <a:pt x="284" y="75"/>
                </a:lnTo>
                <a:lnTo>
                  <a:pt x="234" y="75"/>
                </a:lnTo>
                <a:lnTo>
                  <a:pt x="121" y="3"/>
                </a:lnTo>
                <a:lnTo>
                  <a:pt x="98" y="0"/>
                </a:lnTo>
                <a:lnTo>
                  <a:pt x="90" y="8"/>
                </a:lnTo>
                <a:lnTo>
                  <a:pt x="55" y="18"/>
                </a:lnTo>
                <a:lnTo>
                  <a:pt x="81" y="47"/>
                </a:lnTo>
                <a:lnTo>
                  <a:pt x="72" y="57"/>
                </a:lnTo>
                <a:lnTo>
                  <a:pt x="70" y="63"/>
                </a:lnTo>
                <a:lnTo>
                  <a:pt x="52" y="66"/>
                </a:lnTo>
                <a:lnTo>
                  <a:pt x="35" y="81"/>
                </a:lnTo>
                <a:lnTo>
                  <a:pt x="10" y="75"/>
                </a:lnTo>
                <a:lnTo>
                  <a:pt x="2" y="75"/>
                </a:lnTo>
                <a:lnTo>
                  <a:pt x="2" y="83"/>
                </a:lnTo>
                <a:lnTo>
                  <a:pt x="2" y="93"/>
                </a:lnTo>
                <a:lnTo>
                  <a:pt x="0" y="98"/>
                </a:lnTo>
                <a:lnTo>
                  <a:pt x="0" y="101"/>
                </a:lnTo>
                <a:lnTo>
                  <a:pt x="3" y="100"/>
                </a:lnTo>
                <a:lnTo>
                  <a:pt x="5" y="101"/>
                </a:lnTo>
                <a:lnTo>
                  <a:pt x="8" y="100"/>
                </a:lnTo>
                <a:lnTo>
                  <a:pt x="13" y="103"/>
                </a:lnTo>
                <a:lnTo>
                  <a:pt x="12" y="103"/>
                </a:lnTo>
                <a:lnTo>
                  <a:pt x="23" y="115"/>
                </a:lnTo>
                <a:lnTo>
                  <a:pt x="23" y="118"/>
                </a:lnTo>
                <a:lnTo>
                  <a:pt x="27" y="120"/>
                </a:lnTo>
                <a:lnTo>
                  <a:pt x="27" y="125"/>
                </a:lnTo>
                <a:lnTo>
                  <a:pt x="32" y="128"/>
                </a:lnTo>
                <a:lnTo>
                  <a:pt x="35" y="128"/>
                </a:lnTo>
                <a:lnTo>
                  <a:pt x="42" y="140"/>
                </a:lnTo>
                <a:lnTo>
                  <a:pt x="42" y="143"/>
                </a:lnTo>
                <a:lnTo>
                  <a:pt x="43" y="146"/>
                </a:lnTo>
                <a:lnTo>
                  <a:pt x="48" y="148"/>
                </a:lnTo>
                <a:lnTo>
                  <a:pt x="48" y="153"/>
                </a:lnTo>
                <a:lnTo>
                  <a:pt x="52" y="156"/>
                </a:lnTo>
                <a:lnTo>
                  <a:pt x="57" y="158"/>
                </a:lnTo>
                <a:lnTo>
                  <a:pt x="62" y="168"/>
                </a:lnTo>
                <a:lnTo>
                  <a:pt x="65" y="171"/>
                </a:lnTo>
                <a:lnTo>
                  <a:pt x="67" y="178"/>
                </a:lnTo>
                <a:lnTo>
                  <a:pt x="65" y="179"/>
                </a:lnTo>
                <a:lnTo>
                  <a:pt x="65" y="183"/>
                </a:lnTo>
                <a:lnTo>
                  <a:pt x="70" y="186"/>
                </a:lnTo>
                <a:lnTo>
                  <a:pt x="70" y="189"/>
                </a:lnTo>
                <a:lnTo>
                  <a:pt x="73" y="193"/>
                </a:lnTo>
                <a:lnTo>
                  <a:pt x="76" y="189"/>
                </a:lnTo>
                <a:lnTo>
                  <a:pt x="81" y="193"/>
                </a:lnTo>
                <a:lnTo>
                  <a:pt x="90" y="196"/>
                </a:lnTo>
                <a:lnTo>
                  <a:pt x="96" y="201"/>
                </a:lnTo>
                <a:lnTo>
                  <a:pt x="98" y="206"/>
                </a:lnTo>
                <a:lnTo>
                  <a:pt x="100" y="206"/>
                </a:lnTo>
                <a:lnTo>
                  <a:pt x="100" y="211"/>
                </a:lnTo>
                <a:lnTo>
                  <a:pt x="103" y="214"/>
                </a:lnTo>
                <a:lnTo>
                  <a:pt x="105" y="221"/>
                </a:lnTo>
                <a:lnTo>
                  <a:pt x="110" y="224"/>
                </a:lnTo>
                <a:lnTo>
                  <a:pt x="111" y="233"/>
                </a:lnTo>
                <a:lnTo>
                  <a:pt x="111" y="234"/>
                </a:lnTo>
                <a:lnTo>
                  <a:pt x="110" y="243"/>
                </a:lnTo>
                <a:lnTo>
                  <a:pt x="108" y="244"/>
                </a:lnTo>
                <a:lnTo>
                  <a:pt x="110" y="248"/>
                </a:lnTo>
                <a:lnTo>
                  <a:pt x="113" y="254"/>
                </a:lnTo>
                <a:lnTo>
                  <a:pt x="113" y="262"/>
                </a:lnTo>
                <a:lnTo>
                  <a:pt x="118" y="267"/>
                </a:lnTo>
                <a:lnTo>
                  <a:pt x="118" y="269"/>
                </a:lnTo>
                <a:lnTo>
                  <a:pt x="131" y="282"/>
                </a:lnTo>
                <a:lnTo>
                  <a:pt x="135" y="284"/>
                </a:lnTo>
                <a:lnTo>
                  <a:pt x="140" y="284"/>
                </a:lnTo>
                <a:lnTo>
                  <a:pt x="143" y="287"/>
                </a:lnTo>
                <a:lnTo>
                  <a:pt x="146" y="287"/>
                </a:lnTo>
                <a:lnTo>
                  <a:pt x="153" y="294"/>
                </a:lnTo>
                <a:lnTo>
                  <a:pt x="153" y="297"/>
                </a:lnTo>
                <a:lnTo>
                  <a:pt x="160" y="297"/>
                </a:lnTo>
                <a:lnTo>
                  <a:pt x="158" y="301"/>
                </a:lnTo>
                <a:lnTo>
                  <a:pt x="161" y="302"/>
                </a:lnTo>
                <a:lnTo>
                  <a:pt x="168" y="321"/>
                </a:lnTo>
                <a:lnTo>
                  <a:pt x="173" y="324"/>
                </a:lnTo>
                <a:lnTo>
                  <a:pt x="173" y="329"/>
                </a:lnTo>
                <a:lnTo>
                  <a:pt x="191" y="346"/>
                </a:lnTo>
                <a:lnTo>
                  <a:pt x="194" y="346"/>
                </a:lnTo>
                <a:lnTo>
                  <a:pt x="196" y="356"/>
                </a:lnTo>
                <a:lnTo>
                  <a:pt x="203" y="357"/>
                </a:lnTo>
                <a:lnTo>
                  <a:pt x="208" y="369"/>
                </a:lnTo>
                <a:lnTo>
                  <a:pt x="211" y="369"/>
                </a:lnTo>
                <a:lnTo>
                  <a:pt x="216" y="370"/>
                </a:lnTo>
                <a:lnTo>
                  <a:pt x="218" y="365"/>
                </a:lnTo>
                <a:lnTo>
                  <a:pt x="224" y="362"/>
                </a:lnTo>
                <a:lnTo>
                  <a:pt x="219" y="356"/>
                </a:lnTo>
                <a:lnTo>
                  <a:pt x="223" y="344"/>
                </a:lnTo>
                <a:lnTo>
                  <a:pt x="229" y="342"/>
                </a:lnTo>
                <a:lnTo>
                  <a:pt x="238" y="347"/>
                </a:lnTo>
                <a:lnTo>
                  <a:pt x="253" y="347"/>
                </a:lnTo>
                <a:lnTo>
                  <a:pt x="273" y="356"/>
                </a:lnTo>
                <a:lnTo>
                  <a:pt x="294" y="365"/>
                </a:lnTo>
                <a:lnTo>
                  <a:pt x="296" y="385"/>
                </a:lnTo>
                <a:lnTo>
                  <a:pt x="339" y="331"/>
                </a:lnTo>
                <a:lnTo>
                  <a:pt x="500" y="287"/>
                </a:lnTo>
                <a:lnTo>
                  <a:pt x="503" y="239"/>
                </a:lnTo>
                <a:lnTo>
                  <a:pt x="498" y="223"/>
                </a:lnTo>
                <a:lnTo>
                  <a:pt x="498" y="223"/>
                </a:lnTo>
                <a:lnTo>
                  <a:pt x="490" y="229"/>
                </a:lnTo>
                <a:lnTo>
                  <a:pt x="419" y="219"/>
                </a:lnTo>
                <a:lnTo>
                  <a:pt x="414" y="203"/>
                </a:lnTo>
                <a:lnTo>
                  <a:pt x="409" y="196"/>
                </a:lnTo>
                <a:lnTo>
                  <a:pt x="409" y="188"/>
                </a:lnTo>
                <a:lnTo>
                  <a:pt x="409" y="188"/>
                </a:lnTo>
                <a:lnTo>
                  <a:pt x="407" y="189"/>
                </a:lnTo>
                <a:lnTo>
                  <a:pt x="404" y="184"/>
                </a:lnTo>
                <a:lnTo>
                  <a:pt x="405" y="183"/>
                </a:lnTo>
                <a:lnTo>
                  <a:pt x="407" y="181"/>
                </a:lnTo>
                <a:lnTo>
                  <a:pt x="402" y="181"/>
                </a:lnTo>
                <a:lnTo>
                  <a:pt x="402" y="179"/>
                </a:lnTo>
                <a:lnTo>
                  <a:pt x="399" y="179"/>
                </a:lnTo>
                <a:lnTo>
                  <a:pt x="390" y="176"/>
                </a:lnTo>
                <a:lnTo>
                  <a:pt x="389" y="174"/>
                </a:lnTo>
                <a:lnTo>
                  <a:pt x="389" y="174"/>
                </a:lnTo>
                <a:lnTo>
                  <a:pt x="384" y="169"/>
                </a:lnTo>
                <a:lnTo>
                  <a:pt x="382" y="164"/>
                </a:lnTo>
                <a:lnTo>
                  <a:pt x="371" y="150"/>
                </a:lnTo>
                <a:lnTo>
                  <a:pt x="367" y="145"/>
                </a:lnTo>
                <a:lnTo>
                  <a:pt x="371" y="145"/>
                </a:lnTo>
                <a:lnTo>
                  <a:pt x="371" y="143"/>
                </a:lnTo>
                <a:lnTo>
                  <a:pt x="366" y="133"/>
                </a:lnTo>
                <a:lnTo>
                  <a:pt x="366" y="130"/>
                </a:lnTo>
                <a:lnTo>
                  <a:pt x="362" y="126"/>
                </a:lnTo>
                <a:lnTo>
                  <a:pt x="361" y="126"/>
                </a:lnTo>
                <a:lnTo>
                  <a:pt x="352" y="115"/>
                </a:lnTo>
                <a:lnTo>
                  <a:pt x="349" y="115"/>
                </a:lnTo>
                <a:lnTo>
                  <a:pt x="346" y="111"/>
                </a:lnTo>
                <a:lnTo>
                  <a:pt x="347" y="110"/>
                </a:lnTo>
                <a:lnTo>
                  <a:pt x="349" y="110"/>
                </a:lnTo>
                <a:lnTo>
                  <a:pt x="351" y="111"/>
                </a:lnTo>
                <a:lnTo>
                  <a:pt x="349" y="108"/>
                </a:lnTo>
                <a:lnTo>
                  <a:pt x="344" y="108"/>
                </a:lnTo>
                <a:lnTo>
                  <a:pt x="336" y="106"/>
                </a:lnTo>
                <a:lnTo>
                  <a:pt x="331" y="95"/>
                </a:lnTo>
                <a:lnTo>
                  <a:pt x="329" y="90"/>
                </a:lnTo>
                <a:lnTo>
                  <a:pt x="326" y="88"/>
                </a:lnTo>
                <a:lnTo>
                  <a:pt x="326" y="85"/>
                </a:lnTo>
                <a:lnTo>
                  <a:pt x="324" y="85"/>
                </a:lnTo>
                <a:lnTo>
                  <a:pt x="322" y="8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3" name="9Slide.vn 81">
            <a:extLst>
              <a:ext uri="{FF2B5EF4-FFF2-40B4-BE49-F238E27FC236}">
                <a16:creationId xmlns:a16="http://schemas.microsoft.com/office/drawing/2014/main" id="{EAB45C82-91F9-4C19-85F3-CB7F7B1DFB47}"/>
              </a:ext>
            </a:extLst>
          </p:cNvPr>
          <p:cNvSpPr>
            <a:spLocks/>
          </p:cNvSpPr>
          <p:nvPr/>
        </p:nvSpPr>
        <p:spPr bwMode="auto">
          <a:xfrm>
            <a:off x="9868122" y="2795877"/>
            <a:ext cx="16078" cy="29617"/>
          </a:xfrm>
          <a:custGeom>
            <a:avLst/>
            <a:gdLst/>
            <a:ahLst/>
            <a:cxnLst>
              <a:cxn ang="0">
                <a:pos x="15" y="36"/>
              </a:cxn>
              <a:cxn ang="0">
                <a:pos x="12" y="36"/>
              </a:cxn>
              <a:cxn ang="0">
                <a:pos x="3" y="33"/>
              </a:cxn>
              <a:cxn ang="0">
                <a:pos x="2" y="31"/>
              </a:cxn>
              <a:cxn ang="0">
                <a:pos x="3" y="30"/>
              </a:cxn>
              <a:cxn ang="0">
                <a:pos x="3" y="26"/>
              </a:cxn>
              <a:cxn ang="0">
                <a:pos x="2" y="23"/>
              </a:cxn>
              <a:cxn ang="0">
                <a:pos x="0" y="21"/>
              </a:cxn>
              <a:cxn ang="0">
                <a:pos x="2" y="15"/>
              </a:cxn>
              <a:cxn ang="0">
                <a:pos x="3" y="15"/>
              </a:cxn>
              <a:cxn ang="0">
                <a:pos x="5" y="15"/>
              </a:cxn>
              <a:cxn ang="0">
                <a:pos x="3" y="8"/>
              </a:cxn>
              <a:cxn ang="0">
                <a:pos x="5" y="8"/>
              </a:cxn>
              <a:cxn ang="0">
                <a:pos x="3" y="5"/>
              </a:cxn>
              <a:cxn ang="0">
                <a:pos x="5" y="3"/>
              </a:cxn>
              <a:cxn ang="0">
                <a:pos x="5" y="2"/>
              </a:cxn>
              <a:cxn ang="0">
                <a:pos x="7" y="2"/>
              </a:cxn>
              <a:cxn ang="0">
                <a:pos x="8" y="0"/>
              </a:cxn>
              <a:cxn ang="0">
                <a:pos x="10" y="0"/>
              </a:cxn>
              <a:cxn ang="0">
                <a:pos x="13" y="3"/>
              </a:cxn>
              <a:cxn ang="0">
                <a:pos x="15" y="5"/>
              </a:cxn>
              <a:cxn ang="0">
                <a:pos x="17" y="5"/>
              </a:cxn>
              <a:cxn ang="0">
                <a:pos x="17" y="7"/>
              </a:cxn>
              <a:cxn ang="0">
                <a:pos x="15" y="13"/>
              </a:cxn>
              <a:cxn ang="0">
                <a:pos x="15" y="13"/>
              </a:cxn>
              <a:cxn ang="0">
                <a:pos x="15" y="21"/>
              </a:cxn>
              <a:cxn ang="0">
                <a:pos x="17" y="21"/>
              </a:cxn>
              <a:cxn ang="0">
                <a:pos x="20" y="25"/>
              </a:cxn>
              <a:cxn ang="0">
                <a:pos x="18" y="36"/>
              </a:cxn>
              <a:cxn ang="0">
                <a:pos x="15" y="36"/>
              </a:cxn>
              <a:cxn ang="0">
                <a:pos x="15" y="36"/>
              </a:cxn>
            </a:cxnLst>
            <a:rect l="0" t="0" r="r" b="b"/>
            <a:pathLst>
              <a:path w="20" h="36">
                <a:moveTo>
                  <a:pt x="15" y="36"/>
                </a:moveTo>
                <a:lnTo>
                  <a:pt x="12" y="36"/>
                </a:lnTo>
                <a:lnTo>
                  <a:pt x="3" y="33"/>
                </a:lnTo>
                <a:lnTo>
                  <a:pt x="2" y="31"/>
                </a:lnTo>
                <a:lnTo>
                  <a:pt x="3" y="30"/>
                </a:lnTo>
                <a:lnTo>
                  <a:pt x="3" y="26"/>
                </a:lnTo>
                <a:lnTo>
                  <a:pt x="2" y="23"/>
                </a:lnTo>
                <a:lnTo>
                  <a:pt x="0" y="21"/>
                </a:lnTo>
                <a:lnTo>
                  <a:pt x="2" y="15"/>
                </a:lnTo>
                <a:lnTo>
                  <a:pt x="3" y="15"/>
                </a:lnTo>
                <a:lnTo>
                  <a:pt x="5" y="15"/>
                </a:lnTo>
                <a:lnTo>
                  <a:pt x="3" y="8"/>
                </a:lnTo>
                <a:lnTo>
                  <a:pt x="5" y="8"/>
                </a:lnTo>
                <a:lnTo>
                  <a:pt x="3" y="5"/>
                </a:lnTo>
                <a:lnTo>
                  <a:pt x="5" y="3"/>
                </a:lnTo>
                <a:lnTo>
                  <a:pt x="5" y="2"/>
                </a:lnTo>
                <a:lnTo>
                  <a:pt x="7" y="2"/>
                </a:lnTo>
                <a:lnTo>
                  <a:pt x="8" y="0"/>
                </a:lnTo>
                <a:lnTo>
                  <a:pt x="10" y="0"/>
                </a:lnTo>
                <a:lnTo>
                  <a:pt x="13" y="3"/>
                </a:lnTo>
                <a:lnTo>
                  <a:pt x="15" y="5"/>
                </a:lnTo>
                <a:lnTo>
                  <a:pt x="17" y="5"/>
                </a:lnTo>
                <a:lnTo>
                  <a:pt x="17" y="7"/>
                </a:lnTo>
                <a:lnTo>
                  <a:pt x="15" y="13"/>
                </a:lnTo>
                <a:lnTo>
                  <a:pt x="15" y="13"/>
                </a:lnTo>
                <a:lnTo>
                  <a:pt x="15" y="21"/>
                </a:lnTo>
                <a:lnTo>
                  <a:pt x="17" y="21"/>
                </a:lnTo>
                <a:lnTo>
                  <a:pt x="20" y="25"/>
                </a:lnTo>
                <a:lnTo>
                  <a:pt x="18" y="36"/>
                </a:lnTo>
                <a:lnTo>
                  <a:pt x="15" y="36"/>
                </a:lnTo>
                <a:lnTo>
                  <a:pt x="15" y="3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4" name="9Slide.vn 82">
            <a:extLst>
              <a:ext uri="{FF2B5EF4-FFF2-40B4-BE49-F238E27FC236}">
                <a16:creationId xmlns:a16="http://schemas.microsoft.com/office/drawing/2014/main" id="{999A0A54-06CE-4E3A-8E5B-28001F235107}"/>
              </a:ext>
            </a:extLst>
          </p:cNvPr>
          <p:cNvSpPr>
            <a:spLocks/>
          </p:cNvSpPr>
          <p:nvPr/>
        </p:nvSpPr>
        <p:spPr bwMode="auto">
          <a:xfrm>
            <a:off x="9884201" y="2798995"/>
            <a:ext cx="93254" cy="65468"/>
          </a:xfrm>
          <a:custGeom>
            <a:avLst/>
            <a:gdLst/>
            <a:ahLst/>
            <a:cxnLst>
              <a:cxn ang="0">
                <a:pos x="0" y="42"/>
              </a:cxn>
              <a:cxn ang="0">
                <a:pos x="0" y="50"/>
              </a:cxn>
              <a:cxn ang="0">
                <a:pos x="5" y="57"/>
              </a:cxn>
              <a:cxn ang="0">
                <a:pos x="10" y="73"/>
              </a:cxn>
              <a:cxn ang="0">
                <a:pos x="81" y="83"/>
              </a:cxn>
              <a:cxn ang="0">
                <a:pos x="89" y="77"/>
              </a:cxn>
              <a:cxn ang="0">
                <a:pos x="109" y="18"/>
              </a:cxn>
              <a:cxn ang="0">
                <a:pos x="114" y="18"/>
              </a:cxn>
              <a:cxn ang="0">
                <a:pos x="114" y="12"/>
              </a:cxn>
              <a:cxn ang="0">
                <a:pos x="113" y="9"/>
              </a:cxn>
              <a:cxn ang="0">
                <a:pos x="111" y="10"/>
              </a:cxn>
              <a:cxn ang="0">
                <a:pos x="109" y="9"/>
              </a:cxn>
              <a:cxn ang="0">
                <a:pos x="109" y="9"/>
              </a:cxn>
              <a:cxn ang="0">
                <a:pos x="108" y="9"/>
              </a:cxn>
              <a:cxn ang="0">
                <a:pos x="106" y="0"/>
              </a:cxn>
              <a:cxn ang="0">
                <a:pos x="104" y="0"/>
              </a:cxn>
              <a:cxn ang="0">
                <a:pos x="104" y="4"/>
              </a:cxn>
              <a:cxn ang="0">
                <a:pos x="103" y="5"/>
              </a:cxn>
              <a:cxn ang="0">
                <a:pos x="88" y="14"/>
              </a:cxn>
              <a:cxn ang="0">
                <a:pos x="88" y="18"/>
              </a:cxn>
              <a:cxn ang="0">
                <a:pos x="73" y="30"/>
              </a:cxn>
              <a:cxn ang="0">
                <a:pos x="71" y="33"/>
              </a:cxn>
              <a:cxn ang="0">
                <a:pos x="73" y="33"/>
              </a:cxn>
              <a:cxn ang="0">
                <a:pos x="74" y="37"/>
              </a:cxn>
              <a:cxn ang="0">
                <a:pos x="68" y="42"/>
              </a:cxn>
              <a:cxn ang="0">
                <a:pos x="66" y="40"/>
              </a:cxn>
              <a:cxn ang="0">
                <a:pos x="64" y="40"/>
              </a:cxn>
              <a:cxn ang="0">
                <a:pos x="61" y="40"/>
              </a:cxn>
              <a:cxn ang="0">
                <a:pos x="61" y="45"/>
              </a:cxn>
              <a:cxn ang="0">
                <a:pos x="60" y="45"/>
              </a:cxn>
              <a:cxn ang="0">
                <a:pos x="60" y="47"/>
              </a:cxn>
              <a:cxn ang="0">
                <a:pos x="51" y="48"/>
              </a:cxn>
              <a:cxn ang="0">
                <a:pos x="46" y="48"/>
              </a:cxn>
              <a:cxn ang="0">
                <a:pos x="45" y="45"/>
              </a:cxn>
              <a:cxn ang="0">
                <a:pos x="40" y="47"/>
              </a:cxn>
              <a:cxn ang="0">
                <a:pos x="38" y="45"/>
              </a:cxn>
              <a:cxn ang="0">
                <a:pos x="35" y="45"/>
              </a:cxn>
              <a:cxn ang="0">
                <a:pos x="26" y="43"/>
              </a:cxn>
              <a:cxn ang="0">
                <a:pos x="16" y="52"/>
              </a:cxn>
              <a:cxn ang="0">
                <a:pos x="11" y="50"/>
              </a:cxn>
              <a:cxn ang="0">
                <a:pos x="8" y="50"/>
              </a:cxn>
              <a:cxn ang="0">
                <a:pos x="5" y="52"/>
              </a:cxn>
              <a:cxn ang="0">
                <a:pos x="3" y="42"/>
              </a:cxn>
              <a:cxn ang="0">
                <a:pos x="1" y="43"/>
              </a:cxn>
              <a:cxn ang="0">
                <a:pos x="0" y="42"/>
              </a:cxn>
            </a:cxnLst>
            <a:rect l="0" t="0" r="r" b="b"/>
            <a:pathLst>
              <a:path w="114" h="83">
                <a:moveTo>
                  <a:pt x="0" y="42"/>
                </a:moveTo>
                <a:lnTo>
                  <a:pt x="0" y="50"/>
                </a:lnTo>
                <a:lnTo>
                  <a:pt x="5" y="57"/>
                </a:lnTo>
                <a:lnTo>
                  <a:pt x="10" y="73"/>
                </a:lnTo>
                <a:lnTo>
                  <a:pt x="81" y="83"/>
                </a:lnTo>
                <a:lnTo>
                  <a:pt x="89" y="77"/>
                </a:lnTo>
                <a:lnTo>
                  <a:pt x="109" y="18"/>
                </a:lnTo>
                <a:lnTo>
                  <a:pt x="114" y="18"/>
                </a:lnTo>
                <a:lnTo>
                  <a:pt x="114" y="12"/>
                </a:lnTo>
                <a:lnTo>
                  <a:pt x="113" y="9"/>
                </a:lnTo>
                <a:lnTo>
                  <a:pt x="111" y="10"/>
                </a:lnTo>
                <a:lnTo>
                  <a:pt x="109" y="9"/>
                </a:lnTo>
                <a:lnTo>
                  <a:pt x="109" y="9"/>
                </a:lnTo>
                <a:lnTo>
                  <a:pt x="108" y="9"/>
                </a:lnTo>
                <a:lnTo>
                  <a:pt x="106" y="0"/>
                </a:lnTo>
                <a:lnTo>
                  <a:pt x="104" y="0"/>
                </a:lnTo>
                <a:lnTo>
                  <a:pt x="104" y="4"/>
                </a:lnTo>
                <a:lnTo>
                  <a:pt x="103" y="5"/>
                </a:lnTo>
                <a:lnTo>
                  <a:pt x="88" y="14"/>
                </a:lnTo>
                <a:lnTo>
                  <a:pt x="88" y="18"/>
                </a:lnTo>
                <a:lnTo>
                  <a:pt x="73" y="30"/>
                </a:lnTo>
                <a:lnTo>
                  <a:pt x="71" y="33"/>
                </a:lnTo>
                <a:lnTo>
                  <a:pt x="73" y="33"/>
                </a:lnTo>
                <a:lnTo>
                  <a:pt x="74" y="37"/>
                </a:lnTo>
                <a:lnTo>
                  <a:pt x="68" y="42"/>
                </a:lnTo>
                <a:lnTo>
                  <a:pt x="66" y="40"/>
                </a:lnTo>
                <a:lnTo>
                  <a:pt x="64" y="40"/>
                </a:lnTo>
                <a:lnTo>
                  <a:pt x="61" y="40"/>
                </a:lnTo>
                <a:lnTo>
                  <a:pt x="61" y="45"/>
                </a:lnTo>
                <a:lnTo>
                  <a:pt x="60" y="45"/>
                </a:lnTo>
                <a:lnTo>
                  <a:pt x="60" y="47"/>
                </a:lnTo>
                <a:lnTo>
                  <a:pt x="51" y="48"/>
                </a:lnTo>
                <a:lnTo>
                  <a:pt x="46" y="48"/>
                </a:lnTo>
                <a:lnTo>
                  <a:pt x="45" y="45"/>
                </a:lnTo>
                <a:lnTo>
                  <a:pt x="40" y="47"/>
                </a:lnTo>
                <a:lnTo>
                  <a:pt x="38" y="45"/>
                </a:lnTo>
                <a:lnTo>
                  <a:pt x="35" y="45"/>
                </a:lnTo>
                <a:lnTo>
                  <a:pt x="26" y="43"/>
                </a:lnTo>
                <a:lnTo>
                  <a:pt x="16" y="52"/>
                </a:lnTo>
                <a:lnTo>
                  <a:pt x="11" y="50"/>
                </a:lnTo>
                <a:lnTo>
                  <a:pt x="8" y="50"/>
                </a:lnTo>
                <a:lnTo>
                  <a:pt x="5" y="52"/>
                </a:lnTo>
                <a:lnTo>
                  <a:pt x="3" y="42"/>
                </a:lnTo>
                <a:lnTo>
                  <a:pt x="1" y="43"/>
                </a:lnTo>
                <a:lnTo>
                  <a:pt x="0" y="4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5" name="9Slide.vn 83">
            <a:extLst>
              <a:ext uri="{FF2B5EF4-FFF2-40B4-BE49-F238E27FC236}">
                <a16:creationId xmlns:a16="http://schemas.microsoft.com/office/drawing/2014/main" id="{054A214F-0E88-47B4-98CC-6BF4E24FDC11}"/>
              </a:ext>
            </a:extLst>
          </p:cNvPr>
          <p:cNvSpPr>
            <a:spLocks noEditPoints="1"/>
          </p:cNvSpPr>
          <p:nvPr/>
        </p:nvSpPr>
        <p:spPr bwMode="auto">
          <a:xfrm>
            <a:off x="9901886" y="2789642"/>
            <a:ext cx="146312" cy="182376"/>
          </a:xfrm>
          <a:custGeom>
            <a:avLst/>
            <a:gdLst/>
            <a:ahLst/>
            <a:cxnLst>
              <a:cxn ang="0">
                <a:pos x="70" y="152"/>
              </a:cxn>
              <a:cxn ang="0">
                <a:pos x="68" y="88"/>
              </a:cxn>
              <a:cxn ang="0">
                <a:pos x="93" y="29"/>
              </a:cxn>
              <a:cxn ang="0">
                <a:pos x="103" y="51"/>
              </a:cxn>
              <a:cxn ang="0">
                <a:pos x="117" y="64"/>
              </a:cxn>
              <a:cxn ang="0">
                <a:pos x="127" y="64"/>
              </a:cxn>
              <a:cxn ang="0">
                <a:pos x="141" y="66"/>
              </a:cxn>
              <a:cxn ang="0">
                <a:pos x="151" y="64"/>
              </a:cxn>
              <a:cxn ang="0">
                <a:pos x="160" y="79"/>
              </a:cxn>
              <a:cxn ang="0">
                <a:pos x="166" y="86"/>
              </a:cxn>
              <a:cxn ang="0">
                <a:pos x="180" y="93"/>
              </a:cxn>
              <a:cxn ang="0">
                <a:pos x="181" y="99"/>
              </a:cxn>
              <a:cxn ang="0">
                <a:pos x="178" y="108"/>
              </a:cxn>
              <a:cxn ang="0">
                <a:pos x="168" y="123"/>
              </a:cxn>
              <a:cxn ang="0">
                <a:pos x="160" y="132"/>
              </a:cxn>
              <a:cxn ang="0">
                <a:pos x="155" y="144"/>
              </a:cxn>
              <a:cxn ang="0">
                <a:pos x="148" y="142"/>
              </a:cxn>
              <a:cxn ang="0">
                <a:pos x="150" y="137"/>
              </a:cxn>
              <a:cxn ang="0">
                <a:pos x="146" y="139"/>
              </a:cxn>
              <a:cxn ang="0">
                <a:pos x="141" y="144"/>
              </a:cxn>
              <a:cxn ang="0">
                <a:pos x="141" y="147"/>
              </a:cxn>
              <a:cxn ang="0">
                <a:pos x="137" y="157"/>
              </a:cxn>
              <a:cxn ang="0">
                <a:pos x="137" y="161"/>
              </a:cxn>
              <a:cxn ang="0">
                <a:pos x="137" y="166"/>
              </a:cxn>
              <a:cxn ang="0">
                <a:pos x="141" y="176"/>
              </a:cxn>
              <a:cxn ang="0">
                <a:pos x="130" y="179"/>
              </a:cxn>
              <a:cxn ang="0">
                <a:pos x="123" y="179"/>
              </a:cxn>
              <a:cxn ang="0">
                <a:pos x="108" y="189"/>
              </a:cxn>
              <a:cxn ang="0">
                <a:pos x="107" y="197"/>
              </a:cxn>
              <a:cxn ang="0">
                <a:pos x="100" y="201"/>
              </a:cxn>
              <a:cxn ang="0">
                <a:pos x="85" y="202"/>
              </a:cxn>
              <a:cxn ang="0">
                <a:pos x="80" y="207"/>
              </a:cxn>
              <a:cxn ang="0">
                <a:pos x="80" y="212"/>
              </a:cxn>
              <a:cxn ang="0">
                <a:pos x="82" y="216"/>
              </a:cxn>
              <a:cxn ang="0">
                <a:pos x="80" y="217"/>
              </a:cxn>
              <a:cxn ang="0">
                <a:pos x="72" y="225"/>
              </a:cxn>
              <a:cxn ang="0">
                <a:pos x="63" y="224"/>
              </a:cxn>
              <a:cxn ang="0">
                <a:pos x="50" y="227"/>
              </a:cxn>
              <a:cxn ang="0">
                <a:pos x="42" y="232"/>
              </a:cxn>
              <a:cxn ang="0">
                <a:pos x="35" y="230"/>
              </a:cxn>
              <a:cxn ang="0">
                <a:pos x="19" y="217"/>
              </a:cxn>
              <a:cxn ang="0">
                <a:pos x="0" y="182"/>
              </a:cxn>
              <a:cxn ang="0">
                <a:pos x="2" y="171"/>
              </a:cxn>
              <a:cxn ang="0">
                <a:pos x="88" y="16"/>
              </a:cxn>
              <a:cxn ang="0">
                <a:pos x="92" y="6"/>
              </a:cxn>
              <a:cxn ang="0">
                <a:pos x="92" y="5"/>
              </a:cxn>
              <a:cxn ang="0">
                <a:pos x="92" y="1"/>
              </a:cxn>
              <a:cxn ang="0">
                <a:pos x="92" y="0"/>
              </a:cxn>
              <a:cxn ang="0">
                <a:pos x="87" y="1"/>
              </a:cxn>
              <a:cxn ang="0">
                <a:pos x="85" y="8"/>
              </a:cxn>
              <a:cxn ang="0">
                <a:pos x="83" y="8"/>
              </a:cxn>
              <a:cxn ang="0">
                <a:pos x="85" y="11"/>
              </a:cxn>
              <a:cxn ang="0">
                <a:pos x="88" y="20"/>
              </a:cxn>
            </a:cxnLst>
            <a:rect l="0" t="0" r="r" b="b"/>
            <a:pathLst>
              <a:path w="181" h="232">
                <a:moveTo>
                  <a:pt x="2" y="171"/>
                </a:moveTo>
                <a:lnTo>
                  <a:pt x="70" y="152"/>
                </a:lnTo>
                <a:lnTo>
                  <a:pt x="73" y="104"/>
                </a:lnTo>
                <a:lnTo>
                  <a:pt x="68" y="88"/>
                </a:lnTo>
                <a:lnTo>
                  <a:pt x="88" y="29"/>
                </a:lnTo>
                <a:lnTo>
                  <a:pt x="93" y="29"/>
                </a:lnTo>
                <a:lnTo>
                  <a:pt x="95" y="41"/>
                </a:lnTo>
                <a:lnTo>
                  <a:pt x="103" y="51"/>
                </a:lnTo>
                <a:lnTo>
                  <a:pt x="103" y="54"/>
                </a:lnTo>
                <a:lnTo>
                  <a:pt x="117" y="64"/>
                </a:lnTo>
                <a:lnTo>
                  <a:pt x="123" y="66"/>
                </a:lnTo>
                <a:lnTo>
                  <a:pt x="127" y="64"/>
                </a:lnTo>
                <a:lnTo>
                  <a:pt x="132" y="64"/>
                </a:lnTo>
                <a:lnTo>
                  <a:pt x="141" y="66"/>
                </a:lnTo>
                <a:lnTo>
                  <a:pt x="148" y="64"/>
                </a:lnTo>
                <a:lnTo>
                  <a:pt x="151" y="64"/>
                </a:lnTo>
                <a:lnTo>
                  <a:pt x="158" y="73"/>
                </a:lnTo>
                <a:lnTo>
                  <a:pt x="160" y="79"/>
                </a:lnTo>
                <a:lnTo>
                  <a:pt x="163" y="83"/>
                </a:lnTo>
                <a:lnTo>
                  <a:pt x="166" y="86"/>
                </a:lnTo>
                <a:lnTo>
                  <a:pt x="175" y="93"/>
                </a:lnTo>
                <a:lnTo>
                  <a:pt x="180" y="93"/>
                </a:lnTo>
                <a:lnTo>
                  <a:pt x="181" y="94"/>
                </a:lnTo>
                <a:lnTo>
                  <a:pt x="181" y="99"/>
                </a:lnTo>
                <a:lnTo>
                  <a:pt x="178" y="104"/>
                </a:lnTo>
                <a:lnTo>
                  <a:pt x="178" y="108"/>
                </a:lnTo>
                <a:lnTo>
                  <a:pt x="178" y="111"/>
                </a:lnTo>
                <a:lnTo>
                  <a:pt x="168" y="123"/>
                </a:lnTo>
                <a:lnTo>
                  <a:pt x="163" y="127"/>
                </a:lnTo>
                <a:lnTo>
                  <a:pt x="160" y="132"/>
                </a:lnTo>
                <a:lnTo>
                  <a:pt x="156" y="136"/>
                </a:lnTo>
                <a:lnTo>
                  <a:pt x="155" y="144"/>
                </a:lnTo>
                <a:lnTo>
                  <a:pt x="151" y="142"/>
                </a:lnTo>
                <a:lnTo>
                  <a:pt x="148" y="142"/>
                </a:lnTo>
                <a:lnTo>
                  <a:pt x="150" y="139"/>
                </a:lnTo>
                <a:lnTo>
                  <a:pt x="150" y="137"/>
                </a:lnTo>
                <a:lnTo>
                  <a:pt x="148" y="137"/>
                </a:lnTo>
                <a:lnTo>
                  <a:pt x="146" y="139"/>
                </a:lnTo>
                <a:lnTo>
                  <a:pt x="143" y="142"/>
                </a:lnTo>
                <a:lnTo>
                  <a:pt x="141" y="144"/>
                </a:lnTo>
                <a:lnTo>
                  <a:pt x="143" y="146"/>
                </a:lnTo>
                <a:lnTo>
                  <a:pt x="141" y="147"/>
                </a:lnTo>
                <a:lnTo>
                  <a:pt x="137" y="154"/>
                </a:lnTo>
                <a:lnTo>
                  <a:pt x="137" y="157"/>
                </a:lnTo>
                <a:lnTo>
                  <a:pt x="135" y="161"/>
                </a:lnTo>
                <a:lnTo>
                  <a:pt x="137" y="161"/>
                </a:lnTo>
                <a:lnTo>
                  <a:pt x="138" y="166"/>
                </a:lnTo>
                <a:lnTo>
                  <a:pt x="137" y="166"/>
                </a:lnTo>
                <a:lnTo>
                  <a:pt x="140" y="174"/>
                </a:lnTo>
                <a:lnTo>
                  <a:pt x="141" y="176"/>
                </a:lnTo>
                <a:lnTo>
                  <a:pt x="141" y="177"/>
                </a:lnTo>
                <a:lnTo>
                  <a:pt x="130" y="179"/>
                </a:lnTo>
                <a:lnTo>
                  <a:pt x="127" y="181"/>
                </a:lnTo>
                <a:lnTo>
                  <a:pt x="123" y="179"/>
                </a:lnTo>
                <a:lnTo>
                  <a:pt x="118" y="179"/>
                </a:lnTo>
                <a:lnTo>
                  <a:pt x="108" y="189"/>
                </a:lnTo>
                <a:lnTo>
                  <a:pt x="108" y="196"/>
                </a:lnTo>
                <a:lnTo>
                  <a:pt x="107" y="197"/>
                </a:lnTo>
                <a:lnTo>
                  <a:pt x="102" y="202"/>
                </a:lnTo>
                <a:lnTo>
                  <a:pt x="100" y="201"/>
                </a:lnTo>
                <a:lnTo>
                  <a:pt x="93" y="202"/>
                </a:lnTo>
                <a:lnTo>
                  <a:pt x="85" y="202"/>
                </a:lnTo>
                <a:lnTo>
                  <a:pt x="83" y="204"/>
                </a:lnTo>
                <a:lnTo>
                  <a:pt x="80" y="207"/>
                </a:lnTo>
                <a:lnTo>
                  <a:pt x="80" y="209"/>
                </a:lnTo>
                <a:lnTo>
                  <a:pt x="80" y="212"/>
                </a:lnTo>
                <a:lnTo>
                  <a:pt x="82" y="212"/>
                </a:lnTo>
                <a:lnTo>
                  <a:pt x="82" y="216"/>
                </a:lnTo>
                <a:lnTo>
                  <a:pt x="80" y="216"/>
                </a:lnTo>
                <a:lnTo>
                  <a:pt x="80" y="217"/>
                </a:lnTo>
                <a:lnTo>
                  <a:pt x="75" y="224"/>
                </a:lnTo>
                <a:lnTo>
                  <a:pt x="72" y="225"/>
                </a:lnTo>
                <a:lnTo>
                  <a:pt x="68" y="222"/>
                </a:lnTo>
                <a:lnTo>
                  <a:pt x="63" y="224"/>
                </a:lnTo>
                <a:lnTo>
                  <a:pt x="58" y="224"/>
                </a:lnTo>
                <a:lnTo>
                  <a:pt x="50" y="227"/>
                </a:lnTo>
                <a:lnTo>
                  <a:pt x="45" y="227"/>
                </a:lnTo>
                <a:lnTo>
                  <a:pt x="42" y="232"/>
                </a:lnTo>
                <a:lnTo>
                  <a:pt x="37" y="232"/>
                </a:lnTo>
                <a:lnTo>
                  <a:pt x="35" y="230"/>
                </a:lnTo>
                <a:lnTo>
                  <a:pt x="32" y="232"/>
                </a:lnTo>
                <a:lnTo>
                  <a:pt x="19" y="217"/>
                </a:lnTo>
                <a:lnTo>
                  <a:pt x="22" y="207"/>
                </a:lnTo>
                <a:lnTo>
                  <a:pt x="0" y="182"/>
                </a:lnTo>
                <a:lnTo>
                  <a:pt x="2" y="171"/>
                </a:lnTo>
                <a:lnTo>
                  <a:pt x="2" y="171"/>
                </a:lnTo>
                <a:close/>
                <a:moveTo>
                  <a:pt x="88" y="20"/>
                </a:moveTo>
                <a:lnTo>
                  <a:pt x="88" y="16"/>
                </a:lnTo>
                <a:lnTo>
                  <a:pt x="90" y="13"/>
                </a:lnTo>
                <a:lnTo>
                  <a:pt x="92" y="6"/>
                </a:lnTo>
                <a:lnTo>
                  <a:pt x="90" y="6"/>
                </a:lnTo>
                <a:lnTo>
                  <a:pt x="92" y="5"/>
                </a:lnTo>
                <a:lnTo>
                  <a:pt x="90" y="3"/>
                </a:lnTo>
                <a:lnTo>
                  <a:pt x="92" y="1"/>
                </a:lnTo>
                <a:lnTo>
                  <a:pt x="92" y="1"/>
                </a:lnTo>
                <a:lnTo>
                  <a:pt x="92" y="0"/>
                </a:lnTo>
                <a:lnTo>
                  <a:pt x="90" y="1"/>
                </a:lnTo>
                <a:lnTo>
                  <a:pt x="87" y="1"/>
                </a:lnTo>
                <a:lnTo>
                  <a:pt x="87" y="6"/>
                </a:lnTo>
                <a:lnTo>
                  <a:pt x="85" y="8"/>
                </a:lnTo>
                <a:lnTo>
                  <a:pt x="83" y="6"/>
                </a:lnTo>
                <a:lnTo>
                  <a:pt x="83" y="8"/>
                </a:lnTo>
                <a:lnTo>
                  <a:pt x="83" y="11"/>
                </a:lnTo>
                <a:lnTo>
                  <a:pt x="85" y="11"/>
                </a:lnTo>
                <a:lnTo>
                  <a:pt x="87" y="20"/>
                </a:lnTo>
                <a:lnTo>
                  <a:pt x="88" y="2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6" name="9Slide.vn 84">
            <a:extLst>
              <a:ext uri="{FF2B5EF4-FFF2-40B4-BE49-F238E27FC236}">
                <a16:creationId xmlns:a16="http://schemas.microsoft.com/office/drawing/2014/main" id="{7BB2C21A-D1CF-45DB-9A08-4E93A1083435}"/>
              </a:ext>
            </a:extLst>
          </p:cNvPr>
          <p:cNvSpPr>
            <a:spLocks noEditPoints="1"/>
          </p:cNvSpPr>
          <p:nvPr/>
        </p:nvSpPr>
        <p:spPr bwMode="auto">
          <a:xfrm>
            <a:off x="9720201" y="2923697"/>
            <a:ext cx="236351" cy="127819"/>
          </a:xfrm>
          <a:custGeom>
            <a:avLst/>
            <a:gdLst/>
            <a:ahLst/>
            <a:cxnLst>
              <a:cxn ang="0">
                <a:pos x="7" y="63"/>
              </a:cxn>
              <a:cxn ang="0">
                <a:pos x="14" y="59"/>
              </a:cxn>
              <a:cxn ang="0">
                <a:pos x="15" y="50"/>
              </a:cxn>
              <a:cxn ang="0">
                <a:pos x="25" y="36"/>
              </a:cxn>
              <a:cxn ang="0">
                <a:pos x="49" y="41"/>
              </a:cxn>
              <a:cxn ang="0">
                <a:pos x="90" y="59"/>
              </a:cxn>
              <a:cxn ang="0">
                <a:pos x="135" y="25"/>
              </a:cxn>
              <a:cxn ang="0">
                <a:pos x="226" y="11"/>
              </a:cxn>
              <a:cxn ang="0">
                <a:pos x="245" y="46"/>
              </a:cxn>
              <a:cxn ang="0">
                <a:pos x="253" y="61"/>
              </a:cxn>
              <a:cxn ang="0">
                <a:pos x="236" y="73"/>
              </a:cxn>
              <a:cxn ang="0">
                <a:pos x="236" y="79"/>
              </a:cxn>
              <a:cxn ang="0">
                <a:pos x="238" y="84"/>
              </a:cxn>
              <a:cxn ang="0">
                <a:pos x="221" y="89"/>
              </a:cxn>
              <a:cxn ang="0">
                <a:pos x="198" y="96"/>
              </a:cxn>
              <a:cxn ang="0">
                <a:pos x="168" y="106"/>
              </a:cxn>
              <a:cxn ang="0">
                <a:pos x="162" y="108"/>
              </a:cxn>
              <a:cxn ang="0">
                <a:pos x="150" y="121"/>
              </a:cxn>
              <a:cxn ang="0">
                <a:pos x="145" y="119"/>
              </a:cxn>
              <a:cxn ang="0">
                <a:pos x="138" y="123"/>
              </a:cxn>
              <a:cxn ang="0">
                <a:pos x="132" y="119"/>
              </a:cxn>
              <a:cxn ang="0">
                <a:pos x="123" y="129"/>
              </a:cxn>
              <a:cxn ang="0">
                <a:pos x="110" y="131"/>
              </a:cxn>
              <a:cxn ang="0">
                <a:pos x="93" y="134"/>
              </a:cxn>
              <a:cxn ang="0">
                <a:pos x="85" y="133"/>
              </a:cxn>
              <a:cxn ang="0">
                <a:pos x="82" y="133"/>
              </a:cxn>
              <a:cxn ang="0">
                <a:pos x="72" y="136"/>
              </a:cxn>
              <a:cxn ang="0">
                <a:pos x="67" y="143"/>
              </a:cxn>
              <a:cxn ang="0">
                <a:pos x="57" y="149"/>
              </a:cxn>
              <a:cxn ang="0">
                <a:pos x="50" y="148"/>
              </a:cxn>
              <a:cxn ang="0">
                <a:pos x="42" y="152"/>
              </a:cxn>
              <a:cxn ang="0">
                <a:pos x="34" y="151"/>
              </a:cxn>
              <a:cxn ang="0">
                <a:pos x="27" y="149"/>
              </a:cxn>
              <a:cxn ang="0">
                <a:pos x="20" y="138"/>
              </a:cxn>
              <a:cxn ang="0">
                <a:pos x="20" y="131"/>
              </a:cxn>
              <a:cxn ang="0">
                <a:pos x="14" y="119"/>
              </a:cxn>
              <a:cxn ang="0">
                <a:pos x="5" y="93"/>
              </a:cxn>
              <a:cxn ang="0">
                <a:pos x="2" y="89"/>
              </a:cxn>
              <a:cxn ang="0">
                <a:pos x="4" y="86"/>
              </a:cxn>
              <a:cxn ang="0">
                <a:pos x="7" y="84"/>
              </a:cxn>
              <a:cxn ang="0">
                <a:pos x="5" y="66"/>
              </a:cxn>
              <a:cxn ang="0">
                <a:pos x="4" y="63"/>
              </a:cxn>
              <a:cxn ang="0">
                <a:pos x="241" y="161"/>
              </a:cxn>
              <a:cxn ang="0">
                <a:pos x="241" y="164"/>
              </a:cxn>
              <a:cxn ang="0">
                <a:pos x="236" y="162"/>
              </a:cxn>
              <a:cxn ang="0">
                <a:pos x="268" y="154"/>
              </a:cxn>
              <a:cxn ang="0">
                <a:pos x="271" y="149"/>
              </a:cxn>
              <a:cxn ang="0">
                <a:pos x="276" y="152"/>
              </a:cxn>
              <a:cxn ang="0">
                <a:pos x="283" y="151"/>
              </a:cxn>
              <a:cxn ang="0">
                <a:pos x="291" y="152"/>
              </a:cxn>
              <a:cxn ang="0">
                <a:pos x="294" y="154"/>
              </a:cxn>
              <a:cxn ang="0">
                <a:pos x="289" y="157"/>
              </a:cxn>
              <a:cxn ang="0">
                <a:pos x="276" y="161"/>
              </a:cxn>
              <a:cxn ang="0">
                <a:pos x="269" y="157"/>
              </a:cxn>
            </a:cxnLst>
            <a:rect l="0" t="0" r="r" b="b"/>
            <a:pathLst>
              <a:path w="294" h="164">
                <a:moveTo>
                  <a:pt x="4" y="63"/>
                </a:moveTo>
                <a:lnTo>
                  <a:pt x="7" y="63"/>
                </a:lnTo>
                <a:lnTo>
                  <a:pt x="12" y="64"/>
                </a:lnTo>
                <a:lnTo>
                  <a:pt x="14" y="59"/>
                </a:lnTo>
                <a:lnTo>
                  <a:pt x="20" y="56"/>
                </a:lnTo>
                <a:lnTo>
                  <a:pt x="15" y="50"/>
                </a:lnTo>
                <a:lnTo>
                  <a:pt x="19" y="38"/>
                </a:lnTo>
                <a:lnTo>
                  <a:pt x="25" y="36"/>
                </a:lnTo>
                <a:lnTo>
                  <a:pt x="34" y="41"/>
                </a:lnTo>
                <a:lnTo>
                  <a:pt x="49" y="41"/>
                </a:lnTo>
                <a:lnTo>
                  <a:pt x="69" y="50"/>
                </a:lnTo>
                <a:lnTo>
                  <a:pt x="90" y="59"/>
                </a:lnTo>
                <a:lnTo>
                  <a:pt x="92" y="79"/>
                </a:lnTo>
                <a:lnTo>
                  <a:pt x="135" y="25"/>
                </a:lnTo>
                <a:lnTo>
                  <a:pt x="228" y="0"/>
                </a:lnTo>
                <a:lnTo>
                  <a:pt x="226" y="11"/>
                </a:lnTo>
                <a:lnTo>
                  <a:pt x="248" y="36"/>
                </a:lnTo>
                <a:lnTo>
                  <a:pt x="245" y="46"/>
                </a:lnTo>
                <a:lnTo>
                  <a:pt x="258" y="61"/>
                </a:lnTo>
                <a:lnTo>
                  <a:pt x="253" y="61"/>
                </a:lnTo>
                <a:lnTo>
                  <a:pt x="245" y="64"/>
                </a:lnTo>
                <a:lnTo>
                  <a:pt x="236" y="73"/>
                </a:lnTo>
                <a:lnTo>
                  <a:pt x="235" y="78"/>
                </a:lnTo>
                <a:lnTo>
                  <a:pt x="236" y="79"/>
                </a:lnTo>
                <a:lnTo>
                  <a:pt x="236" y="81"/>
                </a:lnTo>
                <a:lnTo>
                  <a:pt x="238" y="84"/>
                </a:lnTo>
                <a:lnTo>
                  <a:pt x="226" y="86"/>
                </a:lnTo>
                <a:lnTo>
                  <a:pt x="221" y="89"/>
                </a:lnTo>
                <a:lnTo>
                  <a:pt x="213" y="94"/>
                </a:lnTo>
                <a:lnTo>
                  <a:pt x="198" y="96"/>
                </a:lnTo>
                <a:lnTo>
                  <a:pt x="195" y="99"/>
                </a:lnTo>
                <a:lnTo>
                  <a:pt x="168" y="106"/>
                </a:lnTo>
                <a:lnTo>
                  <a:pt x="167" y="106"/>
                </a:lnTo>
                <a:lnTo>
                  <a:pt x="162" y="108"/>
                </a:lnTo>
                <a:lnTo>
                  <a:pt x="157" y="116"/>
                </a:lnTo>
                <a:lnTo>
                  <a:pt x="150" y="121"/>
                </a:lnTo>
                <a:lnTo>
                  <a:pt x="147" y="121"/>
                </a:lnTo>
                <a:lnTo>
                  <a:pt x="145" y="119"/>
                </a:lnTo>
                <a:lnTo>
                  <a:pt x="142" y="121"/>
                </a:lnTo>
                <a:lnTo>
                  <a:pt x="138" y="123"/>
                </a:lnTo>
                <a:lnTo>
                  <a:pt x="135" y="119"/>
                </a:lnTo>
                <a:lnTo>
                  <a:pt x="132" y="119"/>
                </a:lnTo>
                <a:lnTo>
                  <a:pt x="123" y="126"/>
                </a:lnTo>
                <a:lnTo>
                  <a:pt x="123" y="129"/>
                </a:lnTo>
                <a:lnTo>
                  <a:pt x="120" y="131"/>
                </a:lnTo>
                <a:lnTo>
                  <a:pt x="110" y="131"/>
                </a:lnTo>
                <a:lnTo>
                  <a:pt x="98" y="136"/>
                </a:lnTo>
                <a:lnTo>
                  <a:pt x="93" y="134"/>
                </a:lnTo>
                <a:lnTo>
                  <a:pt x="93" y="133"/>
                </a:lnTo>
                <a:lnTo>
                  <a:pt x="85" y="133"/>
                </a:lnTo>
                <a:lnTo>
                  <a:pt x="85" y="133"/>
                </a:lnTo>
                <a:lnTo>
                  <a:pt x="82" y="133"/>
                </a:lnTo>
                <a:lnTo>
                  <a:pt x="78" y="133"/>
                </a:lnTo>
                <a:lnTo>
                  <a:pt x="72" y="136"/>
                </a:lnTo>
                <a:lnTo>
                  <a:pt x="69" y="143"/>
                </a:lnTo>
                <a:lnTo>
                  <a:pt x="67" y="143"/>
                </a:lnTo>
                <a:lnTo>
                  <a:pt x="62" y="148"/>
                </a:lnTo>
                <a:lnTo>
                  <a:pt x="57" y="149"/>
                </a:lnTo>
                <a:lnTo>
                  <a:pt x="55" y="148"/>
                </a:lnTo>
                <a:lnTo>
                  <a:pt x="50" y="148"/>
                </a:lnTo>
                <a:lnTo>
                  <a:pt x="45" y="151"/>
                </a:lnTo>
                <a:lnTo>
                  <a:pt x="42" y="152"/>
                </a:lnTo>
                <a:lnTo>
                  <a:pt x="35" y="151"/>
                </a:lnTo>
                <a:lnTo>
                  <a:pt x="34" y="151"/>
                </a:lnTo>
                <a:lnTo>
                  <a:pt x="29" y="152"/>
                </a:lnTo>
                <a:lnTo>
                  <a:pt x="27" y="149"/>
                </a:lnTo>
                <a:lnTo>
                  <a:pt x="25" y="143"/>
                </a:lnTo>
                <a:lnTo>
                  <a:pt x="20" y="138"/>
                </a:lnTo>
                <a:lnTo>
                  <a:pt x="17" y="133"/>
                </a:lnTo>
                <a:lnTo>
                  <a:pt x="20" y="131"/>
                </a:lnTo>
                <a:lnTo>
                  <a:pt x="20" y="124"/>
                </a:lnTo>
                <a:lnTo>
                  <a:pt x="14" y="119"/>
                </a:lnTo>
                <a:lnTo>
                  <a:pt x="10" y="99"/>
                </a:lnTo>
                <a:lnTo>
                  <a:pt x="5" y="93"/>
                </a:lnTo>
                <a:lnTo>
                  <a:pt x="4" y="89"/>
                </a:lnTo>
                <a:lnTo>
                  <a:pt x="2" y="89"/>
                </a:lnTo>
                <a:lnTo>
                  <a:pt x="0" y="86"/>
                </a:lnTo>
                <a:lnTo>
                  <a:pt x="4" y="86"/>
                </a:lnTo>
                <a:lnTo>
                  <a:pt x="4" y="84"/>
                </a:lnTo>
                <a:lnTo>
                  <a:pt x="7" y="84"/>
                </a:lnTo>
                <a:lnTo>
                  <a:pt x="7" y="78"/>
                </a:lnTo>
                <a:lnTo>
                  <a:pt x="5" y="66"/>
                </a:lnTo>
                <a:lnTo>
                  <a:pt x="4" y="63"/>
                </a:lnTo>
                <a:lnTo>
                  <a:pt x="4" y="63"/>
                </a:lnTo>
                <a:close/>
                <a:moveTo>
                  <a:pt x="236" y="162"/>
                </a:moveTo>
                <a:lnTo>
                  <a:pt x="241" y="161"/>
                </a:lnTo>
                <a:lnTo>
                  <a:pt x="248" y="164"/>
                </a:lnTo>
                <a:lnTo>
                  <a:pt x="241" y="164"/>
                </a:lnTo>
                <a:lnTo>
                  <a:pt x="236" y="162"/>
                </a:lnTo>
                <a:lnTo>
                  <a:pt x="236" y="162"/>
                </a:lnTo>
                <a:close/>
                <a:moveTo>
                  <a:pt x="266" y="156"/>
                </a:moveTo>
                <a:lnTo>
                  <a:pt x="268" y="154"/>
                </a:lnTo>
                <a:lnTo>
                  <a:pt x="269" y="151"/>
                </a:lnTo>
                <a:lnTo>
                  <a:pt x="271" y="149"/>
                </a:lnTo>
                <a:lnTo>
                  <a:pt x="274" y="149"/>
                </a:lnTo>
                <a:lnTo>
                  <a:pt x="276" y="152"/>
                </a:lnTo>
                <a:lnTo>
                  <a:pt x="279" y="152"/>
                </a:lnTo>
                <a:lnTo>
                  <a:pt x="283" y="151"/>
                </a:lnTo>
                <a:lnTo>
                  <a:pt x="288" y="151"/>
                </a:lnTo>
                <a:lnTo>
                  <a:pt x="291" y="152"/>
                </a:lnTo>
                <a:lnTo>
                  <a:pt x="294" y="152"/>
                </a:lnTo>
                <a:lnTo>
                  <a:pt x="294" y="154"/>
                </a:lnTo>
                <a:lnTo>
                  <a:pt x="293" y="156"/>
                </a:lnTo>
                <a:lnTo>
                  <a:pt x="289" y="157"/>
                </a:lnTo>
                <a:lnTo>
                  <a:pt x="284" y="159"/>
                </a:lnTo>
                <a:lnTo>
                  <a:pt x="276" y="161"/>
                </a:lnTo>
                <a:lnTo>
                  <a:pt x="271" y="159"/>
                </a:lnTo>
                <a:lnTo>
                  <a:pt x="269" y="157"/>
                </a:lnTo>
                <a:lnTo>
                  <a:pt x="266" y="15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7" name="9Slide.vn 85">
            <a:extLst>
              <a:ext uri="{FF2B5EF4-FFF2-40B4-BE49-F238E27FC236}">
                <a16:creationId xmlns:a16="http://schemas.microsoft.com/office/drawing/2014/main" id="{F0F38EC4-B528-41A3-B6FF-11C722F69D7E}"/>
              </a:ext>
            </a:extLst>
          </p:cNvPr>
          <p:cNvSpPr>
            <a:spLocks/>
          </p:cNvSpPr>
          <p:nvPr/>
        </p:nvSpPr>
        <p:spPr bwMode="auto">
          <a:xfrm>
            <a:off x="9363262" y="2697675"/>
            <a:ext cx="244391" cy="180817"/>
          </a:xfrm>
          <a:custGeom>
            <a:avLst/>
            <a:gdLst/>
            <a:ahLst/>
            <a:cxnLst>
              <a:cxn ang="0">
                <a:pos x="241" y="41"/>
              </a:cxn>
              <a:cxn ang="0">
                <a:pos x="226" y="13"/>
              </a:cxn>
              <a:cxn ang="0">
                <a:pos x="216" y="8"/>
              </a:cxn>
              <a:cxn ang="0">
                <a:pos x="183" y="11"/>
              </a:cxn>
              <a:cxn ang="0">
                <a:pos x="176" y="15"/>
              </a:cxn>
              <a:cxn ang="0">
                <a:pos x="166" y="10"/>
              </a:cxn>
              <a:cxn ang="0">
                <a:pos x="166" y="3"/>
              </a:cxn>
              <a:cxn ang="0">
                <a:pos x="150" y="1"/>
              </a:cxn>
              <a:cxn ang="0">
                <a:pos x="151" y="5"/>
              </a:cxn>
              <a:cxn ang="0">
                <a:pos x="138" y="6"/>
              </a:cxn>
              <a:cxn ang="0">
                <a:pos x="141" y="3"/>
              </a:cxn>
              <a:cxn ang="0">
                <a:pos x="133" y="3"/>
              </a:cxn>
              <a:cxn ang="0">
                <a:pos x="120" y="10"/>
              </a:cxn>
              <a:cxn ang="0">
                <a:pos x="108" y="18"/>
              </a:cxn>
              <a:cxn ang="0">
                <a:pos x="85" y="11"/>
              </a:cxn>
              <a:cxn ang="0">
                <a:pos x="68" y="8"/>
              </a:cxn>
              <a:cxn ang="0">
                <a:pos x="50" y="5"/>
              </a:cxn>
              <a:cxn ang="0">
                <a:pos x="10" y="0"/>
              </a:cxn>
              <a:cxn ang="0">
                <a:pos x="5" y="5"/>
              </a:cxn>
              <a:cxn ang="0">
                <a:pos x="7" y="25"/>
              </a:cxn>
              <a:cxn ang="0">
                <a:pos x="4" y="45"/>
              </a:cxn>
              <a:cxn ang="0">
                <a:pos x="304" y="227"/>
              </a:cxn>
              <a:cxn ang="0">
                <a:pos x="294" y="221"/>
              </a:cxn>
              <a:cxn ang="0">
                <a:pos x="284" y="211"/>
              </a:cxn>
              <a:cxn ang="0">
                <a:pos x="269" y="207"/>
              </a:cxn>
              <a:cxn ang="0">
                <a:pos x="266" y="187"/>
              </a:cxn>
              <a:cxn ang="0">
                <a:pos x="266" y="184"/>
              </a:cxn>
              <a:cxn ang="0">
                <a:pos x="269" y="182"/>
              </a:cxn>
              <a:cxn ang="0">
                <a:pos x="263" y="176"/>
              </a:cxn>
              <a:cxn ang="0">
                <a:pos x="249" y="154"/>
              </a:cxn>
              <a:cxn ang="0">
                <a:pos x="228" y="126"/>
              </a:cxn>
              <a:cxn ang="0">
                <a:pos x="224" y="109"/>
              </a:cxn>
              <a:cxn ang="0">
                <a:pos x="215" y="96"/>
              </a:cxn>
              <a:cxn ang="0">
                <a:pos x="213" y="86"/>
              </a:cxn>
              <a:cxn ang="0">
                <a:pos x="188" y="63"/>
              </a:cxn>
              <a:cxn ang="0">
                <a:pos x="185" y="48"/>
              </a:cxn>
              <a:cxn ang="0">
                <a:pos x="186" y="45"/>
              </a:cxn>
              <a:cxn ang="0">
                <a:pos x="191" y="53"/>
              </a:cxn>
              <a:cxn ang="0">
                <a:pos x="201" y="68"/>
              </a:cxn>
              <a:cxn ang="0">
                <a:pos x="211" y="78"/>
              </a:cxn>
              <a:cxn ang="0">
                <a:pos x="231" y="94"/>
              </a:cxn>
              <a:cxn ang="0">
                <a:pos x="236" y="81"/>
              </a:cxn>
              <a:cxn ang="0">
                <a:pos x="238" y="68"/>
              </a:cxn>
            </a:cxnLst>
            <a:rect l="0" t="0" r="r" b="b"/>
            <a:pathLst>
              <a:path w="304" h="231">
                <a:moveTo>
                  <a:pt x="243" y="54"/>
                </a:moveTo>
                <a:lnTo>
                  <a:pt x="239" y="46"/>
                </a:lnTo>
                <a:lnTo>
                  <a:pt x="241" y="41"/>
                </a:lnTo>
                <a:lnTo>
                  <a:pt x="236" y="30"/>
                </a:lnTo>
                <a:lnTo>
                  <a:pt x="229" y="21"/>
                </a:lnTo>
                <a:lnTo>
                  <a:pt x="226" y="13"/>
                </a:lnTo>
                <a:lnTo>
                  <a:pt x="223" y="6"/>
                </a:lnTo>
                <a:lnTo>
                  <a:pt x="219" y="5"/>
                </a:lnTo>
                <a:lnTo>
                  <a:pt x="216" y="8"/>
                </a:lnTo>
                <a:lnTo>
                  <a:pt x="210" y="11"/>
                </a:lnTo>
                <a:lnTo>
                  <a:pt x="195" y="8"/>
                </a:lnTo>
                <a:lnTo>
                  <a:pt x="183" y="11"/>
                </a:lnTo>
                <a:lnTo>
                  <a:pt x="173" y="6"/>
                </a:lnTo>
                <a:lnTo>
                  <a:pt x="173" y="10"/>
                </a:lnTo>
                <a:lnTo>
                  <a:pt x="176" y="15"/>
                </a:lnTo>
                <a:lnTo>
                  <a:pt x="175" y="18"/>
                </a:lnTo>
                <a:lnTo>
                  <a:pt x="171" y="13"/>
                </a:lnTo>
                <a:lnTo>
                  <a:pt x="166" y="10"/>
                </a:lnTo>
                <a:lnTo>
                  <a:pt x="166" y="6"/>
                </a:lnTo>
                <a:lnTo>
                  <a:pt x="168" y="5"/>
                </a:lnTo>
                <a:lnTo>
                  <a:pt x="166" y="3"/>
                </a:lnTo>
                <a:lnTo>
                  <a:pt x="163" y="5"/>
                </a:lnTo>
                <a:lnTo>
                  <a:pt x="158" y="3"/>
                </a:lnTo>
                <a:lnTo>
                  <a:pt x="150" y="1"/>
                </a:lnTo>
                <a:lnTo>
                  <a:pt x="148" y="1"/>
                </a:lnTo>
                <a:lnTo>
                  <a:pt x="151" y="3"/>
                </a:lnTo>
                <a:lnTo>
                  <a:pt x="151" y="5"/>
                </a:lnTo>
                <a:lnTo>
                  <a:pt x="148" y="5"/>
                </a:lnTo>
                <a:lnTo>
                  <a:pt x="143" y="5"/>
                </a:lnTo>
                <a:lnTo>
                  <a:pt x="138" y="6"/>
                </a:lnTo>
                <a:lnTo>
                  <a:pt x="136" y="5"/>
                </a:lnTo>
                <a:lnTo>
                  <a:pt x="136" y="3"/>
                </a:lnTo>
                <a:lnTo>
                  <a:pt x="141" y="3"/>
                </a:lnTo>
                <a:lnTo>
                  <a:pt x="145" y="1"/>
                </a:lnTo>
                <a:lnTo>
                  <a:pt x="140" y="1"/>
                </a:lnTo>
                <a:lnTo>
                  <a:pt x="133" y="3"/>
                </a:lnTo>
                <a:lnTo>
                  <a:pt x="130" y="5"/>
                </a:lnTo>
                <a:lnTo>
                  <a:pt x="123" y="8"/>
                </a:lnTo>
                <a:lnTo>
                  <a:pt x="120" y="10"/>
                </a:lnTo>
                <a:lnTo>
                  <a:pt x="115" y="11"/>
                </a:lnTo>
                <a:lnTo>
                  <a:pt x="108" y="15"/>
                </a:lnTo>
                <a:lnTo>
                  <a:pt x="108" y="18"/>
                </a:lnTo>
                <a:lnTo>
                  <a:pt x="100" y="18"/>
                </a:lnTo>
                <a:lnTo>
                  <a:pt x="92" y="13"/>
                </a:lnTo>
                <a:lnTo>
                  <a:pt x="85" y="11"/>
                </a:lnTo>
                <a:lnTo>
                  <a:pt x="77" y="13"/>
                </a:lnTo>
                <a:lnTo>
                  <a:pt x="70" y="8"/>
                </a:lnTo>
                <a:lnTo>
                  <a:pt x="68" y="8"/>
                </a:lnTo>
                <a:lnTo>
                  <a:pt x="65" y="10"/>
                </a:lnTo>
                <a:lnTo>
                  <a:pt x="58" y="6"/>
                </a:lnTo>
                <a:lnTo>
                  <a:pt x="50" y="5"/>
                </a:lnTo>
                <a:lnTo>
                  <a:pt x="32" y="3"/>
                </a:lnTo>
                <a:lnTo>
                  <a:pt x="22" y="0"/>
                </a:lnTo>
                <a:lnTo>
                  <a:pt x="10" y="0"/>
                </a:lnTo>
                <a:lnTo>
                  <a:pt x="7" y="1"/>
                </a:lnTo>
                <a:lnTo>
                  <a:pt x="7" y="1"/>
                </a:lnTo>
                <a:lnTo>
                  <a:pt x="5" y="5"/>
                </a:lnTo>
                <a:lnTo>
                  <a:pt x="4" y="15"/>
                </a:lnTo>
                <a:lnTo>
                  <a:pt x="7" y="20"/>
                </a:lnTo>
                <a:lnTo>
                  <a:pt x="7" y="25"/>
                </a:lnTo>
                <a:lnTo>
                  <a:pt x="4" y="33"/>
                </a:lnTo>
                <a:lnTo>
                  <a:pt x="0" y="40"/>
                </a:lnTo>
                <a:lnTo>
                  <a:pt x="4" y="45"/>
                </a:lnTo>
                <a:lnTo>
                  <a:pt x="5" y="56"/>
                </a:lnTo>
                <a:lnTo>
                  <a:pt x="14" y="231"/>
                </a:lnTo>
                <a:lnTo>
                  <a:pt x="304" y="227"/>
                </a:lnTo>
                <a:lnTo>
                  <a:pt x="304" y="227"/>
                </a:lnTo>
                <a:lnTo>
                  <a:pt x="299" y="226"/>
                </a:lnTo>
                <a:lnTo>
                  <a:pt x="294" y="221"/>
                </a:lnTo>
                <a:lnTo>
                  <a:pt x="293" y="217"/>
                </a:lnTo>
                <a:lnTo>
                  <a:pt x="288" y="217"/>
                </a:lnTo>
                <a:lnTo>
                  <a:pt x="284" y="211"/>
                </a:lnTo>
                <a:lnTo>
                  <a:pt x="281" y="212"/>
                </a:lnTo>
                <a:lnTo>
                  <a:pt x="276" y="212"/>
                </a:lnTo>
                <a:lnTo>
                  <a:pt x="269" y="207"/>
                </a:lnTo>
                <a:lnTo>
                  <a:pt x="266" y="196"/>
                </a:lnTo>
                <a:lnTo>
                  <a:pt x="266" y="192"/>
                </a:lnTo>
                <a:lnTo>
                  <a:pt x="266" y="187"/>
                </a:lnTo>
                <a:lnTo>
                  <a:pt x="264" y="184"/>
                </a:lnTo>
                <a:lnTo>
                  <a:pt x="264" y="182"/>
                </a:lnTo>
                <a:lnTo>
                  <a:pt x="266" y="184"/>
                </a:lnTo>
                <a:lnTo>
                  <a:pt x="274" y="184"/>
                </a:lnTo>
                <a:lnTo>
                  <a:pt x="271" y="182"/>
                </a:lnTo>
                <a:lnTo>
                  <a:pt x="269" y="182"/>
                </a:lnTo>
                <a:lnTo>
                  <a:pt x="264" y="176"/>
                </a:lnTo>
                <a:lnTo>
                  <a:pt x="263" y="176"/>
                </a:lnTo>
                <a:lnTo>
                  <a:pt x="263" y="176"/>
                </a:lnTo>
                <a:lnTo>
                  <a:pt x="261" y="174"/>
                </a:lnTo>
                <a:lnTo>
                  <a:pt x="258" y="167"/>
                </a:lnTo>
                <a:lnTo>
                  <a:pt x="249" y="154"/>
                </a:lnTo>
                <a:lnTo>
                  <a:pt x="244" y="152"/>
                </a:lnTo>
                <a:lnTo>
                  <a:pt x="243" y="146"/>
                </a:lnTo>
                <a:lnTo>
                  <a:pt x="228" y="126"/>
                </a:lnTo>
                <a:lnTo>
                  <a:pt x="228" y="121"/>
                </a:lnTo>
                <a:lnTo>
                  <a:pt x="226" y="118"/>
                </a:lnTo>
                <a:lnTo>
                  <a:pt x="224" y="109"/>
                </a:lnTo>
                <a:lnTo>
                  <a:pt x="223" y="106"/>
                </a:lnTo>
                <a:lnTo>
                  <a:pt x="223" y="104"/>
                </a:lnTo>
                <a:lnTo>
                  <a:pt x="215" y="96"/>
                </a:lnTo>
                <a:lnTo>
                  <a:pt x="215" y="93"/>
                </a:lnTo>
                <a:lnTo>
                  <a:pt x="215" y="89"/>
                </a:lnTo>
                <a:lnTo>
                  <a:pt x="213" y="86"/>
                </a:lnTo>
                <a:lnTo>
                  <a:pt x="198" y="74"/>
                </a:lnTo>
                <a:lnTo>
                  <a:pt x="198" y="71"/>
                </a:lnTo>
                <a:lnTo>
                  <a:pt x="188" y="63"/>
                </a:lnTo>
                <a:lnTo>
                  <a:pt x="188" y="58"/>
                </a:lnTo>
                <a:lnTo>
                  <a:pt x="183" y="51"/>
                </a:lnTo>
                <a:lnTo>
                  <a:pt x="185" y="48"/>
                </a:lnTo>
                <a:lnTo>
                  <a:pt x="183" y="45"/>
                </a:lnTo>
                <a:lnTo>
                  <a:pt x="185" y="45"/>
                </a:lnTo>
                <a:lnTo>
                  <a:pt x="186" y="45"/>
                </a:lnTo>
                <a:lnTo>
                  <a:pt x="188" y="45"/>
                </a:lnTo>
                <a:lnTo>
                  <a:pt x="190" y="51"/>
                </a:lnTo>
                <a:lnTo>
                  <a:pt x="191" y="53"/>
                </a:lnTo>
                <a:lnTo>
                  <a:pt x="193" y="56"/>
                </a:lnTo>
                <a:lnTo>
                  <a:pt x="201" y="63"/>
                </a:lnTo>
                <a:lnTo>
                  <a:pt x="201" y="68"/>
                </a:lnTo>
                <a:lnTo>
                  <a:pt x="205" y="71"/>
                </a:lnTo>
                <a:lnTo>
                  <a:pt x="211" y="74"/>
                </a:lnTo>
                <a:lnTo>
                  <a:pt x="211" y="78"/>
                </a:lnTo>
                <a:lnTo>
                  <a:pt x="223" y="89"/>
                </a:lnTo>
                <a:lnTo>
                  <a:pt x="229" y="93"/>
                </a:lnTo>
                <a:lnTo>
                  <a:pt x="231" y="94"/>
                </a:lnTo>
                <a:lnTo>
                  <a:pt x="231" y="91"/>
                </a:lnTo>
                <a:lnTo>
                  <a:pt x="234" y="88"/>
                </a:lnTo>
                <a:lnTo>
                  <a:pt x="236" y="81"/>
                </a:lnTo>
                <a:lnTo>
                  <a:pt x="234" y="79"/>
                </a:lnTo>
                <a:lnTo>
                  <a:pt x="238" y="73"/>
                </a:lnTo>
                <a:lnTo>
                  <a:pt x="238" y="68"/>
                </a:lnTo>
                <a:lnTo>
                  <a:pt x="241" y="56"/>
                </a:lnTo>
                <a:lnTo>
                  <a:pt x="243" y="5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8" name="9Slide.vn 86">
            <a:extLst>
              <a:ext uri="{FF2B5EF4-FFF2-40B4-BE49-F238E27FC236}">
                <a16:creationId xmlns:a16="http://schemas.microsoft.com/office/drawing/2014/main" id="{1B100624-3762-4CFF-87DC-66F0BCD86BF2}"/>
              </a:ext>
            </a:extLst>
          </p:cNvPr>
          <p:cNvSpPr>
            <a:spLocks/>
          </p:cNvSpPr>
          <p:nvPr/>
        </p:nvSpPr>
        <p:spPr bwMode="auto">
          <a:xfrm>
            <a:off x="9318243" y="2875374"/>
            <a:ext cx="323174" cy="325783"/>
          </a:xfrm>
          <a:custGeom>
            <a:avLst/>
            <a:gdLst/>
            <a:ahLst/>
            <a:cxnLst>
              <a:cxn ang="0">
                <a:pos x="359" y="7"/>
              </a:cxn>
              <a:cxn ang="0">
                <a:pos x="363" y="17"/>
              </a:cxn>
              <a:cxn ang="0">
                <a:pos x="363" y="20"/>
              </a:cxn>
              <a:cxn ang="0">
                <a:pos x="368" y="58"/>
              </a:cxn>
              <a:cxn ang="0">
                <a:pos x="391" y="87"/>
              </a:cxn>
              <a:cxn ang="0">
                <a:pos x="399" y="97"/>
              </a:cxn>
              <a:cxn ang="0">
                <a:pos x="381" y="103"/>
              </a:cxn>
              <a:cxn ang="0">
                <a:pos x="369" y="112"/>
              </a:cxn>
              <a:cxn ang="0">
                <a:pos x="369" y="125"/>
              </a:cxn>
              <a:cxn ang="0">
                <a:pos x="358" y="155"/>
              </a:cxn>
              <a:cxn ang="0">
                <a:pos x="359" y="176"/>
              </a:cxn>
              <a:cxn ang="0">
                <a:pos x="346" y="210"/>
              </a:cxn>
              <a:cxn ang="0">
                <a:pos x="333" y="226"/>
              </a:cxn>
              <a:cxn ang="0">
                <a:pos x="314" y="253"/>
              </a:cxn>
              <a:cxn ang="0">
                <a:pos x="308" y="273"/>
              </a:cxn>
              <a:cxn ang="0">
                <a:pos x="299" y="306"/>
              </a:cxn>
              <a:cxn ang="0">
                <a:pos x="281" y="306"/>
              </a:cxn>
              <a:cxn ang="0">
                <a:pos x="281" y="321"/>
              </a:cxn>
              <a:cxn ang="0">
                <a:pos x="301" y="332"/>
              </a:cxn>
              <a:cxn ang="0">
                <a:pos x="316" y="344"/>
              </a:cxn>
              <a:cxn ang="0">
                <a:pos x="329" y="366"/>
              </a:cxn>
              <a:cxn ang="0">
                <a:pos x="309" y="394"/>
              </a:cxn>
              <a:cxn ang="0">
                <a:pos x="296" y="404"/>
              </a:cxn>
              <a:cxn ang="0">
                <a:pos x="268" y="410"/>
              </a:cxn>
              <a:cxn ang="0">
                <a:pos x="256" y="417"/>
              </a:cxn>
              <a:cxn ang="0">
                <a:pos x="240" y="412"/>
              </a:cxn>
              <a:cxn ang="0">
                <a:pos x="226" y="415"/>
              </a:cxn>
              <a:cxn ang="0">
                <a:pos x="216" y="414"/>
              </a:cxn>
              <a:cxn ang="0">
                <a:pos x="203" y="401"/>
              </a:cxn>
              <a:cxn ang="0">
                <a:pos x="190" y="389"/>
              </a:cxn>
              <a:cxn ang="0">
                <a:pos x="176" y="394"/>
              </a:cxn>
              <a:cxn ang="0">
                <a:pos x="160" y="399"/>
              </a:cxn>
              <a:cxn ang="0">
                <a:pos x="142" y="387"/>
              </a:cxn>
              <a:cxn ang="0">
                <a:pos x="135" y="377"/>
              </a:cxn>
              <a:cxn ang="0">
                <a:pos x="120" y="362"/>
              </a:cxn>
              <a:cxn ang="0">
                <a:pos x="108" y="351"/>
              </a:cxn>
              <a:cxn ang="0">
                <a:pos x="93" y="336"/>
              </a:cxn>
              <a:cxn ang="0">
                <a:pos x="85" y="329"/>
              </a:cxn>
              <a:cxn ang="0">
                <a:pos x="78" y="317"/>
              </a:cxn>
              <a:cxn ang="0">
                <a:pos x="60" y="308"/>
              </a:cxn>
              <a:cxn ang="0">
                <a:pos x="49" y="301"/>
              </a:cxn>
              <a:cxn ang="0">
                <a:pos x="42" y="286"/>
              </a:cxn>
              <a:cxn ang="0">
                <a:pos x="30" y="259"/>
              </a:cxn>
              <a:cxn ang="0">
                <a:pos x="24" y="246"/>
              </a:cxn>
              <a:cxn ang="0">
                <a:pos x="14" y="231"/>
              </a:cxn>
              <a:cxn ang="0">
                <a:pos x="14" y="214"/>
              </a:cxn>
              <a:cxn ang="0">
                <a:pos x="0" y="208"/>
              </a:cxn>
              <a:cxn ang="0">
                <a:pos x="7" y="186"/>
              </a:cxn>
              <a:cxn ang="0">
                <a:pos x="15" y="170"/>
              </a:cxn>
              <a:cxn ang="0">
                <a:pos x="27" y="146"/>
              </a:cxn>
              <a:cxn ang="0">
                <a:pos x="50" y="143"/>
              </a:cxn>
              <a:cxn ang="0">
                <a:pos x="69" y="4"/>
              </a:cxn>
            </a:cxnLst>
            <a:rect l="0" t="0" r="r" b="b"/>
            <a:pathLst>
              <a:path w="402" h="417">
                <a:moveTo>
                  <a:pt x="69" y="4"/>
                </a:moveTo>
                <a:lnTo>
                  <a:pt x="359" y="0"/>
                </a:lnTo>
                <a:lnTo>
                  <a:pt x="358" y="4"/>
                </a:lnTo>
                <a:lnTo>
                  <a:pt x="358" y="5"/>
                </a:lnTo>
                <a:lnTo>
                  <a:pt x="359" y="7"/>
                </a:lnTo>
                <a:lnTo>
                  <a:pt x="359" y="7"/>
                </a:lnTo>
                <a:lnTo>
                  <a:pt x="359" y="9"/>
                </a:lnTo>
                <a:lnTo>
                  <a:pt x="359" y="10"/>
                </a:lnTo>
                <a:lnTo>
                  <a:pt x="361" y="10"/>
                </a:lnTo>
                <a:lnTo>
                  <a:pt x="363" y="17"/>
                </a:lnTo>
                <a:lnTo>
                  <a:pt x="366" y="22"/>
                </a:lnTo>
                <a:lnTo>
                  <a:pt x="366" y="23"/>
                </a:lnTo>
                <a:lnTo>
                  <a:pt x="366" y="23"/>
                </a:lnTo>
                <a:lnTo>
                  <a:pt x="364" y="22"/>
                </a:lnTo>
                <a:lnTo>
                  <a:pt x="363" y="20"/>
                </a:lnTo>
                <a:lnTo>
                  <a:pt x="363" y="22"/>
                </a:lnTo>
                <a:lnTo>
                  <a:pt x="363" y="25"/>
                </a:lnTo>
                <a:lnTo>
                  <a:pt x="369" y="40"/>
                </a:lnTo>
                <a:lnTo>
                  <a:pt x="369" y="50"/>
                </a:lnTo>
                <a:lnTo>
                  <a:pt x="368" y="58"/>
                </a:lnTo>
                <a:lnTo>
                  <a:pt x="371" y="67"/>
                </a:lnTo>
                <a:lnTo>
                  <a:pt x="376" y="75"/>
                </a:lnTo>
                <a:lnTo>
                  <a:pt x="381" y="75"/>
                </a:lnTo>
                <a:lnTo>
                  <a:pt x="391" y="82"/>
                </a:lnTo>
                <a:lnTo>
                  <a:pt x="391" y="87"/>
                </a:lnTo>
                <a:lnTo>
                  <a:pt x="396" y="87"/>
                </a:lnTo>
                <a:lnTo>
                  <a:pt x="401" y="88"/>
                </a:lnTo>
                <a:lnTo>
                  <a:pt x="401" y="92"/>
                </a:lnTo>
                <a:lnTo>
                  <a:pt x="402" y="92"/>
                </a:lnTo>
                <a:lnTo>
                  <a:pt x="399" y="97"/>
                </a:lnTo>
                <a:lnTo>
                  <a:pt x="396" y="98"/>
                </a:lnTo>
                <a:lnTo>
                  <a:pt x="391" y="98"/>
                </a:lnTo>
                <a:lnTo>
                  <a:pt x="389" y="102"/>
                </a:lnTo>
                <a:lnTo>
                  <a:pt x="384" y="102"/>
                </a:lnTo>
                <a:lnTo>
                  <a:pt x="381" y="103"/>
                </a:lnTo>
                <a:lnTo>
                  <a:pt x="376" y="105"/>
                </a:lnTo>
                <a:lnTo>
                  <a:pt x="376" y="107"/>
                </a:lnTo>
                <a:lnTo>
                  <a:pt x="377" y="108"/>
                </a:lnTo>
                <a:lnTo>
                  <a:pt x="376" y="112"/>
                </a:lnTo>
                <a:lnTo>
                  <a:pt x="369" y="112"/>
                </a:lnTo>
                <a:lnTo>
                  <a:pt x="368" y="113"/>
                </a:lnTo>
                <a:lnTo>
                  <a:pt x="368" y="116"/>
                </a:lnTo>
                <a:lnTo>
                  <a:pt x="364" y="121"/>
                </a:lnTo>
                <a:lnTo>
                  <a:pt x="368" y="123"/>
                </a:lnTo>
                <a:lnTo>
                  <a:pt x="369" y="125"/>
                </a:lnTo>
                <a:lnTo>
                  <a:pt x="366" y="128"/>
                </a:lnTo>
                <a:lnTo>
                  <a:pt x="364" y="135"/>
                </a:lnTo>
                <a:lnTo>
                  <a:pt x="363" y="145"/>
                </a:lnTo>
                <a:lnTo>
                  <a:pt x="358" y="151"/>
                </a:lnTo>
                <a:lnTo>
                  <a:pt x="358" y="155"/>
                </a:lnTo>
                <a:lnTo>
                  <a:pt x="356" y="156"/>
                </a:lnTo>
                <a:lnTo>
                  <a:pt x="354" y="161"/>
                </a:lnTo>
                <a:lnTo>
                  <a:pt x="358" y="171"/>
                </a:lnTo>
                <a:lnTo>
                  <a:pt x="359" y="176"/>
                </a:lnTo>
                <a:lnTo>
                  <a:pt x="359" y="176"/>
                </a:lnTo>
                <a:lnTo>
                  <a:pt x="359" y="178"/>
                </a:lnTo>
                <a:lnTo>
                  <a:pt x="356" y="185"/>
                </a:lnTo>
                <a:lnTo>
                  <a:pt x="356" y="191"/>
                </a:lnTo>
                <a:lnTo>
                  <a:pt x="349" y="203"/>
                </a:lnTo>
                <a:lnTo>
                  <a:pt x="346" y="210"/>
                </a:lnTo>
                <a:lnTo>
                  <a:pt x="344" y="210"/>
                </a:lnTo>
                <a:lnTo>
                  <a:pt x="339" y="210"/>
                </a:lnTo>
                <a:lnTo>
                  <a:pt x="339" y="213"/>
                </a:lnTo>
                <a:lnTo>
                  <a:pt x="334" y="223"/>
                </a:lnTo>
                <a:lnTo>
                  <a:pt x="333" y="226"/>
                </a:lnTo>
                <a:lnTo>
                  <a:pt x="326" y="229"/>
                </a:lnTo>
                <a:lnTo>
                  <a:pt x="323" y="238"/>
                </a:lnTo>
                <a:lnTo>
                  <a:pt x="319" y="253"/>
                </a:lnTo>
                <a:lnTo>
                  <a:pt x="316" y="253"/>
                </a:lnTo>
                <a:lnTo>
                  <a:pt x="314" y="253"/>
                </a:lnTo>
                <a:lnTo>
                  <a:pt x="313" y="256"/>
                </a:lnTo>
                <a:lnTo>
                  <a:pt x="308" y="261"/>
                </a:lnTo>
                <a:lnTo>
                  <a:pt x="306" y="266"/>
                </a:lnTo>
                <a:lnTo>
                  <a:pt x="308" y="268"/>
                </a:lnTo>
                <a:lnTo>
                  <a:pt x="308" y="273"/>
                </a:lnTo>
                <a:lnTo>
                  <a:pt x="304" y="279"/>
                </a:lnTo>
                <a:lnTo>
                  <a:pt x="303" y="284"/>
                </a:lnTo>
                <a:lnTo>
                  <a:pt x="303" y="294"/>
                </a:lnTo>
                <a:lnTo>
                  <a:pt x="303" y="304"/>
                </a:lnTo>
                <a:lnTo>
                  <a:pt x="299" y="306"/>
                </a:lnTo>
                <a:lnTo>
                  <a:pt x="298" y="309"/>
                </a:lnTo>
                <a:lnTo>
                  <a:pt x="294" y="308"/>
                </a:lnTo>
                <a:lnTo>
                  <a:pt x="291" y="306"/>
                </a:lnTo>
                <a:lnTo>
                  <a:pt x="288" y="308"/>
                </a:lnTo>
                <a:lnTo>
                  <a:pt x="281" y="306"/>
                </a:lnTo>
                <a:lnTo>
                  <a:pt x="281" y="311"/>
                </a:lnTo>
                <a:lnTo>
                  <a:pt x="279" y="312"/>
                </a:lnTo>
                <a:lnTo>
                  <a:pt x="276" y="317"/>
                </a:lnTo>
                <a:lnTo>
                  <a:pt x="278" y="321"/>
                </a:lnTo>
                <a:lnTo>
                  <a:pt x="281" y="321"/>
                </a:lnTo>
                <a:lnTo>
                  <a:pt x="291" y="321"/>
                </a:lnTo>
                <a:lnTo>
                  <a:pt x="294" y="324"/>
                </a:lnTo>
                <a:lnTo>
                  <a:pt x="298" y="327"/>
                </a:lnTo>
                <a:lnTo>
                  <a:pt x="299" y="331"/>
                </a:lnTo>
                <a:lnTo>
                  <a:pt x="301" y="332"/>
                </a:lnTo>
                <a:lnTo>
                  <a:pt x="306" y="339"/>
                </a:lnTo>
                <a:lnTo>
                  <a:pt x="309" y="341"/>
                </a:lnTo>
                <a:lnTo>
                  <a:pt x="309" y="342"/>
                </a:lnTo>
                <a:lnTo>
                  <a:pt x="311" y="344"/>
                </a:lnTo>
                <a:lnTo>
                  <a:pt x="316" y="344"/>
                </a:lnTo>
                <a:lnTo>
                  <a:pt x="319" y="347"/>
                </a:lnTo>
                <a:lnTo>
                  <a:pt x="321" y="352"/>
                </a:lnTo>
                <a:lnTo>
                  <a:pt x="324" y="356"/>
                </a:lnTo>
                <a:lnTo>
                  <a:pt x="326" y="364"/>
                </a:lnTo>
                <a:lnTo>
                  <a:pt x="329" y="366"/>
                </a:lnTo>
                <a:lnTo>
                  <a:pt x="329" y="374"/>
                </a:lnTo>
                <a:lnTo>
                  <a:pt x="323" y="382"/>
                </a:lnTo>
                <a:lnTo>
                  <a:pt x="316" y="391"/>
                </a:lnTo>
                <a:lnTo>
                  <a:pt x="314" y="389"/>
                </a:lnTo>
                <a:lnTo>
                  <a:pt x="309" y="394"/>
                </a:lnTo>
                <a:lnTo>
                  <a:pt x="306" y="396"/>
                </a:lnTo>
                <a:lnTo>
                  <a:pt x="304" y="397"/>
                </a:lnTo>
                <a:lnTo>
                  <a:pt x="303" y="401"/>
                </a:lnTo>
                <a:lnTo>
                  <a:pt x="303" y="401"/>
                </a:lnTo>
                <a:lnTo>
                  <a:pt x="296" y="404"/>
                </a:lnTo>
                <a:lnTo>
                  <a:pt x="293" y="407"/>
                </a:lnTo>
                <a:lnTo>
                  <a:pt x="288" y="409"/>
                </a:lnTo>
                <a:lnTo>
                  <a:pt x="283" y="409"/>
                </a:lnTo>
                <a:lnTo>
                  <a:pt x="274" y="409"/>
                </a:lnTo>
                <a:lnTo>
                  <a:pt x="268" y="410"/>
                </a:lnTo>
                <a:lnTo>
                  <a:pt x="265" y="410"/>
                </a:lnTo>
                <a:lnTo>
                  <a:pt x="263" y="412"/>
                </a:lnTo>
                <a:lnTo>
                  <a:pt x="260" y="410"/>
                </a:lnTo>
                <a:lnTo>
                  <a:pt x="256" y="414"/>
                </a:lnTo>
                <a:lnTo>
                  <a:pt x="256" y="417"/>
                </a:lnTo>
                <a:lnTo>
                  <a:pt x="255" y="417"/>
                </a:lnTo>
                <a:lnTo>
                  <a:pt x="248" y="415"/>
                </a:lnTo>
                <a:lnTo>
                  <a:pt x="248" y="412"/>
                </a:lnTo>
                <a:lnTo>
                  <a:pt x="243" y="410"/>
                </a:lnTo>
                <a:lnTo>
                  <a:pt x="240" y="412"/>
                </a:lnTo>
                <a:lnTo>
                  <a:pt x="233" y="410"/>
                </a:lnTo>
                <a:lnTo>
                  <a:pt x="228" y="409"/>
                </a:lnTo>
                <a:lnTo>
                  <a:pt x="226" y="410"/>
                </a:lnTo>
                <a:lnTo>
                  <a:pt x="225" y="414"/>
                </a:lnTo>
                <a:lnTo>
                  <a:pt x="226" y="415"/>
                </a:lnTo>
                <a:lnTo>
                  <a:pt x="226" y="417"/>
                </a:lnTo>
                <a:lnTo>
                  <a:pt x="225" y="415"/>
                </a:lnTo>
                <a:lnTo>
                  <a:pt x="218" y="415"/>
                </a:lnTo>
                <a:lnTo>
                  <a:pt x="218" y="415"/>
                </a:lnTo>
                <a:lnTo>
                  <a:pt x="216" y="414"/>
                </a:lnTo>
                <a:lnTo>
                  <a:pt x="216" y="410"/>
                </a:lnTo>
                <a:lnTo>
                  <a:pt x="215" y="409"/>
                </a:lnTo>
                <a:lnTo>
                  <a:pt x="213" y="404"/>
                </a:lnTo>
                <a:lnTo>
                  <a:pt x="210" y="402"/>
                </a:lnTo>
                <a:lnTo>
                  <a:pt x="203" y="401"/>
                </a:lnTo>
                <a:lnTo>
                  <a:pt x="201" y="399"/>
                </a:lnTo>
                <a:lnTo>
                  <a:pt x="200" y="396"/>
                </a:lnTo>
                <a:lnTo>
                  <a:pt x="196" y="391"/>
                </a:lnTo>
                <a:lnTo>
                  <a:pt x="195" y="389"/>
                </a:lnTo>
                <a:lnTo>
                  <a:pt x="190" y="389"/>
                </a:lnTo>
                <a:lnTo>
                  <a:pt x="186" y="392"/>
                </a:lnTo>
                <a:lnTo>
                  <a:pt x="185" y="394"/>
                </a:lnTo>
                <a:lnTo>
                  <a:pt x="180" y="396"/>
                </a:lnTo>
                <a:lnTo>
                  <a:pt x="176" y="396"/>
                </a:lnTo>
                <a:lnTo>
                  <a:pt x="176" y="394"/>
                </a:lnTo>
                <a:lnTo>
                  <a:pt x="173" y="394"/>
                </a:lnTo>
                <a:lnTo>
                  <a:pt x="168" y="394"/>
                </a:lnTo>
                <a:lnTo>
                  <a:pt x="165" y="396"/>
                </a:lnTo>
                <a:lnTo>
                  <a:pt x="163" y="399"/>
                </a:lnTo>
                <a:lnTo>
                  <a:pt x="160" y="399"/>
                </a:lnTo>
                <a:lnTo>
                  <a:pt x="155" y="397"/>
                </a:lnTo>
                <a:lnTo>
                  <a:pt x="150" y="394"/>
                </a:lnTo>
                <a:lnTo>
                  <a:pt x="148" y="391"/>
                </a:lnTo>
                <a:lnTo>
                  <a:pt x="145" y="391"/>
                </a:lnTo>
                <a:lnTo>
                  <a:pt x="142" y="387"/>
                </a:lnTo>
                <a:lnTo>
                  <a:pt x="142" y="384"/>
                </a:lnTo>
                <a:lnTo>
                  <a:pt x="140" y="384"/>
                </a:lnTo>
                <a:lnTo>
                  <a:pt x="140" y="382"/>
                </a:lnTo>
                <a:lnTo>
                  <a:pt x="138" y="381"/>
                </a:lnTo>
                <a:lnTo>
                  <a:pt x="135" y="377"/>
                </a:lnTo>
                <a:lnTo>
                  <a:pt x="132" y="376"/>
                </a:lnTo>
                <a:lnTo>
                  <a:pt x="132" y="369"/>
                </a:lnTo>
                <a:lnTo>
                  <a:pt x="132" y="367"/>
                </a:lnTo>
                <a:lnTo>
                  <a:pt x="128" y="364"/>
                </a:lnTo>
                <a:lnTo>
                  <a:pt x="120" y="362"/>
                </a:lnTo>
                <a:lnTo>
                  <a:pt x="118" y="361"/>
                </a:lnTo>
                <a:lnTo>
                  <a:pt x="118" y="356"/>
                </a:lnTo>
                <a:lnTo>
                  <a:pt x="117" y="354"/>
                </a:lnTo>
                <a:lnTo>
                  <a:pt x="112" y="352"/>
                </a:lnTo>
                <a:lnTo>
                  <a:pt x="108" y="351"/>
                </a:lnTo>
                <a:lnTo>
                  <a:pt x="108" y="344"/>
                </a:lnTo>
                <a:lnTo>
                  <a:pt x="107" y="342"/>
                </a:lnTo>
                <a:lnTo>
                  <a:pt x="98" y="337"/>
                </a:lnTo>
                <a:lnTo>
                  <a:pt x="97" y="337"/>
                </a:lnTo>
                <a:lnTo>
                  <a:pt x="93" y="336"/>
                </a:lnTo>
                <a:lnTo>
                  <a:pt x="92" y="337"/>
                </a:lnTo>
                <a:lnTo>
                  <a:pt x="87" y="336"/>
                </a:lnTo>
                <a:lnTo>
                  <a:pt x="82" y="332"/>
                </a:lnTo>
                <a:lnTo>
                  <a:pt x="83" y="331"/>
                </a:lnTo>
                <a:lnTo>
                  <a:pt x="85" y="329"/>
                </a:lnTo>
                <a:lnTo>
                  <a:pt x="88" y="326"/>
                </a:lnTo>
                <a:lnTo>
                  <a:pt x="88" y="322"/>
                </a:lnTo>
                <a:lnTo>
                  <a:pt x="87" y="321"/>
                </a:lnTo>
                <a:lnTo>
                  <a:pt x="83" y="321"/>
                </a:lnTo>
                <a:lnTo>
                  <a:pt x="78" y="317"/>
                </a:lnTo>
                <a:lnTo>
                  <a:pt x="77" y="316"/>
                </a:lnTo>
                <a:lnTo>
                  <a:pt x="73" y="312"/>
                </a:lnTo>
                <a:lnTo>
                  <a:pt x="69" y="312"/>
                </a:lnTo>
                <a:lnTo>
                  <a:pt x="64" y="311"/>
                </a:lnTo>
                <a:lnTo>
                  <a:pt x="60" y="308"/>
                </a:lnTo>
                <a:lnTo>
                  <a:pt x="59" y="304"/>
                </a:lnTo>
                <a:lnTo>
                  <a:pt x="60" y="301"/>
                </a:lnTo>
                <a:lnTo>
                  <a:pt x="59" y="299"/>
                </a:lnTo>
                <a:lnTo>
                  <a:pt x="50" y="299"/>
                </a:lnTo>
                <a:lnTo>
                  <a:pt x="49" y="301"/>
                </a:lnTo>
                <a:lnTo>
                  <a:pt x="44" y="301"/>
                </a:lnTo>
                <a:lnTo>
                  <a:pt x="40" y="298"/>
                </a:lnTo>
                <a:lnTo>
                  <a:pt x="39" y="291"/>
                </a:lnTo>
                <a:lnTo>
                  <a:pt x="40" y="288"/>
                </a:lnTo>
                <a:lnTo>
                  <a:pt x="42" y="286"/>
                </a:lnTo>
                <a:lnTo>
                  <a:pt x="44" y="281"/>
                </a:lnTo>
                <a:lnTo>
                  <a:pt x="42" y="278"/>
                </a:lnTo>
                <a:lnTo>
                  <a:pt x="37" y="269"/>
                </a:lnTo>
                <a:lnTo>
                  <a:pt x="32" y="261"/>
                </a:lnTo>
                <a:lnTo>
                  <a:pt x="30" y="259"/>
                </a:lnTo>
                <a:lnTo>
                  <a:pt x="25" y="254"/>
                </a:lnTo>
                <a:lnTo>
                  <a:pt x="27" y="253"/>
                </a:lnTo>
                <a:lnTo>
                  <a:pt x="27" y="251"/>
                </a:lnTo>
                <a:lnTo>
                  <a:pt x="24" y="248"/>
                </a:lnTo>
                <a:lnTo>
                  <a:pt x="24" y="246"/>
                </a:lnTo>
                <a:lnTo>
                  <a:pt x="24" y="244"/>
                </a:lnTo>
                <a:lnTo>
                  <a:pt x="27" y="241"/>
                </a:lnTo>
                <a:lnTo>
                  <a:pt x="24" y="238"/>
                </a:lnTo>
                <a:lnTo>
                  <a:pt x="15" y="234"/>
                </a:lnTo>
                <a:lnTo>
                  <a:pt x="14" y="231"/>
                </a:lnTo>
                <a:lnTo>
                  <a:pt x="14" y="226"/>
                </a:lnTo>
                <a:lnTo>
                  <a:pt x="12" y="221"/>
                </a:lnTo>
                <a:lnTo>
                  <a:pt x="14" y="219"/>
                </a:lnTo>
                <a:lnTo>
                  <a:pt x="10" y="216"/>
                </a:lnTo>
                <a:lnTo>
                  <a:pt x="14" y="214"/>
                </a:lnTo>
                <a:lnTo>
                  <a:pt x="14" y="211"/>
                </a:lnTo>
                <a:lnTo>
                  <a:pt x="10" y="211"/>
                </a:lnTo>
                <a:lnTo>
                  <a:pt x="4" y="214"/>
                </a:lnTo>
                <a:lnTo>
                  <a:pt x="0" y="213"/>
                </a:lnTo>
                <a:lnTo>
                  <a:pt x="0" y="208"/>
                </a:lnTo>
                <a:lnTo>
                  <a:pt x="9" y="200"/>
                </a:lnTo>
                <a:lnTo>
                  <a:pt x="12" y="196"/>
                </a:lnTo>
                <a:lnTo>
                  <a:pt x="10" y="191"/>
                </a:lnTo>
                <a:lnTo>
                  <a:pt x="7" y="190"/>
                </a:lnTo>
                <a:lnTo>
                  <a:pt x="7" y="186"/>
                </a:lnTo>
                <a:lnTo>
                  <a:pt x="12" y="185"/>
                </a:lnTo>
                <a:lnTo>
                  <a:pt x="15" y="180"/>
                </a:lnTo>
                <a:lnTo>
                  <a:pt x="12" y="176"/>
                </a:lnTo>
                <a:lnTo>
                  <a:pt x="12" y="173"/>
                </a:lnTo>
                <a:lnTo>
                  <a:pt x="15" y="170"/>
                </a:lnTo>
                <a:lnTo>
                  <a:pt x="19" y="170"/>
                </a:lnTo>
                <a:lnTo>
                  <a:pt x="27" y="161"/>
                </a:lnTo>
                <a:lnTo>
                  <a:pt x="29" y="155"/>
                </a:lnTo>
                <a:lnTo>
                  <a:pt x="27" y="153"/>
                </a:lnTo>
                <a:lnTo>
                  <a:pt x="27" y="146"/>
                </a:lnTo>
                <a:lnTo>
                  <a:pt x="32" y="145"/>
                </a:lnTo>
                <a:lnTo>
                  <a:pt x="37" y="145"/>
                </a:lnTo>
                <a:lnTo>
                  <a:pt x="42" y="146"/>
                </a:lnTo>
                <a:lnTo>
                  <a:pt x="45" y="143"/>
                </a:lnTo>
                <a:lnTo>
                  <a:pt x="50" y="143"/>
                </a:lnTo>
                <a:lnTo>
                  <a:pt x="49" y="57"/>
                </a:lnTo>
                <a:lnTo>
                  <a:pt x="49" y="55"/>
                </a:lnTo>
                <a:lnTo>
                  <a:pt x="49" y="48"/>
                </a:lnTo>
                <a:lnTo>
                  <a:pt x="72" y="45"/>
                </a:lnTo>
                <a:lnTo>
                  <a:pt x="69" y="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89" name="9Slide.vn 87">
            <a:extLst>
              <a:ext uri="{FF2B5EF4-FFF2-40B4-BE49-F238E27FC236}">
                <a16:creationId xmlns:a16="http://schemas.microsoft.com/office/drawing/2014/main" id="{109528D0-74EF-426A-A97D-6F28F902B051}"/>
              </a:ext>
            </a:extLst>
          </p:cNvPr>
          <p:cNvSpPr>
            <a:spLocks/>
          </p:cNvSpPr>
          <p:nvPr/>
        </p:nvSpPr>
        <p:spPr bwMode="auto">
          <a:xfrm>
            <a:off x="9540124" y="3003193"/>
            <a:ext cx="295842" cy="196405"/>
          </a:xfrm>
          <a:custGeom>
            <a:avLst/>
            <a:gdLst/>
            <a:ahLst/>
            <a:cxnLst>
              <a:cxn ang="0">
                <a:pos x="50" y="201"/>
              </a:cxn>
              <a:cxn ang="0">
                <a:pos x="43" y="184"/>
              </a:cxn>
              <a:cxn ang="0">
                <a:pos x="33" y="179"/>
              </a:cxn>
              <a:cxn ang="0">
                <a:pos x="25" y="169"/>
              </a:cxn>
              <a:cxn ang="0">
                <a:pos x="18" y="161"/>
              </a:cxn>
              <a:cxn ang="0">
                <a:pos x="2" y="158"/>
              </a:cxn>
              <a:cxn ang="0">
                <a:pos x="5" y="148"/>
              </a:cxn>
              <a:cxn ang="0">
                <a:pos x="15" y="143"/>
              </a:cxn>
              <a:cxn ang="0">
                <a:pos x="23" y="143"/>
              </a:cxn>
              <a:cxn ang="0">
                <a:pos x="27" y="121"/>
              </a:cxn>
              <a:cxn ang="0">
                <a:pos x="32" y="105"/>
              </a:cxn>
              <a:cxn ang="0">
                <a:pos x="37" y="93"/>
              </a:cxn>
              <a:cxn ang="0">
                <a:pos x="43" y="90"/>
              </a:cxn>
              <a:cxn ang="0">
                <a:pos x="57" y="63"/>
              </a:cxn>
              <a:cxn ang="0">
                <a:pos x="63" y="47"/>
              </a:cxn>
              <a:cxn ang="0">
                <a:pos x="73" y="40"/>
              </a:cxn>
              <a:cxn ang="0">
                <a:pos x="83" y="15"/>
              </a:cxn>
              <a:cxn ang="0">
                <a:pos x="92" y="15"/>
              </a:cxn>
              <a:cxn ang="0">
                <a:pos x="105" y="0"/>
              </a:cxn>
              <a:cxn ang="0">
                <a:pos x="118" y="7"/>
              </a:cxn>
              <a:cxn ang="0">
                <a:pos x="131" y="2"/>
              </a:cxn>
              <a:cxn ang="0">
                <a:pos x="141" y="3"/>
              </a:cxn>
              <a:cxn ang="0">
                <a:pos x="153" y="7"/>
              </a:cxn>
              <a:cxn ang="0">
                <a:pos x="166" y="12"/>
              </a:cxn>
              <a:cxn ang="0">
                <a:pos x="185" y="23"/>
              </a:cxn>
              <a:cxn ang="0">
                <a:pos x="191" y="28"/>
              </a:cxn>
              <a:cxn ang="0">
                <a:pos x="208" y="38"/>
              </a:cxn>
              <a:cxn ang="0">
                <a:pos x="214" y="50"/>
              </a:cxn>
              <a:cxn ang="0">
                <a:pos x="219" y="60"/>
              </a:cxn>
              <a:cxn ang="0">
                <a:pos x="218" y="75"/>
              </a:cxn>
              <a:cxn ang="0">
                <a:pos x="211" y="88"/>
              </a:cxn>
              <a:cxn ang="0">
                <a:pos x="228" y="86"/>
              </a:cxn>
              <a:cxn ang="0">
                <a:pos x="238" y="90"/>
              </a:cxn>
              <a:cxn ang="0">
                <a:pos x="249" y="113"/>
              </a:cxn>
              <a:cxn ang="0">
                <a:pos x="261" y="128"/>
              </a:cxn>
              <a:cxn ang="0">
                <a:pos x="369" y="151"/>
              </a:cxn>
              <a:cxn ang="0">
                <a:pos x="264" y="219"/>
              </a:cxn>
              <a:cxn ang="0">
                <a:pos x="249" y="226"/>
              </a:cxn>
              <a:cxn ang="0">
                <a:pos x="236" y="236"/>
              </a:cxn>
              <a:cxn ang="0">
                <a:pos x="218" y="243"/>
              </a:cxn>
              <a:cxn ang="0">
                <a:pos x="203" y="244"/>
              </a:cxn>
              <a:cxn ang="0">
                <a:pos x="193" y="236"/>
              </a:cxn>
              <a:cxn ang="0">
                <a:pos x="175" y="239"/>
              </a:cxn>
              <a:cxn ang="0">
                <a:pos x="161" y="252"/>
              </a:cxn>
              <a:cxn ang="0">
                <a:pos x="148" y="251"/>
              </a:cxn>
              <a:cxn ang="0">
                <a:pos x="128" y="251"/>
              </a:cxn>
              <a:cxn ang="0">
                <a:pos x="113" y="241"/>
              </a:cxn>
              <a:cxn ang="0">
                <a:pos x="87" y="231"/>
              </a:cxn>
              <a:cxn ang="0">
                <a:pos x="72" y="231"/>
              </a:cxn>
              <a:cxn ang="0">
                <a:pos x="63" y="213"/>
              </a:cxn>
              <a:cxn ang="0">
                <a:pos x="53" y="211"/>
              </a:cxn>
            </a:cxnLst>
            <a:rect l="0" t="0" r="r" b="b"/>
            <a:pathLst>
              <a:path w="369" h="252">
                <a:moveTo>
                  <a:pt x="53" y="211"/>
                </a:moveTo>
                <a:lnTo>
                  <a:pt x="53" y="203"/>
                </a:lnTo>
                <a:lnTo>
                  <a:pt x="50" y="201"/>
                </a:lnTo>
                <a:lnTo>
                  <a:pt x="48" y="193"/>
                </a:lnTo>
                <a:lnTo>
                  <a:pt x="45" y="189"/>
                </a:lnTo>
                <a:lnTo>
                  <a:pt x="43" y="184"/>
                </a:lnTo>
                <a:lnTo>
                  <a:pt x="40" y="181"/>
                </a:lnTo>
                <a:lnTo>
                  <a:pt x="35" y="181"/>
                </a:lnTo>
                <a:lnTo>
                  <a:pt x="33" y="179"/>
                </a:lnTo>
                <a:lnTo>
                  <a:pt x="33" y="178"/>
                </a:lnTo>
                <a:lnTo>
                  <a:pt x="30" y="176"/>
                </a:lnTo>
                <a:lnTo>
                  <a:pt x="25" y="169"/>
                </a:lnTo>
                <a:lnTo>
                  <a:pt x="23" y="168"/>
                </a:lnTo>
                <a:lnTo>
                  <a:pt x="22" y="164"/>
                </a:lnTo>
                <a:lnTo>
                  <a:pt x="18" y="161"/>
                </a:lnTo>
                <a:lnTo>
                  <a:pt x="15" y="158"/>
                </a:lnTo>
                <a:lnTo>
                  <a:pt x="5" y="158"/>
                </a:lnTo>
                <a:lnTo>
                  <a:pt x="2" y="158"/>
                </a:lnTo>
                <a:lnTo>
                  <a:pt x="0" y="154"/>
                </a:lnTo>
                <a:lnTo>
                  <a:pt x="3" y="149"/>
                </a:lnTo>
                <a:lnTo>
                  <a:pt x="5" y="148"/>
                </a:lnTo>
                <a:lnTo>
                  <a:pt x="5" y="143"/>
                </a:lnTo>
                <a:lnTo>
                  <a:pt x="12" y="145"/>
                </a:lnTo>
                <a:lnTo>
                  <a:pt x="15" y="143"/>
                </a:lnTo>
                <a:lnTo>
                  <a:pt x="18" y="145"/>
                </a:lnTo>
                <a:lnTo>
                  <a:pt x="22" y="146"/>
                </a:lnTo>
                <a:lnTo>
                  <a:pt x="23" y="143"/>
                </a:lnTo>
                <a:lnTo>
                  <a:pt x="27" y="141"/>
                </a:lnTo>
                <a:lnTo>
                  <a:pt x="27" y="131"/>
                </a:lnTo>
                <a:lnTo>
                  <a:pt x="27" y="121"/>
                </a:lnTo>
                <a:lnTo>
                  <a:pt x="28" y="116"/>
                </a:lnTo>
                <a:lnTo>
                  <a:pt x="32" y="110"/>
                </a:lnTo>
                <a:lnTo>
                  <a:pt x="32" y="105"/>
                </a:lnTo>
                <a:lnTo>
                  <a:pt x="30" y="103"/>
                </a:lnTo>
                <a:lnTo>
                  <a:pt x="32" y="98"/>
                </a:lnTo>
                <a:lnTo>
                  <a:pt x="37" y="93"/>
                </a:lnTo>
                <a:lnTo>
                  <a:pt x="38" y="90"/>
                </a:lnTo>
                <a:lnTo>
                  <a:pt x="40" y="90"/>
                </a:lnTo>
                <a:lnTo>
                  <a:pt x="43" y="90"/>
                </a:lnTo>
                <a:lnTo>
                  <a:pt x="47" y="75"/>
                </a:lnTo>
                <a:lnTo>
                  <a:pt x="50" y="66"/>
                </a:lnTo>
                <a:lnTo>
                  <a:pt x="57" y="63"/>
                </a:lnTo>
                <a:lnTo>
                  <a:pt x="58" y="60"/>
                </a:lnTo>
                <a:lnTo>
                  <a:pt x="63" y="50"/>
                </a:lnTo>
                <a:lnTo>
                  <a:pt x="63" y="47"/>
                </a:lnTo>
                <a:lnTo>
                  <a:pt x="68" y="47"/>
                </a:lnTo>
                <a:lnTo>
                  <a:pt x="70" y="47"/>
                </a:lnTo>
                <a:lnTo>
                  <a:pt x="73" y="40"/>
                </a:lnTo>
                <a:lnTo>
                  <a:pt x="80" y="28"/>
                </a:lnTo>
                <a:lnTo>
                  <a:pt x="80" y="22"/>
                </a:lnTo>
                <a:lnTo>
                  <a:pt x="83" y="15"/>
                </a:lnTo>
                <a:lnTo>
                  <a:pt x="83" y="13"/>
                </a:lnTo>
                <a:lnTo>
                  <a:pt x="87" y="15"/>
                </a:lnTo>
                <a:lnTo>
                  <a:pt x="92" y="15"/>
                </a:lnTo>
                <a:lnTo>
                  <a:pt x="93" y="12"/>
                </a:lnTo>
                <a:lnTo>
                  <a:pt x="98" y="12"/>
                </a:lnTo>
                <a:lnTo>
                  <a:pt x="105" y="0"/>
                </a:lnTo>
                <a:lnTo>
                  <a:pt x="106" y="2"/>
                </a:lnTo>
                <a:lnTo>
                  <a:pt x="108" y="3"/>
                </a:lnTo>
                <a:lnTo>
                  <a:pt x="118" y="7"/>
                </a:lnTo>
                <a:lnTo>
                  <a:pt x="123" y="7"/>
                </a:lnTo>
                <a:lnTo>
                  <a:pt x="126" y="3"/>
                </a:lnTo>
                <a:lnTo>
                  <a:pt x="131" y="2"/>
                </a:lnTo>
                <a:lnTo>
                  <a:pt x="135" y="5"/>
                </a:lnTo>
                <a:lnTo>
                  <a:pt x="136" y="3"/>
                </a:lnTo>
                <a:lnTo>
                  <a:pt x="141" y="3"/>
                </a:lnTo>
                <a:lnTo>
                  <a:pt x="148" y="8"/>
                </a:lnTo>
                <a:lnTo>
                  <a:pt x="150" y="8"/>
                </a:lnTo>
                <a:lnTo>
                  <a:pt x="153" y="7"/>
                </a:lnTo>
                <a:lnTo>
                  <a:pt x="158" y="8"/>
                </a:lnTo>
                <a:lnTo>
                  <a:pt x="163" y="12"/>
                </a:lnTo>
                <a:lnTo>
                  <a:pt x="166" y="12"/>
                </a:lnTo>
                <a:lnTo>
                  <a:pt x="175" y="20"/>
                </a:lnTo>
                <a:lnTo>
                  <a:pt x="176" y="23"/>
                </a:lnTo>
                <a:lnTo>
                  <a:pt x="185" y="23"/>
                </a:lnTo>
                <a:lnTo>
                  <a:pt x="185" y="25"/>
                </a:lnTo>
                <a:lnTo>
                  <a:pt x="190" y="25"/>
                </a:lnTo>
                <a:lnTo>
                  <a:pt x="191" y="28"/>
                </a:lnTo>
                <a:lnTo>
                  <a:pt x="196" y="32"/>
                </a:lnTo>
                <a:lnTo>
                  <a:pt x="203" y="37"/>
                </a:lnTo>
                <a:lnTo>
                  <a:pt x="208" y="38"/>
                </a:lnTo>
                <a:lnTo>
                  <a:pt x="213" y="43"/>
                </a:lnTo>
                <a:lnTo>
                  <a:pt x="213" y="48"/>
                </a:lnTo>
                <a:lnTo>
                  <a:pt x="214" y="50"/>
                </a:lnTo>
                <a:lnTo>
                  <a:pt x="218" y="51"/>
                </a:lnTo>
                <a:lnTo>
                  <a:pt x="224" y="58"/>
                </a:lnTo>
                <a:lnTo>
                  <a:pt x="219" y="60"/>
                </a:lnTo>
                <a:lnTo>
                  <a:pt x="218" y="65"/>
                </a:lnTo>
                <a:lnTo>
                  <a:pt x="216" y="70"/>
                </a:lnTo>
                <a:lnTo>
                  <a:pt x="218" y="75"/>
                </a:lnTo>
                <a:lnTo>
                  <a:pt x="214" y="78"/>
                </a:lnTo>
                <a:lnTo>
                  <a:pt x="214" y="83"/>
                </a:lnTo>
                <a:lnTo>
                  <a:pt x="211" y="88"/>
                </a:lnTo>
                <a:lnTo>
                  <a:pt x="213" y="90"/>
                </a:lnTo>
                <a:lnTo>
                  <a:pt x="223" y="90"/>
                </a:lnTo>
                <a:lnTo>
                  <a:pt x="228" y="86"/>
                </a:lnTo>
                <a:lnTo>
                  <a:pt x="234" y="85"/>
                </a:lnTo>
                <a:lnTo>
                  <a:pt x="239" y="88"/>
                </a:lnTo>
                <a:lnTo>
                  <a:pt x="238" y="90"/>
                </a:lnTo>
                <a:lnTo>
                  <a:pt x="239" y="98"/>
                </a:lnTo>
                <a:lnTo>
                  <a:pt x="243" y="110"/>
                </a:lnTo>
                <a:lnTo>
                  <a:pt x="249" y="113"/>
                </a:lnTo>
                <a:lnTo>
                  <a:pt x="248" y="120"/>
                </a:lnTo>
                <a:lnTo>
                  <a:pt x="251" y="126"/>
                </a:lnTo>
                <a:lnTo>
                  <a:pt x="261" y="128"/>
                </a:lnTo>
                <a:lnTo>
                  <a:pt x="266" y="133"/>
                </a:lnTo>
                <a:lnTo>
                  <a:pt x="337" y="153"/>
                </a:lnTo>
                <a:lnTo>
                  <a:pt x="369" y="151"/>
                </a:lnTo>
                <a:lnTo>
                  <a:pt x="294" y="219"/>
                </a:lnTo>
                <a:lnTo>
                  <a:pt x="279" y="219"/>
                </a:lnTo>
                <a:lnTo>
                  <a:pt x="264" y="219"/>
                </a:lnTo>
                <a:lnTo>
                  <a:pt x="259" y="223"/>
                </a:lnTo>
                <a:lnTo>
                  <a:pt x="254" y="223"/>
                </a:lnTo>
                <a:lnTo>
                  <a:pt x="249" y="226"/>
                </a:lnTo>
                <a:lnTo>
                  <a:pt x="246" y="231"/>
                </a:lnTo>
                <a:lnTo>
                  <a:pt x="243" y="233"/>
                </a:lnTo>
                <a:lnTo>
                  <a:pt x="236" y="236"/>
                </a:lnTo>
                <a:lnTo>
                  <a:pt x="228" y="236"/>
                </a:lnTo>
                <a:lnTo>
                  <a:pt x="221" y="241"/>
                </a:lnTo>
                <a:lnTo>
                  <a:pt x="218" y="243"/>
                </a:lnTo>
                <a:lnTo>
                  <a:pt x="218" y="244"/>
                </a:lnTo>
                <a:lnTo>
                  <a:pt x="211" y="244"/>
                </a:lnTo>
                <a:lnTo>
                  <a:pt x="203" y="244"/>
                </a:lnTo>
                <a:lnTo>
                  <a:pt x="198" y="243"/>
                </a:lnTo>
                <a:lnTo>
                  <a:pt x="196" y="238"/>
                </a:lnTo>
                <a:lnTo>
                  <a:pt x="193" y="236"/>
                </a:lnTo>
                <a:lnTo>
                  <a:pt x="181" y="238"/>
                </a:lnTo>
                <a:lnTo>
                  <a:pt x="178" y="239"/>
                </a:lnTo>
                <a:lnTo>
                  <a:pt x="175" y="239"/>
                </a:lnTo>
                <a:lnTo>
                  <a:pt x="170" y="241"/>
                </a:lnTo>
                <a:lnTo>
                  <a:pt x="166" y="244"/>
                </a:lnTo>
                <a:lnTo>
                  <a:pt x="161" y="252"/>
                </a:lnTo>
                <a:lnTo>
                  <a:pt x="156" y="252"/>
                </a:lnTo>
                <a:lnTo>
                  <a:pt x="153" y="252"/>
                </a:lnTo>
                <a:lnTo>
                  <a:pt x="148" y="251"/>
                </a:lnTo>
                <a:lnTo>
                  <a:pt x="141" y="252"/>
                </a:lnTo>
                <a:lnTo>
                  <a:pt x="136" y="251"/>
                </a:lnTo>
                <a:lnTo>
                  <a:pt x="128" y="251"/>
                </a:lnTo>
                <a:lnTo>
                  <a:pt x="123" y="249"/>
                </a:lnTo>
                <a:lnTo>
                  <a:pt x="120" y="244"/>
                </a:lnTo>
                <a:lnTo>
                  <a:pt x="113" y="241"/>
                </a:lnTo>
                <a:lnTo>
                  <a:pt x="103" y="233"/>
                </a:lnTo>
                <a:lnTo>
                  <a:pt x="100" y="229"/>
                </a:lnTo>
                <a:lnTo>
                  <a:pt x="87" y="231"/>
                </a:lnTo>
                <a:lnTo>
                  <a:pt x="82" y="229"/>
                </a:lnTo>
                <a:lnTo>
                  <a:pt x="77" y="231"/>
                </a:lnTo>
                <a:lnTo>
                  <a:pt x="72" y="231"/>
                </a:lnTo>
                <a:lnTo>
                  <a:pt x="67" y="226"/>
                </a:lnTo>
                <a:lnTo>
                  <a:pt x="67" y="213"/>
                </a:lnTo>
                <a:lnTo>
                  <a:pt x="63" y="213"/>
                </a:lnTo>
                <a:lnTo>
                  <a:pt x="58" y="213"/>
                </a:lnTo>
                <a:lnTo>
                  <a:pt x="57" y="209"/>
                </a:lnTo>
                <a:lnTo>
                  <a:pt x="53" y="21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0" name="9Slide.vn 88">
            <a:extLst>
              <a:ext uri="{FF2B5EF4-FFF2-40B4-BE49-F238E27FC236}">
                <a16:creationId xmlns:a16="http://schemas.microsoft.com/office/drawing/2014/main" id="{9A75A3F3-52F4-4C39-8080-027F96B10267}"/>
              </a:ext>
            </a:extLst>
          </p:cNvPr>
          <p:cNvSpPr>
            <a:spLocks/>
          </p:cNvSpPr>
          <p:nvPr/>
        </p:nvSpPr>
        <p:spPr bwMode="auto">
          <a:xfrm>
            <a:off x="9602829" y="2947078"/>
            <a:ext cx="131842" cy="101320"/>
          </a:xfrm>
          <a:custGeom>
            <a:avLst/>
            <a:gdLst/>
            <a:ahLst/>
            <a:cxnLst>
              <a:cxn ang="0">
                <a:pos x="140" y="122"/>
              </a:cxn>
              <a:cxn ang="0">
                <a:pos x="135" y="119"/>
              </a:cxn>
              <a:cxn ang="0">
                <a:pos x="130" y="109"/>
              </a:cxn>
              <a:cxn ang="0">
                <a:pos x="118" y="103"/>
              </a:cxn>
              <a:cxn ang="0">
                <a:pos x="112" y="96"/>
              </a:cxn>
              <a:cxn ang="0">
                <a:pos x="107" y="94"/>
              </a:cxn>
              <a:cxn ang="0">
                <a:pos x="97" y="91"/>
              </a:cxn>
              <a:cxn ang="0">
                <a:pos x="85" y="83"/>
              </a:cxn>
              <a:cxn ang="0">
                <a:pos x="75" y="78"/>
              </a:cxn>
              <a:cxn ang="0">
                <a:pos x="70" y="79"/>
              </a:cxn>
              <a:cxn ang="0">
                <a:pos x="58" y="74"/>
              </a:cxn>
              <a:cxn ang="0">
                <a:pos x="53" y="73"/>
              </a:cxn>
              <a:cxn ang="0">
                <a:pos x="45" y="78"/>
              </a:cxn>
              <a:cxn ang="0">
                <a:pos x="30" y="74"/>
              </a:cxn>
              <a:cxn ang="0">
                <a:pos x="27" y="71"/>
              </a:cxn>
              <a:cxn ang="0">
                <a:pos x="15" y="83"/>
              </a:cxn>
              <a:cxn ang="0">
                <a:pos x="9" y="86"/>
              </a:cxn>
              <a:cxn ang="0">
                <a:pos x="4" y="79"/>
              </a:cxn>
              <a:cxn ang="0">
                <a:pos x="2" y="64"/>
              </a:cxn>
              <a:cxn ang="0">
                <a:pos x="4" y="59"/>
              </a:cxn>
              <a:cxn ang="0">
                <a:pos x="10" y="43"/>
              </a:cxn>
              <a:cxn ang="0">
                <a:pos x="15" y="33"/>
              </a:cxn>
              <a:cxn ang="0">
                <a:pos x="10" y="29"/>
              </a:cxn>
              <a:cxn ang="0">
                <a:pos x="14" y="21"/>
              </a:cxn>
              <a:cxn ang="0">
                <a:pos x="22" y="20"/>
              </a:cxn>
              <a:cxn ang="0">
                <a:pos x="22" y="15"/>
              </a:cxn>
              <a:cxn ang="0">
                <a:pos x="27" y="11"/>
              </a:cxn>
              <a:cxn ang="0">
                <a:pos x="35" y="10"/>
              </a:cxn>
              <a:cxn ang="0">
                <a:pos x="42" y="6"/>
              </a:cxn>
              <a:cxn ang="0">
                <a:pos x="48" y="0"/>
              </a:cxn>
              <a:cxn ang="0">
                <a:pos x="55" y="5"/>
              </a:cxn>
              <a:cxn ang="0">
                <a:pos x="68" y="44"/>
              </a:cxn>
              <a:cxn ang="0">
                <a:pos x="70" y="51"/>
              </a:cxn>
              <a:cxn ang="0">
                <a:pos x="73" y="54"/>
              </a:cxn>
              <a:cxn ang="0">
                <a:pos x="77" y="66"/>
              </a:cxn>
              <a:cxn ang="0">
                <a:pos x="82" y="61"/>
              </a:cxn>
              <a:cxn ang="0">
                <a:pos x="80" y="56"/>
              </a:cxn>
              <a:cxn ang="0">
                <a:pos x="87" y="61"/>
              </a:cxn>
              <a:cxn ang="0">
                <a:pos x="90" y="68"/>
              </a:cxn>
              <a:cxn ang="0">
                <a:pos x="95" y="69"/>
              </a:cxn>
              <a:cxn ang="0">
                <a:pos x="100" y="69"/>
              </a:cxn>
              <a:cxn ang="0">
                <a:pos x="107" y="73"/>
              </a:cxn>
              <a:cxn ang="0">
                <a:pos x="116" y="78"/>
              </a:cxn>
              <a:cxn ang="0">
                <a:pos x="126" y="88"/>
              </a:cxn>
              <a:cxn ang="0">
                <a:pos x="135" y="96"/>
              </a:cxn>
              <a:cxn ang="0">
                <a:pos x="140" y="99"/>
              </a:cxn>
              <a:cxn ang="0">
                <a:pos x="141" y="99"/>
              </a:cxn>
              <a:cxn ang="0">
                <a:pos x="148" y="109"/>
              </a:cxn>
              <a:cxn ang="0">
                <a:pos x="151" y="114"/>
              </a:cxn>
              <a:cxn ang="0">
                <a:pos x="156" y="119"/>
              </a:cxn>
              <a:cxn ang="0">
                <a:pos x="160" y="119"/>
              </a:cxn>
              <a:cxn ang="0">
                <a:pos x="163" y="121"/>
              </a:cxn>
              <a:cxn ang="0">
                <a:pos x="155" y="126"/>
              </a:cxn>
              <a:cxn ang="0">
                <a:pos x="146" y="129"/>
              </a:cxn>
            </a:cxnLst>
            <a:rect l="0" t="0" r="r" b="b"/>
            <a:pathLst>
              <a:path w="163" h="129">
                <a:moveTo>
                  <a:pt x="146" y="129"/>
                </a:moveTo>
                <a:lnTo>
                  <a:pt x="140" y="122"/>
                </a:lnTo>
                <a:lnTo>
                  <a:pt x="136" y="121"/>
                </a:lnTo>
                <a:lnTo>
                  <a:pt x="135" y="119"/>
                </a:lnTo>
                <a:lnTo>
                  <a:pt x="135" y="114"/>
                </a:lnTo>
                <a:lnTo>
                  <a:pt x="130" y="109"/>
                </a:lnTo>
                <a:lnTo>
                  <a:pt x="125" y="108"/>
                </a:lnTo>
                <a:lnTo>
                  <a:pt x="118" y="103"/>
                </a:lnTo>
                <a:lnTo>
                  <a:pt x="113" y="99"/>
                </a:lnTo>
                <a:lnTo>
                  <a:pt x="112" y="96"/>
                </a:lnTo>
                <a:lnTo>
                  <a:pt x="107" y="96"/>
                </a:lnTo>
                <a:lnTo>
                  <a:pt x="107" y="94"/>
                </a:lnTo>
                <a:lnTo>
                  <a:pt x="98" y="94"/>
                </a:lnTo>
                <a:lnTo>
                  <a:pt x="97" y="91"/>
                </a:lnTo>
                <a:lnTo>
                  <a:pt x="88" y="83"/>
                </a:lnTo>
                <a:lnTo>
                  <a:pt x="85" y="83"/>
                </a:lnTo>
                <a:lnTo>
                  <a:pt x="80" y="79"/>
                </a:lnTo>
                <a:lnTo>
                  <a:pt x="75" y="78"/>
                </a:lnTo>
                <a:lnTo>
                  <a:pt x="72" y="79"/>
                </a:lnTo>
                <a:lnTo>
                  <a:pt x="70" y="79"/>
                </a:lnTo>
                <a:lnTo>
                  <a:pt x="63" y="74"/>
                </a:lnTo>
                <a:lnTo>
                  <a:pt x="58" y="74"/>
                </a:lnTo>
                <a:lnTo>
                  <a:pt x="57" y="76"/>
                </a:lnTo>
                <a:lnTo>
                  <a:pt x="53" y="73"/>
                </a:lnTo>
                <a:lnTo>
                  <a:pt x="48" y="74"/>
                </a:lnTo>
                <a:lnTo>
                  <a:pt x="45" y="78"/>
                </a:lnTo>
                <a:lnTo>
                  <a:pt x="40" y="78"/>
                </a:lnTo>
                <a:lnTo>
                  <a:pt x="30" y="74"/>
                </a:lnTo>
                <a:lnTo>
                  <a:pt x="28" y="73"/>
                </a:lnTo>
                <a:lnTo>
                  <a:pt x="27" y="71"/>
                </a:lnTo>
                <a:lnTo>
                  <a:pt x="20" y="83"/>
                </a:lnTo>
                <a:lnTo>
                  <a:pt x="15" y="83"/>
                </a:lnTo>
                <a:lnTo>
                  <a:pt x="14" y="86"/>
                </a:lnTo>
                <a:lnTo>
                  <a:pt x="9" y="86"/>
                </a:lnTo>
                <a:lnTo>
                  <a:pt x="5" y="84"/>
                </a:lnTo>
                <a:lnTo>
                  <a:pt x="4" y="79"/>
                </a:lnTo>
                <a:lnTo>
                  <a:pt x="0" y="69"/>
                </a:lnTo>
                <a:lnTo>
                  <a:pt x="2" y="64"/>
                </a:lnTo>
                <a:lnTo>
                  <a:pt x="4" y="63"/>
                </a:lnTo>
                <a:lnTo>
                  <a:pt x="4" y="59"/>
                </a:lnTo>
                <a:lnTo>
                  <a:pt x="9" y="53"/>
                </a:lnTo>
                <a:lnTo>
                  <a:pt x="10" y="43"/>
                </a:lnTo>
                <a:lnTo>
                  <a:pt x="12" y="36"/>
                </a:lnTo>
                <a:lnTo>
                  <a:pt x="15" y="33"/>
                </a:lnTo>
                <a:lnTo>
                  <a:pt x="14" y="31"/>
                </a:lnTo>
                <a:lnTo>
                  <a:pt x="10" y="29"/>
                </a:lnTo>
                <a:lnTo>
                  <a:pt x="14" y="24"/>
                </a:lnTo>
                <a:lnTo>
                  <a:pt x="14" y="21"/>
                </a:lnTo>
                <a:lnTo>
                  <a:pt x="15" y="20"/>
                </a:lnTo>
                <a:lnTo>
                  <a:pt x="22" y="20"/>
                </a:lnTo>
                <a:lnTo>
                  <a:pt x="23" y="16"/>
                </a:lnTo>
                <a:lnTo>
                  <a:pt x="22" y="15"/>
                </a:lnTo>
                <a:lnTo>
                  <a:pt x="22" y="13"/>
                </a:lnTo>
                <a:lnTo>
                  <a:pt x="27" y="11"/>
                </a:lnTo>
                <a:lnTo>
                  <a:pt x="30" y="10"/>
                </a:lnTo>
                <a:lnTo>
                  <a:pt x="35" y="10"/>
                </a:lnTo>
                <a:lnTo>
                  <a:pt x="37" y="6"/>
                </a:lnTo>
                <a:lnTo>
                  <a:pt x="42" y="6"/>
                </a:lnTo>
                <a:lnTo>
                  <a:pt x="45" y="5"/>
                </a:lnTo>
                <a:lnTo>
                  <a:pt x="48" y="0"/>
                </a:lnTo>
                <a:lnTo>
                  <a:pt x="48" y="0"/>
                </a:lnTo>
                <a:lnTo>
                  <a:pt x="55" y="5"/>
                </a:lnTo>
                <a:lnTo>
                  <a:pt x="65" y="29"/>
                </a:lnTo>
                <a:lnTo>
                  <a:pt x="68" y="44"/>
                </a:lnTo>
                <a:lnTo>
                  <a:pt x="70" y="44"/>
                </a:lnTo>
                <a:lnTo>
                  <a:pt x="70" y="51"/>
                </a:lnTo>
                <a:lnTo>
                  <a:pt x="70" y="53"/>
                </a:lnTo>
                <a:lnTo>
                  <a:pt x="73" y="54"/>
                </a:lnTo>
                <a:lnTo>
                  <a:pt x="77" y="59"/>
                </a:lnTo>
                <a:lnTo>
                  <a:pt x="77" y="66"/>
                </a:lnTo>
                <a:lnTo>
                  <a:pt x="82" y="66"/>
                </a:lnTo>
                <a:lnTo>
                  <a:pt x="82" y="61"/>
                </a:lnTo>
                <a:lnTo>
                  <a:pt x="80" y="61"/>
                </a:lnTo>
                <a:lnTo>
                  <a:pt x="80" y="56"/>
                </a:lnTo>
                <a:lnTo>
                  <a:pt x="82" y="56"/>
                </a:lnTo>
                <a:lnTo>
                  <a:pt x="87" y="61"/>
                </a:lnTo>
                <a:lnTo>
                  <a:pt x="85" y="63"/>
                </a:lnTo>
                <a:lnTo>
                  <a:pt x="90" y="68"/>
                </a:lnTo>
                <a:lnTo>
                  <a:pt x="92" y="71"/>
                </a:lnTo>
                <a:lnTo>
                  <a:pt x="95" y="69"/>
                </a:lnTo>
                <a:lnTo>
                  <a:pt x="98" y="69"/>
                </a:lnTo>
                <a:lnTo>
                  <a:pt x="100" y="69"/>
                </a:lnTo>
                <a:lnTo>
                  <a:pt x="103" y="69"/>
                </a:lnTo>
                <a:lnTo>
                  <a:pt x="107" y="73"/>
                </a:lnTo>
                <a:lnTo>
                  <a:pt x="110" y="76"/>
                </a:lnTo>
                <a:lnTo>
                  <a:pt x="116" y="78"/>
                </a:lnTo>
                <a:lnTo>
                  <a:pt x="118" y="79"/>
                </a:lnTo>
                <a:lnTo>
                  <a:pt x="126" y="88"/>
                </a:lnTo>
                <a:lnTo>
                  <a:pt x="130" y="93"/>
                </a:lnTo>
                <a:lnTo>
                  <a:pt x="135" y="96"/>
                </a:lnTo>
                <a:lnTo>
                  <a:pt x="138" y="99"/>
                </a:lnTo>
                <a:lnTo>
                  <a:pt x="140" y="99"/>
                </a:lnTo>
                <a:lnTo>
                  <a:pt x="140" y="98"/>
                </a:lnTo>
                <a:lnTo>
                  <a:pt x="141" y="99"/>
                </a:lnTo>
                <a:lnTo>
                  <a:pt x="146" y="109"/>
                </a:lnTo>
                <a:lnTo>
                  <a:pt x="148" y="109"/>
                </a:lnTo>
                <a:lnTo>
                  <a:pt x="151" y="114"/>
                </a:lnTo>
                <a:lnTo>
                  <a:pt x="151" y="114"/>
                </a:lnTo>
                <a:lnTo>
                  <a:pt x="153" y="119"/>
                </a:lnTo>
                <a:lnTo>
                  <a:pt x="156" y="119"/>
                </a:lnTo>
                <a:lnTo>
                  <a:pt x="158" y="121"/>
                </a:lnTo>
                <a:lnTo>
                  <a:pt x="160" y="119"/>
                </a:lnTo>
                <a:lnTo>
                  <a:pt x="161" y="121"/>
                </a:lnTo>
                <a:lnTo>
                  <a:pt x="163" y="121"/>
                </a:lnTo>
                <a:lnTo>
                  <a:pt x="158" y="126"/>
                </a:lnTo>
                <a:lnTo>
                  <a:pt x="155" y="126"/>
                </a:lnTo>
                <a:lnTo>
                  <a:pt x="151" y="127"/>
                </a:lnTo>
                <a:lnTo>
                  <a:pt x="146" y="12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1" name="9Slide.vn 89">
            <a:extLst>
              <a:ext uri="{FF2B5EF4-FFF2-40B4-BE49-F238E27FC236}">
                <a16:creationId xmlns:a16="http://schemas.microsoft.com/office/drawing/2014/main" id="{36B4578D-D104-46F5-A091-9322065900B4}"/>
              </a:ext>
            </a:extLst>
          </p:cNvPr>
          <p:cNvSpPr>
            <a:spLocks/>
          </p:cNvSpPr>
          <p:nvPr/>
        </p:nvSpPr>
        <p:spPr bwMode="auto">
          <a:xfrm>
            <a:off x="9710554" y="3040604"/>
            <a:ext cx="28941" cy="31175"/>
          </a:xfrm>
          <a:custGeom>
            <a:avLst/>
            <a:gdLst/>
            <a:ahLst/>
            <a:cxnLst>
              <a:cxn ang="0">
                <a:pos x="28" y="38"/>
              </a:cxn>
              <a:cxn ang="0">
                <a:pos x="23" y="35"/>
              </a:cxn>
              <a:cxn ang="0">
                <a:pos x="17" y="36"/>
              </a:cxn>
              <a:cxn ang="0">
                <a:pos x="12" y="40"/>
              </a:cxn>
              <a:cxn ang="0">
                <a:pos x="2" y="40"/>
              </a:cxn>
              <a:cxn ang="0">
                <a:pos x="0" y="38"/>
              </a:cxn>
              <a:cxn ang="0">
                <a:pos x="3" y="33"/>
              </a:cxn>
              <a:cxn ang="0">
                <a:pos x="3" y="28"/>
              </a:cxn>
              <a:cxn ang="0">
                <a:pos x="7" y="25"/>
              </a:cxn>
              <a:cxn ang="0">
                <a:pos x="5" y="20"/>
              </a:cxn>
              <a:cxn ang="0">
                <a:pos x="7" y="15"/>
              </a:cxn>
              <a:cxn ang="0">
                <a:pos x="8" y="10"/>
              </a:cxn>
              <a:cxn ang="0">
                <a:pos x="18" y="6"/>
              </a:cxn>
              <a:cxn ang="0">
                <a:pos x="22" y="5"/>
              </a:cxn>
              <a:cxn ang="0">
                <a:pos x="25" y="5"/>
              </a:cxn>
              <a:cxn ang="0">
                <a:pos x="30" y="0"/>
              </a:cxn>
              <a:cxn ang="0">
                <a:pos x="30" y="0"/>
              </a:cxn>
              <a:cxn ang="0">
                <a:pos x="30" y="1"/>
              </a:cxn>
              <a:cxn ang="0">
                <a:pos x="35" y="6"/>
              </a:cxn>
              <a:cxn ang="0">
                <a:pos x="37" y="6"/>
              </a:cxn>
              <a:cxn ang="0">
                <a:pos x="37" y="8"/>
              </a:cxn>
              <a:cxn ang="0">
                <a:pos x="37" y="15"/>
              </a:cxn>
              <a:cxn ang="0">
                <a:pos x="35" y="16"/>
              </a:cxn>
              <a:cxn ang="0">
                <a:pos x="30" y="21"/>
              </a:cxn>
              <a:cxn ang="0">
                <a:pos x="27" y="21"/>
              </a:cxn>
              <a:cxn ang="0">
                <a:pos x="23" y="25"/>
              </a:cxn>
              <a:cxn ang="0">
                <a:pos x="18" y="25"/>
              </a:cxn>
              <a:cxn ang="0">
                <a:pos x="22" y="26"/>
              </a:cxn>
              <a:cxn ang="0">
                <a:pos x="23" y="28"/>
              </a:cxn>
              <a:cxn ang="0">
                <a:pos x="27" y="26"/>
              </a:cxn>
              <a:cxn ang="0">
                <a:pos x="33" y="26"/>
              </a:cxn>
              <a:cxn ang="0">
                <a:pos x="33" y="28"/>
              </a:cxn>
              <a:cxn ang="0">
                <a:pos x="28" y="36"/>
              </a:cxn>
              <a:cxn ang="0">
                <a:pos x="28" y="38"/>
              </a:cxn>
            </a:cxnLst>
            <a:rect l="0" t="0" r="r" b="b"/>
            <a:pathLst>
              <a:path w="37" h="40">
                <a:moveTo>
                  <a:pt x="28" y="38"/>
                </a:moveTo>
                <a:lnTo>
                  <a:pt x="23" y="35"/>
                </a:lnTo>
                <a:lnTo>
                  <a:pt x="17" y="36"/>
                </a:lnTo>
                <a:lnTo>
                  <a:pt x="12" y="40"/>
                </a:lnTo>
                <a:lnTo>
                  <a:pt x="2" y="40"/>
                </a:lnTo>
                <a:lnTo>
                  <a:pt x="0" y="38"/>
                </a:lnTo>
                <a:lnTo>
                  <a:pt x="3" y="33"/>
                </a:lnTo>
                <a:lnTo>
                  <a:pt x="3" y="28"/>
                </a:lnTo>
                <a:lnTo>
                  <a:pt x="7" y="25"/>
                </a:lnTo>
                <a:lnTo>
                  <a:pt x="5" y="20"/>
                </a:lnTo>
                <a:lnTo>
                  <a:pt x="7" y="15"/>
                </a:lnTo>
                <a:lnTo>
                  <a:pt x="8" y="10"/>
                </a:lnTo>
                <a:lnTo>
                  <a:pt x="18" y="6"/>
                </a:lnTo>
                <a:lnTo>
                  <a:pt x="22" y="5"/>
                </a:lnTo>
                <a:lnTo>
                  <a:pt x="25" y="5"/>
                </a:lnTo>
                <a:lnTo>
                  <a:pt x="30" y="0"/>
                </a:lnTo>
                <a:lnTo>
                  <a:pt x="30" y="0"/>
                </a:lnTo>
                <a:lnTo>
                  <a:pt x="30" y="1"/>
                </a:lnTo>
                <a:lnTo>
                  <a:pt x="35" y="6"/>
                </a:lnTo>
                <a:lnTo>
                  <a:pt x="37" y="6"/>
                </a:lnTo>
                <a:lnTo>
                  <a:pt x="37" y="8"/>
                </a:lnTo>
                <a:lnTo>
                  <a:pt x="37" y="15"/>
                </a:lnTo>
                <a:lnTo>
                  <a:pt x="35" y="16"/>
                </a:lnTo>
                <a:lnTo>
                  <a:pt x="30" y="21"/>
                </a:lnTo>
                <a:lnTo>
                  <a:pt x="27" y="21"/>
                </a:lnTo>
                <a:lnTo>
                  <a:pt x="23" y="25"/>
                </a:lnTo>
                <a:lnTo>
                  <a:pt x="18" y="25"/>
                </a:lnTo>
                <a:lnTo>
                  <a:pt x="22" y="26"/>
                </a:lnTo>
                <a:lnTo>
                  <a:pt x="23" y="28"/>
                </a:lnTo>
                <a:lnTo>
                  <a:pt x="27" y="26"/>
                </a:lnTo>
                <a:lnTo>
                  <a:pt x="33" y="26"/>
                </a:lnTo>
                <a:lnTo>
                  <a:pt x="33" y="28"/>
                </a:lnTo>
                <a:lnTo>
                  <a:pt x="28" y="36"/>
                </a:lnTo>
                <a:lnTo>
                  <a:pt x="28" y="3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2" name="9Slide.vn 90">
            <a:extLst>
              <a:ext uri="{FF2B5EF4-FFF2-40B4-BE49-F238E27FC236}">
                <a16:creationId xmlns:a16="http://schemas.microsoft.com/office/drawing/2014/main" id="{36C39C15-2000-40C5-A7A0-2C9C90BF69BC}"/>
              </a:ext>
            </a:extLst>
          </p:cNvPr>
          <p:cNvSpPr>
            <a:spLocks/>
          </p:cNvSpPr>
          <p:nvPr/>
        </p:nvSpPr>
        <p:spPr bwMode="auto">
          <a:xfrm>
            <a:off x="9696083" y="3054633"/>
            <a:ext cx="200979" cy="230698"/>
          </a:xfrm>
          <a:custGeom>
            <a:avLst/>
            <a:gdLst/>
            <a:ahLst/>
            <a:cxnLst>
              <a:cxn ang="0">
                <a:pos x="27" y="175"/>
              </a:cxn>
              <a:cxn ang="0">
                <a:pos x="49" y="167"/>
              </a:cxn>
              <a:cxn ang="0">
                <a:pos x="60" y="157"/>
              </a:cxn>
              <a:cxn ang="0">
                <a:pos x="85" y="153"/>
              </a:cxn>
              <a:cxn ang="0">
                <a:pos x="143" y="87"/>
              </a:cxn>
              <a:cxn ang="0">
                <a:pos x="57" y="60"/>
              </a:cxn>
              <a:cxn ang="0">
                <a:pos x="49" y="44"/>
              </a:cxn>
              <a:cxn ang="0">
                <a:pos x="45" y="20"/>
              </a:cxn>
              <a:cxn ang="0">
                <a:pos x="54" y="14"/>
              </a:cxn>
              <a:cxn ang="0">
                <a:pos x="74" y="32"/>
              </a:cxn>
              <a:cxn ang="0">
                <a:pos x="92" y="39"/>
              </a:cxn>
              <a:cxn ang="0">
                <a:pos x="103" y="32"/>
              </a:cxn>
              <a:cxn ang="0">
                <a:pos x="117" y="27"/>
              </a:cxn>
              <a:cxn ang="0">
                <a:pos x="130" y="29"/>
              </a:cxn>
              <a:cxn ang="0">
                <a:pos x="157" y="19"/>
              </a:cxn>
              <a:cxn ang="0">
                <a:pos x="172" y="20"/>
              </a:cxn>
              <a:cxn ang="0">
                <a:pos x="188" y="17"/>
              </a:cxn>
              <a:cxn ang="0">
                <a:pos x="206" y="12"/>
              </a:cxn>
              <a:cxn ang="0">
                <a:pos x="216" y="12"/>
              </a:cxn>
              <a:cxn ang="0">
                <a:pos x="230" y="7"/>
              </a:cxn>
              <a:cxn ang="0">
                <a:pos x="233" y="0"/>
              </a:cxn>
              <a:cxn ang="0">
                <a:pos x="238" y="2"/>
              </a:cxn>
              <a:cxn ang="0">
                <a:pos x="248" y="4"/>
              </a:cxn>
              <a:cxn ang="0">
                <a:pos x="245" y="15"/>
              </a:cxn>
              <a:cxn ang="0">
                <a:pos x="246" y="19"/>
              </a:cxn>
              <a:cxn ang="0">
                <a:pos x="243" y="27"/>
              </a:cxn>
              <a:cxn ang="0">
                <a:pos x="243" y="37"/>
              </a:cxn>
              <a:cxn ang="0">
                <a:pos x="248" y="35"/>
              </a:cxn>
              <a:cxn ang="0">
                <a:pos x="248" y="39"/>
              </a:cxn>
              <a:cxn ang="0">
                <a:pos x="238" y="44"/>
              </a:cxn>
              <a:cxn ang="0">
                <a:pos x="238" y="54"/>
              </a:cxn>
              <a:cxn ang="0">
                <a:pos x="225" y="82"/>
              </a:cxn>
              <a:cxn ang="0">
                <a:pos x="213" y="90"/>
              </a:cxn>
              <a:cxn ang="0">
                <a:pos x="213" y="98"/>
              </a:cxn>
              <a:cxn ang="0">
                <a:pos x="190" y="140"/>
              </a:cxn>
              <a:cxn ang="0">
                <a:pos x="172" y="168"/>
              </a:cxn>
              <a:cxn ang="0">
                <a:pos x="123" y="211"/>
              </a:cxn>
              <a:cxn ang="0">
                <a:pos x="97" y="226"/>
              </a:cxn>
              <a:cxn ang="0">
                <a:pos x="69" y="248"/>
              </a:cxn>
              <a:cxn ang="0">
                <a:pos x="50" y="266"/>
              </a:cxn>
              <a:cxn ang="0">
                <a:pos x="39" y="276"/>
              </a:cxn>
              <a:cxn ang="0">
                <a:pos x="0" y="283"/>
              </a:cxn>
              <a:cxn ang="0">
                <a:pos x="24" y="178"/>
              </a:cxn>
            </a:cxnLst>
            <a:rect l="0" t="0" r="r" b="b"/>
            <a:pathLst>
              <a:path w="250" h="298">
                <a:moveTo>
                  <a:pt x="24" y="178"/>
                </a:moveTo>
                <a:lnTo>
                  <a:pt x="24" y="177"/>
                </a:lnTo>
                <a:lnTo>
                  <a:pt x="27" y="175"/>
                </a:lnTo>
                <a:lnTo>
                  <a:pt x="34" y="170"/>
                </a:lnTo>
                <a:lnTo>
                  <a:pt x="42" y="170"/>
                </a:lnTo>
                <a:lnTo>
                  <a:pt x="49" y="167"/>
                </a:lnTo>
                <a:lnTo>
                  <a:pt x="52" y="165"/>
                </a:lnTo>
                <a:lnTo>
                  <a:pt x="55" y="160"/>
                </a:lnTo>
                <a:lnTo>
                  <a:pt x="60" y="157"/>
                </a:lnTo>
                <a:lnTo>
                  <a:pt x="65" y="157"/>
                </a:lnTo>
                <a:lnTo>
                  <a:pt x="70" y="153"/>
                </a:lnTo>
                <a:lnTo>
                  <a:pt x="85" y="153"/>
                </a:lnTo>
                <a:lnTo>
                  <a:pt x="100" y="153"/>
                </a:lnTo>
                <a:lnTo>
                  <a:pt x="175" y="85"/>
                </a:lnTo>
                <a:lnTo>
                  <a:pt x="143" y="87"/>
                </a:lnTo>
                <a:lnTo>
                  <a:pt x="72" y="67"/>
                </a:lnTo>
                <a:lnTo>
                  <a:pt x="67" y="62"/>
                </a:lnTo>
                <a:lnTo>
                  <a:pt x="57" y="60"/>
                </a:lnTo>
                <a:lnTo>
                  <a:pt x="54" y="54"/>
                </a:lnTo>
                <a:lnTo>
                  <a:pt x="55" y="47"/>
                </a:lnTo>
                <a:lnTo>
                  <a:pt x="49" y="44"/>
                </a:lnTo>
                <a:lnTo>
                  <a:pt x="45" y="32"/>
                </a:lnTo>
                <a:lnTo>
                  <a:pt x="44" y="24"/>
                </a:lnTo>
                <a:lnTo>
                  <a:pt x="45" y="20"/>
                </a:lnTo>
                <a:lnTo>
                  <a:pt x="50" y="12"/>
                </a:lnTo>
                <a:lnTo>
                  <a:pt x="52" y="14"/>
                </a:lnTo>
                <a:lnTo>
                  <a:pt x="54" y="14"/>
                </a:lnTo>
                <a:lnTo>
                  <a:pt x="69" y="29"/>
                </a:lnTo>
                <a:lnTo>
                  <a:pt x="70" y="32"/>
                </a:lnTo>
                <a:lnTo>
                  <a:pt x="74" y="32"/>
                </a:lnTo>
                <a:lnTo>
                  <a:pt x="79" y="37"/>
                </a:lnTo>
                <a:lnTo>
                  <a:pt x="85" y="39"/>
                </a:lnTo>
                <a:lnTo>
                  <a:pt x="92" y="39"/>
                </a:lnTo>
                <a:lnTo>
                  <a:pt x="94" y="35"/>
                </a:lnTo>
                <a:lnTo>
                  <a:pt x="100" y="32"/>
                </a:lnTo>
                <a:lnTo>
                  <a:pt x="103" y="32"/>
                </a:lnTo>
                <a:lnTo>
                  <a:pt x="112" y="27"/>
                </a:lnTo>
                <a:lnTo>
                  <a:pt x="115" y="27"/>
                </a:lnTo>
                <a:lnTo>
                  <a:pt x="117" y="27"/>
                </a:lnTo>
                <a:lnTo>
                  <a:pt x="123" y="27"/>
                </a:lnTo>
                <a:lnTo>
                  <a:pt x="125" y="27"/>
                </a:lnTo>
                <a:lnTo>
                  <a:pt x="130" y="29"/>
                </a:lnTo>
                <a:lnTo>
                  <a:pt x="137" y="29"/>
                </a:lnTo>
                <a:lnTo>
                  <a:pt x="152" y="20"/>
                </a:lnTo>
                <a:lnTo>
                  <a:pt x="157" y="19"/>
                </a:lnTo>
                <a:lnTo>
                  <a:pt x="162" y="20"/>
                </a:lnTo>
                <a:lnTo>
                  <a:pt x="165" y="20"/>
                </a:lnTo>
                <a:lnTo>
                  <a:pt x="172" y="20"/>
                </a:lnTo>
                <a:lnTo>
                  <a:pt x="178" y="17"/>
                </a:lnTo>
                <a:lnTo>
                  <a:pt x="185" y="17"/>
                </a:lnTo>
                <a:lnTo>
                  <a:pt x="188" y="17"/>
                </a:lnTo>
                <a:lnTo>
                  <a:pt x="190" y="17"/>
                </a:lnTo>
                <a:lnTo>
                  <a:pt x="201" y="15"/>
                </a:lnTo>
                <a:lnTo>
                  <a:pt x="206" y="12"/>
                </a:lnTo>
                <a:lnTo>
                  <a:pt x="213" y="12"/>
                </a:lnTo>
                <a:lnTo>
                  <a:pt x="216" y="14"/>
                </a:lnTo>
                <a:lnTo>
                  <a:pt x="216" y="12"/>
                </a:lnTo>
                <a:lnTo>
                  <a:pt x="225" y="10"/>
                </a:lnTo>
                <a:lnTo>
                  <a:pt x="228" y="7"/>
                </a:lnTo>
                <a:lnTo>
                  <a:pt x="230" y="7"/>
                </a:lnTo>
                <a:lnTo>
                  <a:pt x="231" y="4"/>
                </a:lnTo>
                <a:lnTo>
                  <a:pt x="230" y="4"/>
                </a:lnTo>
                <a:lnTo>
                  <a:pt x="233" y="0"/>
                </a:lnTo>
                <a:lnTo>
                  <a:pt x="235" y="0"/>
                </a:lnTo>
                <a:lnTo>
                  <a:pt x="235" y="0"/>
                </a:lnTo>
                <a:lnTo>
                  <a:pt x="238" y="2"/>
                </a:lnTo>
                <a:lnTo>
                  <a:pt x="245" y="4"/>
                </a:lnTo>
                <a:lnTo>
                  <a:pt x="246" y="4"/>
                </a:lnTo>
                <a:lnTo>
                  <a:pt x="248" y="4"/>
                </a:lnTo>
                <a:lnTo>
                  <a:pt x="246" y="7"/>
                </a:lnTo>
                <a:lnTo>
                  <a:pt x="245" y="12"/>
                </a:lnTo>
                <a:lnTo>
                  <a:pt x="245" y="15"/>
                </a:lnTo>
                <a:lnTo>
                  <a:pt x="243" y="17"/>
                </a:lnTo>
                <a:lnTo>
                  <a:pt x="243" y="19"/>
                </a:lnTo>
                <a:lnTo>
                  <a:pt x="246" y="19"/>
                </a:lnTo>
                <a:lnTo>
                  <a:pt x="246" y="20"/>
                </a:lnTo>
                <a:lnTo>
                  <a:pt x="245" y="22"/>
                </a:lnTo>
                <a:lnTo>
                  <a:pt x="243" y="27"/>
                </a:lnTo>
                <a:lnTo>
                  <a:pt x="245" y="29"/>
                </a:lnTo>
                <a:lnTo>
                  <a:pt x="245" y="34"/>
                </a:lnTo>
                <a:lnTo>
                  <a:pt x="243" y="37"/>
                </a:lnTo>
                <a:lnTo>
                  <a:pt x="246" y="37"/>
                </a:lnTo>
                <a:lnTo>
                  <a:pt x="246" y="35"/>
                </a:lnTo>
                <a:lnTo>
                  <a:pt x="248" y="35"/>
                </a:lnTo>
                <a:lnTo>
                  <a:pt x="250" y="39"/>
                </a:lnTo>
                <a:lnTo>
                  <a:pt x="248" y="39"/>
                </a:lnTo>
                <a:lnTo>
                  <a:pt x="248" y="39"/>
                </a:lnTo>
                <a:lnTo>
                  <a:pt x="245" y="39"/>
                </a:lnTo>
                <a:lnTo>
                  <a:pt x="241" y="39"/>
                </a:lnTo>
                <a:lnTo>
                  <a:pt x="238" y="44"/>
                </a:lnTo>
                <a:lnTo>
                  <a:pt x="240" y="47"/>
                </a:lnTo>
                <a:lnTo>
                  <a:pt x="240" y="52"/>
                </a:lnTo>
                <a:lnTo>
                  <a:pt x="238" y="54"/>
                </a:lnTo>
                <a:lnTo>
                  <a:pt x="238" y="60"/>
                </a:lnTo>
                <a:lnTo>
                  <a:pt x="230" y="70"/>
                </a:lnTo>
                <a:lnTo>
                  <a:pt x="225" y="82"/>
                </a:lnTo>
                <a:lnTo>
                  <a:pt x="221" y="85"/>
                </a:lnTo>
                <a:lnTo>
                  <a:pt x="218" y="85"/>
                </a:lnTo>
                <a:lnTo>
                  <a:pt x="213" y="90"/>
                </a:lnTo>
                <a:lnTo>
                  <a:pt x="213" y="93"/>
                </a:lnTo>
                <a:lnTo>
                  <a:pt x="215" y="97"/>
                </a:lnTo>
                <a:lnTo>
                  <a:pt x="213" y="98"/>
                </a:lnTo>
                <a:lnTo>
                  <a:pt x="198" y="122"/>
                </a:lnTo>
                <a:lnTo>
                  <a:pt x="198" y="128"/>
                </a:lnTo>
                <a:lnTo>
                  <a:pt x="190" y="140"/>
                </a:lnTo>
                <a:lnTo>
                  <a:pt x="188" y="143"/>
                </a:lnTo>
                <a:lnTo>
                  <a:pt x="172" y="163"/>
                </a:lnTo>
                <a:lnTo>
                  <a:pt x="172" y="168"/>
                </a:lnTo>
                <a:lnTo>
                  <a:pt x="163" y="175"/>
                </a:lnTo>
                <a:lnTo>
                  <a:pt x="150" y="190"/>
                </a:lnTo>
                <a:lnTo>
                  <a:pt x="123" y="211"/>
                </a:lnTo>
                <a:lnTo>
                  <a:pt x="112" y="220"/>
                </a:lnTo>
                <a:lnTo>
                  <a:pt x="103" y="221"/>
                </a:lnTo>
                <a:lnTo>
                  <a:pt x="97" y="226"/>
                </a:lnTo>
                <a:lnTo>
                  <a:pt x="89" y="231"/>
                </a:lnTo>
                <a:lnTo>
                  <a:pt x="72" y="248"/>
                </a:lnTo>
                <a:lnTo>
                  <a:pt x="69" y="248"/>
                </a:lnTo>
                <a:lnTo>
                  <a:pt x="55" y="261"/>
                </a:lnTo>
                <a:lnTo>
                  <a:pt x="52" y="263"/>
                </a:lnTo>
                <a:lnTo>
                  <a:pt x="50" y="266"/>
                </a:lnTo>
                <a:lnTo>
                  <a:pt x="45" y="268"/>
                </a:lnTo>
                <a:lnTo>
                  <a:pt x="40" y="271"/>
                </a:lnTo>
                <a:lnTo>
                  <a:pt x="39" y="276"/>
                </a:lnTo>
                <a:lnTo>
                  <a:pt x="19" y="296"/>
                </a:lnTo>
                <a:lnTo>
                  <a:pt x="19" y="298"/>
                </a:lnTo>
                <a:lnTo>
                  <a:pt x="0" y="283"/>
                </a:lnTo>
                <a:lnTo>
                  <a:pt x="2" y="196"/>
                </a:lnTo>
                <a:lnTo>
                  <a:pt x="24" y="178"/>
                </a:lnTo>
                <a:lnTo>
                  <a:pt x="24" y="17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3" name="9Slide.vn 91">
            <a:extLst>
              <a:ext uri="{FF2B5EF4-FFF2-40B4-BE49-F238E27FC236}">
                <a16:creationId xmlns:a16="http://schemas.microsoft.com/office/drawing/2014/main" id="{0FEEE3DD-06E3-4A51-94F7-43251CAA6337}"/>
              </a:ext>
            </a:extLst>
          </p:cNvPr>
          <p:cNvSpPr>
            <a:spLocks/>
          </p:cNvSpPr>
          <p:nvPr/>
        </p:nvSpPr>
        <p:spPr bwMode="auto">
          <a:xfrm>
            <a:off x="11003254" y="2898756"/>
            <a:ext cx="45019" cy="35852"/>
          </a:xfrm>
          <a:custGeom>
            <a:avLst/>
            <a:gdLst/>
            <a:ahLst/>
            <a:cxnLst>
              <a:cxn ang="0">
                <a:pos x="50" y="2"/>
              </a:cxn>
              <a:cxn ang="0">
                <a:pos x="45" y="0"/>
              </a:cxn>
              <a:cxn ang="0">
                <a:pos x="42" y="2"/>
              </a:cxn>
              <a:cxn ang="0">
                <a:pos x="42" y="2"/>
              </a:cxn>
              <a:cxn ang="0">
                <a:pos x="38" y="0"/>
              </a:cxn>
              <a:cxn ang="0">
                <a:pos x="33" y="0"/>
              </a:cxn>
              <a:cxn ang="0">
                <a:pos x="32" y="0"/>
              </a:cxn>
              <a:cxn ang="0">
                <a:pos x="28" y="2"/>
              </a:cxn>
              <a:cxn ang="0">
                <a:pos x="23" y="2"/>
              </a:cxn>
              <a:cxn ang="0">
                <a:pos x="18" y="5"/>
              </a:cxn>
              <a:cxn ang="0">
                <a:pos x="15" y="5"/>
              </a:cxn>
              <a:cxn ang="0">
                <a:pos x="13" y="8"/>
              </a:cxn>
              <a:cxn ang="0">
                <a:pos x="5" y="13"/>
              </a:cxn>
              <a:cxn ang="0">
                <a:pos x="0" y="18"/>
              </a:cxn>
              <a:cxn ang="0">
                <a:pos x="2" y="23"/>
              </a:cxn>
              <a:cxn ang="0">
                <a:pos x="2" y="32"/>
              </a:cxn>
              <a:cxn ang="0">
                <a:pos x="5" y="35"/>
              </a:cxn>
              <a:cxn ang="0">
                <a:pos x="5" y="38"/>
              </a:cxn>
              <a:cxn ang="0">
                <a:pos x="8" y="42"/>
              </a:cxn>
              <a:cxn ang="0">
                <a:pos x="13" y="42"/>
              </a:cxn>
              <a:cxn ang="0">
                <a:pos x="17" y="43"/>
              </a:cxn>
              <a:cxn ang="0">
                <a:pos x="20" y="43"/>
              </a:cxn>
              <a:cxn ang="0">
                <a:pos x="25" y="47"/>
              </a:cxn>
              <a:cxn ang="0">
                <a:pos x="28" y="45"/>
              </a:cxn>
              <a:cxn ang="0">
                <a:pos x="30" y="40"/>
              </a:cxn>
              <a:cxn ang="0">
                <a:pos x="33" y="40"/>
              </a:cxn>
              <a:cxn ang="0">
                <a:pos x="37" y="42"/>
              </a:cxn>
              <a:cxn ang="0">
                <a:pos x="40" y="37"/>
              </a:cxn>
              <a:cxn ang="0">
                <a:pos x="40" y="35"/>
              </a:cxn>
              <a:cxn ang="0">
                <a:pos x="45" y="33"/>
              </a:cxn>
              <a:cxn ang="0">
                <a:pos x="48" y="32"/>
              </a:cxn>
              <a:cxn ang="0">
                <a:pos x="48" y="27"/>
              </a:cxn>
              <a:cxn ang="0">
                <a:pos x="50" y="20"/>
              </a:cxn>
              <a:cxn ang="0">
                <a:pos x="53" y="18"/>
              </a:cxn>
              <a:cxn ang="0">
                <a:pos x="53" y="15"/>
              </a:cxn>
              <a:cxn ang="0">
                <a:pos x="57" y="10"/>
              </a:cxn>
              <a:cxn ang="0">
                <a:pos x="55" y="5"/>
              </a:cxn>
              <a:cxn ang="0">
                <a:pos x="50" y="2"/>
              </a:cxn>
            </a:cxnLst>
            <a:rect l="0" t="0" r="r" b="b"/>
            <a:pathLst>
              <a:path w="57" h="47">
                <a:moveTo>
                  <a:pt x="50" y="2"/>
                </a:moveTo>
                <a:lnTo>
                  <a:pt x="45" y="0"/>
                </a:lnTo>
                <a:lnTo>
                  <a:pt x="42" y="2"/>
                </a:lnTo>
                <a:lnTo>
                  <a:pt x="42" y="2"/>
                </a:lnTo>
                <a:lnTo>
                  <a:pt x="38" y="0"/>
                </a:lnTo>
                <a:lnTo>
                  <a:pt x="33" y="0"/>
                </a:lnTo>
                <a:lnTo>
                  <a:pt x="32" y="0"/>
                </a:lnTo>
                <a:lnTo>
                  <a:pt x="28" y="2"/>
                </a:lnTo>
                <a:lnTo>
                  <a:pt x="23" y="2"/>
                </a:lnTo>
                <a:lnTo>
                  <a:pt x="18" y="5"/>
                </a:lnTo>
                <a:lnTo>
                  <a:pt x="15" y="5"/>
                </a:lnTo>
                <a:lnTo>
                  <a:pt x="13" y="8"/>
                </a:lnTo>
                <a:lnTo>
                  <a:pt x="5" y="13"/>
                </a:lnTo>
                <a:lnTo>
                  <a:pt x="0" y="18"/>
                </a:lnTo>
                <a:lnTo>
                  <a:pt x="2" y="23"/>
                </a:lnTo>
                <a:lnTo>
                  <a:pt x="2" y="32"/>
                </a:lnTo>
                <a:lnTo>
                  <a:pt x="5" y="35"/>
                </a:lnTo>
                <a:lnTo>
                  <a:pt x="5" y="38"/>
                </a:lnTo>
                <a:lnTo>
                  <a:pt x="8" y="42"/>
                </a:lnTo>
                <a:lnTo>
                  <a:pt x="13" y="42"/>
                </a:lnTo>
                <a:lnTo>
                  <a:pt x="17" y="43"/>
                </a:lnTo>
                <a:lnTo>
                  <a:pt x="20" y="43"/>
                </a:lnTo>
                <a:lnTo>
                  <a:pt x="25" y="47"/>
                </a:lnTo>
                <a:lnTo>
                  <a:pt x="28" y="45"/>
                </a:lnTo>
                <a:lnTo>
                  <a:pt x="30" y="40"/>
                </a:lnTo>
                <a:lnTo>
                  <a:pt x="33" y="40"/>
                </a:lnTo>
                <a:lnTo>
                  <a:pt x="37" y="42"/>
                </a:lnTo>
                <a:lnTo>
                  <a:pt x="40" y="37"/>
                </a:lnTo>
                <a:lnTo>
                  <a:pt x="40" y="35"/>
                </a:lnTo>
                <a:lnTo>
                  <a:pt x="45" y="33"/>
                </a:lnTo>
                <a:lnTo>
                  <a:pt x="48" y="32"/>
                </a:lnTo>
                <a:lnTo>
                  <a:pt x="48" y="27"/>
                </a:lnTo>
                <a:lnTo>
                  <a:pt x="50" y="20"/>
                </a:lnTo>
                <a:lnTo>
                  <a:pt x="53" y="18"/>
                </a:lnTo>
                <a:lnTo>
                  <a:pt x="53" y="15"/>
                </a:lnTo>
                <a:lnTo>
                  <a:pt x="57" y="10"/>
                </a:lnTo>
                <a:lnTo>
                  <a:pt x="55" y="5"/>
                </a:lnTo>
                <a:lnTo>
                  <a:pt x="50" y="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4" name="9Slide.vn 92">
            <a:extLst>
              <a:ext uri="{FF2B5EF4-FFF2-40B4-BE49-F238E27FC236}">
                <a16:creationId xmlns:a16="http://schemas.microsoft.com/office/drawing/2014/main" id="{714B98C3-228C-481A-8F90-1877AD56873A}"/>
              </a:ext>
            </a:extLst>
          </p:cNvPr>
          <p:cNvSpPr>
            <a:spLocks/>
          </p:cNvSpPr>
          <p:nvPr/>
        </p:nvSpPr>
        <p:spPr bwMode="auto">
          <a:xfrm>
            <a:off x="10149493" y="2113137"/>
            <a:ext cx="1194621" cy="782502"/>
          </a:xfrm>
          <a:custGeom>
            <a:avLst/>
            <a:gdLst/>
            <a:ahLst/>
            <a:cxnLst>
              <a:cxn ang="0">
                <a:pos x="1435" y="174"/>
              </a:cxn>
              <a:cxn ang="0">
                <a:pos x="1385" y="158"/>
              </a:cxn>
              <a:cxn ang="0">
                <a:pos x="1343" y="129"/>
              </a:cxn>
              <a:cxn ang="0">
                <a:pos x="1287" y="114"/>
              </a:cxn>
              <a:cxn ang="0">
                <a:pos x="1242" y="50"/>
              </a:cxn>
              <a:cxn ang="0">
                <a:pos x="1206" y="13"/>
              </a:cxn>
              <a:cxn ang="0">
                <a:pos x="1141" y="2"/>
              </a:cxn>
              <a:cxn ang="0">
                <a:pos x="1081" y="40"/>
              </a:cxn>
              <a:cxn ang="0">
                <a:pos x="1096" y="101"/>
              </a:cxn>
              <a:cxn ang="0">
                <a:pos x="1049" y="148"/>
              </a:cxn>
              <a:cxn ang="0">
                <a:pos x="1147" y="237"/>
              </a:cxn>
              <a:cxn ang="0">
                <a:pos x="1083" y="284"/>
              </a:cxn>
              <a:cxn ang="0">
                <a:pos x="980" y="335"/>
              </a:cxn>
              <a:cxn ang="0">
                <a:pos x="853" y="430"/>
              </a:cxn>
              <a:cxn ang="0">
                <a:pos x="646" y="408"/>
              </a:cxn>
              <a:cxn ang="0">
                <a:pos x="551" y="340"/>
              </a:cxn>
              <a:cxn ang="0">
                <a:pos x="480" y="274"/>
              </a:cxn>
              <a:cxn ang="0">
                <a:pos x="415" y="246"/>
              </a:cxn>
              <a:cxn ang="0">
                <a:pos x="367" y="249"/>
              </a:cxn>
              <a:cxn ang="0">
                <a:pos x="304" y="335"/>
              </a:cxn>
              <a:cxn ang="0">
                <a:pos x="267" y="372"/>
              </a:cxn>
              <a:cxn ang="0">
                <a:pos x="202" y="420"/>
              </a:cxn>
              <a:cxn ang="0">
                <a:pos x="66" y="440"/>
              </a:cxn>
              <a:cxn ang="0">
                <a:pos x="43" y="492"/>
              </a:cxn>
              <a:cxn ang="0">
                <a:pos x="21" y="568"/>
              </a:cxn>
              <a:cxn ang="0">
                <a:pos x="71" y="571"/>
              </a:cxn>
              <a:cxn ang="0">
                <a:pos x="132" y="593"/>
              </a:cxn>
              <a:cxn ang="0">
                <a:pos x="217" y="609"/>
              </a:cxn>
              <a:cxn ang="0">
                <a:pos x="295" y="711"/>
              </a:cxn>
              <a:cxn ang="0">
                <a:pos x="352" y="766"/>
              </a:cxn>
              <a:cxn ang="0">
                <a:pos x="443" y="791"/>
              </a:cxn>
              <a:cxn ang="0">
                <a:pos x="546" y="820"/>
              </a:cxn>
              <a:cxn ang="0">
                <a:pos x="651" y="812"/>
              </a:cxn>
              <a:cxn ang="0">
                <a:pos x="737" y="792"/>
              </a:cxn>
              <a:cxn ang="0">
                <a:pos x="797" y="869"/>
              </a:cxn>
              <a:cxn ang="0">
                <a:pos x="809" y="923"/>
              </a:cxn>
              <a:cxn ang="0">
                <a:pos x="845" y="975"/>
              </a:cxn>
              <a:cxn ang="0">
                <a:pos x="900" y="953"/>
              </a:cxn>
              <a:cxn ang="0">
                <a:pos x="978" y="933"/>
              </a:cxn>
              <a:cxn ang="0">
                <a:pos x="1048" y="973"/>
              </a:cxn>
              <a:cxn ang="0">
                <a:pos x="1089" y="1003"/>
              </a:cxn>
              <a:cxn ang="0">
                <a:pos x="1104" y="980"/>
              </a:cxn>
              <a:cxn ang="0">
                <a:pos x="1166" y="947"/>
              </a:cxn>
              <a:cxn ang="0">
                <a:pos x="1214" y="943"/>
              </a:cxn>
              <a:cxn ang="0">
                <a:pos x="1259" y="913"/>
              </a:cxn>
              <a:cxn ang="0">
                <a:pos x="1289" y="885"/>
              </a:cxn>
              <a:cxn ang="0">
                <a:pos x="1299" y="864"/>
              </a:cxn>
              <a:cxn ang="0">
                <a:pos x="1310" y="830"/>
              </a:cxn>
              <a:cxn ang="0">
                <a:pos x="1337" y="792"/>
              </a:cxn>
              <a:cxn ang="0">
                <a:pos x="1342" y="756"/>
              </a:cxn>
              <a:cxn ang="0">
                <a:pos x="1290" y="739"/>
              </a:cxn>
              <a:cxn ang="0">
                <a:pos x="1257" y="688"/>
              </a:cxn>
              <a:cxn ang="0">
                <a:pos x="1315" y="683"/>
              </a:cxn>
              <a:cxn ang="0">
                <a:pos x="1250" y="586"/>
              </a:cxn>
              <a:cxn ang="0">
                <a:pos x="1310" y="548"/>
              </a:cxn>
              <a:cxn ang="0">
                <a:pos x="1249" y="526"/>
              </a:cxn>
              <a:cxn ang="0">
                <a:pos x="1184" y="511"/>
              </a:cxn>
              <a:cxn ang="0">
                <a:pos x="1234" y="448"/>
              </a:cxn>
              <a:cxn ang="0">
                <a:pos x="1265" y="473"/>
              </a:cxn>
              <a:cxn ang="0">
                <a:pos x="1287" y="473"/>
              </a:cxn>
              <a:cxn ang="0">
                <a:pos x="1451" y="344"/>
              </a:cxn>
              <a:cxn ang="0">
                <a:pos x="1451" y="266"/>
              </a:cxn>
              <a:cxn ang="0">
                <a:pos x="1485" y="229"/>
              </a:cxn>
            </a:cxnLst>
            <a:rect l="0" t="0" r="r" b="b"/>
            <a:pathLst>
              <a:path w="1486" h="1005">
                <a:moveTo>
                  <a:pt x="1483" y="176"/>
                </a:moveTo>
                <a:lnTo>
                  <a:pt x="1481" y="174"/>
                </a:lnTo>
                <a:lnTo>
                  <a:pt x="1481" y="171"/>
                </a:lnTo>
                <a:lnTo>
                  <a:pt x="1476" y="166"/>
                </a:lnTo>
                <a:lnTo>
                  <a:pt x="1476" y="164"/>
                </a:lnTo>
                <a:lnTo>
                  <a:pt x="1478" y="163"/>
                </a:lnTo>
                <a:lnTo>
                  <a:pt x="1476" y="158"/>
                </a:lnTo>
                <a:lnTo>
                  <a:pt x="1475" y="156"/>
                </a:lnTo>
                <a:lnTo>
                  <a:pt x="1470" y="156"/>
                </a:lnTo>
                <a:lnTo>
                  <a:pt x="1468" y="154"/>
                </a:lnTo>
                <a:lnTo>
                  <a:pt x="1463" y="153"/>
                </a:lnTo>
                <a:lnTo>
                  <a:pt x="1461" y="154"/>
                </a:lnTo>
                <a:lnTo>
                  <a:pt x="1456" y="154"/>
                </a:lnTo>
                <a:lnTo>
                  <a:pt x="1455" y="158"/>
                </a:lnTo>
                <a:lnTo>
                  <a:pt x="1453" y="161"/>
                </a:lnTo>
                <a:lnTo>
                  <a:pt x="1451" y="161"/>
                </a:lnTo>
                <a:lnTo>
                  <a:pt x="1448" y="161"/>
                </a:lnTo>
                <a:lnTo>
                  <a:pt x="1448" y="166"/>
                </a:lnTo>
                <a:lnTo>
                  <a:pt x="1443" y="166"/>
                </a:lnTo>
                <a:lnTo>
                  <a:pt x="1440" y="166"/>
                </a:lnTo>
                <a:lnTo>
                  <a:pt x="1438" y="169"/>
                </a:lnTo>
                <a:lnTo>
                  <a:pt x="1438" y="173"/>
                </a:lnTo>
                <a:lnTo>
                  <a:pt x="1435" y="174"/>
                </a:lnTo>
                <a:lnTo>
                  <a:pt x="1433" y="179"/>
                </a:lnTo>
                <a:lnTo>
                  <a:pt x="1433" y="181"/>
                </a:lnTo>
                <a:lnTo>
                  <a:pt x="1431" y="183"/>
                </a:lnTo>
                <a:lnTo>
                  <a:pt x="1428" y="184"/>
                </a:lnTo>
                <a:lnTo>
                  <a:pt x="1421" y="186"/>
                </a:lnTo>
                <a:lnTo>
                  <a:pt x="1420" y="186"/>
                </a:lnTo>
                <a:lnTo>
                  <a:pt x="1415" y="186"/>
                </a:lnTo>
                <a:lnTo>
                  <a:pt x="1413" y="188"/>
                </a:lnTo>
                <a:lnTo>
                  <a:pt x="1412" y="189"/>
                </a:lnTo>
                <a:lnTo>
                  <a:pt x="1410" y="186"/>
                </a:lnTo>
                <a:lnTo>
                  <a:pt x="1407" y="183"/>
                </a:lnTo>
                <a:lnTo>
                  <a:pt x="1403" y="183"/>
                </a:lnTo>
                <a:lnTo>
                  <a:pt x="1400" y="184"/>
                </a:lnTo>
                <a:lnTo>
                  <a:pt x="1397" y="186"/>
                </a:lnTo>
                <a:lnTo>
                  <a:pt x="1395" y="184"/>
                </a:lnTo>
                <a:lnTo>
                  <a:pt x="1392" y="179"/>
                </a:lnTo>
                <a:lnTo>
                  <a:pt x="1390" y="178"/>
                </a:lnTo>
                <a:lnTo>
                  <a:pt x="1385" y="173"/>
                </a:lnTo>
                <a:lnTo>
                  <a:pt x="1385" y="169"/>
                </a:lnTo>
                <a:lnTo>
                  <a:pt x="1387" y="168"/>
                </a:lnTo>
                <a:lnTo>
                  <a:pt x="1387" y="164"/>
                </a:lnTo>
                <a:lnTo>
                  <a:pt x="1385" y="161"/>
                </a:lnTo>
                <a:lnTo>
                  <a:pt x="1385" y="158"/>
                </a:lnTo>
                <a:lnTo>
                  <a:pt x="1380" y="158"/>
                </a:lnTo>
                <a:lnTo>
                  <a:pt x="1380" y="154"/>
                </a:lnTo>
                <a:lnTo>
                  <a:pt x="1380" y="151"/>
                </a:lnTo>
                <a:lnTo>
                  <a:pt x="1382" y="149"/>
                </a:lnTo>
                <a:lnTo>
                  <a:pt x="1383" y="146"/>
                </a:lnTo>
                <a:lnTo>
                  <a:pt x="1380" y="146"/>
                </a:lnTo>
                <a:lnTo>
                  <a:pt x="1378" y="146"/>
                </a:lnTo>
                <a:lnTo>
                  <a:pt x="1377" y="148"/>
                </a:lnTo>
                <a:lnTo>
                  <a:pt x="1373" y="148"/>
                </a:lnTo>
                <a:lnTo>
                  <a:pt x="1370" y="148"/>
                </a:lnTo>
                <a:lnTo>
                  <a:pt x="1367" y="148"/>
                </a:lnTo>
                <a:lnTo>
                  <a:pt x="1365" y="146"/>
                </a:lnTo>
                <a:lnTo>
                  <a:pt x="1363" y="146"/>
                </a:lnTo>
                <a:lnTo>
                  <a:pt x="1362" y="144"/>
                </a:lnTo>
                <a:lnTo>
                  <a:pt x="1357" y="143"/>
                </a:lnTo>
                <a:lnTo>
                  <a:pt x="1355" y="141"/>
                </a:lnTo>
                <a:lnTo>
                  <a:pt x="1353" y="138"/>
                </a:lnTo>
                <a:lnTo>
                  <a:pt x="1352" y="138"/>
                </a:lnTo>
                <a:lnTo>
                  <a:pt x="1350" y="136"/>
                </a:lnTo>
                <a:lnTo>
                  <a:pt x="1348" y="134"/>
                </a:lnTo>
                <a:lnTo>
                  <a:pt x="1347" y="134"/>
                </a:lnTo>
                <a:lnTo>
                  <a:pt x="1343" y="131"/>
                </a:lnTo>
                <a:lnTo>
                  <a:pt x="1343" y="129"/>
                </a:lnTo>
                <a:lnTo>
                  <a:pt x="1342" y="128"/>
                </a:lnTo>
                <a:lnTo>
                  <a:pt x="1338" y="128"/>
                </a:lnTo>
                <a:lnTo>
                  <a:pt x="1337" y="131"/>
                </a:lnTo>
                <a:lnTo>
                  <a:pt x="1335" y="129"/>
                </a:lnTo>
                <a:lnTo>
                  <a:pt x="1332" y="131"/>
                </a:lnTo>
                <a:lnTo>
                  <a:pt x="1332" y="133"/>
                </a:lnTo>
                <a:lnTo>
                  <a:pt x="1328" y="131"/>
                </a:lnTo>
                <a:lnTo>
                  <a:pt x="1327" y="129"/>
                </a:lnTo>
                <a:lnTo>
                  <a:pt x="1325" y="128"/>
                </a:lnTo>
                <a:lnTo>
                  <a:pt x="1320" y="128"/>
                </a:lnTo>
                <a:lnTo>
                  <a:pt x="1319" y="126"/>
                </a:lnTo>
                <a:lnTo>
                  <a:pt x="1320" y="124"/>
                </a:lnTo>
                <a:lnTo>
                  <a:pt x="1320" y="123"/>
                </a:lnTo>
                <a:lnTo>
                  <a:pt x="1317" y="123"/>
                </a:lnTo>
                <a:lnTo>
                  <a:pt x="1314" y="124"/>
                </a:lnTo>
                <a:lnTo>
                  <a:pt x="1309" y="124"/>
                </a:lnTo>
                <a:lnTo>
                  <a:pt x="1307" y="124"/>
                </a:lnTo>
                <a:lnTo>
                  <a:pt x="1305" y="124"/>
                </a:lnTo>
                <a:lnTo>
                  <a:pt x="1302" y="124"/>
                </a:lnTo>
                <a:lnTo>
                  <a:pt x="1299" y="124"/>
                </a:lnTo>
                <a:lnTo>
                  <a:pt x="1297" y="121"/>
                </a:lnTo>
                <a:lnTo>
                  <a:pt x="1294" y="119"/>
                </a:lnTo>
                <a:lnTo>
                  <a:pt x="1287" y="114"/>
                </a:lnTo>
                <a:lnTo>
                  <a:pt x="1285" y="111"/>
                </a:lnTo>
                <a:lnTo>
                  <a:pt x="1285" y="108"/>
                </a:lnTo>
                <a:lnTo>
                  <a:pt x="1285" y="105"/>
                </a:lnTo>
                <a:lnTo>
                  <a:pt x="1282" y="103"/>
                </a:lnTo>
                <a:lnTo>
                  <a:pt x="1279" y="103"/>
                </a:lnTo>
                <a:lnTo>
                  <a:pt x="1279" y="98"/>
                </a:lnTo>
                <a:lnTo>
                  <a:pt x="1277" y="96"/>
                </a:lnTo>
                <a:lnTo>
                  <a:pt x="1277" y="91"/>
                </a:lnTo>
                <a:lnTo>
                  <a:pt x="1275" y="88"/>
                </a:lnTo>
                <a:lnTo>
                  <a:pt x="1265" y="83"/>
                </a:lnTo>
                <a:lnTo>
                  <a:pt x="1262" y="78"/>
                </a:lnTo>
                <a:lnTo>
                  <a:pt x="1260" y="75"/>
                </a:lnTo>
                <a:lnTo>
                  <a:pt x="1259" y="71"/>
                </a:lnTo>
                <a:lnTo>
                  <a:pt x="1255" y="73"/>
                </a:lnTo>
                <a:lnTo>
                  <a:pt x="1255" y="71"/>
                </a:lnTo>
                <a:lnTo>
                  <a:pt x="1255" y="70"/>
                </a:lnTo>
                <a:lnTo>
                  <a:pt x="1255" y="66"/>
                </a:lnTo>
                <a:lnTo>
                  <a:pt x="1252" y="65"/>
                </a:lnTo>
                <a:lnTo>
                  <a:pt x="1250" y="61"/>
                </a:lnTo>
                <a:lnTo>
                  <a:pt x="1249" y="60"/>
                </a:lnTo>
                <a:lnTo>
                  <a:pt x="1247" y="56"/>
                </a:lnTo>
                <a:lnTo>
                  <a:pt x="1244" y="53"/>
                </a:lnTo>
                <a:lnTo>
                  <a:pt x="1242" y="50"/>
                </a:lnTo>
                <a:lnTo>
                  <a:pt x="1237" y="46"/>
                </a:lnTo>
                <a:lnTo>
                  <a:pt x="1237" y="45"/>
                </a:lnTo>
                <a:lnTo>
                  <a:pt x="1239" y="41"/>
                </a:lnTo>
                <a:lnTo>
                  <a:pt x="1237" y="40"/>
                </a:lnTo>
                <a:lnTo>
                  <a:pt x="1230" y="40"/>
                </a:lnTo>
                <a:lnTo>
                  <a:pt x="1230" y="38"/>
                </a:lnTo>
                <a:lnTo>
                  <a:pt x="1230" y="35"/>
                </a:lnTo>
                <a:lnTo>
                  <a:pt x="1229" y="33"/>
                </a:lnTo>
                <a:lnTo>
                  <a:pt x="1229" y="30"/>
                </a:lnTo>
                <a:lnTo>
                  <a:pt x="1227" y="26"/>
                </a:lnTo>
                <a:lnTo>
                  <a:pt x="1224" y="26"/>
                </a:lnTo>
                <a:lnTo>
                  <a:pt x="1224" y="25"/>
                </a:lnTo>
                <a:lnTo>
                  <a:pt x="1222" y="23"/>
                </a:lnTo>
                <a:lnTo>
                  <a:pt x="1221" y="23"/>
                </a:lnTo>
                <a:lnTo>
                  <a:pt x="1217" y="21"/>
                </a:lnTo>
                <a:lnTo>
                  <a:pt x="1216" y="20"/>
                </a:lnTo>
                <a:lnTo>
                  <a:pt x="1217" y="18"/>
                </a:lnTo>
                <a:lnTo>
                  <a:pt x="1216" y="16"/>
                </a:lnTo>
                <a:lnTo>
                  <a:pt x="1212" y="15"/>
                </a:lnTo>
                <a:lnTo>
                  <a:pt x="1211" y="16"/>
                </a:lnTo>
                <a:lnTo>
                  <a:pt x="1209" y="15"/>
                </a:lnTo>
                <a:lnTo>
                  <a:pt x="1206" y="15"/>
                </a:lnTo>
                <a:lnTo>
                  <a:pt x="1206" y="13"/>
                </a:lnTo>
                <a:lnTo>
                  <a:pt x="1206" y="12"/>
                </a:lnTo>
                <a:lnTo>
                  <a:pt x="1204" y="8"/>
                </a:lnTo>
                <a:lnTo>
                  <a:pt x="1201" y="8"/>
                </a:lnTo>
                <a:lnTo>
                  <a:pt x="1199" y="8"/>
                </a:lnTo>
                <a:lnTo>
                  <a:pt x="1197" y="5"/>
                </a:lnTo>
                <a:lnTo>
                  <a:pt x="1194" y="7"/>
                </a:lnTo>
                <a:lnTo>
                  <a:pt x="1191" y="7"/>
                </a:lnTo>
                <a:lnTo>
                  <a:pt x="1189" y="5"/>
                </a:lnTo>
                <a:lnTo>
                  <a:pt x="1187" y="7"/>
                </a:lnTo>
                <a:lnTo>
                  <a:pt x="1187" y="10"/>
                </a:lnTo>
                <a:lnTo>
                  <a:pt x="1186" y="10"/>
                </a:lnTo>
                <a:lnTo>
                  <a:pt x="1181" y="8"/>
                </a:lnTo>
                <a:lnTo>
                  <a:pt x="1179" y="7"/>
                </a:lnTo>
                <a:lnTo>
                  <a:pt x="1176" y="8"/>
                </a:lnTo>
                <a:lnTo>
                  <a:pt x="1171" y="8"/>
                </a:lnTo>
                <a:lnTo>
                  <a:pt x="1169" y="7"/>
                </a:lnTo>
                <a:lnTo>
                  <a:pt x="1167" y="3"/>
                </a:lnTo>
                <a:lnTo>
                  <a:pt x="1159" y="3"/>
                </a:lnTo>
                <a:lnTo>
                  <a:pt x="1156" y="0"/>
                </a:lnTo>
                <a:lnTo>
                  <a:pt x="1152" y="0"/>
                </a:lnTo>
                <a:lnTo>
                  <a:pt x="1149" y="0"/>
                </a:lnTo>
                <a:lnTo>
                  <a:pt x="1147" y="0"/>
                </a:lnTo>
                <a:lnTo>
                  <a:pt x="1141" y="2"/>
                </a:lnTo>
                <a:lnTo>
                  <a:pt x="1139" y="5"/>
                </a:lnTo>
                <a:lnTo>
                  <a:pt x="1137" y="5"/>
                </a:lnTo>
                <a:lnTo>
                  <a:pt x="1136" y="7"/>
                </a:lnTo>
                <a:lnTo>
                  <a:pt x="1131" y="7"/>
                </a:lnTo>
                <a:lnTo>
                  <a:pt x="1127" y="7"/>
                </a:lnTo>
                <a:lnTo>
                  <a:pt x="1122" y="5"/>
                </a:lnTo>
                <a:lnTo>
                  <a:pt x="1119" y="8"/>
                </a:lnTo>
                <a:lnTo>
                  <a:pt x="1116" y="8"/>
                </a:lnTo>
                <a:lnTo>
                  <a:pt x="1113" y="12"/>
                </a:lnTo>
                <a:lnTo>
                  <a:pt x="1109" y="13"/>
                </a:lnTo>
                <a:lnTo>
                  <a:pt x="1106" y="13"/>
                </a:lnTo>
                <a:lnTo>
                  <a:pt x="1106" y="13"/>
                </a:lnTo>
                <a:lnTo>
                  <a:pt x="1103" y="13"/>
                </a:lnTo>
                <a:lnTo>
                  <a:pt x="1099" y="15"/>
                </a:lnTo>
                <a:lnTo>
                  <a:pt x="1093" y="15"/>
                </a:lnTo>
                <a:lnTo>
                  <a:pt x="1091" y="18"/>
                </a:lnTo>
                <a:lnTo>
                  <a:pt x="1091" y="20"/>
                </a:lnTo>
                <a:lnTo>
                  <a:pt x="1086" y="25"/>
                </a:lnTo>
                <a:lnTo>
                  <a:pt x="1086" y="28"/>
                </a:lnTo>
                <a:lnTo>
                  <a:pt x="1083" y="30"/>
                </a:lnTo>
                <a:lnTo>
                  <a:pt x="1083" y="33"/>
                </a:lnTo>
                <a:lnTo>
                  <a:pt x="1081" y="35"/>
                </a:lnTo>
                <a:lnTo>
                  <a:pt x="1081" y="40"/>
                </a:lnTo>
                <a:lnTo>
                  <a:pt x="1083" y="41"/>
                </a:lnTo>
                <a:lnTo>
                  <a:pt x="1086" y="41"/>
                </a:lnTo>
                <a:lnTo>
                  <a:pt x="1091" y="38"/>
                </a:lnTo>
                <a:lnTo>
                  <a:pt x="1094" y="38"/>
                </a:lnTo>
                <a:lnTo>
                  <a:pt x="1098" y="38"/>
                </a:lnTo>
                <a:lnTo>
                  <a:pt x="1101" y="43"/>
                </a:lnTo>
                <a:lnTo>
                  <a:pt x="1103" y="48"/>
                </a:lnTo>
                <a:lnTo>
                  <a:pt x="1106" y="50"/>
                </a:lnTo>
                <a:lnTo>
                  <a:pt x="1106" y="53"/>
                </a:lnTo>
                <a:lnTo>
                  <a:pt x="1108" y="56"/>
                </a:lnTo>
                <a:lnTo>
                  <a:pt x="1108" y="61"/>
                </a:lnTo>
                <a:lnTo>
                  <a:pt x="1104" y="63"/>
                </a:lnTo>
                <a:lnTo>
                  <a:pt x="1101" y="68"/>
                </a:lnTo>
                <a:lnTo>
                  <a:pt x="1099" y="73"/>
                </a:lnTo>
                <a:lnTo>
                  <a:pt x="1098" y="75"/>
                </a:lnTo>
                <a:lnTo>
                  <a:pt x="1094" y="80"/>
                </a:lnTo>
                <a:lnTo>
                  <a:pt x="1094" y="83"/>
                </a:lnTo>
                <a:lnTo>
                  <a:pt x="1096" y="86"/>
                </a:lnTo>
                <a:lnTo>
                  <a:pt x="1096" y="88"/>
                </a:lnTo>
                <a:lnTo>
                  <a:pt x="1096" y="93"/>
                </a:lnTo>
                <a:lnTo>
                  <a:pt x="1099" y="96"/>
                </a:lnTo>
                <a:lnTo>
                  <a:pt x="1099" y="100"/>
                </a:lnTo>
                <a:lnTo>
                  <a:pt x="1096" y="101"/>
                </a:lnTo>
                <a:lnTo>
                  <a:pt x="1094" y="105"/>
                </a:lnTo>
                <a:lnTo>
                  <a:pt x="1096" y="108"/>
                </a:lnTo>
                <a:lnTo>
                  <a:pt x="1096" y="114"/>
                </a:lnTo>
                <a:lnTo>
                  <a:pt x="1096" y="116"/>
                </a:lnTo>
                <a:lnTo>
                  <a:pt x="1096" y="123"/>
                </a:lnTo>
                <a:lnTo>
                  <a:pt x="1098" y="123"/>
                </a:lnTo>
                <a:lnTo>
                  <a:pt x="1099" y="124"/>
                </a:lnTo>
                <a:lnTo>
                  <a:pt x="1103" y="123"/>
                </a:lnTo>
                <a:lnTo>
                  <a:pt x="1104" y="124"/>
                </a:lnTo>
                <a:lnTo>
                  <a:pt x="1104" y="128"/>
                </a:lnTo>
                <a:lnTo>
                  <a:pt x="1103" y="133"/>
                </a:lnTo>
                <a:lnTo>
                  <a:pt x="1099" y="136"/>
                </a:lnTo>
                <a:lnTo>
                  <a:pt x="1091" y="138"/>
                </a:lnTo>
                <a:lnTo>
                  <a:pt x="1086" y="141"/>
                </a:lnTo>
                <a:lnTo>
                  <a:pt x="1074" y="151"/>
                </a:lnTo>
                <a:lnTo>
                  <a:pt x="1071" y="151"/>
                </a:lnTo>
                <a:lnTo>
                  <a:pt x="1068" y="148"/>
                </a:lnTo>
                <a:lnTo>
                  <a:pt x="1061" y="148"/>
                </a:lnTo>
                <a:lnTo>
                  <a:pt x="1056" y="148"/>
                </a:lnTo>
                <a:lnTo>
                  <a:pt x="1056" y="146"/>
                </a:lnTo>
                <a:lnTo>
                  <a:pt x="1051" y="146"/>
                </a:lnTo>
                <a:lnTo>
                  <a:pt x="1049" y="148"/>
                </a:lnTo>
                <a:lnTo>
                  <a:pt x="1049" y="148"/>
                </a:lnTo>
                <a:lnTo>
                  <a:pt x="1044" y="181"/>
                </a:lnTo>
                <a:lnTo>
                  <a:pt x="1046" y="189"/>
                </a:lnTo>
                <a:lnTo>
                  <a:pt x="1043" y="194"/>
                </a:lnTo>
                <a:lnTo>
                  <a:pt x="1044" y="199"/>
                </a:lnTo>
                <a:lnTo>
                  <a:pt x="1041" y="209"/>
                </a:lnTo>
                <a:lnTo>
                  <a:pt x="1044" y="216"/>
                </a:lnTo>
                <a:lnTo>
                  <a:pt x="1056" y="221"/>
                </a:lnTo>
                <a:lnTo>
                  <a:pt x="1064" y="216"/>
                </a:lnTo>
                <a:lnTo>
                  <a:pt x="1074" y="216"/>
                </a:lnTo>
                <a:lnTo>
                  <a:pt x="1084" y="217"/>
                </a:lnTo>
                <a:lnTo>
                  <a:pt x="1089" y="221"/>
                </a:lnTo>
                <a:lnTo>
                  <a:pt x="1094" y="212"/>
                </a:lnTo>
                <a:lnTo>
                  <a:pt x="1094" y="209"/>
                </a:lnTo>
                <a:lnTo>
                  <a:pt x="1094" y="204"/>
                </a:lnTo>
                <a:lnTo>
                  <a:pt x="1101" y="203"/>
                </a:lnTo>
                <a:lnTo>
                  <a:pt x="1104" y="201"/>
                </a:lnTo>
                <a:lnTo>
                  <a:pt x="1114" y="203"/>
                </a:lnTo>
                <a:lnTo>
                  <a:pt x="1121" y="209"/>
                </a:lnTo>
                <a:lnTo>
                  <a:pt x="1129" y="217"/>
                </a:lnTo>
                <a:lnTo>
                  <a:pt x="1136" y="226"/>
                </a:lnTo>
                <a:lnTo>
                  <a:pt x="1146" y="231"/>
                </a:lnTo>
                <a:lnTo>
                  <a:pt x="1146" y="234"/>
                </a:lnTo>
                <a:lnTo>
                  <a:pt x="1147" y="237"/>
                </a:lnTo>
                <a:lnTo>
                  <a:pt x="1147" y="242"/>
                </a:lnTo>
                <a:lnTo>
                  <a:pt x="1146" y="244"/>
                </a:lnTo>
                <a:lnTo>
                  <a:pt x="1146" y="247"/>
                </a:lnTo>
                <a:lnTo>
                  <a:pt x="1144" y="249"/>
                </a:lnTo>
                <a:lnTo>
                  <a:pt x="1139" y="249"/>
                </a:lnTo>
                <a:lnTo>
                  <a:pt x="1137" y="247"/>
                </a:lnTo>
                <a:lnTo>
                  <a:pt x="1132" y="247"/>
                </a:lnTo>
                <a:lnTo>
                  <a:pt x="1129" y="249"/>
                </a:lnTo>
                <a:lnTo>
                  <a:pt x="1122" y="247"/>
                </a:lnTo>
                <a:lnTo>
                  <a:pt x="1119" y="247"/>
                </a:lnTo>
                <a:lnTo>
                  <a:pt x="1114" y="252"/>
                </a:lnTo>
                <a:lnTo>
                  <a:pt x="1108" y="257"/>
                </a:lnTo>
                <a:lnTo>
                  <a:pt x="1104" y="261"/>
                </a:lnTo>
                <a:lnTo>
                  <a:pt x="1099" y="257"/>
                </a:lnTo>
                <a:lnTo>
                  <a:pt x="1098" y="257"/>
                </a:lnTo>
                <a:lnTo>
                  <a:pt x="1098" y="262"/>
                </a:lnTo>
                <a:lnTo>
                  <a:pt x="1096" y="264"/>
                </a:lnTo>
                <a:lnTo>
                  <a:pt x="1093" y="264"/>
                </a:lnTo>
                <a:lnTo>
                  <a:pt x="1089" y="264"/>
                </a:lnTo>
                <a:lnTo>
                  <a:pt x="1088" y="267"/>
                </a:lnTo>
                <a:lnTo>
                  <a:pt x="1084" y="272"/>
                </a:lnTo>
                <a:lnTo>
                  <a:pt x="1083" y="279"/>
                </a:lnTo>
                <a:lnTo>
                  <a:pt x="1083" y="284"/>
                </a:lnTo>
                <a:lnTo>
                  <a:pt x="1081" y="287"/>
                </a:lnTo>
                <a:lnTo>
                  <a:pt x="1074" y="287"/>
                </a:lnTo>
                <a:lnTo>
                  <a:pt x="1064" y="294"/>
                </a:lnTo>
                <a:lnTo>
                  <a:pt x="1059" y="294"/>
                </a:lnTo>
                <a:lnTo>
                  <a:pt x="1053" y="294"/>
                </a:lnTo>
                <a:lnTo>
                  <a:pt x="1049" y="296"/>
                </a:lnTo>
                <a:lnTo>
                  <a:pt x="1046" y="304"/>
                </a:lnTo>
                <a:lnTo>
                  <a:pt x="1041" y="307"/>
                </a:lnTo>
                <a:lnTo>
                  <a:pt x="1036" y="310"/>
                </a:lnTo>
                <a:lnTo>
                  <a:pt x="1033" y="314"/>
                </a:lnTo>
                <a:lnTo>
                  <a:pt x="1031" y="317"/>
                </a:lnTo>
                <a:lnTo>
                  <a:pt x="1028" y="317"/>
                </a:lnTo>
                <a:lnTo>
                  <a:pt x="1023" y="315"/>
                </a:lnTo>
                <a:lnTo>
                  <a:pt x="1018" y="314"/>
                </a:lnTo>
                <a:lnTo>
                  <a:pt x="1010" y="312"/>
                </a:lnTo>
                <a:lnTo>
                  <a:pt x="1005" y="307"/>
                </a:lnTo>
                <a:lnTo>
                  <a:pt x="998" y="307"/>
                </a:lnTo>
                <a:lnTo>
                  <a:pt x="988" y="309"/>
                </a:lnTo>
                <a:lnTo>
                  <a:pt x="983" y="314"/>
                </a:lnTo>
                <a:lnTo>
                  <a:pt x="980" y="317"/>
                </a:lnTo>
                <a:lnTo>
                  <a:pt x="980" y="327"/>
                </a:lnTo>
                <a:lnTo>
                  <a:pt x="980" y="332"/>
                </a:lnTo>
                <a:lnTo>
                  <a:pt x="980" y="335"/>
                </a:lnTo>
                <a:lnTo>
                  <a:pt x="990" y="342"/>
                </a:lnTo>
                <a:lnTo>
                  <a:pt x="1000" y="347"/>
                </a:lnTo>
                <a:lnTo>
                  <a:pt x="1000" y="350"/>
                </a:lnTo>
                <a:lnTo>
                  <a:pt x="998" y="354"/>
                </a:lnTo>
                <a:lnTo>
                  <a:pt x="995" y="359"/>
                </a:lnTo>
                <a:lnTo>
                  <a:pt x="985" y="369"/>
                </a:lnTo>
                <a:lnTo>
                  <a:pt x="978" y="379"/>
                </a:lnTo>
                <a:lnTo>
                  <a:pt x="975" y="385"/>
                </a:lnTo>
                <a:lnTo>
                  <a:pt x="970" y="385"/>
                </a:lnTo>
                <a:lnTo>
                  <a:pt x="963" y="389"/>
                </a:lnTo>
                <a:lnTo>
                  <a:pt x="956" y="389"/>
                </a:lnTo>
                <a:lnTo>
                  <a:pt x="950" y="392"/>
                </a:lnTo>
                <a:lnTo>
                  <a:pt x="943" y="397"/>
                </a:lnTo>
                <a:lnTo>
                  <a:pt x="936" y="397"/>
                </a:lnTo>
                <a:lnTo>
                  <a:pt x="926" y="399"/>
                </a:lnTo>
                <a:lnTo>
                  <a:pt x="920" y="400"/>
                </a:lnTo>
                <a:lnTo>
                  <a:pt x="912" y="402"/>
                </a:lnTo>
                <a:lnTo>
                  <a:pt x="895" y="407"/>
                </a:lnTo>
                <a:lnTo>
                  <a:pt x="882" y="412"/>
                </a:lnTo>
                <a:lnTo>
                  <a:pt x="875" y="418"/>
                </a:lnTo>
                <a:lnTo>
                  <a:pt x="863" y="427"/>
                </a:lnTo>
                <a:lnTo>
                  <a:pt x="860" y="430"/>
                </a:lnTo>
                <a:lnTo>
                  <a:pt x="853" y="430"/>
                </a:lnTo>
                <a:lnTo>
                  <a:pt x="847" y="427"/>
                </a:lnTo>
                <a:lnTo>
                  <a:pt x="847" y="425"/>
                </a:lnTo>
                <a:lnTo>
                  <a:pt x="845" y="422"/>
                </a:lnTo>
                <a:lnTo>
                  <a:pt x="835" y="425"/>
                </a:lnTo>
                <a:lnTo>
                  <a:pt x="827" y="425"/>
                </a:lnTo>
                <a:lnTo>
                  <a:pt x="819" y="422"/>
                </a:lnTo>
                <a:lnTo>
                  <a:pt x="812" y="422"/>
                </a:lnTo>
                <a:lnTo>
                  <a:pt x="797" y="415"/>
                </a:lnTo>
                <a:lnTo>
                  <a:pt x="780" y="410"/>
                </a:lnTo>
                <a:lnTo>
                  <a:pt x="774" y="402"/>
                </a:lnTo>
                <a:lnTo>
                  <a:pt x="767" y="402"/>
                </a:lnTo>
                <a:lnTo>
                  <a:pt x="749" y="400"/>
                </a:lnTo>
                <a:lnTo>
                  <a:pt x="734" y="400"/>
                </a:lnTo>
                <a:lnTo>
                  <a:pt x="730" y="400"/>
                </a:lnTo>
                <a:lnTo>
                  <a:pt x="727" y="402"/>
                </a:lnTo>
                <a:lnTo>
                  <a:pt x="727" y="404"/>
                </a:lnTo>
                <a:lnTo>
                  <a:pt x="719" y="407"/>
                </a:lnTo>
                <a:lnTo>
                  <a:pt x="707" y="407"/>
                </a:lnTo>
                <a:lnTo>
                  <a:pt x="687" y="407"/>
                </a:lnTo>
                <a:lnTo>
                  <a:pt x="672" y="407"/>
                </a:lnTo>
                <a:lnTo>
                  <a:pt x="661" y="407"/>
                </a:lnTo>
                <a:lnTo>
                  <a:pt x="651" y="407"/>
                </a:lnTo>
                <a:lnTo>
                  <a:pt x="646" y="408"/>
                </a:lnTo>
                <a:lnTo>
                  <a:pt x="642" y="407"/>
                </a:lnTo>
                <a:lnTo>
                  <a:pt x="637" y="397"/>
                </a:lnTo>
                <a:lnTo>
                  <a:pt x="634" y="392"/>
                </a:lnTo>
                <a:lnTo>
                  <a:pt x="629" y="385"/>
                </a:lnTo>
                <a:lnTo>
                  <a:pt x="626" y="380"/>
                </a:lnTo>
                <a:lnTo>
                  <a:pt x="623" y="375"/>
                </a:lnTo>
                <a:lnTo>
                  <a:pt x="623" y="372"/>
                </a:lnTo>
                <a:lnTo>
                  <a:pt x="619" y="369"/>
                </a:lnTo>
                <a:lnTo>
                  <a:pt x="616" y="367"/>
                </a:lnTo>
                <a:lnTo>
                  <a:pt x="613" y="367"/>
                </a:lnTo>
                <a:lnTo>
                  <a:pt x="613" y="364"/>
                </a:lnTo>
                <a:lnTo>
                  <a:pt x="611" y="360"/>
                </a:lnTo>
                <a:lnTo>
                  <a:pt x="609" y="360"/>
                </a:lnTo>
                <a:lnTo>
                  <a:pt x="608" y="360"/>
                </a:lnTo>
                <a:lnTo>
                  <a:pt x="601" y="360"/>
                </a:lnTo>
                <a:lnTo>
                  <a:pt x="594" y="357"/>
                </a:lnTo>
                <a:lnTo>
                  <a:pt x="586" y="352"/>
                </a:lnTo>
                <a:lnTo>
                  <a:pt x="583" y="350"/>
                </a:lnTo>
                <a:lnTo>
                  <a:pt x="581" y="350"/>
                </a:lnTo>
                <a:lnTo>
                  <a:pt x="576" y="350"/>
                </a:lnTo>
                <a:lnTo>
                  <a:pt x="574" y="347"/>
                </a:lnTo>
                <a:lnTo>
                  <a:pt x="566" y="344"/>
                </a:lnTo>
                <a:lnTo>
                  <a:pt x="551" y="340"/>
                </a:lnTo>
                <a:lnTo>
                  <a:pt x="549" y="340"/>
                </a:lnTo>
                <a:lnTo>
                  <a:pt x="546" y="342"/>
                </a:lnTo>
                <a:lnTo>
                  <a:pt x="539" y="342"/>
                </a:lnTo>
                <a:lnTo>
                  <a:pt x="529" y="342"/>
                </a:lnTo>
                <a:lnTo>
                  <a:pt x="506" y="339"/>
                </a:lnTo>
                <a:lnTo>
                  <a:pt x="501" y="335"/>
                </a:lnTo>
                <a:lnTo>
                  <a:pt x="495" y="329"/>
                </a:lnTo>
                <a:lnTo>
                  <a:pt x="495" y="324"/>
                </a:lnTo>
                <a:lnTo>
                  <a:pt x="495" y="320"/>
                </a:lnTo>
                <a:lnTo>
                  <a:pt x="496" y="319"/>
                </a:lnTo>
                <a:lnTo>
                  <a:pt x="500" y="317"/>
                </a:lnTo>
                <a:lnTo>
                  <a:pt x="501" y="312"/>
                </a:lnTo>
                <a:lnTo>
                  <a:pt x="498" y="309"/>
                </a:lnTo>
                <a:lnTo>
                  <a:pt x="496" y="304"/>
                </a:lnTo>
                <a:lnTo>
                  <a:pt x="498" y="302"/>
                </a:lnTo>
                <a:lnTo>
                  <a:pt x="498" y="297"/>
                </a:lnTo>
                <a:lnTo>
                  <a:pt x="496" y="294"/>
                </a:lnTo>
                <a:lnTo>
                  <a:pt x="493" y="289"/>
                </a:lnTo>
                <a:lnTo>
                  <a:pt x="490" y="287"/>
                </a:lnTo>
                <a:lnTo>
                  <a:pt x="485" y="286"/>
                </a:lnTo>
                <a:lnTo>
                  <a:pt x="483" y="281"/>
                </a:lnTo>
                <a:lnTo>
                  <a:pt x="481" y="279"/>
                </a:lnTo>
                <a:lnTo>
                  <a:pt x="480" y="274"/>
                </a:lnTo>
                <a:lnTo>
                  <a:pt x="480" y="271"/>
                </a:lnTo>
                <a:lnTo>
                  <a:pt x="476" y="267"/>
                </a:lnTo>
                <a:lnTo>
                  <a:pt x="473" y="264"/>
                </a:lnTo>
                <a:lnTo>
                  <a:pt x="470" y="264"/>
                </a:lnTo>
                <a:lnTo>
                  <a:pt x="466" y="261"/>
                </a:lnTo>
                <a:lnTo>
                  <a:pt x="463" y="259"/>
                </a:lnTo>
                <a:lnTo>
                  <a:pt x="460" y="259"/>
                </a:lnTo>
                <a:lnTo>
                  <a:pt x="456" y="262"/>
                </a:lnTo>
                <a:lnTo>
                  <a:pt x="455" y="262"/>
                </a:lnTo>
                <a:lnTo>
                  <a:pt x="451" y="262"/>
                </a:lnTo>
                <a:lnTo>
                  <a:pt x="448" y="257"/>
                </a:lnTo>
                <a:lnTo>
                  <a:pt x="446" y="256"/>
                </a:lnTo>
                <a:lnTo>
                  <a:pt x="441" y="256"/>
                </a:lnTo>
                <a:lnTo>
                  <a:pt x="438" y="259"/>
                </a:lnTo>
                <a:lnTo>
                  <a:pt x="435" y="261"/>
                </a:lnTo>
                <a:lnTo>
                  <a:pt x="435" y="262"/>
                </a:lnTo>
                <a:lnTo>
                  <a:pt x="433" y="262"/>
                </a:lnTo>
                <a:lnTo>
                  <a:pt x="428" y="261"/>
                </a:lnTo>
                <a:lnTo>
                  <a:pt x="427" y="257"/>
                </a:lnTo>
                <a:lnTo>
                  <a:pt x="427" y="256"/>
                </a:lnTo>
                <a:lnTo>
                  <a:pt x="423" y="251"/>
                </a:lnTo>
                <a:lnTo>
                  <a:pt x="418" y="249"/>
                </a:lnTo>
                <a:lnTo>
                  <a:pt x="415" y="246"/>
                </a:lnTo>
                <a:lnTo>
                  <a:pt x="412" y="244"/>
                </a:lnTo>
                <a:lnTo>
                  <a:pt x="410" y="242"/>
                </a:lnTo>
                <a:lnTo>
                  <a:pt x="408" y="239"/>
                </a:lnTo>
                <a:lnTo>
                  <a:pt x="408" y="236"/>
                </a:lnTo>
                <a:lnTo>
                  <a:pt x="407" y="234"/>
                </a:lnTo>
                <a:lnTo>
                  <a:pt x="405" y="234"/>
                </a:lnTo>
                <a:lnTo>
                  <a:pt x="405" y="236"/>
                </a:lnTo>
                <a:lnTo>
                  <a:pt x="403" y="236"/>
                </a:lnTo>
                <a:lnTo>
                  <a:pt x="402" y="232"/>
                </a:lnTo>
                <a:lnTo>
                  <a:pt x="400" y="232"/>
                </a:lnTo>
                <a:lnTo>
                  <a:pt x="400" y="227"/>
                </a:lnTo>
                <a:lnTo>
                  <a:pt x="400" y="224"/>
                </a:lnTo>
                <a:lnTo>
                  <a:pt x="398" y="224"/>
                </a:lnTo>
                <a:lnTo>
                  <a:pt x="393" y="222"/>
                </a:lnTo>
                <a:lnTo>
                  <a:pt x="390" y="222"/>
                </a:lnTo>
                <a:lnTo>
                  <a:pt x="392" y="224"/>
                </a:lnTo>
                <a:lnTo>
                  <a:pt x="387" y="227"/>
                </a:lnTo>
                <a:lnTo>
                  <a:pt x="383" y="229"/>
                </a:lnTo>
                <a:lnTo>
                  <a:pt x="377" y="236"/>
                </a:lnTo>
                <a:lnTo>
                  <a:pt x="377" y="239"/>
                </a:lnTo>
                <a:lnTo>
                  <a:pt x="377" y="242"/>
                </a:lnTo>
                <a:lnTo>
                  <a:pt x="375" y="247"/>
                </a:lnTo>
                <a:lnTo>
                  <a:pt x="367" y="249"/>
                </a:lnTo>
                <a:lnTo>
                  <a:pt x="363" y="252"/>
                </a:lnTo>
                <a:lnTo>
                  <a:pt x="362" y="257"/>
                </a:lnTo>
                <a:lnTo>
                  <a:pt x="362" y="266"/>
                </a:lnTo>
                <a:lnTo>
                  <a:pt x="367" y="276"/>
                </a:lnTo>
                <a:lnTo>
                  <a:pt x="372" y="281"/>
                </a:lnTo>
                <a:lnTo>
                  <a:pt x="372" y="284"/>
                </a:lnTo>
                <a:lnTo>
                  <a:pt x="365" y="289"/>
                </a:lnTo>
                <a:lnTo>
                  <a:pt x="360" y="291"/>
                </a:lnTo>
                <a:lnTo>
                  <a:pt x="355" y="296"/>
                </a:lnTo>
                <a:lnTo>
                  <a:pt x="352" y="297"/>
                </a:lnTo>
                <a:lnTo>
                  <a:pt x="350" y="296"/>
                </a:lnTo>
                <a:lnTo>
                  <a:pt x="348" y="294"/>
                </a:lnTo>
                <a:lnTo>
                  <a:pt x="345" y="294"/>
                </a:lnTo>
                <a:lnTo>
                  <a:pt x="335" y="296"/>
                </a:lnTo>
                <a:lnTo>
                  <a:pt x="329" y="296"/>
                </a:lnTo>
                <a:lnTo>
                  <a:pt x="319" y="292"/>
                </a:lnTo>
                <a:lnTo>
                  <a:pt x="314" y="291"/>
                </a:lnTo>
                <a:lnTo>
                  <a:pt x="310" y="292"/>
                </a:lnTo>
                <a:lnTo>
                  <a:pt x="309" y="302"/>
                </a:lnTo>
                <a:lnTo>
                  <a:pt x="307" y="307"/>
                </a:lnTo>
                <a:lnTo>
                  <a:pt x="305" y="312"/>
                </a:lnTo>
                <a:lnTo>
                  <a:pt x="304" y="325"/>
                </a:lnTo>
                <a:lnTo>
                  <a:pt x="304" y="335"/>
                </a:lnTo>
                <a:lnTo>
                  <a:pt x="302" y="339"/>
                </a:lnTo>
                <a:lnTo>
                  <a:pt x="305" y="340"/>
                </a:lnTo>
                <a:lnTo>
                  <a:pt x="310" y="342"/>
                </a:lnTo>
                <a:lnTo>
                  <a:pt x="309" y="347"/>
                </a:lnTo>
                <a:lnTo>
                  <a:pt x="309" y="350"/>
                </a:lnTo>
                <a:lnTo>
                  <a:pt x="305" y="350"/>
                </a:lnTo>
                <a:lnTo>
                  <a:pt x="302" y="352"/>
                </a:lnTo>
                <a:lnTo>
                  <a:pt x="299" y="352"/>
                </a:lnTo>
                <a:lnTo>
                  <a:pt x="295" y="350"/>
                </a:lnTo>
                <a:lnTo>
                  <a:pt x="292" y="350"/>
                </a:lnTo>
                <a:lnTo>
                  <a:pt x="287" y="352"/>
                </a:lnTo>
                <a:lnTo>
                  <a:pt x="275" y="354"/>
                </a:lnTo>
                <a:lnTo>
                  <a:pt x="269" y="357"/>
                </a:lnTo>
                <a:lnTo>
                  <a:pt x="265" y="357"/>
                </a:lnTo>
                <a:lnTo>
                  <a:pt x="262" y="355"/>
                </a:lnTo>
                <a:lnTo>
                  <a:pt x="259" y="357"/>
                </a:lnTo>
                <a:lnTo>
                  <a:pt x="254" y="360"/>
                </a:lnTo>
                <a:lnTo>
                  <a:pt x="254" y="364"/>
                </a:lnTo>
                <a:lnTo>
                  <a:pt x="257" y="367"/>
                </a:lnTo>
                <a:lnTo>
                  <a:pt x="264" y="367"/>
                </a:lnTo>
                <a:lnTo>
                  <a:pt x="270" y="367"/>
                </a:lnTo>
                <a:lnTo>
                  <a:pt x="270" y="369"/>
                </a:lnTo>
                <a:lnTo>
                  <a:pt x="267" y="372"/>
                </a:lnTo>
                <a:lnTo>
                  <a:pt x="269" y="379"/>
                </a:lnTo>
                <a:lnTo>
                  <a:pt x="269" y="382"/>
                </a:lnTo>
                <a:lnTo>
                  <a:pt x="272" y="385"/>
                </a:lnTo>
                <a:lnTo>
                  <a:pt x="272" y="389"/>
                </a:lnTo>
                <a:lnTo>
                  <a:pt x="277" y="395"/>
                </a:lnTo>
                <a:lnTo>
                  <a:pt x="277" y="400"/>
                </a:lnTo>
                <a:lnTo>
                  <a:pt x="284" y="404"/>
                </a:lnTo>
                <a:lnTo>
                  <a:pt x="285" y="412"/>
                </a:lnTo>
                <a:lnTo>
                  <a:pt x="282" y="413"/>
                </a:lnTo>
                <a:lnTo>
                  <a:pt x="280" y="418"/>
                </a:lnTo>
                <a:lnTo>
                  <a:pt x="285" y="422"/>
                </a:lnTo>
                <a:lnTo>
                  <a:pt x="282" y="423"/>
                </a:lnTo>
                <a:lnTo>
                  <a:pt x="282" y="427"/>
                </a:lnTo>
                <a:lnTo>
                  <a:pt x="277" y="428"/>
                </a:lnTo>
                <a:lnTo>
                  <a:pt x="277" y="435"/>
                </a:lnTo>
                <a:lnTo>
                  <a:pt x="272" y="437"/>
                </a:lnTo>
                <a:lnTo>
                  <a:pt x="262" y="435"/>
                </a:lnTo>
                <a:lnTo>
                  <a:pt x="252" y="423"/>
                </a:lnTo>
                <a:lnTo>
                  <a:pt x="247" y="425"/>
                </a:lnTo>
                <a:lnTo>
                  <a:pt x="237" y="422"/>
                </a:lnTo>
                <a:lnTo>
                  <a:pt x="222" y="420"/>
                </a:lnTo>
                <a:lnTo>
                  <a:pt x="216" y="423"/>
                </a:lnTo>
                <a:lnTo>
                  <a:pt x="202" y="420"/>
                </a:lnTo>
                <a:lnTo>
                  <a:pt x="191" y="422"/>
                </a:lnTo>
                <a:lnTo>
                  <a:pt x="186" y="423"/>
                </a:lnTo>
                <a:lnTo>
                  <a:pt x="179" y="422"/>
                </a:lnTo>
                <a:lnTo>
                  <a:pt x="176" y="425"/>
                </a:lnTo>
                <a:lnTo>
                  <a:pt x="171" y="427"/>
                </a:lnTo>
                <a:lnTo>
                  <a:pt x="157" y="425"/>
                </a:lnTo>
                <a:lnTo>
                  <a:pt x="147" y="423"/>
                </a:lnTo>
                <a:lnTo>
                  <a:pt x="142" y="420"/>
                </a:lnTo>
                <a:lnTo>
                  <a:pt x="134" y="420"/>
                </a:lnTo>
                <a:lnTo>
                  <a:pt x="132" y="422"/>
                </a:lnTo>
                <a:lnTo>
                  <a:pt x="126" y="422"/>
                </a:lnTo>
                <a:lnTo>
                  <a:pt x="123" y="420"/>
                </a:lnTo>
                <a:lnTo>
                  <a:pt x="119" y="422"/>
                </a:lnTo>
                <a:lnTo>
                  <a:pt x="119" y="427"/>
                </a:lnTo>
                <a:lnTo>
                  <a:pt x="121" y="432"/>
                </a:lnTo>
                <a:lnTo>
                  <a:pt x="121" y="437"/>
                </a:lnTo>
                <a:lnTo>
                  <a:pt x="114" y="438"/>
                </a:lnTo>
                <a:lnTo>
                  <a:pt x="99" y="438"/>
                </a:lnTo>
                <a:lnTo>
                  <a:pt x="81" y="437"/>
                </a:lnTo>
                <a:lnTo>
                  <a:pt x="76" y="435"/>
                </a:lnTo>
                <a:lnTo>
                  <a:pt x="69" y="433"/>
                </a:lnTo>
                <a:lnTo>
                  <a:pt x="64" y="438"/>
                </a:lnTo>
                <a:lnTo>
                  <a:pt x="66" y="440"/>
                </a:lnTo>
                <a:lnTo>
                  <a:pt x="61" y="443"/>
                </a:lnTo>
                <a:lnTo>
                  <a:pt x="59" y="445"/>
                </a:lnTo>
                <a:lnTo>
                  <a:pt x="63" y="447"/>
                </a:lnTo>
                <a:lnTo>
                  <a:pt x="63" y="450"/>
                </a:lnTo>
                <a:lnTo>
                  <a:pt x="54" y="462"/>
                </a:lnTo>
                <a:lnTo>
                  <a:pt x="51" y="467"/>
                </a:lnTo>
                <a:lnTo>
                  <a:pt x="56" y="470"/>
                </a:lnTo>
                <a:lnTo>
                  <a:pt x="66" y="472"/>
                </a:lnTo>
                <a:lnTo>
                  <a:pt x="71" y="477"/>
                </a:lnTo>
                <a:lnTo>
                  <a:pt x="76" y="477"/>
                </a:lnTo>
                <a:lnTo>
                  <a:pt x="79" y="473"/>
                </a:lnTo>
                <a:lnTo>
                  <a:pt x="81" y="467"/>
                </a:lnTo>
                <a:lnTo>
                  <a:pt x="83" y="468"/>
                </a:lnTo>
                <a:lnTo>
                  <a:pt x="96" y="477"/>
                </a:lnTo>
                <a:lnTo>
                  <a:pt x="96" y="480"/>
                </a:lnTo>
                <a:lnTo>
                  <a:pt x="89" y="488"/>
                </a:lnTo>
                <a:lnTo>
                  <a:pt x="81" y="487"/>
                </a:lnTo>
                <a:lnTo>
                  <a:pt x="69" y="488"/>
                </a:lnTo>
                <a:lnTo>
                  <a:pt x="68" y="485"/>
                </a:lnTo>
                <a:lnTo>
                  <a:pt x="63" y="482"/>
                </a:lnTo>
                <a:lnTo>
                  <a:pt x="54" y="488"/>
                </a:lnTo>
                <a:lnTo>
                  <a:pt x="49" y="488"/>
                </a:lnTo>
                <a:lnTo>
                  <a:pt x="43" y="492"/>
                </a:lnTo>
                <a:lnTo>
                  <a:pt x="38" y="493"/>
                </a:lnTo>
                <a:lnTo>
                  <a:pt x="36" y="500"/>
                </a:lnTo>
                <a:lnTo>
                  <a:pt x="44" y="503"/>
                </a:lnTo>
                <a:lnTo>
                  <a:pt x="44" y="506"/>
                </a:lnTo>
                <a:lnTo>
                  <a:pt x="36" y="510"/>
                </a:lnTo>
                <a:lnTo>
                  <a:pt x="26" y="511"/>
                </a:lnTo>
                <a:lnTo>
                  <a:pt x="28" y="513"/>
                </a:lnTo>
                <a:lnTo>
                  <a:pt x="30" y="518"/>
                </a:lnTo>
                <a:lnTo>
                  <a:pt x="20" y="520"/>
                </a:lnTo>
                <a:lnTo>
                  <a:pt x="20" y="525"/>
                </a:lnTo>
                <a:lnTo>
                  <a:pt x="15" y="526"/>
                </a:lnTo>
                <a:lnTo>
                  <a:pt x="5" y="525"/>
                </a:lnTo>
                <a:lnTo>
                  <a:pt x="0" y="528"/>
                </a:lnTo>
                <a:lnTo>
                  <a:pt x="0" y="535"/>
                </a:lnTo>
                <a:lnTo>
                  <a:pt x="5" y="543"/>
                </a:lnTo>
                <a:lnTo>
                  <a:pt x="10" y="541"/>
                </a:lnTo>
                <a:lnTo>
                  <a:pt x="16" y="541"/>
                </a:lnTo>
                <a:lnTo>
                  <a:pt x="18" y="546"/>
                </a:lnTo>
                <a:lnTo>
                  <a:pt x="15" y="551"/>
                </a:lnTo>
                <a:lnTo>
                  <a:pt x="18" y="556"/>
                </a:lnTo>
                <a:lnTo>
                  <a:pt x="23" y="558"/>
                </a:lnTo>
                <a:lnTo>
                  <a:pt x="23" y="565"/>
                </a:lnTo>
                <a:lnTo>
                  <a:pt x="21" y="568"/>
                </a:lnTo>
                <a:lnTo>
                  <a:pt x="16" y="578"/>
                </a:lnTo>
                <a:lnTo>
                  <a:pt x="15" y="591"/>
                </a:lnTo>
                <a:lnTo>
                  <a:pt x="13" y="590"/>
                </a:lnTo>
                <a:lnTo>
                  <a:pt x="18" y="596"/>
                </a:lnTo>
                <a:lnTo>
                  <a:pt x="21" y="596"/>
                </a:lnTo>
                <a:lnTo>
                  <a:pt x="30" y="595"/>
                </a:lnTo>
                <a:lnTo>
                  <a:pt x="34" y="593"/>
                </a:lnTo>
                <a:lnTo>
                  <a:pt x="38" y="590"/>
                </a:lnTo>
                <a:lnTo>
                  <a:pt x="39" y="588"/>
                </a:lnTo>
                <a:lnTo>
                  <a:pt x="43" y="586"/>
                </a:lnTo>
                <a:lnTo>
                  <a:pt x="44" y="588"/>
                </a:lnTo>
                <a:lnTo>
                  <a:pt x="48" y="591"/>
                </a:lnTo>
                <a:lnTo>
                  <a:pt x="56" y="591"/>
                </a:lnTo>
                <a:lnTo>
                  <a:pt x="56" y="588"/>
                </a:lnTo>
                <a:lnTo>
                  <a:pt x="54" y="586"/>
                </a:lnTo>
                <a:lnTo>
                  <a:pt x="54" y="583"/>
                </a:lnTo>
                <a:lnTo>
                  <a:pt x="59" y="581"/>
                </a:lnTo>
                <a:lnTo>
                  <a:pt x="61" y="580"/>
                </a:lnTo>
                <a:lnTo>
                  <a:pt x="64" y="580"/>
                </a:lnTo>
                <a:lnTo>
                  <a:pt x="64" y="581"/>
                </a:lnTo>
                <a:lnTo>
                  <a:pt x="69" y="581"/>
                </a:lnTo>
                <a:lnTo>
                  <a:pt x="73" y="576"/>
                </a:lnTo>
                <a:lnTo>
                  <a:pt x="71" y="571"/>
                </a:lnTo>
                <a:lnTo>
                  <a:pt x="74" y="568"/>
                </a:lnTo>
                <a:lnTo>
                  <a:pt x="76" y="565"/>
                </a:lnTo>
                <a:lnTo>
                  <a:pt x="78" y="560"/>
                </a:lnTo>
                <a:lnTo>
                  <a:pt x="79" y="555"/>
                </a:lnTo>
                <a:lnTo>
                  <a:pt x="86" y="555"/>
                </a:lnTo>
                <a:lnTo>
                  <a:pt x="89" y="558"/>
                </a:lnTo>
                <a:lnTo>
                  <a:pt x="94" y="560"/>
                </a:lnTo>
                <a:lnTo>
                  <a:pt x="94" y="563"/>
                </a:lnTo>
                <a:lnTo>
                  <a:pt x="93" y="568"/>
                </a:lnTo>
                <a:lnTo>
                  <a:pt x="94" y="573"/>
                </a:lnTo>
                <a:lnTo>
                  <a:pt x="99" y="573"/>
                </a:lnTo>
                <a:lnTo>
                  <a:pt x="101" y="576"/>
                </a:lnTo>
                <a:lnTo>
                  <a:pt x="101" y="581"/>
                </a:lnTo>
                <a:lnTo>
                  <a:pt x="101" y="586"/>
                </a:lnTo>
                <a:lnTo>
                  <a:pt x="101" y="595"/>
                </a:lnTo>
                <a:lnTo>
                  <a:pt x="104" y="600"/>
                </a:lnTo>
                <a:lnTo>
                  <a:pt x="104" y="603"/>
                </a:lnTo>
                <a:lnTo>
                  <a:pt x="109" y="604"/>
                </a:lnTo>
                <a:lnTo>
                  <a:pt x="116" y="604"/>
                </a:lnTo>
                <a:lnTo>
                  <a:pt x="119" y="601"/>
                </a:lnTo>
                <a:lnTo>
                  <a:pt x="121" y="600"/>
                </a:lnTo>
                <a:lnTo>
                  <a:pt x="129" y="595"/>
                </a:lnTo>
                <a:lnTo>
                  <a:pt x="132" y="593"/>
                </a:lnTo>
                <a:lnTo>
                  <a:pt x="134" y="588"/>
                </a:lnTo>
                <a:lnTo>
                  <a:pt x="137" y="586"/>
                </a:lnTo>
                <a:lnTo>
                  <a:pt x="147" y="580"/>
                </a:lnTo>
                <a:lnTo>
                  <a:pt x="156" y="578"/>
                </a:lnTo>
                <a:lnTo>
                  <a:pt x="156" y="583"/>
                </a:lnTo>
                <a:lnTo>
                  <a:pt x="166" y="581"/>
                </a:lnTo>
                <a:lnTo>
                  <a:pt x="169" y="578"/>
                </a:lnTo>
                <a:lnTo>
                  <a:pt x="179" y="578"/>
                </a:lnTo>
                <a:lnTo>
                  <a:pt x="181" y="581"/>
                </a:lnTo>
                <a:lnTo>
                  <a:pt x="172" y="588"/>
                </a:lnTo>
                <a:lnTo>
                  <a:pt x="176" y="588"/>
                </a:lnTo>
                <a:lnTo>
                  <a:pt x="176" y="588"/>
                </a:lnTo>
                <a:lnTo>
                  <a:pt x="179" y="586"/>
                </a:lnTo>
                <a:lnTo>
                  <a:pt x="182" y="586"/>
                </a:lnTo>
                <a:lnTo>
                  <a:pt x="186" y="590"/>
                </a:lnTo>
                <a:lnTo>
                  <a:pt x="189" y="588"/>
                </a:lnTo>
                <a:lnTo>
                  <a:pt x="192" y="588"/>
                </a:lnTo>
                <a:lnTo>
                  <a:pt x="196" y="586"/>
                </a:lnTo>
                <a:lnTo>
                  <a:pt x="197" y="585"/>
                </a:lnTo>
                <a:lnTo>
                  <a:pt x="201" y="585"/>
                </a:lnTo>
                <a:lnTo>
                  <a:pt x="204" y="588"/>
                </a:lnTo>
                <a:lnTo>
                  <a:pt x="207" y="595"/>
                </a:lnTo>
                <a:lnTo>
                  <a:pt x="217" y="609"/>
                </a:lnTo>
                <a:lnTo>
                  <a:pt x="224" y="613"/>
                </a:lnTo>
                <a:lnTo>
                  <a:pt x="224" y="619"/>
                </a:lnTo>
                <a:lnTo>
                  <a:pt x="229" y="621"/>
                </a:lnTo>
                <a:lnTo>
                  <a:pt x="230" y="624"/>
                </a:lnTo>
                <a:lnTo>
                  <a:pt x="240" y="626"/>
                </a:lnTo>
                <a:lnTo>
                  <a:pt x="250" y="626"/>
                </a:lnTo>
                <a:lnTo>
                  <a:pt x="255" y="626"/>
                </a:lnTo>
                <a:lnTo>
                  <a:pt x="255" y="631"/>
                </a:lnTo>
                <a:lnTo>
                  <a:pt x="265" y="634"/>
                </a:lnTo>
                <a:lnTo>
                  <a:pt x="274" y="638"/>
                </a:lnTo>
                <a:lnTo>
                  <a:pt x="277" y="649"/>
                </a:lnTo>
                <a:lnTo>
                  <a:pt x="284" y="656"/>
                </a:lnTo>
                <a:lnTo>
                  <a:pt x="292" y="659"/>
                </a:lnTo>
                <a:lnTo>
                  <a:pt x="295" y="664"/>
                </a:lnTo>
                <a:lnTo>
                  <a:pt x="295" y="676"/>
                </a:lnTo>
                <a:lnTo>
                  <a:pt x="300" y="684"/>
                </a:lnTo>
                <a:lnTo>
                  <a:pt x="305" y="686"/>
                </a:lnTo>
                <a:lnTo>
                  <a:pt x="309" y="696"/>
                </a:lnTo>
                <a:lnTo>
                  <a:pt x="310" y="704"/>
                </a:lnTo>
                <a:lnTo>
                  <a:pt x="307" y="709"/>
                </a:lnTo>
                <a:lnTo>
                  <a:pt x="307" y="706"/>
                </a:lnTo>
                <a:lnTo>
                  <a:pt x="302" y="704"/>
                </a:lnTo>
                <a:lnTo>
                  <a:pt x="295" y="711"/>
                </a:lnTo>
                <a:lnTo>
                  <a:pt x="295" y="711"/>
                </a:lnTo>
                <a:lnTo>
                  <a:pt x="297" y="714"/>
                </a:lnTo>
                <a:lnTo>
                  <a:pt x="297" y="717"/>
                </a:lnTo>
                <a:lnTo>
                  <a:pt x="304" y="721"/>
                </a:lnTo>
                <a:lnTo>
                  <a:pt x="304" y="729"/>
                </a:lnTo>
                <a:lnTo>
                  <a:pt x="305" y="732"/>
                </a:lnTo>
                <a:lnTo>
                  <a:pt x="304" y="736"/>
                </a:lnTo>
                <a:lnTo>
                  <a:pt x="307" y="737"/>
                </a:lnTo>
                <a:lnTo>
                  <a:pt x="309" y="741"/>
                </a:lnTo>
                <a:lnTo>
                  <a:pt x="309" y="744"/>
                </a:lnTo>
                <a:lnTo>
                  <a:pt x="312" y="744"/>
                </a:lnTo>
                <a:lnTo>
                  <a:pt x="314" y="749"/>
                </a:lnTo>
                <a:lnTo>
                  <a:pt x="319" y="752"/>
                </a:lnTo>
                <a:lnTo>
                  <a:pt x="322" y="747"/>
                </a:lnTo>
                <a:lnTo>
                  <a:pt x="327" y="747"/>
                </a:lnTo>
                <a:lnTo>
                  <a:pt x="329" y="751"/>
                </a:lnTo>
                <a:lnTo>
                  <a:pt x="335" y="751"/>
                </a:lnTo>
                <a:lnTo>
                  <a:pt x="340" y="756"/>
                </a:lnTo>
                <a:lnTo>
                  <a:pt x="343" y="757"/>
                </a:lnTo>
                <a:lnTo>
                  <a:pt x="345" y="762"/>
                </a:lnTo>
                <a:lnTo>
                  <a:pt x="350" y="762"/>
                </a:lnTo>
                <a:lnTo>
                  <a:pt x="352" y="766"/>
                </a:lnTo>
                <a:lnTo>
                  <a:pt x="352" y="766"/>
                </a:lnTo>
                <a:lnTo>
                  <a:pt x="353" y="764"/>
                </a:lnTo>
                <a:lnTo>
                  <a:pt x="360" y="767"/>
                </a:lnTo>
                <a:lnTo>
                  <a:pt x="362" y="771"/>
                </a:lnTo>
                <a:lnTo>
                  <a:pt x="367" y="771"/>
                </a:lnTo>
                <a:lnTo>
                  <a:pt x="370" y="771"/>
                </a:lnTo>
                <a:lnTo>
                  <a:pt x="373" y="767"/>
                </a:lnTo>
                <a:lnTo>
                  <a:pt x="378" y="767"/>
                </a:lnTo>
                <a:lnTo>
                  <a:pt x="387" y="771"/>
                </a:lnTo>
                <a:lnTo>
                  <a:pt x="390" y="772"/>
                </a:lnTo>
                <a:lnTo>
                  <a:pt x="395" y="772"/>
                </a:lnTo>
                <a:lnTo>
                  <a:pt x="400" y="774"/>
                </a:lnTo>
                <a:lnTo>
                  <a:pt x="407" y="782"/>
                </a:lnTo>
                <a:lnTo>
                  <a:pt x="412" y="782"/>
                </a:lnTo>
                <a:lnTo>
                  <a:pt x="417" y="784"/>
                </a:lnTo>
                <a:lnTo>
                  <a:pt x="420" y="787"/>
                </a:lnTo>
                <a:lnTo>
                  <a:pt x="423" y="792"/>
                </a:lnTo>
                <a:lnTo>
                  <a:pt x="425" y="796"/>
                </a:lnTo>
                <a:lnTo>
                  <a:pt x="428" y="796"/>
                </a:lnTo>
                <a:lnTo>
                  <a:pt x="428" y="789"/>
                </a:lnTo>
                <a:lnTo>
                  <a:pt x="431" y="786"/>
                </a:lnTo>
                <a:lnTo>
                  <a:pt x="433" y="789"/>
                </a:lnTo>
                <a:lnTo>
                  <a:pt x="438" y="789"/>
                </a:lnTo>
                <a:lnTo>
                  <a:pt x="443" y="791"/>
                </a:lnTo>
                <a:lnTo>
                  <a:pt x="443" y="797"/>
                </a:lnTo>
                <a:lnTo>
                  <a:pt x="450" y="802"/>
                </a:lnTo>
                <a:lnTo>
                  <a:pt x="458" y="800"/>
                </a:lnTo>
                <a:lnTo>
                  <a:pt x="463" y="800"/>
                </a:lnTo>
                <a:lnTo>
                  <a:pt x="463" y="810"/>
                </a:lnTo>
                <a:lnTo>
                  <a:pt x="465" y="815"/>
                </a:lnTo>
                <a:lnTo>
                  <a:pt x="470" y="814"/>
                </a:lnTo>
                <a:lnTo>
                  <a:pt x="476" y="817"/>
                </a:lnTo>
                <a:lnTo>
                  <a:pt x="478" y="814"/>
                </a:lnTo>
                <a:lnTo>
                  <a:pt x="485" y="814"/>
                </a:lnTo>
                <a:lnTo>
                  <a:pt x="488" y="809"/>
                </a:lnTo>
                <a:lnTo>
                  <a:pt x="498" y="810"/>
                </a:lnTo>
                <a:lnTo>
                  <a:pt x="503" y="812"/>
                </a:lnTo>
                <a:lnTo>
                  <a:pt x="505" y="817"/>
                </a:lnTo>
                <a:lnTo>
                  <a:pt x="511" y="820"/>
                </a:lnTo>
                <a:lnTo>
                  <a:pt x="516" y="825"/>
                </a:lnTo>
                <a:lnTo>
                  <a:pt x="521" y="827"/>
                </a:lnTo>
                <a:lnTo>
                  <a:pt x="528" y="825"/>
                </a:lnTo>
                <a:lnTo>
                  <a:pt x="529" y="825"/>
                </a:lnTo>
                <a:lnTo>
                  <a:pt x="536" y="824"/>
                </a:lnTo>
                <a:lnTo>
                  <a:pt x="541" y="824"/>
                </a:lnTo>
                <a:lnTo>
                  <a:pt x="541" y="824"/>
                </a:lnTo>
                <a:lnTo>
                  <a:pt x="546" y="820"/>
                </a:lnTo>
                <a:lnTo>
                  <a:pt x="551" y="820"/>
                </a:lnTo>
                <a:lnTo>
                  <a:pt x="554" y="824"/>
                </a:lnTo>
                <a:lnTo>
                  <a:pt x="554" y="830"/>
                </a:lnTo>
                <a:lnTo>
                  <a:pt x="559" y="834"/>
                </a:lnTo>
                <a:lnTo>
                  <a:pt x="559" y="834"/>
                </a:lnTo>
                <a:lnTo>
                  <a:pt x="564" y="830"/>
                </a:lnTo>
                <a:lnTo>
                  <a:pt x="569" y="822"/>
                </a:lnTo>
                <a:lnTo>
                  <a:pt x="581" y="815"/>
                </a:lnTo>
                <a:lnTo>
                  <a:pt x="589" y="814"/>
                </a:lnTo>
                <a:lnTo>
                  <a:pt x="591" y="817"/>
                </a:lnTo>
                <a:lnTo>
                  <a:pt x="603" y="819"/>
                </a:lnTo>
                <a:lnTo>
                  <a:pt x="608" y="820"/>
                </a:lnTo>
                <a:lnTo>
                  <a:pt x="614" y="819"/>
                </a:lnTo>
                <a:lnTo>
                  <a:pt x="621" y="819"/>
                </a:lnTo>
                <a:lnTo>
                  <a:pt x="624" y="824"/>
                </a:lnTo>
                <a:lnTo>
                  <a:pt x="626" y="824"/>
                </a:lnTo>
                <a:lnTo>
                  <a:pt x="629" y="824"/>
                </a:lnTo>
                <a:lnTo>
                  <a:pt x="637" y="820"/>
                </a:lnTo>
                <a:lnTo>
                  <a:pt x="641" y="820"/>
                </a:lnTo>
                <a:lnTo>
                  <a:pt x="644" y="815"/>
                </a:lnTo>
                <a:lnTo>
                  <a:pt x="647" y="814"/>
                </a:lnTo>
                <a:lnTo>
                  <a:pt x="651" y="814"/>
                </a:lnTo>
                <a:lnTo>
                  <a:pt x="651" y="812"/>
                </a:lnTo>
                <a:lnTo>
                  <a:pt x="656" y="810"/>
                </a:lnTo>
                <a:lnTo>
                  <a:pt x="657" y="805"/>
                </a:lnTo>
                <a:lnTo>
                  <a:pt x="662" y="800"/>
                </a:lnTo>
                <a:lnTo>
                  <a:pt x="667" y="800"/>
                </a:lnTo>
                <a:lnTo>
                  <a:pt x="676" y="799"/>
                </a:lnTo>
                <a:lnTo>
                  <a:pt x="682" y="792"/>
                </a:lnTo>
                <a:lnTo>
                  <a:pt x="681" y="787"/>
                </a:lnTo>
                <a:lnTo>
                  <a:pt x="684" y="787"/>
                </a:lnTo>
                <a:lnTo>
                  <a:pt x="691" y="784"/>
                </a:lnTo>
                <a:lnTo>
                  <a:pt x="694" y="789"/>
                </a:lnTo>
                <a:lnTo>
                  <a:pt x="701" y="787"/>
                </a:lnTo>
                <a:lnTo>
                  <a:pt x="711" y="791"/>
                </a:lnTo>
                <a:lnTo>
                  <a:pt x="712" y="789"/>
                </a:lnTo>
                <a:lnTo>
                  <a:pt x="712" y="784"/>
                </a:lnTo>
                <a:lnTo>
                  <a:pt x="722" y="779"/>
                </a:lnTo>
                <a:lnTo>
                  <a:pt x="725" y="779"/>
                </a:lnTo>
                <a:lnTo>
                  <a:pt x="729" y="782"/>
                </a:lnTo>
                <a:lnTo>
                  <a:pt x="732" y="782"/>
                </a:lnTo>
                <a:lnTo>
                  <a:pt x="734" y="784"/>
                </a:lnTo>
                <a:lnTo>
                  <a:pt x="730" y="791"/>
                </a:lnTo>
                <a:lnTo>
                  <a:pt x="732" y="794"/>
                </a:lnTo>
                <a:lnTo>
                  <a:pt x="735" y="792"/>
                </a:lnTo>
                <a:lnTo>
                  <a:pt x="737" y="792"/>
                </a:lnTo>
                <a:lnTo>
                  <a:pt x="739" y="796"/>
                </a:lnTo>
                <a:lnTo>
                  <a:pt x="742" y="799"/>
                </a:lnTo>
                <a:lnTo>
                  <a:pt x="742" y="802"/>
                </a:lnTo>
                <a:lnTo>
                  <a:pt x="739" y="807"/>
                </a:lnTo>
                <a:lnTo>
                  <a:pt x="740" y="810"/>
                </a:lnTo>
                <a:lnTo>
                  <a:pt x="745" y="810"/>
                </a:lnTo>
                <a:lnTo>
                  <a:pt x="749" y="810"/>
                </a:lnTo>
                <a:lnTo>
                  <a:pt x="752" y="812"/>
                </a:lnTo>
                <a:lnTo>
                  <a:pt x="757" y="815"/>
                </a:lnTo>
                <a:lnTo>
                  <a:pt x="760" y="814"/>
                </a:lnTo>
                <a:lnTo>
                  <a:pt x="765" y="815"/>
                </a:lnTo>
                <a:lnTo>
                  <a:pt x="770" y="814"/>
                </a:lnTo>
                <a:lnTo>
                  <a:pt x="775" y="814"/>
                </a:lnTo>
                <a:lnTo>
                  <a:pt x="779" y="819"/>
                </a:lnTo>
                <a:lnTo>
                  <a:pt x="784" y="822"/>
                </a:lnTo>
                <a:lnTo>
                  <a:pt x="784" y="829"/>
                </a:lnTo>
                <a:lnTo>
                  <a:pt x="789" y="829"/>
                </a:lnTo>
                <a:lnTo>
                  <a:pt x="794" y="834"/>
                </a:lnTo>
                <a:lnTo>
                  <a:pt x="794" y="840"/>
                </a:lnTo>
                <a:lnTo>
                  <a:pt x="797" y="847"/>
                </a:lnTo>
                <a:lnTo>
                  <a:pt x="797" y="854"/>
                </a:lnTo>
                <a:lnTo>
                  <a:pt x="797" y="864"/>
                </a:lnTo>
                <a:lnTo>
                  <a:pt x="797" y="869"/>
                </a:lnTo>
                <a:lnTo>
                  <a:pt x="795" y="870"/>
                </a:lnTo>
                <a:lnTo>
                  <a:pt x="790" y="872"/>
                </a:lnTo>
                <a:lnTo>
                  <a:pt x="790" y="877"/>
                </a:lnTo>
                <a:lnTo>
                  <a:pt x="787" y="877"/>
                </a:lnTo>
                <a:lnTo>
                  <a:pt x="787" y="880"/>
                </a:lnTo>
                <a:lnTo>
                  <a:pt x="789" y="885"/>
                </a:lnTo>
                <a:lnTo>
                  <a:pt x="787" y="887"/>
                </a:lnTo>
                <a:lnTo>
                  <a:pt x="784" y="887"/>
                </a:lnTo>
                <a:lnTo>
                  <a:pt x="780" y="889"/>
                </a:lnTo>
                <a:lnTo>
                  <a:pt x="779" y="894"/>
                </a:lnTo>
                <a:lnTo>
                  <a:pt x="780" y="895"/>
                </a:lnTo>
                <a:lnTo>
                  <a:pt x="779" y="898"/>
                </a:lnTo>
                <a:lnTo>
                  <a:pt x="779" y="903"/>
                </a:lnTo>
                <a:lnTo>
                  <a:pt x="782" y="905"/>
                </a:lnTo>
                <a:lnTo>
                  <a:pt x="784" y="907"/>
                </a:lnTo>
                <a:lnTo>
                  <a:pt x="787" y="910"/>
                </a:lnTo>
                <a:lnTo>
                  <a:pt x="787" y="915"/>
                </a:lnTo>
                <a:lnTo>
                  <a:pt x="789" y="920"/>
                </a:lnTo>
                <a:lnTo>
                  <a:pt x="795" y="917"/>
                </a:lnTo>
                <a:lnTo>
                  <a:pt x="805" y="915"/>
                </a:lnTo>
                <a:lnTo>
                  <a:pt x="807" y="918"/>
                </a:lnTo>
                <a:lnTo>
                  <a:pt x="805" y="920"/>
                </a:lnTo>
                <a:lnTo>
                  <a:pt x="809" y="923"/>
                </a:lnTo>
                <a:lnTo>
                  <a:pt x="815" y="922"/>
                </a:lnTo>
                <a:lnTo>
                  <a:pt x="815" y="925"/>
                </a:lnTo>
                <a:lnTo>
                  <a:pt x="814" y="928"/>
                </a:lnTo>
                <a:lnTo>
                  <a:pt x="817" y="932"/>
                </a:lnTo>
                <a:lnTo>
                  <a:pt x="824" y="933"/>
                </a:lnTo>
                <a:lnTo>
                  <a:pt x="822" y="935"/>
                </a:lnTo>
                <a:lnTo>
                  <a:pt x="824" y="938"/>
                </a:lnTo>
                <a:lnTo>
                  <a:pt x="825" y="937"/>
                </a:lnTo>
                <a:lnTo>
                  <a:pt x="832" y="937"/>
                </a:lnTo>
                <a:lnTo>
                  <a:pt x="837" y="938"/>
                </a:lnTo>
                <a:lnTo>
                  <a:pt x="837" y="942"/>
                </a:lnTo>
                <a:lnTo>
                  <a:pt x="835" y="947"/>
                </a:lnTo>
                <a:lnTo>
                  <a:pt x="835" y="948"/>
                </a:lnTo>
                <a:lnTo>
                  <a:pt x="828" y="957"/>
                </a:lnTo>
                <a:lnTo>
                  <a:pt x="825" y="960"/>
                </a:lnTo>
                <a:lnTo>
                  <a:pt x="825" y="963"/>
                </a:lnTo>
                <a:lnTo>
                  <a:pt x="828" y="962"/>
                </a:lnTo>
                <a:lnTo>
                  <a:pt x="837" y="963"/>
                </a:lnTo>
                <a:lnTo>
                  <a:pt x="838" y="963"/>
                </a:lnTo>
                <a:lnTo>
                  <a:pt x="842" y="962"/>
                </a:lnTo>
                <a:lnTo>
                  <a:pt x="845" y="965"/>
                </a:lnTo>
                <a:lnTo>
                  <a:pt x="843" y="970"/>
                </a:lnTo>
                <a:lnTo>
                  <a:pt x="845" y="975"/>
                </a:lnTo>
                <a:lnTo>
                  <a:pt x="850" y="977"/>
                </a:lnTo>
                <a:lnTo>
                  <a:pt x="853" y="975"/>
                </a:lnTo>
                <a:lnTo>
                  <a:pt x="860" y="975"/>
                </a:lnTo>
                <a:lnTo>
                  <a:pt x="870" y="970"/>
                </a:lnTo>
                <a:lnTo>
                  <a:pt x="875" y="972"/>
                </a:lnTo>
                <a:lnTo>
                  <a:pt x="875" y="975"/>
                </a:lnTo>
                <a:lnTo>
                  <a:pt x="868" y="982"/>
                </a:lnTo>
                <a:lnTo>
                  <a:pt x="872" y="977"/>
                </a:lnTo>
                <a:lnTo>
                  <a:pt x="875" y="980"/>
                </a:lnTo>
                <a:lnTo>
                  <a:pt x="878" y="983"/>
                </a:lnTo>
                <a:lnTo>
                  <a:pt x="883" y="982"/>
                </a:lnTo>
                <a:lnTo>
                  <a:pt x="888" y="982"/>
                </a:lnTo>
                <a:lnTo>
                  <a:pt x="887" y="977"/>
                </a:lnTo>
                <a:lnTo>
                  <a:pt x="887" y="972"/>
                </a:lnTo>
                <a:lnTo>
                  <a:pt x="885" y="967"/>
                </a:lnTo>
                <a:lnTo>
                  <a:pt x="885" y="960"/>
                </a:lnTo>
                <a:lnTo>
                  <a:pt x="888" y="957"/>
                </a:lnTo>
                <a:lnTo>
                  <a:pt x="888" y="955"/>
                </a:lnTo>
                <a:lnTo>
                  <a:pt x="897" y="953"/>
                </a:lnTo>
                <a:lnTo>
                  <a:pt x="898" y="957"/>
                </a:lnTo>
                <a:lnTo>
                  <a:pt x="897" y="955"/>
                </a:lnTo>
                <a:lnTo>
                  <a:pt x="898" y="953"/>
                </a:lnTo>
                <a:lnTo>
                  <a:pt x="900" y="953"/>
                </a:lnTo>
                <a:lnTo>
                  <a:pt x="902" y="950"/>
                </a:lnTo>
                <a:lnTo>
                  <a:pt x="905" y="948"/>
                </a:lnTo>
                <a:lnTo>
                  <a:pt x="910" y="947"/>
                </a:lnTo>
                <a:lnTo>
                  <a:pt x="913" y="947"/>
                </a:lnTo>
                <a:lnTo>
                  <a:pt x="912" y="950"/>
                </a:lnTo>
                <a:lnTo>
                  <a:pt x="915" y="952"/>
                </a:lnTo>
                <a:lnTo>
                  <a:pt x="918" y="952"/>
                </a:lnTo>
                <a:lnTo>
                  <a:pt x="918" y="948"/>
                </a:lnTo>
                <a:lnTo>
                  <a:pt x="922" y="945"/>
                </a:lnTo>
                <a:lnTo>
                  <a:pt x="926" y="950"/>
                </a:lnTo>
                <a:lnTo>
                  <a:pt x="930" y="947"/>
                </a:lnTo>
                <a:lnTo>
                  <a:pt x="933" y="947"/>
                </a:lnTo>
                <a:lnTo>
                  <a:pt x="933" y="950"/>
                </a:lnTo>
                <a:lnTo>
                  <a:pt x="940" y="947"/>
                </a:lnTo>
                <a:lnTo>
                  <a:pt x="940" y="943"/>
                </a:lnTo>
                <a:lnTo>
                  <a:pt x="946" y="942"/>
                </a:lnTo>
                <a:lnTo>
                  <a:pt x="951" y="945"/>
                </a:lnTo>
                <a:lnTo>
                  <a:pt x="958" y="943"/>
                </a:lnTo>
                <a:lnTo>
                  <a:pt x="958" y="935"/>
                </a:lnTo>
                <a:lnTo>
                  <a:pt x="963" y="933"/>
                </a:lnTo>
                <a:lnTo>
                  <a:pt x="970" y="933"/>
                </a:lnTo>
                <a:lnTo>
                  <a:pt x="973" y="930"/>
                </a:lnTo>
                <a:lnTo>
                  <a:pt x="978" y="933"/>
                </a:lnTo>
                <a:lnTo>
                  <a:pt x="978" y="937"/>
                </a:lnTo>
                <a:lnTo>
                  <a:pt x="983" y="938"/>
                </a:lnTo>
                <a:lnTo>
                  <a:pt x="986" y="940"/>
                </a:lnTo>
                <a:lnTo>
                  <a:pt x="996" y="940"/>
                </a:lnTo>
                <a:lnTo>
                  <a:pt x="998" y="943"/>
                </a:lnTo>
                <a:lnTo>
                  <a:pt x="1005" y="940"/>
                </a:lnTo>
                <a:lnTo>
                  <a:pt x="1010" y="943"/>
                </a:lnTo>
                <a:lnTo>
                  <a:pt x="1008" y="947"/>
                </a:lnTo>
                <a:lnTo>
                  <a:pt x="1005" y="948"/>
                </a:lnTo>
                <a:lnTo>
                  <a:pt x="1003" y="957"/>
                </a:lnTo>
                <a:lnTo>
                  <a:pt x="1005" y="957"/>
                </a:lnTo>
                <a:lnTo>
                  <a:pt x="1006" y="962"/>
                </a:lnTo>
                <a:lnTo>
                  <a:pt x="1016" y="965"/>
                </a:lnTo>
                <a:lnTo>
                  <a:pt x="1018" y="968"/>
                </a:lnTo>
                <a:lnTo>
                  <a:pt x="1023" y="970"/>
                </a:lnTo>
                <a:lnTo>
                  <a:pt x="1028" y="972"/>
                </a:lnTo>
                <a:lnTo>
                  <a:pt x="1033" y="970"/>
                </a:lnTo>
                <a:lnTo>
                  <a:pt x="1034" y="972"/>
                </a:lnTo>
                <a:lnTo>
                  <a:pt x="1038" y="972"/>
                </a:lnTo>
                <a:lnTo>
                  <a:pt x="1041" y="973"/>
                </a:lnTo>
                <a:lnTo>
                  <a:pt x="1043" y="973"/>
                </a:lnTo>
                <a:lnTo>
                  <a:pt x="1044" y="973"/>
                </a:lnTo>
                <a:lnTo>
                  <a:pt x="1048" y="973"/>
                </a:lnTo>
                <a:lnTo>
                  <a:pt x="1051" y="972"/>
                </a:lnTo>
                <a:lnTo>
                  <a:pt x="1051" y="970"/>
                </a:lnTo>
                <a:lnTo>
                  <a:pt x="1053" y="965"/>
                </a:lnTo>
                <a:lnTo>
                  <a:pt x="1054" y="970"/>
                </a:lnTo>
                <a:lnTo>
                  <a:pt x="1059" y="973"/>
                </a:lnTo>
                <a:lnTo>
                  <a:pt x="1061" y="973"/>
                </a:lnTo>
                <a:lnTo>
                  <a:pt x="1068" y="978"/>
                </a:lnTo>
                <a:lnTo>
                  <a:pt x="1071" y="977"/>
                </a:lnTo>
                <a:lnTo>
                  <a:pt x="1074" y="977"/>
                </a:lnTo>
                <a:lnTo>
                  <a:pt x="1076" y="973"/>
                </a:lnTo>
                <a:lnTo>
                  <a:pt x="1079" y="977"/>
                </a:lnTo>
                <a:lnTo>
                  <a:pt x="1083" y="975"/>
                </a:lnTo>
                <a:lnTo>
                  <a:pt x="1086" y="977"/>
                </a:lnTo>
                <a:lnTo>
                  <a:pt x="1086" y="978"/>
                </a:lnTo>
                <a:lnTo>
                  <a:pt x="1083" y="978"/>
                </a:lnTo>
                <a:lnTo>
                  <a:pt x="1081" y="982"/>
                </a:lnTo>
                <a:lnTo>
                  <a:pt x="1078" y="985"/>
                </a:lnTo>
                <a:lnTo>
                  <a:pt x="1078" y="988"/>
                </a:lnTo>
                <a:lnTo>
                  <a:pt x="1084" y="995"/>
                </a:lnTo>
                <a:lnTo>
                  <a:pt x="1088" y="998"/>
                </a:lnTo>
                <a:lnTo>
                  <a:pt x="1088" y="1000"/>
                </a:lnTo>
                <a:lnTo>
                  <a:pt x="1088" y="1005"/>
                </a:lnTo>
                <a:lnTo>
                  <a:pt x="1089" y="1003"/>
                </a:lnTo>
                <a:lnTo>
                  <a:pt x="1091" y="1000"/>
                </a:lnTo>
                <a:lnTo>
                  <a:pt x="1096" y="1001"/>
                </a:lnTo>
                <a:lnTo>
                  <a:pt x="1096" y="1003"/>
                </a:lnTo>
                <a:lnTo>
                  <a:pt x="1099" y="1003"/>
                </a:lnTo>
                <a:lnTo>
                  <a:pt x="1103" y="998"/>
                </a:lnTo>
                <a:lnTo>
                  <a:pt x="1103" y="995"/>
                </a:lnTo>
                <a:lnTo>
                  <a:pt x="1099" y="995"/>
                </a:lnTo>
                <a:lnTo>
                  <a:pt x="1099" y="995"/>
                </a:lnTo>
                <a:lnTo>
                  <a:pt x="1098" y="990"/>
                </a:lnTo>
                <a:lnTo>
                  <a:pt x="1094" y="990"/>
                </a:lnTo>
                <a:lnTo>
                  <a:pt x="1093" y="985"/>
                </a:lnTo>
                <a:lnTo>
                  <a:pt x="1094" y="983"/>
                </a:lnTo>
                <a:lnTo>
                  <a:pt x="1098" y="982"/>
                </a:lnTo>
                <a:lnTo>
                  <a:pt x="1098" y="978"/>
                </a:lnTo>
                <a:lnTo>
                  <a:pt x="1098" y="977"/>
                </a:lnTo>
                <a:lnTo>
                  <a:pt x="1099" y="977"/>
                </a:lnTo>
                <a:lnTo>
                  <a:pt x="1101" y="975"/>
                </a:lnTo>
                <a:lnTo>
                  <a:pt x="1101" y="975"/>
                </a:lnTo>
                <a:lnTo>
                  <a:pt x="1101" y="977"/>
                </a:lnTo>
                <a:lnTo>
                  <a:pt x="1103" y="977"/>
                </a:lnTo>
                <a:lnTo>
                  <a:pt x="1103" y="978"/>
                </a:lnTo>
                <a:lnTo>
                  <a:pt x="1103" y="978"/>
                </a:lnTo>
                <a:lnTo>
                  <a:pt x="1104" y="980"/>
                </a:lnTo>
                <a:lnTo>
                  <a:pt x="1104" y="980"/>
                </a:lnTo>
                <a:lnTo>
                  <a:pt x="1104" y="980"/>
                </a:lnTo>
                <a:lnTo>
                  <a:pt x="1108" y="978"/>
                </a:lnTo>
                <a:lnTo>
                  <a:pt x="1113" y="978"/>
                </a:lnTo>
                <a:lnTo>
                  <a:pt x="1114" y="975"/>
                </a:lnTo>
                <a:lnTo>
                  <a:pt x="1118" y="975"/>
                </a:lnTo>
                <a:lnTo>
                  <a:pt x="1122" y="975"/>
                </a:lnTo>
                <a:lnTo>
                  <a:pt x="1127" y="972"/>
                </a:lnTo>
                <a:lnTo>
                  <a:pt x="1126" y="968"/>
                </a:lnTo>
                <a:lnTo>
                  <a:pt x="1129" y="968"/>
                </a:lnTo>
                <a:lnTo>
                  <a:pt x="1134" y="968"/>
                </a:lnTo>
                <a:lnTo>
                  <a:pt x="1139" y="970"/>
                </a:lnTo>
                <a:lnTo>
                  <a:pt x="1142" y="968"/>
                </a:lnTo>
                <a:lnTo>
                  <a:pt x="1147" y="967"/>
                </a:lnTo>
                <a:lnTo>
                  <a:pt x="1152" y="962"/>
                </a:lnTo>
                <a:lnTo>
                  <a:pt x="1156" y="958"/>
                </a:lnTo>
                <a:lnTo>
                  <a:pt x="1156" y="957"/>
                </a:lnTo>
                <a:lnTo>
                  <a:pt x="1157" y="957"/>
                </a:lnTo>
                <a:lnTo>
                  <a:pt x="1159" y="958"/>
                </a:lnTo>
                <a:lnTo>
                  <a:pt x="1161" y="957"/>
                </a:lnTo>
                <a:lnTo>
                  <a:pt x="1164" y="953"/>
                </a:lnTo>
                <a:lnTo>
                  <a:pt x="1167" y="952"/>
                </a:lnTo>
                <a:lnTo>
                  <a:pt x="1166" y="947"/>
                </a:lnTo>
                <a:lnTo>
                  <a:pt x="1166" y="943"/>
                </a:lnTo>
                <a:lnTo>
                  <a:pt x="1166" y="940"/>
                </a:lnTo>
                <a:lnTo>
                  <a:pt x="1164" y="937"/>
                </a:lnTo>
                <a:lnTo>
                  <a:pt x="1167" y="940"/>
                </a:lnTo>
                <a:lnTo>
                  <a:pt x="1172" y="942"/>
                </a:lnTo>
                <a:lnTo>
                  <a:pt x="1174" y="945"/>
                </a:lnTo>
                <a:lnTo>
                  <a:pt x="1179" y="950"/>
                </a:lnTo>
                <a:lnTo>
                  <a:pt x="1182" y="948"/>
                </a:lnTo>
                <a:lnTo>
                  <a:pt x="1179" y="952"/>
                </a:lnTo>
                <a:lnTo>
                  <a:pt x="1176" y="953"/>
                </a:lnTo>
                <a:lnTo>
                  <a:pt x="1177" y="955"/>
                </a:lnTo>
                <a:lnTo>
                  <a:pt x="1186" y="952"/>
                </a:lnTo>
                <a:lnTo>
                  <a:pt x="1186" y="947"/>
                </a:lnTo>
                <a:lnTo>
                  <a:pt x="1191" y="945"/>
                </a:lnTo>
                <a:lnTo>
                  <a:pt x="1192" y="943"/>
                </a:lnTo>
                <a:lnTo>
                  <a:pt x="1196" y="945"/>
                </a:lnTo>
                <a:lnTo>
                  <a:pt x="1201" y="945"/>
                </a:lnTo>
                <a:lnTo>
                  <a:pt x="1201" y="942"/>
                </a:lnTo>
                <a:lnTo>
                  <a:pt x="1204" y="942"/>
                </a:lnTo>
                <a:lnTo>
                  <a:pt x="1206" y="938"/>
                </a:lnTo>
                <a:lnTo>
                  <a:pt x="1207" y="942"/>
                </a:lnTo>
                <a:lnTo>
                  <a:pt x="1211" y="945"/>
                </a:lnTo>
                <a:lnTo>
                  <a:pt x="1214" y="943"/>
                </a:lnTo>
                <a:lnTo>
                  <a:pt x="1214" y="940"/>
                </a:lnTo>
                <a:lnTo>
                  <a:pt x="1217" y="940"/>
                </a:lnTo>
                <a:lnTo>
                  <a:pt x="1217" y="940"/>
                </a:lnTo>
                <a:lnTo>
                  <a:pt x="1221" y="940"/>
                </a:lnTo>
                <a:lnTo>
                  <a:pt x="1222" y="938"/>
                </a:lnTo>
                <a:lnTo>
                  <a:pt x="1227" y="938"/>
                </a:lnTo>
                <a:lnTo>
                  <a:pt x="1230" y="935"/>
                </a:lnTo>
                <a:lnTo>
                  <a:pt x="1232" y="933"/>
                </a:lnTo>
                <a:lnTo>
                  <a:pt x="1232" y="937"/>
                </a:lnTo>
                <a:lnTo>
                  <a:pt x="1234" y="933"/>
                </a:lnTo>
                <a:lnTo>
                  <a:pt x="1237" y="935"/>
                </a:lnTo>
                <a:lnTo>
                  <a:pt x="1240" y="933"/>
                </a:lnTo>
                <a:lnTo>
                  <a:pt x="1239" y="930"/>
                </a:lnTo>
                <a:lnTo>
                  <a:pt x="1240" y="927"/>
                </a:lnTo>
                <a:lnTo>
                  <a:pt x="1242" y="923"/>
                </a:lnTo>
                <a:lnTo>
                  <a:pt x="1240" y="918"/>
                </a:lnTo>
                <a:lnTo>
                  <a:pt x="1244" y="918"/>
                </a:lnTo>
                <a:lnTo>
                  <a:pt x="1245" y="917"/>
                </a:lnTo>
                <a:lnTo>
                  <a:pt x="1250" y="917"/>
                </a:lnTo>
                <a:lnTo>
                  <a:pt x="1252" y="918"/>
                </a:lnTo>
                <a:lnTo>
                  <a:pt x="1255" y="918"/>
                </a:lnTo>
                <a:lnTo>
                  <a:pt x="1257" y="913"/>
                </a:lnTo>
                <a:lnTo>
                  <a:pt x="1259" y="913"/>
                </a:lnTo>
                <a:lnTo>
                  <a:pt x="1260" y="910"/>
                </a:lnTo>
                <a:lnTo>
                  <a:pt x="1262" y="908"/>
                </a:lnTo>
                <a:lnTo>
                  <a:pt x="1262" y="912"/>
                </a:lnTo>
                <a:lnTo>
                  <a:pt x="1264" y="910"/>
                </a:lnTo>
                <a:lnTo>
                  <a:pt x="1267" y="907"/>
                </a:lnTo>
                <a:lnTo>
                  <a:pt x="1270" y="908"/>
                </a:lnTo>
                <a:lnTo>
                  <a:pt x="1270" y="905"/>
                </a:lnTo>
                <a:lnTo>
                  <a:pt x="1274" y="905"/>
                </a:lnTo>
                <a:lnTo>
                  <a:pt x="1275" y="900"/>
                </a:lnTo>
                <a:lnTo>
                  <a:pt x="1270" y="900"/>
                </a:lnTo>
                <a:lnTo>
                  <a:pt x="1267" y="902"/>
                </a:lnTo>
                <a:lnTo>
                  <a:pt x="1262" y="897"/>
                </a:lnTo>
                <a:lnTo>
                  <a:pt x="1269" y="897"/>
                </a:lnTo>
                <a:lnTo>
                  <a:pt x="1274" y="892"/>
                </a:lnTo>
                <a:lnTo>
                  <a:pt x="1275" y="894"/>
                </a:lnTo>
                <a:lnTo>
                  <a:pt x="1277" y="892"/>
                </a:lnTo>
                <a:lnTo>
                  <a:pt x="1284" y="895"/>
                </a:lnTo>
                <a:lnTo>
                  <a:pt x="1285" y="890"/>
                </a:lnTo>
                <a:lnTo>
                  <a:pt x="1282" y="890"/>
                </a:lnTo>
                <a:lnTo>
                  <a:pt x="1280" y="887"/>
                </a:lnTo>
                <a:lnTo>
                  <a:pt x="1280" y="885"/>
                </a:lnTo>
                <a:lnTo>
                  <a:pt x="1285" y="887"/>
                </a:lnTo>
                <a:lnTo>
                  <a:pt x="1289" y="885"/>
                </a:lnTo>
                <a:lnTo>
                  <a:pt x="1289" y="884"/>
                </a:lnTo>
                <a:lnTo>
                  <a:pt x="1285" y="884"/>
                </a:lnTo>
                <a:lnTo>
                  <a:pt x="1284" y="880"/>
                </a:lnTo>
                <a:lnTo>
                  <a:pt x="1282" y="877"/>
                </a:lnTo>
                <a:lnTo>
                  <a:pt x="1285" y="877"/>
                </a:lnTo>
                <a:lnTo>
                  <a:pt x="1287" y="879"/>
                </a:lnTo>
                <a:lnTo>
                  <a:pt x="1289" y="879"/>
                </a:lnTo>
                <a:lnTo>
                  <a:pt x="1290" y="882"/>
                </a:lnTo>
                <a:lnTo>
                  <a:pt x="1290" y="877"/>
                </a:lnTo>
                <a:lnTo>
                  <a:pt x="1287" y="875"/>
                </a:lnTo>
                <a:lnTo>
                  <a:pt x="1287" y="872"/>
                </a:lnTo>
                <a:lnTo>
                  <a:pt x="1290" y="872"/>
                </a:lnTo>
                <a:lnTo>
                  <a:pt x="1292" y="869"/>
                </a:lnTo>
                <a:lnTo>
                  <a:pt x="1295" y="872"/>
                </a:lnTo>
                <a:lnTo>
                  <a:pt x="1295" y="875"/>
                </a:lnTo>
                <a:lnTo>
                  <a:pt x="1297" y="875"/>
                </a:lnTo>
                <a:lnTo>
                  <a:pt x="1300" y="879"/>
                </a:lnTo>
                <a:lnTo>
                  <a:pt x="1300" y="874"/>
                </a:lnTo>
                <a:lnTo>
                  <a:pt x="1299" y="870"/>
                </a:lnTo>
                <a:lnTo>
                  <a:pt x="1297" y="870"/>
                </a:lnTo>
                <a:lnTo>
                  <a:pt x="1295" y="867"/>
                </a:lnTo>
                <a:lnTo>
                  <a:pt x="1299" y="867"/>
                </a:lnTo>
                <a:lnTo>
                  <a:pt x="1299" y="864"/>
                </a:lnTo>
                <a:lnTo>
                  <a:pt x="1295" y="862"/>
                </a:lnTo>
                <a:lnTo>
                  <a:pt x="1300" y="859"/>
                </a:lnTo>
                <a:lnTo>
                  <a:pt x="1299" y="855"/>
                </a:lnTo>
                <a:lnTo>
                  <a:pt x="1294" y="855"/>
                </a:lnTo>
                <a:lnTo>
                  <a:pt x="1292" y="857"/>
                </a:lnTo>
                <a:lnTo>
                  <a:pt x="1294" y="854"/>
                </a:lnTo>
                <a:lnTo>
                  <a:pt x="1299" y="850"/>
                </a:lnTo>
                <a:lnTo>
                  <a:pt x="1307" y="849"/>
                </a:lnTo>
                <a:lnTo>
                  <a:pt x="1304" y="845"/>
                </a:lnTo>
                <a:lnTo>
                  <a:pt x="1300" y="849"/>
                </a:lnTo>
                <a:lnTo>
                  <a:pt x="1295" y="844"/>
                </a:lnTo>
                <a:lnTo>
                  <a:pt x="1300" y="844"/>
                </a:lnTo>
                <a:lnTo>
                  <a:pt x="1297" y="839"/>
                </a:lnTo>
                <a:lnTo>
                  <a:pt x="1294" y="839"/>
                </a:lnTo>
                <a:lnTo>
                  <a:pt x="1295" y="837"/>
                </a:lnTo>
                <a:lnTo>
                  <a:pt x="1294" y="835"/>
                </a:lnTo>
                <a:lnTo>
                  <a:pt x="1297" y="835"/>
                </a:lnTo>
                <a:lnTo>
                  <a:pt x="1297" y="832"/>
                </a:lnTo>
                <a:lnTo>
                  <a:pt x="1299" y="832"/>
                </a:lnTo>
                <a:lnTo>
                  <a:pt x="1302" y="832"/>
                </a:lnTo>
                <a:lnTo>
                  <a:pt x="1302" y="835"/>
                </a:lnTo>
                <a:lnTo>
                  <a:pt x="1305" y="835"/>
                </a:lnTo>
                <a:lnTo>
                  <a:pt x="1310" y="830"/>
                </a:lnTo>
                <a:lnTo>
                  <a:pt x="1310" y="827"/>
                </a:lnTo>
                <a:lnTo>
                  <a:pt x="1317" y="827"/>
                </a:lnTo>
                <a:lnTo>
                  <a:pt x="1314" y="824"/>
                </a:lnTo>
                <a:lnTo>
                  <a:pt x="1309" y="824"/>
                </a:lnTo>
                <a:lnTo>
                  <a:pt x="1310" y="820"/>
                </a:lnTo>
                <a:lnTo>
                  <a:pt x="1314" y="824"/>
                </a:lnTo>
                <a:lnTo>
                  <a:pt x="1319" y="822"/>
                </a:lnTo>
                <a:lnTo>
                  <a:pt x="1317" y="817"/>
                </a:lnTo>
                <a:lnTo>
                  <a:pt x="1319" y="815"/>
                </a:lnTo>
                <a:lnTo>
                  <a:pt x="1317" y="814"/>
                </a:lnTo>
                <a:lnTo>
                  <a:pt x="1317" y="810"/>
                </a:lnTo>
                <a:lnTo>
                  <a:pt x="1320" y="809"/>
                </a:lnTo>
                <a:lnTo>
                  <a:pt x="1319" y="805"/>
                </a:lnTo>
                <a:lnTo>
                  <a:pt x="1319" y="804"/>
                </a:lnTo>
                <a:lnTo>
                  <a:pt x="1314" y="802"/>
                </a:lnTo>
                <a:lnTo>
                  <a:pt x="1320" y="804"/>
                </a:lnTo>
                <a:lnTo>
                  <a:pt x="1323" y="802"/>
                </a:lnTo>
                <a:lnTo>
                  <a:pt x="1327" y="794"/>
                </a:lnTo>
                <a:lnTo>
                  <a:pt x="1330" y="794"/>
                </a:lnTo>
                <a:lnTo>
                  <a:pt x="1332" y="797"/>
                </a:lnTo>
                <a:lnTo>
                  <a:pt x="1333" y="799"/>
                </a:lnTo>
                <a:lnTo>
                  <a:pt x="1333" y="794"/>
                </a:lnTo>
                <a:lnTo>
                  <a:pt x="1337" y="792"/>
                </a:lnTo>
                <a:lnTo>
                  <a:pt x="1335" y="787"/>
                </a:lnTo>
                <a:lnTo>
                  <a:pt x="1330" y="787"/>
                </a:lnTo>
                <a:lnTo>
                  <a:pt x="1328" y="786"/>
                </a:lnTo>
                <a:lnTo>
                  <a:pt x="1330" y="784"/>
                </a:lnTo>
                <a:lnTo>
                  <a:pt x="1333" y="786"/>
                </a:lnTo>
                <a:lnTo>
                  <a:pt x="1335" y="782"/>
                </a:lnTo>
                <a:lnTo>
                  <a:pt x="1333" y="781"/>
                </a:lnTo>
                <a:lnTo>
                  <a:pt x="1330" y="779"/>
                </a:lnTo>
                <a:lnTo>
                  <a:pt x="1333" y="776"/>
                </a:lnTo>
                <a:lnTo>
                  <a:pt x="1335" y="777"/>
                </a:lnTo>
                <a:lnTo>
                  <a:pt x="1337" y="774"/>
                </a:lnTo>
                <a:lnTo>
                  <a:pt x="1333" y="772"/>
                </a:lnTo>
                <a:lnTo>
                  <a:pt x="1325" y="772"/>
                </a:lnTo>
                <a:lnTo>
                  <a:pt x="1327" y="771"/>
                </a:lnTo>
                <a:lnTo>
                  <a:pt x="1332" y="767"/>
                </a:lnTo>
                <a:lnTo>
                  <a:pt x="1335" y="767"/>
                </a:lnTo>
                <a:lnTo>
                  <a:pt x="1337" y="767"/>
                </a:lnTo>
                <a:lnTo>
                  <a:pt x="1338" y="764"/>
                </a:lnTo>
                <a:lnTo>
                  <a:pt x="1342" y="766"/>
                </a:lnTo>
                <a:lnTo>
                  <a:pt x="1342" y="767"/>
                </a:lnTo>
                <a:lnTo>
                  <a:pt x="1345" y="766"/>
                </a:lnTo>
                <a:lnTo>
                  <a:pt x="1343" y="762"/>
                </a:lnTo>
                <a:lnTo>
                  <a:pt x="1342" y="756"/>
                </a:lnTo>
                <a:lnTo>
                  <a:pt x="1340" y="756"/>
                </a:lnTo>
                <a:lnTo>
                  <a:pt x="1337" y="757"/>
                </a:lnTo>
                <a:lnTo>
                  <a:pt x="1337" y="759"/>
                </a:lnTo>
                <a:lnTo>
                  <a:pt x="1337" y="761"/>
                </a:lnTo>
                <a:lnTo>
                  <a:pt x="1332" y="759"/>
                </a:lnTo>
                <a:lnTo>
                  <a:pt x="1327" y="764"/>
                </a:lnTo>
                <a:lnTo>
                  <a:pt x="1323" y="764"/>
                </a:lnTo>
                <a:lnTo>
                  <a:pt x="1323" y="761"/>
                </a:lnTo>
                <a:lnTo>
                  <a:pt x="1330" y="759"/>
                </a:lnTo>
                <a:lnTo>
                  <a:pt x="1340" y="749"/>
                </a:lnTo>
                <a:lnTo>
                  <a:pt x="1340" y="749"/>
                </a:lnTo>
                <a:lnTo>
                  <a:pt x="1335" y="749"/>
                </a:lnTo>
                <a:lnTo>
                  <a:pt x="1333" y="746"/>
                </a:lnTo>
                <a:lnTo>
                  <a:pt x="1332" y="747"/>
                </a:lnTo>
                <a:lnTo>
                  <a:pt x="1323" y="739"/>
                </a:lnTo>
                <a:lnTo>
                  <a:pt x="1319" y="737"/>
                </a:lnTo>
                <a:lnTo>
                  <a:pt x="1310" y="744"/>
                </a:lnTo>
                <a:lnTo>
                  <a:pt x="1307" y="742"/>
                </a:lnTo>
                <a:lnTo>
                  <a:pt x="1302" y="736"/>
                </a:lnTo>
                <a:lnTo>
                  <a:pt x="1297" y="737"/>
                </a:lnTo>
                <a:lnTo>
                  <a:pt x="1292" y="741"/>
                </a:lnTo>
                <a:lnTo>
                  <a:pt x="1290" y="744"/>
                </a:lnTo>
                <a:lnTo>
                  <a:pt x="1290" y="739"/>
                </a:lnTo>
                <a:lnTo>
                  <a:pt x="1297" y="736"/>
                </a:lnTo>
                <a:lnTo>
                  <a:pt x="1300" y="736"/>
                </a:lnTo>
                <a:lnTo>
                  <a:pt x="1302" y="734"/>
                </a:lnTo>
                <a:lnTo>
                  <a:pt x="1309" y="736"/>
                </a:lnTo>
                <a:lnTo>
                  <a:pt x="1314" y="734"/>
                </a:lnTo>
                <a:lnTo>
                  <a:pt x="1314" y="731"/>
                </a:lnTo>
                <a:lnTo>
                  <a:pt x="1315" y="729"/>
                </a:lnTo>
                <a:lnTo>
                  <a:pt x="1319" y="729"/>
                </a:lnTo>
                <a:lnTo>
                  <a:pt x="1323" y="722"/>
                </a:lnTo>
                <a:lnTo>
                  <a:pt x="1330" y="722"/>
                </a:lnTo>
                <a:lnTo>
                  <a:pt x="1330" y="719"/>
                </a:lnTo>
                <a:lnTo>
                  <a:pt x="1325" y="711"/>
                </a:lnTo>
                <a:lnTo>
                  <a:pt x="1312" y="704"/>
                </a:lnTo>
                <a:lnTo>
                  <a:pt x="1305" y="699"/>
                </a:lnTo>
                <a:lnTo>
                  <a:pt x="1295" y="691"/>
                </a:lnTo>
                <a:lnTo>
                  <a:pt x="1290" y="691"/>
                </a:lnTo>
                <a:lnTo>
                  <a:pt x="1282" y="696"/>
                </a:lnTo>
                <a:lnTo>
                  <a:pt x="1279" y="694"/>
                </a:lnTo>
                <a:lnTo>
                  <a:pt x="1272" y="689"/>
                </a:lnTo>
                <a:lnTo>
                  <a:pt x="1272" y="688"/>
                </a:lnTo>
                <a:lnTo>
                  <a:pt x="1269" y="686"/>
                </a:lnTo>
                <a:lnTo>
                  <a:pt x="1264" y="688"/>
                </a:lnTo>
                <a:lnTo>
                  <a:pt x="1257" y="688"/>
                </a:lnTo>
                <a:lnTo>
                  <a:pt x="1252" y="689"/>
                </a:lnTo>
                <a:lnTo>
                  <a:pt x="1245" y="698"/>
                </a:lnTo>
                <a:lnTo>
                  <a:pt x="1252" y="688"/>
                </a:lnTo>
                <a:lnTo>
                  <a:pt x="1255" y="684"/>
                </a:lnTo>
                <a:lnTo>
                  <a:pt x="1259" y="686"/>
                </a:lnTo>
                <a:lnTo>
                  <a:pt x="1262" y="686"/>
                </a:lnTo>
                <a:lnTo>
                  <a:pt x="1264" y="684"/>
                </a:lnTo>
                <a:lnTo>
                  <a:pt x="1267" y="686"/>
                </a:lnTo>
                <a:lnTo>
                  <a:pt x="1274" y="683"/>
                </a:lnTo>
                <a:lnTo>
                  <a:pt x="1275" y="689"/>
                </a:lnTo>
                <a:lnTo>
                  <a:pt x="1279" y="693"/>
                </a:lnTo>
                <a:lnTo>
                  <a:pt x="1284" y="693"/>
                </a:lnTo>
                <a:lnTo>
                  <a:pt x="1287" y="689"/>
                </a:lnTo>
                <a:lnTo>
                  <a:pt x="1295" y="689"/>
                </a:lnTo>
                <a:lnTo>
                  <a:pt x="1300" y="693"/>
                </a:lnTo>
                <a:lnTo>
                  <a:pt x="1304" y="693"/>
                </a:lnTo>
                <a:lnTo>
                  <a:pt x="1309" y="698"/>
                </a:lnTo>
                <a:lnTo>
                  <a:pt x="1315" y="694"/>
                </a:lnTo>
                <a:lnTo>
                  <a:pt x="1325" y="698"/>
                </a:lnTo>
                <a:lnTo>
                  <a:pt x="1328" y="696"/>
                </a:lnTo>
                <a:lnTo>
                  <a:pt x="1325" y="689"/>
                </a:lnTo>
                <a:lnTo>
                  <a:pt x="1322" y="688"/>
                </a:lnTo>
                <a:lnTo>
                  <a:pt x="1315" y="683"/>
                </a:lnTo>
                <a:lnTo>
                  <a:pt x="1315" y="681"/>
                </a:lnTo>
                <a:lnTo>
                  <a:pt x="1314" y="678"/>
                </a:lnTo>
                <a:lnTo>
                  <a:pt x="1309" y="679"/>
                </a:lnTo>
                <a:lnTo>
                  <a:pt x="1304" y="678"/>
                </a:lnTo>
                <a:lnTo>
                  <a:pt x="1297" y="669"/>
                </a:lnTo>
                <a:lnTo>
                  <a:pt x="1297" y="663"/>
                </a:lnTo>
                <a:lnTo>
                  <a:pt x="1289" y="656"/>
                </a:lnTo>
                <a:lnTo>
                  <a:pt x="1287" y="649"/>
                </a:lnTo>
                <a:lnTo>
                  <a:pt x="1282" y="648"/>
                </a:lnTo>
                <a:lnTo>
                  <a:pt x="1285" y="643"/>
                </a:lnTo>
                <a:lnTo>
                  <a:pt x="1284" y="643"/>
                </a:lnTo>
                <a:lnTo>
                  <a:pt x="1275" y="629"/>
                </a:lnTo>
                <a:lnTo>
                  <a:pt x="1262" y="623"/>
                </a:lnTo>
                <a:lnTo>
                  <a:pt x="1259" y="624"/>
                </a:lnTo>
                <a:lnTo>
                  <a:pt x="1259" y="621"/>
                </a:lnTo>
                <a:lnTo>
                  <a:pt x="1247" y="616"/>
                </a:lnTo>
                <a:lnTo>
                  <a:pt x="1245" y="616"/>
                </a:lnTo>
                <a:lnTo>
                  <a:pt x="1245" y="606"/>
                </a:lnTo>
                <a:lnTo>
                  <a:pt x="1247" y="598"/>
                </a:lnTo>
                <a:lnTo>
                  <a:pt x="1245" y="593"/>
                </a:lnTo>
                <a:lnTo>
                  <a:pt x="1245" y="586"/>
                </a:lnTo>
                <a:lnTo>
                  <a:pt x="1247" y="588"/>
                </a:lnTo>
                <a:lnTo>
                  <a:pt x="1250" y="586"/>
                </a:lnTo>
                <a:lnTo>
                  <a:pt x="1255" y="580"/>
                </a:lnTo>
                <a:lnTo>
                  <a:pt x="1259" y="581"/>
                </a:lnTo>
                <a:lnTo>
                  <a:pt x="1262" y="576"/>
                </a:lnTo>
                <a:lnTo>
                  <a:pt x="1257" y="575"/>
                </a:lnTo>
                <a:lnTo>
                  <a:pt x="1255" y="571"/>
                </a:lnTo>
                <a:lnTo>
                  <a:pt x="1259" y="568"/>
                </a:lnTo>
                <a:lnTo>
                  <a:pt x="1267" y="568"/>
                </a:lnTo>
                <a:lnTo>
                  <a:pt x="1267" y="563"/>
                </a:lnTo>
                <a:lnTo>
                  <a:pt x="1274" y="563"/>
                </a:lnTo>
                <a:lnTo>
                  <a:pt x="1272" y="560"/>
                </a:lnTo>
                <a:lnTo>
                  <a:pt x="1267" y="556"/>
                </a:lnTo>
                <a:lnTo>
                  <a:pt x="1272" y="555"/>
                </a:lnTo>
                <a:lnTo>
                  <a:pt x="1277" y="558"/>
                </a:lnTo>
                <a:lnTo>
                  <a:pt x="1277" y="556"/>
                </a:lnTo>
                <a:lnTo>
                  <a:pt x="1282" y="556"/>
                </a:lnTo>
                <a:lnTo>
                  <a:pt x="1287" y="553"/>
                </a:lnTo>
                <a:lnTo>
                  <a:pt x="1289" y="553"/>
                </a:lnTo>
                <a:lnTo>
                  <a:pt x="1295" y="546"/>
                </a:lnTo>
                <a:lnTo>
                  <a:pt x="1297" y="550"/>
                </a:lnTo>
                <a:lnTo>
                  <a:pt x="1299" y="546"/>
                </a:lnTo>
                <a:lnTo>
                  <a:pt x="1299" y="548"/>
                </a:lnTo>
                <a:lnTo>
                  <a:pt x="1305" y="553"/>
                </a:lnTo>
                <a:lnTo>
                  <a:pt x="1310" y="548"/>
                </a:lnTo>
                <a:lnTo>
                  <a:pt x="1310" y="546"/>
                </a:lnTo>
                <a:lnTo>
                  <a:pt x="1307" y="545"/>
                </a:lnTo>
                <a:lnTo>
                  <a:pt x="1307" y="540"/>
                </a:lnTo>
                <a:lnTo>
                  <a:pt x="1310" y="540"/>
                </a:lnTo>
                <a:lnTo>
                  <a:pt x="1312" y="540"/>
                </a:lnTo>
                <a:lnTo>
                  <a:pt x="1309" y="535"/>
                </a:lnTo>
                <a:lnTo>
                  <a:pt x="1309" y="531"/>
                </a:lnTo>
                <a:lnTo>
                  <a:pt x="1314" y="530"/>
                </a:lnTo>
                <a:lnTo>
                  <a:pt x="1310" y="528"/>
                </a:lnTo>
                <a:lnTo>
                  <a:pt x="1305" y="530"/>
                </a:lnTo>
                <a:lnTo>
                  <a:pt x="1299" y="530"/>
                </a:lnTo>
                <a:lnTo>
                  <a:pt x="1299" y="528"/>
                </a:lnTo>
                <a:lnTo>
                  <a:pt x="1294" y="528"/>
                </a:lnTo>
                <a:lnTo>
                  <a:pt x="1292" y="530"/>
                </a:lnTo>
                <a:lnTo>
                  <a:pt x="1275" y="530"/>
                </a:lnTo>
                <a:lnTo>
                  <a:pt x="1274" y="528"/>
                </a:lnTo>
                <a:lnTo>
                  <a:pt x="1270" y="526"/>
                </a:lnTo>
                <a:lnTo>
                  <a:pt x="1267" y="523"/>
                </a:lnTo>
                <a:lnTo>
                  <a:pt x="1264" y="521"/>
                </a:lnTo>
                <a:lnTo>
                  <a:pt x="1264" y="520"/>
                </a:lnTo>
                <a:lnTo>
                  <a:pt x="1252" y="525"/>
                </a:lnTo>
                <a:lnTo>
                  <a:pt x="1245" y="525"/>
                </a:lnTo>
                <a:lnTo>
                  <a:pt x="1249" y="526"/>
                </a:lnTo>
                <a:lnTo>
                  <a:pt x="1249" y="530"/>
                </a:lnTo>
                <a:lnTo>
                  <a:pt x="1245" y="533"/>
                </a:lnTo>
                <a:lnTo>
                  <a:pt x="1239" y="535"/>
                </a:lnTo>
                <a:lnTo>
                  <a:pt x="1239" y="536"/>
                </a:lnTo>
                <a:lnTo>
                  <a:pt x="1242" y="538"/>
                </a:lnTo>
                <a:lnTo>
                  <a:pt x="1239" y="543"/>
                </a:lnTo>
                <a:lnTo>
                  <a:pt x="1237" y="545"/>
                </a:lnTo>
                <a:lnTo>
                  <a:pt x="1232" y="543"/>
                </a:lnTo>
                <a:lnTo>
                  <a:pt x="1227" y="545"/>
                </a:lnTo>
                <a:lnTo>
                  <a:pt x="1221" y="545"/>
                </a:lnTo>
                <a:lnTo>
                  <a:pt x="1214" y="533"/>
                </a:lnTo>
                <a:lnTo>
                  <a:pt x="1214" y="528"/>
                </a:lnTo>
                <a:lnTo>
                  <a:pt x="1214" y="523"/>
                </a:lnTo>
                <a:lnTo>
                  <a:pt x="1207" y="523"/>
                </a:lnTo>
                <a:lnTo>
                  <a:pt x="1204" y="525"/>
                </a:lnTo>
                <a:lnTo>
                  <a:pt x="1204" y="523"/>
                </a:lnTo>
                <a:lnTo>
                  <a:pt x="1201" y="523"/>
                </a:lnTo>
                <a:lnTo>
                  <a:pt x="1199" y="525"/>
                </a:lnTo>
                <a:lnTo>
                  <a:pt x="1197" y="523"/>
                </a:lnTo>
                <a:lnTo>
                  <a:pt x="1197" y="525"/>
                </a:lnTo>
                <a:lnTo>
                  <a:pt x="1194" y="520"/>
                </a:lnTo>
                <a:lnTo>
                  <a:pt x="1192" y="516"/>
                </a:lnTo>
                <a:lnTo>
                  <a:pt x="1184" y="511"/>
                </a:lnTo>
                <a:lnTo>
                  <a:pt x="1179" y="510"/>
                </a:lnTo>
                <a:lnTo>
                  <a:pt x="1179" y="505"/>
                </a:lnTo>
                <a:lnTo>
                  <a:pt x="1177" y="500"/>
                </a:lnTo>
                <a:lnTo>
                  <a:pt x="1179" y="498"/>
                </a:lnTo>
                <a:lnTo>
                  <a:pt x="1179" y="495"/>
                </a:lnTo>
                <a:lnTo>
                  <a:pt x="1179" y="493"/>
                </a:lnTo>
                <a:lnTo>
                  <a:pt x="1181" y="488"/>
                </a:lnTo>
                <a:lnTo>
                  <a:pt x="1182" y="487"/>
                </a:lnTo>
                <a:lnTo>
                  <a:pt x="1184" y="485"/>
                </a:lnTo>
                <a:lnTo>
                  <a:pt x="1192" y="487"/>
                </a:lnTo>
                <a:lnTo>
                  <a:pt x="1201" y="487"/>
                </a:lnTo>
                <a:lnTo>
                  <a:pt x="1207" y="487"/>
                </a:lnTo>
                <a:lnTo>
                  <a:pt x="1209" y="482"/>
                </a:lnTo>
                <a:lnTo>
                  <a:pt x="1207" y="480"/>
                </a:lnTo>
                <a:lnTo>
                  <a:pt x="1211" y="480"/>
                </a:lnTo>
                <a:lnTo>
                  <a:pt x="1211" y="475"/>
                </a:lnTo>
                <a:lnTo>
                  <a:pt x="1209" y="473"/>
                </a:lnTo>
                <a:lnTo>
                  <a:pt x="1211" y="472"/>
                </a:lnTo>
                <a:lnTo>
                  <a:pt x="1212" y="460"/>
                </a:lnTo>
                <a:lnTo>
                  <a:pt x="1222" y="455"/>
                </a:lnTo>
                <a:lnTo>
                  <a:pt x="1227" y="455"/>
                </a:lnTo>
                <a:lnTo>
                  <a:pt x="1230" y="450"/>
                </a:lnTo>
                <a:lnTo>
                  <a:pt x="1234" y="448"/>
                </a:lnTo>
                <a:lnTo>
                  <a:pt x="1234" y="440"/>
                </a:lnTo>
                <a:lnTo>
                  <a:pt x="1239" y="435"/>
                </a:lnTo>
                <a:lnTo>
                  <a:pt x="1239" y="430"/>
                </a:lnTo>
                <a:lnTo>
                  <a:pt x="1242" y="430"/>
                </a:lnTo>
                <a:lnTo>
                  <a:pt x="1245" y="425"/>
                </a:lnTo>
                <a:lnTo>
                  <a:pt x="1250" y="425"/>
                </a:lnTo>
                <a:lnTo>
                  <a:pt x="1252" y="425"/>
                </a:lnTo>
                <a:lnTo>
                  <a:pt x="1257" y="425"/>
                </a:lnTo>
                <a:lnTo>
                  <a:pt x="1259" y="422"/>
                </a:lnTo>
                <a:lnTo>
                  <a:pt x="1265" y="430"/>
                </a:lnTo>
                <a:lnTo>
                  <a:pt x="1277" y="435"/>
                </a:lnTo>
                <a:lnTo>
                  <a:pt x="1277" y="438"/>
                </a:lnTo>
                <a:lnTo>
                  <a:pt x="1274" y="440"/>
                </a:lnTo>
                <a:lnTo>
                  <a:pt x="1274" y="443"/>
                </a:lnTo>
                <a:lnTo>
                  <a:pt x="1269" y="450"/>
                </a:lnTo>
                <a:lnTo>
                  <a:pt x="1267" y="455"/>
                </a:lnTo>
                <a:lnTo>
                  <a:pt x="1262" y="455"/>
                </a:lnTo>
                <a:lnTo>
                  <a:pt x="1264" y="457"/>
                </a:lnTo>
                <a:lnTo>
                  <a:pt x="1262" y="463"/>
                </a:lnTo>
                <a:lnTo>
                  <a:pt x="1267" y="467"/>
                </a:lnTo>
                <a:lnTo>
                  <a:pt x="1267" y="470"/>
                </a:lnTo>
                <a:lnTo>
                  <a:pt x="1265" y="472"/>
                </a:lnTo>
                <a:lnTo>
                  <a:pt x="1265" y="473"/>
                </a:lnTo>
                <a:lnTo>
                  <a:pt x="1267" y="477"/>
                </a:lnTo>
                <a:lnTo>
                  <a:pt x="1272" y="475"/>
                </a:lnTo>
                <a:lnTo>
                  <a:pt x="1279" y="470"/>
                </a:lnTo>
                <a:lnTo>
                  <a:pt x="1277" y="475"/>
                </a:lnTo>
                <a:lnTo>
                  <a:pt x="1272" y="477"/>
                </a:lnTo>
                <a:lnTo>
                  <a:pt x="1272" y="480"/>
                </a:lnTo>
                <a:lnTo>
                  <a:pt x="1275" y="480"/>
                </a:lnTo>
                <a:lnTo>
                  <a:pt x="1274" y="482"/>
                </a:lnTo>
                <a:lnTo>
                  <a:pt x="1272" y="483"/>
                </a:lnTo>
                <a:lnTo>
                  <a:pt x="1267" y="483"/>
                </a:lnTo>
                <a:lnTo>
                  <a:pt x="1264" y="487"/>
                </a:lnTo>
                <a:lnTo>
                  <a:pt x="1260" y="487"/>
                </a:lnTo>
                <a:lnTo>
                  <a:pt x="1259" y="490"/>
                </a:lnTo>
                <a:lnTo>
                  <a:pt x="1262" y="492"/>
                </a:lnTo>
                <a:lnTo>
                  <a:pt x="1264" y="495"/>
                </a:lnTo>
                <a:lnTo>
                  <a:pt x="1265" y="495"/>
                </a:lnTo>
                <a:lnTo>
                  <a:pt x="1269" y="492"/>
                </a:lnTo>
                <a:lnTo>
                  <a:pt x="1272" y="492"/>
                </a:lnTo>
                <a:lnTo>
                  <a:pt x="1275" y="487"/>
                </a:lnTo>
                <a:lnTo>
                  <a:pt x="1282" y="483"/>
                </a:lnTo>
                <a:lnTo>
                  <a:pt x="1284" y="482"/>
                </a:lnTo>
                <a:lnTo>
                  <a:pt x="1282" y="478"/>
                </a:lnTo>
                <a:lnTo>
                  <a:pt x="1287" y="473"/>
                </a:lnTo>
                <a:lnTo>
                  <a:pt x="1299" y="467"/>
                </a:lnTo>
                <a:lnTo>
                  <a:pt x="1300" y="467"/>
                </a:lnTo>
                <a:lnTo>
                  <a:pt x="1302" y="462"/>
                </a:lnTo>
                <a:lnTo>
                  <a:pt x="1307" y="462"/>
                </a:lnTo>
                <a:lnTo>
                  <a:pt x="1314" y="458"/>
                </a:lnTo>
                <a:lnTo>
                  <a:pt x="1317" y="460"/>
                </a:lnTo>
                <a:lnTo>
                  <a:pt x="1319" y="458"/>
                </a:lnTo>
                <a:lnTo>
                  <a:pt x="1325" y="458"/>
                </a:lnTo>
                <a:lnTo>
                  <a:pt x="1332" y="452"/>
                </a:lnTo>
                <a:lnTo>
                  <a:pt x="1333" y="455"/>
                </a:lnTo>
                <a:lnTo>
                  <a:pt x="1333" y="455"/>
                </a:lnTo>
                <a:lnTo>
                  <a:pt x="1345" y="450"/>
                </a:lnTo>
                <a:lnTo>
                  <a:pt x="1417" y="405"/>
                </a:lnTo>
                <a:lnTo>
                  <a:pt x="1423" y="372"/>
                </a:lnTo>
                <a:lnTo>
                  <a:pt x="1443" y="357"/>
                </a:lnTo>
                <a:lnTo>
                  <a:pt x="1445" y="355"/>
                </a:lnTo>
                <a:lnTo>
                  <a:pt x="1445" y="352"/>
                </a:lnTo>
                <a:lnTo>
                  <a:pt x="1443" y="350"/>
                </a:lnTo>
                <a:lnTo>
                  <a:pt x="1441" y="347"/>
                </a:lnTo>
                <a:lnTo>
                  <a:pt x="1441" y="345"/>
                </a:lnTo>
                <a:lnTo>
                  <a:pt x="1445" y="344"/>
                </a:lnTo>
                <a:lnTo>
                  <a:pt x="1451" y="345"/>
                </a:lnTo>
                <a:lnTo>
                  <a:pt x="1451" y="344"/>
                </a:lnTo>
                <a:lnTo>
                  <a:pt x="1453" y="340"/>
                </a:lnTo>
                <a:lnTo>
                  <a:pt x="1451" y="339"/>
                </a:lnTo>
                <a:lnTo>
                  <a:pt x="1451" y="335"/>
                </a:lnTo>
                <a:lnTo>
                  <a:pt x="1453" y="334"/>
                </a:lnTo>
                <a:lnTo>
                  <a:pt x="1453" y="329"/>
                </a:lnTo>
                <a:lnTo>
                  <a:pt x="1453" y="325"/>
                </a:lnTo>
                <a:lnTo>
                  <a:pt x="1450" y="324"/>
                </a:lnTo>
                <a:lnTo>
                  <a:pt x="1450" y="315"/>
                </a:lnTo>
                <a:lnTo>
                  <a:pt x="1450" y="312"/>
                </a:lnTo>
                <a:lnTo>
                  <a:pt x="1448" y="307"/>
                </a:lnTo>
                <a:lnTo>
                  <a:pt x="1448" y="304"/>
                </a:lnTo>
                <a:lnTo>
                  <a:pt x="1446" y="299"/>
                </a:lnTo>
                <a:lnTo>
                  <a:pt x="1445" y="297"/>
                </a:lnTo>
                <a:lnTo>
                  <a:pt x="1443" y="294"/>
                </a:lnTo>
                <a:lnTo>
                  <a:pt x="1436" y="286"/>
                </a:lnTo>
                <a:lnTo>
                  <a:pt x="1435" y="282"/>
                </a:lnTo>
                <a:lnTo>
                  <a:pt x="1436" y="281"/>
                </a:lnTo>
                <a:lnTo>
                  <a:pt x="1440" y="279"/>
                </a:lnTo>
                <a:lnTo>
                  <a:pt x="1443" y="277"/>
                </a:lnTo>
                <a:lnTo>
                  <a:pt x="1445" y="276"/>
                </a:lnTo>
                <a:lnTo>
                  <a:pt x="1446" y="272"/>
                </a:lnTo>
                <a:lnTo>
                  <a:pt x="1450" y="266"/>
                </a:lnTo>
                <a:lnTo>
                  <a:pt x="1451" y="266"/>
                </a:lnTo>
                <a:lnTo>
                  <a:pt x="1456" y="267"/>
                </a:lnTo>
                <a:lnTo>
                  <a:pt x="1460" y="267"/>
                </a:lnTo>
                <a:lnTo>
                  <a:pt x="1475" y="271"/>
                </a:lnTo>
                <a:lnTo>
                  <a:pt x="1476" y="271"/>
                </a:lnTo>
                <a:lnTo>
                  <a:pt x="1480" y="271"/>
                </a:lnTo>
                <a:lnTo>
                  <a:pt x="1481" y="269"/>
                </a:lnTo>
                <a:lnTo>
                  <a:pt x="1481" y="266"/>
                </a:lnTo>
                <a:lnTo>
                  <a:pt x="1480" y="262"/>
                </a:lnTo>
                <a:lnTo>
                  <a:pt x="1480" y="261"/>
                </a:lnTo>
                <a:lnTo>
                  <a:pt x="1480" y="259"/>
                </a:lnTo>
                <a:lnTo>
                  <a:pt x="1480" y="257"/>
                </a:lnTo>
                <a:lnTo>
                  <a:pt x="1478" y="254"/>
                </a:lnTo>
                <a:lnTo>
                  <a:pt x="1480" y="251"/>
                </a:lnTo>
                <a:lnTo>
                  <a:pt x="1481" y="249"/>
                </a:lnTo>
                <a:lnTo>
                  <a:pt x="1481" y="246"/>
                </a:lnTo>
                <a:lnTo>
                  <a:pt x="1480" y="242"/>
                </a:lnTo>
                <a:lnTo>
                  <a:pt x="1481" y="241"/>
                </a:lnTo>
                <a:lnTo>
                  <a:pt x="1483" y="241"/>
                </a:lnTo>
                <a:lnTo>
                  <a:pt x="1483" y="237"/>
                </a:lnTo>
                <a:lnTo>
                  <a:pt x="1483" y="236"/>
                </a:lnTo>
                <a:lnTo>
                  <a:pt x="1481" y="232"/>
                </a:lnTo>
                <a:lnTo>
                  <a:pt x="1481" y="231"/>
                </a:lnTo>
                <a:lnTo>
                  <a:pt x="1485" y="229"/>
                </a:lnTo>
                <a:lnTo>
                  <a:pt x="1485" y="227"/>
                </a:lnTo>
                <a:lnTo>
                  <a:pt x="1483" y="224"/>
                </a:lnTo>
                <a:lnTo>
                  <a:pt x="1481" y="221"/>
                </a:lnTo>
                <a:lnTo>
                  <a:pt x="1481" y="214"/>
                </a:lnTo>
                <a:lnTo>
                  <a:pt x="1483" y="214"/>
                </a:lnTo>
                <a:lnTo>
                  <a:pt x="1483" y="214"/>
                </a:lnTo>
                <a:lnTo>
                  <a:pt x="1483" y="212"/>
                </a:lnTo>
                <a:lnTo>
                  <a:pt x="1483" y="211"/>
                </a:lnTo>
                <a:lnTo>
                  <a:pt x="1483" y="208"/>
                </a:lnTo>
                <a:lnTo>
                  <a:pt x="1480" y="206"/>
                </a:lnTo>
                <a:lnTo>
                  <a:pt x="1480" y="204"/>
                </a:lnTo>
                <a:lnTo>
                  <a:pt x="1480" y="201"/>
                </a:lnTo>
                <a:lnTo>
                  <a:pt x="1481" y="198"/>
                </a:lnTo>
                <a:lnTo>
                  <a:pt x="1480" y="196"/>
                </a:lnTo>
                <a:lnTo>
                  <a:pt x="1478" y="194"/>
                </a:lnTo>
                <a:lnTo>
                  <a:pt x="1478" y="193"/>
                </a:lnTo>
                <a:lnTo>
                  <a:pt x="1481" y="188"/>
                </a:lnTo>
                <a:lnTo>
                  <a:pt x="1485" y="188"/>
                </a:lnTo>
                <a:lnTo>
                  <a:pt x="1485" y="186"/>
                </a:lnTo>
                <a:lnTo>
                  <a:pt x="1486" y="183"/>
                </a:lnTo>
                <a:lnTo>
                  <a:pt x="1486" y="178"/>
                </a:lnTo>
                <a:lnTo>
                  <a:pt x="1483" y="176"/>
                </a:lnTo>
                <a:close/>
              </a:path>
            </a:pathLst>
          </a:custGeom>
          <a:solidFill>
            <a:srgbClr val="A2786A"/>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5" name="9Slide.vn 93">
            <a:extLst>
              <a:ext uri="{FF2B5EF4-FFF2-40B4-BE49-F238E27FC236}">
                <a16:creationId xmlns:a16="http://schemas.microsoft.com/office/drawing/2014/main" id="{8647B627-9EDD-447C-B008-0DB2958D40D2}"/>
              </a:ext>
            </a:extLst>
          </p:cNvPr>
          <p:cNvSpPr>
            <a:spLocks/>
          </p:cNvSpPr>
          <p:nvPr/>
        </p:nvSpPr>
        <p:spPr bwMode="auto">
          <a:xfrm>
            <a:off x="11212272" y="2789642"/>
            <a:ext cx="35372" cy="73263"/>
          </a:xfrm>
          <a:custGeom>
            <a:avLst/>
            <a:gdLst/>
            <a:ahLst/>
            <a:cxnLst>
              <a:cxn ang="0">
                <a:pos x="38" y="6"/>
              </a:cxn>
              <a:cxn ang="0">
                <a:pos x="36" y="6"/>
              </a:cxn>
              <a:cxn ang="0">
                <a:pos x="35" y="1"/>
              </a:cxn>
              <a:cxn ang="0">
                <a:pos x="30" y="0"/>
              </a:cxn>
              <a:cxn ang="0">
                <a:pos x="26" y="1"/>
              </a:cxn>
              <a:cxn ang="0">
                <a:pos x="26" y="5"/>
              </a:cxn>
              <a:cxn ang="0">
                <a:pos x="21" y="6"/>
              </a:cxn>
              <a:cxn ang="0">
                <a:pos x="16" y="11"/>
              </a:cxn>
              <a:cxn ang="0">
                <a:pos x="11" y="20"/>
              </a:cxn>
              <a:cxn ang="0">
                <a:pos x="13" y="21"/>
              </a:cxn>
              <a:cxn ang="0">
                <a:pos x="11" y="25"/>
              </a:cxn>
              <a:cxn ang="0">
                <a:pos x="10" y="26"/>
              </a:cxn>
              <a:cxn ang="0">
                <a:pos x="5" y="34"/>
              </a:cxn>
              <a:cxn ang="0">
                <a:pos x="1" y="43"/>
              </a:cxn>
              <a:cxn ang="0">
                <a:pos x="0" y="44"/>
              </a:cxn>
              <a:cxn ang="0">
                <a:pos x="1" y="46"/>
              </a:cxn>
              <a:cxn ang="0">
                <a:pos x="1" y="54"/>
              </a:cxn>
              <a:cxn ang="0">
                <a:pos x="3" y="63"/>
              </a:cxn>
              <a:cxn ang="0">
                <a:pos x="5" y="64"/>
              </a:cxn>
              <a:cxn ang="0">
                <a:pos x="6" y="68"/>
              </a:cxn>
              <a:cxn ang="0">
                <a:pos x="5" y="68"/>
              </a:cxn>
              <a:cxn ang="0">
                <a:pos x="5" y="71"/>
              </a:cxn>
              <a:cxn ang="0">
                <a:pos x="8" y="74"/>
              </a:cxn>
              <a:cxn ang="0">
                <a:pos x="10" y="74"/>
              </a:cxn>
              <a:cxn ang="0">
                <a:pos x="11" y="78"/>
              </a:cxn>
              <a:cxn ang="0">
                <a:pos x="18" y="79"/>
              </a:cxn>
              <a:cxn ang="0">
                <a:pos x="21" y="84"/>
              </a:cxn>
              <a:cxn ang="0">
                <a:pos x="21" y="89"/>
              </a:cxn>
              <a:cxn ang="0">
                <a:pos x="21" y="93"/>
              </a:cxn>
              <a:cxn ang="0">
                <a:pos x="25" y="91"/>
              </a:cxn>
              <a:cxn ang="0">
                <a:pos x="28" y="93"/>
              </a:cxn>
              <a:cxn ang="0">
                <a:pos x="26" y="88"/>
              </a:cxn>
              <a:cxn ang="0">
                <a:pos x="28" y="83"/>
              </a:cxn>
              <a:cxn ang="0">
                <a:pos x="26" y="76"/>
              </a:cxn>
              <a:cxn ang="0">
                <a:pos x="30" y="73"/>
              </a:cxn>
              <a:cxn ang="0">
                <a:pos x="36" y="63"/>
              </a:cxn>
              <a:cxn ang="0">
                <a:pos x="36" y="58"/>
              </a:cxn>
              <a:cxn ang="0">
                <a:pos x="38" y="56"/>
              </a:cxn>
              <a:cxn ang="0">
                <a:pos x="35" y="56"/>
              </a:cxn>
              <a:cxn ang="0">
                <a:pos x="36" y="48"/>
              </a:cxn>
              <a:cxn ang="0">
                <a:pos x="38" y="41"/>
              </a:cxn>
              <a:cxn ang="0">
                <a:pos x="36" y="34"/>
              </a:cxn>
              <a:cxn ang="0">
                <a:pos x="40" y="31"/>
              </a:cxn>
              <a:cxn ang="0">
                <a:pos x="40" y="20"/>
              </a:cxn>
              <a:cxn ang="0">
                <a:pos x="41" y="13"/>
              </a:cxn>
              <a:cxn ang="0">
                <a:pos x="43" y="13"/>
              </a:cxn>
              <a:cxn ang="0">
                <a:pos x="43" y="10"/>
              </a:cxn>
              <a:cxn ang="0">
                <a:pos x="38" y="6"/>
              </a:cxn>
            </a:cxnLst>
            <a:rect l="0" t="0" r="r" b="b"/>
            <a:pathLst>
              <a:path w="43" h="93">
                <a:moveTo>
                  <a:pt x="38" y="6"/>
                </a:moveTo>
                <a:lnTo>
                  <a:pt x="36" y="6"/>
                </a:lnTo>
                <a:lnTo>
                  <a:pt x="35" y="1"/>
                </a:lnTo>
                <a:lnTo>
                  <a:pt x="30" y="0"/>
                </a:lnTo>
                <a:lnTo>
                  <a:pt x="26" y="1"/>
                </a:lnTo>
                <a:lnTo>
                  <a:pt x="26" y="5"/>
                </a:lnTo>
                <a:lnTo>
                  <a:pt x="21" y="6"/>
                </a:lnTo>
                <a:lnTo>
                  <a:pt x="16" y="11"/>
                </a:lnTo>
                <a:lnTo>
                  <a:pt x="11" y="20"/>
                </a:lnTo>
                <a:lnTo>
                  <a:pt x="13" y="21"/>
                </a:lnTo>
                <a:lnTo>
                  <a:pt x="11" y="25"/>
                </a:lnTo>
                <a:lnTo>
                  <a:pt x="10" y="26"/>
                </a:lnTo>
                <a:lnTo>
                  <a:pt x="5" y="34"/>
                </a:lnTo>
                <a:lnTo>
                  <a:pt x="1" y="43"/>
                </a:lnTo>
                <a:lnTo>
                  <a:pt x="0" y="44"/>
                </a:lnTo>
                <a:lnTo>
                  <a:pt x="1" y="46"/>
                </a:lnTo>
                <a:lnTo>
                  <a:pt x="1" y="54"/>
                </a:lnTo>
                <a:lnTo>
                  <a:pt x="3" y="63"/>
                </a:lnTo>
                <a:lnTo>
                  <a:pt x="5" y="64"/>
                </a:lnTo>
                <a:lnTo>
                  <a:pt x="6" y="68"/>
                </a:lnTo>
                <a:lnTo>
                  <a:pt x="5" y="68"/>
                </a:lnTo>
                <a:lnTo>
                  <a:pt x="5" y="71"/>
                </a:lnTo>
                <a:lnTo>
                  <a:pt x="8" y="74"/>
                </a:lnTo>
                <a:lnTo>
                  <a:pt x="10" y="74"/>
                </a:lnTo>
                <a:lnTo>
                  <a:pt x="11" y="78"/>
                </a:lnTo>
                <a:lnTo>
                  <a:pt x="18" y="79"/>
                </a:lnTo>
                <a:lnTo>
                  <a:pt x="21" y="84"/>
                </a:lnTo>
                <a:lnTo>
                  <a:pt x="21" y="89"/>
                </a:lnTo>
                <a:lnTo>
                  <a:pt x="21" y="93"/>
                </a:lnTo>
                <a:lnTo>
                  <a:pt x="25" y="91"/>
                </a:lnTo>
                <a:lnTo>
                  <a:pt x="28" y="93"/>
                </a:lnTo>
                <a:lnTo>
                  <a:pt x="26" y="88"/>
                </a:lnTo>
                <a:lnTo>
                  <a:pt x="28" y="83"/>
                </a:lnTo>
                <a:lnTo>
                  <a:pt x="26" y="76"/>
                </a:lnTo>
                <a:lnTo>
                  <a:pt x="30" y="73"/>
                </a:lnTo>
                <a:lnTo>
                  <a:pt x="36" y="63"/>
                </a:lnTo>
                <a:lnTo>
                  <a:pt x="36" y="58"/>
                </a:lnTo>
                <a:lnTo>
                  <a:pt x="38" y="56"/>
                </a:lnTo>
                <a:lnTo>
                  <a:pt x="35" y="56"/>
                </a:lnTo>
                <a:lnTo>
                  <a:pt x="36" y="48"/>
                </a:lnTo>
                <a:lnTo>
                  <a:pt x="38" y="41"/>
                </a:lnTo>
                <a:lnTo>
                  <a:pt x="36" y="34"/>
                </a:lnTo>
                <a:lnTo>
                  <a:pt x="40" y="31"/>
                </a:lnTo>
                <a:lnTo>
                  <a:pt x="40" y="20"/>
                </a:lnTo>
                <a:lnTo>
                  <a:pt x="41" y="13"/>
                </a:lnTo>
                <a:lnTo>
                  <a:pt x="43" y="13"/>
                </a:lnTo>
                <a:lnTo>
                  <a:pt x="43" y="10"/>
                </a:lnTo>
                <a:lnTo>
                  <a:pt x="38" y="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6" name="9Slide.vn 94">
            <a:extLst>
              <a:ext uri="{FF2B5EF4-FFF2-40B4-BE49-F238E27FC236}">
                <a16:creationId xmlns:a16="http://schemas.microsoft.com/office/drawing/2014/main" id="{23C627E2-B670-47F5-B319-351D5A6842FF}"/>
              </a:ext>
            </a:extLst>
          </p:cNvPr>
          <p:cNvSpPr>
            <a:spLocks noEditPoints="1"/>
          </p:cNvSpPr>
          <p:nvPr/>
        </p:nvSpPr>
        <p:spPr bwMode="auto">
          <a:xfrm>
            <a:off x="9511183" y="3165305"/>
            <a:ext cx="204195" cy="173024"/>
          </a:xfrm>
          <a:custGeom>
            <a:avLst/>
            <a:gdLst/>
            <a:ahLst/>
            <a:cxnLst>
              <a:cxn ang="0">
                <a:pos x="64" y="25"/>
              </a:cxn>
              <a:cxn ang="0">
                <a:pos x="69" y="22"/>
              </a:cxn>
              <a:cxn ang="0">
                <a:pos x="76" y="19"/>
              </a:cxn>
              <a:cxn ang="0">
                <a:pos x="93" y="0"/>
              </a:cxn>
              <a:cxn ang="0">
                <a:pos x="99" y="4"/>
              </a:cxn>
              <a:cxn ang="0">
                <a:pos x="103" y="17"/>
              </a:cxn>
              <a:cxn ang="0">
                <a:pos x="113" y="22"/>
              </a:cxn>
              <a:cxn ang="0">
                <a:pos x="123" y="22"/>
              </a:cxn>
              <a:cxn ang="0">
                <a:pos x="139" y="24"/>
              </a:cxn>
              <a:cxn ang="0">
                <a:pos x="156" y="35"/>
              </a:cxn>
              <a:cxn ang="0">
                <a:pos x="164" y="42"/>
              </a:cxn>
              <a:cxn ang="0">
                <a:pos x="177" y="43"/>
              </a:cxn>
              <a:cxn ang="0">
                <a:pos x="189" y="43"/>
              </a:cxn>
              <a:cxn ang="0">
                <a:pos x="197" y="43"/>
              </a:cxn>
              <a:cxn ang="0">
                <a:pos x="206" y="32"/>
              </a:cxn>
              <a:cxn ang="0">
                <a:pos x="214" y="30"/>
              </a:cxn>
              <a:cxn ang="0">
                <a:pos x="229" y="27"/>
              </a:cxn>
              <a:cxn ang="0">
                <a:pos x="234" y="34"/>
              </a:cxn>
              <a:cxn ang="0">
                <a:pos x="247" y="35"/>
              </a:cxn>
              <a:cxn ang="0">
                <a:pos x="232" y="53"/>
              </a:cxn>
              <a:cxn ang="0">
                <a:pos x="249" y="155"/>
              </a:cxn>
              <a:cxn ang="0">
                <a:pos x="240" y="165"/>
              </a:cxn>
              <a:cxn ang="0">
                <a:pos x="235" y="168"/>
              </a:cxn>
              <a:cxn ang="0">
                <a:pos x="229" y="173"/>
              </a:cxn>
              <a:cxn ang="0">
                <a:pos x="217" y="178"/>
              </a:cxn>
              <a:cxn ang="0">
                <a:pos x="214" y="181"/>
              </a:cxn>
              <a:cxn ang="0">
                <a:pos x="209" y="186"/>
              </a:cxn>
              <a:cxn ang="0">
                <a:pos x="207" y="193"/>
              </a:cxn>
              <a:cxn ang="0">
                <a:pos x="204" y="203"/>
              </a:cxn>
              <a:cxn ang="0">
                <a:pos x="191" y="221"/>
              </a:cxn>
              <a:cxn ang="0">
                <a:pos x="184" y="223"/>
              </a:cxn>
              <a:cxn ang="0">
                <a:pos x="151" y="201"/>
              </a:cxn>
              <a:cxn ang="0">
                <a:pos x="152" y="196"/>
              </a:cxn>
              <a:cxn ang="0">
                <a:pos x="58" y="143"/>
              </a:cxn>
              <a:cxn ang="0">
                <a:pos x="58" y="122"/>
              </a:cxn>
              <a:cxn ang="0">
                <a:pos x="63" y="112"/>
              </a:cxn>
              <a:cxn ang="0">
                <a:pos x="69" y="103"/>
              </a:cxn>
              <a:cxn ang="0">
                <a:pos x="74" y="97"/>
              </a:cxn>
              <a:cxn ang="0">
                <a:pos x="83" y="95"/>
              </a:cxn>
              <a:cxn ang="0">
                <a:pos x="84" y="87"/>
              </a:cxn>
              <a:cxn ang="0">
                <a:pos x="91" y="77"/>
              </a:cxn>
              <a:cxn ang="0">
                <a:pos x="86" y="68"/>
              </a:cxn>
              <a:cxn ang="0">
                <a:pos x="84" y="63"/>
              </a:cxn>
              <a:cxn ang="0">
                <a:pos x="79" y="57"/>
              </a:cxn>
              <a:cxn ang="0">
                <a:pos x="73" y="47"/>
              </a:cxn>
              <a:cxn ang="0">
                <a:pos x="68" y="42"/>
              </a:cxn>
              <a:cxn ang="0">
                <a:pos x="66" y="37"/>
              </a:cxn>
              <a:cxn ang="0">
                <a:pos x="63" y="29"/>
              </a:cxn>
              <a:cxn ang="0">
                <a:pos x="63" y="29"/>
              </a:cxn>
              <a:cxn ang="0">
                <a:pos x="0" y="145"/>
              </a:cxn>
              <a:cxn ang="0">
                <a:pos x="18" y="145"/>
              </a:cxn>
              <a:cxn ang="0">
                <a:pos x="0" y="145"/>
              </a:cxn>
            </a:cxnLst>
            <a:rect l="0" t="0" r="r" b="b"/>
            <a:pathLst>
              <a:path w="254" h="223">
                <a:moveTo>
                  <a:pt x="63" y="29"/>
                </a:moveTo>
                <a:lnTo>
                  <a:pt x="64" y="25"/>
                </a:lnTo>
                <a:lnTo>
                  <a:pt x="66" y="24"/>
                </a:lnTo>
                <a:lnTo>
                  <a:pt x="69" y="22"/>
                </a:lnTo>
                <a:lnTo>
                  <a:pt x="74" y="17"/>
                </a:lnTo>
                <a:lnTo>
                  <a:pt x="76" y="19"/>
                </a:lnTo>
                <a:lnTo>
                  <a:pt x="83" y="10"/>
                </a:lnTo>
                <a:lnTo>
                  <a:pt x="93" y="0"/>
                </a:lnTo>
                <a:lnTo>
                  <a:pt x="94" y="4"/>
                </a:lnTo>
                <a:lnTo>
                  <a:pt x="99" y="4"/>
                </a:lnTo>
                <a:lnTo>
                  <a:pt x="103" y="4"/>
                </a:lnTo>
                <a:lnTo>
                  <a:pt x="103" y="17"/>
                </a:lnTo>
                <a:lnTo>
                  <a:pt x="108" y="22"/>
                </a:lnTo>
                <a:lnTo>
                  <a:pt x="113" y="22"/>
                </a:lnTo>
                <a:lnTo>
                  <a:pt x="118" y="20"/>
                </a:lnTo>
                <a:lnTo>
                  <a:pt x="123" y="22"/>
                </a:lnTo>
                <a:lnTo>
                  <a:pt x="136" y="20"/>
                </a:lnTo>
                <a:lnTo>
                  <a:pt x="139" y="24"/>
                </a:lnTo>
                <a:lnTo>
                  <a:pt x="149" y="32"/>
                </a:lnTo>
                <a:lnTo>
                  <a:pt x="156" y="35"/>
                </a:lnTo>
                <a:lnTo>
                  <a:pt x="159" y="40"/>
                </a:lnTo>
                <a:lnTo>
                  <a:pt x="164" y="42"/>
                </a:lnTo>
                <a:lnTo>
                  <a:pt x="172" y="42"/>
                </a:lnTo>
                <a:lnTo>
                  <a:pt x="177" y="43"/>
                </a:lnTo>
                <a:lnTo>
                  <a:pt x="184" y="42"/>
                </a:lnTo>
                <a:lnTo>
                  <a:pt x="189" y="43"/>
                </a:lnTo>
                <a:lnTo>
                  <a:pt x="192" y="43"/>
                </a:lnTo>
                <a:lnTo>
                  <a:pt x="197" y="43"/>
                </a:lnTo>
                <a:lnTo>
                  <a:pt x="202" y="35"/>
                </a:lnTo>
                <a:lnTo>
                  <a:pt x="206" y="32"/>
                </a:lnTo>
                <a:lnTo>
                  <a:pt x="211" y="30"/>
                </a:lnTo>
                <a:lnTo>
                  <a:pt x="214" y="30"/>
                </a:lnTo>
                <a:lnTo>
                  <a:pt x="217" y="29"/>
                </a:lnTo>
                <a:lnTo>
                  <a:pt x="229" y="27"/>
                </a:lnTo>
                <a:lnTo>
                  <a:pt x="232" y="29"/>
                </a:lnTo>
                <a:lnTo>
                  <a:pt x="234" y="34"/>
                </a:lnTo>
                <a:lnTo>
                  <a:pt x="239" y="35"/>
                </a:lnTo>
                <a:lnTo>
                  <a:pt x="247" y="35"/>
                </a:lnTo>
                <a:lnTo>
                  <a:pt x="254" y="35"/>
                </a:lnTo>
                <a:lnTo>
                  <a:pt x="232" y="53"/>
                </a:lnTo>
                <a:lnTo>
                  <a:pt x="230" y="140"/>
                </a:lnTo>
                <a:lnTo>
                  <a:pt x="249" y="155"/>
                </a:lnTo>
                <a:lnTo>
                  <a:pt x="247" y="156"/>
                </a:lnTo>
                <a:lnTo>
                  <a:pt x="240" y="165"/>
                </a:lnTo>
                <a:lnTo>
                  <a:pt x="237" y="165"/>
                </a:lnTo>
                <a:lnTo>
                  <a:pt x="235" y="168"/>
                </a:lnTo>
                <a:lnTo>
                  <a:pt x="237" y="170"/>
                </a:lnTo>
                <a:lnTo>
                  <a:pt x="229" y="173"/>
                </a:lnTo>
                <a:lnTo>
                  <a:pt x="224" y="178"/>
                </a:lnTo>
                <a:lnTo>
                  <a:pt x="217" y="178"/>
                </a:lnTo>
                <a:lnTo>
                  <a:pt x="214" y="180"/>
                </a:lnTo>
                <a:lnTo>
                  <a:pt x="214" y="181"/>
                </a:lnTo>
                <a:lnTo>
                  <a:pt x="211" y="185"/>
                </a:lnTo>
                <a:lnTo>
                  <a:pt x="209" y="186"/>
                </a:lnTo>
                <a:lnTo>
                  <a:pt x="211" y="188"/>
                </a:lnTo>
                <a:lnTo>
                  <a:pt x="207" y="193"/>
                </a:lnTo>
                <a:lnTo>
                  <a:pt x="204" y="198"/>
                </a:lnTo>
                <a:lnTo>
                  <a:pt x="204" y="203"/>
                </a:lnTo>
                <a:lnTo>
                  <a:pt x="199" y="210"/>
                </a:lnTo>
                <a:lnTo>
                  <a:pt x="191" y="221"/>
                </a:lnTo>
                <a:lnTo>
                  <a:pt x="186" y="223"/>
                </a:lnTo>
                <a:lnTo>
                  <a:pt x="184" y="223"/>
                </a:lnTo>
                <a:lnTo>
                  <a:pt x="154" y="205"/>
                </a:lnTo>
                <a:lnTo>
                  <a:pt x="151" y="201"/>
                </a:lnTo>
                <a:lnTo>
                  <a:pt x="151" y="200"/>
                </a:lnTo>
                <a:lnTo>
                  <a:pt x="152" y="196"/>
                </a:lnTo>
                <a:lnTo>
                  <a:pt x="147" y="190"/>
                </a:lnTo>
                <a:lnTo>
                  <a:pt x="58" y="143"/>
                </a:lnTo>
                <a:lnTo>
                  <a:pt x="51" y="143"/>
                </a:lnTo>
                <a:lnTo>
                  <a:pt x="58" y="122"/>
                </a:lnTo>
                <a:lnTo>
                  <a:pt x="58" y="115"/>
                </a:lnTo>
                <a:lnTo>
                  <a:pt x="63" y="112"/>
                </a:lnTo>
                <a:lnTo>
                  <a:pt x="66" y="107"/>
                </a:lnTo>
                <a:lnTo>
                  <a:pt x="69" y="103"/>
                </a:lnTo>
                <a:lnTo>
                  <a:pt x="71" y="100"/>
                </a:lnTo>
                <a:lnTo>
                  <a:pt x="74" y="97"/>
                </a:lnTo>
                <a:lnTo>
                  <a:pt x="74" y="95"/>
                </a:lnTo>
                <a:lnTo>
                  <a:pt x="83" y="95"/>
                </a:lnTo>
                <a:lnTo>
                  <a:pt x="84" y="90"/>
                </a:lnTo>
                <a:lnTo>
                  <a:pt x="84" y="87"/>
                </a:lnTo>
                <a:lnTo>
                  <a:pt x="89" y="80"/>
                </a:lnTo>
                <a:lnTo>
                  <a:pt x="91" y="77"/>
                </a:lnTo>
                <a:lnTo>
                  <a:pt x="89" y="72"/>
                </a:lnTo>
                <a:lnTo>
                  <a:pt x="86" y="68"/>
                </a:lnTo>
                <a:lnTo>
                  <a:pt x="88" y="67"/>
                </a:lnTo>
                <a:lnTo>
                  <a:pt x="84" y="63"/>
                </a:lnTo>
                <a:lnTo>
                  <a:pt x="81" y="63"/>
                </a:lnTo>
                <a:lnTo>
                  <a:pt x="79" y="57"/>
                </a:lnTo>
                <a:lnTo>
                  <a:pt x="73" y="52"/>
                </a:lnTo>
                <a:lnTo>
                  <a:pt x="73" y="47"/>
                </a:lnTo>
                <a:lnTo>
                  <a:pt x="71" y="42"/>
                </a:lnTo>
                <a:lnTo>
                  <a:pt x="68" y="42"/>
                </a:lnTo>
                <a:lnTo>
                  <a:pt x="69" y="37"/>
                </a:lnTo>
                <a:lnTo>
                  <a:pt x="66" y="37"/>
                </a:lnTo>
                <a:lnTo>
                  <a:pt x="64" y="30"/>
                </a:lnTo>
                <a:lnTo>
                  <a:pt x="63" y="29"/>
                </a:lnTo>
                <a:lnTo>
                  <a:pt x="63" y="29"/>
                </a:lnTo>
                <a:lnTo>
                  <a:pt x="63" y="29"/>
                </a:lnTo>
                <a:lnTo>
                  <a:pt x="63" y="29"/>
                </a:lnTo>
                <a:close/>
                <a:moveTo>
                  <a:pt x="0" y="145"/>
                </a:moveTo>
                <a:lnTo>
                  <a:pt x="8" y="145"/>
                </a:lnTo>
                <a:lnTo>
                  <a:pt x="18" y="145"/>
                </a:lnTo>
                <a:lnTo>
                  <a:pt x="0" y="145"/>
                </a:lnTo>
                <a:lnTo>
                  <a:pt x="0" y="14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7" name="9Slide.vn 95">
            <a:extLst>
              <a:ext uri="{FF2B5EF4-FFF2-40B4-BE49-F238E27FC236}">
                <a16:creationId xmlns:a16="http://schemas.microsoft.com/office/drawing/2014/main" id="{737F5886-CED8-4BD5-817E-4F197C88FAA2}"/>
              </a:ext>
            </a:extLst>
          </p:cNvPr>
          <p:cNvSpPr>
            <a:spLocks/>
          </p:cNvSpPr>
          <p:nvPr/>
        </p:nvSpPr>
        <p:spPr bwMode="auto">
          <a:xfrm>
            <a:off x="9470986" y="3187128"/>
            <a:ext cx="112548" cy="98203"/>
          </a:xfrm>
          <a:custGeom>
            <a:avLst/>
            <a:gdLst/>
            <a:ahLst/>
            <a:cxnLst>
              <a:cxn ang="0">
                <a:pos x="108" y="86"/>
              </a:cxn>
              <a:cxn ang="0">
                <a:pos x="116" y="78"/>
              </a:cxn>
              <a:cxn ang="0">
                <a:pos x="121" y="71"/>
              </a:cxn>
              <a:cxn ang="0">
                <a:pos x="124" y="66"/>
              </a:cxn>
              <a:cxn ang="0">
                <a:pos x="134" y="61"/>
              </a:cxn>
              <a:cxn ang="0">
                <a:pos x="139" y="51"/>
              </a:cxn>
              <a:cxn ang="0">
                <a:pos x="139" y="43"/>
              </a:cxn>
              <a:cxn ang="0">
                <a:pos x="138" y="38"/>
              </a:cxn>
              <a:cxn ang="0">
                <a:pos x="131" y="34"/>
              </a:cxn>
              <a:cxn ang="0">
                <a:pos x="123" y="23"/>
              </a:cxn>
              <a:cxn ang="0">
                <a:pos x="121" y="13"/>
              </a:cxn>
              <a:cxn ang="0">
                <a:pos x="119" y="8"/>
              </a:cxn>
              <a:cxn ang="0">
                <a:pos x="114" y="1"/>
              </a:cxn>
              <a:cxn ang="0">
                <a:pos x="106" y="3"/>
              </a:cxn>
              <a:cxn ang="0">
                <a:pos x="98" y="8"/>
              </a:cxn>
              <a:cxn ang="0">
                <a:pos x="84" y="8"/>
              </a:cxn>
              <a:cxn ang="0">
                <a:pos x="75" y="9"/>
              </a:cxn>
              <a:cxn ang="0">
                <a:pos x="70" y="9"/>
              </a:cxn>
              <a:cxn ang="0">
                <a:pos x="66" y="16"/>
              </a:cxn>
              <a:cxn ang="0">
                <a:pos x="58" y="14"/>
              </a:cxn>
              <a:cxn ang="0">
                <a:pos x="53" y="9"/>
              </a:cxn>
              <a:cxn ang="0">
                <a:pos x="43" y="9"/>
              </a:cxn>
              <a:cxn ang="0">
                <a:pos x="36" y="9"/>
              </a:cxn>
              <a:cxn ang="0">
                <a:pos x="36" y="14"/>
              </a:cxn>
              <a:cxn ang="0">
                <a:pos x="36" y="16"/>
              </a:cxn>
              <a:cxn ang="0">
                <a:pos x="33" y="23"/>
              </a:cxn>
              <a:cxn ang="0">
                <a:pos x="31" y="36"/>
              </a:cxn>
              <a:cxn ang="0">
                <a:pos x="33" y="43"/>
              </a:cxn>
              <a:cxn ang="0">
                <a:pos x="38" y="49"/>
              </a:cxn>
              <a:cxn ang="0">
                <a:pos x="25" y="68"/>
              </a:cxn>
              <a:cxn ang="0">
                <a:pos x="15" y="78"/>
              </a:cxn>
              <a:cxn ang="0">
                <a:pos x="3" y="96"/>
              </a:cxn>
              <a:cxn ang="0">
                <a:pos x="3" y="111"/>
              </a:cxn>
              <a:cxn ang="0">
                <a:pos x="0" y="122"/>
              </a:cxn>
              <a:cxn ang="0">
                <a:pos x="0" y="124"/>
              </a:cxn>
              <a:cxn ang="0">
                <a:pos x="8" y="121"/>
              </a:cxn>
              <a:cxn ang="0">
                <a:pos x="13" y="124"/>
              </a:cxn>
              <a:cxn ang="0">
                <a:pos x="18" y="122"/>
              </a:cxn>
              <a:cxn ang="0">
                <a:pos x="23" y="119"/>
              </a:cxn>
              <a:cxn ang="0">
                <a:pos x="25" y="117"/>
              </a:cxn>
              <a:cxn ang="0">
                <a:pos x="28" y="116"/>
              </a:cxn>
              <a:cxn ang="0">
                <a:pos x="50" y="116"/>
              </a:cxn>
              <a:cxn ang="0">
                <a:pos x="101" y="114"/>
              </a:cxn>
            </a:cxnLst>
            <a:rect l="0" t="0" r="r" b="b"/>
            <a:pathLst>
              <a:path w="141" h="124">
                <a:moveTo>
                  <a:pt x="108" y="93"/>
                </a:moveTo>
                <a:lnTo>
                  <a:pt x="108" y="86"/>
                </a:lnTo>
                <a:lnTo>
                  <a:pt x="113" y="83"/>
                </a:lnTo>
                <a:lnTo>
                  <a:pt x="116" y="78"/>
                </a:lnTo>
                <a:lnTo>
                  <a:pt x="119" y="74"/>
                </a:lnTo>
                <a:lnTo>
                  <a:pt x="121" y="71"/>
                </a:lnTo>
                <a:lnTo>
                  <a:pt x="124" y="68"/>
                </a:lnTo>
                <a:lnTo>
                  <a:pt x="124" y="66"/>
                </a:lnTo>
                <a:lnTo>
                  <a:pt x="133" y="66"/>
                </a:lnTo>
                <a:lnTo>
                  <a:pt x="134" y="61"/>
                </a:lnTo>
                <a:lnTo>
                  <a:pt x="134" y="58"/>
                </a:lnTo>
                <a:lnTo>
                  <a:pt x="139" y="51"/>
                </a:lnTo>
                <a:lnTo>
                  <a:pt x="141" y="48"/>
                </a:lnTo>
                <a:lnTo>
                  <a:pt x="139" y="43"/>
                </a:lnTo>
                <a:lnTo>
                  <a:pt x="136" y="39"/>
                </a:lnTo>
                <a:lnTo>
                  <a:pt x="138" y="38"/>
                </a:lnTo>
                <a:lnTo>
                  <a:pt x="134" y="34"/>
                </a:lnTo>
                <a:lnTo>
                  <a:pt x="131" y="34"/>
                </a:lnTo>
                <a:lnTo>
                  <a:pt x="129" y="28"/>
                </a:lnTo>
                <a:lnTo>
                  <a:pt x="123" y="23"/>
                </a:lnTo>
                <a:lnTo>
                  <a:pt x="123" y="18"/>
                </a:lnTo>
                <a:lnTo>
                  <a:pt x="121" y="13"/>
                </a:lnTo>
                <a:lnTo>
                  <a:pt x="118" y="13"/>
                </a:lnTo>
                <a:lnTo>
                  <a:pt x="119" y="8"/>
                </a:lnTo>
                <a:lnTo>
                  <a:pt x="116" y="8"/>
                </a:lnTo>
                <a:lnTo>
                  <a:pt x="114" y="1"/>
                </a:lnTo>
                <a:lnTo>
                  <a:pt x="113" y="0"/>
                </a:lnTo>
                <a:lnTo>
                  <a:pt x="106" y="3"/>
                </a:lnTo>
                <a:lnTo>
                  <a:pt x="103" y="6"/>
                </a:lnTo>
                <a:lnTo>
                  <a:pt x="98" y="8"/>
                </a:lnTo>
                <a:lnTo>
                  <a:pt x="93" y="8"/>
                </a:lnTo>
                <a:lnTo>
                  <a:pt x="84" y="8"/>
                </a:lnTo>
                <a:lnTo>
                  <a:pt x="78" y="9"/>
                </a:lnTo>
                <a:lnTo>
                  <a:pt x="75" y="9"/>
                </a:lnTo>
                <a:lnTo>
                  <a:pt x="73" y="11"/>
                </a:lnTo>
                <a:lnTo>
                  <a:pt x="70" y="9"/>
                </a:lnTo>
                <a:lnTo>
                  <a:pt x="66" y="13"/>
                </a:lnTo>
                <a:lnTo>
                  <a:pt x="66" y="16"/>
                </a:lnTo>
                <a:lnTo>
                  <a:pt x="65" y="16"/>
                </a:lnTo>
                <a:lnTo>
                  <a:pt x="58" y="14"/>
                </a:lnTo>
                <a:lnTo>
                  <a:pt x="58" y="11"/>
                </a:lnTo>
                <a:lnTo>
                  <a:pt x="53" y="9"/>
                </a:lnTo>
                <a:lnTo>
                  <a:pt x="50" y="11"/>
                </a:lnTo>
                <a:lnTo>
                  <a:pt x="43" y="9"/>
                </a:lnTo>
                <a:lnTo>
                  <a:pt x="38" y="8"/>
                </a:lnTo>
                <a:lnTo>
                  <a:pt x="36" y="9"/>
                </a:lnTo>
                <a:lnTo>
                  <a:pt x="35" y="13"/>
                </a:lnTo>
                <a:lnTo>
                  <a:pt x="36" y="14"/>
                </a:lnTo>
                <a:lnTo>
                  <a:pt x="36" y="16"/>
                </a:lnTo>
                <a:lnTo>
                  <a:pt x="36" y="16"/>
                </a:lnTo>
                <a:lnTo>
                  <a:pt x="35" y="19"/>
                </a:lnTo>
                <a:lnTo>
                  <a:pt x="33" y="23"/>
                </a:lnTo>
                <a:lnTo>
                  <a:pt x="33" y="28"/>
                </a:lnTo>
                <a:lnTo>
                  <a:pt x="31" y="36"/>
                </a:lnTo>
                <a:lnTo>
                  <a:pt x="31" y="41"/>
                </a:lnTo>
                <a:lnTo>
                  <a:pt x="33" y="43"/>
                </a:lnTo>
                <a:lnTo>
                  <a:pt x="36" y="46"/>
                </a:lnTo>
                <a:lnTo>
                  <a:pt x="38" y="49"/>
                </a:lnTo>
                <a:lnTo>
                  <a:pt x="36" y="53"/>
                </a:lnTo>
                <a:lnTo>
                  <a:pt x="25" y="68"/>
                </a:lnTo>
                <a:lnTo>
                  <a:pt x="16" y="74"/>
                </a:lnTo>
                <a:lnTo>
                  <a:pt x="15" y="78"/>
                </a:lnTo>
                <a:lnTo>
                  <a:pt x="5" y="94"/>
                </a:lnTo>
                <a:lnTo>
                  <a:pt x="3" y="96"/>
                </a:lnTo>
                <a:lnTo>
                  <a:pt x="3" y="103"/>
                </a:lnTo>
                <a:lnTo>
                  <a:pt x="3" y="111"/>
                </a:lnTo>
                <a:lnTo>
                  <a:pt x="0" y="117"/>
                </a:lnTo>
                <a:lnTo>
                  <a:pt x="0" y="122"/>
                </a:lnTo>
                <a:lnTo>
                  <a:pt x="0" y="124"/>
                </a:lnTo>
                <a:lnTo>
                  <a:pt x="0" y="124"/>
                </a:lnTo>
                <a:lnTo>
                  <a:pt x="5" y="124"/>
                </a:lnTo>
                <a:lnTo>
                  <a:pt x="8" y="121"/>
                </a:lnTo>
                <a:lnTo>
                  <a:pt x="11" y="122"/>
                </a:lnTo>
                <a:lnTo>
                  <a:pt x="13" y="124"/>
                </a:lnTo>
                <a:lnTo>
                  <a:pt x="16" y="124"/>
                </a:lnTo>
                <a:lnTo>
                  <a:pt x="18" y="122"/>
                </a:lnTo>
                <a:lnTo>
                  <a:pt x="18" y="119"/>
                </a:lnTo>
                <a:lnTo>
                  <a:pt x="23" y="119"/>
                </a:lnTo>
                <a:lnTo>
                  <a:pt x="23" y="119"/>
                </a:lnTo>
                <a:lnTo>
                  <a:pt x="25" y="117"/>
                </a:lnTo>
                <a:lnTo>
                  <a:pt x="26" y="117"/>
                </a:lnTo>
                <a:lnTo>
                  <a:pt x="28" y="116"/>
                </a:lnTo>
                <a:lnTo>
                  <a:pt x="50" y="116"/>
                </a:lnTo>
                <a:lnTo>
                  <a:pt x="50" y="116"/>
                </a:lnTo>
                <a:lnTo>
                  <a:pt x="68" y="116"/>
                </a:lnTo>
                <a:lnTo>
                  <a:pt x="101" y="114"/>
                </a:lnTo>
                <a:lnTo>
                  <a:pt x="108" y="9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8" name="9Slide.vn 96">
            <a:extLst>
              <a:ext uri="{FF2B5EF4-FFF2-40B4-BE49-F238E27FC236}">
                <a16:creationId xmlns:a16="http://schemas.microsoft.com/office/drawing/2014/main" id="{E9ABAF12-7BDC-42E7-AA05-949DE3D447A9}"/>
              </a:ext>
            </a:extLst>
          </p:cNvPr>
          <p:cNvSpPr>
            <a:spLocks/>
          </p:cNvSpPr>
          <p:nvPr/>
        </p:nvSpPr>
        <p:spPr bwMode="auto">
          <a:xfrm>
            <a:off x="9176753" y="3068662"/>
            <a:ext cx="254038" cy="149642"/>
          </a:xfrm>
          <a:custGeom>
            <a:avLst/>
            <a:gdLst/>
            <a:ahLst/>
            <a:cxnLst>
              <a:cxn ang="0">
                <a:pos x="201" y="6"/>
              </a:cxn>
              <a:cxn ang="0">
                <a:pos x="218" y="30"/>
              </a:cxn>
              <a:cxn ang="0">
                <a:pos x="215" y="43"/>
              </a:cxn>
              <a:cxn ang="0">
                <a:pos x="226" y="51"/>
              </a:cxn>
              <a:cxn ang="0">
                <a:pos x="236" y="60"/>
              </a:cxn>
              <a:cxn ang="0">
                <a:pos x="253" y="68"/>
              </a:cxn>
              <a:cxn ang="0">
                <a:pos x="264" y="74"/>
              </a:cxn>
              <a:cxn ang="0">
                <a:pos x="258" y="84"/>
              </a:cxn>
              <a:cxn ang="0">
                <a:pos x="273" y="89"/>
              </a:cxn>
              <a:cxn ang="0">
                <a:pos x="284" y="103"/>
              </a:cxn>
              <a:cxn ang="0">
                <a:pos x="294" y="113"/>
              </a:cxn>
              <a:cxn ang="0">
                <a:pos x="308" y="121"/>
              </a:cxn>
              <a:cxn ang="0">
                <a:pos x="316" y="134"/>
              </a:cxn>
              <a:cxn ang="0">
                <a:pos x="306" y="133"/>
              </a:cxn>
              <a:cxn ang="0">
                <a:pos x="284" y="133"/>
              </a:cxn>
              <a:cxn ang="0">
                <a:pos x="271" y="131"/>
              </a:cxn>
              <a:cxn ang="0">
                <a:pos x="266" y="133"/>
              </a:cxn>
              <a:cxn ang="0">
                <a:pos x="249" y="138"/>
              </a:cxn>
              <a:cxn ang="0">
                <a:pos x="243" y="136"/>
              </a:cxn>
              <a:cxn ang="0">
                <a:pos x="225" y="139"/>
              </a:cxn>
              <a:cxn ang="0">
                <a:pos x="206" y="141"/>
              </a:cxn>
              <a:cxn ang="0">
                <a:pos x="190" y="148"/>
              </a:cxn>
              <a:cxn ang="0">
                <a:pos x="186" y="154"/>
              </a:cxn>
              <a:cxn ang="0">
                <a:pos x="171" y="151"/>
              </a:cxn>
              <a:cxn ang="0">
                <a:pos x="153" y="149"/>
              </a:cxn>
              <a:cxn ang="0">
                <a:pos x="137" y="143"/>
              </a:cxn>
              <a:cxn ang="0">
                <a:pos x="122" y="134"/>
              </a:cxn>
              <a:cxn ang="0">
                <a:pos x="110" y="138"/>
              </a:cxn>
              <a:cxn ang="0">
                <a:pos x="105" y="148"/>
              </a:cxn>
              <a:cxn ang="0">
                <a:pos x="103" y="156"/>
              </a:cxn>
              <a:cxn ang="0">
                <a:pos x="98" y="166"/>
              </a:cxn>
              <a:cxn ang="0">
                <a:pos x="87" y="162"/>
              </a:cxn>
              <a:cxn ang="0">
                <a:pos x="65" y="167"/>
              </a:cxn>
              <a:cxn ang="0">
                <a:pos x="42" y="192"/>
              </a:cxn>
              <a:cxn ang="0">
                <a:pos x="40" y="182"/>
              </a:cxn>
              <a:cxn ang="0">
                <a:pos x="20" y="161"/>
              </a:cxn>
              <a:cxn ang="0">
                <a:pos x="5" y="146"/>
              </a:cxn>
              <a:cxn ang="0">
                <a:pos x="4" y="123"/>
              </a:cxn>
              <a:cxn ang="0">
                <a:pos x="5" y="108"/>
              </a:cxn>
              <a:cxn ang="0">
                <a:pos x="20" y="84"/>
              </a:cxn>
              <a:cxn ang="0">
                <a:pos x="30" y="78"/>
              </a:cxn>
              <a:cxn ang="0">
                <a:pos x="47" y="81"/>
              </a:cxn>
              <a:cxn ang="0">
                <a:pos x="55" y="73"/>
              </a:cxn>
              <a:cxn ang="0">
                <a:pos x="68" y="74"/>
              </a:cxn>
              <a:cxn ang="0">
                <a:pos x="103" y="64"/>
              </a:cxn>
              <a:cxn ang="0">
                <a:pos x="110" y="55"/>
              </a:cxn>
              <a:cxn ang="0">
                <a:pos x="113" y="45"/>
              </a:cxn>
              <a:cxn ang="0">
                <a:pos x="135" y="46"/>
              </a:cxn>
              <a:cxn ang="0">
                <a:pos x="155" y="36"/>
              </a:cxn>
              <a:cxn ang="0">
                <a:pos x="158" y="25"/>
              </a:cxn>
              <a:cxn ang="0">
                <a:pos x="170" y="15"/>
              </a:cxn>
              <a:cxn ang="0">
                <a:pos x="180" y="5"/>
              </a:cxn>
              <a:cxn ang="0">
                <a:pos x="200" y="1"/>
              </a:cxn>
            </a:cxnLst>
            <a:rect l="0" t="0" r="r" b="b"/>
            <a:pathLst>
              <a:path w="316" h="192">
                <a:moveTo>
                  <a:pt x="200" y="0"/>
                </a:moveTo>
                <a:lnTo>
                  <a:pt x="203" y="3"/>
                </a:lnTo>
                <a:lnTo>
                  <a:pt x="203" y="5"/>
                </a:lnTo>
                <a:lnTo>
                  <a:pt x="201" y="6"/>
                </a:lnTo>
                <a:lnTo>
                  <a:pt x="206" y="11"/>
                </a:lnTo>
                <a:lnTo>
                  <a:pt x="208" y="13"/>
                </a:lnTo>
                <a:lnTo>
                  <a:pt x="213" y="21"/>
                </a:lnTo>
                <a:lnTo>
                  <a:pt x="218" y="30"/>
                </a:lnTo>
                <a:lnTo>
                  <a:pt x="220" y="33"/>
                </a:lnTo>
                <a:lnTo>
                  <a:pt x="218" y="38"/>
                </a:lnTo>
                <a:lnTo>
                  <a:pt x="216" y="40"/>
                </a:lnTo>
                <a:lnTo>
                  <a:pt x="215" y="43"/>
                </a:lnTo>
                <a:lnTo>
                  <a:pt x="216" y="50"/>
                </a:lnTo>
                <a:lnTo>
                  <a:pt x="220" y="53"/>
                </a:lnTo>
                <a:lnTo>
                  <a:pt x="225" y="53"/>
                </a:lnTo>
                <a:lnTo>
                  <a:pt x="226" y="51"/>
                </a:lnTo>
                <a:lnTo>
                  <a:pt x="235" y="51"/>
                </a:lnTo>
                <a:lnTo>
                  <a:pt x="236" y="53"/>
                </a:lnTo>
                <a:lnTo>
                  <a:pt x="235" y="56"/>
                </a:lnTo>
                <a:lnTo>
                  <a:pt x="236" y="60"/>
                </a:lnTo>
                <a:lnTo>
                  <a:pt x="240" y="63"/>
                </a:lnTo>
                <a:lnTo>
                  <a:pt x="245" y="64"/>
                </a:lnTo>
                <a:lnTo>
                  <a:pt x="249" y="64"/>
                </a:lnTo>
                <a:lnTo>
                  <a:pt x="253" y="68"/>
                </a:lnTo>
                <a:lnTo>
                  <a:pt x="254" y="69"/>
                </a:lnTo>
                <a:lnTo>
                  <a:pt x="259" y="73"/>
                </a:lnTo>
                <a:lnTo>
                  <a:pt x="263" y="73"/>
                </a:lnTo>
                <a:lnTo>
                  <a:pt x="264" y="74"/>
                </a:lnTo>
                <a:lnTo>
                  <a:pt x="264" y="78"/>
                </a:lnTo>
                <a:lnTo>
                  <a:pt x="261" y="81"/>
                </a:lnTo>
                <a:lnTo>
                  <a:pt x="259" y="83"/>
                </a:lnTo>
                <a:lnTo>
                  <a:pt x="258" y="84"/>
                </a:lnTo>
                <a:lnTo>
                  <a:pt x="263" y="88"/>
                </a:lnTo>
                <a:lnTo>
                  <a:pt x="268" y="89"/>
                </a:lnTo>
                <a:lnTo>
                  <a:pt x="269" y="88"/>
                </a:lnTo>
                <a:lnTo>
                  <a:pt x="273" y="89"/>
                </a:lnTo>
                <a:lnTo>
                  <a:pt x="274" y="89"/>
                </a:lnTo>
                <a:lnTo>
                  <a:pt x="283" y="94"/>
                </a:lnTo>
                <a:lnTo>
                  <a:pt x="284" y="96"/>
                </a:lnTo>
                <a:lnTo>
                  <a:pt x="284" y="103"/>
                </a:lnTo>
                <a:lnTo>
                  <a:pt x="288" y="104"/>
                </a:lnTo>
                <a:lnTo>
                  <a:pt x="293" y="106"/>
                </a:lnTo>
                <a:lnTo>
                  <a:pt x="294" y="108"/>
                </a:lnTo>
                <a:lnTo>
                  <a:pt x="294" y="113"/>
                </a:lnTo>
                <a:lnTo>
                  <a:pt x="296" y="114"/>
                </a:lnTo>
                <a:lnTo>
                  <a:pt x="304" y="116"/>
                </a:lnTo>
                <a:lnTo>
                  <a:pt x="308" y="119"/>
                </a:lnTo>
                <a:lnTo>
                  <a:pt x="308" y="121"/>
                </a:lnTo>
                <a:lnTo>
                  <a:pt x="308" y="128"/>
                </a:lnTo>
                <a:lnTo>
                  <a:pt x="311" y="129"/>
                </a:lnTo>
                <a:lnTo>
                  <a:pt x="314" y="133"/>
                </a:lnTo>
                <a:lnTo>
                  <a:pt x="316" y="134"/>
                </a:lnTo>
                <a:lnTo>
                  <a:pt x="316" y="136"/>
                </a:lnTo>
                <a:lnTo>
                  <a:pt x="316" y="136"/>
                </a:lnTo>
                <a:lnTo>
                  <a:pt x="311" y="133"/>
                </a:lnTo>
                <a:lnTo>
                  <a:pt x="306" y="133"/>
                </a:lnTo>
                <a:lnTo>
                  <a:pt x="298" y="136"/>
                </a:lnTo>
                <a:lnTo>
                  <a:pt x="298" y="134"/>
                </a:lnTo>
                <a:lnTo>
                  <a:pt x="288" y="134"/>
                </a:lnTo>
                <a:lnTo>
                  <a:pt x="284" y="133"/>
                </a:lnTo>
                <a:lnTo>
                  <a:pt x="281" y="133"/>
                </a:lnTo>
                <a:lnTo>
                  <a:pt x="278" y="131"/>
                </a:lnTo>
                <a:lnTo>
                  <a:pt x="276" y="131"/>
                </a:lnTo>
                <a:lnTo>
                  <a:pt x="271" y="131"/>
                </a:lnTo>
                <a:lnTo>
                  <a:pt x="268" y="128"/>
                </a:lnTo>
                <a:lnTo>
                  <a:pt x="264" y="129"/>
                </a:lnTo>
                <a:lnTo>
                  <a:pt x="264" y="131"/>
                </a:lnTo>
                <a:lnTo>
                  <a:pt x="266" y="133"/>
                </a:lnTo>
                <a:lnTo>
                  <a:pt x="263" y="136"/>
                </a:lnTo>
                <a:lnTo>
                  <a:pt x="259" y="136"/>
                </a:lnTo>
                <a:lnTo>
                  <a:pt x="256" y="138"/>
                </a:lnTo>
                <a:lnTo>
                  <a:pt x="249" y="138"/>
                </a:lnTo>
                <a:lnTo>
                  <a:pt x="248" y="139"/>
                </a:lnTo>
                <a:lnTo>
                  <a:pt x="245" y="139"/>
                </a:lnTo>
                <a:lnTo>
                  <a:pt x="245" y="136"/>
                </a:lnTo>
                <a:lnTo>
                  <a:pt x="243" y="136"/>
                </a:lnTo>
                <a:lnTo>
                  <a:pt x="241" y="134"/>
                </a:lnTo>
                <a:lnTo>
                  <a:pt x="238" y="134"/>
                </a:lnTo>
                <a:lnTo>
                  <a:pt x="228" y="138"/>
                </a:lnTo>
                <a:lnTo>
                  <a:pt x="225" y="139"/>
                </a:lnTo>
                <a:lnTo>
                  <a:pt x="223" y="141"/>
                </a:lnTo>
                <a:lnTo>
                  <a:pt x="213" y="143"/>
                </a:lnTo>
                <a:lnTo>
                  <a:pt x="210" y="144"/>
                </a:lnTo>
                <a:lnTo>
                  <a:pt x="206" y="141"/>
                </a:lnTo>
                <a:lnTo>
                  <a:pt x="201" y="141"/>
                </a:lnTo>
                <a:lnTo>
                  <a:pt x="198" y="141"/>
                </a:lnTo>
                <a:lnTo>
                  <a:pt x="193" y="144"/>
                </a:lnTo>
                <a:lnTo>
                  <a:pt x="190" y="148"/>
                </a:lnTo>
                <a:lnTo>
                  <a:pt x="190" y="151"/>
                </a:lnTo>
                <a:lnTo>
                  <a:pt x="193" y="153"/>
                </a:lnTo>
                <a:lnTo>
                  <a:pt x="191" y="154"/>
                </a:lnTo>
                <a:lnTo>
                  <a:pt x="186" y="154"/>
                </a:lnTo>
                <a:lnTo>
                  <a:pt x="185" y="154"/>
                </a:lnTo>
                <a:lnTo>
                  <a:pt x="178" y="153"/>
                </a:lnTo>
                <a:lnTo>
                  <a:pt x="175" y="151"/>
                </a:lnTo>
                <a:lnTo>
                  <a:pt x="171" y="151"/>
                </a:lnTo>
                <a:lnTo>
                  <a:pt x="168" y="153"/>
                </a:lnTo>
                <a:lnTo>
                  <a:pt x="165" y="153"/>
                </a:lnTo>
                <a:lnTo>
                  <a:pt x="158" y="151"/>
                </a:lnTo>
                <a:lnTo>
                  <a:pt x="153" y="149"/>
                </a:lnTo>
                <a:lnTo>
                  <a:pt x="148" y="149"/>
                </a:lnTo>
                <a:lnTo>
                  <a:pt x="147" y="148"/>
                </a:lnTo>
                <a:lnTo>
                  <a:pt x="140" y="143"/>
                </a:lnTo>
                <a:lnTo>
                  <a:pt x="137" y="143"/>
                </a:lnTo>
                <a:lnTo>
                  <a:pt x="130" y="136"/>
                </a:lnTo>
                <a:lnTo>
                  <a:pt x="127" y="136"/>
                </a:lnTo>
                <a:lnTo>
                  <a:pt x="123" y="134"/>
                </a:lnTo>
                <a:lnTo>
                  <a:pt x="122" y="134"/>
                </a:lnTo>
                <a:lnTo>
                  <a:pt x="120" y="136"/>
                </a:lnTo>
                <a:lnTo>
                  <a:pt x="117" y="136"/>
                </a:lnTo>
                <a:lnTo>
                  <a:pt x="112" y="138"/>
                </a:lnTo>
                <a:lnTo>
                  <a:pt x="110" y="138"/>
                </a:lnTo>
                <a:lnTo>
                  <a:pt x="108" y="139"/>
                </a:lnTo>
                <a:lnTo>
                  <a:pt x="107" y="143"/>
                </a:lnTo>
                <a:lnTo>
                  <a:pt x="105" y="146"/>
                </a:lnTo>
                <a:lnTo>
                  <a:pt x="105" y="148"/>
                </a:lnTo>
                <a:lnTo>
                  <a:pt x="103" y="149"/>
                </a:lnTo>
                <a:lnTo>
                  <a:pt x="100" y="149"/>
                </a:lnTo>
                <a:lnTo>
                  <a:pt x="100" y="153"/>
                </a:lnTo>
                <a:lnTo>
                  <a:pt x="103" y="156"/>
                </a:lnTo>
                <a:lnTo>
                  <a:pt x="102" y="159"/>
                </a:lnTo>
                <a:lnTo>
                  <a:pt x="100" y="161"/>
                </a:lnTo>
                <a:lnTo>
                  <a:pt x="100" y="166"/>
                </a:lnTo>
                <a:lnTo>
                  <a:pt x="98" y="166"/>
                </a:lnTo>
                <a:lnTo>
                  <a:pt x="95" y="166"/>
                </a:lnTo>
                <a:lnTo>
                  <a:pt x="92" y="164"/>
                </a:lnTo>
                <a:lnTo>
                  <a:pt x="90" y="162"/>
                </a:lnTo>
                <a:lnTo>
                  <a:pt x="87" y="162"/>
                </a:lnTo>
                <a:lnTo>
                  <a:pt x="82" y="162"/>
                </a:lnTo>
                <a:lnTo>
                  <a:pt x="80" y="164"/>
                </a:lnTo>
                <a:lnTo>
                  <a:pt x="75" y="164"/>
                </a:lnTo>
                <a:lnTo>
                  <a:pt x="65" y="167"/>
                </a:lnTo>
                <a:lnTo>
                  <a:pt x="63" y="171"/>
                </a:lnTo>
                <a:lnTo>
                  <a:pt x="58" y="171"/>
                </a:lnTo>
                <a:lnTo>
                  <a:pt x="53" y="176"/>
                </a:lnTo>
                <a:lnTo>
                  <a:pt x="42" y="192"/>
                </a:lnTo>
                <a:lnTo>
                  <a:pt x="42" y="192"/>
                </a:lnTo>
                <a:lnTo>
                  <a:pt x="40" y="191"/>
                </a:lnTo>
                <a:lnTo>
                  <a:pt x="40" y="187"/>
                </a:lnTo>
                <a:lnTo>
                  <a:pt x="40" y="182"/>
                </a:lnTo>
                <a:lnTo>
                  <a:pt x="32" y="177"/>
                </a:lnTo>
                <a:lnTo>
                  <a:pt x="29" y="174"/>
                </a:lnTo>
                <a:lnTo>
                  <a:pt x="25" y="167"/>
                </a:lnTo>
                <a:lnTo>
                  <a:pt x="20" y="161"/>
                </a:lnTo>
                <a:lnTo>
                  <a:pt x="19" y="156"/>
                </a:lnTo>
                <a:lnTo>
                  <a:pt x="14" y="151"/>
                </a:lnTo>
                <a:lnTo>
                  <a:pt x="7" y="148"/>
                </a:lnTo>
                <a:lnTo>
                  <a:pt x="5" y="146"/>
                </a:lnTo>
                <a:lnTo>
                  <a:pt x="5" y="138"/>
                </a:lnTo>
                <a:lnTo>
                  <a:pt x="4" y="133"/>
                </a:lnTo>
                <a:lnTo>
                  <a:pt x="2" y="128"/>
                </a:lnTo>
                <a:lnTo>
                  <a:pt x="4" y="123"/>
                </a:lnTo>
                <a:lnTo>
                  <a:pt x="2" y="116"/>
                </a:lnTo>
                <a:lnTo>
                  <a:pt x="0" y="111"/>
                </a:lnTo>
                <a:lnTo>
                  <a:pt x="4" y="108"/>
                </a:lnTo>
                <a:lnTo>
                  <a:pt x="5" y="108"/>
                </a:lnTo>
                <a:lnTo>
                  <a:pt x="10" y="101"/>
                </a:lnTo>
                <a:lnTo>
                  <a:pt x="14" y="96"/>
                </a:lnTo>
                <a:lnTo>
                  <a:pt x="17" y="89"/>
                </a:lnTo>
                <a:lnTo>
                  <a:pt x="20" y="84"/>
                </a:lnTo>
                <a:lnTo>
                  <a:pt x="24" y="83"/>
                </a:lnTo>
                <a:lnTo>
                  <a:pt x="29" y="78"/>
                </a:lnTo>
                <a:lnTo>
                  <a:pt x="29" y="76"/>
                </a:lnTo>
                <a:lnTo>
                  <a:pt x="30" y="78"/>
                </a:lnTo>
                <a:lnTo>
                  <a:pt x="32" y="83"/>
                </a:lnTo>
                <a:lnTo>
                  <a:pt x="35" y="83"/>
                </a:lnTo>
                <a:lnTo>
                  <a:pt x="40" y="83"/>
                </a:lnTo>
                <a:lnTo>
                  <a:pt x="47" y="81"/>
                </a:lnTo>
                <a:lnTo>
                  <a:pt x="50" y="76"/>
                </a:lnTo>
                <a:lnTo>
                  <a:pt x="50" y="73"/>
                </a:lnTo>
                <a:lnTo>
                  <a:pt x="52" y="69"/>
                </a:lnTo>
                <a:lnTo>
                  <a:pt x="55" y="73"/>
                </a:lnTo>
                <a:lnTo>
                  <a:pt x="57" y="78"/>
                </a:lnTo>
                <a:lnTo>
                  <a:pt x="58" y="79"/>
                </a:lnTo>
                <a:lnTo>
                  <a:pt x="63" y="78"/>
                </a:lnTo>
                <a:lnTo>
                  <a:pt x="68" y="74"/>
                </a:lnTo>
                <a:lnTo>
                  <a:pt x="77" y="71"/>
                </a:lnTo>
                <a:lnTo>
                  <a:pt x="82" y="68"/>
                </a:lnTo>
                <a:lnTo>
                  <a:pt x="97" y="64"/>
                </a:lnTo>
                <a:lnTo>
                  <a:pt x="103" y="64"/>
                </a:lnTo>
                <a:lnTo>
                  <a:pt x="107" y="61"/>
                </a:lnTo>
                <a:lnTo>
                  <a:pt x="113" y="58"/>
                </a:lnTo>
                <a:lnTo>
                  <a:pt x="112" y="55"/>
                </a:lnTo>
                <a:lnTo>
                  <a:pt x="110" y="55"/>
                </a:lnTo>
                <a:lnTo>
                  <a:pt x="105" y="50"/>
                </a:lnTo>
                <a:lnTo>
                  <a:pt x="105" y="46"/>
                </a:lnTo>
                <a:lnTo>
                  <a:pt x="108" y="45"/>
                </a:lnTo>
                <a:lnTo>
                  <a:pt x="113" y="45"/>
                </a:lnTo>
                <a:lnTo>
                  <a:pt x="118" y="45"/>
                </a:lnTo>
                <a:lnTo>
                  <a:pt x="122" y="46"/>
                </a:lnTo>
                <a:lnTo>
                  <a:pt x="128" y="46"/>
                </a:lnTo>
                <a:lnTo>
                  <a:pt x="135" y="46"/>
                </a:lnTo>
                <a:lnTo>
                  <a:pt x="145" y="45"/>
                </a:lnTo>
                <a:lnTo>
                  <a:pt x="150" y="41"/>
                </a:lnTo>
                <a:lnTo>
                  <a:pt x="153" y="40"/>
                </a:lnTo>
                <a:lnTo>
                  <a:pt x="155" y="36"/>
                </a:lnTo>
                <a:lnTo>
                  <a:pt x="153" y="33"/>
                </a:lnTo>
                <a:lnTo>
                  <a:pt x="155" y="30"/>
                </a:lnTo>
                <a:lnTo>
                  <a:pt x="158" y="28"/>
                </a:lnTo>
                <a:lnTo>
                  <a:pt x="158" y="25"/>
                </a:lnTo>
                <a:lnTo>
                  <a:pt x="161" y="21"/>
                </a:lnTo>
                <a:lnTo>
                  <a:pt x="163" y="21"/>
                </a:lnTo>
                <a:lnTo>
                  <a:pt x="165" y="21"/>
                </a:lnTo>
                <a:lnTo>
                  <a:pt x="170" y="15"/>
                </a:lnTo>
                <a:lnTo>
                  <a:pt x="173" y="15"/>
                </a:lnTo>
                <a:lnTo>
                  <a:pt x="173" y="11"/>
                </a:lnTo>
                <a:lnTo>
                  <a:pt x="173" y="8"/>
                </a:lnTo>
                <a:lnTo>
                  <a:pt x="180" y="5"/>
                </a:lnTo>
                <a:lnTo>
                  <a:pt x="185" y="3"/>
                </a:lnTo>
                <a:lnTo>
                  <a:pt x="190" y="3"/>
                </a:lnTo>
                <a:lnTo>
                  <a:pt x="193" y="5"/>
                </a:lnTo>
                <a:lnTo>
                  <a:pt x="200" y="1"/>
                </a:lnTo>
                <a:lnTo>
                  <a:pt x="200"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99" name="9Slide.vn 97">
            <a:extLst>
              <a:ext uri="{FF2B5EF4-FFF2-40B4-BE49-F238E27FC236}">
                <a16:creationId xmlns:a16="http://schemas.microsoft.com/office/drawing/2014/main" id="{194E7A73-B217-4FB2-9B7E-5EAE78044BEA}"/>
              </a:ext>
            </a:extLst>
          </p:cNvPr>
          <p:cNvSpPr>
            <a:spLocks/>
          </p:cNvSpPr>
          <p:nvPr/>
        </p:nvSpPr>
        <p:spPr bwMode="auto">
          <a:xfrm>
            <a:off x="9072243" y="2672734"/>
            <a:ext cx="303880" cy="246285"/>
          </a:xfrm>
          <a:custGeom>
            <a:avLst/>
            <a:gdLst/>
            <a:ahLst/>
            <a:cxnLst>
              <a:cxn ang="0">
                <a:pos x="354" y="309"/>
              </a:cxn>
              <a:cxn ang="0">
                <a:pos x="365" y="90"/>
              </a:cxn>
              <a:cxn ang="0">
                <a:pos x="360" y="74"/>
              </a:cxn>
              <a:cxn ang="0">
                <a:pos x="367" y="59"/>
              </a:cxn>
              <a:cxn ang="0">
                <a:pos x="364" y="49"/>
              </a:cxn>
              <a:cxn ang="0">
                <a:pos x="367" y="35"/>
              </a:cxn>
              <a:cxn ang="0">
                <a:pos x="362" y="25"/>
              </a:cxn>
              <a:cxn ang="0">
                <a:pos x="354" y="25"/>
              </a:cxn>
              <a:cxn ang="0">
                <a:pos x="334" y="20"/>
              </a:cxn>
              <a:cxn ang="0">
                <a:pos x="319" y="19"/>
              </a:cxn>
              <a:cxn ang="0">
                <a:pos x="319" y="15"/>
              </a:cxn>
              <a:cxn ang="0">
                <a:pos x="307" y="7"/>
              </a:cxn>
              <a:cxn ang="0">
                <a:pos x="294" y="5"/>
              </a:cxn>
              <a:cxn ang="0">
                <a:pos x="289" y="7"/>
              </a:cxn>
              <a:cxn ang="0">
                <a:pos x="282" y="4"/>
              </a:cxn>
              <a:cxn ang="0">
                <a:pos x="264" y="9"/>
              </a:cxn>
              <a:cxn ang="0">
                <a:pos x="247" y="19"/>
              </a:cxn>
              <a:cxn ang="0">
                <a:pos x="242" y="27"/>
              </a:cxn>
              <a:cxn ang="0">
                <a:pos x="246" y="44"/>
              </a:cxn>
              <a:cxn ang="0">
                <a:pos x="247" y="57"/>
              </a:cxn>
              <a:cxn ang="0">
                <a:pos x="241" y="65"/>
              </a:cxn>
              <a:cxn ang="0">
                <a:pos x="227" y="74"/>
              </a:cxn>
              <a:cxn ang="0">
                <a:pos x="207" y="62"/>
              </a:cxn>
              <a:cxn ang="0">
                <a:pos x="187" y="52"/>
              </a:cxn>
              <a:cxn ang="0">
                <a:pos x="163" y="44"/>
              </a:cxn>
              <a:cxn ang="0">
                <a:pos x="151" y="45"/>
              </a:cxn>
              <a:cxn ang="0">
                <a:pos x="134" y="29"/>
              </a:cxn>
              <a:cxn ang="0">
                <a:pos x="129" y="15"/>
              </a:cxn>
              <a:cxn ang="0">
                <a:pos x="104" y="9"/>
              </a:cxn>
              <a:cxn ang="0">
                <a:pos x="84" y="5"/>
              </a:cxn>
              <a:cxn ang="0">
                <a:pos x="55" y="5"/>
              </a:cxn>
              <a:cxn ang="0">
                <a:pos x="45" y="0"/>
              </a:cxn>
              <a:cxn ang="0">
                <a:pos x="46" y="10"/>
              </a:cxn>
              <a:cxn ang="0">
                <a:pos x="43" y="20"/>
              </a:cxn>
              <a:cxn ang="0">
                <a:pos x="28" y="30"/>
              </a:cxn>
              <a:cxn ang="0">
                <a:pos x="18" y="35"/>
              </a:cxn>
              <a:cxn ang="0">
                <a:pos x="15" y="40"/>
              </a:cxn>
              <a:cxn ang="0">
                <a:pos x="16" y="50"/>
              </a:cxn>
              <a:cxn ang="0">
                <a:pos x="15" y="57"/>
              </a:cxn>
              <a:cxn ang="0">
                <a:pos x="15" y="60"/>
              </a:cxn>
              <a:cxn ang="0">
                <a:pos x="8" y="67"/>
              </a:cxn>
              <a:cxn ang="0">
                <a:pos x="3" y="69"/>
              </a:cxn>
              <a:cxn ang="0">
                <a:pos x="1" y="70"/>
              </a:cxn>
              <a:cxn ang="0">
                <a:pos x="3" y="79"/>
              </a:cxn>
              <a:cxn ang="0">
                <a:pos x="6" y="98"/>
              </a:cxn>
              <a:cxn ang="0">
                <a:pos x="6" y="108"/>
              </a:cxn>
              <a:cxn ang="0">
                <a:pos x="11" y="127"/>
              </a:cxn>
              <a:cxn ang="0">
                <a:pos x="8" y="140"/>
              </a:cxn>
              <a:cxn ang="0">
                <a:pos x="11" y="153"/>
              </a:cxn>
              <a:cxn ang="0">
                <a:pos x="3" y="160"/>
              </a:cxn>
              <a:cxn ang="0">
                <a:pos x="0" y="163"/>
              </a:cxn>
              <a:cxn ang="0">
                <a:pos x="10" y="173"/>
              </a:cxn>
              <a:cxn ang="0">
                <a:pos x="15" y="183"/>
              </a:cxn>
              <a:cxn ang="0">
                <a:pos x="16" y="191"/>
              </a:cxn>
              <a:cxn ang="0">
                <a:pos x="20" y="201"/>
              </a:cxn>
              <a:cxn ang="0">
                <a:pos x="23" y="208"/>
              </a:cxn>
              <a:cxn ang="0">
                <a:pos x="41" y="208"/>
              </a:cxn>
              <a:cxn ang="0">
                <a:pos x="50" y="215"/>
              </a:cxn>
              <a:cxn ang="0">
                <a:pos x="56" y="226"/>
              </a:cxn>
              <a:cxn ang="0">
                <a:pos x="63" y="231"/>
              </a:cxn>
              <a:cxn ang="0">
                <a:pos x="109" y="246"/>
              </a:cxn>
              <a:cxn ang="0">
                <a:pos x="354" y="316"/>
              </a:cxn>
              <a:cxn ang="0">
                <a:pos x="354" y="316"/>
              </a:cxn>
            </a:cxnLst>
            <a:rect l="0" t="0" r="r" b="b"/>
            <a:pathLst>
              <a:path w="377" h="318">
                <a:moveTo>
                  <a:pt x="354" y="316"/>
                </a:moveTo>
                <a:lnTo>
                  <a:pt x="354" y="309"/>
                </a:lnTo>
                <a:lnTo>
                  <a:pt x="377" y="306"/>
                </a:lnTo>
                <a:lnTo>
                  <a:pt x="365" y="90"/>
                </a:lnTo>
                <a:lnTo>
                  <a:pt x="364" y="79"/>
                </a:lnTo>
                <a:lnTo>
                  <a:pt x="360" y="74"/>
                </a:lnTo>
                <a:lnTo>
                  <a:pt x="364" y="67"/>
                </a:lnTo>
                <a:lnTo>
                  <a:pt x="367" y="59"/>
                </a:lnTo>
                <a:lnTo>
                  <a:pt x="367" y="54"/>
                </a:lnTo>
                <a:lnTo>
                  <a:pt x="364" y="49"/>
                </a:lnTo>
                <a:lnTo>
                  <a:pt x="365" y="39"/>
                </a:lnTo>
                <a:lnTo>
                  <a:pt x="367" y="35"/>
                </a:lnTo>
                <a:lnTo>
                  <a:pt x="365" y="29"/>
                </a:lnTo>
                <a:lnTo>
                  <a:pt x="362" y="25"/>
                </a:lnTo>
                <a:lnTo>
                  <a:pt x="357" y="25"/>
                </a:lnTo>
                <a:lnTo>
                  <a:pt x="354" y="25"/>
                </a:lnTo>
                <a:lnTo>
                  <a:pt x="337" y="24"/>
                </a:lnTo>
                <a:lnTo>
                  <a:pt x="334" y="20"/>
                </a:lnTo>
                <a:lnTo>
                  <a:pt x="327" y="20"/>
                </a:lnTo>
                <a:lnTo>
                  <a:pt x="319" y="19"/>
                </a:lnTo>
                <a:lnTo>
                  <a:pt x="317" y="15"/>
                </a:lnTo>
                <a:lnTo>
                  <a:pt x="319" y="15"/>
                </a:lnTo>
                <a:lnTo>
                  <a:pt x="319" y="12"/>
                </a:lnTo>
                <a:lnTo>
                  <a:pt x="307" y="7"/>
                </a:lnTo>
                <a:lnTo>
                  <a:pt x="302" y="7"/>
                </a:lnTo>
                <a:lnTo>
                  <a:pt x="294" y="5"/>
                </a:lnTo>
                <a:lnTo>
                  <a:pt x="292" y="4"/>
                </a:lnTo>
                <a:lnTo>
                  <a:pt x="289" y="7"/>
                </a:lnTo>
                <a:lnTo>
                  <a:pt x="284" y="4"/>
                </a:lnTo>
                <a:lnTo>
                  <a:pt x="282" y="4"/>
                </a:lnTo>
                <a:lnTo>
                  <a:pt x="276" y="7"/>
                </a:lnTo>
                <a:lnTo>
                  <a:pt x="264" y="9"/>
                </a:lnTo>
                <a:lnTo>
                  <a:pt x="252" y="14"/>
                </a:lnTo>
                <a:lnTo>
                  <a:pt x="247" y="19"/>
                </a:lnTo>
                <a:lnTo>
                  <a:pt x="246" y="24"/>
                </a:lnTo>
                <a:lnTo>
                  <a:pt x="242" y="27"/>
                </a:lnTo>
                <a:lnTo>
                  <a:pt x="242" y="37"/>
                </a:lnTo>
                <a:lnTo>
                  <a:pt x="246" y="44"/>
                </a:lnTo>
                <a:lnTo>
                  <a:pt x="249" y="52"/>
                </a:lnTo>
                <a:lnTo>
                  <a:pt x="247" y="57"/>
                </a:lnTo>
                <a:lnTo>
                  <a:pt x="241" y="64"/>
                </a:lnTo>
                <a:lnTo>
                  <a:pt x="241" y="65"/>
                </a:lnTo>
                <a:lnTo>
                  <a:pt x="232" y="72"/>
                </a:lnTo>
                <a:lnTo>
                  <a:pt x="227" y="74"/>
                </a:lnTo>
                <a:lnTo>
                  <a:pt x="216" y="70"/>
                </a:lnTo>
                <a:lnTo>
                  <a:pt x="207" y="62"/>
                </a:lnTo>
                <a:lnTo>
                  <a:pt x="199" y="57"/>
                </a:lnTo>
                <a:lnTo>
                  <a:pt x="187" y="52"/>
                </a:lnTo>
                <a:lnTo>
                  <a:pt x="171" y="45"/>
                </a:lnTo>
                <a:lnTo>
                  <a:pt x="163" y="44"/>
                </a:lnTo>
                <a:lnTo>
                  <a:pt x="159" y="45"/>
                </a:lnTo>
                <a:lnTo>
                  <a:pt x="151" y="45"/>
                </a:lnTo>
                <a:lnTo>
                  <a:pt x="143" y="42"/>
                </a:lnTo>
                <a:lnTo>
                  <a:pt x="134" y="29"/>
                </a:lnTo>
                <a:lnTo>
                  <a:pt x="134" y="22"/>
                </a:lnTo>
                <a:lnTo>
                  <a:pt x="129" y="15"/>
                </a:lnTo>
                <a:lnTo>
                  <a:pt x="113" y="12"/>
                </a:lnTo>
                <a:lnTo>
                  <a:pt x="104" y="9"/>
                </a:lnTo>
                <a:lnTo>
                  <a:pt x="91" y="7"/>
                </a:lnTo>
                <a:lnTo>
                  <a:pt x="84" y="5"/>
                </a:lnTo>
                <a:lnTo>
                  <a:pt x="68" y="7"/>
                </a:lnTo>
                <a:lnTo>
                  <a:pt x="55" y="5"/>
                </a:lnTo>
                <a:lnTo>
                  <a:pt x="51" y="2"/>
                </a:lnTo>
                <a:lnTo>
                  <a:pt x="45" y="0"/>
                </a:lnTo>
                <a:lnTo>
                  <a:pt x="45" y="2"/>
                </a:lnTo>
                <a:lnTo>
                  <a:pt x="46" y="10"/>
                </a:lnTo>
                <a:lnTo>
                  <a:pt x="48" y="12"/>
                </a:lnTo>
                <a:lnTo>
                  <a:pt x="43" y="20"/>
                </a:lnTo>
                <a:lnTo>
                  <a:pt x="28" y="29"/>
                </a:lnTo>
                <a:lnTo>
                  <a:pt x="28" y="30"/>
                </a:lnTo>
                <a:lnTo>
                  <a:pt x="25" y="35"/>
                </a:lnTo>
                <a:lnTo>
                  <a:pt x="18" y="35"/>
                </a:lnTo>
                <a:lnTo>
                  <a:pt x="15" y="39"/>
                </a:lnTo>
                <a:lnTo>
                  <a:pt x="15" y="40"/>
                </a:lnTo>
                <a:lnTo>
                  <a:pt x="15" y="44"/>
                </a:lnTo>
                <a:lnTo>
                  <a:pt x="16" y="50"/>
                </a:lnTo>
                <a:lnTo>
                  <a:pt x="16" y="55"/>
                </a:lnTo>
                <a:lnTo>
                  <a:pt x="15" y="57"/>
                </a:lnTo>
                <a:lnTo>
                  <a:pt x="16" y="59"/>
                </a:lnTo>
                <a:lnTo>
                  <a:pt x="15" y="60"/>
                </a:lnTo>
                <a:lnTo>
                  <a:pt x="11" y="65"/>
                </a:lnTo>
                <a:lnTo>
                  <a:pt x="8" y="67"/>
                </a:lnTo>
                <a:lnTo>
                  <a:pt x="6" y="69"/>
                </a:lnTo>
                <a:lnTo>
                  <a:pt x="3" y="69"/>
                </a:lnTo>
                <a:lnTo>
                  <a:pt x="3" y="69"/>
                </a:lnTo>
                <a:lnTo>
                  <a:pt x="1" y="70"/>
                </a:lnTo>
                <a:lnTo>
                  <a:pt x="1" y="77"/>
                </a:lnTo>
                <a:lnTo>
                  <a:pt x="3" y="79"/>
                </a:lnTo>
                <a:lnTo>
                  <a:pt x="6" y="83"/>
                </a:lnTo>
                <a:lnTo>
                  <a:pt x="6" y="98"/>
                </a:lnTo>
                <a:lnTo>
                  <a:pt x="8" y="107"/>
                </a:lnTo>
                <a:lnTo>
                  <a:pt x="6" y="108"/>
                </a:lnTo>
                <a:lnTo>
                  <a:pt x="8" y="120"/>
                </a:lnTo>
                <a:lnTo>
                  <a:pt x="11" y="127"/>
                </a:lnTo>
                <a:lnTo>
                  <a:pt x="8" y="138"/>
                </a:lnTo>
                <a:lnTo>
                  <a:pt x="8" y="140"/>
                </a:lnTo>
                <a:lnTo>
                  <a:pt x="10" y="145"/>
                </a:lnTo>
                <a:lnTo>
                  <a:pt x="11" y="153"/>
                </a:lnTo>
                <a:lnTo>
                  <a:pt x="10" y="157"/>
                </a:lnTo>
                <a:lnTo>
                  <a:pt x="3" y="160"/>
                </a:lnTo>
                <a:lnTo>
                  <a:pt x="1" y="162"/>
                </a:lnTo>
                <a:lnTo>
                  <a:pt x="0" y="163"/>
                </a:lnTo>
                <a:lnTo>
                  <a:pt x="3" y="167"/>
                </a:lnTo>
                <a:lnTo>
                  <a:pt x="10" y="173"/>
                </a:lnTo>
                <a:lnTo>
                  <a:pt x="13" y="183"/>
                </a:lnTo>
                <a:lnTo>
                  <a:pt x="15" y="183"/>
                </a:lnTo>
                <a:lnTo>
                  <a:pt x="16" y="190"/>
                </a:lnTo>
                <a:lnTo>
                  <a:pt x="16" y="191"/>
                </a:lnTo>
                <a:lnTo>
                  <a:pt x="16" y="198"/>
                </a:lnTo>
                <a:lnTo>
                  <a:pt x="20" y="201"/>
                </a:lnTo>
                <a:lnTo>
                  <a:pt x="20" y="205"/>
                </a:lnTo>
                <a:lnTo>
                  <a:pt x="23" y="208"/>
                </a:lnTo>
                <a:lnTo>
                  <a:pt x="33" y="208"/>
                </a:lnTo>
                <a:lnTo>
                  <a:pt x="41" y="208"/>
                </a:lnTo>
                <a:lnTo>
                  <a:pt x="46" y="210"/>
                </a:lnTo>
                <a:lnTo>
                  <a:pt x="50" y="215"/>
                </a:lnTo>
                <a:lnTo>
                  <a:pt x="55" y="225"/>
                </a:lnTo>
                <a:lnTo>
                  <a:pt x="56" y="226"/>
                </a:lnTo>
                <a:lnTo>
                  <a:pt x="60" y="230"/>
                </a:lnTo>
                <a:lnTo>
                  <a:pt x="63" y="231"/>
                </a:lnTo>
                <a:lnTo>
                  <a:pt x="104" y="241"/>
                </a:lnTo>
                <a:lnTo>
                  <a:pt x="109" y="246"/>
                </a:lnTo>
                <a:lnTo>
                  <a:pt x="158" y="226"/>
                </a:lnTo>
                <a:lnTo>
                  <a:pt x="354" y="316"/>
                </a:lnTo>
                <a:lnTo>
                  <a:pt x="354" y="318"/>
                </a:lnTo>
                <a:lnTo>
                  <a:pt x="354" y="31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0" name="9Slide.vn 98">
            <a:extLst>
              <a:ext uri="{FF2B5EF4-FFF2-40B4-BE49-F238E27FC236}">
                <a16:creationId xmlns:a16="http://schemas.microsoft.com/office/drawing/2014/main" id="{6D753642-87FC-4412-BE88-C4A05B61FD20}"/>
              </a:ext>
            </a:extLst>
          </p:cNvPr>
          <p:cNvSpPr>
            <a:spLocks noEditPoints="1"/>
          </p:cNvSpPr>
          <p:nvPr/>
        </p:nvSpPr>
        <p:spPr bwMode="auto">
          <a:xfrm>
            <a:off x="9035264" y="2591678"/>
            <a:ext cx="75568" cy="134054"/>
          </a:xfrm>
          <a:custGeom>
            <a:avLst/>
            <a:gdLst/>
            <a:ahLst/>
            <a:cxnLst>
              <a:cxn ang="0">
                <a:pos x="53" y="172"/>
              </a:cxn>
              <a:cxn ang="0">
                <a:pos x="58" y="168"/>
              </a:cxn>
              <a:cxn ang="0">
                <a:pos x="63" y="162"/>
              </a:cxn>
              <a:cxn ang="0">
                <a:pos x="63" y="158"/>
              </a:cxn>
              <a:cxn ang="0">
                <a:pos x="62" y="147"/>
              </a:cxn>
              <a:cxn ang="0">
                <a:pos x="62" y="142"/>
              </a:cxn>
              <a:cxn ang="0">
                <a:pos x="72" y="138"/>
              </a:cxn>
              <a:cxn ang="0">
                <a:pos x="75" y="132"/>
              </a:cxn>
              <a:cxn ang="0">
                <a:pos x="95" y="115"/>
              </a:cxn>
              <a:cxn ang="0">
                <a:pos x="92" y="105"/>
              </a:cxn>
              <a:cxn ang="0">
                <a:pos x="90" y="103"/>
              </a:cxn>
              <a:cxn ang="0">
                <a:pos x="82" y="97"/>
              </a:cxn>
              <a:cxn ang="0">
                <a:pos x="78" y="92"/>
              </a:cxn>
              <a:cxn ang="0">
                <a:pos x="77" y="95"/>
              </a:cxn>
              <a:cxn ang="0">
                <a:pos x="72" y="95"/>
              </a:cxn>
              <a:cxn ang="0">
                <a:pos x="67" y="92"/>
              </a:cxn>
              <a:cxn ang="0">
                <a:pos x="55" y="80"/>
              </a:cxn>
              <a:cxn ang="0">
                <a:pos x="70" y="67"/>
              </a:cxn>
              <a:cxn ang="0">
                <a:pos x="78" y="59"/>
              </a:cxn>
              <a:cxn ang="0">
                <a:pos x="78" y="54"/>
              </a:cxn>
              <a:cxn ang="0">
                <a:pos x="77" y="49"/>
              </a:cxn>
              <a:cxn ang="0">
                <a:pos x="70" y="40"/>
              </a:cxn>
              <a:cxn ang="0">
                <a:pos x="65" y="27"/>
              </a:cxn>
              <a:cxn ang="0">
                <a:pos x="72" y="19"/>
              </a:cxn>
              <a:cxn ang="0">
                <a:pos x="75" y="9"/>
              </a:cxn>
              <a:cxn ang="0">
                <a:pos x="65" y="14"/>
              </a:cxn>
              <a:cxn ang="0">
                <a:pos x="60" y="15"/>
              </a:cxn>
              <a:cxn ang="0">
                <a:pos x="53" y="7"/>
              </a:cxn>
              <a:cxn ang="0">
                <a:pos x="50" y="0"/>
              </a:cxn>
              <a:cxn ang="0">
                <a:pos x="45" y="4"/>
              </a:cxn>
              <a:cxn ang="0">
                <a:pos x="37" y="2"/>
              </a:cxn>
              <a:cxn ang="0">
                <a:pos x="22" y="12"/>
              </a:cxn>
              <a:cxn ang="0">
                <a:pos x="20" y="15"/>
              </a:cxn>
              <a:cxn ang="0">
                <a:pos x="20" y="24"/>
              </a:cxn>
              <a:cxn ang="0">
                <a:pos x="17" y="40"/>
              </a:cxn>
              <a:cxn ang="0">
                <a:pos x="22" y="50"/>
              </a:cxn>
              <a:cxn ang="0">
                <a:pos x="20" y="54"/>
              </a:cxn>
              <a:cxn ang="0">
                <a:pos x="20" y="59"/>
              </a:cxn>
              <a:cxn ang="0">
                <a:pos x="17" y="69"/>
              </a:cxn>
              <a:cxn ang="0">
                <a:pos x="12" y="74"/>
              </a:cxn>
              <a:cxn ang="0">
                <a:pos x="4" y="80"/>
              </a:cxn>
              <a:cxn ang="0">
                <a:pos x="2" y="92"/>
              </a:cxn>
              <a:cxn ang="0">
                <a:pos x="4" y="100"/>
              </a:cxn>
              <a:cxn ang="0">
                <a:pos x="9" y="105"/>
              </a:cxn>
              <a:cxn ang="0">
                <a:pos x="17" y="117"/>
              </a:cxn>
              <a:cxn ang="0">
                <a:pos x="25" y="120"/>
              </a:cxn>
              <a:cxn ang="0">
                <a:pos x="35" y="127"/>
              </a:cxn>
              <a:cxn ang="0">
                <a:pos x="50" y="172"/>
              </a:cxn>
              <a:cxn ang="0">
                <a:pos x="73" y="87"/>
              </a:cxn>
              <a:cxn ang="0">
                <a:pos x="78" y="88"/>
              </a:cxn>
              <a:cxn ang="0">
                <a:pos x="72" y="88"/>
              </a:cxn>
            </a:cxnLst>
            <a:rect l="0" t="0" r="r" b="b"/>
            <a:pathLst>
              <a:path w="95" h="172">
                <a:moveTo>
                  <a:pt x="50" y="172"/>
                </a:moveTo>
                <a:lnTo>
                  <a:pt x="53" y="172"/>
                </a:lnTo>
                <a:lnTo>
                  <a:pt x="55" y="170"/>
                </a:lnTo>
                <a:lnTo>
                  <a:pt x="58" y="168"/>
                </a:lnTo>
                <a:lnTo>
                  <a:pt x="62" y="163"/>
                </a:lnTo>
                <a:lnTo>
                  <a:pt x="63" y="162"/>
                </a:lnTo>
                <a:lnTo>
                  <a:pt x="62" y="160"/>
                </a:lnTo>
                <a:lnTo>
                  <a:pt x="63" y="158"/>
                </a:lnTo>
                <a:lnTo>
                  <a:pt x="63" y="153"/>
                </a:lnTo>
                <a:lnTo>
                  <a:pt x="62" y="147"/>
                </a:lnTo>
                <a:lnTo>
                  <a:pt x="62" y="143"/>
                </a:lnTo>
                <a:lnTo>
                  <a:pt x="62" y="142"/>
                </a:lnTo>
                <a:lnTo>
                  <a:pt x="65" y="138"/>
                </a:lnTo>
                <a:lnTo>
                  <a:pt x="72" y="138"/>
                </a:lnTo>
                <a:lnTo>
                  <a:pt x="75" y="133"/>
                </a:lnTo>
                <a:lnTo>
                  <a:pt x="75" y="132"/>
                </a:lnTo>
                <a:lnTo>
                  <a:pt x="90" y="123"/>
                </a:lnTo>
                <a:lnTo>
                  <a:pt x="95" y="115"/>
                </a:lnTo>
                <a:lnTo>
                  <a:pt x="93" y="113"/>
                </a:lnTo>
                <a:lnTo>
                  <a:pt x="92" y="105"/>
                </a:lnTo>
                <a:lnTo>
                  <a:pt x="92" y="103"/>
                </a:lnTo>
                <a:lnTo>
                  <a:pt x="90" y="103"/>
                </a:lnTo>
                <a:lnTo>
                  <a:pt x="82" y="98"/>
                </a:lnTo>
                <a:lnTo>
                  <a:pt x="82" y="97"/>
                </a:lnTo>
                <a:lnTo>
                  <a:pt x="82" y="93"/>
                </a:lnTo>
                <a:lnTo>
                  <a:pt x="78" y="92"/>
                </a:lnTo>
                <a:lnTo>
                  <a:pt x="77" y="93"/>
                </a:lnTo>
                <a:lnTo>
                  <a:pt x="77" y="95"/>
                </a:lnTo>
                <a:lnTo>
                  <a:pt x="75" y="95"/>
                </a:lnTo>
                <a:lnTo>
                  <a:pt x="72" y="95"/>
                </a:lnTo>
                <a:lnTo>
                  <a:pt x="70" y="92"/>
                </a:lnTo>
                <a:lnTo>
                  <a:pt x="67" y="92"/>
                </a:lnTo>
                <a:lnTo>
                  <a:pt x="58" y="87"/>
                </a:lnTo>
                <a:lnTo>
                  <a:pt x="55" y="80"/>
                </a:lnTo>
                <a:lnTo>
                  <a:pt x="58" y="74"/>
                </a:lnTo>
                <a:lnTo>
                  <a:pt x="70" y="67"/>
                </a:lnTo>
                <a:lnTo>
                  <a:pt x="77" y="60"/>
                </a:lnTo>
                <a:lnTo>
                  <a:pt x="78" y="59"/>
                </a:lnTo>
                <a:lnTo>
                  <a:pt x="77" y="55"/>
                </a:lnTo>
                <a:lnTo>
                  <a:pt x="78" y="54"/>
                </a:lnTo>
                <a:lnTo>
                  <a:pt x="78" y="50"/>
                </a:lnTo>
                <a:lnTo>
                  <a:pt x="77" y="49"/>
                </a:lnTo>
                <a:lnTo>
                  <a:pt x="77" y="42"/>
                </a:lnTo>
                <a:lnTo>
                  <a:pt x="70" y="40"/>
                </a:lnTo>
                <a:lnTo>
                  <a:pt x="63" y="32"/>
                </a:lnTo>
                <a:lnTo>
                  <a:pt x="65" y="27"/>
                </a:lnTo>
                <a:lnTo>
                  <a:pt x="70" y="24"/>
                </a:lnTo>
                <a:lnTo>
                  <a:pt x="72" y="19"/>
                </a:lnTo>
                <a:lnTo>
                  <a:pt x="75" y="12"/>
                </a:lnTo>
                <a:lnTo>
                  <a:pt x="75" y="9"/>
                </a:lnTo>
                <a:lnTo>
                  <a:pt x="73" y="7"/>
                </a:lnTo>
                <a:lnTo>
                  <a:pt x="65" y="14"/>
                </a:lnTo>
                <a:lnTo>
                  <a:pt x="62" y="17"/>
                </a:lnTo>
                <a:lnTo>
                  <a:pt x="60" y="15"/>
                </a:lnTo>
                <a:lnTo>
                  <a:pt x="55" y="7"/>
                </a:lnTo>
                <a:lnTo>
                  <a:pt x="53" y="7"/>
                </a:lnTo>
                <a:lnTo>
                  <a:pt x="53" y="4"/>
                </a:lnTo>
                <a:lnTo>
                  <a:pt x="50" y="0"/>
                </a:lnTo>
                <a:lnTo>
                  <a:pt x="45" y="2"/>
                </a:lnTo>
                <a:lnTo>
                  <a:pt x="45" y="4"/>
                </a:lnTo>
                <a:lnTo>
                  <a:pt x="43" y="2"/>
                </a:lnTo>
                <a:lnTo>
                  <a:pt x="37" y="2"/>
                </a:lnTo>
                <a:lnTo>
                  <a:pt x="27" y="7"/>
                </a:lnTo>
                <a:lnTo>
                  <a:pt x="22" y="12"/>
                </a:lnTo>
                <a:lnTo>
                  <a:pt x="22" y="12"/>
                </a:lnTo>
                <a:lnTo>
                  <a:pt x="20" y="15"/>
                </a:lnTo>
                <a:lnTo>
                  <a:pt x="22" y="17"/>
                </a:lnTo>
                <a:lnTo>
                  <a:pt x="20" y="24"/>
                </a:lnTo>
                <a:lnTo>
                  <a:pt x="20" y="30"/>
                </a:lnTo>
                <a:lnTo>
                  <a:pt x="17" y="40"/>
                </a:lnTo>
                <a:lnTo>
                  <a:pt x="19" y="47"/>
                </a:lnTo>
                <a:lnTo>
                  <a:pt x="22" y="50"/>
                </a:lnTo>
                <a:lnTo>
                  <a:pt x="22" y="52"/>
                </a:lnTo>
                <a:lnTo>
                  <a:pt x="20" y="54"/>
                </a:lnTo>
                <a:lnTo>
                  <a:pt x="17" y="57"/>
                </a:lnTo>
                <a:lnTo>
                  <a:pt x="20" y="59"/>
                </a:lnTo>
                <a:lnTo>
                  <a:pt x="19" y="62"/>
                </a:lnTo>
                <a:lnTo>
                  <a:pt x="17" y="69"/>
                </a:lnTo>
                <a:lnTo>
                  <a:pt x="14" y="70"/>
                </a:lnTo>
                <a:lnTo>
                  <a:pt x="12" y="74"/>
                </a:lnTo>
                <a:lnTo>
                  <a:pt x="9" y="75"/>
                </a:lnTo>
                <a:lnTo>
                  <a:pt x="4" y="80"/>
                </a:lnTo>
                <a:lnTo>
                  <a:pt x="0" y="92"/>
                </a:lnTo>
                <a:lnTo>
                  <a:pt x="2" y="92"/>
                </a:lnTo>
                <a:lnTo>
                  <a:pt x="5" y="98"/>
                </a:lnTo>
                <a:lnTo>
                  <a:pt x="4" y="100"/>
                </a:lnTo>
                <a:lnTo>
                  <a:pt x="7" y="105"/>
                </a:lnTo>
                <a:lnTo>
                  <a:pt x="9" y="105"/>
                </a:lnTo>
                <a:lnTo>
                  <a:pt x="15" y="110"/>
                </a:lnTo>
                <a:lnTo>
                  <a:pt x="17" y="117"/>
                </a:lnTo>
                <a:lnTo>
                  <a:pt x="24" y="118"/>
                </a:lnTo>
                <a:lnTo>
                  <a:pt x="25" y="120"/>
                </a:lnTo>
                <a:lnTo>
                  <a:pt x="28" y="122"/>
                </a:lnTo>
                <a:lnTo>
                  <a:pt x="35" y="127"/>
                </a:lnTo>
                <a:lnTo>
                  <a:pt x="50" y="172"/>
                </a:lnTo>
                <a:lnTo>
                  <a:pt x="50" y="172"/>
                </a:lnTo>
                <a:close/>
                <a:moveTo>
                  <a:pt x="72" y="88"/>
                </a:moveTo>
                <a:lnTo>
                  <a:pt x="73" y="87"/>
                </a:lnTo>
                <a:lnTo>
                  <a:pt x="77" y="87"/>
                </a:lnTo>
                <a:lnTo>
                  <a:pt x="78" y="88"/>
                </a:lnTo>
                <a:lnTo>
                  <a:pt x="75" y="90"/>
                </a:lnTo>
                <a:lnTo>
                  <a:pt x="72" y="8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1" name="9Slide.vn 99">
            <a:extLst>
              <a:ext uri="{FF2B5EF4-FFF2-40B4-BE49-F238E27FC236}">
                <a16:creationId xmlns:a16="http://schemas.microsoft.com/office/drawing/2014/main" id="{1C56F8AE-4645-426C-84F1-FEE884371DEF}"/>
              </a:ext>
            </a:extLst>
          </p:cNvPr>
          <p:cNvSpPr>
            <a:spLocks/>
          </p:cNvSpPr>
          <p:nvPr/>
        </p:nvSpPr>
        <p:spPr bwMode="auto">
          <a:xfrm>
            <a:off x="8732991" y="2597913"/>
            <a:ext cx="390703" cy="330459"/>
          </a:xfrm>
          <a:custGeom>
            <a:avLst/>
            <a:gdLst/>
            <a:ahLst/>
            <a:cxnLst>
              <a:cxn ang="0">
                <a:pos x="480" y="322"/>
              </a:cxn>
              <a:cxn ang="0">
                <a:pos x="470" y="306"/>
              </a:cxn>
              <a:cxn ang="0">
                <a:pos x="447" y="304"/>
              </a:cxn>
              <a:cxn ang="0">
                <a:pos x="440" y="294"/>
              </a:cxn>
              <a:cxn ang="0">
                <a:pos x="439" y="279"/>
              </a:cxn>
              <a:cxn ang="0">
                <a:pos x="427" y="263"/>
              </a:cxn>
              <a:cxn ang="0">
                <a:pos x="427" y="256"/>
              </a:cxn>
              <a:cxn ang="0">
                <a:pos x="434" y="241"/>
              </a:cxn>
              <a:cxn ang="0">
                <a:pos x="435" y="223"/>
              </a:cxn>
              <a:cxn ang="0">
                <a:pos x="432" y="203"/>
              </a:cxn>
              <a:cxn ang="0">
                <a:pos x="427" y="175"/>
              </a:cxn>
              <a:cxn ang="0">
                <a:pos x="427" y="165"/>
              </a:cxn>
              <a:cxn ang="0">
                <a:pos x="402" y="113"/>
              </a:cxn>
              <a:cxn ang="0">
                <a:pos x="392" y="103"/>
              </a:cxn>
              <a:cxn ang="0">
                <a:pos x="381" y="93"/>
              </a:cxn>
              <a:cxn ang="0">
                <a:pos x="377" y="85"/>
              </a:cxn>
              <a:cxn ang="0">
                <a:pos x="389" y="67"/>
              </a:cxn>
              <a:cxn ang="0">
                <a:pos x="396" y="55"/>
              </a:cxn>
              <a:cxn ang="0">
                <a:pos x="397" y="47"/>
              </a:cxn>
              <a:cxn ang="0">
                <a:pos x="396" y="40"/>
              </a:cxn>
              <a:cxn ang="0">
                <a:pos x="397" y="17"/>
              </a:cxn>
              <a:cxn ang="0">
                <a:pos x="399" y="5"/>
              </a:cxn>
              <a:cxn ang="0">
                <a:pos x="387" y="3"/>
              </a:cxn>
              <a:cxn ang="0">
                <a:pos x="364" y="0"/>
              </a:cxn>
              <a:cxn ang="0">
                <a:pos x="352" y="5"/>
              </a:cxn>
              <a:cxn ang="0">
                <a:pos x="342" y="0"/>
              </a:cxn>
              <a:cxn ang="0">
                <a:pos x="334" y="8"/>
              </a:cxn>
              <a:cxn ang="0">
                <a:pos x="322" y="10"/>
              </a:cxn>
              <a:cxn ang="0">
                <a:pos x="307" y="5"/>
              </a:cxn>
              <a:cxn ang="0">
                <a:pos x="293" y="5"/>
              </a:cxn>
              <a:cxn ang="0">
                <a:pos x="283" y="5"/>
              </a:cxn>
              <a:cxn ang="0">
                <a:pos x="271" y="7"/>
              </a:cxn>
              <a:cxn ang="0">
                <a:pos x="256" y="10"/>
              </a:cxn>
              <a:cxn ang="0">
                <a:pos x="236" y="12"/>
              </a:cxn>
              <a:cxn ang="0">
                <a:pos x="214" y="20"/>
              </a:cxn>
              <a:cxn ang="0">
                <a:pos x="205" y="30"/>
              </a:cxn>
              <a:cxn ang="0">
                <a:pos x="198" y="28"/>
              </a:cxn>
              <a:cxn ang="0">
                <a:pos x="186" y="33"/>
              </a:cxn>
              <a:cxn ang="0">
                <a:pos x="176" y="40"/>
              </a:cxn>
              <a:cxn ang="0">
                <a:pos x="158" y="48"/>
              </a:cxn>
              <a:cxn ang="0">
                <a:pos x="165" y="57"/>
              </a:cxn>
              <a:cxn ang="0">
                <a:pos x="166" y="68"/>
              </a:cxn>
              <a:cxn ang="0">
                <a:pos x="168" y="96"/>
              </a:cxn>
              <a:cxn ang="0">
                <a:pos x="176" y="108"/>
              </a:cxn>
              <a:cxn ang="0">
                <a:pos x="185" y="111"/>
              </a:cxn>
              <a:cxn ang="0">
                <a:pos x="178" y="123"/>
              </a:cxn>
              <a:cxn ang="0">
                <a:pos x="138" y="133"/>
              </a:cxn>
              <a:cxn ang="0">
                <a:pos x="131" y="150"/>
              </a:cxn>
              <a:cxn ang="0">
                <a:pos x="87" y="178"/>
              </a:cxn>
              <a:cxn ang="0">
                <a:pos x="48" y="189"/>
              </a:cxn>
              <a:cxn ang="0">
                <a:pos x="23" y="193"/>
              </a:cxn>
              <a:cxn ang="0">
                <a:pos x="0" y="211"/>
              </a:cxn>
              <a:cxn ang="0">
                <a:pos x="0" y="236"/>
              </a:cxn>
              <a:cxn ang="0">
                <a:pos x="88" y="289"/>
              </a:cxn>
              <a:cxn ang="0">
                <a:pos x="249" y="394"/>
              </a:cxn>
              <a:cxn ang="0">
                <a:pos x="271" y="400"/>
              </a:cxn>
              <a:cxn ang="0">
                <a:pos x="286" y="410"/>
              </a:cxn>
              <a:cxn ang="0">
                <a:pos x="284" y="424"/>
              </a:cxn>
              <a:cxn ang="0">
                <a:pos x="311" y="422"/>
              </a:cxn>
              <a:cxn ang="0">
                <a:pos x="347" y="414"/>
              </a:cxn>
              <a:cxn ang="0">
                <a:pos x="487" y="327"/>
              </a:cxn>
            </a:cxnLst>
            <a:rect l="0" t="0" r="r" b="b"/>
            <a:pathLst>
              <a:path w="487" h="425">
                <a:moveTo>
                  <a:pt x="487" y="327"/>
                </a:moveTo>
                <a:lnTo>
                  <a:pt x="484" y="326"/>
                </a:lnTo>
                <a:lnTo>
                  <a:pt x="480" y="322"/>
                </a:lnTo>
                <a:lnTo>
                  <a:pt x="479" y="321"/>
                </a:lnTo>
                <a:lnTo>
                  <a:pt x="474" y="311"/>
                </a:lnTo>
                <a:lnTo>
                  <a:pt x="470" y="306"/>
                </a:lnTo>
                <a:lnTo>
                  <a:pt x="465" y="304"/>
                </a:lnTo>
                <a:lnTo>
                  <a:pt x="457" y="304"/>
                </a:lnTo>
                <a:lnTo>
                  <a:pt x="447" y="304"/>
                </a:lnTo>
                <a:lnTo>
                  <a:pt x="444" y="301"/>
                </a:lnTo>
                <a:lnTo>
                  <a:pt x="444" y="297"/>
                </a:lnTo>
                <a:lnTo>
                  <a:pt x="440" y="294"/>
                </a:lnTo>
                <a:lnTo>
                  <a:pt x="440" y="287"/>
                </a:lnTo>
                <a:lnTo>
                  <a:pt x="440" y="286"/>
                </a:lnTo>
                <a:lnTo>
                  <a:pt x="439" y="279"/>
                </a:lnTo>
                <a:lnTo>
                  <a:pt x="437" y="279"/>
                </a:lnTo>
                <a:lnTo>
                  <a:pt x="434" y="269"/>
                </a:lnTo>
                <a:lnTo>
                  <a:pt x="427" y="263"/>
                </a:lnTo>
                <a:lnTo>
                  <a:pt x="424" y="259"/>
                </a:lnTo>
                <a:lnTo>
                  <a:pt x="425" y="258"/>
                </a:lnTo>
                <a:lnTo>
                  <a:pt x="427" y="256"/>
                </a:lnTo>
                <a:lnTo>
                  <a:pt x="434" y="253"/>
                </a:lnTo>
                <a:lnTo>
                  <a:pt x="435" y="249"/>
                </a:lnTo>
                <a:lnTo>
                  <a:pt x="434" y="241"/>
                </a:lnTo>
                <a:lnTo>
                  <a:pt x="432" y="236"/>
                </a:lnTo>
                <a:lnTo>
                  <a:pt x="432" y="234"/>
                </a:lnTo>
                <a:lnTo>
                  <a:pt x="435" y="223"/>
                </a:lnTo>
                <a:lnTo>
                  <a:pt x="432" y="216"/>
                </a:lnTo>
                <a:lnTo>
                  <a:pt x="430" y="204"/>
                </a:lnTo>
                <a:lnTo>
                  <a:pt x="432" y="203"/>
                </a:lnTo>
                <a:lnTo>
                  <a:pt x="430" y="194"/>
                </a:lnTo>
                <a:lnTo>
                  <a:pt x="430" y="179"/>
                </a:lnTo>
                <a:lnTo>
                  <a:pt x="427" y="175"/>
                </a:lnTo>
                <a:lnTo>
                  <a:pt x="425" y="173"/>
                </a:lnTo>
                <a:lnTo>
                  <a:pt x="425" y="166"/>
                </a:lnTo>
                <a:lnTo>
                  <a:pt x="427" y="165"/>
                </a:lnTo>
                <a:lnTo>
                  <a:pt x="412" y="120"/>
                </a:lnTo>
                <a:lnTo>
                  <a:pt x="405" y="115"/>
                </a:lnTo>
                <a:lnTo>
                  <a:pt x="402" y="113"/>
                </a:lnTo>
                <a:lnTo>
                  <a:pt x="401" y="111"/>
                </a:lnTo>
                <a:lnTo>
                  <a:pt x="394" y="110"/>
                </a:lnTo>
                <a:lnTo>
                  <a:pt x="392" y="103"/>
                </a:lnTo>
                <a:lnTo>
                  <a:pt x="386" y="98"/>
                </a:lnTo>
                <a:lnTo>
                  <a:pt x="384" y="98"/>
                </a:lnTo>
                <a:lnTo>
                  <a:pt x="381" y="93"/>
                </a:lnTo>
                <a:lnTo>
                  <a:pt x="382" y="91"/>
                </a:lnTo>
                <a:lnTo>
                  <a:pt x="379" y="85"/>
                </a:lnTo>
                <a:lnTo>
                  <a:pt x="377" y="85"/>
                </a:lnTo>
                <a:lnTo>
                  <a:pt x="381" y="73"/>
                </a:lnTo>
                <a:lnTo>
                  <a:pt x="386" y="68"/>
                </a:lnTo>
                <a:lnTo>
                  <a:pt x="389" y="67"/>
                </a:lnTo>
                <a:lnTo>
                  <a:pt x="391" y="63"/>
                </a:lnTo>
                <a:lnTo>
                  <a:pt x="394" y="62"/>
                </a:lnTo>
                <a:lnTo>
                  <a:pt x="396" y="55"/>
                </a:lnTo>
                <a:lnTo>
                  <a:pt x="397" y="52"/>
                </a:lnTo>
                <a:lnTo>
                  <a:pt x="394" y="50"/>
                </a:lnTo>
                <a:lnTo>
                  <a:pt x="397" y="47"/>
                </a:lnTo>
                <a:lnTo>
                  <a:pt x="399" y="45"/>
                </a:lnTo>
                <a:lnTo>
                  <a:pt x="399" y="43"/>
                </a:lnTo>
                <a:lnTo>
                  <a:pt x="396" y="40"/>
                </a:lnTo>
                <a:lnTo>
                  <a:pt x="394" y="33"/>
                </a:lnTo>
                <a:lnTo>
                  <a:pt x="397" y="23"/>
                </a:lnTo>
                <a:lnTo>
                  <a:pt x="397" y="17"/>
                </a:lnTo>
                <a:lnTo>
                  <a:pt x="399" y="10"/>
                </a:lnTo>
                <a:lnTo>
                  <a:pt x="397" y="8"/>
                </a:lnTo>
                <a:lnTo>
                  <a:pt x="399" y="5"/>
                </a:lnTo>
                <a:lnTo>
                  <a:pt x="397" y="3"/>
                </a:lnTo>
                <a:lnTo>
                  <a:pt x="391" y="5"/>
                </a:lnTo>
                <a:lnTo>
                  <a:pt x="387" y="3"/>
                </a:lnTo>
                <a:lnTo>
                  <a:pt x="377" y="7"/>
                </a:lnTo>
                <a:lnTo>
                  <a:pt x="371" y="2"/>
                </a:lnTo>
                <a:lnTo>
                  <a:pt x="364" y="0"/>
                </a:lnTo>
                <a:lnTo>
                  <a:pt x="364" y="2"/>
                </a:lnTo>
                <a:lnTo>
                  <a:pt x="361" y="7"/>
                </a:lnTo>
                <a:lnTo>
                  <a:pt x="352" y="5"/>
                </a:lnTo>
                <a:lnTo>
                  <a:pt x="351" y="2"/>
                </a:lnTo>
                <a:lnTo>
                  <a:pt x="347" y="0"/>
                </a:lnTo>
                <a:lnTo>
                  <a:pt x="342" y="0"/>
                </a:lnTo>
                <a:lnTo>
                  <a:pt x="342" y="3"/>
                </a:lnTo>
                <a:lnTo>
                  <a:pt x="337" y="5"/>
                </a:lnTo>
                <a:lnTo>
                  <a:pt x="334" y="8"/>
                </a:lnTo>
                <a:lnTo>
                  <a:pt x="331" y="7"/>
                </a:lnTo>
                <a:lnTo>
                  <a:pt x="327" y="7"/>
                </a:lnTo>
                <a:lnTo>
                  <a:pt x="322" y="10"/>
                </a:lnTo>
                <a:lnTo>
                  <a:pt x="317" y="10"/>
                </a:lnTo>
                <a:lnTo>
                  <a:pt x="314" y="5"/>
                </a:lnTo>
                <a:lnTo>
                  <a:pt x="307" y="5"/>
                </a:lnTo>
                <a:lnTo>
                  <a:pt x="304" y="5"/>
                </a:lnTo>
                <a:lnTo>
                  <a:pt x="298" y="5"/>
                </a:lnTo>
                <a:lnTo>
                  <a:pt x="293" y="5"/>
                </a:lnTo>
                <a:lnTo>
                  <a:pt x="291" y="5"/>
                </a:lnTo>
                <a:lnTo>
                  <a:pt x="286" y="3"/>
                </a:lnTo>
                <a:lnTo>
                  <a:pt x="283" y="5"/>
                </a:lnTo>
                <a:lnTo>
                  <a:pt x="281" y="8"/>
                </a:lnTo>
                <a:lnTo>
                  <a:pt x="276" y="8"/>
                </a:lnTo>
                <a:lnTo>
                  <a:pt x="271" y="7"/>
                </a:lnTo>
                <a:lnTo>
                  <a:pt x="264" y="13"/>
                </a:lnTo>
                <a:lnTo>
                  <a:pt x="261" y="13"/>
                </a:lnTo>
                <a:lnTo>
                  <a:pt x="256" y="10"/>
                </a:lnTo>
                <a:lnTo>
                  <a:pt x="251" y="12"/>
                </a:lnTo>
                <a:lnTo>
                  <a:pt x="241" y="12"/>
                </a:lnTo>
                <a:lnTo>
                  <a:pt x="236" y="12"/>
                </a:lnTo>
                <a:lnTo>
                  <a:pt x="224" y="20"/>
                </a:lnTo>
                <a:lnTo>
                  <a:pt x="218" y="20"/>
                </a:lnTo>
                <a:lnTo>
                  <a:pt x="214" y="20"/>
                </a:lnTo>
                <a:lnTo>
                  <a:pt x="208" y="23"/>
                </a:lnTo>
                <a:lnTo>
                  <a:pt x="208" y="27"/>
                </a:lnTo>
                <a:lnTo>
                  <a:pt x="205" y="30"/>
                </a:lnTo>
                <a:lnTo>
                  <a:pt x="203" y="30"/>
                </a:lnTo>
                <a:lnTo>
                  <a:pt x="201" y="28"/>
                </a:lnTo>
                <a:lnTo>
                  <a:pt x="198" y="28"/>
                </a:lnTo>
                <a:lnTo>
                  <a:pt x="195" y="30"/>
                </a:lnTo>
                <a:lnTo>
                  <a:pt x="193" y="33"/>
                </a:lnTo>
                <a:lnTo>
                  <a:pt x="186" y="33"/>
                </a:lnTo>
                <a:lnTo>
                  <a:pt x="181" y="35"/>
                </a:lnTo>
                <a:lnTo>
                  <a:pt x="178" y="38"/>
                </a:lnTo>
                <a:lnTo>
                  <a:pt x="176" y="40"/>
                </a:lnTo>
                <a:lnTo>
                  <a:pt x="173" y="45"/>
                </a:lnTo>
                <a:lnTo>
                  <a:pt x="165" y="47"/>
                </a:lnTo>
                <a:lnTo>
                  <a:pt x="158" y="48"/>
                </a:lnTo>
                <a:lnTo>
                  <a:pt x="160" y="50"/>
                </a:lnTo>
                <a:lnTo>
                  <a:pt x="161" y="53"/>
                </a:lnTo>
                <a:lnTo>
                  <a:pt x="165" y="57"/>
                </a:lnTo>
                <a:lnTo>
                  <a:pt x="165" y="60"/>
                </a:lnTo>
                <a:lnTo>
                  <a:pt x="165" y="62"/>
                </a:lnTo>
                <a:lnTo>
                  <a:pt x="166" y="68"/>
                </a:lnTo>
                <a:lnTo>
                  <a:pt x="166" y="77"/>
                </a:lnTo>
                <a:lnTo>
                  <a:pt x="166" y="80"/>
                </a:lnTo>
                <a:lnTo>
                  <a:pt x="168" y="96"/>
                </a:lnTo>
                <a:lnTo>
                  <a:pt x="171" y="103"/>
                </a:lnTo>
                <a:lnTo>
                  <a:pt x="173" y="108"/>
                </a:lnTo>
                <a:lnTo>
                  <a:pt x="176" y="108"/>
                </a:lnTo>
                <a:lnTo>
                  <a:pt x="180" y="110"/>
                </a:lnTo>
                <a:lnTo>
                  <a:pt x="181" y="110"/>
                </a:lnTo>
                <a:lnTo>
                  <a:pt x="185" y="111"/>
                </a:lnTo>
                <a:lnTo>
                  <a:pt x="181" y="118"/>
                </a:lnTo>
                <a:lnTo>
                  <a:pt x="181" y="120"/>
                </a:lnTo>
                <a:lnTo>
                  <a:pt x="178" y="123"/>
                </a:lnTo>
                <a:lnTo>
                  <a:pt x="150" y="123"/>
                </a:lnTo>
                <a:lnTo>
                  <a:pt x="145" y="125"/>
                </a:lnTo>
                <a:lnTo>
                  <a:pt x="138" y="133"/>
                </a:lnTo>
                <a:lnTo>
                  <a:pt x="133" y="136"/>
                </a:lnTo>
                <a:lnTo>
                  <a:pt x="131" y="141"/>
                </a:lnTo>
                <a:lnTo>
                  <a:pt x="131" y="150"/>
                </a:lnTo>
                <a:lnTo>
                  <a:pt x="130" y="153"/>
                </a:lnTo>
                <a:lnTo>
                  <a:pt x="113" y="163"/>
                </a:lnTo>
                <a:lnTo>
                  <a:pt x="87" y="178"/>
                </a:lnTo>
                <a:lnTo>
                  <a:pt x="67" y="188"/>
                </a:lnTo>
                <a:lnTo>
                  <a:pt x="57" y="189"/>
                </a:lnTo>
                <a:lnTo>
                  <a:pt x="48" y="189"/>
                </a:lnTo>
                <a:lnTo>
                  <a:pt x="43" y="191"/>
                </a:lnTo>
                <a:lnTo>
                  <a:pt x="37" y="191"/>
                </a:lnTo>
                <a:lnTo>
                  <a:pt x="23" y="193"/>
                </a:lnTo>
                <a:lnTo>
                  <a:pt x="17" y="198"/>
                </a:lnTo>
                <a:lnTo>
                  <a:pt x="12" y="203"/>
                </a:lnTo>
                <a:lnTo>
                  <a:pt x="0" y="211"/>
                </a:lnTo>
                <a:lnTo>
                  <a:pt x="0" y="229"/>
                </a:lnTo>
                <a:lnTo>
                  <a:pt x="0" y="229"/>
                </a:lnTo>
                <a:lnTo>
                  <a:pt x="0" y="236"/>
                </a:lnTo>
                <a:lnTo>
                  <a:pt x="0" y="236"/>
                </a:lnTo>
                <a:lnTo>
                  <a:pt x="0" y="236"/>
                </a:lnTo>
                <a:lnTo>
                  <a:pt x="88" y="289"/>
                </a:lnTo>
                <a:lnTo>
                  <a:pt x="88" y="289"/>
                </a:lnTo>
                <a:lnTo>
                  <a:pt x="246" y="384"/>
                </a:lnTo>
                <a:lnTo>
                  <a:pt x="249" y="394"/>
                </a:lnTo>
                <a:lnTo>
                  <a:pt x="254" y="399"/>
                </a:lnTo>
                <a:lnTo>
                  <a:pt x="264" y="399"/>
                </a:lnTo>
                <a:lnTo>
                  <a:pt x="271" y="400"/>
                </a:lnTo>
                <a:lnTo>
                  <a:pt x="274" y="405"/>
                </a:lnTo>
                <a:lnTo>
                  <a:pt x="281" y="407"/>
                </a:lnTo>
                <a:lnTo>
                  <a:pt x="286" y="410"/>
                </a:lnTo>
                <a:lnTo>
                  <a:pt x="286" y="414"/>
                </a:lnTo>
                <a:lnTo>
                  <a:pt x="283" y="420"/>
                </a:lnTo>
                <a:lnTo>
                  <a:pt x="284" y="424"/>
                </a:lnTo>
                <a:lnTo>
                  <a:pt x="291" y="425"/>
                </a:lnTo>
                <a:lnTo>
                  <a:pt x="301" y="424"/>
                </a:lnTo>
                <a:lnTo>
                  <a:pt x="311" y="422"/>
                </a:lnTo>
                <a:lnTo>
                  <a:pt x="311" y="422"/>
                </a:lnTo>
                <a:lnTo>
                  <a:pt x="311" y="422"/>
                </a:lnTo>
                <a:lnTo>
                  <a:pt x="347" y="414"/>
                </a:lnTo>
                <a:lnTo>
                  <a:pt x="377" y="389"/>
                </a:lnTo>
                <a:lnTo>
                  <a:pt x="487" y="327"/>
                </a:lnTo>
                <a:lnTo>
                  <a:pt x="487" y="327"/>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2" name="9Slide.vn 100">
            <a:extLst>
              <a:ext uri="{FF2B5EF4-FFF2-40B4-BE49-F238E27FC236}">
                <a16:creationId xmlns:a16="http://schemas.microsoft.com/office/drawing/2014/main" id="{ADC024D5-8F9C-4543-A1E9-C7F18296EDFB}"/>
              </a:ext>
            </a:extLst>
          </p:cNvPr>
          <p:cNvSpPr>
            <a:spLocks/>
          </p:cNvSpPr>
          <p:nvPr/>
        </p:nvSpPr>
        <p:spPr bwMode="auto">
          <a:xfrm>
            <a:off x="8654206" y="2619736"/>
            <a:ext cx="226704" cy="155877"/>
          </a:xfrm>
          <a:custGeom>
            <a:avLst/>
            <a:gdLst/>
            <a:ahLst/>
            <a:cxnLst>
              <a:cxn ang="0">
                <a:pos x="98" y="183"/>
              </a:cxn>
              <a:cxn ang="0">
                <a:pos x="115" y="170"/>
              </a:cxn>
              <a:cxn ang="0">
                <a:pos x="135" y="163"/>
              </a:cxn>
              <a:cxn ang="0">
                <a:pos x="146" y="161"/>
              </a:cxn>
              <a:cxn ang="0">
                <a:pos x="165" y="160"/>
              </a:cxn>
              <a:cxn ang="0">
                <a:pos x="211" y="135"/>
              </a:cxn>
              <a:cxn ang="0">
                <a:pos x="229" y="122"/>
              </a:cxn>
              <a:cxn ang="0">
                <a:pos x="231" y="108"/>
              </a:cxn>
              <a:cxn ang="0">
                <a:pos x="243" y="97"/>
              </a:cxn>
              <a:cxn ang="0">
                <a:pos x="276" y="95"/>
              </a:cxn>
              <a:cxn ang="0">
                <a:pos x="279" y="90"/>
              </a:cxn>
              <a:cxn ang="0">
                <a:pos x="279" y="82"/>
              </a:cxn>
              <a:cxn ang="0">
                <a:pos x="274" y="80"/>
              </a:cxn>
              <a:cxn ang="0">
                <a:pos x="269" y="75"/>
              </a:cxn>
              <a:cxn ang="0">
                <a:pos x="264" y="52"/>
              </a:cxn>
              <a:cxn ang="0">
                <a:pos x="264" y="40"/>
              </a:cxn>
              <a:cxn ang="0">
                <a:pos x="263" y="32"/>
              </a:cxn>
              <a:cxn ang="0">
                <a:pos x="259" y="25"/>
              </a:cxn>
              <a:cxn ang="0">
                <a:pos x="256" y="20"/>
              </a:cxn>
              <a:cxn ang="0">
                <a:pos x="239" y="19"/>
              </a:cxn>
              <a:cxn ang="0">
                <a:pos x="234" y="12"/>
              </a:cxn>
              <a:cxn ang="0">
                <a:pos x="233" y="12"/>
              </a:cxn>
              <a:cxn ang="0">
                <a:pos x="221" y="17"/>
              </a:cxn>
              <a:cxn ang="0">
                <a:pos x="209" y="15"/>
              </a:cxn>
              <a:cxn ang="0">
                <a:pos x="196" y="19"/>
              </a:cxn>
              <a:cxn ang="0">
                <a:pos x="185" y="10"/>
              </a:cxn>
              <a:cxn ang="0">
                <a:pos x="181" y="5"/>
              </a:cxn>
              <a:cxn ang="0">
                <a:pos x="181" y="2"/>
              </a:cxn>
              <a:cxn ang="0">
                <a:pos x="176" y="2"/>
              </a:cxn>
              <a:cxn ang="0">
                <a:pos x="170" y="4"/>
              </a:cxn>
              <a:cxn ang="0">
                <a:pos x="165" y="20"/>
              </a:cxn>
              <a:cxn ang="0">
                <a:pos x="158" y="35"/>
              </a:cxn>
              <a:cxn ang="0">
                <a:pos x="143" y="50"/>
              </a:cxn>
              <a:cxn ang="0">
                <a:pos x="136" y="53"/>
              </a:cxn>
              <a:cxn ang="0">
                <a:pos x="120" y="62"/>
              </a:cxn>
              <a:cxn ang="0">
                <a:pos x="108" y="68"/>
              </a:cxn>
              <a:cxn ang="0">
                <a:pos x="98" y="75"/>
              </a:cxn>
              <a:cxn ang="0">
                <a:pos x="92" y="90"/>
              </a:cxn>
              <a:cxn ang="0">
                <a:pos x="82" y="103"/>
              </a:cxn>
              <a:cxn ang="0">
                <a:pos x="75" y="118"/>
              </a:cxn>
              <a:cxn ang="0">
                <a:pos x="75" y="135"/>
              </a:cxn>
              <a:cxn ang="0">
                <a:pos x="80" y="140"/>
              </a:cxn>
              <a:cxn ang="0">
                <a:pos x="63" y="161"/>
              </a:cxn>
              <a:cxn ang="0">
                <a:pos x="55" y="175"/>
              </a:cxn>
              <a:cxn ang="0">
                <a:pos x="30" y="188"/>
              </a:cxn>
              <a:cxn ang="0">
                <a:pos x="0" y="200"/>
              </a:cxn>
              <a:cxn ang="0">
                <a:pos x="98" y="201"/>
              </a:cxn>
            </a:cxnLst>
            <a:rect l="0" t="0" r="r" b="b"/>
            <a:pathLst>
              <a:path w="283" h="201">
                <a:moveTo>
                  <a:pt x="98" y="201"/>
                </a:moveTo>
                <a:lnTo>
                  <a:pt x="98" y="183"/>
                </a:lnTo>
                <a:lnTo>
                  <a:pt x="110" y="175"/>
                </a:lnTo>
                <a:lnTo>
                  <a:pt x="115" y="170"/>
                </a:lnTo>
                <a:lnTo>
                  <a:pt x="121" y="165"/>
                </a:lnTo>
                <a:lnTo>
                  <a:pt x="135" y="163"/>
                </a:lnTo>
                <a:lnTo>
                  <a:pt x="141" y="163"/>
                </a:lnTo>
                <a:lnTo>
                  <a:pt x="146" y="161"/>
                </a:lnTo>
                <a:lnTo>
                  <a:pt x="155" y="161"/>
                </a:lnTo>
                <a:lnTo>
                  <a:pt x="165" y="160"/>
                </a:lnTo>
                <a:lnTo>
                  <a:pt x="185" y="150"/>
                </a:lnTo>
                <a:lnTo>
                  <a:pt x="211" y="135"/>
                </a:lnTo>
                <a:lnTo>
                  <a:pt x="228" y="125"/>
                </a:lnTo>
                <a:lnTo>
                  <a:pt x="229" y="122"/>
                </a:lnTo>
                <a:lnTo>
                  <a:pt x="229" y="113"/>
                </a:lnTo>
                <a:lnTo>
                  <a:pt x="231" y="108"/>
                </a:lnTo>
                <a:lnTo>
                  <a:pt x="236" y="105"/>
                </a:lnTo>
                <a:lnTo>
                  <a:pt x="243" y="97"/>
                </a:lnTo>
                <a:lnTo>
                  <a:pt x="248" y="95"/>
                </a:lnTo>
                <a:lnTo>
                  <a:pt x="276" y="95"/>
                </a:lnTo>
                <a:lnTo>
                  <a:pt x="279" y="92"/>
                </a:lnTo>
                <a:lnTo>
                  <a:pt x="279" y="90"/>
                </a:lnTo>
                <a:lnTo>
                  <a:pt x="283" y="83"/>
                </a:lnTo>
                <a:lnTo>
                  <a:pt x="279" y="82"/>
                </a:lnTo>
                <a:lnTo>
                  <a:pt x="278" y="82"/>
                </a:lnTo>
                <a:lnTo>
                  <a:pt x="274" y="80"/>
                </a:lnTo>
                <a:lnTo>
                  <a:pt x="271" y="80"/>
                </a:lnTo>
                <a:lnTo>
                  <a:pt x="269" y="75"/>
                </a:lnTo>
                <a:lnTo>
                  <a:pt x="266" y="68"/>
                </a:lnTo>
                <a:lnTo>
                  <a:pt x="264" y="52"/>
                </a:lnTo>
                <a:lnTo>
                  <a:pt x="264" y="49"/>
                </a:lnTo>
                <a:lnTo>
                  <a:pt x="264" y="40"/>
                </a:lnTo>
                <a:lnTo>
                  <a:pt x="263" y="34"/>
                </a:lnTo>
                <a:lnTo>
                  <a:pt x="263" y="32"/>
                </a:lnTo>
                <a:lnTo>
                  <a:pt x="263" y="29"/>
                </a:lnTo>
                <a:lnTo>
                  <a:pt x="259" y="25"/>
                </a:lnTo>
                <a:lnTo>
                  <a:pt x="258" y="22"/>
                </a:lnTo>
                <a:lnTo>
                  <a:pt x="256" y="20"/>
                </a:lnTo>
                <a:lnTo>
                  <a:pt x="253" y="20"/>
                </a:lnTo>
                <a:lnTo>
                  <a:pt x="239" y="19"/>
                </a:lnTo>
                <a:lnTo>
                  <a:pt x="236" y="15"/>
                </a:lnTo>
                <a:lnTo>
                  <a:pt x="234" y="12"/>
                </a:lnTo>
                <a:lnTo>
                  <a:pt x="233" y="12"/>
                </a:lnTo>
                <a:lnTo>
                  <a:pt x="233" y="12"/>
                </a:lnTo>
                <a:lnTo>
                  <a:pt x="228" y="15"/>
                </a:lnTo>
                <a:lnTo>
                  <a:pt x="221" y="17"/>
                </a:lnTo>
                <a:lnTo>
                  <a:pt x="213" y="15"/>
                </a:lnTo>
                <a:lnTo>
                  <a:pt x="209" y="15"/>
                </a:lnTo>
                <a:lnTo>
                  <a:pt x="205" y="17"/>
                </a:lnTo>
                <a:lnTo>
                  <a:pt x="196" y="19"/>
                </a:lnTo>
                <a:lnTo>
                  <a:pt x="191" y="17"/>
                </a:lnTo>
                <a:lnTo>
                  <a:pt x="185" y="10"/>
                </a:lnTo>
                <a:lnTo>
                  <a:pt x="181" y="9"/>
                </a:lnTo>
                <a:lnTo>
                  <a:pt x="181" y="5"/>
                </a:lnTo>
                <a:lnTo>
                  <a:pt x="181" y="4"/>
                </a:lnTo>
                <a:lnTo>
                  <a:pt x="181" y="2"/>
                </a:lnTo>
                <a:lnTo>
                  <a:pt x="180" y="0"/>
                </a:lnTo>
                <a:lnTo>
                  <a:pt x="176" y="2"/>
                </a:lnTo>
                <a:lnTo>
                  <a:pt x="173" y="4"/>
                </a:lnTo>
                <a:lnTo>
                  <a:pt x="170" y="4"/>
                </a:lnTo>
                <a:lnTo>
                  <a:pt x="165" y="7"/>
                </a:lnTo>
                <a:lnTo>
                  <a:pt x="165" y="20"/>
                </a:lnTo>
                <a:lnTo>
                  <a:pt x="160" y="25"/>
                </a:lnTo>
                <a:lnTo>
                  <a:pt x="158" y="35"/>
                </a:lnTo>
                <a:lnTo>
                  <a:pt x="155" y="40"/>
                </a:lnTo>
                <a:lnTo>
                  <a:pt x="143" y="50"/>
                </a:lnTo>
                <a:lnTo>
                  <a:pt x="141" y="50"/>
                </a:lnTo>
                <a:lnTo>
                  <a:pt x="136" y="53"/>
                </a:lnTo>
                <a:lnTo>
                  <a:pt x="126" y="55"/>
                </a:lnTo>
                <a:lnTo>
                  <a:pt x="120" y="62"/>
                </a:lnTo>
                <a:lnTo>
                  <a:pt x="118" y="62"/>
                </a:lnTo>
                <a:lnTo>
                  <a:pt x="108" y="68"/>
                </a:lnTo>
                <a:lnTo>
                  <a:pt x="102" y="70"/>
                </a:lnTo>
                <a:lnTo>
                  <a:pt x="98" y="75"/>
                </a:lnTo>
                <a:lnTo>
                  <a:pt x="88" y="82"/>
                </a:lnTo>
                <a:lnTo>
                  <a:pt x="92" y="90"/>
                </a:lnTo>
                <a:lnTo>
                  <a:pt x="92" y="95"/>
                </a:lnTo>
                <a:lnTo>
                  <a:pt x="82" y="103"/>
                </a:lnTo>
                <a:lnTo>
                  <a:pt x="75" y="115"/>
                </a:lnTo>
                <a:lnTo>
                  <a:pt x="75" y="118"/>
                </a:lnTo>
                <a:lnTo>
                  <a:pt x="78" y="127"/>
                </a:lnTo>
                <a:lnTo>
                  <a:pt x="75" y="135"/>
                </a:lnTo>
                <a:lnTo>
                  <a:pt x="78" y="137"/>
                </a:lnTo>
                <a:lnTo>
                  <a:pt x="80" y="140"/>
                </a:lnTo>
                <a:lnTo>
                  <a:pt x="78" y="147"/>
                </a:lnTo>
                <a:lnTo>
                  <a:pt x="63" y="161"/>
                </a:lnTo>
                <a:lnTo>
                  <a:pt x="62" y="168"/>
                </a:lnTo>
                <a:lnTo>
                  <a:pt x="55" y="175"/>
                </a:lnTo>
                <a:lnTo>
                  <a:pt x="47" y="175"/>
                </a:lnTo>
                <a:lnTo>
                  <a:pt x="30" y="188"/>
                </a:lnTo>
                <a:lnTo>
                  <a:pt x="7" y="193"/>
                </a:lnTo>
                <a:lnTo>
                  <a:pt x="0" y="200"/>
                </a:lnTo>
                <a:lnTo>
                  <a:pt x="98" y="201"/>
                </a:lnTo>
                <a:lnTo>
                  <a:pt x="98" y="201"/>
                </a:lnTo>
                <a:lnTo>
                  <a:pt x="98" y="20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3" name="9Slide.vn 101">
            <a:extLst>
              <a:ext uri="{FF2B5EF4-FFF2-40B4-BE49-F238E27FC236}">
                <a16:creationId xmlns:a16="http://schemas.microsoft.com/office/drawing/2014/main" id="{D91A1D7E-4006-402A-BC80-1D3F50694CF0}"/>
              </a:ext>
            </a:extLst>
          </p:cNvPr>
          <p:cNvSpPr>
            <a:spLocks/>
          </p:cNvSpPr>
          <p:nvPr/>
        </p:nvSpPr>
        <p:spPr bwMode="auto">
          <a:xfrm>
            <a:off x="8573815" y="2774055"/>
            <a:ext cx="159175" cy="113791"/>
          </a:xfrm>
          <a:custGeom>
            <a:avLst/>
            <a:gdLst/>
            <a:ahLst/>
            <a:cxnLst>
              <a:cxn ang="0">
                <a:pos x="197" y="8"/>
              </a:cxn>
              <a:cxn ang="0">
                <a:pos x="197" y="1"/>
              </a:cxn>
              <a:cxn ang="0">
                <a:pos x="99" y="0"/>
              </a:cxn>
              <a:cxn ang="0">
                <a:pos x="91" y="11"/>
              </a:cxn>
              <a:cxn ang="0">
                <a:pos x="91" y="21"/>
              </a:cxn>
              <a:cxn ang="0">
                <a:pos x="86" y="21"/>
              </a:cxn>
              <a:cxn ang="0">
                <a:pos x="69" y="28"/>
              </a:cxn>
              <a:cxn ang="0">
                <a:pos x="68" y="33"/>
              </a:cxn>
              <a:cxn ang="0">
                <a:pos x="61" y="36"/>
              </a:cxn>
              <a:cxn ang="0">
                <a:pos x="63" y="41"/>
              </a:cxn>
              <a:cxn ang="0">
                <a:pos x="48" y="61"/>
              </a:cxn>
              <a:cxn ang="0">
                <a:pos x="48" y="68"/>
              </a:cxn>
              <a:cxn ang="0">
                <a:pos x="36" y="78"/>
              </a:cxn>
              <a:cxn ang="0">
                <a:pos x="33" y="79"/>
              </a:cxn>
              <a:cxn ang="0">
                <a:pos x="26" y="91"/>
              </a:cxn>
              <a:cxn ang="0">
                <a:pos x="26" y="94"/>
              </a:cxn>
              <a:cxn ang="0">
                <a:pos x="18" y="106"/>
              </a:cxn>
              <a:cxn ang="0">
                <a:pos x="16" y="108"/>
              </a:cxn>
              <a:cxn ang="0">
                <a:pos x="19" y="109"/>
              </a:cxn>
              <a:cxn ang="0">
                <a:pos x="16" y="111"/>
              </a:cxn>
              <a:cxn ang="0">
                <a:pos x="8" y="124"/>
              </a:cxn>
              <a:cxn ang="0">
                <a:pos x="5" y="124"/>
              </a:cxn>
              <a:cxn ang="0">
                <a:pos x="1" y="128"/>
              </a:cxn>
              <a:cxn ang="0">
                <a:pos x="1" y="134"/>
              </a:cxn>
              <a:cxn ang="0">
                <a:pos x="0" y="138"/>
              </a:cxn>
              <a:cxn ang="0">
                <a:pos x="0" y="146"/>
              </a:cxn>
              <a:cxn ang="0">
                <a:pos x="96" y="144"/>
              </a:cxn>
              <a:cxn ang="0">
                <a:pos x="96" y="104"/>
              </a:cxn>
              <a:cxn ang="0">
                <a:pos x="99" y="99"/>
              </a:cxn>
              <a:cxn ang="0">
                <a:pos x="104" y="96"/>
              </a:cxn>
              <a:cxn ang="0">
                <a:pos x="109" y="94"/>
              </a:cxn>
              <a:cxn ang="0">
                <a:pos x="119" y="94"/>
              </a:cxn>
              <a:cxn ang="0">
                <a:pos x="119" y="36"/>
              </a:cxn>
              <a:cxn ang="0">
                <a:pos x="196" y="38"/>
              </a:cxn>
              <a:cxn ang="0">
                <a:pos x="197" y="8"/>
              </a:cxn>
              <a:cxn ang="0">
                <a:pos x="197" y="8"/>
              </a:cxn>
            </a:cxnLst>
            <a:rect l="0" t="0" r="r" b="b"/>
            <a:pathLst>
              <a:path w="197" h="146">
                <a:moveTo>
                  <a:pt x="197" y="8"/>
                </a:moveTo>
                <a:lnTo>
                  <a:pt x="197" y="1"/>
                </a:lnTo>
                <a:lnTo>
                  <a:pt x="99" y="0"/>
                </a:lnTo>
                <a:lnTo>
                  <a:pt x="91" y="11"/>
                </a:lnTo>
                <a:lnTo>
                  <a:pt x="91" y="21"/>
                </a:lnTo>
                <a:lnTo>
                  <a:pt x="86" y="21"/>
                </a:lnTo>
                <a:lnTo>
                  <a:pt x="69" y="28"/>
                </a:lnTo>
                <a:lnTo>
                  <a:pt x="68" y="33"/>
                </a:lnTo>
                <a:lnTo>
                  <a:pt x="61" y="36"/>
                </a:lnTo>
                <a:lnTo>
                  <a:pt x="63" y="41"/>
                </a:lnTo>
                <a:lnTo>
                  <a:pt x="48" y="61"/>
                </a:lnTo>
                <a:lnTo>
                  <a:pt x="48" y="68"/>
                </a:lnTo>
                <a:lnTo>
                  <a:pt x="36" y="78"/>
                </a:lnTo>
                <a:lnTo>
                  <a:pt x="33" y="79"/>
                </a:lnTo>
                <a:lnTo>
                  <a:pt x="26" y="91"/>
                </a:lnTo>
                <a:lnTo>
                  <a:pt x="26" y="94"/>
                </a:lnTo>
                <a:lnTo>
                  <a:pt x="18" y="106"/>
                </a:lnTo>
                <a:lnTo>
                  <a:pt x="16" y="108"/>
                </a:lnTo>
                <a:lnTo>
                  <a:pt x="19" y="109"/>
                </a:lnTo>
                <a:lnTo>
                  <a:pt x="16" y="111"/>
                </a:lnTo>
                <a:lnTo>
                  <a:pt x="8" y="124"/>
                </a:lnTo>
                <a:lnTo>
                  <a:pt x="5" y="124"/>
                </a:lnTo>
                <a:lnTo>
                  <a:pt x="1" y="128"/>
                </a:lnTo>
                <a:lnTo>
                  <a:pt x="1" y="134"/>
                </a:lnTo>
                <a:lnTo>
                  <a:pt x="0" y="138"/>
                </a:lnTo>
                <a:lnTo>
                  <a:pt x="0" y="146"/>
                </a:lnTo>
                <a:lnTo>
                  <a:pt x="96" y="144"/>
                </a:lnTo>
                <a:lnTo>
                  <a:pt x="96" y="104"/>
                </a:lnTo>
                <a:lnTo>
                  <a:pt x="99" y="99"/>
                </a:lnTo>
                <a:lnTo>
                  <a:pt x="104" y="96"/>
                </a:lnTo>
                <a:lnTo>
                  <a:pt x="109" y="94"/>
                </a:lnTo>
                <a:lnTo>
                  <a:pt x="119" y="94"/>
                </a:lnTo>
                <a:lnTo>
                  <a:pt x="119" y="36"/>
                </a:lnTo>
                <a:lnTo>
                  <a:pt x="196" y="38"/>
                </a:lnTo>
                <a:lnTo>
                  <a:pt x="197" y="8"/>
                </a:lnTo>
                <a:lnTo>
                  <a:pt x="197" y="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4" name="9Slide.vn 102">
            <a:extLst>
              <a:ext uri="{FF2B5EF4-FFF2-40B4-BE49-F238E27FC236}">
                <a16:creationId xmlns:a16="http://schemas.microsoft.com/office/drawing/2014/main" id="{81FD6DBC-C3FC-43FF-BACA-F69FD62B86C4}"/>
              </a:ext>
            </a:extLst>
          </p:cNvPr>
          <p:cNvSpPr>
            <a:spLocks/>
          </p:cNvSpPr>
          <p:nvPr/>
        </p:nvSpPr>
        <p:spPr bwMode="auto">
          <a:xfrm>
            <a:off x="8572207" y="2780290"/>
            <a:ext cx="231528" cy="222904"/>
          </a:xfrm>
          <a:custGeom>
            <a:avLst/>
            <a:gdLst/>
            <a:ahLst/>
            <a:cxnLst>
              <a:cxn ang="0">
                <a:pos x="98" y="136"/>
              </a:cxn>
              <a:cxn ang="0">
                <a:pos x="101" y="91"/>
              </a:cxn>
              <a:cxn ang="0">
                <a:pos x="111" y="86"/>
              </a:cxn>
              <a:cxn ang="0">
                <a:pos x="121" y="28"/>
              </a:cxn>
              <a:cxn ang="0">
                <a:pos x="199" y="0"/>
              </a:cxn>
              <a:cxn ang="0">
                <a:pos x="287" y="53"/>
              </a:cxn>
              <a:cxn ang="0">
                <a:pos x="257" y="53"/>
              </a:cxn>
              <a:cxn ang="0">
                <a:pos x="284" y="251"/>
              </a:cxn>
              <a:cxn ang="0">
                <a:pos x="189" y="271"/>
              </a:cxn>
              <a:cxn ang="0">
                <a:pos x="184" y="266"/>
              </a:cxn>
              <a:cxn ang="0">
                <a:pos x="178" y="271"/>
              </a:cxn>
              <a:cxn ang="0">
                <a:pos x="174" y="261"/>
              </a:cxn>
              <a:cxn ang="0">
                <a:pos x="156" y="264"/>
              </a:cxn>
              <a:cxn ang="0">
                <a:pos x="148" y="274"/>
              </a:cxn>
              <a:cxn ang="0">
                <a:pos x="143" y="261"/>
              </a:cxn>
              <a:cxn ang="0">
                <a:pos x="129" y="262"/>
              </a:cxn>
              <a:cxn ang="0">
                <a:pos x="129" y="274"/>
              </a:cxn>
              <a:cxn ang="0">
                <a:pos x="119" y="281"/>
              </a:cxn>
              <a:cxn ang="0">
                <a:pos x="114" y="284"/>
              </a:cxn>
              <a:cxn ang="0">
                <a:pos x="106" y="277"/>
              </a:cxn>
              <a:cxn ang="0">
                <a:pos x="101" y="271"/>
              </a:cxn>
              <a:cxn ang="0">
                <a:pos x="95" y="266"/>
              </a:cxn>
              <a:cxn ang="0">
                <a:pos x="90" y="256"/>
              </a:cxn>
              <a:cxn ang="0">
                <a:pos x="83" y="254"/>
              </a:cxn>
              <a:cxn ang="0">
                <a:pos x="78" y="256"/>
              </a:cxn>
              <a:cxn ang="0">
                <a:pos x="75" y="252"/>
              </a:cxn>
              <a:cxn ang="0">
                <a:pos x="63" y="244"/>
              </a:cxn>
              <a:cxn ang="0">
                <a:pos x="46" y="241"/>
              </a:cxn>
              <a:cxn ang="0">
                <a:pos x="21" y="247"/>
              </a:cxn>
              <a:cxn ang="0">
                <a:pos x="13" y="252"/>
              </a:cxn>
              <a:cxn ang="0">
                <a:pos x="10" y="246"/>
              </a:cxn>
              <a:cxn ang="0">
                <a:pos x="20" y="224"/>
              </a:cxn>
              <a:cxn ang="0">
                <a:pos x="16" y="186"/>
              </a:cxn>
              <a:cxn ang="0">
                <a:pos x="13" y="174"/>
              </a:cxn>
              <a:cxn ang="0">
                <a:pos x="18" y="168"/>
              </a:cxn>
              <a:cxn ang="0">
                <a:pos x="18" y="159"/>
              </a:cxn>
              <a:cxn ang="0">
                <a:pos x="10" y="153"/>
              </a:cxn>
              <a:cxn ang="0">
                <a:pos x="5" y="146"/>
              </a:cxn>
              <a:cxn ang="0">
                <a:pos x="0" y="143"/>
              </a:cxn>
              <a:cxn ang="0">
                <a:pos x="2" y="138"/>
              </a:cxn>
            </a:cxnLst>
            <a:rect l="0" t="0" r="r" b="b"/>
            <a:pathLst>
              <a:path w="287" h="284">
                <a:moveTo>
                  <a:pt x="2" y="138"/>
                </a:moveTo>
                <a:lnTo>
                  <a:pt x="98" y="136"/>
                </a:lnTo>
                <a:lnTo>
                  <a:pt x="98" y="96"/>
                </a:lnTo>
                <a:lnTo>
                  <a:pt x="101" y="91"/>
                </a:lnTo>
                <a:lnTo>
                  <a:pt x="106" y="88"/>
                </a:lnTo>
                <a:lnTo>
                  <a:pt x="111" y="86"/>
                </a:lnTo>
                <a:lnTo>
                  <a:pt x="121" y="86"/>
                </a:lnTo>
                <a:lnTo>
                  <a:pt x="121" y="28"/>
                </a:lnTo>
                <a:lnTo>
                  <a:pt x="198" y="30"/>
                </a:lnTo>
                <a:lnTo>
                  <a:pt x="199" y="0"/>
                </a:lnTo>
                <a:lnTo>
                  <a:pt x="287" y="53"/>
                </a:lnTo>
                <a:lnTo>
                  <a:pt x="287" y="53"/>
                </a:lnTo>
                <a:lnTo>
                  <a:pt x="287" y="53"/>
                </a:lnTo>
                <a:lnTo>
                  <a:pt x="257" y="53"/>
                </a:lnTo>
                <a:lnTo>
                  <a:pt x="276" y="246"/>
                </a:lnTo>
                <a:lnTo>
                  <a:pt x="284" y="251"/>
                </a:lnTo>
                <a:lnTo>
                  <a:pt x="276" y="271"/>
                </a:lnTo>
                <a:lnTo>
                  <a:pt x="189" y="271"/>
                </a:lnTo>
                <a:lnTo>
                  <a:pt x="188" y="269"/>
                </a:lnTo>
                <a:lnTo>
                  <a:pt x="184" y="266"/>
                </a:lnTo>
                <a:lnTo>
                  <a:pt x="181" y="266"/>
                </a:lnTo>
                <a:lnTo>
                  <a:pt x="178" y="271"/>
                </a:lnTo>
                <a:lnTo>
                  <a:pt x="174" y="267"/>
                </a:lnTo>
                <a:lnTo>
                  <a:pt x="174" y="261"/>
                </a:lnTo>
                <a:lnTo>
                  <a:pt x="168" y="259"/>
                </a:lnTo>
                <a:lnTo>
                  <a:pt x="156" y="264"/>
                </a:lnTo>
                <a:lnTo>
                  <a:pt x="149" y="274"/>
                </a:lnTo>
                <a:lnTo>
                  <a:pt x="148" y="274"/>
                </a:lnTo>
                <a:lnTo>
                  <a:pt x="143" y="266"/>
                </a:lnTo>
                <a:lnTo>
                  <a:pt x="143" y="261"/>
                </a:lnTo>
                <a:lnTo>
                  <a:pt x="138" y="261"/>
                </a:lnTo>
                <a:lnTo>
                  <a:pt x="129" y="262"/>
                </a:lnTo>
                <a:lnTo>
                  <a:pt x="129" y="271"/>
                </a:lnTo>
                <a:lnTo>
                  <a:pt x="129" y="274"/>
                </a:lnTo>
                <a:lnTo>
                  <a:pt x="128" y="281"/>
                </a:lnTo>
                <a:lnTo>
                  <a:pt x="119" y="281"/>
                </a:lnTo>
                <a:lnTo>
                  <a:pt x="114" y="284"/>
                </a:lnTo>
                <a:lnTo>
                  <a:pt x="114" y="284"/>
                </a:lnTo>
                <a:lnTo>
                  <a:pt x="113" y="281"/>
                </a:lnTo>
                <a:lnTo>
                  <a:pt x="106" y="277"/>
                </a:lnTo>
                <a:lnTo>
                  <a:pt x="101" y="276"/>
                </a:lnTo>
                <a:lnTo>
                  <a:pt x="101" y="271"/>
                </a:lnTo>
                <a:lnTo>
                  <a:pt x="95" y="271"/>
                </a:lnTo>
                <a:lnTo>
                  <a:pt x="95" y="266"/>
                </a:lnTo>
                <a:lnTo>
                  <a:pt x="90" y="261"/>
                </a:lnTo>
                <a:lnTo>
                  <a:pt x="90" y="256"/>
                </a:lnTo>
                <a:lnTo>
                  <a:pt x="88" y="254"/>
                </a:lnTo>
                <a:lnTo>
                  <a:pt x="83" y="254"/>
                </a:lnTo>
                <a:lnTo>
                  <a:pt x="81" y="254"/>
                </a:lnTo>
                <a:lnTo>
                  <a:pt x="78" y="256"/>
                </a:lnTo>
                <a:lnTo>
                  <a:pt x="75" y="254"/>
                </a:lnTo>
                <a:lnTo>
                  <a:pt x="75" y="252"/>
                </a:lnTo>
                <a:lnTo>
                  <a:pt x="70" y="246"/>
                </a:lnTo>
                <a:lnTo>
                  <a:pt x="63" y="244"/>
                </a:lnTo>
                <a:lnTo>
                  <a:pt x="51" y="241"/>
                </a:lnTo>
                <a:lnTo>
                  <a:pt x="46" y="241"/>
                </a:lnTo>
                <a:lnTo>
                  <a:pt x="35" y="246"/>
                </a:lnTo>
                <a:lnTo>
                  <a:pt x="21" y="247"/>
                </a:lnTo>
                <a:lnTo>
                  <a:pt x="16" y="252"/>
                </a:lnTo>
                <a:lnTo>
                  <a:pt x="13" y="252"/>
                </a:lnTo>
                <a:lnTo>
                  <a:pt x="8" y="254"/>
                </a:lnTo>
                <a:lnTo>
                  <a:pt x="10" y="246"/>
                </a:lnTo>
                <a:lnTo>
                  <a:pt x="15" y="233"/>
                </a:lnTo>
                <a:lnTo>
                  <a:pt x="20" y="224"/>
                </a:lnTo>
                <a:lnTo>
                  <a:pt x="21" y="209"/>
                </a:lnTo>
                <a:lnTo>
                  <a:pt x="16" y="186"/>
                </a:lnTo>
                <a:lnTo>
                  <a:pt x="10" y="176"/>
                </a:lnTo>
                <a:lnTo>
                  <a:pt x="13" y="174"/>
                </a:lnTo>
                <a:lnTo>
                  <a:pt x="16" y="174"/>
                </a:lnTo>
                <a:lnTo>
                  <a:pt x="18" y="168"/>
                </a:lnTo>
                <a:lnTo>
                  <a:pt x="16" y="163"/>
                </a:lnTo>
                <a:lnTo>
                  <a:pt x="18" y="159"/>
                </a:lnTo>
                <a:lnTo>
                  <a:pt x="11" y="151"/>
                </a:lnTo>
                <a:lnTo>
                  <a:pt x="10" y="153"/>
                </a:lnTo>
                <a:lnTo>
                  <a:pt x="7" y="151"/>
                </a:lnTo>
                <a:lnTo>
                  <a:pt x="5" y="146"/>
                </a:lnTo>
                <a:lnTo>
                  <a:pt x="0" y="151"/>
                </a:lnTo>
                <a:lnTo>
                  <a:pt x="0" y="143"/>
                </a:lnTo>
                <a:lnTo>
                  <a:pt x="2" y="138"/>
                </a:lnTo>
                <a:lnTo>
                  <a:pt x="2" y="13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5" name="9Slide.vn 103">
            <a:extLst>
              <a:ext uri="{FF2B5EF4-FFF2-40B4-BE49-F238E27FC236}">
                <a16:creationId xmlns:a16="http://schemas.microsoft.com/office/drawing/2014/main" id="{D5ED3BF6-59F2-4401-A27F-8AA0F3273A3A}"/>
              </a:ext>
            </a:extLst>
          </p:cNvPr>
          <p:cNvSpPr>
            <a:spLocks/>
          </p:cNvSpPr>
          <p:nvPr/>
        </p:nvSpPr>
        <p:spPr bwMode="auto">
          <a:xfrm>
            <a:off x="8663853" y="2822376"/>
            <a:ext cx="318351" cy="258756"/>
          </a:xfrm>
          <a:custGeom>
            <a:avLst/>
            <a:gdLst/>
            <a:ahLst/>
            <a:cxnLst>
              <a:cxn ang="0">
                <a:pos x="14" y="228"/>
              </a:cxn>
              <a:cxn ang="0">
                <a:pos x="15" y="209"/>
              </a:cxn>
              <a:cxn ang="0">
                <a:pos x="29" y="213"/>
              </a:cxn>
              <a:cxn ang="0">
                <a:pos x="42" y="211"/>
              </a:cxn>
              <a:cxn ang="0">
                <a:pos x="60" y="214"/>
              </a:cxn>
              <a:cxn ang="0">
                <a:pos x="70" y="213"/>
              </a:cxn>
              <a:cxn ang="0">
                <a:pos x="162" y="218"/>
              </a:cxn>
              <a:cxn ang="0">
                <a:pos x="143" y="0"/>
              </a:cxn>
              <a:cxn ang="0">
                <a:pos x="334" y="105"/>
              </a:cxn>
              <a:cxn ang="0">
                <a:pos x="356" y="111"/>
              </a:cxn>
              <a:cxn ang="0">
                <a:pos x="371" y="121"/>
              </a:cxn>
              <a:cxn ang="0">
                <a:pos x="369" y="135"/>
              </a:cxn>
              <a:cxn ang="0">
                <a:pos x="396" y="133"/>
              </a:cxn>
              <a:cxn ang="0">
                <a:pos x="392" y="194"/>
              </a:cxn>
              <a:cxn ang="0">
                <a:pos x="386" y="209"/>
              </a:cxn>
              <a:cxn ang="0">
                <a:pos x="359" y="219"/>
              </a:cxn>
              <a:cxn ang="0">
                <a:pos x="338" y="223"/>
              </a:cxn>
              <a:cxn ang="0">
                <a:pos x="309" y="228"/>
              </a:cxn>
              <a:cxn ang="0">
                <a:pos x="301" y="226"/>
              </a:cxn>
              <a:cxn ang="0">
                <a:pos x="283" y="224"/>
              </a:cxn>
              <a:cxn ang="0">
                <a:pos x="258" y="234"/>
              </a:cxn>
              <a:cxn ang="0">
                <a:pos x="225" y="256"/>
              </a:cxn>
              <a:cxn ang="0">
                <a:pos x="201" y="259"/>
              </a:cxn>
              <a:cxn ang="0">
                <a:pos x="192" y="271"/>
              </a:cxn>
              <a:cxn ang="0">
                <a:pos x="180" y="292"/>
              </a:cxn>
              <a:cxn ang="0">
                <a:pos x="172" y="304"/>
              </a:cxn>
              <a:cxn ang="0">
                <a:pos x="167" y="316"/>
              </a:cxn>
              <a:cxn ang="0">
                <a:pos x="165" y="326"/>
              </a:cxn>
              <a:cxn ang="0">
                <a:pos x="150" y="327"/>
              </a:cxn>
              <a:cxn ang="0">
                <a:pos x="137" y="326"/>
              </a:cxn>
              <a:cxn ang="0">
                <a:pos x="125" y="329"/>
              </a:cxn>
              <a:cxn ang="0">
                <a:pos x="110" y="331"/>
              </a:cxn>
              <a:cxn ang="0">
                <a:pos x="100" y="326"/>
              </a:cxn>
              <a:cxn ang="0">
                <a:pos x="98" y="316"/>
              </a:cxn>
              <a:cxn ang="0">
                <a:pos x="89" y="319"/>
              </a:cxn>
              <a:cxn ang="0">
                <a:pos x="95" y="306"/>
              </a:cxn>
              <a:cxn ang="0">
                <a:pos x="89" y="296"/>
              </a:cxn>
              <a:cxn ang="0">
                <a:pos x="80" y="286"/>
              </a:cxn>
              <a:cxn ang="0">
                <a:pos x="69" y="286"/>
              </a:cxn>
              <a:cxn ang="0">
                <a:pos x="55" y="292"/>
              </a:cxn>
              <a:cxn ang="0">
                <a:pos x="39" y="292"/>
              </a:cxn>
              <a:cxn ang="0">
                <a:pos x="27" y="292"/>
              </a:cxn>
              <a:cxn ang="0">
                <a:pos x="29" y="286"/>
              </a:cxn>
              <a:cxn ang="0">
                <a:pos x="24" y="276"/>
              </a:cxn>
              <a:cxn ang="0">
                <a:pos x="20" y="268"/>
              </a:cxn>
              <a:cxn ang="0">
                <a:pos x="12" y="263"/>
              </a:cxn>
              <a:cxn ang="0">
                <a:pos x="2" y="249"/>
              </a:cxn>
              <a:cxn ang="0">
                <a:pos x="4" y="234"/>
              </a:cxn>
            </a:cxnLst>
            <a:rect l="0" t="0" r="r" b="b"/>
            <a:pathLst>
              <a:path w="396" h="332">
                <a:moveTo>
                  <a:pt x="0" y="231"/>
                </a:moveTo>
                <a:lnTo>
                  <a:pt x="5" y="228"/>
                </a:lnTo>
                <a:lnTo>
                  <a:pt x="14" y="228"/>
                </a:lnTo>
                <a:lnTo>
                  <a:pt x="15" y="221"/>
                </a:lnTo>
                <a:lnTo>
                  <a:pt x="15" y="218"/>
                </a:lnTo>
                <a:lnTo>
                  <a:pt x="15" y="209"/>
                </a:lnTo>
                <a:lnTo>
                  <a:pt x="24" y="208"/>
                </a:lnTo>
                <a:lnTo>
                  <a:pt x="29" y="208"/>
                </a:lnTo>
                <a:lnTo>
                  <a:pt x="29" y="213"/>
                </a:lnTo>
                <a:lnTo>
                  <a:pt x="34" y="221"/>
                </a:lnTo>
                <a:lnTo>
                  <a:pt x="35" y="221"/>
                </a:lnTo>
                <a:lnTo>
                  <a:pt x="42" y="211"/>
                </a:lnTo>
                <a:lnTo>
                  <a:pt x="54" y="206"/>
                </a:lnTo>
                <a:lnTo>
                  <a:pt x="60" y="208"/>
                </a:lnTo>
                <a:lnTo>
                  <a:pt x="60" y="214"/>
                </a:lnTo>
                <a:lnTo>
                  <a:pt x="64" y="218"/>
                </a:lnTo>
                <a:lnTo>
                  <a:pt x="67" y="213"/>
                </a:lnTo>
                <a:lnTo>
                  <a:pt x="70" y="213"/>
                </a:lnTo>
                <a:lnTo>
                  <a:pt x="74" y="216"/>
                </a:lnTo>
                <a:lnTo>
                  <a:pt x="75" y="218"/>
                </a:lnTo>
                <a:lnTo>
                  <a:pt x="162" y="218"/>
                </a:lnTo>
                <a:lnTo>
                  <a:pt x="170" y="198"/>
                </a:lnTo>
                <a:lnTo>
                  <a:pt x="162" y="193"/>
                </a:lnTo>
                <a:lnTo>
                  <a:pt x="143" y="0"/>
                </a:lnTo>
                <a:lnTo>
                  <a:pt x="173" y="0"/>
                </a:lnTo>
                <a:lnTo>
                  <a:pt x="331" y="95"/>
                </a:lnTo>
                <a:lnTo>
                  <a:pt x="334" y="105"/>
                </a:lnTo>
                <a:lnTo>
                  <a:pt x="339" y="110"/>
                </a:lnTo>
                <a:lnTo>
                  <a:pt x="349" y="110"/>
                </a:lnTo>
                <a:lnTo>
                  <a:pt x="356" y="111"/>
                </a:lnTo>
                <a:lnTo>
                  <a:pt x="359" y="116"/>
                </a:lnTo>
                <a:lnTo>
                  <a:pt x="366" y="118"/>
                </a:lnTo>
                <a:lnTo>
                  <a:pt x="371" y="121"/>
                </a:lnTo>
                <a:lnTo>
                  <a:pt x="371" y="125"/>
                </a:lnTo>
                <a:lnTo>
                  <a:pt x="368" y="131"/>
                </a:lnTo>
                <a:lnTo>
                  <a:pt x="369" y="135"/>
                </a:lnTo>
                <a:lnTo>
                  <a:pt x="376" y="136"/>
                </a:lnTo>
                <a:lnTo>
                  <a:pt x="386" y="135"/>
                </a:lnTo>
                <a:lnTo>
                  <a:pt x="396" y="133"/>
                </a:lnTo>
                <a:lnTo>
                  <a:pt x="396" y="133"/>
                </a:lnTo>
                <a:lnTo>
                  <a:pt x="394" y="175"/>
                </a:lnTo>
                <a:lnTo>
                  <a:pt x="392" y="194"/>
                </a:lnTo>
                <a:lnTo>
                  <a:pt x="389" y="198"/>
                </a:lnTo>
                <a:lnTo>
                  <a:pt x="388" y="204"/>
                </a:lnTo>
                <a:lnTo>
                  <a:pt x="386" y="209"/>
                </a:lnTo>
                <a:lnTo>
                  <a:pt x="374" y="216"/>
                </a:lnTo>
                <a:lnTo>
                  <a:pt x="368" y="219"/>
                </a:lnTo>
                <a:lnTo>
                  <a:pt x="359" y="219"/>
                </a:lnTo>
                <a:lnTo>
                  <a:pt x="353" y="223"/>
                </a:lnTo>
                <a:lnTo>
                  <a:pt x="348" y="223"/>
                </a:lnTo>
                <a:lnTo>
                  <a:pt x="338" y="223"/>
                </a:lnTo>
                <a:lnTo>
                  <a:pt x="331" y="226"/>
                </a:lnTo>
                <a:lnTo>
                  <a:pt x="326" y="226"/>
                </a:lnTo>
                <a:lnTo>
                  <a:pt x="309" y="228"/>
                </a:lnTo>
                <a:lnTo>
                  <a:pt x="303" y="226"/>
                </a:lnTo>
                <a:lnTo>
                  <a:pt x="303" y="228"/>
                </a:lnTo>
                <a:lnTo>
                  <a:pt x="301" y="226"/>
                </a:lnTo>
                <a:lnTo>
                  <a:pt x="296" y="226"/>
                </a:lnTo>
                <a:lnTo>
                  <a:pt x="290" y="223"/>
                </a:lnTo>
                <a:lnTo>
                  <a:pt x="283" y="224"/>
                </a:lnTo>
                <a:lnTo>
                  <a:pt x="271" y="226"/>
                </a:lnTo>
                <a:lnTo>
                  <a:pt x="265" y="229"/>
                </a:lnTo>
                <a:lnTo>
                  <a:pt x="258" y="234"/>
                </a:lnTo>
                <a:lnTo>
                  <a:pt x="240" y="243"/>
                </a:lnTo>
                <a:lnTo>
                  <a:pt x="226" y="251"/>
                </a:lnTo>
                <a:lnTo>
                  <a:pt x="225" y="256"/>
                </a:lnTo>
                <a:lnTo>
                  <a:pt x="211" y="259"/>
                </a:lnTo>
                <a:lnTo>
                  <a:pt x="210" y="259"/>
                </a:lnTo>
                <a:lnTo>
                  <a:pt x="201" y="259"/>
                </a:lnTo>
                <a:lnTo>
                  <a:pt x="201" y="261"/>
                </a:lnTo>
                <a:lnTo>
                  <a:pt x="198" y="263"/>
                </a:lnTo>
                <a:lnTo>
                  <a:pt x="192" y="271"/>
                </a:lnTo>
                <a:lnTo>
                  <a:pt x="192" y="274"/>
                </a:lnTo>
                <a:lnTo>
                  <a:pt x="187" y="281"/>
                </a:lnTo>
                <a:lnTo>
                  <a:pt x="180" y="292"/>
                </a:lnTo>
                <a:lnTo>
                  <a:pt x="173" y="296"/>
                </a:lnTo>
                <a:lnTo>
                  <a:pt x="170" y="299"/>
                </a:lnTo>
                <a:lnTo>
                  <a:pt x="172" y="304"/>
                </a:lnTo>
                <a:lnTo>
                  <a:pt x="172" y="311"/>
                </a:lnTo>
                <a:lnTo>
                  <a:pt x="167" y="311"/>
                </a:lnTo>
                <a:lnTo>
                  <a:pt x="167" y="316"/>
                </a:lnTo>
                <a:lnTo>
                  <a:pt x="168" y="319"/>
                </a:lnTo>
                <a:lnTo>
                  <a:pt x="167" y="324"/>
                </a:lnTo>
                <a:lnTo>
                  <a:pt x="165" y="326"/>
                </a:lnTo>
                <a:lnTo>
                  <a:pt x="160" y="332"/>
                </a:lnTo>
                <a:lnTo>
                  <a:pt x="152" y="329"/>
                </a:lnTo>
                <a:lnTo>
                  <a:pt x="150" y="327"/>
                </a:lnTo>
                <a:lnTo>
                  <a:pt x="152" y="326"/>
                </a:lnTo>
                <a:lnTo>
                  <a:pt x="145" y="326"/>
                </a:lnTo>
                <a:lnTo>
                  <a:pt x="137" y="326"/>
                </a:lnTo>
                <a:lnTo>
                  <a:pt x="137" y="329"/>
                </a:lnTo>
                <a:lnTo>
                  <a:pt x="135" y="331"/>
                </a:lnTo>
                <a:lnTo>
                  <a:pt x="125" y="329"/>
                </a:lnTo>
                <a:lnTo>
                  <a:pt x="120" y="327"/>
                </a:lnTo>
                <a:lnTo>
                  <a:pt x="117" y="327"/>
                </a:lnTo>
                <a:lnTo>
                  <a:pt x="110" y="331"/>
                </a:lnTo>
                <a:lnTo>
                  <a:pt x="108" y="327"/>
                </a:lnTo>
                <a:lnTo>
                  <a:pt x="107" y="326"/>
                </a:lnTo>
                <a:lnTo>
                  <a:pt x="100" y="326"/>
                </a:lnTo>
                <a:lnTo>
                  <a:pt x="100" y="322"/>
                </a:lnTo>
                <a:lnTo>
                  <a:pt x="98" y="319"/>
                </a:lnTo>
                <a:lnTo>
                  <a:pt x="98" y="316"/>
                </a:lnTo>
                <a:lnTo>
                  <a:pt x="95" y="316"/>
                </a:lnTo>
                <a:lnTo>
                  <a:pt x="93" y="319"/>
                </a:lnTo>
                <a:lnTo>
                  <a:pt x="89" y="319"/>
                </a:lnTo>
                <a:lnTo>
                  <a:pt x="92" y="314"/>
                </a:lnTo>
                <a:lnTo>
                  <a:pt x="95" y="307"/>
                </a:lnTo>
                <a:lnTo>
                  <a:pt x="95" y="306"/>
                </a:lnTo>
                <a:lnTo>
                  <a:pt x="90" y="304"/>
                </a:lnTo>
                <a:lnTo>
                  <a:pt x="87" y="302"/>
                </a:lnTo>
                <a:lnTo>
                  <a:pt x="89" y="296"/>
                </a:lnTo>
                <a:lnTo>
                  <a:pt x="87" y="292"/>
                </a:lnTo>
                <a:lnTo>
                  <a:pt x="82" y="287"/>
                </a:lnTo>
                <a:lnTo>
                  <a:pt x="80" y="286"/>
                </a:lnTo>
                <a:lnTo>
                  <a:pt x="77" y="287"/>
                </a:lnTo>
                <a:lnTo>
                  <a:pt x="74" y="289"/>
                </a:lnTo>
                <a:lnTo>
                  <a:pt x="69" y="286"/>
                </a:lnTo>
                <a:lnTo>
                  <a:pt x="64" y="286"/>
                </a:lnTo>
                <a:lnTo>
                  <a:pt x="59" y="292"/>
                </a:lnTo>
                <a:lnTo>
                  <a:pt x="55" y="292"/>
                </a:lnTo>
                <a:lnTo>
                  <a:pt x="50" y="296"/>
                </a:lnTo>
                <a:lnTo>
                  <a:pt x="44" y="296"/>
                </a:lnTo>
                <a:lnTo>
                  <a:pt x="39" y="292"/>
                </a:lnTo>
                <a:lnTo>
                  <a:pt x="35" y="291"/>
                </a:lnTo>
                <a:lnTo>
                  <a:pt x="30" y="292"/>
                </a:lnTo>
                <a:lnTo>
                  <a:pt x="27" y="292"/>
                </a:lnTo>
                <a:lnTo>
                  <a:pt x="27" y="292"/>
                </a:lnTo>
                <a:lnTo>
                  <a:pt x="29" y="289"/>
                </a:lnTo>
                <a:lnTo>
                  <a:pt x="29" y="286"/>
                </a:lnTo>
                <a:lnTo>
                  <a:pt x="22" y="282"/>
                </a:lnTo>
                <a:lnTo>
                  <a:pt x="22" y="279"/>
                </a:lnTo>
                <a:lnTo>
                  <a:pt x="24" y="276"/>
                </a:lnTo>
                <a:lnTo>
                  <a:pt x="24" y="274"/>
                </a:lnTo>
                <a:lnTo>
                  <a:pt x="20" y="271"/>
                </a:lnTo>
                <a:lnTo>
                  <a:pt x="20" y="268"/>
                </a:lnTo>
                <a:lnTo>
                  <a:pt x="17" y="266"/>
                </a:lnTo>
                <a:lnTo>
                  <a:pt x="14" y="266"/>
                </a:lnTo>
                <a:lnTo>
                  <a:pt x="12" y="263"/>
                </a:lnTo>
                <a:lnTo>
                  <a:pt x="9" y="258"/>
                </a:lnTo>
                <a:lnTo>
                  <a:pt x="2" y="253"/>
                </a:lnTo>
                <a:lnTo>
                  <a:pt x="2" y="249"/>
                </a:lnTo>
                <a:lnTo>
                  <a:pt x="5" y="241"/>
                </a:lnTo>
                <a:lnTo>
                  <a:pt x="4" y="238"/>
                </a:lnTo>
                <a:lnTo>
                  <a:pt x="4" y="234"/>
                </a:lnTo>
                <a:lnTo>
                  <a:pt x="0" y="23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6" name="9Slide.vn 104">
            <a:extLst>
              <a:ext uri="{FF2B5EF4-FFF2-40B4-BE49-F238E27FC236}">
                <a16:creationId xmlns:a16="http://schemas.microsoft.com/office/drawing/2014/main" id="{9FB758D0-45B4-41D6-91AE-84A4917C7908}"/>
              </a:ext>
            </a:extLst>
          </p:cNvPr>
          <p:cNvSpPr>
            <a:spLocks/>
          </p:cNvSpPr>
          <p:nvPr/>
        </p:nvSpPr>
        <p:spPr bwMode="auto">
          <a:xfrm>
            <a:off x="8797304" y="2995400"/>
            <a:ext cx="147921" cy="95085"/>
          </a:xfrm>
          <a:custGeom>
            <a:avLst/>
            <a:gdLst/>
            <a:ahLst/>
            <a:cxnLst>
              <a:cxn ang="0">
                <a:pos x="1" y="96"/>
              </a:cxn>
              <a:cxn ang="0">
                <a:pos x="0" y="88"/>
              </a:cxn>
              <a:cxn ang="0">
                <a:pos x="5" y="81"/>
              </a:cxn>
              <a:cxn ang="0">
                <a:pos x="6" y="73"/>
              </a:cxn>
              <a:cxn ang="0">
                <a:pos x="20" y="58"/>
              </a:cxn>
              <a:cxn ang="0">
                <a:pos x="25" y="48"/>
              </a:cxn>
              <a:cxn ang="0">
                <a:pos x="34" y="38"/>
              </a:cxn>
              <a:cxn ang="0">
                <a:pos x="43" y="36"/>
              </a:cxn>
              <a:cxn ang="0">
                <a:pos x="58" y="33"/>
              </a:cxn>
              <a:cxn ang="0">
                <a:pos x="73" y="20"/>
              </a:cxn>
              <a:cxn ang="0">
                <a:pos x="98" y="6"/>
              </a:cxn>
              <a:cxn ang="0">
                <a:pos x="116" y="1"/>
              </a:cxn>
              <a:cxn ang="0">
                <a:pos x="129" y="3"/>
              </a:cxn>
              <a:cxn ang="0">
                <a:pos x="136" y="5"/>
              </a:cxn>
              <a:cxn ang="0">
                <a:pos x="134" y="11"/>
              </a:cxn>
              <a:cxn ang="0">
                <a:pos x="131" y="23"/>
              </a:cxn>
              <a:cxn ang="0">
                <a:pos x="154" y="46"/>
              </a:cxn>
              <a:cxn ang="0">
                <a:pos x="172" y="46"/>
              </a:cxn>
              <a:cxn ang="0">
                <a:pos x="176" y="50"/>
              </a:cxn>
              <a:cxn ang="0">
                <a:pos x="179" y="56"/>
              </a:cxn>
              <a:cxn ang="0">
                <a:pos x="181" y="66"/>
              </a:cxn>
              <a:cxn ang="0">
                <a:pos x="182" y="69"/>
              </a:cxn>
              <a:cxn ang="0">
                <a:pos x="174" y="74"/>
              </a:cxn>
              <a:cxn ang="0">
                <a:pos x="162" y="78"/>
              </a:cxn>
              <a:cxn ang="0">
                <a:pos x="159" y="84"/>
              </a:cxn>
              <a:cxn ang="0">
                <a:pos x="156" y="91"/>
              </a:cxn>
              <a:cxn ang="0">
                <a:pos x="149" y="94"/>
              </a:cxn>
              <a:cxn ang="0">
                <a:pos x="121" y="89"/>
              </a:cxn>
              <a:cxn ang="0">
                <a:pos x="119" y="88"/>
              </a:cxn>
              <a:cxn ang="0">
                <a:pos x="108" y="91"/>
              </a:cxn>
              <a:cxn ang="0">
                <a:pos x="86" y="93"/>
              </a:cxn>
              <a:cxn ang="0">
                <a:pos x="66" y="93"/>
              </a:cxn>
              <a:cxn ang="0">
                <a:pos x="58" y="98"/>
              </a:cxn>
              <a:cxn ang="0">
                <a:pos x="61" y="108"/>
              </a:cxn>
              <a:cxn ang="0">
                <a:pos x="64" y="119"/>
              </a:cxn>
              <a:cxn ang="0">
                <a:pos x="56" y="118"/>
              </a:cxn>
              <a:cxn ang="0">
                <a:pos x="48" y="119"/>
              </a:cxn>
              <a:cxn ang="0">
                <a:pos x="34" y="118"/>
              </a:cxn>
              <a:cxn ang="0">
                <a:pos x="28" y="111"/>
              </a:cxn>
              <a:cxn ang="0">
                <a:pos x="21" y="109"/>
              </a:cxn>
              <a:cxn ang="0">
                <a:pos x="8" y="106"/>
              </a:cxn>
              <a:cxn ang="0">
                <a:pos x="0" y="101"/>
              </a:cxn>
            </a:cxnLst>
            <a:rect l="0" t="0" r="r" b="b"/>
            <a:pathLst>
              <a:path w="182" h="121">
                <a:moveTo>
                  <a:pt x="0" y="101"/>
                </a:moveTo>
                <a:lnTo>
                  <a:pt x="1" y="96"/>
                </a:lnTo>
                <a:lnTo>
                  <a:pt x="0" y="93"/>
                </a:lnTo>
                <a:lnTo>
                  <a:pt x="0" y="88"/>
                </a:lnTo>
                <a:lnTo>
                  <a:pt x="5" y="88"/>
                </a:lnTo>
                <a:lnTo>
                  <a:pt x="5" y="81"/>
                </a:lnTo>
                <a:lnTo>
                  <a:pt x="3" y="76"/>
                </a:lnTo>
                <a:lnTo>
                  <a:pt x="6" y="73"/>
                </a:lnTo>
                <a:lnTo>
                  <a:pt x="13" y="69"/>
                </a:lnTo>
                <a:lnTo>
                  <a:pt x="20" y="58"/>
                </a:lnTo>
                <a:lnTo>
                  <a:pt x="25" y="51"/>
                </a:lnTo>
                <a:lnTo>
                  <a:pt x="25" y="48"/>
                </a:lnTo>
                <a:lnTo>
                  <a:pt x="31" y="40"/>
                </a:lnTo>
                <a:lnTo>
                  <a:pt x="34" y="38"/>
                </a:lnTo>
                <a:lnTo>
                  <a:pt x="34" y="36"/>
                </a:lnTo>
                <a:lnTo>
                  <a:pt x="43" y="36"/>
                </a:lnTo>
                <a:lnTo>
                  <a:pt x="44" y="36"/>
                </a:lnTo>
                <a:lnTo>
                  <a:pt x="58" y="33"/>
                </a:lnTo>
                <a:lnTo>
                  <a:pt x="59" y="28"/>
                </a:lnTo>
                <a:lnTo>
                  <a:pt x="73" y="20"/>
                </a:lnTo>
                <a:lnTo>
                  <a:pt x="91" y="11"/>
                </a:lnTo>
                <a:lnTo>
                  <a:pt x="98" y="6"/>
                </a:lnTo>
                <a:lnTo>
                  <a:pt x="104" y="3"/>
                </a:lnTo>
                <a:lnTo>
                  <a:pt x="116" y="1"/>
                </a:lnTo>
                <a:lnTo>
                  <a:pt x="123" y="0"/>
                </a:lnTo>
                <a:lnTo>
                  <a:pt x="129" y="3"/>
                </a:lnTo>
                <a:lnTo>
                  <a:pt x="134" y="3"/>
                </a:lnTo>
                <a:lnTo>
                  <a:pt x="136" y="5"/>
                </a:lnTo>
                <a:lnTo>
                  <a:pt x="134" y="6"/>
                </a:lnTo>
                <a:lnTo>
                  <a:pt x="134" y="11"/>
                </a:lnTo>
                <a:lnTo>
                  <a:pt x="131" y="16"/>
                </a:lnTo>
                <a:lnTo>
                  <a:pt x="131" y="23"/>
                </a:lnTo>
                <a:lnTo>
                  <a:pt x="154" y="36"/>
                </a:lnTo>
                <a:lnTo>
                  <a:pt x="154" y="46"/>
                </a:lnTo>
                <a:lnTo>
                  <a:pt x="162" y="51"/>
                </a:lnTo>
                <a:lnTo>
                  <a:pt x="172" y="46"/>
                </a:lnTo>
                <a:lnTo>
                  <a:pt x="176" y="48"/>
                </a:lnTo>
                <a:lnTo>
                  <a:pt x="176" y="50"/>
                </a:lnTo>
                <a:lnTo>
                  <a:pt x="179" y="53"/>
                </a:lnTo>
                <a:lnTo>
                  <a:pt x="179" y="56"/>
                </a:lnTo>
                <a:lnTo>
                  <a:pt x="176" y="59"/>
                </a:lnTo>
                <a:lnTo>
                  <a:pt x="181" y="66"/>
                </a:lnTo>
                <a:lnTo>
                  <a:pt x="182" y="66"/>
                </a:lnTo>
                <a:lnTo>
                  <a:pt x="182" y="69"/>
                </a:lnTo>
                <a:lnTo>
                  <a:pt x="177" y="74"/>
                </a:lnTo>
                <a:lnTo>
                  <a:pt x="174" y="74"/>
                </a:lnTo>
                <a:lnTo>
                  <a:pt x="166" y="79"/>
                </a:lnTo>
                <a:lnTo>
                  <a:pt x="162" y="78"/>
                </a:lnTo>
                <a:lnTo>
                  <a:pt x="157" y="79"/>
                </a:lnTo>
                <a:lnTo>
                  <a:pt x="159" y="84"/>
                </a:lnTo>
                <a:lnTo>
                  <a:pt x="154" y="86"/>
                </a:lnTo>
                <a:lnTo>
                  <a:pt x="156" y="91"/>
                </a:lnTo>
                <a:lnTo>
                  <a:pt x="149" y="93"/>
                </a:lnTo>
                <a:lnTo>
                  <a:pt x="149" y="94"/>
                </a:lnTo>
                <a:lnTo>
                  <a:pt x="123" y="88"/>
                </a:lnTo>
                <a:lnTo>
                  <a:pt x="121" y="89"/>
                </a:lnTo>
                <a:lnTo>
                  <a:pt x="121" y="89"/>
                </a:lnTo>
                <a:lnTo>
                  <a:pt x="119" y="88"/>
                </a:lnTo>
                <a:lnTo>
                  <a:pt x="114" y="91"/>
                </a:lnTo>
                <a:lnTo>
                  <a:pt x="108" y="91"/>
                </a:lnTo>
                <a:lnTo>
                  <a:pt x="99" y="93"/>
                </a:lnTo>
                <a:lnTo>
                  <a:pt x="86" y="93"/>
                </a:lnTo>
                <a:lnTo>
                  <a:pt x="84" y="93"/>
                </a:lnTo>
                <a:lnTo>
                  <a:pt x="66" y="93"/>
                </a:lnTo>
                <a:lnTo>
                  <a:pt x="58" y="93"/>
                </a:lnTo>
                <a:lnTo>
                  <a:pt x="58" y="98"/>
                </a:lnTo>
                <a:lnTo>
                  <a:pt x="59" y="106"/>
                </a:lnTo>
                <a:lnTo>
                  <a:pt x="61" y="108"/>
                </a:lnTo>
                <a:lnTo>
                  <a:pt x="64" y="113"/>
                </a:lnTo>
                <a:lnTo>
                  <a:pt x="64" y="119"/>
                </a:lnTo>
                <a:lnTo>
                  <a:pt x="59" y="119"/>
                </a:lnTo>
                <a:lnTo>
                  <a:pt x="56" y="118"/>
                </a:lnTo>
                <a:lnTo>
                  <a:pt x="53" y="116"/>
                </a:lnTo>
                <a:lnTo>
                  <a:pt x="48" y="119"/>
                </a:lnTo>
                <a:lnTo>
                  <a:pt x="43" y="121"/>
                </a:lnTo>
                <a:lnTo>
                  <a:pt x="34" y="118"/>
                </a:lnTo>
                <a:lnTo>
                  <a:pt x="33" y="114"/>
                </a:lnTo>
                <a:lnTo>
                  <a:pt x="28" y="111"/>
                </a:lnTo>
                <a:lnTo>
                  <a:pt x="23" y="111"/>
                </a:lnTo>
                <a:lnTo>
                  <a:pt x="21" y="109"/>
                </a:lnTo>
                <a:lnTo>
                  <a:pt x="18" y="109"/>
                </a:lnTo>
                <a:lnTo>
                  <a:pt x="8" y="106"/>
                </a:lnTo>
                <a:lnTo>
                  <a:pt x="1" y="101"/>
                </a:lnTo>
                <a:lnTo>
                  <a:pt x="0" y="10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7" name="9Slide.vn 105">
            <a:extLst>
              <a:ext uri="{FF2B5EF4-FFF2-40B4-BE49-F238E27FC236}">
                <a16:creationId xmlns:a16="http://schemas.microsoft.com/office/drawing/2014/main" id="{419267D6-8B6F-4608-BACA-6D2C087FDF7D}"/>
              </a:ext>
            </a:extLst>
          </p:cNvPr>
          <p:cNvSpPr>
            <a:spLocks/>
          </p:cNvSpPr>
          <p:nvPr/>
        </p:nvSpPr>
        <p:spPr bwMode="auto">
          <a:xfrm>
            <a:off x="8560952" y="2968900"/>
            <a:ext cx="125411" cy="81056"/>
          </a:xfrm>
          <a:custGeom>
            <a:avLst/>
            <a:gdLst/>
            <a:ahLst/>
            <a:cxnLst>
              <a:cxn ang="0">
                <a:pos x="26" y="11"/>
              </a:cxn>
              <a:cxn ang="0">
                <a:pos x="34" y="6"/>
              </a:cxn>
              <a:cxn ang="0">
                <a:pos x="59" y="0"/>
              </a:cxn>
              <a:cxn ang="0">
                <a:pos x="76" y="3"/>
              </a:cxn>
              <a:cxn ang="0">
                <a:pos x="88" y="11"/>
              </a:cxn>
              <a:cxn ang="0">
                <a:pos x="91" y="15"/>
              </a:cxn>
              <a:cxn ang="0">
                <a:pos x="96" y="13"/>
              </a:cxn>
              <a:cxn ang="0">
                <a:pos x="103" y="15"/>
              </a:cxn>
              <a:cxn ang="0">
                <a:pos x="108" y="25"/>
              </a:cxn>
              <a:cxn ang="0">
                <a:pos x="114" y="30"/>
              </a:cxn>
              <a:cxn ang="0">
                <a:pos x="119" y="36"/>
              </a:cxn>
              <a:cxn ang="0">
                <a:pos x="127" y="43"/>
              </a:cxn>
              <a:cxn ang="0">
                <a:pos x="131" y="50"/>
              </a:cxn>
              <a:cxn ang="0">
                <a:pos x="129" y="61"/>
              </a:cxn>
              <a:cxn ang="0">
                <a:pos x="136" y="70"/>
              </a:cxn>
              <a:cxn ang="0">
                <a:pos x="141" y="78"/>
              </a:cxn>
              <a:cxn ang="0">
                <a:pos x="147" y="80"/>
              </a:cxn>
              <a:cxn ang="0">
                <a:pos x="151" y="86"/>
              </a:cxn>
              <a:cxn ang="0">
                <a:pos x="149" y="91"/>
              </a:cxn>
              <a:cxn ang="0">
                <a:pos x="156" y="98"/>
              </a:cxn>
              <a:cxn ang="0">
                <a:pos x="154" y="104"/>
              </a:cxn>
              <a:cxn ang="0">
                <a:pos x="149" y="99"/>
              </a:cxn>
              <a:cxn ang="0">
                <a:pos x="142" y="98"/>
              </a:cxn>
              <a:cxn ang="0">
                <a:pos x="131" y="96"/>
              </a:cxn>
              <a:cxn ang="0">
                <a:pos x="119" y="94"/>
              </a:cxn>
              <a:cxn ang="0">
                <a:pos x="94" y="90"/>
              </a:cxn>
              <a:cxn ang="0">
                <a:pos x="89" y="91"/>
              </a:cxn>
              <a:cxn ang="0">
                <a:pos x="61" y="88"/>
              </a:cxn>
              <a:cxn ang="0">
                <a:pos x="48" y="98"/>
              </a:cxn>
              <a:cxn ang="0">
                <a:pos x="23" y="99"/>
              </a:cxn>
              <a:cxn ang="0">
                <a:pos x="18" y="93"/>
              </a:cxn>
              <a:cxn ang="0">
                <a:pos x="20" y="93"/>
              </a:cxn>
              <a:cxn ang="0">
                <a:pos x="28" y="91"/>
              </a:cxn>
              <a:cxn ang="0">
                <a:pos x="15" y="91"/>
              </a:cxn>
              <a:cxn ang="0">
                <a:pos x="15" y="86"/>
              </a:cxn>
              <a:cxn ang="0">
                <a:pos x="18" y="80"/>
              </a:cxn>
              <a:cxn ang="0">
                <a:pos x="36" y="75"/>
              </a:cxn>
              <a:cxn ang="0">
                <a:pos x="46" y="71"/>
              </a:cxn>
              <a:cxn ang="0">
                <a:pos x="51" y="73"/>
              </a:cxn>
              <a:cxn ang="0">
                <a:pos x="58" y="70"/>
              </a:cxn>
              <a:cxn ang="0">
                <a:pos x="68" y="73"/>
              </a:cxn>
              <a:cxn ang="0">
                <a:pos x="83" y="78"/>
              </a:cxn>
              <a:cxn ang="0">
                <a:pos x="89" y="75"/>
              </a:cxn>
              <a:cxn ang="0">
                <a:pos x="86" y="73"/>
              </a:cxn>
              <a:cxn ang="0">
                <a:pos x="71" y="66"/>
              </a:cxn>
              <a:cxn ang="0">
                <a:pos x="56" y="63"/>
              </a:cxn>
              <a:cxn ang="0">
                <a:pos x="46" y="63"/>
              </a:cxn>
              <a:cxn ang="0">
                <a:pos x="33" y="70"/>
              </a:cxn>
              <a:cxn ang="0">
                <a:pos x="20" y="71"/>
              </a:cxn>
              <a:cxn ang="0">
                <a:pos x="21" y="66"/>
              </a:cxn>
              <a:cxn ang="0">
                <a:pos x="18" y="63"/>
              </a:cxn>
              <a:cxn ang="0">
                <a:pos x="13" y="58"/>
              </a:cxn>
              <a:cxn ang="0">
                <a:pos x="0" y="43"/>
              </a:cxn>
              <a:cxn ang="0">
                <a:pos x="21" y="21"/>
              </a:cxn>
            </a:cxnLst>
            <a:rect l="0" t="0" r="r" b="b"/>
            <a:pathLst>
              <a:path w="156" h="104">
                <a:moveTo>
                  <a:pt x="21" y="13"/>
                </a:moveTo>
                <a:lnTo>
                  <a:pt x="26" y="11"/>
                </a:lnTo>
                <a:lnTo>
                  <a:pt x="29" y="11"/>
                </a:lnTo>
                <a:lnTo>
                  <a:pt x="34" y="6"/>
                </a:lnTo>
                <a:lnTo>
                  <a:pt x="48" y="5"/>
                </a:lnTo>
                <a:lnTo>
                  <a:pt x="59" y="0"/>
                </a:lnTo>
                <a:lnTo>
                  <a:pt x="64" y="0"/>
                </a:lnTo>
                <a:lnTo>
                  <a:pt x="76" y="3"/>
                </a:lnTo>
                <a:lnTo>
                  <a:pt x="83" y="5"/>
                </a:lnTo>
                <a:lnTo>
                  <a:pt x="88" y="11"/>
                </a:lnTo>
                <a:lnTo>
                  <a:pt x="88" y="13"/>
                </a:lnTo>
                <a:lnTo>
                  <a:pt x="91" y="15"/>
                </a:lnTo>
                <a:lnTo>
                  <a:pt x="94" y="13"/>
                </a:lnTo>
                <a:lnTo>
                  <a:pt x="96" y="13"/>
                </a:lnTo>
                <a:lnTo>
                  <a:pt x="101" y="13"/>
                </a:lnTo>
                <a:lnTo>
                  <a:pt x="103" y="15"/>
                </a:lnTo>
                <a:lnTo>
                  <a:pt x="103" y="20"/>
                </a:lnTo>
                <a:lnTo>
                  <a:pt x="108" y="25"/>
                </a:lnTo>
                <a:lnTo>
                  <a:pt x="108" y="30"/>
                </a:lnTo>
                <a:lnTo>
                  <a:pt x="114" y="30"/>
                </a:lnTo>
                <a:lnTo>
                  <a:pt x="114" y="35"/>
                </a:lnTo>
                <a:lnTo>
                  <a:pt x="119" y="36"/>
                </a:lnTo>
                <a:lnTo>
                  <a:pt x="126" y="40"/>
                </a:lnTo>
                <a:lnTo>
                  <a:pt x="127" y="43"/>
                </a:lnTo>
                <a:lnTo>
                  <a:pt x="131" y="46"/>
                </a:lnTo>
                <a:lnTo>
                  <a:pt x="131" y="50"/>
                </a:lnTo>
                <a:lnTo>
                  <a:pt x="132" y="53"/>
                </a:lnTo>
                <a:lnTo>
                  <a:pt x="129" y="61"/>
                </a:lnTo>
                <a:lnTo>
                  <a:pt x="129" y="65"/>
                </a:lnTo>
                <a:lnTo>
                  <a:pt x="136" y="70"/>
                </a:lnTo>
                <a:lnTo>
                  <a:pt x="139" y="75"/>
                </a:lnTo>
                <a:lnTo>
                  <a:pt x="141" y="78"/>
                </a:lnTo>
                <a:lnTo>
                  <a:pt x="144" y="78"/>
                </a:lnTo>
                <a:lnTo>
                  <a:pt x="147" y="80"/>
                </a:lnTo>
                <a:lnTo>
                  <a:pt x="147" y="83"/>
                </a:lnTo>
                <a:lnTo>
                  <a:pt x="151" y="86"/>
                </a:lnTo>
                <a:lnTo>
                  <a:pt x="151" y="88"/>
                </a:lnTo>
                <a:lnTo>
                  <a:pt x="149" y="91"/>
                </a:lnTo>
                <a:lnTo>
                  <a:pt x="149" y="94"/>
                </a:lnTo>
                <a:lnTo>
                  <a:pt x="156" y="98"/>
                </a:lnTo>
                <a:lnTo>
                  <a:pt x="156" y="101"/>
                </a:lnTo>
                <a:lnTo>
                  <a:pt x="154" y="104"/>
                </a:lnTo>
                <a:lnTo>
                  <a:pt x="154" y="99"/>
                </a:lnTo>
                <a:lnTo>
                  <a:pt x="149" y="99"/>
                </a:lnTo>
                <a:lnTo>
                  <a:pt x="147" y="98"/>
                </a:lnTo>
                <a:lnTo>
                  <a:pt x="142" y="98"/>
                </a:lnTo>
                <a:lnTo>
                  <a:pt x="137" y="99"/>
                </a:lnTo>
                <a:lnTo>
                  <a:pt x="131" y="96"/>
                </a:lnTo>
                <a:lnTo>
                  <a:pt x="122" y="96"/>
                </a:lnTo>
                <a:lnTo>
                  <a:pt x="119" y="94"/>
                </a:lnTo>
                <a:lnTo>
                  <a:pt x="109" y="90"/>
                </a:lnTo>
                <a:lnTo>
                  <a:pt x="94" y="90"/>
                </a:lnTo>
                <a:lnTo>
                  <a:pt x="89" y="90"/>
                </a:lnTo>
                <a:lnTo>
                  <a:pt x="89" y="91"/>
                </a:lnTo>
                <a:lnTo>
                  <a:pt x="83" y="90"/>
                </a:lnTo>
                <a:lnTo>
                  <a:pt x="61" y="88"/>
                </a:lnTo>
                <a:lnTo>
                  <a:pt x="53" y="91"/>
                </a:lnTo>
                <a:lnTo>
                  <a:pt x="48" y="98"/>
                </a:lnTo>
                <a:lnTo>
                  <a:pt x="31" y="96"/>
                </a:lnTo>
                <a:lnTo>
                  <a:pt x="23" y="99"/>
                </a:lnTo>
                <a:lnTo>
                  <a:pt x="18" y="98"/>
                </a:lnTo>
                <a:lnTo>
                  <a:pt x="18" y="93"/>
                </a:lnTo>
                <a:lnTo>
                  <a:pt x="16" y="93"/>
                </a:lnTo>
                <a:lnTo>
                  <a:pt x="20" y="93"/>
                </a:lnTo>
                <a:lnTo>
                  <a:pt x="23" y="94"/>
                </a:lnTo>
                <a:lnTo>
                  <a:pt x="28" y="91"/>
                </a:lnTo>
                <a:lnTo>
                  <a:pt x="20" y="88"/>
                </a:lnTo>
                <a:lnTo>
                  <a:pt x="15" y="91"/>
                </a:lnTo>
                <a:lnTo>
                  <a:pt x="13" y="90"/>
                </a:lnTo>
                <a:lnTo>
                  <a:pt x="15" y="86"/>
                </a:lnTo>
                <a:lnTo>
                  <a:pt x="15" y="81"/>
                </a:lnTo>
                <a:lnTo>
                  <a:pt x="18" y="80"/>
                </a:lnTo>
                <a:lnTo>
                  <a:pt x="33" y="80"/>
                </a:lnTo>
                <a:lnTo>
                  <a:pt x="36" y="75"/>
                </a:lnTo>
                <a:lnTo>
                  <a:pt x="41" y="75"/>
                </a:lnTo>
                <a:lnTo>
                  <a:pt x="46" y="71"/>
                </a:lnTo>
                <a:lnTo>
                  <a:pt x="49" y="71"/>
                </a:lnTo>
                <a:lnTo>
                  <a:pt x="51" y="73"/>
                </a:lnTo>
                <a:lnTo>
                  <a:pt x="54" y="70"/>
                </a:lnTo>
                <a:lnTo>
                  <a:pt x="58" y="70"/>
                </a:lnTo>
                <a:lnTo>
                  <a:pt x="63" y="73"/>
                </a:lnTo>
                <a:lnTo>
                  <a:pt x="68" y="73"/>
                </a:lnTo>
                <a:lnTo>
                  <a:pt x="74" y="75"/>
                </a:lnTo>
                <a:lnTo>
                  <a:pt x="83" y="78"/>
                </a:lnTo>
                <a:lnTo>
                  <a:pt x="88" y="78"/>
                </a:lnTo>
                <a:lnTo>
                  <a:pt x="89" y="75"/>
                </a:lnTo>
                <a:lnTo>
                  <a:pt x="88" y="73"/>
                </a:lnTo>
                <a:lnTo>
                  <a:pt x="86" y="73"/>
                </a:lnTo>
                <a:lnTo>
                  <a:pt x="74" y="66"/>
                </a:lnTo>
                <a:lnTo>
                  <a:pt x="71" y="66"/>
                </a:lnTo>
                <a:lnTo>
                  <a:pt x="63" y="63"/>
                </a:lnTo>
                <a:lnTo>
                  <a:pt x="56" y="63"/>
                </a:lnTo>
                <a:lnTo>
                  <a:pt x="53" y="61"/>
                </a:lnTo>
                <a:lnTo>
                  <a:pt x="46" y="63"/>
                </a:lnTo>
                <a:lnTo>
                  <a:pt x="38" y="70"/>
                </a:lnTo>
                <a:lnTo>
                  <a:pt x="33" y="70"/>
                </a:lnTo>
                <a:lnTo>
                  <a:pt x="29" y="71"/>
                </a:lnTo>
                <a:lnTo>
                  <a:pt x="20" y="71"/>
                </a:lnTo>
                <a:lnTo>
                  <a:pt x="18" y="70"/>
                </a:lnTo>
                <a:lnTo>
                  <a:pt x="21" y="66"/>
                </a:lnTo>
                <a:lnTo>
                  <a:pt x="16" y="63"/>
                </a:lnTo>
                <a:lnTo>
                  <a:pt x="18" y="63"/>
                </a:lnTo>
                <a:lnTo>
                  <a:pt x="18" y="58"/>
                </a:lnTo>
                <a:lnTo>
                  <a:pt x="13" y="58"/>
                </a:lnTo>
                <a:lnTo>
                  <a:pt x="8" y="50"/>
                </a:lnTo>
                <a:lnTo>
                  <a:pt x="0" y="43"/>
                </a:lnTo>
                <a:lnTo>
                  <a:pt x="15" y="31"/>
                </a:lnTo>
                <a:lnTo>
                  <a:pt x="21" y="21"/>
                </a:lnTo>
                <a:lnTo>
                  <a:pt x="21" y="1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8" name="9Slide.vn 106">
            <a:extLst>
              <a:ext uri="{FF2B5EF4-FFF2-40B4-BE49-F238E27FC236}">
                <a16:creationId xmlns:a16="http://schemas.microsoft.com/office/drawing/2014/main" id="{9600EC16-4356-4045-B68C-C68560992DCF}"/>
              </a:ext>
            </a:extLst>
          </p:cNvPr>
          <p:cNvSpPr>
            <a:spLocks/>
          </p:cNvSpPr>
          <p:nvPr/>
        </p:nvSpPr>
        <p:spPr bwMode="auto">
          <a:xfrm>
            <a:off x="8572207" y="3017223"/>
            <a:ext cx="61098" cy="15588"/>
          </a:xfrm>
          <a:custGeom>
            <a:avLst/>
            <a:gdLst/>
            <a:ahLst/>
            <a:cxnLst>
              <a:cxn ang="0">
                <a:pos x="2" y="20"/>
              </a:cxn>
              <a:cxn ang="0">
                <a:pos x="5" y="19"/>
              </a:cxn>
              <a:cxn ang="0">
                <a:pos x="20" y="19"/>
              </a:cxn>
              <a:cxn ang="0">
                <a:pos x="23" y="14"/>
              </a:cxn>
              <a:cxn ang="0">
                <a:pos x="28" y="14"/>
              </a:cxn>
              <a:cxn ang="0">
                <a:pos x="33" y="10"/>
              </a:cxn>
              <a:cxn ang="0">
                <a:pos x="36" y="10"/>
              </a:cxn>
              <a:cxn ang="0">
                <a:pos x="38" y="12"/>
              </a:cxn>
              <a:cxn ang="0">
                <a:pos x="41" y="9"/>
              </a:cxn>
              <a:cxn ang="0">
                <a:pos x="45" y="9"/>
              </a:cxn>
              <a:cxn ang="0">
                <a:pos x="50" y="12"/>
              </a:cxn>
              <a:cxn ang="0">
                <a:pos x="55" y="12"/>
              </a:cxn>
              <a:cxn ang="0">
                <a:pos x="61" y="14"/>
              </a:cxn>
              <a:cxn ang="0">
                <a:pos x="70" y="17"/>
              </a:cxn>
              <a:cxn ang="0">
                <a:pos x="75" y="17"/>
              </a:cxn>
              <a:cxn ang="0">
                <a:pos x="76" y="14"/>
              </a:cxn>
              <a:cxn ang="0">
                <a:pos x="75" y="12"/>
              </a:cxn>
              <a:cxn ang="0">
                <a:pos x="73" y="12"/>
              </a:cxn>
              <a:cxn ang="0">
                <a:pos x="61" y="5"/>
              </a:cxn>
              <a:cxn ang="0">
                <a:pos x="58" y="5"/>
              </a:cxn>
              <a:cxn ang="0">
                <a:pos x="50" y="2"/>
              </a:cxn>
              <a:cxn ang="0">
                <a:pos x="43" y="2"/>
              </a:cxn>
              <a:cxn ang="0">
                <a:pos x="40" y="0"/>
              </a:cxn>
              <a:cxn ang="0">
                <a:pos x="33" y="2"/>
              </a:cxn>
              <a:cxn ang="0">
                <a:pos x="25" y="9"/>
              </a:cxn>
              <a:cxn ang="0">
                <a:pos x="20" y="9"/>
              </a:cxn>
              <a:cxn ang="0">
                <a:pos x="16" y="10"/>
              </a:cxn>
              <a:cxn ang="0">
                <a:pos x="7" y="10"/>
              </a:cxn>
              <a:cxn ang="0">
                <a:pos x="7" y="14"/>
              </a:cxn>
              <a:cxn ang="0">
                <a:pos x="13" y="15"/>
              </a:cxn>
              <a:cxn ang="0">
                <a:pos x="18" y="15"/>
              </a:cxn>
              <a:cxn ang="0">
                <a:pos x="15" y="19"/>
              </a:cxn>
              <a:cxn ang="0">
                <a:pos x="8" y="19"/>
              </a:cxn>
              <a:cxn ang="0">
                <a:pos x="3" y="12"/>
              </a:cxn>
              <a:cxn ang="0">
                <a:pos x="0" y="17"/>
              </a:cxn>
              <a:cxn ang="0">
                <a:pos x="2" y="19"/>
              </a:cxn>
              <a:cxn ang="0">
                <a:pos x="2" y="20"/>
              </a:cxn>
            </a:cxnLst>
            <a:rect l="0" t="0" r="r" b="b"/>
            <a:pathLst>
              <a:path w="76" h="20">
                <a:moveTo>
                  <a:pt x="2" y="20"/>
                </a:moveTo>
                <a:lnTo>
                  <a:pt x="5" y="19"/>
                </a:lnTo>
                <a:lnTo>
                  <a:pt x="20" y="19"/>
                </a:lnTo>
                <a:lnTo>
                  <a:pt x="23" y="14"/>
                </a:lnTo>
                <a:lnTo>
                  <a:pt x="28" y="14"/>
                </a:lnTo>
                <a:lnTo>
                  <a:pt x="33" y="10"/>
                </a:lnTo>
                <a:lnTo>
                  <a:pt x="36" y="10"/>
                </a:lnTo>
                <a:lnTo>
                  <a:pt x="38" y="12"/>
                </a:lnTo>
                <a:lnTo>
                  <a:pt x="41" y="9"/>
                </a:lnTo>
                <a:lnTo>
                  <a:pt x="45" y="9"/>
                </a:lnTo>
                <a:lnTo>
                  <a:pt x="50" y="12"/>
                </a:lnTo>
                <a:lnTo>
                  <a:pt x="55" y="12"/>
                </a:lnTo>
                <a:lnTo>
                  <a:pt x="61" y="14"/>
                </a:lnTo>
                <a:lnTo>
                  <a:pt x="70" y="17"/>
                </a:lnTo>
                <a:lnTo>
                  <a:pt x="75" y="17"/>
                </a:lnTo>
                <a:lnTo>
                  <a:pt x="76" y="14"/>
                </a:lnTo>
                <a:lnTo>
                  <a:pt x="75" y="12"/>
                </a:lnTo>
                <a:lnTo>
                  <a:pt x="73" y="12"/>
                </a:lnTo>
                <a:lnTo>
                  <a:pt x="61" y="5"/>
                </a:lnTo>
                <a:lnTo>
                  <a:pt x="58" y="5"/>
                </a:lnTo>
                <a:lnTo>
                  <a:pt x="50" y="2"/>
                </a:lnTo>
                <a:lnTo>
                  <a:pt x="43" y="2"/>
                </a:lnTo>
                <a:lnTo>
                  <a:pt x="40" y="0"/>
                </a:lnTo>
                <a:lnTo>
                  <a:pt x="33" y="2"/>
                </a:lnTo>
                <a:lnTo>
                  <a:pt x="25" y="9"/>
                </a:lnTo>
                <a:lnTo>
                  <a:pt x="20" y="9"/>
                </a:lnTo>
                <a:lnTo>
                  <a:pt x="16" y="10"/>
                </a:lnTo>
                <a:lnTo>
                  <a:pt x="7" y="10"/>
                </a:lnTo>
                <a:lnTo>
                  <a:pt x="7" y="14"/>
                </a:lnTo>
                <a:lnTo>
                  <a:pt x="13" y="15"/>
                </a:lnTo>
                <a:lnTo>
                  <a:pt x="18" y="15"/>
                </a:lnTo>
                <a:lnTo>
                  <a:pt x="15" y="19"/>
                </a:lnTo>
                <a:lnTo>
                  <a:pt x="8" y="19"/>
                </a:lnTo>
                <a:lnTo>
                  <a:pt x="3" y="12"/>
                </a:lnTo>
                <a:lnTo>
                  <a:pt x="0" y="17"/>
                </a:lnTo>
                <a:lnTo>
                  <a:pt x="2" y="19"/>
                </a:lnTo>
                <a:lnTo>
                  <a:pt x="2" y="2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09" name="9Slide.vn 107">
            <a:extLst>
              <a:ext uri="{FF2B5EF4-FFF2-40B4-BE49-F238E27FC236}">
                <a16:creationId xmlns:a16="http://schemas.microsoft.com/office/drawing/2014/main" id="{9950DFE4-2381-4742-A11C-0F978C4C1BE8}"/>
              </a:ext>
            </a:extLst>
          </p:cNvPr>
          <p:cNvSpPr>
            <a:spLocks/>
          </p:cNvSpPr>
          <p:nvPr/>
        </p:nvSpPr>
        <p:spPr bwMode="auto">
          <a:xfrm>
            <a:off x="8575423" y="3037486"/>
            <a:ext cx="59489" cy="32735"/>
          </a:xfrm>
          <a:custGeom>
            <a:avLst/>
            <a:gdLst/>
            <a:ahLst/>
            <a:cxnLst>
              <a:cxn ang="0">
                <a:pos x="0" y="10"/>
              </a:cxn>
              <a:cxn ang="0">
                <a:pos x="5" y="11"/>
              </a:cxn>
              <a:cxn ang="0">
                <a:pos x="13" y="8"/>
              </a:cxn>
              <a:cxn ang="0">
                <a:pos x="30" y="10"/>
              </a:cxn>
              <a:cxn ang="0">
                <a:pos x="35" y="3"/>
              </a:cxn>
              <a:cxn ang="0">
                <a:pos x="43" y="0"/>
              </a:cxn>
              <a:cxn ang="0">
                <a:pos x="65" y="2"/>
              </a:cxn>
              <a:cxn ang="0">
                <a:pos x="71" y="3"/>
              </a:cxn>
              <a:cxn ang="0">
                <a:pos x="71" y="10"/>
              </a:cxn>
              <a:cxn ang="0">
                <a:pos x="71" y="13"/>
              </a:cxn>
              <a:cxn ang="0">
                <a:pos x="71" y="20"/>
              </a:cxn>
              <a:cxn ang="0">
                <a:pos x="73" y="23"/>
              </a:cxn>
              <a:cxn ang="0">
                <a:pos x="73" y="26"/>
              </a:cxn>
              <a:cxn ang="0">
                <a:pos x="70" y="30"/>
              </a:cxn>
              <a:cxn ang="0">
                <a:pos x="61" y="30"/>
              </a:cxn>
              <a:cxn ang="0">
                <a:pos x="55" y="35"/>
              </a:cxn>
              <a:cxn ang="0">
                <a:pos x="50" y="35"/>
              </a:cxn>
              <a:cxn ang="0">
                <a:pos x="46" y="40"/>
              </a:cxn>
              <a:cxn ang="0">
                <a:pos x="41" y="41"/>
              </a:cxn>
              <a:cxn ang="0">
                <a:pos x="40" y="40"/>
              </a:cxn>
              <a:cxn ang="0">
                <a:pos x="40" y="36"/>
              </a:cxn>
              <a:cxn ang="0">
                <a:pos x="30" y="38"/>
              </a:cxn>
              <a:cxn ang="0">
                <a:pos x="35" y="31"/>
              </a:cxn>
              <a:cxn ang="0">
                <a:pos x="33" y="31"/>
              </a:cxn>
              <a:cxn ang="0">
                <a:pos x="35" y="30"/>
              </a:cxn>
              <a:cxn ang="0">
                <a:pos x="31" y="28"/>
              </a:cxn>
              <a:cxn ang="0">
                <a:pos x="28" y="28"/>
              </a:cxn>
              <a:cxn ang="0">
                <a:pos x="26" y="25"/>
              </a:cxn>
              <a:cxn ang="0">
                <a:pos x="38" y="25"/>
              </a:cxn>
              <a:cxn ang="0">
                <a:pos x="41" y="25"/>
              </a:cxn>
              <a:cxn ang="0">
                <a:pos x="35" y="21"/>
              </a:cxn>
              <a:cxn ang="0">
                <a:pos x="28" y="21"/>
              </a:cxn>
              <a:cxn ang="0">
                <a:pos x="21" y="23"/>
              </a:cxn>
              <a:cxn ang="0">
                <a:pos x="20" y="23"/>
              </a:cxn>
              <a:cxn ang="0">
                <a:pos x="18" y="21"/>
              </a:cxn>
              <a:cxn ang="0">
                <a:pos x="13" y="21"/>
              </a:cxn>
              <a:cxn ang="0">
                <a:pos x="8" y="16"/>
              </a:cxn>
              <a:cxn ang="0">
                <a:pos x="13" y="13"/>
              </a:cxn>
              <a:cxn ang="0">
                <a:pos x="10" y="13"/>
              </a:cxn>
              <a:cxn ang="0">
                <a:pos x="2" y="13"/>
              </a:cxn>
              <a:cxn ang="0">
                <a:pos x="0" y="10"/>
              </a:cxn>
              <a:cxn ang="0">
                <a:pos x="0" y="10"/>
              </a:cxn>
            </a:cxnLst>
            <a:rect l="0" t="0" r="r" b="b"/>
            <a:pathLst>
              <a:path w="73" h="41">
                <a:moveTo>
                  <a:pt x="0" y="10"/>
                </a:moveTo>
                <a:lnTo>
                  <a:pt x="5" y="11"/>
                </a:lnTo>
                <a:lnTo>
                  <a:pt x="13" y="8"/>
                </a:lnTo>
                <a:lnTo>
                  <a:pt x="30" y="10"/>
                </a:lnTo>
                <a:lnTo>
                  <a:pt x="35" y="3"/>
                </a:lnTo>
                <a:lnTo>
                  <a:pt x="43" y="0"/>
                </a:lnTo>
                <a:lnTo>
                  <a:pt x="65" y="2"/>
                </a:lnTo>
                <a:lnTo>
                  <a:pt x="71" y="3"/>
                </a:lnTo>
                <a:lnTo>
                  <a:pt x="71" y="10"/>
                </a:lnTo>
                <a:lnTo>
                  <a:pt x="71" y="13"/>
                </a:lnTo>
                <a:lnTo>
                  <a:pt x="71" y="20"/>
                </a:lnTo>
                <a:lnTo>
                  <a:pt x="73" y="23"/>
                </a:lnTo>
                <a:lnTo>
                  <a:pt x="73" y="26"/>
                </a:lnTo>
                <a:lnTo>
                  <a:pt x="70" y="30"/>
                </a:lnTo>
                <a:lnTo>
                  <a:pt x="61" y="30"/>
                </a:lnTo>
                <a:lnTo>
                  <a:pt x="55" y="35"/>
                </a:lnTo>
                <a:lnTo>
                  <a:pt x="50" y="35"/>
                </a:lnTo>
                <a:lnTo>
                  <a:pt x="46" y="40"/>
                </a:lnTo>
                <a:lnTo>
                  <a:pt x="41" y="41"/>
                </a:lnTo>
                <a:lnTo>
                  <a:pt x="40" y="40"/>
                </a:lnTo>
                <a:lnTo>
                  <a:pt x="40" y="36"/>
                </a:lnTo>
                <a:lnTo>
                  <a:pt x="30" y="38"/>
                </a:lnTo>
                <a:lnTo>
                  <a:pt x="35" y="31"/>
                </a:lnTo>
                <a:lnTo>
                  <a:pt x="33" y="31"/>
                </a:lnTo>
                <a:lnTo>
                  <a:pt x="35" y="30"/>
                </a:lnTo>
                <a:lnTo>
                  <a:pt x="31" y="28"/>
                </a:lnTo>
                <a:lnTo>
                  <a:pt x="28" y="28"/>
                </a:lnTo>
                <a:lnTo>
                  <a:pt x="26" y="25"/>
                </a:lnTo>
                <a:lnTo>
                  <a:pt x="38" y="25"/>
                </a:lnTo>
                <a:lnTo>
                  <a:pt x="41" y="25"/>
                </a:lnTo>
                <a:lnTo>
                  <a:pt x="35" y="21"/>
                </a:lnTo>
                <a:lnTo>
                  <a:pt x="28" y="21"/>
                </a:lnTo>
                <a:lnTo>
                  <a:pt x="21" y="23"/>
                </a:lnTo>
                <a:lnTo>
                  <a:pt x="20" y="23"/>
                </a:lnTo>
                <a:lnTo>
                  <a:pt x="18" y="21"/>
                </a:lnTo>
                <a:lnTo>
                  <a:pt x="13" y="21"/>
                </a:lnTo>
                <a:lnTo>
                  <a:pt x="8" y="16"/>
                </a:lnTo>
                <a:lnTo>
                  <a:pt x="13" y="13"/>
                </a:lnTo>
                <a:lnTo>
                  <a:pt x="10" y="13"/>
                </a:lnTo>
                <a:lnTo>
                  <a:pt x="2" y="13"/>
                </a:lnTo>
                <a:lnTo>
                  <a:pt x="0" y="10"/>
                </a:lnTo>
                <a:lnTo>
                  <a:pt x="0" y="1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0" name="9Slide.vn 108">
            <a:extLst>
              <a:ext uri="{FF2B5EF4-FFF2-40B4-BE49-F238E27FC236}">
                <a16:creationId xmlns:a16="http://schemas.microsoft.com/office/drawing/2014/main" id="{3ED48333-49BA-464D-89EF-E4488B4DE1E9}"/>
              </a:ext>
            </a:extLst>
          </p:cNvPr>
          <p:cNvSpPr>
            <a:spLocks/>
          </p:cNvSpPr>
          <p:nvPr/>
        </p:nvSpPr>
        <p:spPr bwMode="auto">
          <a:xfrm>
            <a:off x="8614011" y="3039045"/>
            <a:ext cx="138274" cy="118466"/>
          </a:xfrm>
          <a:custGeom>
            <a:avLst/>
            <a:gdLst/>
            <a:ahLst/>
            <a:cxnLst>
              <a:cxn ang="0">
                <a:pos x="4" y="33"/>
              </a:cxn>
              <a:cxn ang="0">
                <a:pos x="15" y="28"/>
              </a:cxn>
              <a:cxn ang="0">
                <a:pos x="27" y="24"/>
              </a:cxn>
              <a:cxn ang="0">
                <a:pos x="25" y="18"/>
              </a:cxn>
              <a:cxn ang="0">
                <a:pos x="25" y="8"/>
              </a:cxn>
              <a:cxn ang="0">
                <a:pos x="30" y="0"/>
              </a:cxn>
              <a:cxn ang="0">
                <a:pos x="55" y="4"/>
              </a:cxn>
              <a:cxn ang="0">
                <a:pos x="67" y="6"/>
              </a:cxn>
              <a:cxn ang="0">
                <a:pos x="78" y="8"/>
              </a:cxn>
              <a:cxn ang="0">
                <a:pos x="85" y="9"/>
              </a:cxn>
              <a:cxn ang="0">
                <a:pos x="90" y="14"/>
              </a:cxn>
              <a:cxn ang="0">
                <a:pos x="98" y="13"/>
              </a:cxn>
              <a:cxn ang="0">
                <a:pos x="107" y="18"/>
              </a:cxn>
              <a:cxn ang="0">
                <a:pos x="118" y="14"/>
              </a:cxn>
              <a:cxn ang="0">
                <a:pos x="127" y="8"/>
              </a:cxn>
              <a:cxn ang="0">
                <a:pos x="137" y="11"/>
              </a:cxn>
              <a:cxn ang="0">
                <a:pos x="143" y="8"/>
              </a:cxn>
              <a:cxn ang="0">
                <a:pos x="150" y="14"/>
              </a:cxn>
              <a:cxn ang="0">
                <a:pos x="150" y="24"/>
              </a:cxn>
              <a:cxn ang="0">
                <a:pos x="158" y="28"/>
              </a:cxn>
              <a:cxn ang="0">
                <a:pos x="155" y="36"/>
              </a:cxn>
              <a:cxn ang="0">
                <a:pos x="156" y="41"/>
              </a:cxn>
              <a:cxn ang="0">
                <a:pos x="161" y="38"/>
              </a:cxn>
              <a:cxn ang="0">
                <a:pos x="163" y="44"/>
              </a:cxn>
              <a:cxn ang="0">
                <a:pos x="170" y="48"/>
              </a:cxn>
              <a:cxn ang="0">
                <a:pos x="173" y="53"/>
              </a:cxn>
              <a:cxn ang="0">
                <a:pos x="161" y="56"/>
              </a:cxn>
              <a:cxn ang="0">
                <a:pos x="163" y="63"/>
              </a:cxn>
              <a:cxn ang="0">
                <a:pos x="163" y="76"/>
              </a:cxn>
              <a:cxn ang="0">
                <a:pos x="166" y="84"/>
              </a:cxn>
              <a:cxn ang="0">
                <a:pos x="168" y="93"/>
              </a:cxn>
              <a:cxn ang="0">
                <a:pos x="161" y="93"/>
              </a:cxn>
              <a:cxn ang="0">
                <a:pos x="166" y="101"/>
              </a:cxn>
              <a:cxn ang="0">
                <a:pos x="168" y="107"/>
              </a:cxn>
              <a:cxn ang="0">
                <a:pos x="156" y="121"/>
              </a:cxn>
              <a:cxn ang="0">
                <a:pos x="156" y="127"/>
              </a:cxn>
              <a:cxn ang="0">
                <a:pos x="150" y="139"/>
              </a:cxn>
              <a:cxn ang="0">
                <a:pos x="113" y="152"/>
              </a:cxn>
              <a:cxn ang="0">
                <a:pos x="100" y="147"/>
              </a:cxn>
              <a:cxn ang="0">
                <a:pos x="90" y="137"/>
              </a:cxn>
              <a:cxn ang="0">
                <a:pos x="92" y="134"/>
              </a:cxn>
              <a:cxn ang="0">
                <a:pos x="103" y="99"/>
              </a:cxn>
              <a:cxn ang="0">
                <a:pos x="102" y="94"/>
              </a:cxn>
              <a:cxn ang="0">
                <a:pos x="105" y="89"/>
              </a:cxn>
              <a:cxn ang="0">
                <a:pos x="100" y="81"/>
              </a:cxn>
              <a:cxn ang="0">
                <a:pos x="95" y="68"/>
              </a:cxn>
              <a:cxn ang="0">
                <a:pos x="90" y="59"/>
              </a:cxn>
              <a:cxn ang="0">
                <a:pos x="62" y="61"/>
              </a:cxn>
              <a:cxn ang="0">
                <a:pos x="52" y="71"/>
              </a:cxn>
              <a:cxn ang="0">
                <a:pos x="45" y="78"/>
              </a:cxn>
              <a:cxn ang="0">
                <a:pos x="37" y="74"/>
              </a:cxn>
              <a:cxn ang="0">
                <a:pos x="29" y="64"/>
              </a:cxn>
              <a:cxn ang="0">
                <a:pos x="22" y="63"/>
              </a:cxn>
              <a:cxn ang="0">
                <a:pos x="24" y="58"/>
              </a:cxn>
              <a:cxn ang="0">
                <a:pos x="17" y="59"/>
              </a:cxn>
              <a:cxn ang="0">
                <a:pos x="9" y="58"/>
              </a:cxn>
              <a:cxn ang="0">
                <a:pos x="5" y="43"/>
              </a:cxn>
              <a:cxn ang="0">
                <a:pos x="0" y="38"/>
              </a:cxn>
            </a:cxnLst>
            <a:rect l="0" t="0" r="r" b="b"/>
            <a:pathLst>
              <a:path w="173" h="152">
                <a:moveTo>
                  <a:pt x="0" y="38"/>
                </a:moveTo>
                <a:lnTo>
                  <a:pt x="4" y="33"/>
                </a:lnTo>
                <a:lnTo>
                  <a:pt x="9" y="33"/>
                </a:lnTo>
                <a:lnTo>
                  <a:pt x="15" y="28"/>
                </a:lnTo>
                <a:lnTo>
                  <a:pt x="24" y="28"/>
                </a:lnTo>
                <a:lnTo>
                  <a:pt x="27" y="24"/>
                </a:lnTo>
                <a:lnTo>
                  <a:pt x="27" y="21"/>
                </a:lnTo>
                <a:lnTo>
                  <a:pt x="25" y="18"/>
                </a:lnTo>
                <a:lnTo>
                  <a:pt x="25" y="11"/>
                </a:lnTo>
                <a:lnTo>
                  <a:pt x="25" y="8"/>
                </a:lnTo>
                <a:lnTo>
                  <a:pt x="25" y="0"/>
                </a:lnTo>
                <a:lnTo>
                  <a:pt x="30" y="0"/>
                </a:lnTo>
                <a:lnTo>
                  <a:pt x="45" y="0"/>
                </a:lnTo>
                <a:lnTo>
                  <a:pt x="55" y="4"/>
                </a:lnTo>
                <a:lnTo>
                  <a:pt x="58" y="6"/>
                </a:lnTo>
                <a:lnTo>
                  <a:pt x="67" y="6"/>
                </a:lnTo>
                <a:lnTo>
                  <a:pt x="73" y="9"/>
                </a:lnTo>
                <a:lnTo>
                  <a:pt x="78" y="8"/>
                </a:lnTo>
                <a:lnTo>
                  <a:pt x="83" y="8"/>
                </a:lnTo>
                <a:lnTo>
                  <a:pt x="85" y="9"/>
                </a:lnTo>
                <a:lnTo>
                  <a:pt x="90" y="9"/>
                </a:lnTo>
                <a:lnTo>
                  <a:pt x="90" y="14"/>
                </a:lnTo>
                <a:lnTo>
                  <a:pt x="93" y="14"/>
                </a:lnTo>
                <a:lnTo>
                  <a:pt x="98" y="13"/>
                </a:lnTo>
                <a:lnTo>
                  <a:pt x="102" y="14"/>
                </a:lnTo>
                <a:lnTo>
                  <a:pt x="107" y="18"/>
                </a:lnTo>
                <a:lnTo>
                  <a:pt x="113" y="18"/>
                </a:lnTo>
                <a:lnTo>
                  <a:pt x="118" y="14"/>
                </a:lnTo>
                <a:lnTo>
                  <a:pt x="122" y="14"/>
                </a:lnTo>
                <a:lnTo>
                  <a:pt x="127" y="8"/>
                </a:lnTo>
                <a:lnTo>
                  <a:pt x="132" y="8"/>
                </a:lnTo>
                <a:lnTo>
                  <a:pt x="137" y="11"/>
                </a:lnTo>
                <a:lnTo>
                  <a:pt x="140" y="9"/>
                </a:lnTo>
                <a:lnTo>
                  <a:pt x="143" y="8"/>
                </a:lnTo>
                <a:lnTo>
                  <a:pt x="145" y="9"/>
                </a:lnTo>
                <a:lnTo>
                  <a:pt x="150" y="14"/>
                </a:lnTo>
                <a:lnTo>
                  <a:pt x="152" y="18"/>
                </a:lnTo>
                <a:lnTo>
                  <a:pt x="150" y="24"/>
                </a:lnTo>
                <a:lnTo>
                  <a:pt x="153" y="26"/>
                </a:lnTo>
                <a:lnTo>
                  <a:pt x="158" y="28"/>
                </a:lnTo>
                <a:lnTo>
                  <a:pt x="158" y="29"/>
                </a:lnTo>
                <a:lnTo>
                  <a:pt x="155" y="36"/>
                </a:lnTo>
                <a:lnTo>
                  <a:pt x="152" y="41"/>
                </a:lnTo>
                <a:lnTo>
                  <a:pt x="156" y="41"/>
                </a:lnTo>
                <a:lnTo>
                  <a:pt x="158" y="38"/>
                </a:lnTo>
                <a:lnTo>
                  <a:pt x="161" y="38"/>
                </a:lnTo>
                <a:lnTo>
                  <a:pt x="161" y="41"/>
                </a:lnTo>
                <a:lnTo>
                  <a:pt x="163" y="44"/>
                </a:lnTo>
                <a:lnTo>
                  <a:pt x="163" y="48"/>
                </a:lnTo>
                <a:lnTo>
                  <a:pt x="170" y="48"/>
                </a:lnTo>
                <a:lnTo>
                  <a:pt x="171" y="49"/>
                </a:lnTo>
                <a:lnTo>
                  <a:pt x="173" y="53"/>
                </a:lnTo>
                <a:lnTo>
                  <a:pt x="170" y="54"/>
                </a:lnTo>
                <a:lnTo>
                  <a:pt x="161" y="56"/>
                </a:lnTo>
                <a:lnTo>
                  <a:pt x="161" y="61"/>
                </a:lnTo>
                <a:lnTo>
                  <a:pt x="163" y="63"/>
                </a:lnTo>
                <a:lnTo>
                  <a:pt x="165" y="73"/>
                </a:lnTo>
                <a:lnTo>
                  <a:pt x="163" y="76"/>
                </a:lnTo>
                <a:lnTo>
                  <a:pt x="163" y="83"/>
                </a:lnTo>
                <a:lnTo>
                  <a:pt x="166" y="84"/>
                </a:lnTo>
                <a:lnTo>
                  <a:pt x="170" y="89"/>
                </a:lnTo>
                <a:lnTo>
                  <a:pt x="168" y="93"/>
                </a:lnTo>
                <a:lnTo>
                  <a:pt x="165" y="91"/>
                </a:lnTo>
                <a:lnTo>
                  <a:pt x="161" y="93"/>
                </a:lnTo>
                <a:lnTo>
                  <a:pt x="161" y="96"/>
                </a:lnTo>
                <a:lnTo>
                  <a:pt x="166" y="101"/>
                </a:lnTo>
                <a:lnTo>
                  <a:pt x="168" y="102"/>
                </a:lnTo>
                <a:lnTo>
                  <a:pt x="168" y="107"/>
                </a:lnTo>
                <a:lnTo>
                  <a:pt x="161" y="121"/>
                </a:lnTo>
                <a:lnTo>
                  <a:pt x="156" y="121"/>
                </a:lnTo>
                <a:lnTo>
                  <a:pt x="155" y="124"/>
                </a:lnTo>
                <a:lnTo>
                  <a:pt x="156" y="127"/>
                </a:lnTo>
                <a:lnTo>
                  <a:pt x="153" y="136"/>
                </a:lnTo>
                <a:lnTo>
                  <a:pt x="150" y="139"/>
                </a:lnTo>
                <a:lnTo>
                  <a:pt x="150" y="142"/>
                </a:lnTo>
                <a:lnTo>
                  <a:pt x="113" y="152"/>
                </a:lnTo>
                <a:lnTo>
                  <a:pt x="105" y="147"/>
                </a:lnTo>
                <a:lnTo>
                  <a:pt x="100" y="147"/>
                </a:lnTo>
                <a:lnTo>
                  <a:pt x="95" y="139"/>
                </a:lnTo>
                <a:lnTo>
                  <a:pt x="90" y="137"/>
                </a:lnTo>
                <a:lnTo>
                  <a:pt x="92" y="134"/>
                </a:lnTo>
                <a:lnTo>
                  <a:pt x="92" y="134"/>
                </a:lnTo>
                <a:lnTo>
                  <a:pt x="102" y="127"/>
                </a:lnTo>
                <a:lnTo>
                  <a:pt x="103" y="99"/>
                </a:lnTo>
                <a:lnTo>
                  <a:pt x="105" y="96"/>
                </a:lnTo>
                <a:lnTo>
                  <a:pt x="102" y="94"/>
                </a:lnTo>
                <a:lnTo>
                  <a:pt x="102" y="91"/>
                </a:lnTo>
                <a:lnTo>
                  <a:pt x="105" y="89"/>
                </a:lnTo>
                <a:lnTo>
                  <a:pt x="105" y="86"/>
                </a:lnTo>
                <a:lnTo>
                  <a:pt x="100" y="81"/>
                </a:lnTo>
                <a:lnTo>
                  <a:pt x="102" y="78"/>
                </a:lnTo>
                <a:lnTo>
                  <a:pt x="95" y="68"/>
                </a:lnTo>
                <a:lnTo>
                  <a:pt x="93" y="64"/>
                </a:lnTo>
                <a:lnTo>
                  <a:pt x="90" y="59"/>
                </a:lnTo>
                <a:lnTo>
                  <a:pt x="68" y="59"/>
                </a:lnTo>
                <a:lnTo>
                  <a:pt x="62" y="61"/>
                </a:lnTo>
                <a:lnTo>
                  <a:pt x="58" y="64"/>
                </a:lnTo>
                <a:lnTo>
                  <a:pt x="52" y="71"/>
                </a:lnTo>
                <a:lnTo>
                  <a:pt x="52" y="73"/>
                </a:lnTo>
                <a:lnTo>
                  <a:pt x="45" y="78"/>
                </a:lnTo>
                <a:lnTo>
                  <a:pt x="40" y="78"/>
                </a:lnTo>
                <a:lnTo>
                  <a:pt x="37" y="74"/>
                </a:lnTo>
                <a:lnTo>
                  <a:pt x="30" y="71"/>
                </a:lnTo>
                <a:lnTo>
                  <a:pt x="29" y="64"/>
                </a:lnTo>
                <a:lnTo>
                  <a:pt x="24" y="64"/>
                </a:lnTo>
                <a:lnTo>
                  <a:pt x="22" y="63"/>
                </a:lnTo>
                <a:lnTo>
                  <a:pt x="22" y="59"/>
                </a:lnTo>
                <a:lnTo>
                  <a:pt x="24" y="58"/>
                </a:lnTo>
                <a:lnTo>
                  <a:pt x="20" y="56"/>
                </a:lnTo>
                <a:lnTo>
                  <a:pt x="17" y="59"/>
                </a:lnTo>
                <a:lnTo>
                  <a:pt x="14" y="58"/>
                </a:lnTo>
                <a:lnTo>
                  <a:pt x="9" y="58"/>
                </a:lnTo>
                <a:lnTo>
                  <a:pt x="2" y="49"/>
                </a:lnTo>
                <a:lnTo>
                  <a:pt x="5" y="43"/>
                </a:lnTo>
                <a:lnTo>
                  <a:pt x="0" y="38"/>
                </a:lnTo>
                <a:lnTo>
                  <a:pt x="0" y="3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1" name="9Slide.vn 109">
            <a:extLst>
              <a:ext uri="{FF2B5EF4-FFF2-40B4-BE49-F238E27FC236}">
                <a16:creationId xmlns:a16="http://schemas.microsoft.com/office/drawing/2014/main" id="{19D44D94-7532-48C7-A4E4-52E773A6938B}"/>
              </a:ext>
            </a:extLst>
          </p:cNvPr>
          <p:cNvSpPr>
            <a:spLocks noEditPoints="1"/>
          </p:cNvSpPr>
          <p:nvPr/>
        </p:nvSpPr>
        <p:spPr bwMode="auto">
          <a:xfrm>
            <a:off x="8644559" y="3085809"/>
            <a:ext cx="53058" cy="57675"/>
          </a:xfrm>
          <a:custGeom>
            <a:avLst/>
            <a:gdLst/>
            <a:ahLst/>
            <a:cxnLst>
              <a:cxn ang="0">
                <a:pos x="18" y="63"/>
              </a:cxn>
              <a:cxn ang="0">
                <a:pos x="16" y="60"/>
              </a:cxn>
              <a:cxn ang="0">
                <a:pos x="15" y="58"/>
              </a:cxn>
              <a:cxn ang="0">
                <a:pos x="13" y="58"/>
              </a:cxn>
              <a:cxn ang="0">
                <a:pos x="11" y="60"/>
              </a:cxn>
              <a:cxn ang="0">
                <a:pos x="13" y="62"/>
              </a:cxn>
              <a:cxn ang="0">
                <a:pos x="15" y="63"/>
              </a:cxn>
              <a:cxn ang="0">
                <a:pos x="18" y="63"/>
              </a:cxn>
              <a:cxn ang="0">
                <a:pos x="18" y="63"/>
              </a:cxn>
              <a:cxn ang="0">
                <a:pos x="1" y="19"/>
              </a:cxn>
              <a:cxn ang="0">
                <a:pos x="6" y="19"/>
              </a:cxn>
              <a:cxn ang="0">
                <a:pos x="13" y="14"/>
              </a:cxn>
              <a:cxn ang="0">
                <a:pos x="13" y="12"/>
              </a:cxn>
              <a:cxn ang="0">
                <a:pos x="19" y="5"/>
              </a:cxn>
              <a:cxn ang="0">
                <a:pos x="23" y="2"/>
              </a:cxn>
              <a:cxn ang="0">
                <a:pos x="29" y="0"/>
              </a:cxn>
              <a:cxn ang="0">
                <a:pos x="51" y="0"/>
              </a:cxn>
              <a:cxn ang="0">
                <a:pos x="54" y="5"/>
              </a:cxn>
              <a:cxn ang="0">
                <a:pos x="56" y="9"/>
              </a:cxn>
              <a:cxn ang="0">
                <a:pos x="63" y="19"/>
              </a:cxn>
              <a:cxn ang="0">
                <a:pos x="61" y="22"/>
              </a:cxn>
              <a:cxn ang="0">
                <a:pos x="66" y="27"/>
              </a:cxn>
              <a:cxn ang="0">
                <a:pos x="66" y="30"/>
              </a:cxn>
              <a:cxn ang="0">
                <a:pos x="63" y="32"/>
              </a:cxn>
              <a:cxn ang="0">
                <a:pos x="63" y="35"/>
              </a:cxn>
              <a:cxn ang="0">
                <a:pos x="66" y="37"/>
              </a:cxn>
              <a:cxn ang="0">
                <a:pos x="64" y="40"/>
              </a:cxn>
              <a:cxn ang="0">
                <a:pos x="63" y="68"/>
              </a:cxn>
              <a:cxn ang="0">
                <a:pos x="53" y="75"/>
              </a:cxn>
              <a:cxn ang="0">
                <a:pos x="49" y="73"/>
              </a:cxn>
              <a:cxn ang="0">
                <a:pos x="41" y="73"/>
              </a:cxn>
              <a:cxn ang="0">
                <a:pos x="28" y="67"/>
              </a:cxn>
              <a:cxn ang="0">
                <a:pos x="21" y="67"/>
              </a:cxn>
              <a:cxn ang="0">
                <a:pos x="23" y="63"/>
              </a:cxn>
              <a:cxn ang="0">
                <a:pos x="19" y="60"/>
              </a:cxn>
              <a:cxn ang="0">
                <a:pos x="16" y="57"/>
              </a:cxn>
              <a:cxn ang="0">
                <a:pos x="19" y="53"/>
              </a:cxn>
              <a:cxn ang="0">
                <a:pos x="18" y="52"/>
              </a:cxn>
              <a:cxn ang="0">
                <a:pos x="15" y="53"/>
              </a:cxn>
              <a:cxn ang="0">
                <a:pos x="8" y="48"/>
              </a:cxn>
              <a:cxn ang="0">
                <a:pos x="8" y="43"/>
              </a:cxn>
              <a:cxn ang="0">
                <a:pos x="6" y="37"/>
              </a:cxn>
              <a:cxn ang="0">
                <a:pos x="1" y="37"/>
              </a:cxn>
              <a:cxn ang="0">
                <a:pos x="0" y="34"/>
              </a:cxn>
              <a:cxn ang="0">
                <a:pos x="3" y="27"/>
              </a:cxn>
              <a:cxn ang="0">
                <a:pos x="0" y="25"/>
              </a:cxn>
              <a:cxn ang="0">
                <a:pos x="0" y="22"/>
              </a:cxn>
              <a:cxn ang="0">
                <a:pos x="3" y="19"/>
              </a:cxn>
              <a:cxn ang="0">
                <a:pos x="1" y="19"/>
              </a:cxn>
            </a:cxnLst>
            <a:rect l="0" t="0" r="r" b="b"/>
            <a:pathLst>
              <a:path w="66" h="75">
                <a:moveTo>
                  <a:pt x="18" y="63"/>
                </a:moveTo>
                <a:lnTo>
                  <a:pt x="16" y="60"/>
                </a:lnTo>
                <a:lnTo>
                  <a:pt x="15" y="58"/>
                </a:lnTo>
                <a:lnTo>
                  <a:pt x="13" y="58"/>
                </a:lnTo>
                <a:lnTo>
                  <a:pt x="11" y="60"/>
                </a:lnTo>
                <a:lnTo>
                  <a:pt x="13" y="62"/>
                </a:lnTo>
                <a:lnTo>
                  <a:pt x="15" y="63"/>
                </a:lnTo>
                <a:lnTo>
                  <a:pt x="18" y="63"/>
                </a:lnTo>
                <a:lnTo>
                  <a:pt x="18" y="63"/>
                </a:lnTo>
                <a:close/>
                <a:moveTo>
                  <a:pt x="1" y="19"/>
                </a:moveTo>
                <a:lnTo>
                  <a:pt x="6" y="19"/>
                </a:lnTo>
                <a:lnTo>
                  <a:pt x="13" y="14"/>
                </a:lnTo>
                <a:lnTo>
                  <a:pt x="13" y="12"/>
                </a:lnTo>
                <a:lnTo>
                  <a:pt x="19" y="5"/>
                </a:lnTo>
                <a:lnTo>
                  <a:pt x="23" y="2"/>
                </a:lnTo>
                <a:lnTo>
                  <a:pt x="29" y="0"/>
                </a:lnTo>
                <a:lnTo>
                  <a:pt x="51" y="0"/>
                </a:lnTo>
                <a:lnTo>
                  <a:pt x="54" y="5"/>
                </a:lnTo>
                <a:lnTo>
                  <a:pt x="56" y="9"/>
                </a:lnTo>
                <a:lnTo>
                  <a:pt x="63" y="19"/>
                </a:lnTo>
                <a:lnTo>
                  <a:pt x="61" y="22"/>
                </a:lnTo>
                <a:lnTo>
                  <a:pt x="66" y="27"/>
                </a:lnTo>
                <a:lnTo>
                  <a:pt x="66" y="30"/>
                </a:lnTo>
                <a:lnTo>
                  <a:pt x="63" y="32"/>
                </a:lnTo>
                <a:lnTo>
                  <a:pt x="63" y="35"/>
                </a:lnTo>
                <a:lnTo>
                  <a:pt x="66" y="37"/>
                </a:lnTo>
                <a:lnTo>
                  <a:pt x="64" y="40"/>
                </a:lnTo>
                <a:lnTo>
                  <a:pt x="63" y="68"/>
                </a:lnTo>
                <a:lnTo>
                  <a:pt x="53" y="75"/>
                </a:lnTo>
                <a:lnTo>
                  <a:pt x="49" y="73"/>
                </a:lnTo>
                <a:lnTo>
                  <a:pt x="41" y="73"/>
                </a:lnTo>
                <a:lnTo>
                  <a:pt x="28" y="67"/>
                </a:lnTo>
                <a:lnTo>
                  <a:pt x="21" y="67"/>
                </a:lnTo>
                <a:lnTo>
                  <a:pt x="23" y="63"/>
                </a:lnTo>
                <a:lnTo>
                  <a:pt x="19" y="60"/>
                </a:lnTo>
                <a:lnTo>
                  <a:pt x="16" y="57"/>
                </a:lnTo>
                <a:lnTo>
                  <a:pt x="19" y="53"/>
                </a:lnTo>
                <a:lnTo>
                  <a:pt x="18" y="52"/>
                </a:lnTo>
                <a:lnTo>
                  <a:pt x="15" y="53"/>
                </a:lnTo>
                <a:lnTo>
                  <a:pt x="8" y="48"/>
                </a:lnTo>
                <a:lnTo>
                  <a:pt x="8" y="43"/>
                </a:lnTo>
                <a:lnTo>
                  <a:pt x="6" y="37"/>
                </a:lnTo>
                <a:lnTo>
                  <a:pt x="1" y="37"/>
                </a:lnTo>
                <a:lnTo>
                  <a:pt x="0" y="34"/>
                </a:lnTo>
                <a:lnTo>
                  <a:pt x="3" y="27"/>
                </a:lnTo>
                <a:lnTo>
                  <a:pt x="0" y="25"/>
                </a:lnTo>
                <a:lnTo>
                  <a:pt x="0" y="22"/>
                </a:lnTo>
                <a:lnTo>
                  <a:pt x="3" y="19"/>
                </a:lnTo>
                <a:lnTo>
                  <a:pt x="1" y="1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2" name="9Slide.vn 110">
            <a:extLst>
              <a:ext uri="{FF2B5EF4-FFF2-40B4-BE49-F238E27FC236}">
                <a16:creationId xmlns:a16="http://schemas.microsoft.com/office/drawing/2014/main" id="{AD2C7BED-407F-4FA0-9057-370DF98F90FF}"/>
              </a:ext>
            </a:extLst>
          </p:cNvPr>
          <p:cNvSpPr>
            <a:spLocks/>
          </p:cNvSpPr>
          <p:nvPr/>
        </p:nvSpPr>
        <p:spPr bwMode="auto">
          <a:xfrm>
            <a:off x="8678324" y="3110749"/>
            <a:ext cx="78783" cy="74821"/>
          </a:xfrm>
          <a:custGeom>
            <a:avLst/>
            <a:gdLst/>
            <a:ahLst/>
            <a:cxnLst>
              <a:cxn ang="0">
                <a:pos x="0" y="39"/>
              </a:cxn>
              <a:cxn ang="0">
                <a:pos x="1" y="36"/>
              </a:cxn>
              <a:cxn ang="0">
                <a:pos x="3" y="31"/>
              </a:cxn>
              <a:cxn ang="0">
                <a:pos x="10" y="28"/>
              </a:cxn>
              <a:cxn ang="0">
                <a:pos x="15" y="23"/>
              </a:cxn>
              <a:cxn ang="0">
                <a:pos x="15" y="19"/>
              </a:cxn>
              <a:cxn ang="0">
                <a:pos x="16" y="13"/>
              </a:cxn>
              <a:cxn ang="0">
                <a:pos x="20" y="11"/>
              </a:cxn>
              <a:cxn ang="0">
                <a:pos x="20" y="9"/>
              </a:cxn>
              <a:cxn ang="0">
                <a:pos x="21" y="5"/>
              </a:cxn>
              <a:cxn ang="0">
                <a:pos x="28" y="1"/>
              </a:cxn>
              <a:cxn ang="0">
                <a:pos x="30" y="3"/>
              </a:cxn>
              <a:cxn ang="0">
                <a:pos x="40" y="0"/>
              </a:cxn>
              <a:cxn ang="0">
                <a:pos x="45" y="1"/>
              </a:cxn>
              <a:cxn ang="0">
                <a:pos x="48" y="6"/>
              </a:cxn>
              <a:cxn ang="0">
                <a:pos x="51" y="9"/>
              </a:cxn>
              <a:cxn ang="0">
                <a:pos x="51" y="18"/>
              </a:cxn>
              <a:cxn ang="0">
                <a:pos x="51" y="23"/>
              </a:cxn>
              <a:cxn ang="0">
                <a:pos x="56" y="28"/>
              </a:cxn>
              <a:cxn ang="0">
                <a:pos x="60" y="28"/>
              </a:cxn>
              <a:cxn ang="0">
                <a:pos x="66" y="23"/>
              </a:cxn>
              <a:cxn ang="0">
                <a:pos x="70" y="23"/>
              </a:cxn>
              <a:cxn ang="0">
                <a:pos x="73" y="26"/>
              </a:cxn>
              <a:cxn ang="0">
                <a:pos x="74" y="29"/>
              </a:cxn>
              <a:cxn ang="0">
                <a:pos x="73" y="31"/>
              </a:cxn>
              <a:cxn ang="0">
                <a:pos x="74" y="34"/>
              </a:cxn>
              <a:cxn ang="0">
                <a:pos x="71" y="43"/>
              </a:cxn>
              <a:cxn ang="0">
                <a:pos x="68" y="46"/>
              </a:cxn>
              <a:cxn ang="0">
                <a:pos x="70" y="51"/>
              </a:cxn>
              <a:cxn ang="0">
                <a:pos x="73" y="53"/>
              </a:cxn>
              <a:cxn ang="0">
                <a:pos x="74" y="51"/>
              </a:cxn>
              <a:cxn ang="0">
                <a:pos x="79" y="51"/>
              </a:cxn>
              <a:cxn ang="0">
                <a:pos x="81" y="54"/>
              </a:cxn>
              <a:cxn ang="0">
                <a:pos x="84" y="54"/>
              </a:cxn>
              <a:cxn ang="0">
                <a:pos x="88" y="54"/>
              </a:cxn>
              <a:cxn ang="0">
                <a:pos x="89" y="59"/>
              </a:cxn>
              <a:cxn ang="0">
                <a:pos x="93" y="61"/>
              </a:cxn>
              <a:cxn ang="0">
                <a:pos x="96" y="61"/>
              </a:cxn>
              <a:cxn ang="0">
                <a:pos x="98" y="66"/>
              </a:cxn>
              <a:cxn ang="0">
                <a:pos x="94" y="68"/>
              </a:cxn>
              <a:cxn ang="0">
                <a:pos x="96" y="71"/>
              </a:cxn>
              <a:cxn ang="0">
                <a:pos x="94" y="74"/>
              </a:cxn>
              <a:cxn ang="0">
                <a:pos x="93" y="78"/>
              </a:cxn>
              <a:cxn ang="0">
                <a:pos x="94" y="81"/>
              </a:cxn>
              <a:cxn ang="0">
                <a:pos x="93" y="86"/>
              </a:cxn>
              <a:cxn ang="0">
                <a:pos x="94" y="89"/>
              </a:cxn>
              <a:cxn ang="0">
                <a:pos x="94" y="94"/>
              </a:cxn>
              <a:cxn ang="0">
                <a:pos x="71" y="88"/>
              </a:cxn>
              <a:cxn ang="0">
                <a:pos x="53" y="74"/>
              </a:cxn>
              <a:cxn ang="0">
                <a:pos x="48" y="74"/>
              </a:cxn>
              <a:cxn ang="0">
                <a:pos x="33" y="61"/>
              </a:cxn>
              <a:cxn ang="0">
                <a:pos x="23" y="54"/>
              </a:cxn>
              <a:cxn ang="0">
                <a:pos x="18" y="54"/>
              </a:cxn>
              <a:cxn ang="0">
                <a:pos x="13" y="46"/>
              </a:cxn>
              <a:cxn ang="0">
                <a:pos x="8" y="44"/>
              </a:cxn>
              <a:cxn ang="0">
                <a:pos x="10" y="41"/>
              </a:cxn>
              <a:cxn ang="0">
                <a:pos x="6" y="39"/>
              </a:cxn>
              <a:cxn ang="0">
                <a:pos x="0" y="39"/>
              </a:cxn>
            </a:cxnLst>
            <a:rect l="0" t="0" r="r" b="b"/>
            <a:pathLst>
              <a:path w="98" h="94">
                <a:moveTo>
                  <a:pt x="0" y="39"/>
                </a:moveTo>
                <a:lnTo>
                  <a:pt x="1" y="36"/>
                </a:lnTo>
                <a:lnTo>
                  <a:pt x="3" y="31"/>
                </a:lnTo>
                <a:lnTo>
                  <a:pt x="10" y="28"/>
                </a:lnTo>
                <a:lnTo>
                  <a:pt x="15" y="23"/>
                </a:lnTo>
                <a:lnTo>
                  <a:pt x="15" y="19"/>
                </a:lnTo>
                <a:lnTo>
                  <a:pt x="16" y="13"/>
                </a:lnTo>
                <a:lnTo>
                  <a:pt x="20" y="11"/>
                </a:lnTo>
                <a:lnTo>
                  <a:pt x="20" y="9"/>
                </a:lnTo>
                <a:lnTo>
                  <a:pt x="21" y="5"/>
                </a:lnTo>
                <a:lnTo>
                  <a:pt x="28" y="1"/>
                </a:lnTo>
                <a:lnTo>
                  <a:pt x="30" y="3"/>
                </a:lnTo>
                <a:lnTo>
                  <a:pt x="40" y="0"/>
                </a:lnTo>
                <a:lnTo>
                  <a:pt x="45" y="1"/>
                </a:lnTo>
                <a:lnTo>
                  <a:pt x="48" y="6"/>
                </a:lnTo>
                <a:lnTo>
                  <a:pt x="51" y="9"/>
                </a:lnTo>
                <a:lnTo>
                  <a:pt x="51" y="18"/>
                </a:lnTo>
                <a:lnTo>
                  <a:pt x="51" y="23"/>
                </a:lnTo>
                <a:lnTo>
                  <a:pt x="56" y="28"/>
                </a:lnTo>
                <a:lnTo>
                  <a:pt x="60" y="28"/>
                </a:lnTo>
                <a:lnTo>
                  <a:pt x="66" y="23"/>
                </a:lnTo>
                <a:lnTo>
                  <a:pt x="70" y="23"/>
                </a:lnTo>
                <a:lnTo>
                  <a:pt x="73" y="26"/>
                </a:lnTo>
                <a:lnTo>
                  <a:pt x="74" y="29"/>
                </a:lnTo>
                <a:lnTo>
                  <a:pt x="73" y="31"/>
                </a:lnTo>
                <a:lnTo>
                  <a:pt x="74" y="34"/>
                </a:lnTo>
                <a:lnTo>
                  <a:pt x="71" y="43"/>
                </a:lnTo>
                <a:lnTo>
                  <a:pt x="68" y="46"/>
                </a:lnTo>
                <a:lnTo>
                  <a:pt x="70" y="51"/>
                </a:lnTo>
                <a:lnTo>
                  <a:pt x="73" y="53"/>
                </a:lnTo>
                <a:lnTo>
                  <a:pt x="74" y="51"/>
                </a:lnTo>
                <a:lnTo>
                  <a:pt x="79" y="51"/>
                </a:lnTo>
                <a:lnTo>
                  <a:pt x="81" y="54"/>
                </a:lnTo>
                <a:lnTo>
                  <a:pt x="84" y="54"/>
                </a:lnTo>
                <a:lnTo>
                  <a:pt x="88" y="54"/>
                </a:lnTo>
                <a:lnTo>
                  <a:pt x="89" y="59"/>
                </a:lnTo>
                <a:lnTo>
                  <a:pt x="93" y="61"/>
                </a:lnTo>
                <a:lnTo>
                  <a:pt x="96" y="61"/>
                </a:lnTo>
                <a:lnTo>
                  <a:pt x="98" y="66"/>
                </a:lnTo>
                <a:lnTo>
                  <a:pt x="94" y="68"/>
                </a:lnTo>
                <a:lnTo>
                  <a:pt x="96" y="71"/>
                </a:lnTo>
                <a:lnTo>
                  <a:pt x="94" y="74"/>
                </a:lnTo>
                <a:lnTo>
                  <a:pt x="93" y="78"/>
                </a:lnTo>
                <a:lnTo>
                  <a:pt x="94" y="81"/>
                </a:lnTo>
                <a:lnTo>
                  <a:pt x="93" y="86"/>
                </a:lnTo>
                <a:lnTo>
                  <a:pt x="94" y="89"/>
                </a:lnTo>
                <a:lnTo>
                  <a:pt x="94" y="94"/>
                </a:lnTo>
                <a:lnTo>
                  <a:pt x="71" y="88"/>
                </a:lnTo>
                <a:lnTo>
                  <a:pt x="53" y="74"/>
                </a:lnTo>
                <a:lnTo>
                  <a:pt x="48" y="74"/>
                </a:lnTo>
                <a:lnTo>
                  <a:pt x="33" y="61"/>
                </a:lnTo>
                <a:lnTo>
                  <a:pt x="23" y="54"/>
                </a:lnTo>
                <a:lnTo>
                  <a:pt x="18" y="54"/>
                </a:lnTo>
                <a:lnTo>
                  <a:pt x="13" y="46"/>
                </a:lnTo>
                <a:lnTo>
                  <a:pt x="8" y="44"/>
                </a:lnTo>
                <a:lnTo>
                  <a:pt x="10" y="41"/>
                </a:lnTo>
                <a:lnTo>
                  <a:pt x="6" y="39"/>
                </a:lnTo>
                <a:lnTo>
                  <a:pt x="0" y="3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3" name="9Slide.vn 111">
            <a:extLst>
              <a:ext uri="{FF2B5EF4-FFF2-40B4-BE49-F238E27FC236}">
                <a16:creationId xmlns:a16="http://schemas.microsoft.com/office/drawing/2014/main" id="{D1E52206-933B-4BFE-8554-3A47B542CE78}"/>
              </a:ext>
            </a:extLst>
          </p:cNvPr>
          <p:cNvSpPr>
            <a:spLocks/>
          </p:cNvSpPr>
          <p:nvPr/>
        </p:nvSpPr>
        <p:spPr bwMode="auto">
          <a:xfrm>
            <a:off x="8732991" y="3074897"/>
            <a:ext cx="122195" cy="110673"/>
          </a:xfrm>
          <a:custGeom>
            <a:avLst/>
            <a:gdLst/>
            <a:ahLst/>
            <a:cxnLst>
              <a:cxn ang="0">
                <a:pos x="26" y="136"/>
              </a:cxn>
              <a:cxn ang="0">
                <a:pos x="26" y="128"/>
              </a:cxn>
              <a:cxn ang="0">
                <a:pos x="26" y="121"/>
              </a:cxn>
              <a:cxn ang="0">
                <a:pos x="26" y="115"/>
              </a:cxn>
              <a:cxn ang="0">
                <a:pos x="28" y="108"/>
              </a:cxn>
              <a:cxn ang="0">
                <a:pos x="21" y="106"/>
              </a:cxn>
              <a:cxn ang="0">
                <a:pos x="16" y="101"/>
              </a:cxn>
              <a:cxn ang="0">
                <a:pos x="11" y="98"/>
              </a:cxn>
              <a:cxn ang="0">
                <a:pos x="5" y="100"/>
              </a:cxn>
              <a:cxn ang="0">
                <a:pos x="0" y="93"/>
              </a:cxn>
              <a:cxn ang="0">
                <a:pos x="6" y="81"/>
              </a:cxn>
              <a:cxn ang="0">
                <a:pos x="6" y="75"/>
              </a:cxn>
              <a:cxn ang="0">
                <a:pos x="18" y="61"/>
              </a:cxn>
              <a:cxn ang="0">
                <a:pos x="16" y="55"/>
              </a:cxn>
              <a:cxn ang="0">
                <a:pos x="11" y="47"/>
              </a:cxn>
              <a:cxn ang="0">
                <a:pos x="18" y="47"/>
              </a:cxn>
              <a:cxn ang="0">
                <a:pos x="16" y="38"/>
              </a:cxn>
              <a:cxn ang="0">
                <a:pos x="13" y="30"/>
              </a:cxn>
              <a:cxn ang="0">
                <a:pos x="13" y="17"/>
              </a:cxn>
              <a:cxn ang="0">
                <a:pos x="11" y="10"/>
              </a:cxn>
              <a:cxn ang="0">
                <a:pos x="30" y="3"/>
              </a:cxn>
              <a:cxn ang="0">
                <a:pos x="38" y="5"/>
              </a:cxn>
              <a:cxn ang="0">
                <a:pos x="50" y="5"/>
              </a:cxn>
              <a:cxn ang="0">
                <a:pos x="58" y="2"/>
              </a:cxn>
              <a:cxn ang="0">
                <a:pos x="63" y="3"/>
              </a:cxn>
              <a:cxn ang="0">
                <a:pos x="73" y="8"/>
              </a:cxn>
              <a:cxn ang="0">
                <a:pos x="81" y="0"/>
              </a:cxn>
              <a:cxn ang="0">
                <a:pos x="98" y="8"/>
              </a:cxn>
              <a:cxn ang="0">
                <a:pos x="103" y="10"/>
              </a:cxn>
              <a:cxn ang="0">
                <a:pos x="113" y="13"/>
              </a:cxn>
              <a:cxn ang="0">
                <a:pos x="123" y="20"/>
              </a:cxn>
              <a:cxn ang="0">
                <a:pos x="133" y="15"/>
              </a:cxn>
              <a:cxn ang="0">
                <a:pos x="139" y="18"/>
              </a:cxn>
              <a:cxn ang="0">
                <a:pos x="144" y="20"/>
              </a:cxn>
              <a:cxn ang="0">
                <a:pos x="144" y="32"/>
              </a:cxn>
              <a:cxn ang="0">
                <a:pos x="149" y="38"/>
              </a:cxn>
              <a:cxn ang="0">
                <a:pos x="149" y="50"/>
              </a:cxn>
              <a:cxn ang="0">
                <a:pos x="144" y="56"/>
              </a:cxn>
              <a:cxn ang="0">
                <a:pos x="136" y="71"/>
              </a:cxn>
              <a:cxn ang="0">
                <a:pos x="134" y="80"/>
              </a:cxn>
              <a:cxn ang="0">
                <a:pos x="133" y="91"/>
              </a:cxn>
              <a:cxn ang="0">
                <a:pos x="129" y="95"/>
              </a:cxn>
              <a:cxn ang="0">
                <a:pos x="136" y="106"/>
              </a:cxn>
              <a:cxn ang="0">
                <a:pos x="143" y="113"/>
              </a:cxn>
              <a:cxn ang="0">
                <a:pos x="144" y="123"/>
              </a:cxn>
              <a:cxn ang="0">
                <a:pos x="136" y="123"/>
              </a:cxn>
              <a:cxn ang="0">
                <a:pos x="131" y="120"/>
              </a:cxn>
              <a:cxn ang="0">
                <a:pos x="126" y="126"/>
              </a:cxn>
              <a:cxn ang="0">
                <a:pos x="103" y="125"/>
              </a:cxn>
              <a:cxn ang="0">
                <a:pos x="61" y="126"/>
              </a:cxn>
              <a:cxn ang="0">
                <a:pos x="45" y="133"/>
              </a:cxn>
              <a:cxn ang="0">
                <a:pos x="38" y="136"/>
              </a:cxn>
              <a:cxn ang="0">
                <a:pos x="26" y="141"/>
              </a:cxn>
            </a:cxnLst>
            <a:rect l="0" t="0" r="r" b="b"/>
            <a:pathLst>
              <a:path w="151" h="143">
                <a:moveTo>
                  <a:pt x="26" y="141"/>
                </a:moveTo>
                <a:lnTo>
                  <a:pt x="26" y="136"/>
                </a:lnTo>
                <a:lnTo>
                  <a:pt x="25" y="133"/>
                </a:lnTo>
                <a:lnTo>
                  <a:pt x="26" y="128"/>
                </a:lnTo>
                <a:lnTo>
                  <a:pt x="25" y="125"/>
                </a:lnTo>
                <a:lnTo>
                  <a:pt x="26" y="121"/>
                </a:lnTo>
                <a:lnTo>
                  <a:pt x="28" y="118"/>
                </a:lnTo>
                <a:lnTo>
                  <a:pt x="26" y="115"/>
                </a:lnTo>
                <a:lnTo>
                  <a:pt x="30" y="113"/>
                </a:lnTo>
                <a:lnTo>
                  <a:pt x="28" y="108"/>
                </a:lnTo>
                <a:lnTo>
                  <a:pt x="25" y="108"/>
                </a:lnTo>
                <a:lnTo>
                  <a:pt x="21" y="106"/>
                </a:lnTo>
                <a:lnTo>
                  <a:pt x="20" y="101"/>
                </a:lnTo>
                <a:lnTo>
                  <a:pt x="16" y="101"/>
                </a:lnTo>
                <a:lnTo>
                  <a:pt x="13" y="101"/>
                </a:lnTo>
                <a:lnTo>
                  <a:pt x="11" y="98"/>
                </a:lnTo>
                <a:lnTo>
                  <a:pt x="6" y="98"/>
                </a:lnTo>
                <a:lnTo>
                  <a:pt x="5" y="100"/>
                </a:lnTo>
                <a:lnTo>
                  <a:pt x="2" y="98"/>
                </a:lnTo>
                <a:lnTo>
                  <a:pt x="0" y="93"/>
                </a:lnTo>
                <a:lnTo>
                  <a:pt x="3" y="90"/>
                </a:lnTo>
                <a:lnTo>
                  <a:pt x="6" y="81"/>
                </a:lnTo>
                <a:lnTo>
                  <a:pt x="5" y="78"/>
                </a:lnTo>
                <a:lnTo>
                  <a:pt x="6" y="75"/>
                </a:lnTo>
                <a:lnTo>
                  <a:pt x="11" y="75"/>
                </a:lnTo>
                <a:lnTo>
                  <a:pt x="18" y="61"/>
                </a:lnTo>
                <a:lnTo>
                  <a:pt x="18" y="56"/>
                </a:lnTo>
                <a:lnTo>
                  <a:pt x="16" y="55"/>
                </a:lnTo>
                <a:lnTo>
                  <a:pt x="11" y="50"/>
                </a:lnTo>
                <a:lnTo>
                  <a:pt x="11" y="47"/>
                </a:lnTo>
                <a:lnTo>
                  <a:pt x="15" y="45"/>
                </a:lnTo>
                <a:lnTo>
                  <a:pt x="18" y="47"/>
                </a:lnTo>
                <a:lnTo>
                  <a:pt x="20" y="43"/>
                </a:lnTo>
                <a:lnTo>
                  <a:pt x="16" y="38"/>
                </a:lnTo>
                <a:lnTo>
                  <a:pt x="13" y="37"/>
                </a:lnTo>
                <a:lnTo>
                  <a:pt x="13" y="30"/>
                </a:lnTo>
                <a:lnTo>
                  <a:pt x="15" y="27"/>
                </a:lnTo>
                <a:lnTo>
                  <a:pt x="13" y="17"/>
                </a:lnTo>
                <a:lnTo>
                  <a:pt x="11" y="15"/>
                </a:lnTo>
                <a:lnTo>
                  <a:pt x="11" y="10"/>
                </a:lnTo>
                <a:lnTo>
                  <a:pt x="20" y="8"/>
                </a:lnTo>
                <a:lnTo>
                  <a:pt x="30" y="3"/>
                </a:lnTo>
                <a:lnTo>
                  <a:pt x="33" y="3"/>
                </a:lnTo>
                <a:lnTo>
                  <a:pt x="38" y="5"/>
                </a:lnTo>
                <a:lnTo>
                  <a:pt x="48" y="7"/>
                </a:lnTo>
                <a:lnTo>
                  <a:pt x="50" y="5"/>
                </a:lnTo>
                <a:lnTo>
                  <a:pt x="50" y="2"/>
                </a:lnTo>
                <a:lnTo>
                  <a:pt x="58" y="2"/>
                </a:lnTo>
                <a:lnTo>
                  <a:pt x="65" y="2"/>
                </a:lnTo>
                <a:lnTo>
                  <a:pt x="63" y="3"/>
                </a:lnTo>
                <a:lnTo>
                  <a:pt x="65" y="5"/>
                </a:lnTo>
                <a:lnTo>
                  <a:pt x="73" y="8"/>
                </a:lnTo>
                <a:lnTo>
                  <a:pt x="78" y="2"/>
                </a:lnTo>
                <a:lnTo>
                  <a:pt x="81" y="0"/>
                </a:lnTo>
                <a:lnTo>
                  <a:pt x="88" y="5"/>
                </a:lnTo>
                <a:lnTo>
                  <a:pt x="98" y="8"/>
                </a:lnTo>
                <a:lnTo>
                  <a:pt x="101" y="8"/>
                </a:lnTo>
                <a:lnTo>
                  <a:pt x="103" y="10"/>
                </a:lnTo>
                <a:lnTo>
                  <a:pt x="108" y="10"/>
                </a:lnTo>
                <a:lnTo>
                  <a:pt x="113" y="13"/>
                </a:lnTo>
                <a:lnTo>
                  <a:pt x="114" y="17"/>
                </a:lnTo>
                <a:lnTo>
                  <a:pt x="123" y="20"/>
                </a:lnTo>
                <a:lnTo>
                  <a:pt x="128" y="18"/>
                </a:lnTo>
                <a:lnTo>
                  <a:pt x="133" y="15"/>
                </a:lnTo>
                <a:lnTo>
                  <a:pt x="136" y="17"/>
                </a:lnTo>
                <a:lnTo>
                  <a:pt x="139" y="18"/>
                </a:lnTo>
                <a:lnTo>
                  <a:pt x="144" y="18"/>
                </a:lnTo>
                <a:lnTo>
                  <a:pt x="144" y="20"/>
                </a:lnTo>
                <a:lnTo>
                  <a:pt x="143" y="27"/>
                </a:lnTo>
                <a:lnTo>
                  <a:pt x="144" y="32"/>
                </a:lnTo>
                <a:lnTo>
                  <a:pt x="144" y="37"/>
                </a:lnTo>
                <a:lnTo>
                  <a:pt x="149" y="38"/>
                </a:lnTo>
                <a:lnTo>
                  <a:pt x="151" y="45"/>
                </a:lnTo>
                <a:lnTo>
                  <a:pt x="149" y="50"/>
                </a:lnTo>
                <a:lnTo>
                  <a:pt x="149" y="53"/>
                </a:lnTo>
                <a:lnTo>
                  <a:pt x="144" y="56"/>
                </a:lnTo>
                <a:lnTo>
                  <a:pt x="136" y="66"/>
                </a:lnTo>
                <a:lnTo>
                  <a:pt x="136" y="71"/>
                </a:lnTo>
                <a:lnTo>
                  <a:pt x="134" y="75"/>
                </a:lnTo>
                <a:lnTo>
                  <a:pt x="134" y="80"/>
                </a:lnTo>
                <a:lnTo>
                  <a:pt x="133" y="83"/>
                </a:lnTo>
                <a:lnTo>
                  <a:pt x="133" y="91"/>
                </a:lnTo>
                <a:lnTo>
                  <a:pt x="129" y="93"/>
                </a:lnTo>
                <a:lnTo>
                  <a:pt x="129" y="95"/>
                </a:lnTo>
                <a:lnTo>
                  <a:pt x="133" y="98"/>
                </a:lnTo>
                <a:lnTo>
                  <a:pt x="136" y="106"/>
                </a:lnTo>
                <a:lnTo>
                  <a:pt x="138" y="111"/>
                </a:lnTo>
                <a:lnTo>
                  <a:pt x="143" y="113"/>
                </a:lnTo>
                <a:lnTo>
                  <a:pt x="144" y="116"/>
                </a:lnTo>
                <a:lnTo>
                  <a:pt x="144" y="123"/>
                </a:lnTo>
                <a:lnTo>
                  <a:pt x="141" y="123"/>
                </a:lnTo>
                <a:lnTo>
                  <a:pt x="136" y="123"/>
                </a:lnTo>
                <a:lnTo>
                  <a:pt x="136" y="125"/>
                </a:lnTo>
                <a:lnTo>
                  <a:pt x="131" y="120"/>
                </a:lnTo>
                <a:lnTo>
                  <a:pt x="128" y="121"/>
                </a:lnTo>
                <a:lnTo>
                  <a:pt x="126" y="126"/>
                </a:lnTo>
                <a:lnTo>
                  <a:pt x="114" y="121"/>
                </a:lnTo>
                <a:lnTo>
                  <a:pt x="103" y="125"/>
                </a:lnTo>
                <a:lnTo>
                  <a:pt x="71" y="125"/>
                </a:lnTo>
                <a:lnTo>
                  <a:pt x="61" y="126"/>
                </a:lnTo>
                <a:lnTo>
                  <a:pt x="61" y="128"/>
                </a:lnTo>
                <a:lnTo>
                  <a:pt x="45" y="133"/>
                </a:lnTo>
                <a:lnTo>
                  <a:pt x="43" y="136"/>
                </a:lnTo>
                <a:lnTo>
                  <a:pt x="38" y="136"/>
                </a:lnTo>
                <a:lnTo>
                  <a:pt x="30" y="143"/>
                </a:lnTo>
                <a:lnTo>
                  <a:pt x="26" y="14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4" name="9Slide.vn 112">
            <a:extLst>
              <a:ext uri="{FF2B5EF4-FFF2-40B4-BE49-F238E27FC236}">
                <a16:creationId xmlns:a16="http://schemas.microsoft.com/office/drawing/2014/main" id="{06BD9185-D79D-4218-B1C2-C081756AF49D}"/>
              </a:ext>
            </a:extLst>
          </p:cNvPr>
          <p:cNvSpPr>
            <a:spLocks/>
          </p:cNvSpPr>
          <p:nvPr/>
        </p:nvSpPr>
        <p:spPr bwMode="auto">
          <a:xfrm>
            <a:off x="8837500" y="3063986"/>
            <a:ext cx="83607" cy="113791"/>
          </a:xfrm>
          <a:custGeom>
            <a:avLst/>
            <a:gdLst/>
            <a:ahLst/>
            <a:cxnLst>
              <a:cxn ang="0">
                <a:pos x="7" y="136"/>
              </a:cxn>
              <a:cxn ang="0">
                <a:pos x="15" y="136"/>
              </a:cxn>
              <a:cxn ang="0">
                <a:pos x="14" y="126"/>
              </a:cxn>
              <a:cxn ang="0">
                <a:pos x="7" y="119"/>
              </a:cxn>
              <a:cxn ang="0">
                <a:pos x="0" y="108"/>
              </a:cxn>
              <a:cxn ang="0">
                <a:pos x="4" y="104"/>
              </a:cxn>
              <a:cxn ang="0">
                <a:pos x="5" y="93"/>
              </a:cxn>
              <a:cxn ang="0">
                <a:pos x="7" y="84"/>
              </a:cxn>
              <a:cxn ang="0">
                <a:pos x="15" y="69"/>
              </a:cxn>
              <a:cxn ang="0">
                <a:pos x="20" y="63"/>
              </a:cxn>
              <a:cxn ang="0">
                <a:pos x="20" y="51"/>
              </a:cxn>
              <a:cxn ang="0">
                <a:pos x="15" y="45"/>
              </a:cxn>
              <a:cxn ang="0">
                <a:pos x="15" y="33"/>
              </a:cxn>
              <a:cxn ang="0">
                <a:pos x="12" y="20"/>
              </a:cxn>
              <a:cxn ang="0">
                <a:pos x="9" y="10"/>
              </a:cxn>
              <a:cxn ang="0">
                <a:pos x="17" y="5"/>
              </a:cxn>
              <a:cxn ang="0">
                <a:pos x="37" y="5"/>
              </a:cxn>
              <a:cxn ang="0">
                <a:pos x="59" y="3"/>
              </a:cxn>
              <a:cxn ang="0">
                <a:pos x="70" y="0"/>
              </a:cxn>
              <a:cxn ang="0">
                <a:pos x="74" y="6"/>
              </a:cxn>
              <a:cxn ang="0">
                <a:pos x="77" y="11"/>
              </a:cxn>
              <a:cxn ang="0">
                <a:pos x="85" y="20"/>
              </a:cxn>
              <a:cxn ang="0">
                <a:pos x="88" y="28"/>
              </a:cxn>
              <a:cxn ang="0">
                <a:pos x="90" y="38"/>
              </a:cxn>
              <a:cxn ang="0">
                <a:pos x="93" y="46"/>
              </a:cxn>
              <a:cxn ang="0">
                <a:pos x="92" y="53"/>
              </a:cxn>
              <a:cxn ang="0">
                <a:pos x="93" y="58"/>
              </a:cxn>
              <a:cxn ang="0">
                <a:pos x="93" y="65"/>
              </a:cxn>
              <a:cxn ang="0">
                <a:pos x="95" y="74"/>
              </a:cxn>
              <a:cxn ang="0">
                <a:pos x="93" y="93"/>
              </a:cxn>
              <a:cxn ang="0">
                <a:pos x="92" y="101"/>
              </a:cxn>
              <a:cxn ang="0">
                <a:pos x="95" y="113"/>
              </a:cxn>
              <a:cxn ang="0">
                <a:pos x="100" y="116"/>
              </a:cxn>
              <a:cxn ang="0">
                <a:pos x="90" y="121"/>
              </a:cxn>
              <a:cxn ang="0">
                <a:pos x="65" y="136"/>
              </a:cxn>
              <a:cxn ang="0">
                <a:pos x="30" y="146"/>
              </a:cxn>
              <a:cxn ang="0">
                <a:pos x="7" y="141"/>
              </a:cxn>
            </a:cxnLst>
            <a:rect l="0" t="0" r="r" b="b"/>
            <a:pathLst>
              <a:path w="103" h="146">
                <a:moveTo>
                  <a:pt x="7" y="138"/>
                </a:moveTo>
                <a:lnTo>
                  <a:pt x="7" y="136"/>
                </a:lnTo>
                <a:lnTo>
                  <a:pt x="12" y="136"/>
                </a:lnTo>
                <a:lnTo>
                  <a:pt x="15" y="136"/>
                </a:lnTo>
                <a:lnTo>
                  <a:pt x="15" y="129"/>
                </a:lnTo>
                <a:lnTo>
                  <a:pt x="14" y="126"/>
                </a:lnTo>
                <a:lnTo>
                  <a:pt x="9" y="124"/>
                </a:lnTo>
                <a:lnTo>
                  <a:pt x="7" y="119"/>
                </a:lnTo>
                <a:lnTo>
                  <a:pt x="4" y="111"/>
                </a:lnTo>
                <a:lnTo>
                  <a:pt x="0" y="108"/>
                </a:lnTo>
                <a:lnTo>
                  <a:pt x="0" y="106"/>
                </a:lnTo>
                <a:lnTo>
                  <a:pt x="4" y="104"/>
                </a:lnTo>
                <a:lnTo>
                  <a:pt x="4" y="96"/>
                </a:lnTo>
                <a:lnTo>
                  <a:pt x="5" y="93"/>
                </a:lnTo>
                <a:lnTo>
                  <a:pt x="5" y="88"/>
                </a:lnTo>
                <a:lnTo>
                  <a:pt x="7" y="84"/>
                </a:lnTo>
                <a:lnTo>
                  <a:pt x="7" y="79"/>
                </a:lnTo>
                <a:lnTo>
                  <a:pt x="15" y="69"/>
                </a:lnTo>
                <a:lnTo>
                  <a:pt x="20" y="66"/>
                </a:lnTo>
                <a:lnTo>
                  <a:pt x="20" y="63"/>
                </a:lnTo>
                <a:lnTo>
                  <a:pt x="22" y="58"/>
                </a:lnTo>
                <a:lnTo>
                  <a:pt x="20" y="51"/>
                </a:lnTo>
                <a:lnTo>
                  <a:pt x="15" y="50"/>
                </a:lnTo>
                <a:lnTo>
                  <a:pt x="15" y="45"/>
                </a:lnTo>
                <a:lnTo>
                  <a:pt x="14" y="40"/>
                </a:lnTo>
                <a:lnTo>
                  <a:pt x="15" y="33"/>
                </a:lnTo>
                <a:lnTo>
                  <a:pt x="15" y="25"/>
                </a:lnTo>
                <a:lnTo>
                  <a:pt x="12" y="20"/>
                </a:lnTo>
                <a:lnTo>
                  <a:pt x="10" y="18"/>
                </a:lnTo>
                <a:lnTo>
                  <a:pt x="9" y="10"/>
                </a:lnTo>
                <a:lnTo>
                  <a:pt x="9" y="5"/>
                </a:lnTo>
                <a:lnTo>
                  <a:pt x="17" y="5"/>
                </a:lnTo>
                <a:lnTo>
                  <a:pt x="35" y="5"/>
                </a:lnTo>
                <a:lnTo>
                  <a:pt x="37" y="5"/>
                </a:lnTo>
                <a:lnTo>
                  <a:pt x="50" y="5"/>
                </a:lnTo>
                <a:lnTo>
                  <a:pt x="59" y="3"/>
                </a:lnTo>
                <a:lnTo>
                  <a:pt x="65" y="3"/>
                </a:lnTo>
                <a:lnTo>
                  <a:pt x="70" y="0"/>
                </a:lnTo>
                <a:lnTo>
                  <a:pt x="72" y="1"/>
                </a:lnTo>
                <a:lnTo>
                  <a:pt x="74" y="6"/>
                </a:lnTo>
                <a:lnTo>
                  <a:pt x="77" y="8"/>
                </a:lnTo>
                <a:lnTo>
                  <a:pt x="77" y="11"/>
                </a:lnTo>
                <a:lnTo>
                  <a:pt x="82" y="16"/>
                </a:lnTo>
                <a:lnTo>
                  <a:pt x="85" y="20"/>
                </a:lnTo>
                <a:lnTo>
                  <a:pt x="90" y="23"/>
                </a:lnTo>
                <a:lnTo>
                  <a:pt x="88" y="28"/>
                </a:lnTo>
                <a:lnTo>
                  <a:pt x="88" y="36"/>
                </a:lnTo>
                <a:lnTo>
                  <a:pt x="90" y="38"/>
                </a:lnTo>
                <a:lnTo>
                  <a:pt x="93" y="38"/>
                </a:lnTo>
                <a:lnTo>
                  <a:pt x="93" y="46"/>
                </a:lnTo>
                <a:lnTo>
                  <a:pt x="92" y="50"/>
                </a:lnTo>
                <a:lnTo>
                  <a:pt x="92" y="53"/>
                </a:lnTo>
                <a:lnTo>
                  <a:pt x="93" y="55"/>
                </a:lnTo>
                <a:lnTo>
                  <a:pt x="93" y="58"/>
                </a:lnTo>
                <a:lnTo>
                  <a:pt x="92" y="61"/>
                </a:lnTo>
                <a:lnTo>
                  <a:pt x="93" y="65"/>
                </a:lnTo>
                <a:lnTo>
                  <a:pt x="93" y="71"/>
                </a:lnTo>
                <a:lnTo>
                  <a:pt x="95" y="74"/>
                </a:lnTo>
                <a:lnTo>
                  <a:pt x="95" y="88"/>
                </a:lnTo>
                <a:lnTo>
                  <a:pt x="93" y="93"/>
                </a:lnTo>
                <a:lnTo>
                  <a:pt x="93" y="96"/>
                </a:lnTo>
                <a:lnTo>
                  <a:pt x="92" y="101"/>
                </a:lnTo>
                <a:lnTo>
                  <a:pt x="93" y="106"/>
                </a:lnTo>
                <a:lnTo>
                  <a:pt x="95" y="113"/>
                </a:lnTo>
                <a:lnTo>
                  <a:pt x="98" y="113"/>
                </a:lnTo>
                <a:lnTo>
                  <a:pt x="100" y="116"/>
                </a:lnTo>
                <a:lnTo>
                  <a:pt x="103" y="119"/>
                </a:lnTo>
                <a:lnTo>
                  <a:pt x="90" y="121"/>
                </a:lnTo>
                <a:lnTo>
                  <a:pt x="78" y="126"/>
                </a:lnTo>
                <a:lnTo>
                  <a:pt x="65" y="136"/>
                </a:lnTo>
                <a:lnTo>
                  <a:pt x="50" y="136"/>
                </a:lnTo>
                <a:lnTo>
                  <a:pt x="30" y="146"/>
                </a:lnTo>
                <a:lnTo>
                  <a:pt x="20" y="143"/>
                </a:lnTo>
                <a:lnTo>
                  <a:pt x="7" y="141"/>
                </a:lnTo>
                <a:lnTo>
                  <a:pt x="7" y="13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5" name="9Slide.vn 113">
            <a:extLst>
              <a:ext uri="{FF2B5EF4-FFF2-40B4-BE49-F238E27FC236}">
                <a16:creationId xmlns:a16="http://schemas.microsoft.com/office/drawing/2014/main" id="{FA22A68E-3F90-43C1-BF70-90D92AA2C07C}"/>
              </a:ext>
            </a:extLst>
          </p:cNvPr>
          <p:cNvSpPr>
            <a:spLocks/>
          </p:cNvSpPr>
          <p:nvPr/>
        </p:nvSpPr>
        <p:spPr bwMode="auto">
          <a:xfrm>
            <a:off x="8895382" y="3063986"/>
            <a:ext cx="40195" cy="93526"/>
          </a:xfrm>
          <a:custGeom>
            <a:avLst/>
            <a:gdLst/>
            <a:ahLst/>
            <a:cxnLst>
              <a:cxn ang="0">
                <a:pos x="28" y="6"/>
              </a:cxn>
              <a:cxn ang="0">
                <a:pos x="2" y="0"/>
              </a:cxn>
              <a:cxn ang="0">
                <a:pos x="0" y="1"/>
              </a:cxn>
              <a:cxn ang="0">
                <a:pos x="2" y="6"/>
              </a:cxn>
              <a:cxn ang="0">
                <a:pos x="5" y="8"/>
              </a:cxn>
              <a:cxn ang="0">
                <a:pos x="5" y="11"/>
              </a:cxn>
              <a:cxn ang="0">
                <a:pos x="10" y="16"/>
              </a:cxn>
              <a:cxn ang="0">
                <a:pos x="13" y="20"/>
              </a:cxn>
              <a:cxn ang="0">
                <a:pos x="18" y="23"/>
              </a:cxn>
              <a:cxn ang="0">
                <a:pos x="16" y="28"/>
              </a:cxn>
              <a:cxn ang="0">
                <a:pos x="16" y="36"/>
              </a:cxn>
              <a:cxn ang="0">
                <a:pos x="18" y="38"/>
              </a:cxn>
              <a:cxn ang="0">
                <a:pos x="21" y="38"/>
              </a:cxn>
              <a:cxn ang="0">
                <a:pos x="21" y="46"/>
              </a:cxn>
              <a:cxn ang="0">
                <a:pos x="20" y="50"/>
              </a:cxn>
              <a:cxn ang="0">
                <a:pos x="20" y="53"/>
              </a:cxn>
              <a:cxn ang="0">
                <a:pos x="21" y="55"/>
              </a:cxn>
              <a:cxn ang="0">
                <a:pos x="21" y="58"/>
              </a:cxn>
              <a:cxn ang="0">
                <a:pos x="20" y="61"/>
              </a:cxn>
              <a:cxn ang="0">
                <a:pos x="21" y="65"/>
              </a:cxn>
              <a:cxn ang="0">
                <a:pos x="21" y="71"/>
              </a:cxn>
              <a:cxn ang="0">
                <a:pos x="23" y="74"/>
              </a:cxn>
              <a:cxn ang="0">
                <a:pos x="23" y="88"/>
              </a:cxn>
              <a:cxn ang="0">
                <a:pos x="21" y="93"/>
              </a:cxn>
              <a:cxn ang="0">
                <a:pos x="21" y="96"/>
              </a:cxn>
              <a:cxn ang="0">
                <a:pos x="20" y="101"/>
              </a:cxn>
              <a:cxn ang="0">
                <a:pos x="21" y="106"/>
              </a:cxn>
              <a:cxn ang="0">
                <a:pos x="23" y="113"/>
              </a:cxn>
              <a:cxn ang="0">
                <a:pos x="26" y="113"/>
              </a:cxn>
              <a:cxn ang="0">
                <a:pos x="28" y="116"/>
              </a:cxn>
              <a:cxn ang="0">
                <a:pos x="31" y="119"/>
              </a:cxn>
              <a:cxn ang="0">
                <a:pos x="33" y="119"/>
              </a:cxn>
              <a:cxn ang="0">
                <a:pos x="46" y="111"/>
              </a:cxn>
              <a:cxn ang="0">
                <a:pos x="48" y="113"/>
              </a:cxn>
              <a:cxn ang="0">
                <a:pos x="50" y="108"/>
              </a:cxn>
              <a:cxn ang="0">
                <a:pos x="46" y="103"/>
              </a:cxn>
              <a:cxn ang="0">
                <a:pos x="46" y="96"/>
              </a:cxn>
              <a:cxn ang="0">
                <a:pos x="45" y="91"/>
              </a:cxn>
              <a:cxn ang="0">
                <a:pos x="45" y="65"/>
              </a:cxn>
              <a:cxn ang="0">
                <a:pos x="45" y="61"/>
              </a:cxn>
              <a:cxn ang="0">
                <a:pos x="48" y="58"/>
              </a:cxn>
              <a:cxn ang="0">
                <a:pos x="48" y="53"/>
              </a:cxn>
              <a:cxn ang="0">
                <a:pos x="46" y="50"/>
              </a:cxn>
              <a:cxn ang="0">
                <a:pos x="46" y="43"/>
              </a:cxn>
              <a:cxn ang="0">
                <a:pos x="45" y="35"/>
              </a:cxn>
              <a:cxn ang="0">
                <a:pos x="40" y="23"/>
              </a:cxn>
              <a:cxn ang="0">
                <a:pos x="36" y="21"/>
              </a:cxn>
              <a:cxn ang="0">
                <a:pos x="33" y="18"/>
              </a:cxn>
              <a:cxn ang="0">
                <a:pos x="28" y="16"/>
              </a:cxn>
              <a:cxn ang="0">
                <a:pos x="26" y="10"/>
              </a:cxn>
              <a:cxn ang="0">
                <a:pos x="28" y="6"/>
              </a:cxn>
            </a:cxnLst>
            <a:rect l="0" t="0" r="r" b="b"/>
            <a:pathLst>
              <a:path w="50" h="119">
                <a:moveTo>
                  <a:pt x="28" y="6"/>
                </a:moveTo>
                <a:lnTo>
                  <a:pt x="2" y="0"/>
                </a:lnTo>
                <a:lnTo>
                  <a:pt x="0" y="1"/>
                </a:lnTo>
                <a:lnTo>
                  <a:pt x="2" y="6"/>
                </a:lnTo>
                <a:lnTo>
                  <a:pt x="5" y="8"/>
                </a:lnTo>
                <a:lnTo>
                  <a:pt x="5" y="11"/>
                </a:lnTo>
                <a:lnTo>
                  <a:pt x="10" y="16"/>
                </a:lnTo>
                <a:lnTo>
                  <a:pt x="13" y="20"/>
                </a:lnTo>
                <a:lnTo>
                  <a:pt x="18" y="23"/>
                </a:lnTo>
                <a:lnTo>
                  <a:pt x="16" y="28"/>
                </a:lnTo>
                <a:lnTo>
                  <a:pt x="16" y="36"/>
                </a:lnTo>
                <a:lnTo>
                  <a:pt x="18" y="38"/>
                </a:lnTo>
                <a:lnTo>
                  <a:pt x="21" y="38"/>
                </a:lnTo>
                <a:lnTo>
                  <a:pt x="21" y="46"/>
                </a:lnTo>
                <a:lnTo>
                  <a:pt x="20" y="50"/>
                </a:lnTo>
                <a:lnTo>
                  <a:pt x="20" y="53"/>
                </a:lnTo>
                <a:lnTo>
                  <a:pt x="21" y="55"/>
                </a:lnTo>
                <a:lnTo>
                  <a:pt x="21" y="58"/>
                </a:lnTo>
                <a:lnTo>
                  <a:pt x="20" y="61"/>
                </a:lnTo>
                <a:lnTo>
                  <a:pt x="21" y="65"/>
                </a:lnTo>
                <a:lnTo>
                  <a:pt x="21" y="71"/>
                </a:lnTo>
                <a:lnTo>
                  <a:pt x="23" y="74"/>
                </a:lnTo>
                <a:lnTo>
                  <a:pt x="23" y="88"/>
                </a:lnTo>
                <a:lnTo>
                  <a:pt x="21" y="93"/>
                </a:lnTo>
                <a:lnTo>
                  <a:pt x="21" y="96"/>
                </a:lnTo>
                <a:lnTo>
                  <a:pt x="20" y="101"/>
                </a:lnTo>
                <a:lnTo>
                  <a:pt x="21" y="106"/>
                </a:lnTo>
                <a:lnTo>
                  <a:pt x="23" y="113"/>
                </a:lnTo>
                <a:lnTo>
                  <a:pt x="26" y="113"/>
                </a:lnTo>
                <a:lnTo>
                  <a:pt x="28" y="116"/>
                </a:lnTo>
                <a:lnTo>
                  <a:pt x="31" y="119"/>
                </a:lnTo>
                <a:lnTo>
                  <a:pt x="33" y="119"/>
                </a:lnTo>
                <a:lnTo>
                  <a:pt x="46" y="111"/>
                </a:lnTo>
                <a:lnTo>
                  <a:pt x="48" y="113"/>
                </a:lnTo>
                <a:lnTo>
                  <a:pt x="50" y="108"/>
                </a:lnTo>
                <a:lnTo>
                  <a:pt x="46" y="103"/>
                </a:lnTo>
                <a:lnTo>
                  <a:pt x="46" y="96"/>
                </a:lnTo>
                <a:lnTo>
                  <a:pt x="45" y="91"/>
                </a:lnTo>
                <a:lnTo>
                  <a:pt x="45" y="65"/>
                </a:lnTo>
                <a:lnTo>
                  <a:pt x="45" y="61"/>
                </a:lnTo>
                <a:lnTo>
                  <a:pt x="48" y="58"/>
                </a:lnTo>
                <a:lnTo>
                  <a:pt x="48" y="53"/>
                </a:lnTo>
                <a:lnTo>
                  <a:pt x="46" y="50"/>
                </a:lnTo>
                <a:lnTo>
                  <a:pt x="46" y="43"/>
                </a:lnTo>
                <a:lnTo>
                  <a:pt x="45" y="35"/>
                </a:lnTo>
                <a:lnTo>
                  <a:pt x="40" y="23"/>
                </a:lnTo>
                <a:lnTo>
                  <a:pt x="36" y="21"/>
                </a:lnTo>
                <a:lnTo>
                  <a:pt x="33" y="18"/>
                </a:lnTo>
                <a:lnTo>
                  <a:pt x="28" y="16"/>
                </a:lnTo>
                <a:lnTo>
                  <a:pt x="26" y="10"/>
                </a:lnTo>
                <a:lnTo>
                  <a:pt x="28" y="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6" name="9Slide.vn 114">
            <a:extLst>
              <a:ext uri="{FF2B5EF4-FFF2-40B4-BE49-F238E27FC236}">
                <a16:creationId xmlns:a16="http://schemas.microsoft.com/office/drawing/2014/main" id="{B92B4681-AFDE-4CBE-BF35-D716D322A7DB}"/>
              </a:ext>
            </a:extLst>
          </p:cNvPr>
          <p:cNvSpPr>
            <a:spLocks/>
          </p:cNvSpPr>
          <p:nvPr/>
        </p:nvSpPr>
        <p:spPr bwMode="auto">
          <a:xfrm>
            <a:off x="8916284" y="3040604"/>
            <a:ext cx="61098" cy="112231"/>
          </a:xfrm>
          <a:custGeom>
            <a:avLst/>
            <a:gdLst/>
            <a:ahLst/>
            <a:cxnLst>
              <a:cxn ang="0">
                <a:pos x="35" y="11"/>
              </a:cxn>
              <a:cxn ang="0">
                <a:pos x="27" y="16"/>
              </a:cxn>
              <a:cxn ang="0">
                <a:pos x="15" y="20"/>
              </a:cxn>
              <a:cxn ang="0">
                <a:pos x="12" y="26"/>
              </a:cxn>
              <a:cxn ang="0">
                <a:pos x="9" y="33"/>
              </a:cxn>
              <a:cxn ang="0">
                <a:pos x="0" y="40"/>
              </a:cxn>
              <a:cxn ang="0">
                <a:pos x="7" y="48"/>
              </a:cxn>
              <a:cxn ang="0">
                <a:pos x="14" y="53"/>
              </a:cxn>
              <a:cxn ang="0">
                <a:pos x="20" y="73"/>
              </a:cxn>
              <a:cxn ang="0">
                <a:pos x="22" y="83"/>
              </a:cxn>
              <a:cxn ang="0">
                <a:pos x="19" y="91"/>
              </a:cxn>
              <a:cxn ang="0">
                <a:pos x="19" y="121"/>
              </a:cxn>
              <a:cxn ang="0">
                <a:pos x="20" y="133"/>
              </a:cxn>
              <a:cxn ang="0">
                <a:pos x="22" y="143"/>
              </a:cxn>
              <a:cxn ang="0">
                <a:pos x="49" y="138"/>
              </a:cxn>
              <a:cxn ang="0">
                <a:pos x="49" y="134"/>
              </a:cxn>
              <a:cxn ang="0">
                <a:pos x="49" y="119"/>
              </a:cxn>
              <a:cxn ang="0">
                <a:pos x="47" y="106"/>
              </a:cxn>
              <a:cxn ang="0">
                <a:pos x="49" y="101"/>
              </a:cxn>
              <a:cxn ang="0">
                <a:pos x="47" y="98"/>
              </a:cxn>
              <a:cxn ang="0">
                <a:pos x="47" y="93"/>
              </a:cxn>
              <a:cxn ang="0">
                <a:pos x="47" y="85"/>
              </a:cxn>
              <a:cxn ang="0">
                <a:pos x="49" y="78"/>
              </a:cxn>
              <a:cxn ang="0">
                <a:pos x="55" y="76"/>
              </a:cxn>
              <a:cxn ang="0">
                <a:pos x="60" y="71"/>
              </a:cxn>
              <a:cxn ang="0">
                <a:pos x="65" y="61"/>
              </a:cxn>
              <a:cxn ang="0">
                <a:pos x="72" y="60"/>
              </a:cxn>
              <a:cxn ang="0">
                <a:pos x="67" y="53"/>
              </a:cxn>
              <a:cxn ang="0">
                <a:pos x="70" y="48"/>
              </a:cxn>
              <a:cxn ang="0">
                <a:pos x="77" y="45"/>
              </a:cxn>
              <a:cxn ang="0">
                <a:pos x="74" y="31"/>
              </a:cxn>
              <a:cxn ang="0">
                <a:pos x="65" y="23"/>
              </a:cxn>
              <a:cxn ang="0">
                <a:pos x="67" y="18"/>
              </a:cxn>
              <a:cxn ang="0">
                <a:pos x="57" y="11"/>
              </a:cxn>
              <a:cxn ang="0">
                <a:pos x="44" y="0"/>
              </a:cxn>
              <a:cxn ang="0">
                <a:pos x="44" y="6"/>
              </a:cxn>
              <a:cxn ang="0">
                <a:pos x="35" y="8"/>
              </a:cxn>
            </a:cxnLst>
            <a:rect l="0" t="0" r="r" b="b"/>
            <a:pathLst>
              <a:path w="77" h="143">
                <a:moveTo>
                  <a:pt x="35" y="8"/>
                </a:moveTo>
                <a:lnTo>
                  <a:pt x="35" y="11"/>
                </a:lnTo>
                <a:lnTo>
                  <a:pt x="30" y="16"/>
                </a:lnTo>
                <a:lnTo>
                  <a:pt x="27" y="16"/>
                </a:lnTo>
                <a:lnTo>
                  <a:pt x="19" y="21"/>
                </a:lnTo>
                <a:lnTo>
                  <a:pt x="15" y="20"/>
                </a:lnTo>
                <a:lnTo>
                  <a:pt x="10" y="21"/>
                </a:lnTo>
                <a:lnTo>
                  <a:pt x="12" y="26"/>
                </a:lnTo>
                <a:lnTo>
                  <a:pt x="7" y="28"/>
                </a:lnTo>
                <a:lnTo>
                  <a:pt x="9" y="33"/>
                </a:lnTo>
                <a:lnTo>
                  <a:pt x="2" y="35"/>
                </a:lnTo>
                <a:lnTo>
                  <a:pt x="0" y="40"/>
                </a:lnTo>
                <a:lnTo>
                  <a:pt x="2" y="46"/>
                </a:lnTo>
                <a:lnTo>
                  <a:pt x="7" y="48"/>
                </a:lnTo>
                <a:lnTo>
                  <a:pt x="10" y="51"/>
                </a:lnTo>
                <a:lnTo>
                  <a:pt x="14" y="53"/>
                </a:lnTo>
                <a:lnTo>
                  <a:pt x="19" y="65"/>
                </a:lnTo>
                <a:lnTo>
                  <a:pt x="20" y="73"/>
                </a:lnTo>
                <a:lnTo>
                  <a:pt x="20" y="80"/>
                </a:lnTo>
                <a:lnTo>
                  <a:pt x="22" y="83"/>
                </a:lnTo>
                <a:lnTo>
                  <a:pt x="22" y="88"/>
                </a:lnTo>
                <a:lnTo>
                  <a:pt x="19" y="91"/>
                </a:lnTo>
                <a:lnTo>
                  <a:pt x="19" y="95"/>
                </a:lnTo>
                <a:lnTo>
                  <a:pt x="19" y="121"/>
                </a:lnTo>
                <a:lnTo>
                  <a:pt x="20" y="126"/>
                </a:lnTo>
                <a:lnTo>
                  <a:pt x="20" y="133"/>
                </a:lnTo>
                <a:lnTo>
                  <a:pt x="24" y="138"/>
                </a:lnTo>
                <a:lnTo>
                  <a:pt x="22" y="143"/>
                </a:lnTo>
                <a:lnTo>
                  <a:pt x="30" y="143"/>
                </a:lnTo>
                <a:lnTo>
                  <a:pt x="49" y="138"/>
                </a:lnTo>
                <a:lnTo>
                  <a:pt x="49" y="138"/>
                </a:lnTo>
                <a:lnTo>
                  <a:pt x="49" y="134"/>
                </a:lnTo>
                <a:lnTo>
                  <a:pt x="49" y="123"/>
                </a:lnTo>
                <a:lnTo>
                  <a:pt x="49" y="119"/>
                </a:lnTo>
                <a:lnTo>
                  <a:pt x="49" y="116"/>
                </a:lnTo>
                <a:lnTo>
                  <a:pt x="47" y="106"/>
                </a:lnTo>
                <a:lnTo>
                  <a:pt x="49" y="103"/>
                </a:lnTo>
                <a:lnTo>
                  <a:pt x="49" y="101"/>
                </a:lnTo>
                <a:lnTo>
                  <a:pt x="47" y="99"/>
                </a:lnTo>
                <a:lnTo>
                  <a:pt x="47" y="98"/>
                </a:lnTo>
                <a:lnTo>
                  <a:pt x="47" y="95"/>
                </a:lnTo>
                <a:lnTo>
                  <a:pt x="47" y="93"/>
                </a:lnTo>
                <a:lnTo>
                  <a:pt x="47" y="88"/>
                </a:lnTo>
                <a:lnTo>
                  <a:pt x="47" y="85"/>
                </a:lnTo>
                <a:lnTo>
                  <a:pt x="47" y="81"/>
                </a:lnTo>
                <a:lnTo>
                  <a:pt x="49" y="78"/>
                </a:lnTo>
                <a:lnTo>
                  <a:pt x="54" y="76"/>
                </a:lnTo>
                <a:lnTo>
                  <a:pt x="55" y="76"/>
                </a:lnTo>
                <a:lnTo>
                  <a:pt x="59" y="75"/>
                </a:lnTo>
                <a:lnTo>
                  <a:pt x="60" y="71"/>
                </a:lnTo>
                <a:lnTo>
                  <a:pt x="64" y="65"/>
                </a:lnTo>
                <a:lnTo>
                  <a:pt x="65" y="61"/>
                </a:lnTo>
                <a:lnTo>
                  <a:pt x="69" y="60"/>
                </a:lnTo>
                <a:lnTo>
                  <a:pt x="72" y="60"/>
                </a:lnTo>
                <a:lnTo>
                  <a:pt x="74" y="58"/>
                </a:lnTo>
                <a:lnTo>
                  <a:pt x="67" y="53"/>
                </a:lnTo>
                <a:lnTo>
                  <a:pt x="69" y="50"/>
                </a:lnTo>
                <a:lnTo>
                  <a:pt x="70" y="48"/>
                </a:lnTo>
                <a:lnTo>
                  <a:pt x="75" y="48"/>
                </a:lnTo>
                <a:lnTo>
                  <a:pt x="77" y="45"/>
                </a:lnTo>
                <a:lnTo>
                  <a:pt x="74" y="36"/>
                </a:lnTo>
                <a:lnTo>
                  <a:pt x="74" y="31"/>
                </a:lnTo>
                <a:lnTo>
                  <a:pt x="67" y="26"/>
                </a:lnTo>
                <a:lnTo>
                  <a:pt x="65" y="23"/>
                </a:lnTo>
                <a:lnTo>
                  <a:pt x="67" y="18"/>
                </a:lnTo>
                <a:lnTo>
                  <a:pt x="67" y="18"/>
                </a:lnTo>
                <a:lnTo>
                  <a:pt x="62" y="11"/>
                </a:lnTo>
                <a:lnTo>
                  <a:pt x="57" y="11"/>
                </a:lnTo>
                <a:lnTo>
                  <a:pt x="52" y="5"/>
                </a:lnTo>
                <a:lnTo>
                  <a:pt x="44" y="0"/>
                </a:lnTo>
                <a:lnTo>
                  <a:pt x="42" y="3"/>
                </a:lnTo>
                <a:lnTo>
                  <a:pt x="44" y="6"/>
                </a:lnTo>
                <a:lnTo>
                  <a:pt x="39" y="8"/>
                </a:lnTo>
                <a:lnTo>
                  <a:pt x="35" y="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7" name="9Slide.vn 115">
            <a:extLst>
              <a:ext uri="{FF2B5EF4-FFF2-40B4-BE49-F238E27FC236}">
                <a16:creationId xmlns:a16="http://schemas.microsoft.com/office/drawing/2014/main" id="{814CE6CE-1020-49FB-886F-1EC0C700605A}"/>
              </a:ext>
            </a:extLst>
          </p:cNvPr>
          <p:cNvSpPr>
            <a:spLocks noEditPoints="1"/>
          </p:cNvSpPr>
          <p:nvPr/>
        </p:nvSpPr>
        <p:spPr bwMode="auto">
          <a:xfrm>
            <a:off x="9130126" y="2848876"/>
            <a:ext cx="228313" cy="283696"/>
          </a:xfrm>
          <a:custGeom>
            <a:avLst/>
            <a:gdLst/>
            <a:ahLst/>
            <a:cxnLst>
              <a:cxn ang="0">
                <a:pos x="283" y="90"/>
              </a:cxn>
              <a:cxn ang="0">
                <a:pos x="276" y="181"/>
              </a:cxn>
              <a:cxn ang="0">
                <a:pos x="261" y="181"/>
              </a:cxn>
              <a:cxn ang="0">
                <a:pos x="261" y="196"/>
              </a:cxn>
              <a:cxn ang="0">
                <a:pos x="246" y="208"/>
              </a:cxn>
              <a:cxn ang="0">
                <a:pos x="246" y="220"/>
              </a:cxn>
              <a:cxn ang="0">
                <a:pos x="244" y="226"/>
              </a:cxn>
              <a:cxn ang="0">
                <a:pos x="234" y="243"/>
              </a:cxn>
              <a:cxn ang="0">
                <a:pos x="244" y="246"/>
              </a:cxn>
              <a:cxn ang="0">
                <a:pos x="244" y="251"/>
              </a:cxn>
              <a:cxn ang="0">
                <a:pos x="248" y="261"/>
              </a:cxn>
              <a:cxn ang="0">
                <a:pos x="258" y="273"/>
              </a:cxn>
              <a:cxn ang="0">
                <a:pos x="258" y="281"/>
              </a:cxn>
              <a:cxn ang="0">
                <a:pos x="248" y="286"/>
              </a:cxn>
              <a:cxn ang="0">
                <a:pos x="231" y="291"/>
              </a:cxn>
              <a:cxn ang="0">
                <a:pos x="228" y="298"/>
              </a:cxn>
              <a:cxn ang="0">
                <a:pos x="219" y="304"/>
              </a:cxn>
              <a:cxn ang="0">
                <a:pos x="213" y="313"/>
              </a:cxn>
              <a:cxn ang="0">
                <a:pos x="211" y="323"/>
              </a:cxn>
              <a:cxn ang="0">
                <a:pos x="193" y="329"/>
              </a:cxn>
              <a:cxn ang="0">
                <a:pos x="176" y="328"/>
              </a:cxn>
              <a:cxn ang="0">
                <a:pos x="163" y="329"/>
              </a:cxn>
              <a:cxn ang="0">
                <a:pos x="170" y="338"/>
              </a:cxn>
              <a:cxn ang="0">
                <a:pos x="161" y="347"/>
              </a:cxn>
              <a:cxn ang="0">
                <a:pos x="135" y="354"/>
              </a:cxn>
              <a:cxn ang="0">
                <a:pos x="116" y="362"/>
              </a:cxn>
              <a:cxn ang="0">
                <a:pos x="110" y="352"/>
              </a:cxn>
              <a:cxn ang="0">
                <a:pos x="105" y="364"/>
              </a:cxn>
              <a:cxn ang="0">
                <a:pos x="90" y="366"/>
              </a:cxn>
              <a:cxn ang="0">
                <a:pos x="85" y="356"/>
              </a:cxn>
              <a:cxn ang="0">
                <a:pos x="73" y="341"/>
              </a:cxn>
              <a:cxn ang="0">
                <a:pos x="52" y="324"/>
              </a:cxn>
              <a:cxn ang="0">
                <a:pos x="48" y="318"/>
              </a:cxn>
              <a:cxn ang="0">
                <a:pos x="50" y="308"/>
              </a:cxn>
              <a:cxn ang="0">
                <a:pos x="60" y="308"/>
              </a:cxn>
              <a:cxn ang="0">
                <a:pos x="72" y="308"/>
              </a:cxn>
              <a:cxn ang="0">
                <a:pos x="83" y="311"/>
              </a:cxn>
              <a:cxn ang="0">
                <a:pos x="77" y="303"/>
              </a:cxn>
              <a:cxn ang="0">
                <a:pos x="67" y="291"/>
              </a:cxn>
              <a:cxn ang="0">
                <a:pos x="72" y="278"/>
              </a:cxn>
              <a:cxn ang="0">
                <a:pos x="70" y="271"/>
              </a:cxn>
              <a:cxn ang="0">
                <a:pos x="67" y="258"/>
              </a:cxn>
              <a:cxn ang="0">
                <a:pos x="58" y="246"/>
              </a:cxn>
              <a:cxn ang="0">
                <a:pos x="42" y="235"/>
              </a:cxn>
              <a:cxn ang="0">
                <a:pos x="32" y="198"/>
              </a:cxn>
              <a:cxn ang="0">
                <a:pos x="37" y="195"/>
              </a:cxn>
              <a:cxn ang="0">
                <a:pos x="77" y="123"/>
              </a:cxn>
              <a:cxn ang="0">
                <a:pos x="88" y="70"/>
              </a:cxn>
              <a:cxn ang="0">
                <a:pos x="73" y="45"/>
              </a:cxn>
              <a:cxn ang="0">
                <a:pos x="60" y="12"/>
              </a:cxn>
              <a:cxn ang="0">
                <a:pos x="4" y="241"/>
              </a:cxn>
            </a:cxnLst>
            <a:rect l="0" t="0" r="r" b="b"/>
            <a:pathLst>
              <a:path w="284" h="366">
                <a:moveTo>
                  <a:pt x="60" y="12"/>
                </a:moveTo>
                <a:lnTo>
                  <a:pt x="87" y="0"/>
                </a:lnTo>
                <a:lnTo>
                  <a:pt x="283" y="90"/>
                </a:lnTo>
                <a:lnTo>
                  <a:pt x="284" y="178"/>
                </a:lnTo>
                <a:lnTo>
                  <a:pt x="279" y="178"/>
                </a:lnTo>
                <a:lnTo>
                  <a:pt x="276" y="181"/>
                </a:lnTo>
                <a:lnTo>
                  <a:pt x="271" y="180"/>
                </a:lnTo>
                <a:lnTo>
                  <a:pt x="266" y="180"/>
                </a:lnTo>
                <a:lnTo>
                  <a:pt x="261" y="181"/>
                </a:lnTo>
                <a:lnTo>
                  <a:pt x="261" y="188"/>
                </a:lnTo>
                <a:lnTo>
                  <a:pt x="263" y="190"/>
                </a:lnTo>
                <a:lnTo>
                  <a:pt x="261" y="196"/>
                </a:lnTo>
                <a:lnTo>
                  <a:pt x="253" y="205"/>
                </a:lnTo>
                <a:lnTo>
                  <a:pt x="249" y="205"/>
                </a:lnTo>
                <a:lnTo>
                  <a:pt x="246" y="208"/>
                </a:lnTo>
                <a:lnTo>
                  <a:pt x="246" y="211"/>
                </a:lnTo>
                <a:lnTo>
                  <a:pt x="249" y="215"/>
                </a:lnTo>
                <a:lnTo>
                  <a:pt x="246" y="220"/>
                </a:lnTo>
                <a:lnTo>
                  <a:pt x="241" y="221"/>
                </a:lnTo>
                <a:lnTo>
                  <a:pt x="241" y="225"/>
                </a:lnTo>
                <a:lnTo>
                  <a:pt x="244" y="226"/>
                </a:lnTo>
                <a:lnTo>
                  <a:pt x="246" y="231"/>
                </a:lnTo>
                <a:lnTo>
                  <a:pt x="243" y="235"/>
                </a:lnTo>
                <a:lnTo>
                  <a:pt x="234" y="243"/>
                </a:lnTo>
                <a:lnTo>
                  <a:pt x="234" y="248"/>
                </a:lnTo>
                <a:lnTo>
                  <a:pt x="238" y="249"/>
                </a:lnTo>
                <a:lnTo>
                  <a:pt x="244" y="246"/>
                </a:lnTo>
                <a:lnTo>
                  <a:pt x="248" y="246"/>
                </a:lnTo>
                <a:lnTo>
                  <a:pt x="248" y="249"/>
                </a:lnTo>
                <a:lnTo>
                  <a:pt x="244" y="251"/>
                </a:lnTo>
                <a:lnTo>
                  <a:pt x="248" y="254"/>
                </a:lnTo>
                <a:lnTo>
                  <a:pt x="246" y="256"/>
                </a:lnTo>
                <a:lnTo>
                  <a:pt x="248" y="261"/>
                </a:lnTo>
                <a:lnTo>
                  <a:pt x="248" y="266"/>
                </a:lnTo>
                <a:lnTo>
                  <a:pt x="249" y="269"/>
                </a:lnTo>
                <a:lnTo>
                  <a:pt x="258" y="273"/>
                </a:lnTo>
                <a:lnTo>
                  <a:pt x="261" y="276"/>
                </a:lnTo>
                <a:lnTo>
                  <a:pt x="258" y="279"/>
                </a:lnTo>
                <a:lnTo>
                  <a:pt x="258" y="281"/>
                </a:lnTo>
                <a:lnTo>
                  <a:pt x="258" y="284"/>
                </a:lnTo>
                <a:lnTo>
                  <a:pt x="251" y="288"/>
                </a:lnTo>
                <a:lnTo>
                  <a:pt x="248" y="286"/>
                </a:lnTo>
                <a:lnTo>
                  <a:pt x="243" y="286"/>
                </a:lnTo>
                <a:lnTo>
                  <a:pt x="238" y="288"/>
                </a:lnTo>
                <a:lnTo>
                  <a:pt x="231" y="291"/>
                </a:lnTo>
                <a:lnTo>
                  <a:pt x="231" y="294"/>
                </a:lnTo>
                <a:lnTo>
                  <a:pt x="231" y="298"/>
                </a:lnTo>
                <a:lnTo>
                  <a:pt x="228" y="298"/>
                </a:lnTo>
                <a:lnTo>
                  <a:pt x="223" y="304"/>
                </a:lnTo>
                <a:lnTo>
                  <a:pt x="221" y="304"/>
                </a:lnTo>
                <a:lnTo>
                  <a:pt x="219" y="304"/>
                </a:lnTo>
                <a:lnTo>
                  <a:pt x="216" y="308"/>
                </a:lnTo>
                <a:lnTo>
                  <a:pt x="216" y="311"/>
                </a:lnTo>
                <a:lnTo>
                  <a:pt x="213" y="313"/>
                </a:lnTo>
                <a:lnTo>
                  <a:pt x="211" y="316"/>
                </a:lnTo>
                <a:lnTo>
                  <a:pt x="213" y="319"/>
                </a:lnTo>
                <a:lnTo>
                  <a:pt x="211" y="323"/>
                </a:lnTo>
                <a:lnTo>
                  <a:pt x="208" y="324"/>
                </a:lnTo>
                <a:lnTo>
                  <a:pt x="203" y="328"/>
                </a:lnTo>
                <a:lnTo>
                  <a:pt x="193" y="329"/>
                </a:lnTo>
                <a:lnTo>
                  <a:pt x="186" y="329"/>
                </a:lnTo>
                <a:lnTo>
                  <a:pt x="180" y="329"/>
                </a:lnTo>
                <a:lnTo>
                  <a:pt x="176" y="328"/>
                </a:lnTo>
                <a:lnTo>
                  <a:pt x="171" y="328"/>
                </a:lnTo>
                <a:lnTo>
                  <a:pt x="166" y="328"/>
                </a:lnTo>
                <a:lnTo>
                  <a:pt x="163" y="329"/>
                </a:lnTo>
                <a:lnTo>
                  <a:pt x="163" y="333"/>
                </a:lnTo>
                <a:lnTo>
                  <a:pt x="168" y="338"/>
                </a:lnTo>
                <a:lnTo>
                  <a:pt x="170" y="338"/>
                </a:lnTo>
                <a:lnTo>
                  <a:pt x="171" y="341"/>
                </a:lnTo>
                <a:lnTo>
                  <a:pt x="165" y="344"/>
                </a:lnTo>
                <a:lnTo>
                  <a:pt x="161" y="347"/>
                </a:lnTo>
                <a:lnTo>
                  <a:pt x="155" y="347"/>
                </a:lnTo>
                <a:lnTo>
                  <a:pt x="140" y="351"/>
                </a:lnTo>
                <a:lnTo>
                  <a:pt x="135" y="354"/>
                </a:lnTo>
                <a:lnTo>
                  <a:pt x="126" y="357"/>
                </a:lnTo>
                <a:lnTo>
                  <a:pt x="121" y="361"/>
                </a:lnTo>
                <a:lnTo>
                  <a:pt x="116" y="362"/>
                </a:lnTo>
                <a:lnTo>
                  <a:pt x="115" y="361"/>
                </a:lnTo>
                <a:lnTo>
                  <a:pt x="113" y="356"/>
                </a:lnTo>
                <a:lnTo>
                  <a:pt x="110" y="352"/>
                </a:lnTo>
                <a:lnTo>
                  <a:pt x="108" y="356"/>
                </a:lnTo>
                <a:lnTo>
                  <a:pt x="108" y="359"/>
                </a:lnTo>
                <a:lnTo>
                  <a:pt x="105" y="364"/>
                </a:lnTo>
                <a:lnTo>
                  <a:pt x="98" y="366"/>
                </a:lnTo>
                <a:lnTo>
                  <a:pt x="93" y="366"/>
                </a:lnTo>
                <a:lnTo>
                  <a:pt x="90" y="366"/>
                </a:lnTo>
                <a:lnTo>
                  <a:pt x="88" y="361"/>
                </a:lnTo>
                <a:lnTo>
                  <a:pt x="87" y="359"/>
                </a:lnTo>
                <a:lnTo>
                  <a:pt x="85" y="356"/>
                </a:lnTo>
                <a:lnTo>
                  <a:pt x="82" y="349"/>
                </a:lnTo>
                <a:lnTo>
                  <a:pt x="78" y="344"/>
                </a:lnTo>
                <a:lnTo>
                  <a:pt x="73" y="341"/>
                </a:lnTo>
                <a:lnTo>
                  <a:pt x="65" y="333"/>
                </a:lnTo>
                <a:lnTo>
                  <a:pt x="57" y="326"/>
                </a:lnTo>
                <a:lnTo>
                  <a:pt x="52" y="324"/>
                </a:lnTo>
                <a:lnTo>
                  <a:pt x="52" y="321"/>
                </a:lnTo>
                <a:lnTo>
                  <a:pt x="50" y="319"/>
                </a:lnTo>
                <a:lnTo>
                  <a:pt x="48" y="318"/>
                </a:lnTo>
                <a:lnTo>
                  <a:pt x="48" y="314"/>
                </a:lnTo>
                <a:lnTo>
                  <a:pt x="50" y="311"/>
                </a:lnTo>
                <a:lnTo>
                  <a:pt x="50" y="308"/>
                </a:lnTo>
                <a:lnTo>
                  <a:pt x="53" y="308"/>
                </a:lnTo>
                <a:lnTo>
                  <a:pt x="58" y="308"/>
                </a:lnTo>
                <a:lnTo>
                  <a:pt x="60" y="308"/>
                </a:lnTo>
                <a:lnTo>
                  <a:pt x="65" y="308"/>
                </a:lnTo>
                <a:lnTo>
                  <a:pt x="68" y="308"/>
                </a:lnTo>
                <a:lnTo>
                  <a:pt x="72" y="308"/>
                </a:lnTo>
                <a:lnTo>
                  <a:pt x="77" y="308"/>
                </a:lnTo>
                <a:lnTo>
                  <a:pt x="80" y="309"/>
                </a:lnTo>
                <a:lnTo>
                  <a:pt x="83" y="311"/>
                </a:lnTo>
                <a:lnTo>
                  <a:pt x="85" y="309"/>
                </a:lnTo>
                <a:lnTo>
                  <a:pt x="83" y="308"/>
                </a:lnTo>
                <a:lnTo>
                  <a:pt x="77" y="303"/>
                </a:lnTo>
                <a:lnTo>
                  <a:pt x="75" y="298"/>
                </a:lnTo>
                <a:lnTo>
                  <a:pt x="72" y="296"/>
                </a:lnTo>
                <a:lnTo>
                  <a:pt x="67" y="291"/>
                </a:lnTo>
                <a:lnTo>
                  <a:pt x="67" y="286"/>
                </a:lnTo>
                <a:lnTo>
                  <a:pt x="70" y="284"/>
                </a:lnTo>
                <a:lnTo>
                  <a:pt x="72" y="278"/>
                </a:lnTo>
                <a:lnTo>
                  <a:pt x="68" y="276"/>
                </a:lnTo>
                <a:lnTo>
                  <a:pt x="70" y="273"/>
                </a:lnTo>
                <a:lnTo>
                  <a:pt x="70" y="271"/>
                </a:lnTo>
                <a:lnTo>
                  <a:pt x="70" y="268"/>
                </a:lnTo>
                <a:lnTo>
                  <a:pt x="68" y="263"/>
                </a:lnTo>
                <a:lnTo>
                  <a:pt x="67" y="258"/>
                </a:lnTo>
                <a:lnTo>
                  <a:pt x="65" y="256"/>
                </a:lnTo>
                <a:lnTo>
                  <a:pt x="63" y="249"/>
                </a:lnTo>
                <a:lnTo>
                  <a:pt x="58" y="246"/>
                </a:lnTo>
                <a:lnTo>
                  <a:pt x="47" y="240"/>
                </a:lnTo>
                <a:lnTo>
                  <a:pt x="45" y="240"/>
                </a:lnTo>
                <a:lnTo>
                  <a:pt x="42" y="235"/>
                </a:lnTo>
                <a:lnTo>
                  <a:pt x="37" y="228"/>
                </a:lnTo>
                <a:lnTo>
                  <a:pt x="33" y="226"/>
                </a:lnTo>
                <a:lnTo>
                  <a:pt x="32" y="198"/>
                </a:lnTo>
                <a:lnTo>
                  <a:pt x="32" y="196"/>
                </a:lnTo>
                <a:lnTo>
                  <a:pt x="35" y="196"/>
                </a:lnTo>
                <a:lnTo>
                  <a:pt x="37" y="195"/>
                </a:lnTo>
                <a:lnTo>
                  <a:pt x="38" y="193"/>
                </a:lnTo>
                <a:lnTo>
                  <a:pt x="78" y="155"/>
                </a:lnTo>
                <a:lnTo>
                  <a:pt x="77" y="123"/>
                </a:lnTo>
                <a:lnTo>
                  <a:pt x="83" y="82"/>
                </a:lnTo>
                <a:lnTo>
                  <a:pt x="88" y="78"/>
                </a:lnTo>
                <a:lnTo>
                  <a:pt x="88" y="70"/>
                </a:lnTo>
                <a:lnTo>
                  <a:pt x="72" y="53"/>
                </a:lnTo>
                <a:lnTo>
                  <a:pt x="73" y="50"/>
                </a:lnTo>
                <a:lnTo>
                  <a:pt x="73" y="45"/>
                </a:lnTo>
                <a:lnTo>
                  <a:pt x="62" y="14"/>
                </a:lnTo>
                <a:lnTo>
                  <a:pt x="60" y="12"/>
                </a:lnTo>
                <a:lnTo>
                  <a:pt x="60" y="12"/>
                </a:lnTo>
                <a:close/>
                <a:moveTo>
                  <a:pt x="9" y="236"/>
                </a:moveTo>
                <a:lnTo>
                  <a:pt x="7" y="240"/>
                </a:lnTo>
                <a:lnTo>
                  <a:pt x="4" y="241"/>
                </a:lnTo>
                <a:lnTo>
                  <a:pt x="0" y="240"/>
                </a:lnTo>
                <a:lnTo>
                  <a:pt x="9" y="23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8" name="9Slide.vn 116">
            <a:extLst>
              <a:ext uri="{FF2B5EF4-FFF2-40B4-BE49-F238E27FC236}">
                <a16:creationId xmlns:a16="http://schemas.microsoft.com/office/drawing/2014/main" id="{AB3BB90C-0BB9-4D5D-87FC-130EB938250C}"/>
              </a:ext>
            </a:extLst>
          </p:cNvPr>
          <p:cNvSpPr>
            <a:spLocks/>
          </p:cNvSpPr>
          <p:nvPr/>
        </p:nvSpPr>
        <p:spPr bwMode="auto">
          <a:xfrm>
            <a:off x="8903421" y="2851993"/>
            <a:ext cx="297449" cy="204199"/>
          </a:xfrm>
          <a:custGeom>
            <a:avLst/>
            <a:gdLst/>
            <a:ahLst/>
            <a:cxnLst>
              <a:cxn ang="0">
                <a:pos x="78" y="254"/>
              </a:cxn>
              <a:cxn ang="0">
                <a:pos x="68" y="248"/>
              </a:cxn>
              <a:cxn ang="0">
                <a:pos x="58" y="246"/>
              </a:cxn>
              <a:cxn ang="0">
                <a:pos x="55" y="251"/>
              </a:cxn>
              <a:cxn ang="0">
                <a:pos x="45" y="244"/>
              </a:cxn>
              <a:cxn ang="0">
                <a:pos x="48" y="238"/>
              </a:cxn>
              <a:cxn ang="0">
                <a:pos x="45" y="233"/>
              </a:cxn>
              <a:cxn ang="0">
                <a:pos x="31" y="236"/>
              </a:cxn>
              <a:cxn ang="0">
                <a:pos x="23" y="221"/>
              </a:cxn>
              <a:cxn ang="0">
                <a:pos x="0" y="201"/>
              </a:cxn>
              <a:cxn ang="0">
                <a:pos x="3" y="191"/>
              </a:cxn>
              <a:cxn ang="0">
                <a:pos x="11" y="190"/>
              </a:cxn>
              <a:cxn ang="0">
                <a:pos x="33" y="188"/>
              </a:cxn>
              <a:cxn ang="0">
                <a:pos x="50" y="185"/>
              </a:cxn>
              <a:cxn ang="0">
                <a:pos x="61" y="181"/>
              </a:cxn>
              <a:cxn ang="0">
                <a:pos x="76" y="178"/>
              </a:cxn>
              <a:cxn ang="0">
                <a:pos x="90" y="166"/>
              </a:cxn>
              <a:cxn ang="0">
                <a:pos x="94" y="156"/>
              </a:cxn>
              <a:cxn ang="0">
                <a:pos x="98" y="95"/>
              </a:cxn>
              <a:cxn ang="0">
                <a:pos x="164" y="62"/>
              </a:cxn>
              <a:cxn ang="0">
                <a:pos x="315" y="10"/>
              </a:cxn>
              <a:cxn ang="0">
                <a:pos x="342" y="7"/>
              </a:cxn>
              <a:cxn ang="0">
                <a:pos x="355" y="40"/>
              </a:cxn>
              <a:cxn ang="0">
                <a:pos x="354" y="48"/>
              </a:cxn>
              <a:cxn ang="0">
                <a:pos x="370" y="73"/>
              </a:cxn>
              <a:cxn ang="0">
                <a:pos x="359" y="118"/>
              </a:cxn>
              <a:cxn ang="0">
                <a:pos x="320" y="188"/>
              </a:cxn>
              <a:cxn ang="0">
                <a:pos x="317" y="191"/>
              </a:cxn>
              <a:cxn ang="0">
                <a:pos x="314" y="193"/>
              </a:cxn>
              <a:cxn ang="0">
                <a:pos x="310" y="220"/>
              </a:cxn>
              <a:cxn ang="0">
                <a:pos x="307" y="226"/>
              </a:cxn>
              <a:cxn ang="0">
                <a:pos x="300" y="226"/>
              </a:cxn>
              <a:cxn ang="0">
                <a:pos x="295" y="230"/>
              </a:cxn>
              <a:cxn ang="0">
                <a:pos x="291" y="231"/>
              </a:cxn>
              <a:cxn ang="0">
                <a:pos x="281" y="233"/>
              </a:cxn>
              <a:cxn ang="0">
                <a:pos x="266" y="230"/>
              </a:cxn>
              <a:cxn ang="0">
                <a:pos x="249" y="230"/>
              </a:cxn>
              <a:cxn ang="0">
                <a:pos x="232" y="231"/>
              </a:cxn>
              <a:cxn ang="0">
                <a:pos x="219" y="243"/>
              </a:cxn>
              <a:cxn ang="0">
                <a:pos x="206" y="238"/>
              </a:cxn>
              <a:cxn ang="0">
                <a:pos x="192" y="233"/>
              </a:cxn>
              <a:cxn ang="0">
                <a:pos x="188" y="230"/>
              </a:cxn>
              <a:cxn ang="0">
                <a:pos x="179" y="226"/>
              </a:cxn>
              <a:cxn ang="0">
                <a:pos x="171" y="230"/>
              </a:cxn>
              <a:cxn ang="0">
                <a:pos x="164" y="231"/>
              </a:cxn>
              <a:cxn ang="0">
                <a:pos x="159" y="235"/>
              </a:cxn>
              <a:cxn ang="0">
                <a:pos x="149" y="225"/>
              </a:cxn>
              <a:cxn ang="0">
                <a:pos x="139" y="220"/>
              </a:cxn>
              <a:cxn ang="0">
                <a:pos x="133" y="218"/>
              </a:cxn>
              <a:cxn ang="0">
                <a:pos x="124" y="216"/>
              </a:cxn>
              <a:cxn ang="0">
                <a:pos x="118" y="218"/>
              </a:cxn>
              <a:cxn ang="0">
                <a:pos x="108" y="218"/>
              </a:cxn>
              <a:cxn ang="0">
                <a:pos x="99" y="218"/>
              </a:cxn>
              <a:cxn ang="0">
                <a:pos x="94" y="221"/>
              </a:cxn>
              <a:cxn ang="0">
                <a:pos x="90" y="226"/>
              </a:cxn>
              <a:cxn ang="0">
                <a:pos x="90" y="230"/>
              </a:cxn>
              <a:cxn ang="0">
                <a:pos x="90" y="236"/>
              </a:cxn>
              <a:cxn ang="0">
                <a:pos x="91" y="241"/>
              </a:cxn>
              <a:cxn ang="0">
                <a:pos x="81" y="246"/>
              </a:cxn>
              <a:cxn ang="0">
                <a:pos x="81" y="249"/>
              </a:cxn>
              <a:cxn ang="0">
                <a:pos x="86" y="256"/>
              </a:cxn>
              <a:cxn ang="0">
                <a:pos x="83" y="261"/>
              </a:cxn>
            </a:cxnLst>
            <a:rect l="0" t="0" r="r" b="b"/>
            <a:pathLst>
              <a:path w="370" h="261">
                <a:moveTo>
                  <a:pt x="83" y="261"/>
                </a:moveTo>
                <a:lnTo>
                  <a:pt x="78" y="254"/>
                </a:lnTo>
                <a:lnTo>
                  <a:pt x="73" y="254"/>
                </a:lnTo>
                <a:lnTo>
                  <a:pt x="68" y="248"/>
                </a:lnTo>
                <a:lnTo>
                  <a:pt x="60" y="243"/>
                </a:lnTo>
                <a:lnTo>
                  <a:pt x="58" y="246"/>
                </a:lnTo>
                <a:lnTo>
                  <a:pt x="60" y="249"/>
                </a:lnTo>
                <a:lnTo>
                  <a:pt x="55" y="251"/>
                </a:lnTo>
                <a:lnTo>
                  <a:pt x="50" y="251"/>
                </a:lnTo>
                <a:lnTo>
                  <a:pt x="45" y="244"/>
                </a:lnTo>
                <a:lnTo>
                  <a:pt x="48" y="241"/>
                </a:lnTo>
                <a:lnTo>
                  <a:pt x="48" y="238"/>
                </a:lnTo>
                <a:lnTo>
                  <a:pt x="45" y="235"/>
                </a:lnTo>
                <a:lnTo>
                  <a:pt x="45" y="233"/>
                </a:lnTo>
                <a:lnTo>
                  <a:pt x="41" y="231"/>
                </a:lnTo>
                <a:lnTo>
                  <a:pt x="31" y="236"/>
                </a:lnTo>
                <a:lnTo>
                  <a:pt x="23" y="231"/>
                </a:lnTo>
                <a:lnTo>
                  <a:pt x="23" y="221"/>
                </a:lnTo>
                <a:lnTo>
                  <a:pt x="0" y="208"/>
                </a:lnTo>
                <a:lnTo>
                  <a:pt x="0" y="201"/>
                </a:lnTo>
                <a:lnTo>
                  <a:pt x="3" y="196"/>
                </a:lnTo>
                <a:lnTo>
                  <a:pt x="3" y="191"/>
                </a:lnTo>
                <a:lnTo>
                  <a:pt x="5" y="188"/>
                </a:lnTo>
                <a:lnTo>
                  <a:pt x="11" y="190"/>
                </a:lnTo>
                <a:lnTo>
                  <a:pt x="28" y="188"/>
                </a:lnTo>
                <a:lnTo>
                  <a:pt x="33" y="188"/>
                </a:lnTo>
                <a:lnTo>
                  <a:pt x="40" y="185"/>
                </a:lnTo>
                <a:lnTo>
                  <a:pt x="50" y="185"/>
                </a:lnTo>
                <a:lnTo>
                  <a:pt x="55" y="185"/>
                </a:lnTo>
                <a:lnTo>
                  <a:pt x="61" y="181"/>
                </a:lnTo>
                <a:lnTo>
                  <a:pt x="70" y="181"/>
                </a:lnTo>
                <a:lnTo>
                  <a:pt x="76" y="178"/>
                </a:lnTo>
                <a:lnTo>
                  <a:pt x="88" y="171"/>
                </a:lnTo>
                <a:lnTo>
                  <a:pt x="90" y="166"/>
                </a:lnTo>
                <a:lnTo>
                  <a:pt x="91" y="160"/>
                </a:lnTo>
                <a:lnTo>
                  <a:pt x="94" y="156"/>
                </a:lnTo>
                <a:lnTo>
                  <a:pt x="96" y="137"/>
                </a:lnTo>
                <a:lnTo>
                  <a:pt x="98" y="95"/>
                </a:lnTo>
                <a:lnTo>
                  <a:pt x="134" y="87"/>
                </a:lnTo>
                <a:lnTo>
                  <a:pt x="164" y="62"/>
                </a:lnTo>
                <a:lnTo>
                  <a:pt x="274" y="0"/>
                </a:lnTo>
                <a:lnTo>
                  <a:pt x="315" y="10"/>
                </a:lnTo>
                <a:lnTo>
                  <a:pt x="320" y="15"/>
                </a:lnTo>
                <a:lnTo>
                  <a:pt x="342" y="7"/>
                </a:lnTo>
                <a:lnTo>
                  <a:pt x="344" y="9"/>
                </a:lnTo>
                <a:lnTo>
                  <a:pt x="355" y="40"/>
                </a:lnTo>
                <a:lnTo>
                  <a:pt x="355" y="45"/>
                </a:lnTo>
                <a:lnTo>
                  <a:pt x="354" y="48"/>
                </a:lnTo>
                <a:lnTo>
                  <a:pt x="370" y="65"/>
                </a:lnTo>
                <a:lnTo>
                  <a:pt x="370" y="73"/>
                </a:lnTo>
                <a:lnTo>
                  <a:pt x="365" y="77"/>
                </a:lnTo>
                <a:lnTo>
                  <a:pt x="359" y="118"/>
                </a:lnTo>
                <a:lnTo>
                  <a:pt x="360" y="150"/>
                </a:lnTo>
                <a:lnTo>
                  <a:pt x="320" y="188"/>
                </a:lnTo>
                <a:lnTo>
                  <a:pt x="319" y="190"/>
                </a:lnTo>
                <a:lnTo>
                  <a:pt x="317" y="191"/>
                </a:lnTo>
                <a:lnTo>
                  <a:pt x="314" y="191"/>
                </a:lnTo>
                <a:lnTo>
                  <a:pt x="314" y="193"/>
                </a:lnTo>
                <a:lnTo>
                  <a:pt x="315" y="221"/>
                </a:lnTo>
                <a:lnTo>
                  <a:pt x="310" y="220"/>
                </a:lnTo>
                <a:lnTo>
                  <a:pt x="307" y="223"/>
                </a:lnTo>
                <a:lnTo>
                  <a:pt x="307" y="226"/>
                </a:lnTo>
                <a:lnTo>
                  <a:pt x="304" y="228"/>
                </a:lnTo>
                <a:lnTo>
                  <a:pt x="300" y="226"/>
                </a:lnTo>
                <a:lnTo>
                  <a:pt x="297" y="226"/>
                </a:lnTo>
                <a:lnTo>
                  <a:pt x="295" y="230"/>
                </a:lnTo>
                <a:lnTo>
                  <a:pt x="291" y="231"/>
                </a:lnTo>
                <a:lnTo>
                  <a:pt x="291" y="231"/>
                </a:lnTo>
                <a:lnTo>
                  <a:pt x="282" y="235"/>
                </a:lnTo>
                <a:lnTo>
                  <a:pt x="281" y="233"/>
                </a:lnTo>
                <a:lnTo>
                  <a:pt x="274" y="233"/>
                </a:lnTo>
                <a:lnTo>
                  <a:pt x="266" y="230"/>
                </a:lnTo>
                <a:lnTo>
                  <a:pt x="254" y="228"/>
                </a:lnTo>
                <a:lnTo>
                  <a:pt x="249" y="230"/>
                </a:lnTo>
                <a:lnTo>
                  <a:pt x="237" y="230"/>
                </a:lnTo>
                <a:lnTo>
                  <a:pt x="232" y="231"/>
                </a:lnTo>
                <a:lnTo>
                  <a:pt x="226" y="238"/>
                </a:lnTo>
                <a:lnTo>
                  <a:pt x="219" y="243"/>
                </a:lnTo>
                <a:lnTo>
                  <a:pt x="216" y="241"/>
                </a:lnTo>
                <a:lnTo>
                  <a:pt x="206" y="238"/>
                </a:lnTo>
                <a:lnTo>
                  <a:pt x="201" y="238"/>
                </a:lnTo>
                <a:lnTo>
                  <a:pt x="192" y="233"/>
                </a:lnTo>
                <a:lnTo>
                  <a:pt x="188" y="231"/>
                </a:lnTo>
                <a:lnTo>
                  <a:pt x="188" y="230"/>
                </a:lnTo>
                <a:lnTo>
                  <a:pt x="183" y="226"/>
                </a:lnTo>
                <a:lnTo>
                  <a:pt x="179" y="226"/>
                </a:lnTo>
                <a:lnTo>
                  <a:pt x="179" y="228"/>
                </a:lnTo>
                <a:lnTo>
                  <a:pt x="171" y="230"/>
                </a:lnTo>
                <a:lnTo>
                  <a:pt x="168" y="231"/>
                </a:lnTo>
                <a:lnTo>
                  <a:pt x="164" y="231"/>
                </a:lnTo>
                <a:lnTo>
                  <a:pt x="163" y="235"/>
                </a:lnTo>
                <a:lnTo>
                  <a:pt x="159" y="235"/>
                </a:lnTo>
                <a:lnTo>
                  <a:pt x="154" y="231"/>
                </a:lnTo>
                <a:lnTo>
                  <a:pt x="149" y="225"/>
                </a:lnTo>
                <a:lnTo>
                  <a:pt x="148" y="223"/>
                </a:lnTo>
                <a:lnTo>
                  <a:pt x="139" y="220"/>
                </a:lnTo>
                <a:lnTo>
                  <a:pt x="136" y="220"/>
                </a:lnTo>
                <a:lnTo>
                  <a:pt x="133" y="218"/>
                </a:lnTo>
                <a:lnTo>
                  <a:pt x="126" y="216"/>
                </a:lnTo>
                <a:lnTo>
                  <a:pt x="124" y="216"/>
                </a:lnTo>
                <a:lnTo>
                  <a:pt x="119" y="216"/>
                </a:lnTo>
                <a:lnTo>
                  <a:pt x="118" y="218"/>
                </a:lnTo>
                <a:lnTo>
                  <a:pt x="109" y="218"/>
                </a:lnTo>
                <a:lnTo>
                  <a:pt x="108" y="218"/>
                </a:lnTo>
                <a:lnTo>
                  <a:pt x="104" y="218"/>
                </a:lnTo>
                <a:lnTo>
                  <a:pt x="99" y="218"/>
                </a:lnTo>
                <a:lnTo>
                  <a:pt x="98" y="220"/>
                </a:lnTo>
                <a:lnTo>
                  <a:pt x="94" y="221"/>
                </a:lnTo>
                <a:lnTo>
                  <a:pt x="90" y="225"/>
                </a:lnTo>
                <a:lnTo>
                  <a:pt x="90" y="226"/>
                </a:lnTo>
                <a:lnTo>
                  <a:pt x="90" y="230"/>
                </a:lnTo>
                <a:lnTo>
                  <a:pt x="90" y="230"/>
                </a:lnTo>
                <a:lnTo>
                  <a:pt x="88" y="231"/>
                </a:lnTo>
                <a:lnTo>
                  <a:pt x="90" y="236"/>
                </a:lnTo>
                <a:lnTo>
                  <a:pt x="91" y="238"/>
                </a:lnTo>
                <a:lnTo>
                  <a:pt x="91" y="241"/>
                </a:lnTo>
                <a:lnTo>
                  <a:pt x="86" y="241"/>
                </a:lnTo>
                <a:lnTo>
                  <a:pt x="81" y="246"/>
                </a:lnTo>
                <a:lnTo>
                  <a:pt x="83" y="248"/>
                </a:lnTo>
                <a:lnTo>
                  <a:pt x="81" y="249"/>
                </a:lnTo>
                <a:lnTo>
                  <a:pt x="85" y="256"/>
                </a:lnTo>
                <a:lnTo>
                  <a:pt x="86" y="256"/>
                </a:lnTo>
                <a:lnTo>
                  <a:pt x="88" y="259"/>
                </a:lnTo>
                <a:lnTo>
                  <a:pt x="83" y="26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19" name="9Slide.vn 117">
            <a:extLst>
              <a:ext uri="{FF2B5EF4-FFF2-40B4-BE49-F238E27FC236}">
                <a16:creationId xmlns:a16="http://schemas.microsoft.com/office/drawing/2014/main" id="{6352D912-2D03-46A9-A431-C87FE7F732F2}"/>
              </a:ext>
            </a:extLst>
          </p:cNvPr>
          <p:cNvSpPr>
            <a:spLocks/>
          </p:cNvSpPr>
          <p:nvPr/>
        </p:nvSpPr>
        <p:spPr bwMode="auto">
          <a:xfrm>
            <a:off x="8953264" y="3020340"/>
            <a:ext cx="223489" cy="166789"/>
          </a:xfrm>
          <a:custGeom>
            <a:avLst/>
            <a:gdLst/>
            <a:ahLst/>
            <a:cxnLst>
              <a:cxn ang="0">
                <a:pos x="261" y="14"/>
              </a:cxn>
              <a:cxn ang="0">
                <a:pos x="244" y="7"/>
              </a:cxn>
              <a:cxn ang="0">
                <a:pos x="237" y="10"/>
              </a:cxn>
              <a:cxn ang="0">
                <a:pos x="228" y="15"/>
              </a:cxn>
              <a:cxn ang="0">
                <a:pos x="218" y="17"/>
              </a:cxn>
              <a:cxn ang="0">
                <a:pos x="191" y="12"/>
              </a:cxn>
              <a:cxn ang="0">
                <a:pos x="169" y="15"/>
              </a:cxn>
              <a:cxn ang="0">
                <a:pos x="153" y="25"/>
              </a:cxn>
              <a:cxn ang="0">
                <a:pos x="129" y="17"/>
              </a:cxn>
              <a:cxn ang="0">
                <a:pos x="120" y="10"/>
              </a:cxn>
              <a:cxn ang="0">
                <a:pos x="108" y="14"/>
              </a:cxn>
              <a:cxn ang="0">
                <a:pos x="100" y="19"/>
              </a:cxn>
              <a:cxn ang="0">
                <a:pos x="86" y="9"/>
              </a:cxn>
              <a:cxn ang="0">
                <a:pos x="73" y="4"/>
              </a:cxn>
              <a:cxn ang="0">
                <a:pos x="61" y="0"/>
              </a:cxn>
              <a:cxn ang="0">
                <a:pos x="46" y="2"/>
              </a:cxn>
              <a:cxn ang="0">
                <a:pos x="36" y="2"/>
              </a:cxn>
              <a:cxn ang="0">
                <a:pos x="27" y="9"/>
              </a:cxn>
              <a:cxn ang="0">
                <a:pos x="27" y="14"/>
              </a:cxn>
              <a:cxn ang="0">
                <a:pos x="28" y="22"/>
              </a:cxn>
              <a:cxn ang="0">
                <a:pos x="18" y="30"/>
              </a:cxn>
              <a:cxn ang="0">
                <a:pos x="22" y="40"/>
              </a:cxn>
              <a:cxn ang="0">
                <a:pos x="20" y="45"/>
              </a:cxn>
              <a:cxn ang="0">
                <a:pos x="27" y="58"/>
              </a:cxn>
              <a:cxn ang="0">
                <a:pos x="28" y="75"/>
              </a:cxn>
              <a:cxn ang="0">
                <a:pos x="20" y="80"/>
              </a:cxn>
              <a:cxn ang="0">
                <a:pos x="22" y="87"/>
              </a:cxn>
              <a:cxn ang="0">
                <a:pos x="13" y="98"/>
              </a:cxn>
              <a:cxn ang="0">
                <a:pos x="7" y="103"/>
              </a:cxn>
              <a:cxn ang="0">
                <a:pos x="0" y="112"/>
              </a:cxn>
              <a:cxn ang="0">
                <a:pos x="0" y="122"/>
              </a:cxn>
              <a:cxn ang="0">
                <a:pos x="2" y="128"/>
              </a:cxn>
              <a:cxn ang="0">
                <a:pos x="2" y="143"/>
              </a:cxn>
              <a:cxn ang="0">
                <a:pos x="2" y="161"/>
              </a:cxn>
              <a:cxn ang="0">
                <a:pos x="18" y="165"/>
              </a:cxn>
              <a:cxn ang="0">
                <a:pos x="53" y="191"/>
              </a:cxn>
              <a:cxn ang="0">
                <a:pos x="58" y="208"/>
              </a:cxn>
              <a:cxn ang="0">
                <a:pos x="96" y="215"/>
              </a:cxn>
              <a:cxn ang="0">
                <a:pos x="116" y="210"/>
              </a:cxn>
              <a:cxn ang="0">
                <a:pos x="128" y="203"/>
              </a:cxn>
              <a:cxn ang="0">
                <a:pos x="134" y="206"/>
              </a:cxn>
              <a:cxn ang="0">
                <a:pos x="144" y="191"/>
              </a:cxn>
              <a:cxn ang="0">
                <a:pos x="146" y="180"/>
              </a:cxn>
              <a:cxn ang="0">
                <a:pos x="154" y="171"/>
              </a:cxn>
              <a:cxn ang="0">
                <a:pos x="163" y="160"/>
              </a:cxn>
              <a:cxn ang="0">
                <a:pos x="171" y="155"/>
              </a:cxn>
              <a:cxn ang="0">
                <a:pos x="181" y="156"/>
              </a:cxn>
              <a:cxn ang="0">
                <a:pos x="193" y="166"/>
              </a:cxn>
              <a:cxn ang="0">
                <a:pos x="204" y="160"/>
              </a:cxn>
              <a:cxn ang="0">
                <a:pos x="209" y="155"/>
              </a:cxn>
              <a:cxn ang="0">
                <a:pos x="214" y="141"/>
              </a:cxn>
              <a:cxn ang="0">
                <a:pos x="221" y="128"/>
              </a:cxn>
              <a:cxn ang="0">
                <a:pos x="236" y="117"/>
              </a:cxn>
              <a:cxn ang="0">
                <a:pos x="236" y="102"/>
              </a:cxn>
              <a:cxn ang="0">
                <a:pos x="251" y="92"/>
              </a:cxn>
              <a:cxn ang="0">
                <a:pos x="251" y="78"/>
              </a:cxn>
              <a:cxn ang="0">
                <a:pos x="261" y="65"/>
              </a:cxn>
              <a:cxn ang="0">
                <a:pos x="269" y="60"/>
              </a:cxn>
              <a:cxn ang="0">
                <a:pos x="277" y="52"/>
              </a:cxn>
              <a:cxn ang="0">
                <a:pos x="274" y="40"/>
              </a:cxn>
              <a:cxn ang="0">
                <a:pos x="267" y="28"/>
              </a:cxn>
              <a:cxn ang="0">
                <a:pos x="266" y="19"/>
              </a:cxn>
            </a:cxnLst>
            <a:rect l="0" t="0" r="r" b="b"/>
            <a:pathLst>
              <a:path w="277" h="215">
                <a:moveTo>
                  <a:pt x="266" y="19"/>
                </a:moveTo>
                <a:lnTo>
                  <a:pt x="264" y="19"/>
                </a:lnTo>
                <a:lnTo>
                  <a:pt x="261" y="14"/>
                </a:lnTo>
                <a:lnTo>
                  <a:pt x="256" y="7"/>
                </a:lnTo>
                <a:lnTo>
                  <a:pt x="247" y="4"/>
                </a:lnTo>
                <a:lnTo>
                  <a:pt x="244" y="7"/>
                </a:lnTo>
                <a:lnTo>
                  <a:pt x="244" y="10"/>
                </a:lnTo>
                <a:lnTo>
                  <a:pt x="241" y="12"/>
                </a:lnTo>
                <a:lnTo>
                  <a:pt x="237" y="10"/>
                </a:lnTo>
                <a:lnTo>
                  <a:pt x="234" y="10"/>
                </a:lnTo>
                <a:lnTo>
                  <a:pt x="232" y="14"/>
                </a:lnTo>
                <a:lnTo>
                  <a:pt x="228" y="15"/>
                </a:lnTo>
                <a:lnTo>
                  <a:pt x="226" y="19"/>
                </a:lnTo>
                <a:lnTo>
                  <a:pt x="223" y="20"/>
                </a:lnTo>
                <a:lnTo>
                  <a:pt x="218" y="17"/>
                </a:lnTo>
                <a:lnTo>
                  <a:pt x="211" y="17"/>
                </a:lnTo>
                <a:lnTo>
                  <a:pt x="203" y="14"/>
                </a:lnTo>
                <a:lnTo>
                  <a:pt x="191" y="12"/>
                </a:lnTo>
                <a:lnTo>
                  <a:pt x="186" y="14"/>
                </a:lnTo>
                <a:lnTo>
                  <a:pt x="174" y="14"/>
                </a:lnTo>
                <a:lnTo>
                  <a:pt x="169" y="15"/>
                </a:lnTo>
                <a:lnTo>
                  <a:pt x="163" y="22"/>
                </a:lnTo>
                <a:lnTo>
                  <a:pt x="156" y="27"/>
                </a:lnTo>
                <a:lnTo>
                  <a:pt x="153" y="25"/>
                </a:lnTo>
                <a:lnTo>
                  <a:pt x="143" y="22"/>
                </a:lnTo>
                <a:lnTo>
                  <a:pt x="138" y="22"/>
                </a:lnTo>
                <a:lnTo>
                  <a:pt x="129" y="17"/>
                </a:lnTo>
                <a:lnTo>
                  <a:pt x="125" y="15"/>
                </a:lnTo>
                <a:lnTo>
                  <a:pt x="125" y="14"/>
                </a:lnTo>
                <a:lnTo>
                  <a:pt x="120" y="10"/>
                </a:lnTo>
                <a:lnTo>
                  <a:pt x="116" y="10"/>
                </a:lnTo>
                <a:lnTo>
                  <a:pt x="116" y="12"/>
                </a:lnTo>
                <a:lnTo>
                  <a:pt x="108" y="14"/>
                </a:lnTo>
                <a:lnTo>
                  <a:pt x="105" y="15"/>
                </a:lnTo>
                <a:lnTo>
                  <a:pt x="101" y="15"/>
                </a:lnTo>
                <a:lnTo>
                  <a:pt x="100" y="19"/>
                </a:lnTo>
                <a:lnTo>
                  <a:pt x="96" y="19"/>
                </a:lnTo>
                <a:lnTo>
                  <a:pt x="91" y="15"/>
                </a:lnTo>
                <a:lnTo>
                  <a:pt x="86" y="9"/>
                </a:lnTo>
                <a:lnTo>
                  <a:pt x="85" y="7"/>
                </a:lnTo>
                <a:lnTo>
                  <a:pt x="76" y="4"/>
                </a:lnTo>
                <a:lnTo>
                  <a:pt x="73" y="4"/>
                </a:lnTo>
                <a:lnTo>
                  <a:pt x="70" y="2"/>
                </a:lnTo>
                <a:lnTo>
                  <a:pt x="63" y="0"/>
                </a:lnTo>
                <a:lnTo>
                  <a:pt x="61" y="0"/>
                </a:lnTo>
                <a:lnTo>
                  <a:pt x="56" y="0"/>
                </a:lnTo>
                <a:lnTo>
                  <a:pt x="55" y="2"/>
                </a:lnTo>
                <a:lnTo>
                  <a:pt x="46" y="2"/>
                </a:lnTo>
                <a:lnTo>
                  <a:pt x="45" y="2"/>
                </a:lnTo>
                <a:lnTo>
                  <a:pt x="41" y="2"/>
                </a:lnTo>
                <a:lnTo>
                  <a:pt x="36" y="2"/>
                </a:lnTo>
                <a:lnTo>
                  <a:pt x="35" y="4"/>
                </a:lnTo>
                <a:lnTo>
                  <a:pt x="31" y="5"/>
                </a:lnTo>
                <a:lnTo>
                  <a:pt x="27" y="9"/>
                </a:lnTo>
                <a:lnTo>
                  <a:pt x="27" y="10"/>
                </a:lnTo>
                <a:lnTo>
                  <a:pt x="27" y="14"/>
                </a:lnTo>
                <a:lnTo>
                  <a:pt x="27" y="14"/>
                </a:lnTo>
                <a:lnTo>
                  <a:pt x="25" y="15"/>
                </a:lnTo>
                <a:lnTo>
                  <a:pt x="27" y="20"/>
                </a:lnTo>
                <a:lnTo>
                  <a:pt x="28" y="22"/>
                </a:lnTo>
                <a:lnTo>
                  <a:pt x="28" y="25"/>
                </a:lnTo>
                <a:lnTo>
                  <a:pt x="23" y="25"/>
                </a:lnTo>
                <a:lnTo>
                  <a:pt x="18" y="30"/>
                </a:lnTo>
                <a:lnTo>
                  <a:pt x="20" y="32"/>
                </a:lnTo>
                <a:lnTo>
                  <a:pt x="18" y="33"/>
                </a:lnTo>
                <a:lnTo>
                  <a:pt x="22" y="40"/>
                </a:lnTo>
                <a:lnTo>
                  <a:pt x="23" y="40"/>
                </a:lnTo>
                <a:lnTo>
                  <a:pt x="25" y="43"/>
                </a:lnTo>
                <a:lnTo>
                  <a:pt x="20" y="45"/>
                </a:lnTo>
                <a:lnTo>
                  <a:pt x="18" y="50"/>
                </a:lnTo>
                <a:lnTo>
                  <a:pt x="20" y="53"/>
                </a:lnTo>
                <a:lnTo>
                  <a:pt x="27" y="58"/>
                </a:lnTo>
                <a:lnTo>
                  <a:pt x="27" y="63"/>
                </a:lnTo>
                <a:lnTo>
                  <a:pt x="30" y="72"/>
                </a:lnTo>
                <a:lnTo>
                  <a:pt x="28" y="75"/>
                </a:lnTo>
                <a:lnTo>
                  <a:pt x="23" y="75"/>
                </a:lnTo>
                <a:lnTo>
                  <a:pt x="22" y="77"/>
                </a:lnTo>
                <a:lnTo>
                  <a:pt x="20" y="80"/>
                </a:lnTo>
                <a:lnTo>
                  <a:pt x="27" y="85"/>
                </a:lnTo>
                <a:lnTo>
                  <a:pt x="25" y="87"/>
                </a:lnTo>
                <a:lnTo>
                  <a:pt x="22" y="87"/>
                </a:lnTo>
                <a:lnTo>
                  <a:pt x="18" y="88"/>
                </a:lnTo>
                <a:lnTo>
                  <a:pt x="17" y="92"/>
                </a:lnTo>
                <a:lnTo>
                  <a:pt x="13" y="98"/>
                </a:lnTo>
                <a:lnTo>
                  <a:pt x="12" y="102"/>
                </a:lnTo>
                <a:lnTo>
                  <a:pt x="8" y="103"/>
                </a:lnTo>
                <a:lnTo>
                  <a:pt x="7" y="103"/>
                </a:lnTo>
                <a:lnTo>
                  <a:pt x="2" y="105"/>
                </a:lnTo>
                <a:lnTo>
                  <a:pt x="0" y="108"/>
                </a:lnTo>
                <a:lnTo>
                  <a:pt x="0" y="112"/>
                </a:lnTo>
                <a:lnTo>
                  <a:pt x="0" y="115"/>
                </a:lnTo>
                <a:lnTo>
                  <a:pt x="0" y="120"/>
                </a:lnTo>
                <a:lnTo>
                  <a:pt x="0" y="122"/>
                </a:lnTo>
                <a:lnTo>
                  <a:pt x="0" y="125"/>
                </a:lnTo>
                <a:lnTo>
                  <a:pt x="0" y="126"/>
                </a:lnTo>
                <a:lnTo>
                  <a:pt x="2" y="128"/>
                </a:lnTo>
                <a:lnTo>
                  <a:pt x="2" y="130"/>
                </a:lnTo>
                <a:lnTo>
                  <a:pt x="0" y="133"/>
                </a:lnTo>
                <a:lnTo>
                  <a:pt x="2" y="143"/>
                </a:lnTo>
                <a:lnTo>
                  <a:pt x="2" y="146"/>
                </a:lnTo>
                <a:lnTo>
                  <a:pt x="2" y="150"/>
                </a:lnTo>
                <a:lnTo>
                  <a:pt x="2" y="161"/>
                </a:lnTo>
                <a:lnTo>
                  <a:pt x="2" y="165"/>
                </a:lnTo>
                <a:lnTo>
                  <a:pt x="12" y="166"/>
                </a:lnTo>
                <a:lnTo>
                  <a:pt x="18" y="165"/>
                </a:lnTo>
                <a:lnTo>
                  <a:pt x="36" y="173"/>
                </a:lnTo>
                <a:lnTo>
                  <a:pt x="46" y="181"/>
                </a:lnTo>
                <a:lnTo>
                  <a:pt x="53" y="191"/>
                </a:lnTo>
                <a:lnTo>
                  <a:pt x="53" y="200"/>
                </a:lnTo>
                <a:lnTo>
                  <a:pt x="56" y="200"/>
                </a:lnTo>
                <a:lnTo>
                  <a:pt x="58" y="208"/>
                </a:lnTo>
                <a:lnTo>
                  <a:pt x="65" y="213"/>
                </a:lnTo>
                <a:lnTo>
                  <a:pt x="73" y="215"/>
                </a:lnTo>
                <a:lnTo>
                  <a:pt x="96" y="215"/>
                </a:lnTo>
                <a:lnTo>
                  <a:pt x="101" y="211"/>
                </a:lnTo>
                <a:lnTo>
                  <a:pt x="105" y="213"/>
                </a:lnTo>
                <a:lnTo>
                  <a:pt x="116" y="210"/>
                </a:lnTo>
                <a:lnTo>
                  <a:pt x="120" y="211"/>
                </a:lnTo>
                <a:lnTo>
                  <a:pt x="126" y="210"/>
                </a:lnTo>
                <a:lnTo>
                  <a:pt x="128" y="203"/>
                </a:lnTo>
                <a:lnTo>
                  <a:pt x="133" y="208"/>
                </a:lnTo>
                <a:lnTo>
                  <a:pt x="134" y="206"/>
                </a:lnTo>
                <a:lnTo>
                  <a:pt x="134" y="206"/>
                </a:lnTo>
                <a:lnTo>
                  <a:pt x="134" y="205"/>
                </a:lnTo>
                <a:lnTo>
                  <a:pt x="141" y="198"/>
                </a:lnTo>
                <a:lnTo>
                  <a:pt x="144" y="191"/>
                </a:lnTo>
                <a:lnTo>
                  <a:pt x="143" y="186"/>
                </a:lnTo>
                <a:lnTo>
                  <a:pt x="143" y="181"/>
                </a:lnTo>
                <a:lnTo>
                  <a:pt x="146" y="180"/>
                </a:lnTo>
                <a:lnTo>
                  <a:pt x="146" y="176"/>
                </a:lnTo>
                <a:lnTo>
                  <a:pt x="149" y="173"/>
                </a:lnTo>
                <a:lnTo>
                  <a:pt x="154" y="171"/>
                </a:lnTo>
                <a:lnTo>
                  <a:pt x="156" y="170"/>
                </a:lnTo>
                <a:lnTo>
                  <a:pt x="163" y="165"/>
                </a:lnTo>
                <a:lnTo>
                  <a:pt x="163" y="160"/>
                </a:lnTo>
                <a:lnTo>
                  <a:pt x="164" y="158"/>
                </a:lnTo>
                <a:lnTo>
                  <a:pt x="169" y="156"/>
                </a:lnTo>
                <a:lnTo>
                  <a:pt x="171" y="155"/>
                </a:lnTo>
                <a:lnTo>
                  <a:pt x="173" y="155"/>
                </a:lnTo>
                <a:lnTo>
                  <a:pt x="179" y="158"/>
                </a:lnTo>
                <a:lnTo>
                  <a:pt x="181" y="156"/>
                </a:lnTo>
                <a:lnTo>
                  <a:pt x="186" y="160"/>
                </a:lnTo>
                <a:lnTo>
                  <a:pt x="189" y="163"/>
                </a:lnTo>
                <a:lnTo>
                  <a:pt x="193" y="166"/>
                </a:lnTo>
                <a:lnTo>
                  <a:pt x="196" y="168"/>
                </a:lnTo>
                <a:lnTo>
                  <a:pt x="201" y="165"/>
                </a:lnTo>
                <a:lnTo>
                  <a:pt x="204" y="160"/>
                </a:lnTo>
                <a:lnTo>
                  <a:pt x="204" y="158"/>
                </a:lnTo>
                <a:lnTo>
                  <a:pt x="206" y="155"/>
                </a:lnTo>
                <a:lnTo>
                  <a:pt x="209" y="155"/>
                </a:lnTo>
                <a:lnTo>
                  <a:pt x="213" y="150"/>
                </a:lnTo>
                <a:lnTo>
                  <a:pt x="213" y="146"/>
                </a:lnTo>
                <a:lnTo>
                  <a:pt x="214" y="141"/>
                </a:lnTo>
                <a:lnTo>
                  <a:pt x="223" y="135"/>
                </a:lnTo>
                <a:lnTo>
                  <a:pt x="223" y="131"/>
                </a:lnTo>
                <a:lnTo>
                  <a:pt x="221" y="128"/>
                </a:lnTo>
                <a:lnTo>
                  <a:pt x="224" y="125"/>
                </a:lnTo>
                <a:lnTo>
                  <a:pt x="231" y="120"/>
                </a:lnTo>
                <a:lnTo>
                  <a:pt x="236" y="117"/>
                </a:lnTo>
                <a:lnTo>
                  <a:pt x="236" y="112"/>
                </a:lnTo>
                <a:lnTo>
                  <a:pt x="237" y="108"/>
                </a:lnTo>
                <a:lnTo>
                  <a:pt x="236" y="102"/>
                </a:lnTo>
                <a:lnTo>
                  <a:pt x="239" y="98"/>
                </a:lnTo>
                <a:lnTo>
                  <a:pt x="246" y="97"/>
                </a:lnTo>
                <a:lnTo>
                  <a:pt x="251" y="92"/>
                </a:lnTo>
                <a:lnTo>
                  <a:pt x="251" y="87"/>
                </a:lnTo>
                <a:lnTo>
                  <a:pt x="251" y="82"/>
                </a:lnTo>
                <a:lnTo>
                  <a:pt x="251" y="78"/>
                </a:lnTo>
                <a:lnTo>
                  <a:pt x="254" y="73"/>
                </a:lnTo>
                <a:lnTo>
                  <a:pt x="257" y="67"/>
                </a:lnTo>
                <a:lnTo>
                  <a:pt x="261" y="65"/>
                </a:lnTo>
                <a:lnTo>
                  <a:pt x="261" y="63"/>
                </a:lnTo>
                <a:lnTo>
                  <a:pt x="266" y="60"/>
                </a:lnTo>
                <a:lnTo>
                  <a:pt x="269" y="60"/>
                </a:lnTo>
                <a:lnTo>
                  <a:pt x="271" y="57"/>
                </a:lnTo>
                <a:lnTo>
                  <a:pt x="277" y="53"/>
                </a:lnTo>
                <a:lnTo>
                  <a:pt x="277" y="52"/>
                </a:lnTo>
                <a:lnTo>
                  <a:pt x="276" y="45"/>
                </a:lnTo>
                <a:lnTo>
                  <a:pt x="276" y="43"/>
                </a:lnTo>
                <a:lnTo>
                  <a:pt x="274" y="40"/>
                </a:lnTo>
                <a:lnTo>
                  <a:pt x="269" y="38"/>
                </a:lnTo>
                <a:lnTo>
                  <a:pt x="267" y="35"/>
                </a:lnTo>
                <a:lnTo>
                  <a:pt x="267" y="28"/>
                </a:lnTo>
                <a:lnTo>
                  <a:pt x="267" y="25"/>
                </a:lnTo>
                <a:lnTo>
                  <a:pt x="266" y="19"/>
                </a:lnTo>
                <a:lnTo>
                  <a:pt x="266" y="1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0" name="9Slide.vn 118">
            <a:extLst>
              <a:ext uri="{FF2B5EF4-FFF2-40B4-BE49-F238E27FC236}">
                <a16:creationId xmlns:a16="http://schemas.microsoft.com/office/drawing/2014/main" id="{427541F6-FC1E-4704-A130-EB5CEB94B3FF}"/>
              </a:ext>
            </a:extLst>
          </p:cNvPr>
          <p:cNvSpPr>
            <a:spLocks/>
          </p:cNvSpPr>
          <p:nvPr/>
        </p:nvSpPr>
        <p:spPr bwMode="auto">
          <a:xfrm>
            <a:off x="9019185" y="3254156"/>
            <a:ext cx="6431" cy="6235"/>
          </a:xfrm>
          <a:custGeom>
            <a:avLst/>
            <a:gdLst/>
            <a:ahLst/>
            <a:cxnLst>
              <a:cxn ang="0">
                <a:pos x="2" y="7"/>
              </a:cxn>
              <a:cxn ang="0">
                <a:pos x="0" y="3"/>
              </a:cxn>
              <a:cxn ang="0">
                <a:pos x="4" y="0"/>
              </a:cxn>
              <a:cxn ang="0">
                <a:pos x="9" y="2"/>
              </a:cxn>
              <a:cxn ang="0">
                <a:pos x="7" y="5"/>
              </a:cxn>
              <a:cxn ang="0">
                <a:pos x="4" y="7"/>
              </a:cxn>
              <a:cxn ang="0">
                <a:pos x="2" y="7"/>
              </a:cxn>
            </a:cxnLst>
            <a:rect l="0" t="0" r="r" b="b"/>
            <a:pathLst>
              <a:path w="9" h="7">
                <a:moveTo>
                  <a:pt x="2" y="7"/>
                </a:moveTo>
                <a:lnTo>
                  <a:pt x="0" y="3"/>
                </a:lnTo>
                <a:lnTo>
                  <a:pt x="4" y="0"/>
                </a:lnTo>
                <a:lnTo>
                  <a:pt x="9" y="2"/>
                </a:lnTo>
                <a:lnTo>
                  <a:pt x="7" y="5"/>
                </a:lnTo>
                <a:lnTo>
                  <a:pt x="4" y="7"/>
                </a:lnTo>
                <a:lnTo>
                  <a:pt x="2" y="7"/>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1" name="9Slide.vn 119">
            <a:extLst>
              <a:ext uri="{FF2B5EF4-FFF2-40B4-BE49-F238E27FC236}">
                <a16:creationId xmlns:a16="http://schemas.microsoft.com/office/drawing/2014/main" id="{8E0A53B7-EC46-4532-9DCC-DD984A3D1484}"/>
              </a:ext>
            </a:extLst>
          </p:cNvPr>
          <p:cNvSpPr>
            <a:spLocks/>
          </p:cNvSpPr>
          <p:nvPr/>
        </p:nvSpPr>
        <p:spPr bwMode="auto">
          <a:xfrm>
            <a:off x="9056165" y="3193363"/>
            <a:ext cx="11254" cy="14029"/>
          </a:xfrm>
          <a:custGeom>
            <a:avLst/>
            <a:gdLst/>
            <a:ahLst/>
            <a:cxnLst>
              <a:cxn ang="0">
                <a:pos x="0" y="13"/>
              </a:cxn>
              <a:cxn ang="0">
                <a:pos x="0" y="10"/>
              </a:cxn>
              <a:cxn ang="0">
                <a:pos x="3" y="10"/>
              </a:cxn>
              <a:cxn ang="0">
                <a:pos x="5" y="5"/>
              </a:cxn>
              <a:cxn ang="0">
                <a:pos x="10" y="0"/>
              </a:cxn>
              <a:cxn ang="0">
                <a:pos x="11" y="1"/>
              </a:cxn>
              <a:cxn ang="0">
                <a:pos x="13" y="8"/>
              </a:cxn>
              <a:cxn ang="0">
                <a:pos x="10" y="16"/>
              </a:cxn>
              <a:cxn ang="0">
                <a:pos x="5" y="16"/>
              </a:cxn>
              <a:cxn ang="0">
                <a:pos x="0" y="13"/>
              </a:cxn>
            </a:cxnLst>
            <a:rect l="0" t="0" r="r" b="b"/>
            <a:pathLst>
              <a:path w="13" h="16">
                <a:moveTo>
                  <a:pt x="0" y="13"/>
                </a:moveTo>
                <a:lnTo>
                  <a:pt x="0" y="10"/>
                </a:lnTo>
                <a:lnTo>
                  <a:pt x="3" y="10"/>
                </a:lnTo>
                <a:lnTo>
                  <a:pt x="5" y="5"/>
                </a:lnTo>
                <a:lnTo>
                  <a:pt x="10" y="0"/>
                </a:lnTo>
                <a:lnTo>
                  <a:pt x="11" y="1"/>
                </a:lnTo>
                <a:lnTo>
                  <a:pt x="13" y="8"/>
                </a:lnTo>
                <a:lnTo>
                  <a:pt x="10" y="16"/>
                </a:lnTo>
                <a:lnTo>
                  <a:pt x="5" y="16"/>
                </a:lnTo>
                <a:lnTo>
                  <a:pt x="0" y="1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2" name="9Slide.vn 120">
            <a:extLst>
              <a:ext uri="{FF2B5EF4-FFF2-40B4-BE49-F238E27FC236}">
                <a16:creationId xmlns:a16="http://schemas.microsoft.com/office/drawing/2014/main" id="{31589C23-DB83-42E4-9650-090B3E3310A6}"/>
              </a:ext>
            </a:extLst>
          </p:cNvPr>
          <p:cNvSpPr>
            <a:spLocks/>
          </p:cNvSpPr>
          <p:nvPr/>
        </p:nvSpPr>
        <p:spPr bwMode="auto">
          <a:xfrm>
            <a:off x="9062596" y="3034369"/>
            <a:ext cx="147921" cy="196405"/>
          </a:xfrm>
          <a:custGeom>
            <a:avLst/>
            <a:gdLst/>
            <a:ahLst/>
            <a:cxnLst>
              <a:cxn ang="0">
                <a:pos x="7" y="179"/>
              </a:cxn>
              <a:cxn ang="0">
                <a:pos x="9" y="162"/>
              </a:cxn>
              <a:cxn ang="0">
                <a:pos x="15" y="154"/>
              </a:cxn>
              <a:cxn ang="0">
                <a:pos x="29" y="146"/>
              </a:cxn>
              <a:cxn ang="0">
                <a:pos x="35" y="137"/>
              </a:cxn>
              <a:cxn ang="0">
                <a:pos x="45" y="139"/>
              </a:cxn>
              <a:cxn ang="0">
                <a:pos x="55" y="144"/>
              </a:cxn>
              <a:cxn ang="0">
                <a:pos x="67" y="146"/>
              </a:cxn>
              <a:cxn ang="0">
                <a:pos x="72" y="136"/>
              </a:cxn>
              <a:cxn ang="0">
                <a:pos x="79" y="127"/>
              </a:cxn>
              <a:cxn ang="0">
                <a:pos x="89" y="112"/>
              </a:cxn>
              <a:cxn ang="0">
                <a:pos x="97" y="101"/>
              </a:cxn>
              <a:cxn ang="0">
                <a:pos x="103" y="89"/>
              </a:cxn>
              <a:cxn ang="0">
                <a:pos x="112" y="78"/>
              </a:cxn>
              <a:cxn ang="0">
                <a:pos x="117" y="63"/>
              </a:cxn>
              <a:cxn ang="0">
                <a:pos x="123" y="48"/>
              </a:cxn>
              <a:cxn ang="0">
                <a:pos x="132" y="41"/>
              </a:cxn>
              <a:cxn ang="0">
                <a:pos x="143" y="34"/>
              </a:cxn>
              <a:cxn ang="0">
                <a:pos x="142" y="24"/>
              </a:cxn>
              <a:cxn ang="0">
                <a:pos x="133" y="16"/>
              </a:cxn>
              <a:cxn ang="0">
                <a:pos x="132" y="0"/>
              </a:cxn>
              <a:cxn ang="0">
                <a:pos x="150" y="16"/>
              </a:cxn>
              <a:cxn ang="0">
                <a:pos x="155" y="28"/>
              </a:cxn>
              <a:cxn ang="0">
                <a:pos x="153" y="36"/>
              </a:cxn>
              <a:cxn ang="0">
                <a:pos x="152" y="46"/>
              </a:cxn>
              <a:cxn ang="0">
                <a:pos x="160" y="58"/>
              </a:cxn>
              <a:cxn ang="0">
                <a:pos x="170" y="69"/>
              </a:cxn>
              <a:cxn ang="0">
                <a:pos x="162" y="68"/>
              </a:cxn>
              <a:cxn ang="0">
                <a:pos x="150" y="68"/>
              </a:cxn>
              <a:cxn ang="0">
                <a:pos x="138" y="68"/>
              </a:cxn>
              <a:cxn ang="0">
                <a:pos x="133" y="74"/>
              </a:cxn>
              <a:cxn ang="0">
                <a:pos x="137" y="81"/>
              </a:cxn>
              <a:cxn ang="0">
                <a:pos x="150" y="93"/>
              </a:cxn>
              <a:cxn ang="0">
                <a:pos x="167" y="109"/>
              </a:cxn>
              <a:cxn ang="0">
                <a:pos x="167" y="126"/>
              </a:cxn>
              <a:cxn ang="0">
                <a:pos x="157" y="139"/>
              </a:cxn>
              <a:cxn ang="0">
                <a:pos x="147" y="151"/>
              </a:cxn>
              <a:cxn ang="0">
                <a:pos x="147" y="166"/>
              </a:cxn>
              <a:cxn ang="0">
                <a:pos x="148" y="181"/>
              </a:cxn>
              <a:cxn ang="0">
                <a:pos x="157" y="194"/>
              </a:cxn>
              <a:cxn ang="0">
                <a:pos x="168" y="210"/>
              </a:cxn>
              <a:cxn ang="0">
                <a:pos x="183" y="225"/>
              </a:cxn>
              <a:cxn ang="0">
                <a:pos x="185" y="235"/>
              </a:cxn>
              <a:cxn ang="0">
                <a:pos x="183" y="239"/>
              </a:cxn>
              <a:cxn ang="0">
                <a:pos x="182" y="249"/>
              </a:cxn>
              <a:cxn ang="0">
                <a:pos x="178" y="249"/>
              </a:cxn>
              <a:cxn ang="0">
                <a:pos x="172" y="249"/>
              </a:cxn>
              <a:cxn ang="0">
                <a:pos x="162" y="247"/>
              </a:cxn>
              <a:cxn ang="0">
                <a:pos x="157" y="249"/>
              </a:cxn>
              <a:cxn ang="0">
                <a:pos x="148" y="247"/>
              </a:cxn>
              <a:cxn ang="0">
                <a:pos x="143" y="245"/>
              </a:cxn>
              <a:cxn ang="0">
                <a:pos x="108" y="242"/>
              </a:cxn>
              <a:cxn ang="0">
                <a:pos x="98" y="242"/>
              </a:cxn>
              <a:cxn ang="0">
                <a:pos x="90" y="242"/>
              </a:cxn>
              <a:cxn ang="0">
                <a:pos x="79" y="240"/>
              </a:cxn>
              <a:cxn ang="0">
                <a:pos x="67" y="242"/>
              </a:cxn>
              <a:cxn ang="0">
                <a:pos x="65" y="244"/>
              </a:cxn>
              <a:cxn ang="0">
                <a:pos x="32" y="242"/>
              </a:cxn>
              <a:cxn ang="0">
                <a:pos x="29" y="237"/>
              </a:cxn>
              <a:cxn ang="0">
                <a:pos x="27" y="215"/>
              </a:cxn>
              <a:cxn ang="0">
                <a:pos x="25" y="201"/>
              </a:cxn>
              <a:cxn ang="0">
                <a:pos x="10" y="201"/>
              </a:cxn>
              <a:cxn ang="0">
                <a:pos x="0" y="187"/>
              </a:cxn>
            </a:cxnLst>
            <a:rect l="0" t="0" r="r" b="b"/>
            <a:pathLst>
              <a:path w="185" h="250">
                <a:moveTo>
                  <a:pt x="0" y="187"/>
                </a:moveTo>
                <a:lnTo>
                  <a:pt x="0" y="186"/>
                </a:lnTo>
                <a:lnTo>
                  <a:pt x="7" y="179"/>
                </a:lnTo>
                <a:lnTo>
                  <a:pt x="10" y="172"/>
                </a:lnTo>
                <a:lnTo>
                  <a:pt x="9" y="167"/>
                </a:lnTo>
                <a:lnTo>
                  <a:pt x="9" y="162"/>
                </a:lnTo>
                <a:lnTo>
                  <a:pt x="12" y="161"/>
                </a:lnTo>
                <a:lnTo>
                  <a:pt x="12" y="157"/>
                </a:lnTo>
                <a:lnTo>
                  <a:pt x="15" y="154"/>
                </a:lnTo>
                <a:lnTo>
                  <a:pt x="20" y="152"/>
                </a:lnTo>
                <a:lnTo>
                  <a:pt x="22" y="151"/>
                </a:lnTo>
                <a:lnTo>
                  <a:pt x="29" y="146"/>
                </a:lnTo>
                <a:lnTo>
                  <a:pt x="29" y="141"/>
                </a:lnTo>
                <a:lnTo>
                  <a:pt x="30" y="139"/>
                </a:lnTo>
                <a:lnTo>
                  <a:pt x="35" y="137"/>
                </a:lnTo>
                <a:lnTo>
                  <a:pt x="37" y="136"/>
                </a:lnTo>
                <a:lnTo>
                  <a:pt x="39" y="136"/>
                </a:lnTo>
                <a:lnTo>
                  <a:pt x="45" y="139"/>
                </a:lnTo>
                <a:lnTo>
                  <a:pt x="47" y="137"/>
                </a:lnTo>
                <a:lnTo>
                  <a:pt x="52" y="141"/>
                </a:lnTo>
                <a:lnTo>
                  <a:pt x="55" y="144"/>
                </a:lnTo>
                <a:lnTo>
                  <a:pt x="59" y="147"/>
                </a:lnTo>
                <a:lnTo>
                  <a:pt x="62" y="149"/>
                </a:lnTo>
                <a:lnTo>
                  <a:pt x="67" y="146"/>
                </a:lnTo>
                <a:lnTo>
                  <a:pt x="70" y="141"/>
                </a:lnTo>
                <a:lnTo>
                  <a:pt x="70" y="139"/>
                </a:lnTo>
                <a:lnTo>
                  <a:pt x="72" y="136"/>
                </a:lnTo>
                <a:lnTo>
                  <a:pt x="75" y="136"/>
                </a:lnTo>
                <a:lnTo>
                  <a:pt x="79" y="131"/>
                </a:lnTo>
                <a:lnTo>
                  <a:pt x="79" y="127"/>
                </a:lnTo>
                <a:lnTo>
                  <a:pt x="80" y="122"/>
                </a:lnTo>
                <a:lnTo>
                  <a:pt x="89" y="116"/>
                </a:lnTo>
                <a:lnTo>
                  <a:pt x="89" y="112"/>
                </a:lnTo>
                <a:lnTo>
                  <a:pt x="87" y="109"/>
                </a:lnTo>
                <a:lnTo>
                  <a:pt x="90" y="106"/>
                </a:lnTo>
                <a:lnTo>
                  <a:pt x="97" y="101"/>
                </a:lnTo>
                <a:lnTo>
                  <a:pt x="102" y="98"/>
                </a:lnTo>
                <a:lnTo>
                  <a:pt x="102" y="93"/>
                </a:lnTo>
                <a:lnTo>
                  <a:pt x="103" y="89"/>
                </a:lnTo>
                <a:lnTo>
                  <a:pt x="102" y="83"/>
                </a:lnTo>
                <a:lnTo>
                  <a:pt x="105" y="79"/>
                </a:lnTo>
                <a:lnTo>
                  <a:pt x="112" y="78"/>
                </a:lnTo>
                <a:lnTo>
                  <a:pt x="117" y="73"/>
                </a:lnTo>
                <a:lnTo>
                  <a:pt x="117" y="68"/>
                </a:lnTo>
                <a:lnTo>
                  <a:pt x="117" y="63"/>
                </a:lnTo>
                <a:lnTo>
                  <a:pt x="117" y="59"/>
                </a:lnTo>
                <a:lnTo>
                  <a:pt x="120" y="54"/>
                </a:lnTo>
                <a:lnTo>
                  <a:pt x="123" y="48"/>
                </a:lnTo>
                <a:lnTo>
                  <a:pt x="127" y="46"/>
                </a:lnTo>
                <a:lnTo>
                  <a:pt x="127" y="44"/>
                </a:lnTo>
                <a:lnTo>
                  <a:pt x="132" y="41"/>
                </a:lnTo>
                <a:lnTo>
                  <a:pt x="135" y="41"/>
                </a:lnTo>
                <a:lnTo>
                  <a:pt x="137" y="38"/>
                </a:lnTo>
                <a:lnTo>
                  <a:pt x="143" y="34"/>
                </a:lnTo>
                <a:lnTo>
                  <a:pt x="143" y="33"/>
                </a:lnTo>
                <a:lnTo>
                  <a:pt x="142" y="26"/>
                </a:lnTo>
                <a:lnTo>
                  <a:pt x="142" y="24"/>
                </a:lnTo>
                <a:lnTo>
                  <a:pt x="140" y="21"/>
                </a:lnTo>
                <a:lnTo>
                  <a:pt x="135" y="19"/>
                </a:lnTo>
                <a:lnTo>
                  <a:pt x="133" y="16"/>
                </a:lnTo>
                <a:lnTo>
                  <a:pt x="133" y="9"/>
                </a:lnTo>
                <a:lnTo>
                  <a:pt x="133" y="6"/>
                </a:lnTo>
                <a:lnTo>
                  <a:pt x="132" y="0"/>
                </a:lnTo>
                <a:lnTo>
                  <a:pt x="143" y="6"/>
                </a:lnTo>
                <a:lnTo>
                  <a:pt x="148" y="9"/>
                </a:lnTo>
                <a:lnTo>
                  <a:pt x="150" y="16"/>
                </a:lnTo>
                <a:lnTo>
                  <a:pt x="152" y="18"/>
                </a:lnTo>
                <a:lnTo>
                  <a:pt x="153" y="23"/>
                </a:lnTo>
                <a:lnTo>
                  <a:pt x="155" y="28"/>
                </a:lnTo>
                <a:lnTo>
                  <a:pt x="155" y="31"/>
                </a:lnTo>
                <a:lnTo>
                  <a:pt x="155" y="33"/>
                </a:lnTo>
                <a:lnTo>
                  <a:pt x="153" y="36"/>
                </a:lnTo>
                <a:lnTo>
                  <a:pt x="157" y="38"/>
                </a:lnTo>
                <a:lnTo>
                  <a:pt x="155" y="44"/>
                </a:lnTo>
                <a:lnTo>
                  <a:pt x="152" y="46"/>
                </a:lnTo>
                <a:lnTo>
                  <a:pt x="152" y="51"/>
                </a:lnTo>
                <a:lnTo>
                  <a:pt x="157" y="56"/>
                </a:lnTo>
                <a:lnTo>
                  <a:pt x="160" y="58"/>
                </a:lnTo>
                <a:lnTo>
                  <a:pt x="162" y="63"/>
                </a:lnTo>
                <a:lnTo>
                  <a:pt x="168" y="68"/>
                </a:lnTo>
                <a:lnTo>
                  <a:pt x="170" y="69"/>
                </a:lnTo>
                <a:lnTo>
                  <a:pt x="168" y="71"/>
                </a:lnTo>
                <a:lnTo>
                  <a:pt x="165" y="69"/>
                </a:lnTo>
                <a:lnTo>
                  <a:pt x="162" y="68"/>
                </a:lnTo>
                <a:lnTo>
                  <a:pt x="157" y="68"/>
                </a:lnTo>
                <a:lnTo>
                  <a:pt x="153" y="68"/>
                </a:lnTo>
                <a:lnTo>
                  <a:pt x="150" y="68"/>
                </a:lnTo>
                <a:lnTo>
                  <a:pt x="145" y="68"/>
                </a:lnTo>
                <a:lnTo>
                  <a:pt x="143" y="68"/>
                </a:lnTo>
                <a:lnTo>
                  <a:pt x="138" y="68"/>
                </a:lnTo>
                <a:lnTo>
                  <a:pt x="135" y="68"/>
                </a:lnTo>
                <a:lnTo>
                  <a:pt x="135" y="71"/>
                </a:lnTo>
                <a:lnTo>
                  <a:pt x="133" y="74"/>
                </a:lnTo>
                <a:lnTo>
                  <a:pt x="133" y="78"/>
                </a:lnTo>
                <a:lnTo>
                  <a:pt x="135" y="79"/>
                </a:lnTo>
                <a:lnTo>
                  <a:pt x="137" y="81"/>
                </a:lnTo>
                <a:lnTo>
                  <a:pt x="137" y="84"/>
                </a:lnTo>
                <a:lnTo>
                  <a:pt x="142" y="86"/>
                </a:lnTo>
                <a:lnTo>
                  <a:pt x="150" y="93"/>
                </a:lnTo>
                <a:lnTo>
                  <a:pt x="158" y="101"/>
                </a:lnTo>
                <a:lnTo>
                  <a:pt x="163" y="104"/>
                </a:lnTo>
                <a:lnTo>
                  <a:pt x="167" y="109"/>
                </a:lnTo>
                <a:lnTo>
                  <a:pt x="170" y="116"/>
                </a:lnTo>
                <a:lnTo>
                  <a:pt x="172" y="121"/>
                </a:lnTo>
                <a:lnTo>
                  <a:pt x="167" y="126"/>
                </a:lnTo>
                <a:lnTo>
                  <a:pt x="163" y="127"/>
                </a:lnTo>
                <a:lnTo>
                  <a:pt x="160" y="132"/>
                </a:lnTo>
                <a:lnTo>
                  <a:pt x="157" y="139"/>
                </a:lnTo>
                <a:lnTo>
                  <a:pt x="153" y="144"/>
                </a:lnTo>
                <a:lnTo>
                  <a:pt x="148" y="151"/>
                </a:lnTo>
                <a:lnTo>
                  <a:pt x="147" y="151"/>
                </a:lnTo>
                <a:lnTo>
                  <a:pt x="143" y="154"/>
                </a:lnTo>
                <a:lnTo>
                  <a:pt x="145" y="159"/>
                </a:lnTo>
                <a:lnTo>
                  <a:pt x="147" y="166"/>
                </a:lnTo>
                <a:lnTo>
                  <a:pt x="145" y="171"/>
                </a:lnTo>
                <a:lnTo>
                  <a:pt x="147" y="176"/>
                </a:lnTo>
                <a:lnTo>
                  <a:pt x="148" y="181"/>
                </a:lnTo>
                <a:lnTo>
                  <a:pt x="148" y="189"/>
                </a:lnTo>
                <a:lnTo>
                  <a:pt x="150" y="191"/>
                </a:lnTo>
                <a:lnTo>
                  <a:pt x="157" y="194"/>
                </a:lnTo>
                <a:lnTo>
                  <a:pt x="162" y="199"/>
                </a:lnTo>
                <a:lnTo>
                  <a:pt x="163" y="204"/>
                </a:lnTo>
                <a:lnTo>
                  <a:pt x="168" y="210"/>
                </a:lnTo>
                <a:lnTo>
                  <a:pt x="172" y="217"/>
                </a:lnTo>
                <a:lnTo>
                  <a:pt x="175" y="220"/>
                </a:lnTo>
                <a:lnTo>
                  <a:pt x="183" y="225"/>
                </a:lnTo>
                <a:lnTo>
                  <a:pt x="183" y="230"/>
                </a:lnTo>
                <a:lnTo>
                  <a:pt x="183" y="234"/>
                </a:lnTo>
                <a:lnTo>
                  <a:pt x="185" y="235"/>
                </a:lnTo>
                <a:lnTo>
                  <a:pt x="185" y="235"/>
                </a:lnTo>
                <a:lnTo>
                  <a:pt x="185" y="237"/>
                </a:lnTo>
                <a:lnTo>
                  <a:pt x="183" y="239"/>
                </a:lnTo>
                <a:lnTo>
                  <a:pt x="180" y="244"/>
                </a:lnTo>
                <a:lnTo>
                  <a:pt x="180" y="245"/>
                </a:lnTo>
                <a:lnTo>
                  <a:pt x="182" y="249"/>
                </a:lnTo>
                <a:lnTo>
                  <a:pt x="182" y="250"/>
                </a:lnTo>
                <a:lnTo>
                  <a:pt x="178" y="250"/>
                </a:lnTo>
                <a:lnTo>
                  <a:pt x="178" y="249"/>
                </a:lnTo>
                <a:lnTo>
                  <a:pt x="175" y="250"/>
                </a:lnTo>
                <a:lnTo>
                  <a:pt x="173" y="249"/>
                </a:lnTo>
                <a:lnTo>
                  <a:pt x="172" y="249"/>
                </a:lnTo>
                <a:lnTo>
                  <a:pt x="167" y="249"/>
                </a:lnTo>
                <a:lnTo>
                  <a:pt x="165" y="249"/>
                </a:lnTo>
                <a:lnTo>
                  <a:pt x="162" y="247"/>
                </a:lnTo>
                <a:lnTo>
                  <a:pt x="158" y="247"/>
                </a:lnTo>
                <a:lnTo>
                  <a:pt x="158" y="247"/>
                </a:lnTo>
                <a:lnTo>
                  <a:pt x="157" y="249"/>
                </a:lnTo>
                <a:lnTo>
                  <a:pt x="155" y="247"/>
                </a:lnTo>
                <a:lnTo>
                  <a:pt x="152" y="245"/>
                </a:lnTo>
                <a:lnTo>
                  <a:pt x="148" y="247"/>
                </a:lnTo>
                <a:lnTo>
                  <a:pt x="147" y="244"/>
                </a:lnTo>
                <a:lnTo>
                  <a:pt x="145" y="244"/>
                </a:lnTo>
                <a:lnTo>
                  <a:pt x="143" y="245"/>
                </a:lnTo>
                <a:lnTo>
                  <a:pt x="140" y="244"/>
                </a:lnTo>
                <a:lnTo>
                  <a:pt x="110" y="244"/>
                </a:lnTo>
                <a:lnTo>
                  <a:pt x="108" y="242"/>
                </a:lnTo>
                <a:lnTo>
                  <a:pt x="107" y="242"/>
                </a:lnTo>
                <a:lnTo>
                  <a:pt x="105" y="242"/>
                </a:lnTo>
                <a:lnTo>
                  <a:pt x="98" y="242"/>
                </a:lnTo>
                <a:lnTo>
                  <a:pt x="98" y="240"/>
                </a:lnTo>
                <a:lnTo>
                  <a:pt x="95" y="240"/>
                </a:lnTo>
                <a:lnTo>
                  <a:pt x="90" y="242"/>
                </a:lnTo>
                <a:lnTo>
                  <a:pt x="89" y="240"/>
                </a:lnTo>
                <a:lnTo>
                  <a:pt x="82" y="240"/>
                </a:lnTo>
                <a:lnTo>
                  <a:pt x="79" y="240"/>
                </a:lnTo>
                <a:lnTo>
                  <a:pt x="72" y="240"/>
                </a:lnTo>
                <a:lnTo>
                  <a:pt x="70" y="242"/>
                </a:lnTo>
                <a:lnTo>
                  <a:pt x="67" y="242"/>
                </a:lnTo>
                <a:lnTo>
                  <a:pt x="65" y="242"/>
                </a:lnTo>
                <a:lnTo>
                  <a:pt x="65" y="244"/>
                </a:lnTo>
                <a:lnTo>
                  <a:pt x="65" y="244"/>
                </a:lnTo>
                <a:lnTo>
                  <a:pt x="35" y="244"/>
                </a:lnTo>
                <a:lnTo>
                  <a:pt x="34" y="242"/>
                </a:lnTo>
                <a:lnTo>
                  <a:pt x="32" y="242"/>
                </a:lnTo>
                <a:lnTo>
                  <a:pt x="29" y="244"/>
                </a:lnTo>
                <a:lnTo>
                  <a:pt x="32" y="240"/>
                </a:lnTo>
                <a:lnTo>
                  <a:pt x="29" y="237"/>
                </a:lnTo>
                <a:lnTo>
                  <a:pt x="32" y="229"/>
                </a:lnTo>
                <a:lnTo>
                  <a:pt x="30" y="220"/>
                </a:lnTo>
                <a:lnTo>
                  <a:pt x="27" y="215"/>
                </a:lnTo>
                <a:lnTo>
                  <a:pt x="27" y="209"/>
                </a:lnTo>
                <a:lnTo>
                  <a:pt x="29" y="205"/>
                </a:lnTo>
                <a:lnTo>
                  <a:pt x="25" y="201"/>
                </a:lnTo>
                <a:lnTo>
                  <a:pt x="17" y="204"/>
                </a:lnTo>
                <a:lnTo>
                  <a:pt x="15" y="201"/>
                </a:lnTo>
                <a:lnTo>
                  <a:pt x="10" y="201"/>
                </a:lnTo>
                <a:lnTo>
                  <a:pt x="9" y="187"/>
                </a:lnTo>
                <a:lnTo>
                  <a:pt x="4" y="189"/>
                </a:lnTo>
                <a:lnTo>
                  <a:pt x="0" y="187"/>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3" name="9Slide.vn 121">
            <a:extLst>
              <a:ext uri="{FF2B5EF4-FFF2-40B4-BE49-F238E27FC236}">
                <a16:creationId xmlns:a16="http://schemas.microsoft.com/office/drawing/2014/main" id="{6DACB0C3-4A23-4322-BBD7-DEE6E709AAF4}"/>
              </a:ext>
            </a:extLst>
          </p:cNvPr>
          <p:cNvSpPr>
            <a:spLocks/>
          </p:cNvSpPr>
          <p:nvPr/>
        </p:nvSpPr>
        <p:spPr bwMode="auto">
          <a:xfrm>
            <a:off x="9064205" y="3222980"/>
            <a:ext cx="110940" cy="105996"/>
          </a:xfrm>
          <a:custGeom>
            <a:avLst/>
            <a:gdLst/>
            <a:ahLst/>
            <a:cxnLst>
              <a:cxn ang="0">
                <a:pos x="63" y="2"/>
              </a:cxn>
              <a:cxn ang="0">
                <a:pos x="68" y="2"/>
              </a:cxn>
              <a:cxn ang="0">
                <a:pos x="77" y="0"/>
              </a:cxn>
              <a:cxn ang="0">
                <a:pos x="87" y="0"/>
              </a:cxn>
              <a:cxn ang="0">
                <a:pos x="93" y="0"/>
              </a:cxn>
              <a:cxn ang="0">
                <a:pos x="96" y="2"/>
              </a:cxn>
              <a:cxn ang="0">
                <a:pos x="105" y="2"/>
              </a:cxn>
              <a:cxn ang="0">
                <a:pos x="108" y="4"/>
              </a:cxn>
              <a:cxn ang="0">
                <a:pos x="106" y="7"/>
              </a:cxn>
              <a:cxn ang="0">
                <a:pos x="108" y="17"/>
              </a:cxn>
              <a:cxn ang="0">
                <a:pos x="108" y="24"/>
              </a:cxn>
              <a:cxn ang="0">
                <a:pos x="115" y="24"/>
              </a:cxn>
              <a:cxn ang="0">
                <a:pos x="123" y="22"/>
              </a:cxn>
              <a:cxn ang="0">
                <a:pos x="136" y="20"/>
              </a:cxn>
              <a:cxn ang="0">
                <a:pos x="138" y="29"/>
              </a:cxn>
              <a:cxn ang="0">
                <a:pos x="138" y="34"/>
              </a:cxn>
              <a:cxn ang="0">
                <a:pos x="133" y="39"/>
              </a:cxn>
              <a:cxn ang="0">
                <a:pos x="128" y="45"/>
              </a:cxn>
              <a:cxn ang="0">
                <a:pos x="130" y="49"/>
              </a:cxn>
              <a:cxn ang="0">
                <a:pos x="128" y="50"/>
              </a:cxn>
              <a:cxn ang="0">
                <a:pos x="125" y="54"/>
              </a:cxn>
              <a:cxn ang="0">
                <a:pos x="128" y="57"/>
              </a:cxn>
              <a:cxn ang="0">
                <a:pos x="131" y="60"/>
              </a:cxn>
              <a:cxn ang="0">
                <a:pos x="136" y="65"/>
              </a:cxn>
              <a:cxn ang="0">
                <a:pos x="138" y="72"/>
              </a:cxn>
              <a:cxn ang="0">
                <a:pos x="130" y="97"/>
              </a:cxn>
              <a:cxn ang="0">
                <a:pos x="131" y="105"/>
              </a:cxn>
              <a:cxn ang="0">
                <a:pos x="126" y="102"/>
              </a:cxn>
              <a:cxn ang="0">
                <a:pos x="116" y="100"/>
              </a:cxn>
              <a:cxn ang="0">
                <a:pos x="111" y="102"/>
              </a:cxn>
              <a:cxn ang="0">
                <a:pos x="101" y="98"/>
              </a:cxn>
              <a:cxn ang="0">
                <a:pos x="93" y="90"/>
              </a:cxn>
              <a:cxn ang="0">
                <a:pos x="92" y="98"/>
              </a:cxn>
              <a:cxn ang="0">
                <a:pos x="83" y="102"/>
              </a:cxn>
              <a:cxn ang="0">
                <a:pos x="78" y="103"/>
              </a:cxn>
              <a:cxn ang="0">
                <a:pos x="70" y="103"/>
              </a:cxn>
              <a:cxn ang="0">
                <a:pos x="63" y="107"/>
              </a:cxn>
              <a:cxn ang="0">
                <a:pos x="65" y="113"/>
              </a:cxn>
              <a:cxn ang="0">
                <a:pos x="72" y="112"/>
              </a:cxn>
              <a:cxn ang="0">
                <a:pos x="78" y="117"/>
              </a:cxn>
              <a:cxn ang="0">
                <a:pos x="78" y="130"/>
              </a:cxn>
              <a:cxn ang="0">
                <a:pos x="70" y="125"/>
              </a:cxn>
              <a:cxn ang="0">
                <a:pos x="63" y="128"/>
              </a:cxn>
              <a:cxn ang="0">
                <a:pos x="62" y="132"/>
              </a:cxn>
              <a:cxn ang="0">
                <a:pos x="57" y="137"/>
              </a:cxn>
              <a:cxn ang="0">
                <a:pos x="52" y="130"/>
              </a:cxn>
              <a:cxn ang="0">
                <a:pos x="40" y="122"/>
              </a:cxn>
              <a:cxn ang="0">
                <a:pos x="23" y="108"/>
              </a:cxn>
              <a:cxn ang="0">
                <a:pos x="18" y="102"/>
              </a:cxn>
              <a:cxn ang="0">
                <a:pos x="13" y="93"/>
              </a:cxn>
              <a:cxn ang="0">
                <a:pos x="8" y="82"/>
              </a:cxn>
              <a:cxn ang="0">
                <a:pos x="5" y="77"/>
              </a:cxn>
              <a:cxn ang="0">
                <a:pos x="0" y="65"/>
              </a:cxn>
              <a:cxn ang="0">
                <a:pos x="12" y="63"/>
              </a:cxn>
              <a:cxn ang="0">
                <a:pos x="13" y="45"/>
              </a:cxn>
              <a:cxn ang="0">
                <a:pos x="27" y="45"/>
              </a:cxn>
              <a:cxn ang="0">
                <a:pos x="13" y="37"/>
              </a:cxn>
              <a:cxn ang="0">
                <a:pos x="20" y="30"/>
              </a:cxn>
              <a:cxn ang="0">
                <a:pos x="25" y="29"/>
              </a:cxn>
              <a:cxn ang="0">
                <a:pos x="30" y="29"/>
              </a:cxn>
              <a:cxn ang="0">
                <a:pos x="63" y="4"/>
              </a:cxn>
            </a:cxnLst>
            <a:rect l="0" t="0" r="r" b="b"/>
            <a:pathLst>
              <a:path w="138" h="137">
                <a:moveTo>
                  <a:pt x="63" y="4"/>
                </a:moveTo>
                <a:lnTo>
                  <a:pt x="63" y="2"/>
                </a:lnTo>
                <a:lnTo>
                  <a:pt x="65" y="2"/>
                </a:lnTo>
                <a:lnTo>
                  <a:pt x="68" y="2"/>
                </a:lnTo>
                <a:lnTo>
                  <a:pt x="70" y="0"/>
                </a:lnTo>
                <a:lnTo>
                  <a:pt x="77" y="0"/>
                </a:lnTo>
                <a:lnTo>
                  <a:pt x="80" y="0"/>
                </a:lnTo>
                <a:lnTo>
                  <a:pt x="87" y="0"/>
                </a:lnTo>
                <a:lnTo>
                  <a:pt x="88" y="2"/>
                </a:lnTo>
                <a:lnTo>
                  <a:pt x="93" y="0"/>
                </a:lnTo>
                <a:lnTo>
                  <a:pt x="96" y="0"/>
                </a:lnTo>
                <a:lnTo>
                  <a:pt x="96" y="2"/>
                </a:lnTo>
                <a:lnTo>
                  <a:pt x="103" y="2"/>
                </a:lnTo>
                <a:lnTo>
                  <a:pt x="105" y="2"/>
                </a:lnTo>
                <a:lnTo>
                  <a:pt x="106" y="2"/>
                </a:lnTo>
                <a:lnTo>
                  <a:pt x="108" y="4"/>
                </a:lnTo>
                <a:lnTo>
                  <a:pt x="108" y="4"/>
                </a:lnTo>
                <a:lnTo>
                  <a:pt x="106" y="7"/>
                </a:lnTo>
                <a:lnTo>
                  <a:pt x="108" y="12"/>
                </a:lnTo>
                <a:lnTo>
                  <a:pt x="108" y="17"/>
                </a:lnTo>
                <a:lnTo>
                  <a:pt x="108" y="20"/>
                </a:lnTo>
                <a:lnTo>
                  <a:pt x="108" y="24"/>
                </a:lnTo>
                <a:lnTo>
                  <a:pt x="110" y="25"/>
                </a:lnTo>
                <a:lnTo>
                  <a:pt x="115" y="24"/>
                </a:lnTo>
                <a:lnTo>
                  <a:pt x="118" y="24"/>
                </a:lnTo>
                <a:lnTo>
                  <a:pt x="123" y="22"/>
                </a:lnTo>
                <a:lnTo>
                  <a:pt x="128" y="20"/>
                </a:lnTo>
                <a:lnTo>
                  <a:pt x="136" y="20"/>
                </a:lnTo>
                <a:lnTo>
                  <a:pt x="138" y="22"/>
                </a:lnTo>
                <a:lnTo>
                  <a:pt x="138" y="29"/>
                </a:lnTo>
                <a:lnTo>
                  <a:pt x="136" y="32"/>
                </a:lnTo>
                <a:lnTo>
                  <a:pt x="138" y="34"/>
                </a:lnTo>
                <a:lnTo>
                  <a:pt x="138" y="39"/>
                </a:lnTo>
                <a:lnTo>
                  <a:pt x="133" y="39"/>
                </a:lnTo>
                <a:lnTo>
                  <a:pt x="128" y="42"/>
                </a:lnTo>
                <a:lnTo>
                  <a:pt x="128" y="45"/>
                </a:lnTo>
                <a:lnTo>
                  <a:pt x="130" y="45"/>
                </a:lnTo>
                <a:lnTo>
                  <a:pt x="130" y="49"/>
                </a:lnTo>
                <a:lnTo>
                  <a:pt x="130" y="49"/>
                </a:lnTo>
                <a:lnTo>
                  <a:pt x="128" y="50"/>
                </a:lnTo>
                <a:lnTo>
                  <a:pt x="125" y="52"/>
                </a:lnTo>
                <a:lnTo>
                  <a:pt x="125" y="54"/>
                </a:lnTo>
                <a:lnTo>
                  <a:pt x="126" y="55"/>
                </a:lnTo>
                <a:lnTo>
                  <a:pt x="128" y="57"/>
                </a:lnTo>
                <a:lnTo>
                  <a:pt x="130" y="59"/>
                </a:lnTo>
                <a:lnTo>
                  <a:pt x="131" y="60"/>
                </a:lnTo>
                <a:lnTo>
                  <a:pt x="135" y="63"/>
                </a:lnTo>
                <a:lnTo>
                  <a:pt x="136" y="65"/>
                </a:lnTo>
                <a:lnTo>
                  <a:pt x="138" y="67"/>
                </a:lnTo>
                <a:lnTo>
                  <a:pt x="138" y="72"/>
                </a:lnTo>
                <a:lnTo>
                  <a:pt x="136" y="80"/>
                </a:lnTo>
                <a:lnTo>
                  <a:pt x="130" y="97"/>
                </a:lnTo>
                <a:lnTo>
                  <a:pt x="131" y="100"/>
                </a:lnTo>
                <a:lnTo>
                  <a:pt x="131" y="105"/>
                </a:lnTo>
                <a:lnTo>
                  <a:pt x="128" y="105"/>
                </a:lnTo>
                <a:lnTo>
                  <a:pt x="126" y="102"/>
                </a:lnTo>
                <a:lnTo>
                  <a:pt x="123" y="100"/>
                </a:lnTo>
                <a:lnTo>
                  <a:pt x="116" y="100"/>
                </a:lnTo>
                <a:lnTo>
                  <a:pt x="115" y="102"/>
                </a:lnTo>
                <a:lnTo>
                  <a:pt x="111" y="102"/>
                </a:lnTo>
                <a:lnTo>
                  <a:pt x="105" y="103"/>
                </a:lnTo>
                <a:lnTo>
                  <a:pt x="101" y="98"/>
                </a:lnTo>
                <a:lnTo>
                  <a:pt x="98" y="90"/>
                </a:lnTo>
                <a:lnTo>
                  <a:pt x="93" y="90"/>
                </a:lnTo>
                <a:lnTo>
                  <a:pt x="92" y="92"/>
                </a:lnTo>
                <a:lnTo>
                  <a:pt x="92" y="98"/>
                </a:lnTo>
                <a:lnTo>
                  <a:pt x="92" y="102"/>
                </a:lnTo>
                <a:lnTo>
                  <a:pt x="83" y="102"/>
                </a:lnTo>
                <a:lnTo>
                  <a:pt x="78" y="102"/>
                </a:lnTo>
                <a:lnTo>
                  <a:pt x="78" y="103"/>
                </a:lnTo>
                <a:lnTo>
                  <a:pt x="75" y="105"/>
                </a:lnTo>
                <a:lnTo>
                  <a:pt x="70" y="103"/>
                </a:lnTo>
                <a:lnTo>
                  <a:pt x="65" y="103"/>
                </a:lnTo>
                <a:lnTo>
                  <a:pt x="63" y="107"/>
                </a:lnTo>
                <a:lnTo>
                  <a:pt x="65" y="108"/>
                </a:lnTo>
                <a:lnTo>
                  <a:pt x="65" y="113"/>
                </a:lnTo>
                <a:lnTo>
                  <a:pt x="68" y="112"/>
                </a:lnTo>
                <a:lnTo>
                  <a:pt x="72" y="112"/>
                </a:lnTo>
                <a:lnTo>
                  <a:pt x="75" y="113"/>
                </a:lnTo>
                <a:lnTo>
                  <a:pt x="78" y="117"/>
                </a:lnTo>
                <a:lnTo>
                  <a:pt x="78" y="127"/>
                </a:lnTo>
                <a:lnTo>
                  <a:pt x="78" y="130"/>
                </a:lnTo>
                <a:lnTo>
                  <a:pt x="72" y="125"/>
                </a:lnTo>
                <a:lnTo>
                  <a:pt x="70" y="125"/>
                </a:lnTo>
                <a:lnTo>
                  <a:pt x="68" y="128"/>
                </a:lnTo>
                <a:lnTo>
                  <a:pt x="63" y="128"/>
                </a:lnTo>
                <a:lnTo>
                  <a:pt x="62" y="130"/>
                </a:lnTo>
                <a:lnTo>
                  <a:pt x="62" y="132"/>
                </a:lnTo>
                <a:lnTo>
                  <a:pt x="58" y="137"/>
                </a:lnTo>
                <a:lnTo>
                  <a:pt x="57" y="137"/>
                </a:lnTo>
                <a:lnTo>
                  <a:pt x="53" y="135"/>
                </a:lnTo>
                <a:lnTo>
                  <a:pt x="52" y="130"/>
                </a:lnTo>
                <a:lnTo>
                  <a:pt x="43" y="127"/>
                </a:lnTo>
                <a:lnTo>
                  <a:pt x="40" y="122"/>
                </a:lnTo>
                <a:lnTo>
                  <a:pt x="30" y="113"/>
                </a:lnTo>
                <a:lnTo>
                  <a:pt x="23" y="108"/>
                </a:lnTo>
                <a:lnTo>
                  <a:pt x="25" y="107"/>
                </a:lnTo>
                <a:lnTo>
                  <a:pt x="18" y="102"/>
                </a:lnTo>
                <a:lnTo>
                  <a:pt x="17" y="97"/>
                </a:lnTo>
                <a:lnTo>
                  <a:pt x="13" y="93"/>
                </a:lnTo>
                <a:lnTo>
                  <a:pt x="13" y="87"/>
                </a:lnTo>
                <a:lnTo>
                  <a:pt x="8" y="82"/>
                </a:lnTo>
                <a:lnTo>
                  <a:pt x="8" y="78"/>
                </a:lnTo>
                <a:lnTo>
                  <a:pt x="5" y="77"/>
                </a:lnTo>
                <a:lnTo>
                  <a:pt x="0" y="67"/>
                </a:lnTo>
                <a:lnTo>
                  <a:pt x="0" y="65"/>
                </a:lnTo>
                <a:lnTo>
                  <a:pt x="7" y="67"/>
                </a:lnTo>
                <a:lnTo>
                  <a:pt x="12" y="63"/>
                </a:lnTo>
                <a:lnTo>
                  <a:pt x="12" y="50"/>
                </a:lnTo>
                <a:lnTo>
                  <a:pt x="13" y="45"/>
                </a:lnTo>
                <a:lnTo>
                  <a:pt x="15" y="47"/>
                </a:lnTo>
                <a:lnTo>
                  <a:pt x="27" y="45"/>
                </a:lnTo>
                <a:lnTo>
                  <a:pt x="18" y="44"/>
                </a:lnTo>
                <a:lnTo>
                  <a:pt x="13" y="37"/>
                </a:lnTo>
                <a:lnTo>
                  <a:pt x="18" y="35"/>
                </a:lnTo>
                <a:lnTo>
                  <a:pt x="20" y="30"/>
                </a:lnTo>
                <a:lnTo>
                  <a:pt x="22" y="30"/>
                </a:lnTo>
                <a:lnTo>
                  <a:pt x="25" y="29"/>
                </a:lnTo>
                <a:lnTo>
                  <a:pt x="28" y="29"/>
                </a:lnTo>
                <a:lnTo>
                  <a:pt x="30" y="29"/>
                </a:lnTo>
                <a:lnTo>
                  <a:pt x="63" y="30"/>
                </a:lnTo>
                <a:lnTo>
                  <a:pt x="63" y="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4" name="9Slide.vn 122">
            <a:extLst>
              <a:ext uri="{FF2B5EF4-FFF2-40B4-BE49-F238E27FC236}">
                <a16:creationId xmlns:a16="http://schemas.microsoft.com/office/drawing/2014/main" id="{6739CAD1-01D2-4179-8026-48E7EA7999FC}"/>
              </a:ext>
            </a:extLst>
          </p:cNvPr>
          <p:cNvSpPr>
            <a:spLocks/>
          </p:cNvSpPr>
          <p:nvPr/>
        </p:nvSpPr>
        <p:spPr bwMode="auto">
          <a:xfrm>
            <a:off x="9073852" y="3224538"/>
            <a:ext cx="40195" cy="21823"/>
          </a:xfrm>
          <a:custGeom>
            <a:avLst/>
            <a:gdLst/>
            <a:ahLst/>
            <a:cxnLst>
              <a:cxn ang="0">
                <a:pos x="7" y="28"/>
              </a:cxn>
              <a:cxn ang="0">
                <a:pos x="9" y="28"/>
              </a:cxn>
              <a:cxn ang="0">
                <a:pos x="12" y="27"/>
              </a:cxn>
              <a:cxn ang="0">
                <a:pos x="15" y="27"/>
              </a:cxn>
              <a:cxn ang="0">
                <a:pos x="17" y="27"/>
              </a:cxn>
              <a:cxn ang="0">
                <a:pos x="50" y="28"/>
              </a:cxn>
              <a:cxn ang="0">
                <a:pos x="50" y="2"/>
              </a:cxn>
              <a:cxn ang="0">
                <a:pos x="20" y="2"/>
              </a:cxn>
              <a:cxn ang="0">
                <a:pos x="19" y="0"/>
              </a:cxn>
              <a:cxn ang="0">
                <a:pos x="17" y="0"/>
              </a:cxn>
              <a:cxn ang="0">
                <a:pos x="14" y="2"/>
              </a:cxn>
              <a:cxn ang="0">
                <a:pos x="12" y="2"/>
              </a:cxn>
              <a:cxn ang="0">
                <a:pos x="14" y="7"/>
              </a:cxn>
              <a:cxn ang="0">
                <a:pos x="7" y="13"/>
              </a:cxn>
              <a:cxn ang="0">
                <a:pos x="0" y="25"/>
              </a:cxn>
              <a:cxn ang="0">
                <a:pos x="7" y="27"/>
              </a:cxn>
              <a:cxn ang="0">
                <a:pos x="7" y="28"/>
              </a:cxn>
            </a:cxnLst>
            <a:rect l="0" t="0" r="r" b="b"/>
            <a:pathLst>
              <a:path w="50" h="28">
                <a:moveTo>
                  <a:pt x="7" y="28"/>
                </a:moveTo>
                <a:lnTo>
                  <a:pt x="9" y="28"/>
                </a:lnTo>
                <a:lnTo>
                  <a:pt x="12" y="27"/>
                </a:lnTo>
                <a:lnTo>
                  <a:pt x="15" y="27"/>
                </a:lnTo>
                <a:lnTo>
                  <a:pt x="17" y="27"/>
                </a:lnTo>
                <a:lnTo>
                  <a:pt x="50" y="28"/>
                </a:lnTo>
                <a:lnTo>
                  <a:pt x="50" y="2"/>
                </a:lnTo>
                <a:lnTo>
                  <a:pt x="20" y="2"/>
                </a:lnTo>
                <a:lnTo>
                  <a:pt x="19" y="0"/>
                </a:lnTo>
                <a:lnTo>
                  <a:pt x="17" y="0"/>
                </a:lnTo>
                <a:lnTo>
                  <a:pt x="14" y="2"/>
                </a:lnTo>
                <a:lnTo>
                  <a:pt x="12" y="2"/>
                </a:lnTo>
                <a:lnTo>
                  <a:pt x="14" y="7"/>
                </a:lnTo>
                <a:lnTo>
                  <a:pt x="7" y="13"/>
                </a:lnTo>
                <a:lnTo>
                  <a:pt x="0" y="25"/>
                </a:lnTo>
                <a:lnTo>
                  <a:pt x="7" y="27"/>
                </a:lnTo>
                <a:lnTo>
                  <a:pt x="7" y="2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5" name="9Slide.vn 123">
            <a:extLst>
              <a:ext uri="{FF2B5EF4-FFF2-40B4-BE49-F238E27FC236}">
                <a16:creationId xmlns:a16="http://schemas.microsoft.com/office/drawing/2014/main" id="{CDF6B907-5875-4B33-8CEE-312571CA17E5}"/>
              </a:ext>
            </a:extLst>
          </p:cNvPr>
          <p:cNvSpPr>
            <a:spLocks/>
          </p:cNvSpPr>
          <p:nvPr/>
        </p:nvSpPr>
        <p:spPr bwMode="auto">
          <a:xfrm>
            <a:off x="9110831" y="3194922"/>
            <a:ext cx="149528" cy="154319"/>
          </a:xfrm>
          <a:custGeom>
            <a:avLst/>
            <a:gdLst/>
            <a:ahLst/>
            <a:cxnLst>
              <a:cxn ang="0">
                <a:pos x="4" y="165"/>
              </a:cxn>
              <a:cxn ang="0">
                <a:pos x="12" y="160"/>
              </a:cxn>
              <a:cxn ang="0">
                <a:pos x="20" y="162"/>
              </a:cxn>
              <a:cxn ang="0">
                <a:pos x="14" y="147"/>
              </a:cxn>
              <a:cxn ang="0">
                <a:pos x="7" y="143"/>
              </a:cxn>
              <a:cxn ang="0">
                <a:pos x="12" y="138"/>
              </a:cxn>
              <a:cxn ang="0">
                <a:pos x="20" y="137"/>
              </a:cxn>
              <a:cxn ang="0">
                <a:pos x="34" y="133"/>
              </a:cxn>
              <a:cxn ang="0">
                <a:pos x="40" y="125"/>
              </a:cxn>
              <a:cxn ang="0">
                <a:pos x="53" y="137"/>
              </a:cxn>
              <a:cxn ang="0">
                <a:pos x="65" y="135"/>
              </a:cxn>
              <a:cxn ang="0">
                <a:pos x="73" y="140"/>
              </a:cxn>
              <a:cxn ang="0">
                <a:pos x="78" y="115"/>
              </a:cxn>
              <a:cxn ang="0">
                <a:pos x="78" y="100"/>
              </a:cxn>
              <a:cxn ang="0">
                <a:pos x="72" y="94"/>
              </a:cxn>
              <a:cxn ang="0">
                <a:pos x="67" y="89"/>
              </a:cxn>
              <a:cxn ang="0">
                <a:pos x="72" y="84"/>
              </a:cxn>
              <a:cxn ang="0">
                <a:pos x="70" y="80"/>
              </a:cxn>
              <a:cxn ang="0">
                <a:pos x="80" y="74"/>
              </a:cxn>
              <a:cxn ang="0">
                <a:pos x="80" y="64"/>
              </a:cxn>
              <a:cxn ang="0">
                <a:pos x="70" y="55"/>
              </a:cxn>
              <a:cxn ang="0">
                <a:pos x="57" y="59"/>
              </a:cxn>
              <a:cxn ang="0">
                <a:pos x="50" y="55"/>
              </a:cxn>
              <a:cxn ang="0">
                <a:pos x="48" y="42"/>
              </a:cxn>
              <a:cxn ang="0">
                <a:pos x="83" y="40"/>
              </a:cxn>
              <a:cxn ang="0">
                <a:pos x="88" y="42"/>
              </a:cxn>
              <a:cxn ang="0">
                <a:pos x="97" y="44"/>
              </a:cxn>
              <a:cxn ang="0">
                <a:pos x="102" y="42"/>
              </a:cxn>
              <a:cxn ang="0">
                <a:pos x="112" y="44"/>
              </a:cxn>
              <a:cxn ang="0">
                <a:pos x="118" y="44"/>
              </a:cxn>
              <a:cxn ang="0">
                <a:pos x="122" y="44"/>
              </a:cxn>
              <a:cxn ang="0">
                <a:pos x="123" y="34"/>
              </a:cxn>
              <a:cxn ang="0">
                <a:pos x="141" y="9"/>
              </a:cxn>
              <a:cxn ang="0">
                <a:pos x="158" y="2"/>
              </a:cxn>
              <a:cxn ang="0">
                <a:pos x="170" y="0"/>
              </a:cxn>
              <a:cxn ang="0">
                <a:pos x="178" y="4"/>
              </a:cxn>
              <a:cxn ang="0">
                <a:pos x="183" y="4"/>
              </a:cxn>
              <a:cxn ang="0">
                <a:pos x="181" y="20"/>
              </a:cxn>
              <a:cxn ang="0">
                <a:pos x="171" y="44"/>
              </a:cxn>
              <a:cxn ang="0">
                <a:pos x="166" y="57"/>
              </a:cxn>
              <a:cxn ang="0">
                <a:pos x="165" y="74"/>
              </a:cxn>
              <a:cxn ang="0">
                <a:pos x="161" y="82"/>
              </a:cxn>
              <a:cxn ang="0">
                <a:pos x="151" y="108"/>
              </a:cxn>
              <a:cxn ang="0">
                <a:pos x="140" y="112"/>
              </a:cxn>
              <a:cxn ang="0">
                <a:pos x="130" y="125"/>
              </a:cxn>
              <a:cxn ang="0">
                <a:pos x="120" y="142"/>
              </a:cxn>
              <a:cxn ang="0">
                <a:pos x="120" y="162"/>
              </a:cxn>
              <a:cxn ang="0">
                <a:pos x="112" y="173"/>
              </a:cxn>
              <a:cxn ang="0">
                <a:pos x="97" y="187"/>
              </a:cxn>
              <a:cxn ang="0">
                <a:pos x="82" y="192"/>
              </a:cxn>
              <a:cxn ang="0">
                <a:pos x="82" y="182"/>
              </a:cxn>
              <a:cxn ang="0">
                <a:pos x="68" y="185"/>
              </a:cxn>
              <a:cxn ang="0">
                <a:pos x="62" y="190"/>
              </a:cxn>
              <a:cxn ang="0">
                <a:pos x="55" y="190"/>
              </a:cxn>
              <a:cxn ang="0">
                <a:pos x="47" y="190"/>
              </a:cxn>
              <a:cxn ang="0">
                <a:pos x="43" y="183"/>
              </a:cxn>
              <a:cxn ang="0">
                <a:pos x="35" y="185"/>
              </a:cxn>
              <a:cxn ang="0">
                <a:pos x="27" y="192"/>
              </a:cxn>
              <a:cxn ang="0">
                <a:pos x="20" y="198"/>
              </a:cxn>
              <a:cxn ang="0">
                <a:pos x="14" y="187"/>
              </a:cxn>
              <a:cxn ang="0">
                <a:pos x="5" y="177"/>
              </a:cxn>
            </a:cxnLst>
            <a:rect l="0" t="0" r="r" b="b"/>
            <a:pathLst>
              <a:path w="186" h="198">
                <a:moveTo>
                  <a:pt x="0" y="172"/>
                </a:moveTo>
                <a:lnTo>
                  <a:pt x="4" y="167"/>
                </a:lnTo>
                <a:lnTo>
                  <a:pt x="4" y="165"/>
                </a:lnTo>
                <a:lnTo>
                  <a:pt x="5" y="163"/>
                </a:lnTo>
                <a:lnTo>
                  <a:pt x="10" y="163"/>
                </a:lnTo>
                <a:lnTo>
                  <a:pt x="12" y="160"/>
                </a:lnTo>
                <a:lnTo>
                  <a:pt x="14" y="160"/>
                </a:lnTo>
                <a:lnTo>
                  <a:pt x="20" y="165"/>
                </a:lnTo>
                <a:lnTo>
                  <a:pt x="20" y="162"/>
                </a:lnTo>
                <a:lnTo>
                  <a:pt x="20" y="152"/>
                </a:lnTo>
                <a:lnTo>
                  <a:pt x="17" y="148"/>
                </a:lnTo>
                <a:lnTo>
                  <a:pt x="14" y="147"/>
                </a:lnTo>
                <a:lnTo>
                  <a:pt x="10" y="147"/>
                </a:lnTo>
                <a:lnTo>
                  <a:pt x="7" y="148"/>
                </a:lnTo>
                <a:lnTo>
                  <a:pt x="7" y="143"/>
                </a:lnTo>
                <a:lnTo>
                  <a:pt x="5" y="142"/>
                </a:lnTo>
                <a:lnTo>
                  <a:pt x="7" y="138"/>
                </a:lnTo>
                <a:lnTo>
                  <a:pt x="12" y="138"/>
                </a:lnTo>
                <a:lnTo>
                  <a:pt x="17" y="140"/>
                </a:lnTo>
                <a:lnTo>
                  <a:pt x="20" y="138"/>
                </a:lnTo>
                <a:lnTo>
                  <a:pt x="20" y="137"/>
                </a:lnTo>
                <a:lnTo>
                  <a:pt x="25" y="137"/>
                </a:lnTo>
                <a:lnTo>
                  <a:pt x="34" y="137"/>
                </a:lnTo>
                <a:lnTo>
                  <a:pt x="34" y="133"/>
                </a:lnTo>
                <a:lnTo>
                  <a:pt x="34" y="127"/>
                </a:lnTo>
                <a:lnTo>
                  <a:pt x="35" y="125"/>
                </a:lnTo>
                <a:lnTo>
                  <a:pt x="40" y="125"/>
                </a:lnTo>
                <a:lnTo>
                  <a:pt x="43" y="133"/>
                </a:lnTo>
                <a:lnTo>
                  <a:pt x="47" y="138"/>
                </a:lnTo>
                <a:lnTo>
                  <a:pt x="53" y="137"/>
                </a:lnTo>
                <a:lnTo>
                  <a:pt x="57" y="137"/>
                </a:lnTo>
                <a:lnTo>
                  <a:pt x="58" y="135"/>
                </a:lnTo>
                <a:lnTo>
                  <a:pt x="65" y="135"/>
                </a:lnTo>
                <a:lnTo>
                  <a:pt x="68" y="137"/>
                </a:lnTo>
                <a:lnTo>
                  <a:pt x="70" y="140"/>
                </a:lnTo>
                <a:lnTo>
                  <a:pt x="73" y="140"/>
                </a:lnTo>
                <a:lnTo>
                  <a:pt x="73" y="135"/>
                </a:lnTo>
                <a:lnTo>
                  <a:pt x="72" y="132"/>
                </a:lnTo>
                <a:lnTo>
                  <a:pt x="78" y="115"/>
                </a:lnTo>
                <a:lnTo>
                  <a:pt x="80" y="107"/>
                </a:lnTo>
                <a:lnTo>
                  <a:pt x="80" y="102"/>
                </a:lnTo>
                <a:lnTo>
                  <a:pt x="78" y="100"/>
                </a:lnTo>
                <a:lnTo>
                  <a:pt x="77" y="98"/>
                </a:lnTo>
                <a:lnTo>
                  <a:pt x="73" y="95"/>
                </a:lnTo>
                <a:lnTo>
                  <a:pt x="72" y="94"/>
                </a:lnTo>
                <a:lnTo>
                  <a:pt x="70" y="92"/>
                </a:lnTo>
                <a:lnTo>
                  <a:pt x="68" y="90"/>
                </a:lnTo>
                <a:lnTo>
                  <a:pt x="67" y="89"/>
                </a:lnTo>
                <a:lnTo>
                  <a:pt x="67" y="87"/>
                </a:lnTo>
                <a:lnTo>
                  <a:pt x="70" y="85"/>
                </a:lnTo>
                <a:lnTo>
                  <a:pt x="72" y="84"/>
                </a:lnTo>
                <a:lnTo>
                  <a:pt x="72" y="84"/>
                </a:lnTo>
                <a:lnTo>
                  <a:pt x="72" y="80"/>
                </a:lnTo>
                <a:lnTo>
                  <a:pt x="70" y="80"/>
                </a:lnTo>
                <a:lnTo>
                  <a:pt x="70" y="77"/>
                </a:lnTo>
                <a:lnTo>
                  <a:pt x="75" y="74"/>
                </a:lnTo>
                <a:lnTo>
                  <a:pt x="80" y="74"/>
                </a:lnTo>
                <a:lnTo>
                  <a:pt x="80" y="69"/>
                </a:lnTo>
                <a:lnTo>
                  <a:pt x="78" y="67"/>
                </a:lnTo>
                <a:lnTo>
                  <a:pt x="80" y="64"/>
                </a:lnTo>
                <a:lnTo>
                  <a:pt x="80" y="57"/>
                </a:lnTo>
                <a:lnTo>
                  <a:pt x="78" y="55"/>
                </a:lnTo>
                <a:lnTo>
                  <a:pt x="70" y="55"/>
                </a:lnTo>
                <a:lnTo>
                  <a:pt x="65" y="57"/>
                </a:lnTo>
                <a:lnTo>
                  <a:pt x="60" y="59"/>
                </a:lnTo>
                <a:lnTo>
                  <a:pt x="57" y="59"/>
                </a:lnTo>
                <a:lnTo>
                  <a:pt x="52" y="60"/>
                </a:lnTo>
                <a:lnTo>
                  <a:pt x="50" y="59"/>
                </a:lnTo>
                <a:lnTo>
                  <a:pt x="50" y="55"/>
                </a:lnTo>
                <a:lnTo>
                  <a:pt x="50" y="52"/>
                </a:lnTo>
                <a:lnTo>
                  <a:pt x="50" y="47"/>
                </a:lnTo>
                <a:lnTo>
                  <a:pt x="48" y="42"/>
                </a:lnTo>
                <a:lnTo>
                  <a:pt x="50" y="39"/>
                </a:lnTo>
                <a:lnTo>
                  <a:pt x="80" y="39"/>
                </a:lnTo>
                <a:lnTo>
                  <a:pt x="83" y="40"/>
                </a:lnTo>
                <a:lnTo>
                  <a:pt x="85" y="39"/>
                </a:lnTo>
                <a:lnTo>
                  <a:pt x="87" y="39"/>
                </a:lnTo>
                <a:lnTo>
                  <a:pt x="88" y="42"/>
                </a:lnTo>
                <a:lnTo>
                  <a:pt x="92" y="40"/>
                </a:lnTo>
                <a:lnTo>
                  <a:pt x="95" y="42"/>
                </a:lnTo>
                <a:lnTo>
                  <a:pt x="97" y="44"/>
                </a:lnTo>
                <a:lnTo>
                  <a:pt x="98" y="42"/>
                </a:lnTo>
                <a:lnTo>
                  <a:pt x="98" y="42"/>
                </a:lnTo>
                <a:lnTo>
                  <a:pt x="102" y="42"/>
                </a:lnTo>
                <a:lnTo>
                  <a:pt x="105" y="44"/>
                </a:lnTo>
                <a:lnTo>
                  <a:pt x="107" y="44"/>
                </a:lnTo>
                <a:lnTo>
                  <a:pt x="112" y="44"/>
                </a:lnTo>
                <a:lnTo>
                  <a:pt x="113" y="44"/>
                </a:lnTo>
                <a:lnTo>
                  <a:pt x="115" y="45"/>
                </a:lnTo>
                <a:lnTo>
                  <a:pt x="118" y="44"/>
                </a:lnTo>
                <a:lnTo>
                  <a:pt x="118" y="45"/>
                </a:lnTo>
                <a:lnTo>
                  <a:pt x="122" y="45"/>
                </a:lnTo>
                <a:lnTo>
                  <a:pt x="122" y="44"/>
                </a:lnTo>
                <a:lnTo>
                  <a:pt x="120" y="40"/>
                </a:lnTo>
                <a:lnTo>
                  <a:pt x="120" y="39"/>
                </a:lnTo>
                <a:lnTo>
                  <a:pt x="123" y="34"/>
                </a:lnTo>
                <a:lnTo>
                  <a:pt x="125" y="32"/>
                </a:lnTo>
                <a:lnTo>
                  <a:pt x="136" y="14"/>
                </a:lnTo>
                <a:lnTo>
                  <a:pt x="141" y="9"/>
                </a:lnTo>
                <a:lnTo>
                  <a:pt x="146" y="9"/>
                </a:lnTo>
                <a:lnTo>
                  <a:pt x="148" y="5"/>
                </a:lnTo>
                <a:lnTo>
                  <a:pt x="158" y="2"/>
                </a:lnTo>
                <a:lnTo>
                  <a:pt x="163" y="2"/>
                </a:lnTo>
                <a:lnTo>
                  <a:pt x="165" y="0"/>
                </a:lnTo>
                <a:lnTo>
                  <a:pt x="170" y="0"/>
                </a:lnTo>
                <a:lnTo>
                  <a:pt x="173" y="0"/>
                </a:lnTo>
                <a:lnTo>
                  <a:pt x="175" y="2"/>
                </a:lnTo>
                <a:lnTo>
                  <a:pt x="178" y="4"/>
                </a:lnTo>
                <a:lnTo>
                  <a:pt x="181" y="4"/>
                </a:lnTo>
                <a:lnTo>
                  <a:pt x="183" y="4"/>
                </a:lnTo>
                <a:lnTo>
                  <a:pt x="183" y="4"/>
                </a:lnTo>
                <a:lnTo>
                  <a:pt x="186" y="9"/>
                </a:lnTo>
                <a:lnTo>
                  <a:pt x="186" y="17"/>
                </a:lnTo>
                <a:lnTo>
                  <a:pt x="181" y="20"/>
                </a:lnTo>
                <a:lnTo>
                  <a:pt x="180" y="24"/>
                </a:lnTo>
                <a:lnTo>
                  <a:pt x="170" y="35"/>
                </a:lnTo>
                <a:lnTo>
                  <a:pt x="171" y="44"/>
                </a:lnTo>
                <a:lnTo>
                  <a:pt x="170" y="49"/>
                </a:lnTo>
                <a:lnTo>
                  <a:pt x="170" y="54"/>
                </a:lnTo>
                <a:lnTo>
                  <a:pt x="166" y="57"/>
                </a:lnTo>
                <a:lnTo>
                  <a:pt x="166" y="64"/>
                </a:lnTo>
                <a:lnTo>
                  <a:pt x="166" y="67"/>
                </a:lnTo>
                <a:lnTo>
                  <a:pt x="165" y="74"/>
                </a:lnTo>
                <a:lnTo>
                  <a:pt x="166" y="74"/>
                </a:lnTo>
                <a:lnTo>
                  <a:pt x="165" y="80"/>
                </a:lnTo>
                <a:lnTo>
                  <a:pt x="161" y="82"/>
                </a:lnTo>
                <a:lnTo>
                  <a:pt x="160" y="89"/>
                </a:lnTo>
                <a:lnTo>
                  <a:pt x="160" y="97"/>
                </a:lnTo>
                <a:lnTo>
                  <a:pt x="151" y="108"/>
                </a:lnTo>
                <a:lnTo>
                  <a:pt x="146" y="108"/>
                </a:lnTo>
                <a:lnTo>
                  <a:pt x="143" y="112"/>
                </a:lnTo>
                <a:lnTo>
                  <a:pt x="140" y="112"/>
                </a:lnTo>
                <a:lnTo>
                  <a:pt x="135" y="115"/>
                </a:lnTo>
                <a:lnTo>
                  <a:pt x="130" y="120"/>
                </a:lnTo>
                <a:lnTo>
                  <a:pt x="130" y="125"/>
                </a:lnTo>
                <a:lnTo>
                  <a:pt x="122" y="132"/>
                </a:lnTo>
                <a:lnTo>
                  <a:pt x="120" y="137"/>
                </a:lnTo>
                <a:lnTo>
                  <a:pt x="120" y="142"/>
                </a:lnTo>
                <a:lnTo>
                  <a:pt x="122" y="143"/>
                </a:lnTo>
                <a:lnTo>
                  <a:pt x="122" y="157"/>
                </a:lnTo>
                <a:lnTo>
                  <a:pt x="120" y="162"/>
                </a:lnTo>
                <a:lnTo>
                  <a:pt x="120" y="167"/>
                </a:lnTo>
                <a:lnTo>
                  <a:pt x="115" y="172"/>
                </a:lnTo>
                <a:lnTo>
                  <a:pt x="112" y="173"/>
                </a:lnTo>
                <a:lnTo>
                  <a:pt x="108" y="175"/>
                </a:lnTo>
                <a:lnTo>
                  <a:pt x="107" y="178"/>
                </a:lnTo>
                <a:lnTo>
                  <a:pt x="97" y="187"/>
                </a:lnTo>
                <a:lnTo>
                  <a:pt x="92" y="192"/>
                </a:lnTo>
                <a:lnTo>
                  <a:pt x="87" y="195"/>
                </a:lnTo>
                <a:lnTo>
                  <a:pt x="82" y="192"/>
                </a:lnTo>
                <a:lnTo>
                  <a:pt x="80" y="188"/>
                </a:lnTo>
                <a:lnTo>
                  <a:pt x="78" y="187"/>
                </a:lnTo>
                <a:lnTo>
                  <a:pt x="82" y="182"/>
                </a:lnTo>
                <a:lnTo>
                  <a:pt x="82" y="180"/>
                </a:lnTo>
                <a:lnTo>
                  <a:pt x="73" y="182"/>
                </a:lnTo>
                <a:lnTo>
                  <a:pt x="68" y="185"/>
                </a:lnTo>
                <a:lnTo>
                  <a:pt x="65" y="185"/>
                </a:lnTo>
                <a:lnTo>
                  <a:pt x="62" y="185"/>
                </a:lnTo>
                <a:lnTo>
                  <a:pt x="62" y="190"/>
                </a:lnTo>
                <a:lnTo>
                  <a:pt x="60" y="193"/>
                </a:lnTo>
                <a:lnTo>
                  <a:pt x="55" y="193"/>
                </a:lnTo>
                <a:lnTo>
                  <a:pt x="55" y="190"/>
                </a:lnTo>
                <a:lnTo>
                  <a:pt x="53" y="188"/>
                </a:lnTo>
                <a:lnTo>
                  <a:pt x="50" y="190"/>
                </a:lnTo>
                <a:lnTo>
                  <a:pt x="47" y="190"/>
                </a:lnTo>
                <a:lnTo>
                  <a:pt x="47" y="190"/>
                </a:lnTo>
                <a:lnTo>
                  <a:pt x="47" y="187"/>
                </a:lnTo>
                <a:lnTo>
                  <a:pt x="43" y="183"/>
                </a:lnTo>
                <a:lnTo>
                  <a:pt x="42" y="182"/>
                </a:lnTo>
                <a:lnTo>
                  <a:pt x="40" y="182"/>
                </a:lnTo>
                <a:lnTo>
                  <a:pt x="35" y="185"/>
                </a:lnTo>
                <a:lnTo>
                  <a:pt x="32" y="185"/>
                </a:lnTo>
                <a:lnTo>
                  <a:pt x="30" y="190"/>
                </a:lnTo>
                <a:lnTo>
                  <a:pt x="27" y="192"/>
                </a:lnTo>
                <a:lnTo>
                  <a:pt x="25" y="192"/>
                </a:lnTo>
                <a:lnTo>
                  <a:pt x="22" y="196"/>
                </a:lnTo>
                <a:lnTo>
                  <a:pt x="20" y="198"/>
                </a:lnTo>
                <a:lnTo>
                  <a:pt x="17" y="195"/>
                </a:lnTo>
                <a:lnTo>
                  <a:pt x="17" y="192"/>
                </a:lnTo>
                <a:lnTo>
                  <a:pt x="14" y="187"/>
                </a:lnTo>
                <a:lnTo>
                  <a:pt x="14" y="183"/>
                </a:lnTo>
                <a:lnTo>
                  <a:pt x="7" y="178"/>
                </a:lnTo>
                <a:lnTo>
                  <a:pt x="5" y="177"/>
                </a:lnTo>
                <a:lnTo>
                  <a:pt x="0" y="17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6" name="9Slide.vn 124">
            <a:extLst>
              <a:ext uri="{FF2B5EF4-FFF2-40B4-BE49-F238E27FC236}">
                <a16:creationId xmlns:a16="http://schemas.microsoft.com/office/drawing/2014/main" id="{5B6D9AE4-FB58-4700-BC75-FC411BFFD206}"/>
              </a:ext>
            </a:extLst>
          </p:cNvPr>
          <p:cNvSpPr>
            <a:spLocks/>
          </p:cNvSpPr>
          <p:nvPr/>
        </p:nvSpPr>
        <p:spPr bwMode="auto">
          <a:xfrm>
            <a:off x="9126910" y="3336770"/>
            <a:ext cx="20901" cy="24940"/>
          </a:xfrm>
          <a:custGeom>
            <a:avLst/>
            <a:gdLst/>
            <a:ahLst/>
            <a:cxnLst>
              <a:cxn ang="0">
                <a:pos x="27" y="8"/>
              </a:cxn>
              <a:cxn ang="0">
                <a:pos x="27" y="5"/>
              </a:cxn>
              <a:cxn ang="0">
                <a:pos x="23" y="1"/>
              </a:cxn>
              <a:cxn ang="0">
                <a:pos x="22" y="0"/>
              </a:cxn>
              <a:cxn ang="0">
                <a:pos x="20" y="0"/>
              </a:cxn>
              <a:cxn ang="0">
                <a:pos x="15" y="3"/>
              </a:cxn>
              <a:cxn ang="0">
                <a:pos x="12" y="3"/>
              </a:cxn>
              <a:cxn ang="0">
                <a:pos x="10" y="8"/>
              </a:cxn>
              <a:cxn ang="0">
                <a:pos x="7" y="10"/>
              </a:cxn>
              <a:cxn ang="0">
                <a:pos x="5" y="10"/>
              </a:cxn>
              <a:cxn ang="0">
                <a:pos x="2" y="14"/>
              </a:cxn>
              <a:cxn ang="0">
                <a:pos x="0" y="16"/>
              </a:cxn>
              <a:cxn ang="0">
                <a:pos x="4" y="19"/>
              </a:cxn>
              <a:cxn ang="0">
                <a:pos x="5" y="24"/>
              </a:cxn>
              <a:cxn ang="0">
                <a:pos x="2" y="29"/>
              </a:cxn>
              <a:cxn ang="0">
                <a:pos x="4" y="33"/>
              </a:cxn>
              <a:cxn ang="0">
                <a:pos x="9" y="29"/>
              </a:cxn>
              <a:cxn ang="0">
                <a:pos x="12" y="29"/>
              </a:cxn>
              <a:cxn ang="0">
                <a:pos x="15" y="26"/>
              </a:cxn>
              <a:cxn ang="0">
                <a:pos x="15" y="18"/>
              </a:cxn>
              <a:cxn ang="0">
                <a:pos x="17" y="16"/>
              </a:cxn>
              <a:cxn ang="0">
                <a:pos x="22" y="13"/>
              </a:cxn>
              <a:cxn ang="0">
                <a:pos x="27" y="8"/>
              </a:cxn>
            </a:cxnLst>
            <a:rect l="0" t="0" r="r" b="b"/>
            <a:pathLst>
              <a:path w="27" h="33">
                <a:moveTo>
                  <a:pt x="27" y="8"/>
                </a:moveTo>
                <a:lnTo>
                  <a:pt x="27" y="5"/>
                </a:lnTo>
                <a:lnTo>
                  <a:pt x="23" y="1"/>
                </a:lnTo>
                <a:lnTo>
                  <a:pt x="22" y="0"/>
                </a:lnTo>
                <a:lnTo>
                  <a:pt x="20" y="0"/>
                </a:lnTo>
                <a:lnTo>
                  <a:pt x="15" y="3"/>
                </a:lnTo>
                <a:lnTo>
                  <a:pt x="12" y="3"/>
                </a:lnTo>
                <a:lnTo>
                  <a:pt x="10" y="8"/>
                </a:lnTo>
                <a:lnTo>
                  <a:pt x="7" y="10"/>
                </a:lnTo>
                <a:lnTo>
                  <a:pt x="5" y="10"/>
                </a:lnTo>
                <a:lnTo>
                  <a:pt x="2" y="14"/>
                </a:lnTo>
                <a:lnTo>
                  <a:pt x="0" y="16"/>
                </a:lnTo>
                <a:lnTo>
                  <a:pt x="4" y="19"/>
                </a:lnTo>
                <a:lnTo>
                  <a:pt x="5" y="24"/>
                </a:lnTo>
                <a:lnTo>
                  <a:pt x="2" y="29"/>
                </a:lnTo>
                <a:lnTo>
                  <a:pt x="4" y="33"/>
                </a:lnTo>
                <a:lnTo>
                  <a:pt x="9" y="29"/>
                </a:lnTo>
                <a:lnTo>
                  <a:pt x="12" y="29"/>
                </a:lnTo>
                <a:lnTo>
                  <a:pt x="15" y="26"/>
                </a:lnTo>
                <a:lnTo>
                  <a:pt x="15" y="18"/>
                </a:lnTo>
                <a:lnTo>
                  <a:pt x="17" y="16"/>
                </a:lnTo>
                <a:lnTo>
                  <a:pt x="22" y="13"/>
                </a:lnTo>
                <a:lnTo>
                  <a:pt x="27" y="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7" name="9Slide.vn 125">
            <a:extLst>
              <a:ext uri="{FF2B5EF4-FFF2-40B4-BE49-F238E27FC236}">
                <a16:creationId xmlns:a16="http://schemas.microsoft.com/office/drawing/2014/main" id="{F7BFEDB1-EDB4-42E1-B16B-6B658860B910}"/>
              </a:ext>
            </a:extLst>
          </p:cNvPr>
          <p:cNvSpPr>
            <a:spLocks/>
          </p:cNvSpPr>
          <p:nvPr/>
        </p:nvSpPr>
        <p:spPr bwMode="auto">
          <a:xfrm>
            <a:off x="9466163" y="3277537"/>
            <a:ext cx="217057" cy="194847"/>
          </a:xfrm>
          <a:custGeom>
            <a:avLst/>
            <a:gdLst/>
            <a:ahLst/>
            <a:cxnLst>
              <a:cxn ang="0">
                <a:pos x="33" y="3"/>
              </a:cxn>
              <a:cxn ang="0">
                <a:pos x="115" y="0"/>
              </a:cxn>
              <a:cxn ang="0">
                <a:pos x="208" y="57"/>
              </a:cxn>
              <a:cxn ang="0">
                <a:pos x="241" y="80"/>
              </a:cxn>
              <a:cxn ang="0">
                <a:pos x="241" y="85"/>
              </a:cxn>
              <a:cxn ang="0">
                <a:pos x="231" y="111"/>
              </a:cxn>
              <a:cxn ang="0">
                <a:pos x="243" y="126"/>
              </a:cxn>
              <a:cxn ang="0">
                <a:pos x="248" y="136"/>
              </a:cxn>
              <a:cxn ang="0">
                <a:pos x="241" y="143"/>
              </a:cxn>
              <a:cxn ang="0">
                <a:pos x="244" y="160"/>
              </a:cxn>
              <a:cxn ang="0">
                <a:pos x="244" y="173"/>
              </a:cxn>
              <a:cxn ang="0">
                <a:pos x="246" y="180"/>
              </a:cxn>
              <a:cxn ang="0">
                <a:pos x="249" y="188"/>
              </a:cxn>
              <a:cxn ang="0">
                <a:pos x="259" y="206"/>
              </a:cxn>
              <a:cxn ang="0">
                <a:pos x="271" y="213"/>
              </a:cxn>
              <a:cxn ang="0">
                <a:pos x="268" y="216"/>
              </a:cxn>
              <a:cxn ang="0">
                <a:pos x="258" y="221"/>
              </a:cxn>
              <a:cxn ang="0">
                <a:pos x="243" y="224"/>
              </a:cxn>
              <a:cxn ang="0">
                <a:pos x="234" y="226"/>
              </a:cxn>
              <a:cxn ang="0">
                <a:pos x="218" y="231"/>
              </a:cxn>
              <a:cxn ang="0">
                <a:pos x="208" y="229"/>
              </a:cxn>
              <a:cxn ang="0">
                <a:pos x="204" y="236"/>
              </a:cxn>
              <a:cxn ang="0">
                <a:pos x="191" y="236"/>
              </a:cxn>
              <a:cxn ang="0">
                <a:pos x="185" y="234"/>
              </a:cxn>
              <a:cxn ang="0">
                <a:pos x="175" y="239"/>
              </a:cxn>
              <a:cxn ang="0">
                <a:pos x="166" y="236"/>
              </a:cxn>
              <a:cxn ang="0">
                <a:pos x="156" y="234"/>
              </a:cxn>
              <a:cxn ang="0">
                <a:pos x="151" y="234"/>
              </a:cxn>
              <a:cxn ang="0">
                <a:pos x="120" y="251"/>
              </a:cxn>
              <a:cxn ang="0">
                <a:pos x="111" y="198"/>
              </a:cxn>
              <a:cxn ang="0">
                <a:pos x="105" y="193"/>
              </a:cxn>
              <a:cxn ang="0">
                <a:pos x="98" y="189"/>
              </a:cxn>
              <a:cxn ang="0">
                <a:pos x="93" y="189"/>
              </a:cxn>
              <a:cxn ang="0">
                <a:pos x="88" y="188"/>
              </a:cxn>
              <a:cxn ang="0">
                <a:pos x="82" y="183"/>
              </a:cxn>
              <a:cxn ang="0">
                <a:pos x="75" y="176"/>
              </a:cxn>
              <a:cxn ang="0">
                <a:pos x="57" y="173"/>
              </a:cxn>
              <a:cxn ang="0">
                <a:pos x="50" y="166"/>
              </a:cxn>
              <a:cxn ang="0">
                <a:pos x="40" y="166"/>
              </a:cxn>
              <a:cxn ang="0">
                <a:pos x="8" y="123"/>
              </a:cxn>
              <a:cxn ang="0">
                <a:pos x="12" y="80"/>
              </a:cxn>
              <a:cxn ang="0">
                <a:pos x="30" y="65"/>
              </a:cxn>
              <a:cxn ang="0">
                <a:pos x="40" y="57"/>
              </a:cxn>
              <a:cxn ang="0">
                <a:pos x="37" y="47"/>
              </a:cxn>
              <a:cxn ang="0">
                <a:pos x="32" y="40"/>
              </a:cxn>
              <a:cxn ang="0">
                <a:pos x="32" y="37"/>
              </a:cxn>
              <a:cxn ang="0">
                <a:pos x="38" y="33"/>
              </a:cxn>
              <a:cxn ang="0">
                <a:pos x="40" y="23"/>
              </a:cxn>
              <a:cxn ang="0">
                <a:pos x="37" y="12"/>
              </a:cxn>
            </a:cxnLst>
            <a:rect l="0" t="0" r="r" b="b"/>
            <a:pathLst>
              <a:path w="271" h="251">
                <a:moveTo>
                  <a:pt x="30" y="5"/>
                </a:moveTo>
                <a:lnTo>
                  <a:pt x="32" y="3"/>
                </a:lnTo>
                <a:lnTo>
                  <a:pt x="33" y="3"/>
                </a:lnTo>
                <a:lnTo>
                  <a:pt x="35" y="2"/>
                </a:lnTo>
                <a:lnTo>
                  <a:pt x="65" y="2"/>
                </a:lnTo>
                <a:lnTo>
                  <a:pt x="115" y="0"/>
                </a:lnTo>
                <a:lnTo>
                  <a:pt x="204" y="47"/>
                </a:lnTo>
                <a:lnTo>
                  <a:pt x="209" y="53"/>
                </a:lnTo>
                <a:lnTo>
                  <a:pt x="208" y="57"/>
                </a:lnTo>
                <a:lnTo>
                  <a:pt x="208" y="58"/>
                </a:lnTo>
                <a:lnTo>
                  <a:pt x="211" y="62"/>
                </a:lnTo>
                <a:lnTo>
                  <a:pt x="241" y="80"/>
                </a:lnTo>
                <a:lnTo>
                  <a:pt x="239" y="80"/>
                </a:lnTo>
                <a:lnTo>
                  <a:pt x="241" y="82"/>
                </a:lnTo>
                <a:lnTo>
                  <a:pt x="241" y="85"/>
                </a:lnTo>
                <a:lnTo>
                  <a:pt x="239" y="87"/>
                </a:lnTo>
                <a:lnTo>
                  <a:pt x="234" y="101"/>
                </a:lnTo>
                <a:lnTo>
                  <a:pt x="231" y="111"/>
                </a:lnTo>
                <a:lnTo>
                  <a:pt x="231" y="116"/>
                </a:lnTo>
                <a:lnTo>
                  <a:pt x="238" y="121"/>
                </a:lnTo>
                <a:lnTo>
                  <a:pt x="243" y="126"/>
                </a:lnTo>
                <a:lnTo>
                  <a:pt x="246" y="126"/>
                </a:lnTo>
                <a:lnTo>
                  <a:pt x="249" y="135"/>
                </a:lnTo>
                <a:lnTo>
                  <a:pt x="248" y="136"/>
                </a:lnTo>
                <a:lnTo>
                  <a:pt x="246" y="136"/>
                </a:lnTo>
                <a:lnTo>
                  <a:pt x="243" y="138"/>
                </a:lnTo>
                <a:lnTo>
                  <a:pt x="241" y="143"/>
                </a:lnTo>
                <a:lnTo>
                  <a:pt x="241" y="151"/>
                </a:lnTo>
                <a:lnTo>
                  <a:pt x="246" y="155"/>
                </a:lnTo>
                <a:lnTo>
                  <a:pt x="244" y="160"/>
                </a:lnTo>
                <a:lnTo>
                  <a:pt x="241" y="161"/>
                </a:lnTo>
                <a:lnTo>
                  <a:pt x="243" y="166"/>
                </a:lnTo>
                <a:lnTo>
                  <a:pt x="244" y="173"/>
                </a:lnTo>
                <a:lnTo>
                  <a:pt x="244" y="173"/>
                </a:lnTo>
                <a:lnTo>
                  <a:pt x="244" y="176"/>
                </a:lnTo>
                <a:lnTo>
                  <a:pt x="246" y="180"/>
                </a:lnTo>
                <a:lnTo>
                  <a:pt x="249" y="183"/>
                </a:lnTo>
                <a:lnTo>
                  <a:pt x="246" y="186"/>
                </a:lnTo>
                <a:lnTo>
                  <a:pt x="249" y="188"/>
                </a:lnTo>
                <a:lnTo>
                  <a:pt x="251" y="194"/>
                </a:lnTo>
                <a:lnTo>
                  <a:pt x="251" y="198"/>
                </a:lnTo>
                <a:lnTo>
                  <a:pt x="259" y="206"/>
                </a:lnTo>
                <a:lnTo>
                  <a:pt x="266" y="206"/>
                </a:lnTo>
                <a:lnTo>
                  <a:pt x="271" y="211"/>
                </a:lnTo>
                <a:lnTo>
                  <a:pt x="271" y="213"/>
                </a:lnTo>
                <a:lnTo>
                  <a:pt x="271" y="213"/>
                </a:lnTo>
                <a:lnTo>
                  <a:pt x="271" y="213"/>
                </a:lnTo>
                <a:lnTo>
                  <a:pt x="268" y="216"/>
                </a:lnTo>
                <a:lnTo>
                  <a:pt x="264" y="214"/>
                </a:lnTo>
                <a:lnTo>
                  <a:pt x="261" y="218"/>
                </a:lnTo>
                <a:lnTo>
                  <a:pt x="258" y="221"/>
                </a:lnTo>
                <a:lnTo>
                  <a:pt x="253" y="221"/>
                </a:lnTo>
                <a:lnTo>
                  <a:pt x="249" y="224"/>
                </a:lnTo>
                <a:lnTo>
                  <a:pt x="243" y="224"/>
                </a:lnTo>
                <a:lnTo>
                  <a:pt x="241" y="226"/>
                </a:lnTo>
                <a:lnTo>
                  <a:pt x="238" y="228"/>
                </a:lnTo>
                <a:lnTo>
                  <a:pt x="234" y="226"/>
                </a:lnTo>
                <a:lnTo>
                  <a:pt x="224" y="229"/>
                </a:lnTo>
                <a:lnTo>
                  <a:pt x="223" y="231"/>
                </a:lnTo>
                <a:lnTo>
                  <a:pt x="218" y="231"/>
                </a:lnTo>
                <a:lnTo>
                  <a:pt x="216" y="229"/>
                </a:lnTo>
                <a:lnTo>
                  <a:pt x="211" y="229"/>
                </a:lnTo>
                <a:lnTo>
                  <a:pt x="208" y="229"/>
                </a:lnTo>
                <a:lnTo>
                  <a:pt x="206" y="229"/>
                </a:lnTo>
                <a:lnTo>
                  <a:pt x="208" y="233"/>
                </a:lnTo>
                <a:lnTo>
                  <a:pt x="204" y="236"/>
                </a:lnTo>
                <a:lnTo>
                  <a:pt x="198" y="236"/>
                </a:lnTo>
                <a:lnTo>
                  <a:pt x="193" y="238"/>
                </a:lnTo>
                <a:lnTo>
                  <a:pt x="191" y="236"/>
                </a:lnTo>
                <a:lnTo>
                  <a:pt x="188" y="236"/>
                </a:lnTo>
                <a:lnTo>
                  <a:pt x="186" y="234"/>
                </a:lnTo>
                <a:lnTo>
                  <a:pt x="185" y="234"/>
                </a:lnTo>
                <a:lnTo>
                  <a:pt x="183" y="234"/>
                </a:lnTo>
                <a:lnTo>
                  <a:pt x="180" y="236"/>
                </a:lnTo>
                <a:lnTo>
                  <a:pt x="175" y="239"/>
                </a:lnTo>
                <a:lnTo>
                  <a:pt x="168" y="241"/>
                </a:lnTo>
                <a:lnTo>
                  <a:pt x="168" y="239"/>
                </a:lnTo>
                <a:lnTo>
                  <a:pt x="166" y="236"/>
                </a:lnTo>
                <a:lnTo>
                  <a:pt x="163" y="236"/>
                </a:lnTo>
                <a:lnTo>
                  <a:pt x="160" y="234"/>
                </a:lnTo>
                <a:lnTo>
                  <a:pt x="156" y="234"/>
                </a:lnTo>
                <a:lnTo>
                  <a:pt x="156" y="231"/>
                </a:lnTo>
                <a:lnTo>
                  <a:pt x="153" y="233"/>
                </a:lnTo>
                <a:lnTo>
                  <a:pt x="151" y="234"/>
                </a:lnTo>
                <a:lnTo>
                  <a:pt x="148" y="234"/>
                </a:lnTo>
                <a:lnTo>
                  <a:pt x="125" y="234"/>
                </a:lnTo>
                <a:lnTo>
                  <a:pt x="120" y="251"/>
                </a:lnTo>
                <a:lnTo>
                  <a:pt x="120" y="214"/>
                </a:lnTo>
                <a:lnTo>
                  <a:pt x="118" y="206"/>
                </a:lnTo>
                <a:lnTo>
                  <a:pt x="111" y="198"/>
                </a:lnTo>
                <a:lnTo>
                  <a:pt x="108" y="194"/>
                </a:lnTo>
                <a:lnTo>
                  <a:pt x="105" y="193"/>
                </a:lnTo>
                <a:lnTo>
                  <a:pt x="105" y="193"/>
                </a:lnTo>
                <a:lnTo>
                  <a:pt x="103" y="191"/>
                </a:lnTo>
                <a:lnTo>
                  <a:pt x="101" y="191"/>
                </a:lnTo>
                <a:lnTo>
                  <a:pt x="98" y="189"/>
                </a:lnTo>
                <a:lnTo>
                  <a:pt x="96" y="191"/>
                </a:lnTo>
                <a:lnTo>
                  <a:pt x="95" y="189"/>
                </a:lnTo>
                <a:lnTo>
                  <a:pt x="93" y="189"/>
                </a:lnTo>
                <a:lnTo>
                  <a:pt x="91" y="186"/>
                </a:lnTo>
                <a:lnTo>
                  <a:pt x="88" y="186"/>
                </a:lnTo>
                <a:lnTo>
                  <a:pt x="88" y="188"/>
                </a:lnTo>
                <a:lnTo>
                  <a:pt x="88" y="188"/>
                </a:lnTo>
                <a:lnTo>
                  <a:pt x="85" y="188"/>
                </a:lnTo>
                <a:lnTo>
                  <a:pt x="82" y="183"/>
                </a:lnTo>
                <a:lnTo>
                  <a:pt x="80" y="180"/>
                </a:lnTo>
                <a:lnTo>
                  <a:pt x="77" y="180"/>
                </a:lnTo>
                <a:lnTo>
                  <a:pt x="75" y="176"/>
                </a:lnTo>
                <a:lnTo>
                  <a:pt x="72" y="176"/>
                </a:lnTo>
                <a:lnTo>
                  <a:pt x="62" y="173"/>
                </a:lnTo>
                <a:lnTo>
                  <a:pt x="57" y="173"/>
                </a:lnTo>
                <a:lnTo>
                  <a:pt x="53" y="171"/>
                </a:lnTo>
                <a:lnTo>
                  <a:pt x="53" y="170"/>
                </a:lnTo>
                <a:lnTo>
                  <a:pt x="50" y="166"/>
                </a:lnTo>
                <a:lnTo>
                  <a:pt x="47" y="166"/>
                </a:lnTo>
                <a:lnTo>
                  <a:pt x="43" y="166"/>
                </a:lnTo>
                <a:lnTo>
                  <a:pt x="40" y="166"/>
                </a:lnTo>
                <a:lnTo>
                  <a:pt x="32" y="163"/>
                </a:lnTo>
                <a:lnTo>
                  <a:pt x="25" y="145"/>
                </a:lnTo>
                <a:lnTo>
                  <a:pt x="8" y="123"/>
                </a:lnTo>
                <a:lnTo>
                  <a:pt x="3" y="98"/>
                </a:lnTo>
                <a:lnTo>
                  <a:pt x="0" y="80"/>
                </a:lnTo>
                <a:lnTo>
                  <a:pt x="12" y="80"/>
                </a:lnTo>
                <a:lnTo>
                  <a:pt x="20" y="78"/>
                </a:lnTo>
                <a:lnTo>
                  <a:pt x="25" y="72"/>
                </a:lnTo>
                <a:lnTo>
                  <a:pt x="30" y="65"/>
                </a:lnTo>
                <a:lnTo>
                  <a:pt x="33" y="63"/>
                </a:lnTo>
                <a:lnTo>
                  <a:pt x="37" y="60"/>
                </a:lnTo>
                <a:lnTo>
                  <a:pt x="40" y="57"/>
                </a:lnTo>
                <a:lnTo>
                  <a:pt x="42" y="53"/>
                </a:lnTo>
                <a:lnTo>
                  <a:pt x="40" y="47"/>
                </a:lnTo>
                <a:lnTo>
                  <a:pt x="37" y="47"/>
                </a:lnTo>
                <a:lnTo>
                  <a:pt x="35" y="43"/>
                </a:lnTo>
                <a:lnTo>
                  <a:pt x="32" y="42"/>
                </a:lnTo>
                <a:lnTo>
                  <a:pt x="32" y="40"/>
                </a:lnTo>
                <a:lnTo>
                  <a:pt x="32" y="37"/>
                </a:lnTo>
                <a:lnTo>
                  <a:pt x="32" y="35"/>
                </a:lnTo>
                <a:lnTo>
                  <a:pt x="32" y="37"/>
                </a:lnTo>
                <a:lnTo>
                  <a:pt x="35" y="37"/>
                </a:lnTo>
                <a:lnTo>
                  <a:pt x="37" y="35"/>
                </a:lnTo>
                <a:lnTo>
                  <a:pt x="38" y="33"/>
                </a:lnTo>
                <a:lnTo>
                  <a:pt x="40" y="30"/>
                </a:lnTo>
                <a:lnTo>
                  <a:pt x="42" y="28"/>
                </a:lnTo>
                <a:lnTo>
                  <a:pt x="40" y="23"/>
                </a:lnTo>
                <a:lnTo>
                  <a:pt x="38" y="17"/>
                </a:lnTo>
                <a:lnTo>
                  <a:pt x="37" y="13"/>
                </a:lnTo>
                <a:lnTo>
                  <a:pt x="37" y="12"/>
                </a:lnTo>
                <a:lnTo>
                  <a:pt x="33" y="10"/>
                </a:lnTo>
                <a:lnTo>
                  <a:pt x="30" y="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8" name="9Slide.vn 126">
            <a:extLst>
              <a:ext uri="{FF2B5EF4-FFF2-40B4-BE49-F238E27FC236}">
                <a16:creationId xmlns:a16="http://schemas.microsoft.com/office/drawing/2014/main" id="{1D56811B-A96E-4427-AD5E-5AFFDFFFFD1C}"/>
              </a:ext>
            </a:extLst>
          </p:cNvPr>
          <p:cNvSpPr>
            <a:spLocks/>
          </p:cNvSpPr>
          <p:nvPr/>
        </p:nvSpPr>
        <p:spPr bwMode="auto">
          <a:xfrm>
            <a:off x="9458124" y="3280654"/>
            <a:ext cx="40195" cy="28058"/>
          </a:xfrm>
          <a:custGeom>
            <a:avLst/>
            <a:gdLst/>
            <a:ahLst/>
            <a:cxnLst>
              <a:cxn ang="0">
                <a:pos x="15" y="5"/>
              </a:cxn>
              <a:cxn ang="0">
                <a:pos x="15" y="5"/>
              </a:cxn>
              <a:cxn ang="0">
                <a:pos x="20" y="5"/>
              </a:cxn>
              <a:cxn ang="0">
                <a:pos x="23" y="2"/>
              </a:cxn>
              <a:cxn ang="0">
                <a:pos x="26" y="3"/>
              </a:cxn>
              <a:cxn ang="0">
                <a:pos x="28" y="5"/>
              </a:cxn>
              <a:cxn ang="0">
                <a:pos x="31" y="5"/>
              </a:cxn>
              <a:cxn ang="0">
                <a:pos x="33" y="3"/>
              </a:cxn>
              <a:cxn ang="0">
                <a:pos x="33" y="0"/>
              </a:cxn>
              <a:cxn ang="0">
                <a:pos x="38" y="0"/>
              </a:cxn>
              <a:cxn ang="0">
                <a:pos x="41" y="5"/>
              </a:cxn>
              <a:cxn ang="0">
                <a:pos x="45" y="7"/>
              </a:cxn>
              <a:cxn ang="0">
                <a:pos x="45" y="8"/>
              </a:cxn>
              <a:cxn ang="0">
                <a:pos x="46" y="12"/>
              </a:cxn>
              <a:cxn ang="0">
                <a:pos x="48" y="18"/>
              </a:cxn>
              <a:cxn ang="0">
                <a:pos x="50" y="23"/>
              </a:cxn>
              <a:cxn ang="0">
                <a:pos x="48" y="25"/>
              </a:cxn>
              <a:cxn ang="0">
                <a:pos x="46" y="28"/>
              </a:cxn>
              <a:cxn ang="0">
                <a:pos x="45" y="30"/>
              </a:cxn>
              <a:cxn ang="0">
                <a:pos x="43" y="32"/>
              </a:cxn>
              <a:cxn ang="0">
                <a:pos x="40" y="32"/>
              </a:cxn>
              <a:cxn ang="0">
                <a:pos x="40" y="30"/>
              </a:cxn>
              <a:cxn ang="0">
                <a:pos x="40" y="28"/>
              </a:cxn>
              <a:cxn ang="0">
                <a:pos x="36" y="28"/>
              </a:cxn>
              <a:cxn ang="0">
                <a:pos x="35" y="25"/>
              </a:cxn>
              <a:cxn ang="0">
                <a:pos x="31" y="23"/>
              </a:cxn>
              <a:cxn ang="0">
                <a:pos x="30" y="22"/>
              </a:cxn>
              <a:cxn ang="0">
                <a:pos x="28" y="22"/>
              </a:cxn>
              <a:cxn ang="0">
                <a:pos x="28" y="27"/>
              </a:cxn>
              <a:cxn ang="0">
                <a:pos x="25" y="33"/>
              </a:cxn>
              <a:cxn ang="0">
                <a:pos x="25" y="35"/>
              </a:cxn>
              <a:cxn ang="0">
                <a:pos x="20" y="37"/>
              </a:cxn>
              <a:cxn ang="0">
                <a:pos x="18" y="35"/>
              </a:cxn>
              <a:cxn ang="0">
                <a:pos x="16" y="35"/>
              </a:cxn>
              <a:cxn ang="0">
                <a:pos x="15" y="37"/>
              </a:cxn>
              <a:cxn ang="0">
                <a:pos x="11" y="35"/>
              </a:cxn>
              <a:cxn ang="0">
                <a:pos x="10" y="32"/>
              </a:cxn>
              <a:cxn ang="0">
                <a:pos x="6" y="30"/>
              </a:cxn>
              <a:cxn ang="0">
                <a:pos x="3" y="30"/>
              </a:cxn>
              <a:cxn ang="0">
                <a:pos x="0" y="32"/>
              </a:cxn>
              <a:cxn ang="0">
                <a:pos x="1" y="27"/>
              </a:cxn>
              <a:cxn ang="0">
                <a:pos x="5" y="13"/>
              </a:cxn>
              <a:cxn ang="0">
                <a:pos x="8" y="10"/>
              </a:cxn>
              <a:cxn ang="0">
                <a:pos x="15" y="5"/>
              </a:cxn>
            </a:cxnLst>
            <a:rect l="0" t="0" r="r" b="b"/>
            <a:pathLst>
              <a:path w="50" h="37">
                <a:moveTo>
                  <a:pt x="15" y="5"/>
                </a:moveTo>
                <a:lnTo>
                  <a:pt x="15" y="5"/>
                </a:lnTo>
                <a:lnTo>
                  <a:pt x="20" y="5"/>
                </a:lnTo>
                <a:lnTo>
                  <a:pt x="23" y="2"/>
                </a:lnTo>
                <a:lnTo>
                  <a:pt x="26" y="3"/>
                </a:lnTo>
                <a:lnTo>
                  <a:pt x="28" y="5"/>
                </a:lnTo>
                <a:lnTo>
                  <a:pt x="31" y="5"/>
                </a:lnTo>
                <a:lnTo>
                  <a:pt x="33" y="3"/>
                </a:lnTo>
                <a:lnTo>
                  <a:pt x="33" y="0"/>
                </a:lnTo>
                <a:lnTo>
                  <a:pt x="38" y="0"/>
                </a:lnTo>
                <a:lnTo>
                  <a:pt x="41" y="5"/>
                </a:lnTo>
                <a:lnTo>
                  <a:pt x="45" y="7"/>
                </a:lnTo>
                <a:lnTo>
                  <a:pt x="45" y="8"/>
                </a:lnTo>
                <a:lnTo>
                  <a:pt x="46" y="12"/>
                </a:lnTo>
                <a:lnTo>
                  <a:pt x="48" y="18"/>
                </a:lnTo>
                <a:lnTo>
                  <a:pt x="50" y="23"/>
                </a:lnTo>
                <a:lnTo>
                  <a:pt x="48" y="25"/>
                </a:lnTo>
                <a:lnTo>
                  <a:pt x="46" y="28"/>
                </a:lnTo>
                <a:lnTo>
                  <a:pt x="45" y="30"/>
                </a:lnTo>
                <a:lnTo>
                  <a:pt x="43" y="32"/>
                </a:lnTo>
                <a:lnTo>
                  <a:pt x="40" y="32"/>
                </a:lnTo>
                <a:lnTo>
                  <a:pt x="40" y="30"/>
                </a:lnTo>
                <a:lnTo>
                  <a:pt x="40" y="28"/>
                </a:lnTo>
                <a:lnTo>
                  <a:pt x="36" y="28"/>
                </a:lnTo>
                <a:lnTo>
                  <a:pt x="35" y="25"/>
                </a:lnTo>
                <a:lnTo>
                  <a:pt x="31" y="23"/>
                </a:lnTo>
                <a:lnTo>
                  <a:pt x="30" y="22"/>
                </a:lnTo>
                <a:lnTo>
                  <a:pt x="28" y="22"/>
                </a:lnTo>
                <a:lnTo>
                  <a:pt x="28" y="27"/>
                </a:lnTo>
                <a:lnTo>
                  <a:pt x="25" y="33"/>
                </a:lnTo>
                <a:lnTo>
                  <a:pt x="25" y="35"/>
                </a:lnTo>
                <a:lnTo>
                  <a:pt x="20" y="37"/>
                </a:lnTo>
                <a:lnTo>
                  <a:pt x="18" y="35"/>
                </a:lnTo>
                <a:lnTo>
                  <a:pt x="16" y="35"/>
                </a:lnTo>
                <a:lnTo>
                  <a:pt x="15" y="37"/>
                </a:lnTo>
                <a:lnTo>
                  <a:pt x="11" y="35"/>
                </a:lnTo>
                <a:lnTo>
                  <a:pt x="10" y="32"/>
                </a:lnTo>
                <a:lnTo>
                  <a:pt x="6" y="30"/>
                </a:lnTo>
                <a:lnTo>
                  <a:pt x="3" y="30"/>
                </a:lnTo>
                <a:lnTo>
                  <a:pt x="0" y="32"/>
                </a:lnTo>
                <a:lnTo>
                  <a:pt x="1" y="27"/>
                </a:lnTo>
                <a:lnTo>
                  <a:pt x="5" y="13"/>
                </a:lnTo>
                <a:lnTo>
                  <a:pt x="8" y="10"/>
                </a:lnTo>
                <a:lnTo>
                  <a:pt x="15" y="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29" name="9Slide.vn 127">
            <a:extLst>
              <a:ext uri="{FF2B5EF4-FFF2-40B4-BE49-F238E27FC236}">
                <a16:creationId xmlns:a16="http://schemas.microsoft.com/office/drawing/2014/main" id="{D17E1FD3-24A1-4E7D-B23D-2774F78D076C}"/>
              </a:ext>
            </a:extLst>
          </p:cNvPr>
          <p:cNvSpPr>
            <a:spLocks/>
          </p:cNvSpPr>
          <p:nvPr/>
        </p:nvSpPr>
        <p:spPr bwMode="auto">
          <a:xfrm>
            <a:off x="9458124" y="3297801"/>
            <a:ext cx="40195" cy="40528"/>
          </a:xfrm>
          <a:custGeom>
            <a:avLst/>
            <a:gdLst/>
            <a:ahLst/>
            <a:cxnLst>
              <a:cxn ang="0">
                <a:pos x="8" y="53"/>
              </a:cxn>
              <a:cxn ang="0">
                <a:pos x="20" y="53"/>
              </a:cxn>
              <a:cxn ang="0">
                <a:pos x="28" y="51"/>
              </a:cxn>
              <a:cxn ang="0">
                <a:pos x="33" y="45"/>
              </a:cxn>
              <a:cxn ang="0">
                <a:pos x="38" y="38"/>
              </a:cxn>
              <a:cxn ang="0">
                <a:pos x="41" y="36"/>
              </a:cxn>
              <a:cxn ang="0">
                <a:pos x="45" y="33"/>
              </a:cxn>
              <a:cxn ang="0">
                <a:pos x="48" y="30"/>
              </a:cxn>
              <a:cxn ang="0">
                <a:pos x="50" y="26"/>
              </a:cxn>
              <a:cxn ang="0">
                <a:pos x="48" y="20"/>
              </a:cxn>
              <a:cxn ang="0">
                <a:pos x="45" y="20"/>
              </a:cxn>
              <a:cxn ang="0">
                <a:pos x="43" y="16"/>
              </a:cxn>
              <a:cxn ang="0">
                <a:pos x="40" y="15"/>
              </a:cxn>
              <a:cxn ang="0">
                <a:pos x="40" y="13"/>
              </a:cxn>
              <a:cxn ang="0">
                <a:pos x="40" y="10"/>
              </a:cxn>
              <a:cxn ang="0">
                <a:pos x="40" y="6"/>
              </a:cxn>
              <a:cxn ang="0">
                <a:pos x="36" y="6"/>
              </a:cxn>
              <a:cxn ang="0">
                <a:pos x="35" y="3"/>
              </a:cxn>
              <a:cxn ang="0">
                <a:pos x="31" y="1"/>
              </a:cxn>
              <a:cxn ang="0">
                <a:pos x="30" y="0"/>
              </a:cxn>
              <a:cxn ang="0">
                <a:pos x="28" y="0"/>
              </a:cxn>
              <a:cxn ang="0">
                <a:pos x="28" y="5"/>
              </a:cxn>
              <a:cxn ang="0">
                <a:pos x="25" y="11"/>
              </a:cxn>
              <a:cxn ang="0">
                <a:pos x="25" y="13"/>
              </a:cxn>
              <a:cxn ang="0">
                <a:pos x="20" y="15"/>
              </a:cxn>
              <a:cxn ang="0">
                <a:pos x="18" y="13"/>
              </a:cxn>
              <a:cxn ang="0">
                <a:pos x="16" y="13"/>
              </a:cxn>
              <a:cxn ang="0">
                <a:pos x="15" y="15"/>
              </a:cxn>
              <a:cxn ang="0">
                <a:pos x="11" y="13"/>
              </a:cxn>
              <a:cxn ang="0">
                <a:pos x="10" y="10"/>
              </a:cxn>
              <a:cxn ang="0">
                <a:pos x="6" y="8"/>
              </a:cxn>
              <a:cxn ang="0">
                <a:pos x="3" y="8"/>
              </a:cxn>
              <a:cxn ang="0">
                <a:pos x="0" y="10"/>
              </a:cxn>
              <a:cxn ang="0">
                <a:pos x="0" y="11"/>
              </a:cxn>
              <a:cxn ang="0">
                <a:pos x="3" y="16"/>
              </a:cxn>
              <a:cxn ang="0">
                <a:pos x="3" y="21"/>
              </a:cxn>
              <a:cxn ang="0">
                <a:pos x="3" y="26"/>
              </a:cxn>
              <a:cxn ang="0">
                <a:pos x="8" y="53"/>
              </a:cxn>
            </a:cxnLst>
            <a:rect l="0" t="0" r="r" b="b"/>
            <a:pathLst>
              <a:path w="50" h="53">
                <a:moveTo>
                  <a:pt x="8" y="53"/>
                </a:moveTo>
                <a:lnTo>
                  <a:pt x="20" y="53"/>
                </a:lnTo>
                <a:lnTo>
                  <a:pt x="28" y="51"/>
                </a:lnTo>
                <a:lnTo>
                  <a:pt x="33" y="45"/>
                </a:lnTo>
                <a:lnTo>
                  <a:pt x="38" y="38"/>
                </a:lnTo>
                <a:lnTo>
                  <a:pt x="41" y="36"/>
                </a:lnTo>
                <a:lnTo>
                  <a:pt x="45" y="33"/>
                </a:lnTo>
                <a:lnTo>
                  <a:pt x="48" y="30"/>
                </a:lnTo>
                <a:lnTo>
                  <a:pt x="50" y="26"/>
                </a:lnTo>
                <a:lnTo>
                  <a:pt x="48" y="20"/>
                </a:lnTo>
                <a:lnTo>
                  <a:pt x="45" y="20"/>
                </a:lnTo>
                <a:lnTo>
                  <a:pt x="43" y="16"/>
                </a:lnTo>
                <a:lnTo>
                  <a:pt x="40" y="15"/>
                </a:lnTo>
                <a:lnTo>
                  <a:pt x="40" y="13"/>
                </a:lnTo>
                <a:lnTo>
                  <a:pt x="40" y="10"/>
                </a:lnTo>
                <a:lnTo>
                  <a:pt x="40" y="6"/>
                </a:lnTo>
                <a:lnTo>
                  <a:pt x="36" y="6"/>
                </a:lnTo>
                <a:lnTo>
                  <a:pt x="35" y="3"/>
                </a:lnTo>
                <a:lnTo>
                  <a:pt x="31" y="1"/>
                </a:lnTo>
                <a:lnTo>
                  <a:pt x="30" y="0"/>
                </a:lnTo>
                <a:lnTo>
                  <a:pt x="28" y="0"/>
                </a:lnTo>
                <a:lnTo>
                  <a:pt x="28" y="5"/>
                </a:lnTo>
                <a:lnTo>
                  <a:pt x="25" y="11"/>
                </a:lnTo>
                <a:lnTo>
                  <a:pt x="25" y="13"/>
                </a:lnTo>
                <a:lnTo>
                  <a:pt x="20" y="15"/>
                </a:lnTo>
                <a:lnTo>
                  <a:pt x="18" y="13"/>
                </a:lnTo>
                <a:lnTo>
                  <a:pt x="16" y="13"/>
                </a:lnTo>
                <a:lnTo>
                  <a:pt x="15" y="15"/>
                </a:lnTo>
                <a:lnTo>
                  <a:pt x="11" y="13"/>
                </a:lnTo>
                <a:lnTo>
                  <a:pt x="10" y="10"/>
                </a:lnTo>
                <a:lnTo>
                  <a:pt x="6" y="8"/>
                </a:lnTo>
                <a:lnTo>
                  <a:pt x="3" y="8"/>
                </a:lnTo>
                <a:lnTo>
                  <a:pt x="0" y="10"/>
                </a:lnTo>
                <a:lnTo>
                  <a:pt x="0" y="11"/>
                </a:lnTo>
                <a:lnTo>
                  <a:pt x="3" y="16"/>
                </a:lnTo>
                <a:lnTo>
                  <a:pt x="3" y="21"/>
                </a:lnTo>
                <a:lnTo>
                  <a:pt x="3" y="26"/>
                </a:lnTo>
                <a:lnTo>
                  <a:pt x="8" y="5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0" name="9Slide.vn 128">
            <a:extLst>
              <a:ext uri="{FF2B5EF4-FFF2-40B4-BE49-F238E27FC236}">
                <a16:creationId xmlns:a16="http://schemas.microsoft.com/office/drawing/2014/main" id="{04916EED-BD55-4ADA-BF34-3DDAC47BEFB6}"/>
              </a:ext>
            </a:extLst>
          </p:cNvPr>
          <p:cNvSpPr>
            <a:spLocks/>
          </p:cNvSpPr>
          <p:nvPr/>
        </p:nvSpPr>
        <p:spPr bwMode="auto">
          <a:xfrm>
            <a:off x="9128518" y="3168423"/>
            <a:ext cx="373018" cy="324224"/>
          </a:xfrm>
          <a:custGeom>
            <a:avLst/>
            <a:gdLst/>
            <a:ahLst/>
            <a:cxnLst>
              <a:cxn ang="0">
                <a:pos x="13" y="232"/>
              </a:cxn>
              <a:cxn ang="0">
                <a:pos x="31" y="227"/>
              </a:cxn>
              <a:cxn ang="0">
                <a:pos x="49" y="216"/>
              </a:cxn>
              <a:cxn ang="0">
                <a:pos x="63" y="229"/>
              </a:cxn>
              <a:cxn ang="0">
                <a:pos x="91" y="206"/>
              </a:cxn>
              <a:cxn ang="0">
                <a:pos x="96" y="171"/>
              </a:cxn>
              <a:cxn ang="0">
                <a:pos x="119" y="146"/>
              </a:cxn>
              <a:cxn ang="0">
                <a:pos x="141" y="114"/>
              </a:cxn>
              <a:cxn ang="0">
                <a:pos x="146" y="88"/>
              </a:cxn>
              <a:cxn ang="0">
                <a:pos x="162" y="51"/>
              </a:cxn>
              <a:cxn ang="0">
                <a:pos x="159" y="25"/>
              </a:cxn>
              <a:cxn ang="0">
                <a:pos x="167" y="11"/>
              </a:cxn>
              <a:cxn ang="0">
                <a:pos x="182" y="6"/>
              </a:cxn>
              <a:cxn ang="0">
                <a:pos x="207" y="21"/>
              </a:cxn>
              <a:cxn ang="0">
                <a:pos x="234" y="23"/>
              </a:cxn>
              <a:cxn ang="0">
                <a:pos x="249" y="23"/>
              </a:cxn>
              <a:cxn ang="0">
                <a:pos x="269" y="16"/>
              </a:cxn>
              <a:cxn ang="0">
                <a:pos x="300" y="6"/>
              </a:cxn>
              <a:cxn ang="0">
                <a:pos x="315" y="10"/>
              </a:cxn>
              <a:cxn ang="0">
                <a:pos x="327" y="0"/>
              </a:cxn>
              <a:cxn ang="0">
                <a:pos x="347" y="6"/>
              </a:cxn>
              <a:cxn ang="0">
                <a:pos x="377" y="8"/>
              </a:cxn>
              <a:cxn ang="0">
                <a:pos x="395" y="23"/>
              </a:cxn>
              <a:cxn ang="0">
                <a:pos x="411" y="20"/>
              </a:cxn>
              <a:cxn ang="0">
                <a:pos x="431" y="15"/>
              </a:cxn>
              <a:cxn ang="0">
                <a:pos x="450" y="33"/>
              </a:cxn>
              <a:cxn ang="0">
                <a:pos x="461" y="41"/>
              </a:cxn>
              <a:cxn ang="0">
                <a:pos x="458" y="68"/>
              </a:cxn>
              <a:cxn ang="0">
                <a:pos x="440" y="103"/>
              </a:cxn>
              <a:cxn ang="0">
                <a:pos x="425" y="147"/>
              </a:cxn>
              <a:cxn ang="0">
                <a:pos x="413" y="187"/>
              </a:cxn>
              <a:cxn ang="0">
                <a:pos x="446" y="300"/>
              </a:cxn>
              <a:cxn ang="0">
                <a:pos x="403" y="337"/>
              </a:cxn>
              <a:cxn ang="0">
                <a:pos x="400" y="352"/>
              </a:cxn>
              <a:cxn ang="0">
                <a:pos x="395" y="380"/>
              </a:cxn>
              <a:cxn ang="0">
                <a:pos x="418" y="395"/>
              </a:cxn>
              <a:cxn ang="0">
                <a:pos x="425" y="417"/>
              </a:cxn>
              <a:cxn ang="0">
                <a:pos x="408" y="417"/>
              </a:cxn>
              <a:cxn ang="0">
                <a:pos x="375" y="392"/>
              </a:cxn>
              <a:cxn ang="0">
                <a:pos x="360" y="377"/>
              </a:cxn>
              <a:cxn ang="0">
                <a:pos x="343" y="385"/>
              </a:cxn>
              <a:cxn ang="0">
                <a:pos x="318" y="378"/>
              </a:cxn>
              <a:cxn ang="0">
                <a:pos x="308" y="368"/>
              </a:cxn>
              <a:cxn ang="0">
                <a:pos x="295" y="372"/>
              </a:cxn>
              <a:cxn ang="0">
                <a:pos x="285" y="363"/>
              </a:cxn>
              <a:cxn ang="0">
                <a:pos x="265" y="368"/>
              </a:cxn>
              <a:cxn ang="0">
                <a:pos x="247" y="367"/>
              </a:cxn>
              <a:cxn ang="0">
                <a:pos x="244" y="360"/>
              </a:cxn>
              <a:cxn ang="0">
                <a:pos x="240" y="343"/>
              </a:cxn>
              <a:cxn ang="0">
                <a:pos x="235" y="332"/>
              </a:cxn>
              <a:cxn ang="0">
                <a:pos x="234" y="310"/>
              </a:cxn>
              <a:cxn ang="0">
                <a:pos x="232" y="294"/>
              </a:cxn>
              <a:cxn ang="0">
                <a:pos x="206" y="277"/>
              </a:cxn>
              <a:cxn ang="0">
                <a:pos x="174" y="280"/>
              </a:cxn>
              <a:cxn ang="0">
                <a:pos x="151" y="297"/>
              </a:cxn>
              <a:cxn ang="0">
                <a:pos x="124" y="289"/>
              </a:cxn>
              <a:cxn ang="0">
                <a:pos x="114" y="270"/>
              </a:cxn>
              <a:cxn ang="0">
                <a:pos x="109" y="254"/>
              </a:cxn>
              <a:cxn ang="0">
                <a:pos x="53" y="249"/>
              </a:cxn>
              <a:cxn ang="0">
                <a:pos x="24" y="249"/>
              </a:cxn>
              <a:cxn ang="0">
                <a:pos x="11" y="252"/>
              </a:cxn>
            </a:cxnLst>
            <a:rect l="0" t="0" r="r" b="b"/>
            <a:pathLst>
              <a:path w="463" h="417">
                <a:moveTo>
                  <a:pt x="0" y="249"/>
                </a:moveTo>
                <a:lnTo>
                  <a:pt x="5" y="245"/>
                </a:lnTo>
                <a:lnTo>
                  <a:pt x="8" y="245"/>
                </a:lnTo>
                <a:lnTo>
                  <a:pt x="11" y="242"/>
                </a:lnTo>
                <a:lnTo>
                  <a:pt x="11" y="234"/>
                </a:lnTo>
                <a:lnTo>
                  <a:pt x="13" y="232"/>
                </a:lnTo>
                <a:lnTo>
                  <a:pt x="18" y="229"/>
                </a:lnTo>
                <a:lnTo>
                  <a:pt x="23" y="224"/>
                </a:lnTo>
                <a:lnTo>
                  <a:pt x="26" y="224"/>
                </a:lnTo>
                <a:lnTo>
                  <a:pt x="29" y="222"/>
                </a:lnTo>
                <a:lnTo>
                  <a:pt x="31" y="224"/>
                </a:lnTo>
                <a:lnTo>
                  <a:pt x="31" y="227"/>
                </a:lnTo>
                <a:lnTo>
                  <a:pt x="36" y="227"/>
                </a:lnTo>
                <a:lnTo>
                  <a:pt x="38" y="224"/>
                </a:lnTo>
                <a:lnTo>
                  <a:pt x="38" y="219"/>
                </a:lnTo>
                <a:lnTo>
                  <a:pt x="41" y="219"/>
                </a:lnTo>
                <a:lnTo>
                  <a:pt x="44" y="219"/>
                </a:lnTo>
                <a:lnTo>
                  <a:pt x="49" y="216"/>
                </a:lnTo>
                <a:lnTo>
                  <a:pt x="58" y="214"/>
                </a:lnTo>
                <a:lnTo>
                  <a:pt x="58" y="216"/>
                </a:lnTo>
                <a:lnTo>
                  <a:pt x="54" y="221"/>
                </a:lnTo>
                <a:lnTo>
                  <a:pt x="56" y="222"/>
                </a:lnTo>
                <a:lnTo>
                  <a:pt x="58" y="226"/>
                </a:lnTo>
                <a:lnTo>
                  <a:pt x="63" y="229"/>
                </a:lnTo>
                <a:lnTo>
                  <a:pt x="68" y="226"/>
                </a:lnTo>
                <a:lnTo>
                  <a:pt x="73" y="221"/>
                </a:lnTo>
                <a:lnTo>
                  <a:pt x="83" y="212"/>
                </a:lnTo>
                <a:lnTo>
                  <a:pt x="84" y="209"/>
                </a:lnTo>
                <a:lnTo>
                  <a:pt x="88" y="207"/>
                </a:lnTo>
                <a:lnTo>
                  <a:pt x="91" y="206"/>
                </a:lnTo>
                <a:lnTo>
                  <a:pt x="96" y="201"/>
                </a:lnTo>
                <a:lnTo>
                  <a:pt x="96" y="196"/>
                </a:lnTo>
                <a:lnTo>
                  <a:pt x="98" y="191"/>
                </a:lnTo>
                <a:lnTo>
                  <a:pt x="98" y="177"/>
                </a:lnTo>
                <a:lnTo>
                  <a:pt x="96" y="176"/>
                </a:lnTo>
                <a:lnTo>
                  <a:pt x="96" y="171"/>
                </a:lnTo>
                <a:lnTo>
                  <a:pt x="98" y="166"/>
                </a:lnTo>
                <a:lnTo>
                  <a:pt x="106" y="159"/>
                </a:lnTo>
                <a:lnTo>
                  <a:pt x="106" y="154"/>
                </a:lnTo>
                <a:lnTo>
                  <a:pt x="111" y="149"/>
                </a:lnTo>
                <a:lnTo>
                  <a:pt x="116" y="146"/>
                </a:lnTo>
                <a:lnTo>
                  <a:pt x="119" y="146"/>
                </a:lnTo>
                <a:lnTo>
                  <a:pt x="122" y="142"/>
                </a:lnTo>
                <a:lnTo>
                  <a:pt x="127" y="142"/>
                </a:lnTo>
                <a:lnTo>
                  <a:pt x="136" y="131"/>
                </a:lnTo>
                <a:lnTo>
                  <a:pt x="136" y="123"/>
                </a:lnTo>
                <a:lnTo>
                  <a:pt x="137" y="116"/>
                </a:lnTo>
                <a:lnTo>
                  <a:pt x="141" y="114"/>
                </a:lnTo>
                <a:lnTo>
                  <a:pt x="142" y="108"/>
                </a:lnTo>
                <a:lnTo>
                  <a:pt x="141" y="108"/>
                </a:lnTo>
                <a:lnTo>
                  <a:pt x="142" y="101"/>
                </a:lnTo>
                <a:lnTo>
                  <a:pt x="142" y="98"/>
                </a:lnTo>
                <a:lnTo>
                  <a:pt x="142" y="91"/>
                </a:lnTo>
                <a:lnTo>
                  <a:pt x="146" y="88"/>
                </a:lnTo>
                <a:lnTo>
                  <a:pt x="146" y="83"/>
                </a:lnTo>
                <a:lnTo>
                  <a:pt x="147" y="78"/>
                </a:lnTo>
                <a:lnTo>
                  <a:pt x="146" y="69"/>
                </a:lnTo>
                <a:lnTo>
                  <a:pt x="156" y="58"/>
                </a:lnTo>
                <a:lnTo>
                  <a:pt x="157" y="54"/>
                </a:lnTo>
                <a:lnTo>
                  <a:pt x="162" y="51"/>
                </a:lnTo>
                <a:lnTo>
                  <a:pt x="162" y="43"/>
                </a:lnTo>
                <a:lnTo>
                  <a:pt x="159" y="38"/>
                </a:lnTo>
                <a:lnTo>
                  <a:pt x="159" y="33"/>
                </a:lnTo>
                <a:lnTo>
                  <a:pt x="161" y="31"/>
                </a:lnTo>
                <a:lnTo>
                  <a:pt x="162" y="28"/>
                </a:lnTo>
                <a:lnTo>
                  <a:pt x="159" y="25"/>
                </a:lnTo>
                <a:lnTo>
                  <a:pt x="159" y="21"/>
                </a:lnTo>
                <a:lnTo>
                  <a:pt x="162" y="21"/>
                </a:lnTo>
                <a:lnTo>
                  <a:pt x="164" y="20"/>
                </a:lnTo>
                <a:lnTo>
                  <a:pt x="164" y="18"/>
                </a:lnTo>
                <a:lnTo>
                  <a:pt x="166" y="15"/>
                </a:lnTo>
                <a:lnTo>
                  <a:pt x="167" y="11"/>
                </a:lnTo>
                <a:lnTo>
                  <a:pt x="169" y="10"/>
                </a:lnTo>
                <a:lnTo>
                  <a:pt x="171" y="10"/>
                </a:lnTo>
                <a:lnTo>
                  <a:pt x="176" y="8"/>
                </a:lnTo>
                <a:lnTo>
                  <a:pt x="179" y="8"/>
                </a:lnTo>
                <a:lnTo>
                  <a:pt x="181" y="6"/>
                </a:lnTo>
                <a:lnTo>
                  <a:pt x="182" y="6"/>
                </a:lnTo>
                <a:lnTo>
                  <a:pt x="186" y="8"/>
                </a:lnTo>
                <a:lnTo>
                  <a:pt x="189" y="8"/>
                </a:lnTo>
                <a:lnTo>
                  <a:pt x="196" y="15"/>
                </a:lnTo>
                <a:lnTo>
                  <a:pt x="199" y="15"/>
                </a:lnTo>
                <a:lnTo>
                  <a:pt x="206" y="20"/>
                </a:lnTo>
                <a:lnTo>
                  <a:pt x="207" y="21"/>
                </a:lnTo>
                <a:lnTo>
                  <a:pt x="212" y="21"/>
                </a:lnTo>
                <a:lnTo>
                  <a:pt x="217" y="23"/>
                </a:lnTo>
                <a:lnTo>
                  <a:pt x="224" y="25"/>
                </a:lnTo>
                <a:lnTo>
                  <a:pt x="227" y="25"/>
                </a:lnTo>
                <a:lnTo>
                  <a:pt x="230" y="23"/>
                </a:lnTo>
                <a:lnTo>
                  <a:pt x="234" y="23"/>
                </a:lnTo>
                <a:lnTo>
                  <a:pt x="237" y="25"/>
                </a:lnTo>
                <a:lnTo>
                  <a:pt x="244" y="26"/>
                </a:lnTo>
                <a:lnTo>
                  <a:pt x="245" y="26"/>
                </a:lnTo>
                <a:lnTo>
                  <a:pt x="250" y="26"/>
                </a:lnTo>
                <a:lnTo>
                  <a:pt x="252" y="25"/>
                </a:lnTo>
                <a:lnTo>
                  <a:pt x="249" y="23"/>
                </a:lnTo>
                <a:lnTo>
                  <a:pt x="249" y="20"/>
                </a:lnTo>
                <a:lnTo>
                  <a:pt x="252" y="16"/>
                </a:lnTo>
                <a:lnTo>
                  <a:pt x="257" y="13"/>
                </a:lnTo>
                <a:lnTo>
                  <a:pt x="260" y="13"/>
                </a:lnTo>
                <a:lnTo>
                  <a:pt x="265" y="13"/>
                </a:lnTo>
                <a:lnTo>
                  <a:pt x="269" y="16"/>
                </a:lnTo>
                <a:lnTo>
                  <a:pt x="272" y="15"/>
                </a:lnTo>
                <a:lnTo>
                  <a:pt x="282" y="13"/>
                </a:lnTo>
                <a:lnTo>
                  <a:pt x="284" y="11"/>
                </a:lnTo>
                <a:lnTo>
                  <a:pt x="287" y="10"/>
                </a:lnTo>
                <a:lnTo>
                  <a:pt x="297" y="6"/>
                </a:lnTo>
                <a:lnTo>
                  <a:pt x="300" y="6"/>
                </a:lnTo>
                <a:lnTo>
                  <a:pt x="302" y="8"/>
                </a:lnTo>
                <a:lnTo>
                  <a:pt x="304" y="8"/>
                </a:lnTo>
                <a:lnTo>
                  <a:pt x="304" y="11"/>
                </a:lnTo>
                <a:lnTo>
                  <a:pt x="307" y="11"/>
                </a:lnTo>
                <a:lnTo>
                  <a:pt x="308" y="10"/>
                </a:lnTo>
                <a:lnTo>
                  <a:pt x="315" y="10"/>
                </a:lnTo>
                <a:lnTo>
                  <a:pt x="318" y="8"/>
                </a:lnTo>
                <a:lnTo>
                  <a:pt x="322" y="8"/>
                </a:lnTo>
                <a:lnTo>
                  <a:pt x="325" y="5"/>
                </a:lnTo>
                <a:lnTo>
                  <a:pt x="323" y="3"/>
                </a:lnTo>
                <a:lnTo>
                  <a:pt x="323" y="1"/>
                </a:lnTo>
                <a:lnTo>
                  <a:pt x="327" y="0"/>
                </a:lnTo>
                <a:lnTo>
                  <a:pt x="330" y="3"/>
                </a:lnTo>
                <a:lnTo>
                  <a:pt x="335" y="3"/>
                </a:lnTo>
                <a:lnTo>
                  <a:pt x="337" y="3"/>
                </a:lnTo>
                <a:lnTo>
                  <a:pt x="340" y="5"/>
                </a:lnTo>
                <a:lnTo>
                  <a:pt x="343" y="5"/>
                </a:lnTo>
                <a:lnTo>
                  <a:pt x="347" y="6"/>
                </a:lnTo>
                <a:lnTo>
                  <a:pt x="357" y="6"/>
                </a:lnTo>
                <a:lnTo>
                  <a:pt x="357" y="8"/>
                </a:lnTo>
                <a:lnTo>
                  <a:pt x="365" y="5"/>
                </a:lnTo>
                <a:lnTo>
                  <a:pt x="370" y="5"/>
                </a:lnTo>
                <a:lnTo>
                  <a:pt x="375" y="8"/>
                </a:lnTo>
                <a:lnTo>
                  <a:pt x="377" y="8"/>
                </a:lnTo>
                <a:lnTo>
                  <a:pt x="377" y="11"/>
                </a:lnTo>
                <a:lnTo>
                  <a:pt x="380" y="15"/>
                </a:lnTo>
                <a:lnTo>
                  <a:pt x="383" y="15"/>
                </a:lnTo>
                <a:lnTo>
                  <a:pt x="385" y="18"/>
                </a:lnTo>
                <a:lnTo>
                  <a:pt x="390" y="21"/>
                </a:lnTo>
                <a:lnTo>
                  <a:pt x="395" y="23"/>
                </a:lnTo>
                <a:lnTo>
                  <a:pt x="398" y="23"/>
                </a:lnTo>
                <a:lnTo>
                  <a:pt x="400" y="20"/>
                </a:lnTo>
                <a:lnTo>
                  <a:pt x="403" y="18"/>
                </a:lnTo>
                <a:lnTo>
                  <a:pt x="408" y="18"/>
                </a:lnTo>
                <a:lnTo>
                  <a:pt x="411" y="18"/>
                </a:lnTo>
                <a:lnTo>
                  <a:pt x="411" y="20"/>
                </a:lnTo>
                <a:lnTo>
                  <a:pt x="415" y="20"/>
                </a:lnTo>
                <a:lnTo>
                  <a:pt x="420" y="18"/>
                </a:lnTo>
                <a:lnTo>
                  <a:pt x="421" y="16"/>
                </a:lnTo>
                <a:lnTo>
                  <a:pt x="425" y="13"/>
                </a:lnTo>
                <a:lnTo>
                  <a:pt x="430" y="13"/>
                </a:lnTo>
                <a:lnTo>
                  <a:pt x="431" y="15"/>
                </a:lnTo>
                <a:lnTo>
                  <a:pt x="435" y="20"/>
                </a:lnTo>
                <a:lnTo>
                  <a:pt x="436" y="23"/>
                </a:lnTo>
                <a:lnTo>
                  <a:pt x="438" y="25"/>
                </a:lnTo>
                <a:lnTo>
                  <a:pt x="445" y="26"/>
                </a:lnTo>
                <a:lnTo>
                  <a:pt x="448" y="28"/>
                </a:lnTo>
                <a:lnTo>
                  <a:pt x="450" y="33"/>
                </a:lnTo>
                <a:lnTo>
                  <a:pt x="451" y="34"/>
                </a:lnTo>
                <a:lnTo>
                  <a:pt x="451" y="38"/>
                </a:lnTo>
                <a:lnTo>
                  <a:pt x="453" y="39"/>
                </a:lnTo>
                <a:lnTo>
                  <a:pt x="453" y="39"/>
                </a:lnTo>
                <a:lnTo>
                  <a:pt x="460" y="39"/>
                </a:lnTo>
                <a:lnTo>
                  <a:pt x="461" y="41"/>
                </a:lnTo>
                <a:lnTo>
                  <a:pt x="460" y="44"/>
                </a:lnTo>
                <a:lnTo>
                  <a:pt x="458" y="48"/>
                </a:lnTo>
                <a:lnTo>
                  <a:pt x="458" y="53"/>
                </a:lnTo>
                <a:lnTo>
                  <a:pt x="456" y="61"/>
                </a:lnTo>
                <a:lnTo>
                  <a:pt x="456" y="66"/>
                </a:lnTo>
                <a:lnTo>
                  <a:pt x="458" y="68"/>
                </a:lnTo>
                <a:lnTo>
                  <a:pt x="461" y="71"/>
                </a:lnTo>
                <a:lnTo>
                  <a:pt x="463" y="74"/>
                </a:lnTo>
                <a:lnTo>
                  <a:pt x="461" y="78"/>
                </a:lnTo>
                <a:lnTo>
                  <a:pt x="450" y="93"/>
                </a:lnTo>
                <a:lnTo>
                  <a:pt x="441" y="99"/>
                </a:lnTo>
                <a:lnTo>
                  <a:pt x="440" y="103"/>
                </a:lnTo>
                <a:lnTo>
                  <a:pt x="430" y="119"/>
                </a:lnTo>
                <a:lnTo>
                  <a:pt x="428" y="121"/>
                </a:lnTo>
                <a:lnTo>
                  <a:pt x="428" y="128"/>
                </a:lnTo>
                <a:lnTo>
                  <a:pt x="428" y="136"/>
                </a:lnTo>
                <a:lnTo>
                  <a:pt x="425" y="142"/>
                </a:lnTo>
                <a:lnTo>
                  <a:pt x="425" y="147"/>
                </a:lnTo>
                <a:lnTo>
                  <a:pt x="418" y="154"/>
                </a:lnTo>
                <a:lnTo>
                  <a:pt x="415" y="157"/>
                </a:lnTo>
                <a:lnTo>
                  <a:pt x="411" y="171"/>
                </a:lnTo>
                <a:lnTo>
                  <a:pt x="410" y="177"/>
                </a:lnTo>
                <a:lnTo>
                  <a:pt x="413" y="182"/>
                </a:lnTo>
                <a:lnTo>
                  <a:pt x="413" y="187"/>
                </a:lnTo>
                <a:lnTo>
                  <a:pt x="413" y="192"/>
                </a:lnTo>
                <a:lnTo>
                  <a:pt x="421" y="237"/>
                </a:lnTo>
                <a:lnTo>
                  <a:pt x="426" y="262"/>
                </a:lnTo>
                <a:lnTo>
                  <a:pt x="443" y="284"/>
                </a:lnTo>
                <a:lnTo>
                  <a:pt x="450" y="302"/>
                </a:lnTo>
                <a:lnTo>
                  <a:pt x="446" y="300"/>
                </a:lnTo>
                <a:lnTo>
                  <a:pt x="407" y="309"/>
                </a:lnTo>
                <a:lnTo>
                  <a:pt x="397" y="325"/>
                </a:lnTo>
                <a:lnTo>
                  <a:pt x="398" y="330"/>
                </a:lnTo>
                <a:lnTo>
                  <a:pt x="402" y="332"/>
                </a:lnTo>
                <a:lnTo>
                  <a:pt x="403" y="333"/>
                </a:lnTo>
                <a:lnTo>
                  <a:pt x="403" y="337"/>
                </a:lnTo>
                <a:lnTo>
                  <a:pt x="402" y="337"/>
                </a:lnTo>
                <a:lnTo>
                  <a:pt x="402" y="340"/>
                </a:lnTo>
                <a:lnTo>
                  <a:pt x="402" y="343"/>
                </a:lnTo>
                <a:lnTo>
                  <a:pt x="402" y="347"/>
                </a:lnTo>
                <a:lnTo>
                  <a:pt x="402" y="352"/>
                </a:lnTo>
                <a:lnTo>
                  <a:pt x="400" y="352"/>
                </a:lnTo>
                <a:lnTo>
                  <a:pt x="400" y="353"/>
                </a:lnTo>
                <a:lnTo>
                  <a:pt x="398" y="357"/>
                </a:lnTo>
                <a:lnTo>
                  <a:pt x="393" y="360"/>
                </a:lnTo>
                <a:lnTo>
                  <a:pt x="393" y="363"/>
                </a:lnTo>
                <a:lnTo>
                  <a:pt x="393" y="375"/>
                </a:lnTo>
                <a:lnTo>
                  <a:pt x="395" y="380"/>
                </a:lnTo>
                <a:lnTo>
                  <a:pt x="397" y="383"/>
                </a:lnTo>
                <a:lnTo>
                  <a:pt x="403" y="390"/>
                </a:lnTo>
                <a:lnTo>
                  <a:pt x="405" y="393"/>
                </a:lnTo>
                <a:lnTo>
                  <a:pt x="408" y="395"/>
                </a:lnTo>
                <a:lnTo>
                  <a:pt x="418" y="395"/>
                </a:lnTo>
                <a:lnTo>
                  <a:pt x="418" y="395"/>
                </a:lnTo>
                <a:lnTo>
                  <a:pt x="416" y="393"/>
                </a:lnTo>
                <a:lnTo>
                  <a:pt x="416" y="390"/>
                </a:lnTo>
                <a:lnTo>
                  <a:pt x="421" y="390"/>
                </a:lnTo>
                <a:lnTo>
                  <a:pt x="425" y="390"/>
                </a:lnTo>
                <a:lnTo>
                  <a:pt x="426" y="413"/>
                </a:lnTo>
                <a:lnTo>
                  <a:pt x="425" y="417"/>
                </a:lnTo>
                <a:lnTo>
                  <a:pt x="421" y="415"/>
                </a:lnTo>
                <a:lnTo>
                  <a:pt x="421" y="413"/>
                </a:lnTo>
                <a:lnTo>
                  <a:pt x="418" y="413"/>
                </a:lnTo>
                <a:lnTo>
                  <a:pt x="415" y="415"/>
                </a:lnTo>
                <a:lnTo>
                  <a:pt x="411" y="417"/>
                </a:lnTo>
                <a:lnTo>
                  <a:pt x="408" y="417"/>
                </a:lnTo>
                <a:lnTo>
                  <a:pt x="403" y="412"/>
                </a:lnTo>
                <a:lnTo>
                  <a:pt x="398" y="407"/>
                </a:lnTo>
                <a:lnTo>
                  <a:pt x="393" y="403"/>
                </a:lnTo>
                <a:lnTo>
                  <a:pt x="388" y="397"/>
                </a:lnTo>
                <a:lnTo>
                  <a:pt x="383" y="393"/>
                </a:lnTo>
                <a:lnTo>
                  <a:pt x="375" y="392"/>
                </a:lnTo>
                <a:lnTo>
                  <a:pt x="368" y="388"/>
                </a:lnTo>
                <a:lnTo>
                  <a:pt x="368" y="385"/>
                </a:lnTo>
                <a:lnTo>
                  <a:pt x="365" y="382"/>
                </a:lnTo>
                <a:lnTo>
                  <a:pt x="365" y="375"/>
                </a:lnTo>
                <a:lnTo>
                  <a:pt x="363" y="375"/>
                </a:lnTo>
                <a:lnTo>
                  <a:pt x="360" y="377"/>
                </a:lnTo>
                <a:lnTo>
                  <a:pt x="357" y="377"/>
                </a:lnTo>
                <a:lnTo>
                  <a:pt x="355" y="382"/>
                </a:lnTo>
                <a:lnTo>
                  <a:pt x="355" y="385"/>
                </a:lnTo>
                <a:lnTo>
                  <a:pt x="347" y="387"/>
                </a:lnTo>
                <a:lnTo>
                  <a:pt x="343" y="387"/>
                </a:lnTo>
                <a:lnTo>
                  <a:pt x="343" y="385"/>
                </a:lnTo>
                <a:lnTo>
                  <a:pt x="337" y="385"/>
                </a:lnTo>
                <a:lnTo>
                  <a:pt x="333" y="383"/>
                </a:lnTo>
                <a:lnTo>
                  <a:pt x="327" y="380"/>
                </a:lnTo>
                <a:lnTo>
                  <a:pt x="325" y="380"/>
                </a:lnTo>
                <a:lnTo>
                  <a:pt x="320" y="378"/>
                </a:lnTo>
                <a:lnTo>
                  <a:pt x="318" y="378"/>
                </a:lnTo>
                <a:lnTo>
                  <a:pt x="318" y="377"/>
                </a:lnTo>
                <a:lnTo>
                  <a:pt x="318" y="373"/>
                </a:lnTo>
                <a:lnTo>
                  <a:pt x="317" y="372"/>
                </a:lnTo>
                <a:lnTo>
                  <a:pt x="317" y="367"/>
                </a:lnTo>
                <a:lnTo>
                  <a:pt x="315" y="367"/>
                </a:lnTo>
                <a:lnTo>
                  <a:pt x="308" y="368"/>
                </a:lnTo>
                <a:lnTo>
                  <a:pt x="307" y="370"/>
                </a:lnTo>
                <a:lnTo>
                  <a:pt x="304" y="370"/>
                </a:lnTo>
                <a:lnTo>
                  <a:pt x="300" y="372"/>
                </a:lnTo>
                <a:lnTo>
                  <a:pt x="297" y="373"/>
                </a:lnTo>
                <a:lnTo>
                  <a:pt x="295" y="373"/>
                </a:lnTo>
                <a:lnTo>
                  <a:pt x="295" y="372"/>
                </a:lnTo>
                <a:lnTo>
                  <a:pt x="295" y="367"/>
                </a:lnTo>
                <a:lnTo>
                  <a:pt x="294" y="367"/>
                </a:lnTo>
                <a:lnTo>
                  <a:pt x="290" y="365"/>
                </a:lnTo>
                <a:lnTo>
                  <a:pt x="287" y="365"/>
                </a:lnTo>
                <a:lnTo>
                  <a:pt x="285" y="363"/>
                </a:lnTo>
                <a:lnTo>
                  <a:pt x="285" y="363"/>
                </a:lnTo>
                <a:lnTo>
                  <a:pt x="280" y="363"/>
                </a:lnTo>
                <a:lnTo>
                  <a:pt x="277" y="365"/>
                </a:lnTo>
                <a:lnTo>
                  <a:pt x="272" y="367"/>
                </a:lnTo>
                <a:lnTo>
                  <a:pt x="270" y="368"/>
                </a:lnTo>
                <a:lnTo>
                  <a:pt x="267" y="368"/>
                </a:lnTo>
                <a:lnTo>
                  <a:pt x="265" y="368"/>
                </a:lnTo>
                <a:lnTo>
                  <a:pt x="259" y="368"/>
                </a:lnTo>
                <a:lnTo>
                  <a:pt x="257" y="367"/>
                </a:lnTo>
                <a:lnTo>
                  <a:pt x="254" y="365"/>
                </a:lnTo>
                <a:lnTo>
                  <a:pt x="250" y="365"/>
                </a:lnTo>
                <a:lnTo>
                  <a:pt x="249" y="365"/>
                </a:lnTo>
                <a:lnTo>
                  <a:pt x="247" y="367"/>
                </a:lnTo>
                <a:lnTo>
                  <a:pt x="245" y="368"/>
                </a:lnTo>
                <a:lnTo>
                  <a:pt x="244" y="368"/>
                </a:lnTo>
                <a:lnTo>
                  <a:pt x="242" y="367"/>
                </a:lnTo>
                <a:lnTo>
                  <a:pt x="242" y="362"/>
                </a:lnTo>
                <a:lnTo>
                  <a:pt x="244" y="360"/>
                </a:lnTo>
                <a:lnTo>
                  <a:pt x="244" y="360"/>
                </a:lnTo>
                <a:lnTo>
                  <a:pt x="245" y="357"/>
                </a:lnTo>
                <a:lnTo>
                  <a:pt x="242" y="353"/>
                </a:lnTo>
                <a:lnTo>
                  <a:pt x="242" y="350"/>
                </a:lnTo>
                <a:lnTo>
                  <a:pt x="242" y="348"/>
                </a:lnTo>
                <a:lnTo>
                  <a:pt x="242" y="347"/>
                </a:lnTo>
                <a:lnTo>
                  <a:pt x="240" y="343"/>
                </a:lnTo>
                <a:lnTo>
                  <a:pt x="240" y="340"/>
                </a:lnTo>
                <a:lnTo>
                  <a:pt x="240" y="338"/>
                </a:lnTo>
                <a:lnTo>
                  <a:pt x="240" y="335"/>
                </a:lnTo>
                <a:lnTo>
                  <a:pt x="239" y="335"/>
                </a:lnTo>
                <a:lnTo>
                  <a:pt x="237" y="332"/>
                </a:lnTo>
                <a:lnTo>
                  <a:pt x="235" y="332"/>
                </a:lnTo>
                <a:lnTo>
                  <a:pt x="235" y="328"/>
                </a:lnTo>
                <a:lnTo>
                  <a:pt x="234" y="327"/>
                </a:lnTo>
                <a:lnTo>
                  <a:pt x="234" y="324"/>
                </a:lnTo>
                <a:lnTo>
                  <a:pt x="232" y="322"/>
                </a:lnTo>
                <a:lnTo>
                  <a:pt x="234" y="319"/>
                </a:lnTo>
                <a:lnTo>
                  <a:pt x="234" y="310"/>
                </a:lnTo>
                <a:lnTo>
                  <a:pt x="232" y="307"/>
                </a:lnTo>
                <a:lnTo>
                  <a:pt x="232" y="305"/>
                </a:lnTo>
                <a:lnTo>
                  <a:pt x="234" y="304"/>
                </a:lnTo>
                <a:lnTo>
                  <a:pt x="234" y="300"/>
                </a:lnTo>
                <a:lnTo>
                  <a:pt x="230" y="297"/>
                </a:lnTo>
                <a:lnTo>
                  <a:pt x="232" y="294"/>
                </a:lnTo>
                <a:lnTo>
                  <a:pt x="234" y="290"/>
                </a:lnTo>
                <a:lnTo>
                  <a:pt x="234" y="287"/>
                </a:lnTo>
                <a:lnTo>
                  <a:pt x="234" y="284"/>
                </a:lnTo>
                <a:lnTo>
                  <a:pt x="234" y="280"/>
                </a:lnTo>
                <a:lnTo>
                  <a:pt x="206" y="279"/>
                </a:lnTo>
                <a:lnTo>
                  <a:pt x="206" y="277"/>
                </a:lnTo>
                <a:lnTo>
                  <a:pt x="206" y="275"/>
                </a:lnTo>
                <a:lnTo>
                  <a:pt x="207" y="272"/>
                </a:lnTo>
                <a:lnTo>
                  <a:pt x="199" y="272"/>
                </a:lnTo>
                <a:lnTo>
                  <a:pt x="199" y="274"/>
                </a:lnTo>
                <a:lnTo>
                  <a:pt x="176" y="274"/>
                </a:lnTo>
                <a:lnTo>
                  <a:pt x="174" y="280"/>
                </a:lnTo>
                <a:lnTo>
                  <a:pt x="172" y="284"/>
                </a:lnTo>
                <a:lnTo>
                  <a:pt x="171" y="285"/>
                </a:lnTo>
                <a:lnTo>
                  <a:pt x="172" y="289"/>
                </a:lnTo>
                <a:lnTo>
                  <a:pt x="172" y="295"/>
                </a:lnTo>
                <a:lnTo>
                  <a:pt x="154" y="295"/>
                </a:lnTo>
                <a:lnTo>
                  <a:pt x="151" y="297"/>
                </a:lnTo>
                <a:lnTo>
                  <a:pt x="142" y="297"/>
                </a:lnTo>
                <a:lnTo>
                  <a:pt x="139" y="297"/>
                </a:lnTo>
                <a:lnTo>
                  <a:pt x="134" y="297"/>
                </a:lnTo>
                <a:lnTo>
                  <a:pt x="129" y="297"/>
                </a:lnTo>
                <a:lnTo>
                  <a:pt x="126" y="295"/>
                </a:lnTo>
                <a:lnTo>
                  <a:pt x="124" y="289"/>
                </a:lnTo>
                <a:lnTo>
                  <a:pt x="121" y="284"/>
                </a:lnTo>
                <a:lnTo>
                  <a:pt x="119" y="282"/>
                </a:lnTo>
                <a:lnTo>
                  <a:pt x="117" y="280"/>
                </a:lnTo>
                <a:lnTo>
                  <a:pt x="117" y="277"/>
                </a:lnTo>
                <a:lnTo>
                  <a:pt x="116" y="275"/>
                </a:lnTo>
                <a:lnTo>
                  <a:pt x="114" y="270"/>
                </a:lnTo>
                <a:lnTo>
                  <a:pt x="112" y="267"/>
                </a:lnTo>
                <a:lnTo>
                  <a:pt x="112" y="264"/>
                </a:lnTo>
                <a:lnTo>
                  <a:pt x="112" y="260"/>
                </a:lnTo>
                <a:lnTo>
                  <a:pt x="112" y="259"/>
                </a:lnTo>
                <a:lnTo>
                  <a:pt x="111" y="255"/>
                </a:lnTo>
                <a:lnTo>
                  <a:pt x="109" y="254"/>
                </a:lnTo>
                <a:lnTo>
                  <a:pt x="111" y="252"/>
                </a:lnTo>
                <a:lnTo>
                  <a:pt x="111" y="249"/>
                </a:lnTo>
                <a:lnTo>
                  <a:pt x="86" y="249"/>
                </a:lnTo>
                <a:lnTo>
                  <a:pt x="68" y="249"/>
                </a:lnTo>
                <a:lnTo>
                  <a:pt x="59" y="250"/>
                </a:lnTo>
                <a:lnTo>
                  <a:pt x="53" y="249"/>
                </a:lnTo>
                <a:lnTo>
                  <a:pt x="48" y="249"/>
                </a:lnTo>
                <a:lnTo>
                  <a:pt x="41" y="249"/>
                </a:lnTo>
                <a:lnTo>
                  <a:pt x="36" y="250"/>
                </a:lnTo>
                <a:lnTo>
                  <a:pt x="31" y="250"/>
                </a:lnTo>
                <a:lnTo>
                  <a:pt x="28" y="249"/>
                </a:lnTo>
                <a:lnTo>
                  <a:pt x="24" y="249"/>
                </a:lnTo>
                <a:lnTo>
                  <a:pt x="19" y="250"/>
                </a:lnTo>
                <a:lnTo>
                  <a:pt x="16" y="250"/>
                </a:lnTo>
                <a:lnTo>
                  <a:pt x="14" y="252"/>
                </a:lnTo>
                <a:lnTo>
                  <a:pt x="13" y="252"/>
                </a:lnTo>
                <a:lnTo>
                  <a:pt x="11" y="252"/>
                </a:lnTo>
                <a:lnTo>
                  <a:pt x="11" y="252"/>
                </a:lnTo>
                <a:lnTo>
                  <a:pt x="11" y="252"/>
                </a:lnTo>
                <a:lnTo>
                  <a:pt x="11" y="252"/>
                </a:lnTo>
                <a:lnTo>
                  <a:pt x="8" y="250"/>
                </a:lnTo>
                <a:lnTo>
                  <a:pt x="1" y="250"/>
                </a:lnTo>
                <a:lnTo>
                  <a:pt x="0" y="24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1" name="9Slide.vn 129">
            <a:extLst>
              <a:ext uri="{FF2B5EF4-FFF2-40B4-BE49-F238E27FC236}">
                <a16:creationId xmlns:a16="http://schemas.microsoft.com/office/drawing/2014/main" id="{C17D93FD-45B4-42A9-A847-67B58CD6EE6B}"/>
              </a:ext>
            </a:extLst>
          </p:cNvPr>
          <p:cNvSpPr>
            <a:spLocks/>
          </p:cNvSpPr>
          <p:nvPr/>
        </p:nvSpPr>
        <p:spPr bwMode="auto">
          <a:xfrm>
            <a:off x="9528869" y="3422503"/>
            <a:ext cx="62705" cy="137172"/>
          </a:xfrm>
          <a:custGeom>
            <a:avLst/>
            <a:gdLst/>
            <a:ahLst/>
            <a:cxnLst>
              <a:cxn ang="0">
                <a:pos x="8" y="0"/>
              </a:cxn>
              <a:cxn ang="0">
                <a:pos x="13" y="3"/>
              </a:cxn>
              <a:cxn ang="0">
                <a:pos x="16" y="5"/>
              </a:cxn>
              <a:cxn ang="0">
                <a:pos x="21" y="5"/>
              </a:cxn>
              <a:cxn ang="0">
                <a:pos x="25" y="7"/>
              </a:cxn>
              <a:cxn ang="0">
                <a:pos x="28" y="8"/>
              </a:cxn>
              <a:cxn ang="0">
                <a:pos x="38" y="20"/>
              </a:cxn>
              <a:cxn ang="0">
                <a:pos x="40" y="65"/>
              </a:cxn>
              <a:cxn ang="0">
                <a:pos x="43" y="88"/>
              </a:cxn>
              <a:cxn ang="0">
                <a:pos x="53" y="95"/>
              </a:cxn>
              <a:cxn ang="0">
                <a:pos x="58" y="98"/>
              </a:cxn>
              <a:cxn ang="0">
                <a:pos x="68" y="110"/>
              </a:cxn>
              <a:cxn ang="0">
                <a:pos x="75" y="121"/>
              </a:cxn>
              <a:cxn ang="0">
                <a:pos x="76" y="126"/>
              </a:cxn>
              <a:cxn ang="0">
                <a:pos x="73" y="130"/>
              </a:cxn>
              <a:cxn ang="0">
                <a:pos x="70" y="131"/>
              </a:cxn>
              <a:cxn ang="0">
                <a:pos x="70" y="135"/>
              </a:cxn>
              <a:cxn ang="0">
                <a:pos x="73" y="146"/>
              </a:cxn>
              <a:cxn ang="0">
                <a:pos x="68" y="151"/>
              </a:cxn>
              <a:cxn ang="0">
                <a:pos x="60" y="160"/>
              </a:cxn>
              <a:cxn ang="0">
                <a:pos x="56" y="166"/>
              </a:cxn>
              <a:cxn ang="0">
                <a:pos x="58" y="176"/>
              </a:cxn>
              <a:cxn ang="0">
                <a:pos x="51" y="175"/>
              </a:cxn>
              <a:cxn ang="0">
                <a:pos x="50" y="168"/>
              </a:cxn>
              <a:cxn ang="0">
                <a:pos x="45" y="165"/>
              </a:cxn>
              <a:cxn ang="0">
                <a:pos x="36" y="156"/>
              </a:cxn>
              <a:cxn ang="0">
                <a:pos x="33" y="148"/>
              </a:cxn>
              <a:cxn ang="0">
                <a:pos x="36" y="140"/>
              </a:cxn>
              <a:cxn ang="0">
                <a:pos x="41" y="130"/>
              </a:cxn>
              <a:cxn ang="0">
                <a:pos x="43" y="118"/>
              </a:cxn>
              <a:cxn ang="0">
                <a:pos x="35" y="115"/>
              </a:cxn>
              <a:cxn ang="0">
                <a:pos x="26" y="116"/>
              </a:cxn>
              <a:cxn ang="0">
                <a:pos x="21" y="116"/>
              </a:cxn>
              <a:cxn ang="0">
                <a:pos x="18" y="113"/>
              </a:cxn>
              <a:cxn ang="0">
                <a:pos x="15" y="108"/>
              </a:cxn>
              <a:cxn ang="0">
                <a:pos x="7" y="106"/>
              </a:cxn>
              <a:cxn ang="0">
                <a:pos x="5" y="101"/>
              </a:cxn>
              <a:cxn ang="0">
                <a:pos x="0" y="95"/>
              </a:cxn>
              <a:cxn ang="0">
                <a:pos x="7" y="90"/>
              </a:cxn>
              <a:cxn ang="0">
                <a:pos x="7" y="85"/>
              </a:cxn>
              <a:cxn ang="0">
                <a:pos x="7" y="80"/>
              </a:cxn>
              <a:cxn ang="0">
                <a:pos x="13" y="75"/>
              </a:cxn>
              <a:cxn ang="0">
                <a:pos x="16" y="70"/>
              </a:cxn>
              <a:cxn ang="0">
                <a:pos x="20" y="68"/>
              </a:cxn>
              <a:cxn ang="0">
                <a:pos x="16" y="65"/>
              </a:cxn>
              <a:cxn ang="0">
                <a:pos x="16" y="62"/>
              </a:cxn>
              <a:cxn ang="0">
                <a:pos x="15" y="55"/>
              </a:cxn>
              <a:cxn ang="0">
                <a:pos x="16" y="50"/>
              </a:cxn>
              <a:cxn ang="0">
                <a:pos x="15" y="43"/>
              </a:cxn>
              <a:cxn ang="0">
                <a:pos x="20" y="33"/>
              </a:cxn>
              <a:cxn ang="0">
                <a:pos x="21" y="32"/>
              </a:cxn>
              <a:cxn ang="0">
                <a:pos x="20" y="23"/>
              </a:cxn>
              <a:cxn ang="0">
                <a:pos x="15" y="18"/>
              </a:cxn>
              <a:cxn ang="0">
                <a:pos x="18" y="12"/>
              </a:cxn>
              <a:cxn ang="0">
                <a:pos x="11" y="8"/>
              </a:cxn>
              <a:cxn ang="0">
                <a:pos x="8" y="5"/>
              </a:cxn>
            </a:cxnLst>
            <a:rect l="0" t="0" r="r" b="b"/>
            <a:pathLst>
              <a:path w="76" h="178">
                <a:moveTo>
                  <a:pt x="8" y="2"/>
                </a:moveTo>
                <a:lnTo>
                  <a:pt x="8" y="0"/>
                </a:lnTo>
                <a:lnTo>
                  <a:pt x="11" y="0"/>
                </a:lnTo>
                <a:lnTo>
                  <a:pt x="13" y="3"/>
                </a:lnTo>
                <a:lnTo>
                  <a:pt x="15" y="3"/>
                </a:lnTo>
                <a:lnTo>
                  <a:pt x="16" y="5"/>
                </a:lnTo>
                <a:lnTo>
                  <a:pt x="18" y="3"/>
                </a:lnTo>
                <a:lnTo>
                  <a:pt x="21" y="5"/>
                </a:lnTo>
                <a:lnTo>
                  <a:pt x="23" y="5"/>
                </a:lnTo>
                <a:lnTo>
                  <a:pt x="25" y="7"/>
                </a:lnTo>
                <a:lnTo>
                  <a:pt x="25" y="7"/>
                </a:lnTo>
                <a:lnTo>
                  <a:pt x="28" y="8"/>
                </a:lnTo>
                <a:lnTo>
                  <a:pt x="31" y="12"/>
                </a:lnTo>
                <a:lnTo>
                  <a:pt x="38" y="20"/>
                </a:lnTo>
                <a:lnTo>
                  <a:pt x="40" y="28"/>
                </a:lnTo>
                <a:lnTo>
                  <a:pt x="40" y="65"/>
                </a:lnTo>
                <a:lnTo>
                  <a:pt x="38" y="68"/>
                </a:lnTo>
                <a:lnTo>
                  <a:pt x="43" y="88"/>
                </a:lnTo>
                <a:lnTo>
                  <a:pt x="50" y="93"/>
                </a:lnTo>
                <a:lnTo>
                  <a:pt x="53" y="95"/>
                </a:lnTo>
                <a:lnTo>
                  <a:pt x="55" y="98"/>
                </a:lnTo>
                <a:lnTo>
                  <a:pt x="58" y="98"/>
                </a:lnTo>
                <a:lnTo>
                  <a:pt x="66" y="105"/>
                </a:lnTo>
                <a:lnTo>
                  <a:pt x="68" y="110"/>
                </a:lnTo>
                <a:lnTo>
                  <a:pt x="73" y="116"/>
                </a:lnTo>
                <a:lnTo>
                  <a:pt x="75" y="121"/>
                </a:lnTo>
                <a:lnTo>
                  <a:pt x="76" y="125"/>
                </a:lnTo>
                <a:lnTo>
                  <a:pt x="76" y="126"/>
                </a:lnTo>
                <a:lnTo>
                  <a:pt x="75" y="128"/>
                </a:lnTo>
                <a:lnTo>
                  <a:pt x="73" y="130"/>
                </a:lnTo>
                <a:lnTo>
                  <a:pt x="70" y="130"/>
                </a:lnTo>
                <a:lnTo>
                  <a:pt x="70" y="131"/>
                </a:lnTo>
                <a:lnTo>
                  <a:pt x="71" y="133"/>
                </a:lnTo>
                <a:lnTo>
                  <a:pt x="70" y="135"/>
                </a:lnTo>
                <a:lnTo>
                  <a:pt x="73" y="138"/>
                </a:lnTo>
                <a:lnTo>
                  <a:pt x="73" y="146"/>
                </a:lnTo>
                <a:lnTo>
                  <a:pt x="71" y="150"/>
                </a:lnTo>
                <a:lnTo>
                  <a:pt x="68" y="151"/>
                </a:lnTo>
                <a:lnTo>
                  <a:pt x="63" y="153"/>
                </a:lnTo>
                <a:lnTo>
                  <a:pt x="60" y="160"/>
                </a:lnTo>
                <a:lnTo>
                  <a:pt x="60" y="163"/>
                </a:lnTo>
                <a:lnTo>
                  <a:pt x="56" y="166"/>
                </a:lnTo>
                <a:lnTo>
                  <a:pt x="58" y="173"/>
                </a:lnTo>
                <a:lnTo>
                  <a:pt x="58" y="176"/>
                </a:lnTo>
                <a:lnTo>
                  <a:pt x="53" y="178"/>
                </a:lnTo>
                <a:lnTo>
                  <a:pt x="51" y="175"/>
                </a:lnTo>
                <a:lnTo>
                  <a:pt x="53" y="171"/>
                </a:lnTo>
                <a:lnTo>
                  <a:pt x="50" y="168"/>
                </a:lnTo>
                <a:lnTo>
                  <a:pt x="48" y="166"/>
                </a:lnTo>
                <a:lnTo>
                  <a:pt x="45" y="165"/>
                </a:lnTo>
                <a:lnTo>
                  <a:pt x="40" y="160"/>
                </a:lnTo>
                <a:lnTo>
                  <a:pt x="36" y="156"/>
                </a:lnTo>
                <a:lnTo>
                  <a:pt x="35" y="153"/>
                </a:lnTo>
                <a:lnTo>
                  <a:pt x="33" y="148"/>
                </a:lnTo>
                <a:lnTo>
                  <a:pt x="33" y="145"/>
                </a:lnTo>
                <a:lnTo>
                  <a:pt x="36" y="140"/>
                </a:lnTo>
                <a:lnTo>
                  <a:pt x="36" y="135"/>
                </a:lnTo>
                <a:lnTo>
                  <a:pt x="41" y="130"/>
                </a:lnTo>
                <a:lnTo>
                  <a:pt x="43" y="125"/>
                </a:lnTo>
                <a:lnTo>
                  <a:pt x="43" y="118"/>
                </a:lnTo>
                <a:lnTo>
                  <a:pt x="40" y="115"/>
                </a:lnTo>
                <a:lnTo>
                  <a:pt x="35" y="115"/>
                </a:lnTo>
                <a:lnTo>
                  <a:pt x="30" y="115"/>
                </a:lnTo>
                <a:lnTo>
                  <a:pt x="26" y="116"/>
                </a:lnTo>
                <a:lnTo>
                  <a:pt x="23" y="116"/>
                </a:lnTo>
                <a:lnTo>
                  <a:pt x="21" y="116"/>
                </a:lnTo>
                <a:lnTo>
                  <a:pt x="18" y="115"/>
                </a:lnTo>
                <a:lnTo>
                  <a:pt x="18" y="113"/>
                </a:lnTo>
                <a:lnTo>
                  <a:pt x="15" y="110"/>
                </a:lnTo>
                <a:lnTo>
                  <a:pt x="15" y="108"/>
                </a:lnTo>
                <a:lnTo>
                  <a:pt x="13" y="106"/>
                </a:lnTo>
                <a:lnTo>
                  <a:pt x="7" y="106"/>
                </a:lnTo>
                <a:lnTo>
                  <a:pt x="7" y="105"/>
                </a:lnTo>
                <a:lnTo>
                  <a:pt x="5" y="101"/>
                </a:lnTo>
                <a:lnTo>
                  <a:pt x="0" y="97"/>
                </a:lnTo>
                <a:lnTo>
                  <a:pt x="0" y="95"/>
                </a:lnTo>
                <a:lnTo>
                  <a:pt x="3" y="93"/>
                </a:lnTo>
                <a:lnTo>
                  <a:pt x="7" y="90"/>
                </a:lnTo>
                <a:lnTo>
                  <a:pt x="7" y="87"/>
                </a:lnTo>
                <a:lnTo>
                  <a:pt x="7" y="85"/>
                </a:lnTo>
                <a:lnTo>
                  <a:pt x="7" y="83"/>
                </a:lnTo>
                <a:lnTo>
                  <a:pt x="7" y="80"/>
                </a:lnTo>
                <a:lnTo>
                  <a:pt x="7" y="78"/>
                </a:lnTo>
                <a:lnTo>
                  <a:pt x="13" y="75"/>
                </a:lnTo>
                <a:lnTo>
                  <a:pt x="16" y="73"/>
                </a:lnTo>
                <a:lnTo>
                  <a:pt x="16" y="70"/>
                </a:lnTo>
                <a:lnTo>
                  <a:pt x="20" y="70"/>
                </a:lnTo>
                <a:lnTo>
                  <a:pt x="20" y="68"/>
                </a:lnTo>
                <a:lnTo>
                  <a:pt x="16" y="67"/>
                </a:lnTo>
                <a:lnTo>
                  <a:pt x="16" y="65"/>
                </a:lnTo>
                <a:lnTo>
                  <a:pt x="15" y="62"/>
                </a:lnTo>
                <a:lnTo>
                  <a:pt x="16" y="62"/>
                </a:lnTo>
                <a:lnTo>
                  <a:pt x="16" y="58"/>
                </a:lnTo>
                <a:lnTo>
                  <a:pt x="15" y="55"/>
                </a:lnTo>
                <a:lnTo>
                  <a:pt x="16" y="53"/>
                </a:lnTo>
                <a:lnTo>
                  <a:pt x="16" y="50"/>
                </a:lnTo>
                <a:lnTo>
                  <a:pt x="16" y="47"/>
                </a:lnTo>
                <a:lnTo>
                  <a:pt x="15" y="43"/>
                </a:lnTo>
                <a:lnTo>
                  <a:pt x="15" y="38"/>
                </a:lnTo>
                <a:lnTo>
                  <a:pt x="20" y="33"/>
                </a:lnTo>
                <a:lnTo>
                  <a:pt x="20" y="33"/>
                </a:lnTo>
                <a:lnTo>
                  <a:pt x="21" y="32"/>
                </a:lnTo>
                <a:lnTo>
                  <a:pt x="21" y="27"/>
                </a:lnTo>
                <a:lnTo>
                  <a:pt x="20" y="23"/>
                </a:lnTo>
                <a:lnTo>
                  <a:pt x="16" y="20"/>
                </a:lnTo>
                <a:lnTo>
                  <a:pt x="15" y="18"/>
                </a:lnTo>
                <a:lnTo>
                  <a:pt x="18" y="13"/>
                </a:lnTo>
                <a:lnTo>
                  <a:pt x="18" y="12"/>
                </a:lnTo>
                <a:lnTo>
                  <a:pt x="15" y="10"/>
                </a:lnTo>
                <a:lnTo>
                  <a:pt x="11" y="8"/>
                </a:lnTo>
                <a:lnTo>
                  <a:pt x="10" y="5"/>
                </a:lnTo>
                <a:lnTo>
                  <a:pt x="8" y="5"/>
                </a:lnTo>
                <a:lnTo>
                  <a:pt x="8" y="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2" name="9Slide.vn 130">
            <a:extLst>
              <a:ext uri="{FF2B5EF4-FFF2-40B4-BE49-F238E27FC236}">
                <a16:creationId xmlns:a16="http://schemas.microsoft.com/office/drawing/2014/main" id="{487A0ED2-992B-4FAB-B4A4-1A60E2D418EE}"/>
              </a:ext>
            </a:extLst>
          </p:cNvPr>
          <p:cNvSpPr>
            <a:spLocks/>
          </p:cNvSpPr>
          <p:nvPr/>
        </p:nvSpPr>
        <p:spPr bwMode="auto">
          <a:xfrm>
            <a:off x="9316634" y="3402238"/>
            <a:ext cx="229920" cy="171465"/>
          </a:xfrm>
          <a:custGeom>
            <a:avLst/>
            <a:gdLst/>
            <a:ahLst/>
            <a:cxnLst>
              <a:cxn ang="0">
                <a:pos x="62" y="67"/>
              </a:cxn>
              <a:cxn ang="0">
                <a:pos x="65" y="73"/>
              </a:cxn>
              <a:cxn ang="0">
                <a:pos x="76" y="68"/>
              </a:cxn>
              <a:cxn ang="0">
                <a:pos x="86" y="73"/>
              </a:cxn>
              <a:cxn ang="0">
                <a:pos x="93" y="80"/>
              </a:cxn>
              <a:cxn ang="0">
                <a:pos x="111" y="85"/>
              </a:cxn>
              <a:cxn ang="0">
                <a:pos x="123" y="82"/>
              </a:cxn>
              <a:cxn ang="0">
                <a:pos x="133" y="75"/>
              </a:cxn>
              <a:cxn ang="0">
                <a:pos x="143" y="92"/>
              </a:cxn>
              <a:cxn ang="0">
                <a:pos x="166" y="107"/>
              </a:cxn>
              <a:cxn ang="0">
                <a:pos x="183" y="115"/>
              </a:cxn>
              <a:cxn ang="0">
                <a:pos x="193" y="117"/>
              </a:cxn>
              <a:cxn ang="0">
                <a:pos x="184" y="90"/>
              </a:cxn>
              <a:cxn ang="0">
                <a:pos x="176" y="95"/>
              </a:cxn>
              <a:cxn ang="0">
                <a:pos x="163" y="80"/>
              </a:cxn>
              <a:cxn ang="0">
                <a:pos x="166" y="57"/>
              </a:cxn>
              <a:cxn ang="0">
                <a:pos x="170" y="47"/>
              </a:cxn>
              <a:cxn ang="0">
                <a:pos x="171" y="37"/>
              </a:cxn>
              <a:cxn ang="0">
                <a:pos x="165" y="25"/>
              </a:cxn>
              <a:cxn ang="0">
                <a:pos x="229" y="5"/>
              </a:cxn>
              <a:cxn ang="0">
                <a:pos x="239" y="10"/>
              </a:cxn>
              <a:cxn ang="0">
                <a:pos x="261" y="15"/>
              </a:cxn>
              <a:cxn ang="0">
                <a:pos x="271" y="27"/>
              </a:cxn>
              <a:cxn ang="0">
                <a:pos x="277" y="33"/>
              </a:cxn>
              <a:cxn ang="0">
                <a:pos x="281" y="43"/>
              </a:cxn>
              <a:cxn ang="0">
                <a:pos x="287" y="57"/>
              </a:cxn>
              <a:cxn ang="0">
                <a:pos x="281" y="68"/>
              </a:cxn>
              <a:cxn ang="0">
                <a:pos x="281" y="80"/>
              </a:cxn>
              <a:cxn ang="0">
                <a:pos x="282" y="90"/>
              </a:cxn>
              <a:cxn ang="0">
                <a:pos x="282" y="95"/>
              </a:cxn>
              <a:cxn ang="0">
                <a:pos x="273" y="105"/>
              </a:cxn>
              <a:cxn ang="0">
                <a:pos x="273" y="115"/>
              </a:cxn>
              <a:cxn ang="0">
                <a:pos x="271" y="126"/>
              </a:cxn>
              <a:cxn ang="0">
                <a:pos x="266" y="135"/>
              </a:cxn>
              <a:cxn ang="0">
                <a:pos x="216" y="150"/>
              </a:cxn>
              <a:cxn ang="0">
                <a:pos x="208" y="166"/>
              </a:cxn>
              <a:cxn ang="0">
                <a:pos x="196" y="166"/>
              </a:cxn>
              <a:cxn ang="0">
                <a:pos x="181" y="168"/>
              </a:cxn>
              <a:cxn ang="0">
                <a:pos x="170" y="178"/>
              </a:cxn>
              <a:cxn ang="0">
                <a:pos x="166" y="185"/>
              </a:cxn>
              <a:cxn ang="0">
                <a:pos x="125" y="218"/>
              </a:cxn>
              <a:cxn ang="0">
                <a:pos x="110" y="216"/>
              </a:cxn>
              <a:cxn ang="0">
                <a:pos x="100" y="216"/>
              </a:cxn>
              <a:cxn ang="0">
                <a:pos x="85" y="215"/>
              </a:cxn>
              <a:cxn ang="0">
                <a:pos x="73" y="210"/>
              </a:cxn>
              <a:cxn ang="0">
                <a:pos x="67" y="208"/>
              </a:cxn>
              <a:cxn ang="0">
                <a:pos x="33" y="213"/>
              </a:cxn>
              <a:cxn ang="0">
                <a:pos x="25" y="203"/>
              </a:cxn>
              <a:cxn ang="0">
                <a:pos x="10" y="191"/>
              </a:cxn>
              <a:cxn ang="0">
                <a:pos x="0" y="180"/>
              </a:cxn>
              <a:cxn ang="0">
                <a:pos x="53" y="98"/>
              </a:cxn>
              <a:cxn ang="0">
                <a:pos x="53" y="85"/>
              </a:cxn>
              <a:cxn ang="0">
                <a:pos x="53" y="65"/>
              </a:cxn>
            </a:cxnLst>
            <a:rect l="0" t="0" r="r" b="b"/>
            <a:pathLst>
              <a:path w="287" h="220">
                <a:moveTo>
                  <a:pt x="53" y="63"/>
                </a:moveTo>
                <a:lnTo>
                  <a:pt x="55" y="65"/>
                </a:lnTo>
                <a:lnTo>
                  <a:pt x="58" y="65"/>
                </a:lnTo>
                <a:lnTo>
                  <a:pt x="62" y="67"/>
                </a:lnTo>
                <a:lnTo>
                  <a:pt x="63" y="67"/>
                </a:lnTo>
                <a:lnTo>
                  <a:pt x="63" y="72"/>
                </a:lnTo>
                <a:lnTo>
                  <a:pt x="63" y="73"/>
                </a:lnTo>
                <a:lnTo>
                  <a:pt x="65" y="73"/>
                </a:lnTo>
                <a:lnTo>
                  <a:pt x="68" y="72"/>
                </a:lnTo>
                <a:lnTo>
                  <a:pt x="72" y="70"/>
                </a:lnTo>
                <a:lnTo>
                  <a:pt x="75" y="70"/>
                </a:lnTo>
                <a:lnTo>
                  <a:pt x="76" y="68"/>
                </a:lnTo>
                <a:lnTo>
                  <a:pt x="83" y="67"/>
                </a:lnTo>
                <a:lnTo>
                  <a:pt x="85" y="67"/>
                </a:lnTo>
                <a:lnTo>
                  <a:pt x="85" y="72"/>
                </a:lnTo>
                <a:lnTo>
                  <a:pt x="86" y="73"/>
                </a:lnTo>
                <a:lnTo>
                  <a:pt x="86" y="77"/>
                </a:lnTo>
                <a:lnTo>
                  <a:pt x="86" y="78"/>
                </a:lnTo>
                <a:lnTo>
                  <a:pt x="88" y="78"/>
                </a:lnTo>
                <a:lnTo>
                  <a:pt x="93" y="80"/>
                </a:lnTo>
                <a:lnTo>
                  <a:pt x="95" y="80"/>
                </a:lnTo>
                <a:lnTo>
                  <a:pt x="101" y="83"/>
                </a:lnTo>
                <a:lnTo>
                  <a:pt x="105" y="85"/>
                </a:lnTo>
                <a:lnTo>
                  <a:pt x="111" y="85"/>
                </a:lnTo>
                <a:lnTo>
                  <a:pt x="111" y="87"/>
                </a:lnTo>
                <a:lnTo>
                  <a:pt x="115" y="87"/>
                </a:lnTo>
                <a:lnTo>
                  <a:pt x="123" y="85"/>
                </a:lnTo>
                <a:lnTo>
                  <a:pt x="123" y="82"/>
                </a:lnTo>
                <a:lnTo>
                  <a:pt x="125" y="77"/>
                </a:lnTo>
                <a:lnTo>
                  <a:pt x="128" y="77"/>
                </a:lnTo>
                <a:lnTo>
                  <a:pt x="131" y="75"/>
                </a:lnTo>
                <a:lnTo>
                  <a:pt x="133" y="75"/>
                </a:lnTo>
                <a:lnTo>
                  <a:pt x="133" y="82"/>
                </a:lnTo>
                <a:lnTo>
                  <a:pt x="136" y="85"/>
                </a:lnTo>
                <a:lnTo>
                  <a:pt x="136" y="88"/>
                </a:lnTo>
                <a:lnTo>
                  <a:pt x="143" y="92"/>
                </a:lnTo>
                <a:lnTo>
                  <a:pt x="151" y="93"/>
                </a:lnTo>
                <a:lnTo>
                  <a:pt x="156" y="97"/>
                </a:lnTo>
                <a:lnTo>
                  <a:pt x="161" y="103"/>
                </a:lnTo>
                <a:lnTo>
                  <a:pt x="166" y="107"/>
                </a:lnTo>
                <a:lnTo>
                  <a:pt x="171" y="112"/>
                </a:lnTo>
                <a:lnTo>
                  <a:pt x="176" y="117"/>
                </a:lnTo>
                <a:lnTo>
                  <a:pt x="179" y="117"/>
                </a:lnTo>
                <a:lnTo>
                  <a:pt x="183" y="115"/>
                </a:lnTo>
                <a:lnTo>
                  <a:pt x="186" y="113"/>
                </a:lnTo>
                <a:lnTo>
                  <a:pt x="189" y="113"/>
                </a:lnTo>
                <a:lnTo>
                  <a:pt x="189" y="115"/>
                </a:lnTo>
                <a:lnTo>
                  <a:pt x="193" y="117"/>
                </a:lnTo>
                <a:lnTo>
                  <a:pt x="194" y="113"/>
                </a:lnTo>
                <a:lnTo>
                  <a:pt x="193" y="90"/>
                </a:lnTo>
                <a:lnTo>
                  <a:pt x="189" y="90"/>
                </a:lnTo>
                <a:lnTo>
                  <a:pt x="184" y="90"/>
                </a:lnTo>
                <a:lnTo>
                  <a:pt x="184" y="93"/>
                </a:lnTo>
                <a:lnTo>
                  <a:pt x="186" y="95"/>
                </a:lnTo>
                <a:lnTo>
                  <a:pt x="186" y="95"/>
                </a:lnTo>
                <a:lnTo>
                  <a:pt x="176" y="95"/>
                </a:lnTo>
                <a:lnTo>
                  <a:pt x="173" y="93"/>
                </a:lnTo>
                <a:lnTo>
                  <a:pt x="171" y="90"/>
                </a:lnTo>
                <a:lnTo>
                  <a:pt x="165" y="83"/>
                </a:lnTo>
                <a:lnTo>
                  <a:pt x="163" y="80"/>
                </a:lnTo>
                <a:lnTo>
                  <a:pt x="161" y="75"/>
                </a:lnTo>
                <a:lnTo>
                  <a:pt x="161" y="63"/>
                </a:lnTo>
                <a:lnTo>
                  <a:pt x="161" y="60"/>
                </a:lnTo>
                <a:lnTo>
                  <a:pt x="166" y="57"/>
                </a:lnTo>
                <a:lnTo>
                  <a:pt x="168" y="53"/>
                </a:lnTo>
                <a:lnTo>
                  <a:pt x="168" y="52"/>
                </a:lnTo>
                <a:lnTo>
                  <a:pt x="170" y="52"/>
                </a:lnTo>
                <a:lnTo>
                  <a:pt x="170" y="47"/>
                </a:lnTo>
                <a:lnTo>
                  <a:pt x="170" y="43"/>
                </a:lnTo>
                <a:lnTo>
                  <a:pt x="170" y="40"/>
                </a:lnTo>
                <a:lnTo>
                  <a:pt x="170" y="37"/>
                </a:lnTo>
                <a:lnTo>
                  <a:pt x="171" y="37"/>
                </a:lnTo>
                <a:lnTo>
                  <a:pt x="171" y="33"/>
                </a:lnTo>
                <a:lnTo>
                  <a:pt x="170" y="32"/>
                </a:lnTo>
                <a:lnTo>
                  <a:pt x="166" y="30"/>
                </a:lnTo>
                <a:lnTo>
                  <a:pt x="165" y="25"/>
                </a:lnTo>
                <a:lnTo>
                  <a:pt x="175" y="9"/>
                </a:lnTo>
                <a:lnTo>
                  <a:pt x="214" y="0"/>
                </a:lnTo>
                <a:lnTo>
                  <a:pt x="226" y="5"/>
                </a:lnTo>
                <a:lnTo>
                  <a:pt x="229" y="5"/>
                </a:lnTo>
                <a:lnTo>
                  <a:pt x="233" y="5"/>
                </a:lnTo>
                <a:lnTo>
                  <a:pt x="236" y="5"/>
                </a:lnTo>
                <a:lnTo>
                  <a:pt x="239" y="9"/>
                </a:lnTo>
                <a:lnTo>
                  <a:pt x="239" y="10"/>
                </a:lnTo>
                <a:lnTo>
                  <a:pt x="243" y="12"/>
                </a:lnTo>
                <a:lnTo>
                  <a:pt x="248" y="12"/>
                </a:lnTo>
                <a:lnTo>
                  <a:pt x="258" y="15"/>
                </a:lnTo>
                <a:lnTo>
                  <a:pt x="261" y="15"/>
                </a:lnTo>
                <a:lnTo>
                  <a:pt x="263" y="19"/>
                </a:lnTo>
                <a:lnTo>
                  <a:pt x="266" y="19"/>
                </a:lnTo>
                <a:lnTo>
                  <a:pt x="268" y="22"/>
                </a:lnTo>
                <a:lnTo>
                  <a:pt x="271" y="27"/>
                </a:lnTo>
                <a:lnTo>
                  <a:pt x="274" y="27"/>
                </a:lnTo>
                <a:lnTo>
                  <a:pt x="274" y="30"/>
                </a:lnTo>
                <a:lnTo>
                  <a:pt x="276" y="30"/>
                </a:lnTo>
                <a:lnTo>
                  <a:pt x="277" y="33"/>
                </a:lnTo>
                <a:lnTo>
                  <a:pt x="281" y="35"/>
                </a:lnTo>
                <a:lnTo>
                  <a:pt x="284" y="37"/>
                </a:lnTo>
                <a:lnTo>
                  <a:pt x="284" y="38"/>
                </a:lnTo>
                <a:lnTo>
                  <a:pt x="281" y="43"/>
                </a:lnTo>
                <a:lnTo>
                  <a:pt x="282" y="45"/>
                </a:lnTo>
                <a:lnTo>
                  <a:pt x="286" y="48"/>
                </a:lnTo>
                <a:lnTo>
                  <a:pt x="287" y="52"/>
                </a:lnTo>
                <a:lnTo>
                  <a:pt x="287" y="57"/>
                </a:lnTo>
                <a:lnTo>
                  <a:pt x="286" y="58"/>
                </a:lnTo>
                <a:lnTo>
                  <a:pt x="286" y="58"/>
                </a:lnTo>
                <a:lnTo>
                  <a:pt x="281" y="63"/>
                </a:lnTo>
                <a:lnTo>
                  <a:pt x="281" y="68"/>
                </a:lnTo>
                <a:lnTo>
                  <a:pt x="282" y="72"/>
                </a:lnTo>
                <a:lnTo>
                  <a:pt x="282" y="75"/>
                </a:lnTo>
                <a:lnTo>
                  <a:pt x="282" y="78"/>
                </a:lnTo>
                <a:lnTo>
                  <a:pt x="281" y="80"/>
                </a:lnTo>
                <a:lnTo>
                  <a:pt x="282" y="83"/>
                </a:lnTo>
                <a:lnTo>
                  <a:pt x="282" y="87"/>
                </a:lnTo>
                <a:lnTo>
                  <a:pt x="281" y="87"/>
                </a:lnTo>
                <a:lnTo>
                  <a:pt x="282" y="90"/>
                </a:lnTo>
                <a:lnTo>
                  <a:pt x="282" y="92"/>
                </a:lnTo>
                <a:lnTo>
                  <a:pt x="286" y="93"/>
                </a:lnTo>
                <a:lnTo>
                  <a:pt x="286" y="95"/>
                </a:lnTo>
                <a:lnTo>
                  <a:pt x="282" y="95"/>
                </a:lnTo>
                <a:lnTo>
                  <a:pt x="282" y="98"/>
                </a:lnTo>
                <a:lnTo>
                  <a:pt x="279" y="100"/>
                </a:lnTo>
                <a:lnTo>
                  <a:pt x="273" y="103"/>
                </a:lnTo>
                <a:lnTo>
                  <a:pt x="273" y="105"/>
                </a:lnTo>
                <a:lnTo>
                  <a:pt x="273" y="108"/>
                </a:lnTo>
                <a:lnTo>
                  <a:pt x="273" y="110"/>
                </a:lnTo>
                <a:lnTo>
                  <a:pt x="273" y="112"/>
                </a:lnTo>
                <a:lnTo>
                  <a:pt x="273" y="115"/>
                </a:lnTo>
                <a:lnTo>
                  <a:pt x="269" y="118"/>
                </a:lnTo>
                <a:lnTo>
                  <a:pt x="266" y="120"/>
                </a:lnTo>
                <a:lnTo>
                  <a:pt x="266" y="122"/>
                </a:lnTo>
                <a:lnTo>
                  <a:pt x="271" y="126"/>
                </a:lnTo>
                <a:lnTo>
                  <a:pt x="273" y="130"/>
                </a:lnTo>
                <a:lnTo>
                  <a:pt x="273" y="131"/>
                </a:lnTo>
                <a:lnTo>
                  <a:pt x="273" y="131"/>
                </a:lnTo>
                <a:lnTo>
                  <a:pt x="266" y="135"/>
                </a:lnTo>
                <a:lnTo>
                  <a:pt x="251" y="140"/>
                </a:lnTo>
                <a:lnTo>
                  <a:pt x="246" y="140"/>
                </a:lnTo>
                <a:lnTo>
                  <a:pt x="221" y="150"/>
                </a:lnTo>
                <a:lnTo>
                  <a:pt x="216" y="150"/>
                </a:lnTo>
                <a:lnTo>
                  <a:pt x="208" y="155"/>
                </a:lnTo>
                <a:lnTo>
                  <a:pt x="206" y="158"/>
                </a:lnTo>
                <a:lnTo>
                  <a:pt x="208" y="165"/>
                </a:lnTo>
                <a:lnTo>
                  <a:pt x="208" y="166"/>
                </a:lnTo>
                <a:lnTo>
                  <a:pt x="206" y="166"/>
                </a:lnTo>
                <a:lnTo>
                  <a:pt x="204" y="166"/>
                </a:lnTo>
                <a:lnTo>
                  <a:pt x="199" y="166"/>
                </a:lnTo>
                <a:lnTo>
                  <a:pt x="196" y="166"/>
                </a:lnTo>
                <a:lnTo>
                  <a:pt x="196" y="165"/>
                </a:lnTo>
                <a:lnTo>
                  <a:pt x="189" y="165"/>
                </a:lnTo>
                <a:lnTo>
                  <a:pt x="184" y="166"/>
                </a:lnTo>
                <a:lnTo>
                  <a:pt x="181" y="168"/>
                </a:lnTo>
                <a:lnTo>
                  <a:pt x="178" y="170"/>
                </a:lnTo>
                <a:lnTo>
                  <a:pt x="170" y="173"/>
                </a:lnTo>
                <a:lnTo>
                  <a:pt x="168" y="176"/>
                </a:lnTo>
                <a:lnTo>
                  <a:pt x="170" y="178"/>
                </a:lnTo>
                <a:lnTo>
                  <a:pt x="168" y="180"/>
                </a:lnTo>
                <a:lnTo>
                  <a:pt x="168" y="181"/>
                </a:lnTo>
                <a:lnTo>
                  <a:pt x="168" y="183"/>
                </a:lnTo>
                <a:lnTo>
                  <a:pt x="166" y="185"/>
                </a:lnTo>
                <a:lnTo>
                  <a:pt x="158" y="188"/>
                </a:lnTo>
                <a:lnTo>
                  <a:pt x="143" y="196"/>
                </a:lnTo>
                <a:lnTo>
                  <a:pt x="131" y="210"/>
                </a:lnTo>
                <a:lnTo>
                  <a:pt x="125" y="218"/>
                </a:lnTo>
                <a:lnTo>
                  <a:pt x="118" y="220"/>
                </a:lnTo>
                <a:lnTo>
                  <a:pt x="113" y="220"/>
                </a:lnTo>
                <a:lnTo>
                  <a:pt x="110" y="216"/>
                </a:lnTo>
                <a:lnTo>
                  <a:pt x="110" y="216"/>
                </a:lnTo>
                <a:lnTo>
                  <a:pt x="108" y="216"/>
                </a:lnTo>
                <a:lnTo>
                  <a:pt x="106" y="216"/>
                </a:lnTo>
                <a:lnTo>
                  <a:pt x="105" y="215"/>
                </a:lnTo>
                <a:lnTo>
                  <a:pt x="100" y="216"/>
                </a:lnTo>
                <a:lnTo>
                  <a:pt x="95" y="218"/>
                </a:lnTo>
                <a:lnTo>
                  <a:pt x="93" y="218"/>
                </a:lnTo>
                <a:lnTo>
                  <a:pt x="90" y="216"/>
                </a:lnTo>
                <a:lnTo>
                  <a:pt x="85" y="215"/>
                </a:lnTo>
                <a:lnTo>
                  <a:pt x="80" y="215"/>
                </a:lnTo>
                <a:lnTo>
                  <a:pt x="78" y="213"/>
                </a:lnTo>
                <a:lnTo>
                  <a:pt x="73" y="210"/>
                </a:lnTo>
                <a:lnTo>
                  <a:pt x="73" y="210"/>
                </a:lnTo>
                <a:lnTo>
                  <a:pt x="72" y="208"/>
                </a:lnTo>
                <a:lnTo>
                  <a:pt x="68" y="210"/>
                </a:lnTo>
                <a:lnTo>
                  <a:pt x="67" y="208"/>
                </a:lnTo>
                <a:lnTo>
                  <a:pt x="67" y="208"/>
                </a:lnTo>
                <a:lnTo>
                  <a:pt x="65" y="206"/>
                </a:lnTo>
                <a:lnTo>
                  <a:pt x="60" y="208"/>
                </a:lnTo>
                <a:lnTo>
                  <a:pt x="57" y="208"/>
                </a:lnTo>
                <a:lnTo>
                  <a:pt x="33" y="213"/>
                </a:lnTo>
                <a:lnTo>
                  <a:pt x="32" y="210"/>
                </a:lnTo>
                <a:lnTo>
                  <a:pt x="30" y="208"/>
                </a:lnTo>
                <a:lnTo>
                  <a:pt x="27" y="205"/>
                </a:lnTo>
                <a:lnTo>
                  <a:pt x="25" y="203"/>
                </a:lnTo>
                <a:lnTo>
                  <a:pt x="22" y="201"/>
                </a:lnTo>
                <a:lnTo>
                  <a:pt x="18" y="198"/>
                </a:lnTo>
                <a:lnTo>
                  <a:pt x="13" y="193"/>
                </a:lnTo>
                <a:lnTo>
                  <a:pt x="10" y="191"/>
                </a:lnTo>
                <a:lnTo>
                  <a:pt x="8" y="190"/>
                </a:lnTo>
                <a:lnTo>
                  <a:pt x="5" y="186"/>
                </a:lnTo>
                <a:lnTo>
                  <a:pt x="2" y="183"/>
                </a:lnTo>
                <a:lnTo>
                  <a:pt x="0" y="180"/>
                </a:lnTo>
                <a:lnTo>
                  <a:pt x="2" y="108"/>
                </a:lnTo>
                <a:lnTo>
                  <a:pt x="55" y="108"/>
                </a:lnTo>
                <a:lnTo>
                  <a:pt x="53" y="105"/>
                </a:lnTo>
                <a:lnTo>
                  <a:pt x="53" y="98"/>
                </a:lnTo>
                <a:lnTo>
                  <a:pt x="55" y="97"/>
                </a:lnTo>
                <a:lnTo>
                  <a:pt x="55" y="93"/>
                </a:lnTo>
                <a:lnTo>
                  <a:pt x="53" y="90"/>
                </a:lnTo>
                <a:lnTo>
                  <a:pt x="53" y="85"/>
                </a:lnTo>
                <a:lnTo>
                  <a:pt x="53" y="77"/>
                </a:lnTo>
                <a:lnTo>
                  <a:pt x="52" y="68"/>
                </a:lnTo>
                <a:lnTo>
                  <a:pt x="53" y="67"/>
                </a:lnTo>
                <a:lnTo>
                  <a:pt x="53" y="65"/>
                </a:lnTo>
                <a:lnTo>
                  <a:pt x="53" y="6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3" name="9Slide.vn 131">
            <a:extLst>
              <a:ext uri="{FF2B5EF4-FFF2-40B4-BE49-F238E27FC236}">
                <a16:creationId xmlns:a16="http://schemas.microsoft.com/office/drawing/2014/main" id="{995F3F8E-8E96-4EB6-937F-C05F10B9E395}"/>
              </a:ext>
            </a:extLst>
          </p:cNvPr>
          <p:cNvSpPr>
            <a:spLocks/>
          </p:cNvSpPr>
          <p:nvPr/>
        </p:nvSpPr>
        <p:spPr bwMode="auto">
          <a:xfrm>
            <a:off x="9115655" y="3361710"/>
            <a:ext cx="244391" cy="213552"/>
          </a:xfrm>
          <a:custGeom>
            <a:avLst/>
            <a:gdLst/>
            <a:ahLst/>
            <a:cxnLst>
              <a:cxn ang="0">
                <a:pos x="276" y="256"/>
              </a:cxn>
              <a:cxn ang="0">
                <a:pos x="262" y="244"/>
              </a:cxn>
              <a:cxn ang="0">
                <a:pos x="251" y="234"/>
              </a:cxn>
              <a:cxn ang="0">
                <a:pos x="302" y="156"/>
              </a:cxn>
              <a:cxn ang="0">
                <a:pos x="302" y="141"/>
              </a:cxn>
              <a:cxn ang="0">
                <a:pos x="302" y="118"/>
              </a:cxn>
              <a:cxn ang="0">
                <a:pos x="294" y="116"/>
              </a:cxn>
              <a:cxn ang="0">
                <a:pos x="282" y="119"/>
              </a:cxn>
              <a:cxn ang="0">
                <a:pos x="267" y="116"/>
              </a:cxn>
              <a:cxn ang="0">
                <a:pos x="261" y="119"/>
              </a:cxn>
              <a:cxn ang="0">
                <a:pos x="261" y="111"/>
              </a:cxn>
              <a:cxn ang="0">
                <a:pos x="259" y="99"/>
              </a:cxn>
              <a:cxn ang="0">
                <a:pos x="257" y="89"/>
              </a:cxn>
              <a:cxn ang="0">
                <a:pos x="252" y="83"/>
              </a:cxn>
              <a:cxn ang="0">
                <a:pos x="249" y="73"/>
              </a:cxn>
              <a:cxn ang="0">
                <a:pos x="249" y="56"/>
              </a:cxn>
              <a:cxn ang="0">
                <a:pos x="249" y="45"/>
              </a:cxn>
              <a:cxn ang="0">
                <a:pos x="251" y="31"/>
              </a:cxn>
              <a:cxn ang="0">
                <a:pos x="224" y="23"/>
              </a:cxn>
              <a:cxn ang="0">
                <a:pos x="191" y="31"/>
              </a:cxn>
              <a:cxn ang="0">
                <a:pos x="189" y="46"/>
              </a:cxn>
              <a:cxn ang="0">
                <a:pos x="156" y="48"/>
              </a:cxn>
              <a:cxn ang="0">
                <a:pos x="141" y="40"/>
              </a:cxn>
              <a:cxn ang="0">
                <a:pos x="134" y="28"/>
              </a:cxn>
              <a:cxn ang="0">
                <a:pos x="129" y="15"/>
              </a:cxn>
              <a:cxn ang="0">
                <a:pos x="126" y="5"/>
              </a:cxn>
              <a:cxn ang="0">
                <a:pos x="85" y="0"/>
              </a:cxn>
              <a:cxn ang="0">
                <a:pos x="58" y="0"/>
              </a:cxn>
              <a:cxn ang="0">
                <a:pos x="41" y="0"/>
              </a:cxn>
              <a:cxn ang="0">
                <a:pos x="30" y="3"/>
              </a:cxn>
              <a:cxn ang="0">
                <a:pos x="20" y="8"/>
              </a:cxn>
              <a:cxn ang="0">
                <a:pos x="36" y="45"/>
              </a:cxn>
              <a:cxn ang="0">
                <a:pos x="40" y="73"/>
              </a:cxn>
              <a:cxn ang="0">
                <a:pos x="53" y="106"/>
              </a:cxn>
              <a:cxn ang="0">
                <a:pos x="46" y="148"/>
              </a:cxn>
              <a:cxn ang="0">
                <a:pos x="18" y="171"/>
              </a:cxn>
              <a:cxn ang="0">
                <a:pos x="10" y="204"/>
              </a:cxn>
              <a:cxn ang="0">
                <a:pos x="2" y="236"/>
              </a:cxn>
              <a:cxn ang="0">
                <a:pos x="0" y="256"/>
              </a:cxn>
              <a:cxn ang="0">
                <a:pos x="8" y="252"/>
              </a:cxn>
              <a:cxn ang="0">
                <a:pos x="22" y="254"/>
              </a:cxn>
              <a:cxn ang="0">
                <a:pos x="36" y="247"/>
              </a:cxn>
              <a:cxn ang="0">
                <a:pos x="43" y="247"/>
              </a:cxn>
              <a:cxn ang="0">
                <a:pos x="48" y="252"/>
              </a:cxn>
              <a:cxn ang="0">
                <a:pos x="63" y="257"/>
              </a:cxn>
              <a:cxn ang="0">
                <a:pos x="161" y="256"/>
              </a:cxn>
              <a:cxn ang="0">
                <a:pos x="171" y="264"/>
              </a:cxn>
              <a:cxn ang="0">
                <a:pos x="184" y="267"/>
              </a:cxn>
              <a:cxn ang="0">
                <a:pos x="201" y="267"/>
              </a:cxn>
              <a:cxn ang="0">
                <a:pos x="209" y="264"/>
              </a:cxn>
              <a:cxn ang="0">
                <a:pos x="226" y="271"/>
              </a:cxn>
              <a:cxn ang="0">
                <a:pos x="232" y="269"/>
              </a:cxn>
              <a:cxn ang="0">
                <a:pos x="239" y="271"/>
              </a:cxn>
              <a:cxn ang="0">
                <a:pos x="282" y="264"/>
              </a:cxn>
            </a:cxnLst>
            <a:rect l="0" t="0" r="r" b="b"/>
            <a:pathLst>
              <a:path w="304" h="272">
                <a:moveTo>
                  <a:pt x="282" y="264"/>
                </a:moveTo>
                <a:lnTo>
                  <a:pt x="281" y="261"/>
                </a:lnTo>
                <a:lnTo>
                  <a:pt x="279" y="259"/>
                </a:lnTo>
                <a:lnTo>
                  <a:pt x="276" y="256"/>
                </a:lnTo>
                <a:lnTo>
                  <a:pt x="274" y="254"/>
                </a:lnTo>
                <a:lnTo>
                  <a:pt x="271" y="252"/>
                </a:lnTo>
                <a:lnTo>
                  <a:pt x="267" y="249"/>
                </a:lnTo>
                <a:lnTo>
                  <a:pt x="262" y="244"/>
                </a:lnTo>
                <a:lnTo>
                  <a:pt x="259" y="242"/>
                </a:lnTo>
                <a:lnTo>
                  <a:pt x="257" y="241"/>
                </a:lnTo>
                <a:lnTo>
                  <a:pt x="254" y="237"/>
                </a:lnTo>
                <a:lnTo>
                  <a:pt x="251" y="234"/>
                </a:lnTo>
                <a:lnTo>
                  <a:pt x="249" y="231"/>
                </a:lnTo>
                <a:lnTo>
                  <a:pt x="251" y="159"/>
                </a:lnTo>
                <a:lnTo>
                  <a:pt x="304" y="159"/>
                </a:lnTo>
                <a:lnTo>
                  <a:pt x="302" y="156"/>
                </a:lnTo>
                <a:lnTo>
                  <a:pt x="302" y="149"/>
                </a:lnTo>
                <a:lnTo>
                  <a:pt x="304" y="148"/>
                </a:lnTo>
                <a:lnTo>
                  <a:pt x="304" y="144"/>
                </a:lnTo>
                <a:lnTo>
                  <a:pt x="302" y="141"/>
                </a:lnTo>
                <a:lnTo>
                  <a:pt x="302" y="136"/>
                </a:lnTo>
                <a:lnTo>
                  <a:pt x="302" y="128"/>
                </a:lnTo>
                <a:lnTo>
                  <a:pt x="301" y="119"/>
                </a:lnTo>
                <a:lnTo>
                  <a:pt x="302" y="118"/>
                </a:lnTo>
                <a:lnTo>
                  <a:pt x="302" y="116"/>
                </a:lnTo>
                <a:lnTo>
                  <a:pt x="302" y="114"/>
                </a:lnTo>
                <a:lnTo>
                  <a:pt x="297" y="114"/>
                </a:lnTo>
                <a:lnTo>
                  <a:pt x="294" y="116"/>
                </a:lnTo>
                <a:lnTo>
                  <a:pt x="289" y="118"/>
                </a:lnTo>
                <a:lnTo>
                  <a:pt x="287" y="119"/>
                </a:lnTo>
                <a:lnTo>
                  <a:pt x="284" y="119"/>
                </a:lnTo>
                <a:lnTo>
                  <a:pt x="282" y="119"/>
                </a:lnTo>
                <a:lnTo>
                  <a:pt x="276" y="119"/>
                </a:lnTo>
                <a:lnTo>
                  <a:pt x="274" y="118"/>
                </a:lnTo>
                <a:lnTo>
                  <a:pt x="271" y="116"/>
                </a:lnTo>
                <a:lnTo>
                  <a:pt x="267" y="116"/>
                </a:lnTo>
                <a:lnTo>
                  <a:pt x="266" y="116"/>
                </a:lnTo>
                <a:lnTo>
                  <a:pt x="264" y="118"/>
                </a:lnTo>
                <a:lnTo>
                  <a:pt x="262" y="119"/>
                </a:lnTo>
                <a:lnTo>
                  <a:pt x="261" y="119"/>
                </a:lnTo>
                <a:lnTo>
                  <a:pt x="259" y="118"/>
                </a:lnTo>
                <a:lnTo>
                  <a:pt x="259" y="113"/>
                </a:lnTo>
                <a:lnTo>
                  <a:pt x="261" y="111"/>
                </a:lnTo>
                <a:lnTo>
                  <a:pt x="261" y="111"/>
                </a:lnTo>
                <a:lnTo>
                  <a:pt x="262" y="108"/>
                </a:lnTo>
                <a:lnTo>
                  <a:pt x="259" y="104"/>
                </a:lnTo>
                <a:lnTo>
                  <a:pt x="259" y="101"/>
                </a:lnTo>
                <a:lnTo>
                  <a:pt x="259" y="99"/>
                </a:lnTo>
                <a:lnTo>
                  <a:pt x="259" y="98"/>
                </a:lnTo>
                <a:lnTo>
                  <a:pt x="257" y="94"/>
                </a:lnTo>
                <a:lnTo>
                  <a:pt x="257" y="91"/>
                </a:lnTo>
                <a:lnTo>
                  <a:pt x="257" y="89"/>
                </a:lnTo>
                <a:lnTo>
                  <a:pt x="257" y="86"/>
                </a:lnTo>
                <a:lnTo>
                  <a:pt x="256" y="86"/>
                </a:lnTo>
                <a:lnTo>
                  <a:pt x="254" y="83"/>
                </a:lnTo>
                <a:lnTo>
                  <a:pt x="252" y="83"/>
                </a:lnTo>
                <a:lnTo>
                  <a:pt x="252" y="79"/>
                </a:lnTo>
                <a:lnTo>
                  <a:pt x="251" y="78"/>
                </a:lnTo>
                <a:lnTo>
                  <a:pt x="251" y="75"/>
                </a:lnTo>
                <a:lnTo>
                  <a:pt x="249" y="73"/>
                </a:lnTo>
                <a:lnTo>
                  <a:pt x="251" y="70"/>
                </a:lnTo>
                <a:lnTo>
                  <a:pt x="251" y="61"/>
                </a:lnTo>
                <a:lnTo>
                  <a:pt x="249" y="58"/>
                </a:lnTo>
                <a:lnTo>
                  <a:pt x="249" y="56"/>
                </a:lnTo>
                <a:lnTo>
                  <a:pt x="251" y="55"/>
                </a:lnTo>
                <a:lnTo>
                  <a:pt x="251" y="51"/>
                </a:lnTo>
                <a:lnTo>
                  <a:pt x="247" y="48"/>
                </a:lnTo>
                <a:lnTo>
                  <a:pt x="249" y="45"/>
                </a:lnTo>
                <a:lnTo>
                  <a:pt x="251" y="41"/>
                </a:lnTo>
                <a:lnTo>
                  <a:pt x="251" y="38"/>
                </a:lnTo>
                <a:lnTo>
                  <a:pt x="251" y="35"/>
                </a:lnTo>
                <a:lnTo>
                  <a:pt x="251" y="31"/>
                </a:lnTo>
                <a:lnTo>
                  <a:pt x="223" y="30"/>
                </a:lnTo>
                <a:lnTo>
                  <a:pt x="223" y="28"/>
                </a:lnTo>
                <a:lnTo>
                  <a:pt x="223" y="26"/>
                </a:lnTo>
                <a:lnTo>
                  <a:pt x="224" y="23"/>
                </a:lnTo>
                <a:lnTo>
                  <a:pt x="216" y="23"/>
                </a:lnTo>
                <a:lnTo>
                  <a:pt x="216" y="25"/>
                </a:lnTo>
                <a:lnTo>
                  <a:pt x="193" y="25"/>
                </a:lnTo>
                <a:lnTo>
                  <a:pt x="191" y="31"/>
                </a:lnTo>
                <a:lnTo>
                  <a:pt x="189" y="35"/>
                </a:lnTo>
                <a:lnTo>
                  <a:pt x="188" y="36"/>
                </a:lnTo>
                <a:lnTo>
                  <a:pt x="189" y="40"/>
                </a:lnTo>
                <a:lnTo>
                  <a:pt x="189" y="46"/>
                </a:lnTo>
                <a:lnTo>
                  <a:pt x="171" y="46"/>
                </a:lnTo>
                <a:lnTo>
                  <a:pt x="168" y="48"/>
                </a:lnTo>
                <a:lnTo>
                  <a:pt x="159" y="48"/>
                </a:lnTo>
                <a:lnTo>
                  <a:pt x="156" y="48"/>
                </a:lnTo>
                <a:lnTo>
                  <a:pt x="151" y="48"/>
                </a:lnTo>
                <a:lnTo>
                  <a:pt x="146" y="48"/>
                </a:lnTo>
                <a:lnTo>
                  <a:pt x="143" y="46"/>
                </a:lnTo>
                <a:lnTo>
                  <a:pt x="141" y="40"/>
                </a:lnTo>
                <a:lnTo>
                  <a:pt x="138" y="35"/>
                </a:lnTo>
                <a:lnTo>
                  <a:pt x="136" y="33"/>
                </a:lnTo>
                <a:lnTo>
                  <a:pt x="134" y="31"/>
                </a:lnTo>
                <a:lnTo>
                  <a:pt x="134" y="28"/>
                </a:lnTo>
                <a:lnTo>
                  <a:pt x="133" y="26"/>
                </a:lnTo>
                <a:lnTo>
                  <a:pt x="131" y="21"/>
                </a:lnTo>
                <a:lnTo>
                  <a:pt x="129" y="18"/>
                </a:lnTo>
                <a:lnTo>
                  <a:pt x="129" y="15"/>
                </a:lnTo>
                <a:lnTo>
                  <a:pt x="129" y="11"/>
                </a:lnTo>
                <a:lnTo>
                  <a:pt x="129" y="10"/>
                </a:lnTo>
                <a:lnTo>
                  <a:pt x="128" y="6"/>
                </a:lnTo>
                <a:lnTo>
                  <a:pt x="126" y="5"/>
                </a:lnTo>
                <a:lnTo>
                  <a:pt x="128" y="3"/>
                </a:lnTo>
                <a:lnTo>
                  <a:pt x="128" y="0"/>
                </a:lnTo>
                <a:lnTo>
                  <a:pt x="103" y="0"/>
                </a:lnTo>
                <a:lnTo>
                  <a:pt x="85" y="0"/>
                </a:lnTo>
                <a:lnTo>
                  <a:pt x="76" y="1"/>
                </a:lnTo>
                <a:lnTo>
                  <a:pt x="70" y="0"/>
                </a:lnTo>
                <a:lnTo>
                  <a:pt x="65" y="0"/>
                </a:lnTo>
                <a:lnTo>
                  <a:pt x="58" y="0"/>
                </a:lnTo>
                <a:lnTo>
                  <a:pt x="53" y="1"/>
                </a:lnTo>
                <a:lnTo>
                  <a:pt x="48" y="1"/>
                </a:lnTo>
                <a:lnTo>
                  <a:pt x="45" y="0"/>
                </a:lnTo>
                <a:lnTo>
                  <a:pt x="41" y="0"/>
                </a:lnTo>
                <a:lnTo>
                  <a:pt x="36" y="1"/>
                </a:lnTo>
                <a:lnTo>
                  <a:pt x="33" y="1"/>
                </a:lnTo>
                <a:lnTo>
                  <a:pt x="31" y="3"/>
                </a:lnTo>
                <a:lnTo>
                  <a:pt x="30" y="3"/>
                </a:lnTo>
                <a:lnTo>
                  <a:pt x="28" y="3"/>
                </a:lnTo>
                <a:lnTo>
                  <a:pt x="28" y="3"/>
                </a:lnTo>
                <a:lnTo>
                  <a:pt x="28" y="3"/>
                </a:lnTo>
                <a:lnTo>
                  <a:pt x="20" y="8"/>
                </a:lnTo>
                <a:lnTo>
                  <a:pt x="23" y="10"/>
                </a:lnTo>
                <a:lnTo>
                  <a:pt x="23" y="13"/>
                </a:lnTo>
                <a:lnTo>
                  <a:pt x="36" y="26"/>
                </a:lnTo>
                <a:lnTo>
                  <a:pt x="36" y="45"/>
                </a:lnTo>
                <a:lnTo>
                  <a:pt x="45" y="53"/>
                </a:lnTo>
                <a:lnTo>
                  <a:pt x="43" y="61"/>
                </a:lnTo>
                <a:lnTo>
                  <a:pt x="35" y="71"/>
                </a:lnTo>
                <a:lnTo>
                  <a:pt x="40" y="73"/>
                </a:lnTo>
                <a:lnTo>
                  <a:pt x="40" y="81"/>
                </a:lnTo>
                <a:lnTo>
                  <a:pt x="43" y="86"/>
                </a:lnTo>
                <a:lnTo>
                  <a:pt x="43" y="91"/>
                </a:lnTo>
                <a:lnTo>
                  <a:pt x="53" y="106"/>
                </a:lnTo>
                <a:lnTo>
                  <a:pt x="53" y="109"/>
                </a:lnTo>
                <a:lnTo>
                  <a:pt x="55" y="113"/>
                </a:lnTo>
                <a:lnTo>
                  <a:pt x="55" y="131"/>
                </a:lnTo>
                <a:lnTo>
                  <a:pt x="46" y="148"/>
                </a:lnTo>
                <a:lnTo>
                  <a:pt x="43" y="148"/>
                </a:lnTo>
                <a:lnTo>
                  <a:pt x="31" y="154"/>
                </a:lnTo>
                <a:lnTo>
                  <a:pt x="31" y="161"/>
                </a:lnTo>
                <a:lnTo>
                  <a:pt x="18" y="171"/>
                </a:lnTo>
                <a:lnTo>
                  <a:pt x="18" y="177"/>
                </a:lnTo>
                <a:lnTo>
                  <a:pt x="17" y="179"/>
                </a:lnTo>
                <a:lnTo>
                  <a:pt x="17" y="197"/>
                </a:lnTo>
                <a:lnTo>
                  <a:pt x="10" y="204"/>
                </a:lnTo>
                <a:lnTo>
                  <a:pt x="8" y="212"/>
                </a:lnTo>
                <a:lnTo>
                  <a:pt x="2" y="221"/>
                </a:lnTo>
                <a:lnTo>
                  <a:pt x="2" y="227"/>
                </a:lnTo>
                <a:lnTo>
                  <a:pt x="2" y="236"/>
                </a:lnTo>
                <a:lnTo>
                  <a:pt x="2" y="246"/>
                </a:lnTo>
                <a:lnTo>
                  <a:pt x="0" y="252"/>
                </a:lnTo>
                <a:lnTo>
                  <a:pt x="0" y="256"/>
                </a:lnTo>
                <a:lnTo>
                  <a:pt x="0" y="256"/>
                </a:lnTo>
                <a:lnTo>
                  <a:pt x="5" y="256"/>
                </a:lnTo>
                <a:lnTo>
                  <a:pt x="5" y="257"/>
                </a:lnTo>
                <a:lnTo>
                  <a:pt x="8" y="256"/>
                </a:lnTo>
                <a:lnTo>
                  <a:pt x="8" y="252"/>
                </a:lnTo>
                <a:lnTo>
                  <a:pt x="10" y="252"/>
                </a:lnTo>
                <a:lnTo>
                  <a:pt x="17" y="254"/>
                </a:lnTo>
                <a:lnTo>
                  <a:pt x="20" y="256"/>
                </a:lnTo>
                <a:lnTo>
                  <a:pt x="22" y="254"/>
                </a:lnTo>
                <a:lnTo>
                  <a:pt x="22" y="251"/>
                </a:lnTo>
                <a:lnTo>
                  <a:pt x="28" y="246"/>
                </a:lnTo>
                <a:lnTo>
                  <a:pt x="31" y="246"/>
                </a:lnTo>
                <a:lnTo>
                  <a:pt x="36" y="247"/>
                </a:lnTo>
                <a:lnTo>
                  <a:pt x="36" y="247"/>
                </a:lnTo>
                <a:lnTo>
                  <a:pt x="38" y="247"/>
                </a:lnTo>
                <a:lnTo>
                  <a:pt x="40" y="246"/>
                </a:lnTo>
                <a:lnTo>
                  <a:pt x="43" y="247"/>
                </a:lnTo>
                <a:lnTo>
                  <a:pt x="43" y="249"/>
                </a:lnTo>
                <a:lnTo>
                  <a:pt x="46" y="251"/>
                </a:lnTo>
                <a:lnTo>
                  <a:pt x="46" y="252"/>
                </a:lnTo>
                <a:lnTo>
                  <a:pt x="48" y="252"/>
                </a:lnTo>
                <a:lnTo>
                  <a:pt x="53" y="257"/>
                </a:lnTo>
                <a:lnTo>
                  <a:pt x="58" y="259"/>
                </a:lnTo>
                <a:lnTo>
                  <a:pt x="61" y="257"/>
                </a:lnTo>
                <a:lnTo>
                  <a:pt x="63" y="257"/>
                </a:lnTo>
                <a:lnTo>
                  <a:pt x="66" y="256"/>
                </a:lnTo>
                <a:lnTo>
                  <a:pt x="70" y="256"/>
                </a:lnTo>
                <a:lnTo>
                  <a:pt x="70" y="256"/>
                </a:lnTo>
                <a:lnTo>
                  <a:pt x="161" y="256"/>
                </a:lnTo>
                <a:lnTo>
                  <a:pt x="163" y="257"/>
                </a:lnTo>
                <a:lnTo>
                  <a:pt x="164" y="261"/>
                </a:lnTo>
                <a:lnTo>
                  <a:pt x="168" y="262"/>
                </a:lnTo>
                <a:lnTo>
                  <a:pt x="171" y="264"/>
                </a:lnTo>
                <a:lnTo>
                  <a:pt x="178" y="266"/>
                </a:lnTo>
                <a:lnTo>
                  <a:pt x="181" y="266"/>
                </a:lnTo>
                <a:lnTo>
                  <a:pt x="183" y="266"/>
                </a:lnTo>
                <a:lnTo>
                  <a:pt x="184" y="267"/>
                </a:lnTo>
                <a:lnTo>
                  <a:pt x="188" y="269"/>
                </a:lnTo>
                <a:lnTo>
                  <a:pt x="191" y="267"/>
                </a:lnTo>
                <a:lnTo>
                  <a:pt x="194" y="266"/>
                </a:lnTo>
                <a:lnTo>
                  <a:pt x="201" y="267"/>
                </a:lnTo>
                <a:lnTo>
                  <a:pt x="204" y="267"/>
                </a:lnTo>
                <a:lnTo>
                  <a:pt x="204" y="264"/>
                </a:lnTo>
                <a:lnTo>
                  <a:pt x="206" y="264"/>
                </a:lnTo>
                <a:lnTo>
                  <a:pt x="209" y="264"/>
                </a:lnTo>
                <a:lnTo>
                  <a:pt x="214" y="269"/>
                </a:lnTo>
                <a:lnTo>
                  <a:pt x="219" y="271"/>
                </a:lnTo>
                <a:lnTo>
                  <a:pt x="224" y="271"/>
                </a:lnTo>
                <a:lnTo>
                  <a:pt x="226" y="271"/>
                </a:lnTo>
                <a:lnTo>
                  <a:pt x="226" y="269"/>
                </a:lnTo>
                <a:lnTo>
                  <a:pt x="227" y="267"/>
                </a:lnTo>
                <a:lnTo>
                  <a:pt x="231" y="269"/>
                </a:lnTo>
                <a:lnTo>
                  <a:pt x="232" y="269"/>
                </a:lnTo>
                <a:lnTo>
                  <a:pt x="234" y="269"/>
                </a:lnTo>
                <a:lnTo>
                  <a:pt x="236" y="271"/>
                </a:lnTo>
                <a:lnTo>
                  <a:pt x="237" y="271"/>
                </a:lnTo>
                <a:lnTo>
                  <a:pt x="239" y="271"/>
                </a:lnTo>
                <a:lnTo>
                  <a:pt x="241" y="272"/>
                </a:lnTo>
                <a:lnTo>
                  <a:pt x="242" y="271"/>
                </a:lnTo>
                <a:lnTo>
                  <a:pt x="244" y="271"/>
                </a:lnTo>
                <a:lnTo>
                  <a:pt x="282" y="26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4" name="9Slide.vn 132">
            <a:extLst>
              <a:ext uri="{FF2B5EF4-FFF2-40B4-BE49-F238E27FC236}">
                <a16:creationId xmlns:a16="http://schemas.microsoft.com/office/drawing/2014/main" id="{417E7261-6319-44DE-AE97-BDF41745BB49}"/>
              </a:ext>
            </a:extLst>
          </p:cNvPr>
          <p:cNvSpPr>
            <a:spLocks/>
          </p:cNvSpPr>
          <p:nvPr/>
        </p:nvSpPr>
        <p:spPr bwMode="auto">
          <a:xfrm>
            <a:off x="9379340" y="3530057"/>
            <a:ext cx="151136" cy="121584"/>
          </a:xfrm>
          <a:custGeom>
            <a:avLst/>
            <a:gdLst/>
            <a:ahLst/>
            <a:cxnLst>
              <a:cxn ang="0">
                <a:pos x="7" y="50"/>
              </a:cxn>
              <a:cxn ang="0">
                <a:pos x="17" y="53"/>
              </a:cxn>
              <a:cxn ang="0">
                <a:pos x="28" y="51"/>
              </a:cxn>
              <a:cxn ang="0">
                <a:pos x="32" y="51"/>
              </a:cxn>
              <a:cxn ang="0">
                <a:pos x="47" y="53"/>
              </a:cxn>
              <a:cxn ang="0">
                <a:pos x="80" y="23"/>
              </a:cxn>
              <a:cxn ang="0">
                <a:pos x="90" y="16"/>
              </a:cxn>
              <a:cxn ang="0">
                <a:pos x="90" y="11"/>
              </a:cxn>
              <a:cxn ang="0">
                <a:pos x="103" y="3"/>
              </a:cxn>
              <a:cxn ang="0">
                <a:pos x="118" y="0"/>
              </a:cxn>
              <a:cxn ang="0">
                <a:pos x="126" y="1"/>
              </a:cxn>
              <a:cxn ang="0">
                <a:pos x="130" y="10"/>
              </a:cxn>
              <a:cxn ang="0">
                <a:pos x="143" y="13"/>
              </a:cxn>
              <a:cxn ang="0">
                <a:pos x="155" y="11"/>
              </a:cxn>
              <a:cxn ang="0">
                <a:pos x="170" y="20"/>
              </a:cxn>
              <a:cxn ang="0">
                <a:pos x="185" y="26"/>
              </a:cxn>
              <a:cxn ang="0">
                <a:pos x="188" y="35"/>
              </a:cxn>
              <a:cxn ang="0">
                <a:pos x="188" y="43"/>
              </a:cxn>
              <a:cxn ang="0">
                <a:pos x="185" y="56"/>
              </a:cxn>
              <a:cxn ang="0">
                <a:pos x="188" y="61"/>
              </a:cxn>
              <a:cxn ang="0">
                <a:pos x="183" y="71"/>
              </a:cxn>
              <a:cxn ang="0">
                <a:pos x="180" y="79"/>
              </a:cxn>
              <a:cxn ang="0">
                <a:pos x="183" y="88"/>
              </a:cxn>
              <a:cxn ang="0">
                <a:pos x="186" y="96"/>
              </a:cxn>
              <a:cxn ang="0">
                <a:pos x="176" y="106"/>
              </a:cxn>
              <a:cxn ang="0">
                <a:pos x="175" y="113"/>
              </a:cxn>
              <a:cxn ang="0">
                <a:pos x="171" y="124"/>
              </a:cxn>
              <a:cxn ang="0">
                <a:pos x="140" y="154"/>
              </a:cxn>
              <a:cxn ang="0">
                <a:pos x="121" y="154"/>
              </a:cxn>
              <a:cxn ang="0">
                <a:pos x="111" y="151"/>
              </a:cxn>
              <a:cxn ang="0">
                <a:pos x="97" y="148"/>
              </a:cxn>
              <a:cxn ang="0">
                <a:pos x="92" y="141"/>
              </a:cxn>
              <a:cxn ang="0">
                <a:pos x="82" y="138"/>
              </a:cxn>
              <a:cxn ang="0">
                <a:pos x="70" y="136"/>
              </a:cxn>
              <a:cxn ang="0">
                <a:pos x="57" y="128"/>
              </a:cxn>
              <a:cxn ang="0">
                <a:pos x="55" y="116"/>
              </a:cxn>
              <a:cxn ang="0">
                <a:pos x="47" y="109"/>
              </a:cxn>
              <a:cxn ang="0">
                <a:pos x="47" y="104"/>
              </a:cxn>
              <a:cxn ang="0">
                <a:pos x="37" y="98"/>
              </a:cxn>
              <a:cxn ang="0">
                <a:pos x="23" y="83"/>
              </a:cxn>
              <a:cxn ang="0">
                <a:pos x="18" y="78"/>
              </a:cxn>
              <a:cxn ang="0">
                <a:pos x="13" y="68"/>
              </a:cxn>
              <a:cxn ang="0">
                <a:pos x="8" y="63"/>
              </a:cxn>
              <a:cxn ang="0">
                <a:pos x="0" y="56"/>
              </a:cxn>
              <a:cxn ang="0">
                <a:pos x="0" y="51"/>
              </a:cxn>
              <a:cxn ang="0">
                <a:pos x="0" y="48"/>
              </a:cxn>
            </a:cxnLst>
            <a:rect l="0" t="0" r="r" b="b"/>
            <a:pathLst>
              <a:path w="190" h="156">
                <a:moveTo>
                  <a:pt x="0" y="48"/>
                </a:moveTo>
                <a:lnTo>
                  <a:pt x="2" y="50"/>
                </a:lnTo>
                <a:lnTo>
                  <a:pt x="7" y="50"/>
                </a:lnTo>
                <a:lnTo>
                  <a:pt x="12" y="51"/>
                </a:lnTo>
                <a:lnTo>
                  <a:pt x="15" y="53"/>
                </a:lnTo>
                <a:lnTo>
                  <a:pt x="17" y="53"/>
                </a:lnTo>
                <a:lnTo>
                  <a:pt x="22" y="51"/>
                </a:lnTo>
                <a:lnTo>
                  <a:pt x="27" y="50"/>
                </a:lnTo>
                <a:lnTo>
                  <a:pt x="28" y="51"/>
                </a:lnTo>
                <a:lnTo>
                  <a:pt x="30" y="51"/>
                </a:lnTo>
                <a:lnTo>
                  <a:pt x="32" y="51"/>
                </a:lnTo>
                <a:lnTo>
                  <a:pt x="32" y="51"/>
                </a:lnTo>
                <a:lnTo>
                  <a:pt x="35" y="55"/>
                </a:lnTo>
                <a:lnTo>
                  <a:pt x="40" y="55"/>
                </a:lnTo>
                <a:lnTo>
                  <a:pt x="47" y="53"/>
                </a:lnTo>
                <a:lnTo>
                  <a:pt x="53" y="45"/>
                </a:lnTo>
                <a:lnTo>
                  <a:pt x="65" y="31"/>
                </a:lnTo>
                <a:lnTo>
                  <a:pt x="80" y="23"/>
                </a:lnTo>
                <a:lnTo>
                  <a:pt x="88" y="20"/>
                </a:lnTo>
                <a:lnTo>
                  <a:pt x="90" y="18"/>
                </a:lnTo>
                <a:lnTo>
                  <a:pt x="90" y="16"/>
                </a:lnTo>
                <a:lnTo>
                  <a:pt x="90" y="15"/>
                </a:lnTo>
                <a:lnTo>
                  <a:pt x="92" y="13"/>
                </a:lnTo>
                <a:lnTo>
                  <a:pt x="90" y="11"/>
                </a:lnTo>
                <a:lnTo>
                  <a:pt x="92" y="8"/>
                </a:lnTo>
                <a:lnTo>
                  <a:pt x="100" y="5"/>
                </a:lnTo>
                <a:lnTo>
                  <a:pt x="103" y="3"/>
                </a:lnTo>
                <a:lnTo>
                  <a:pt x="106" y="1"/>
                </a:lnTo>
                <a:lnTo>
                  <a:pt x="111" y="0"/>
                </a:lnTo>
                <a:lnTo>
                  <a:pt x="118" y="0"/>
                </a:lnTo>
                <a:lnTo>
                  <a:pt x="118" y="1"/>
                </a:lnTo>
                <a:lnTo>
                  <a:pt x="121" y="1"/>
                </a:lnTo>
                <a:lnTo>
                  <a:pt x="126" y="1"/>
                </a:lnTo>
                <a:lnTo>
                  <a:pt x="128" y="1"/>
                </a:lnTo>
                <a:lnTo>
                  <a:pt x="130" y="1"/>
                </a:lnTo>
                <a:lnTo>
                  <a:pt x="130" y="10"/>
                </a:lnTo>
                <a:lnTo>
                  <a:pt x="138" y="10"/>
                </a:lnTo>
                <a:lnTo>
                  <a:pt x="141" y="10"/>
                </a:lnTo>
                <a:lnTo>
                  <a:pt x="143" y="13"/>
                </a:lnTo>
                <a:lnTo>
                  <a:pt x="146" y="11"/>
                </a:lnTo>
                <a:lnTo>
                  <a:pt x="148" y="10"/>
                </a:lnTo>
                <a:lnTo>
                  <a:pt x="155" y="11"/>
                </a:lnTo>
                <a:lnTo>
                  <a:pt x="161" y="15"/>
                </a:lnTo>
                <a:lnTo>
                  <a:pt x="165" y="20"/>
                </a:lnTo>
                <a:lnTo>
                  <a:pt x="170" y="20"/>
                </a:lnTo>
                <a:lnTo>
                  <a:pt x="176" y="21"/>
                </a:lnTo>
                <a:lnTo>
                  <a:pt x="181" y="25"/>
                </a:lnTo>
                <a:lnTo>
                  <a:pt x="185" y="26"/>
                </a:lnTo>
                <a:lnTo>
                  <a:pt x="190" y="28"/>
                </a:lnTo>
                <a:lnTo>
                  <a:pt x="190" y="31"/>
                </a:lnTo>
                <a:lnTo>
                  <a:pt x="188" y="35"/>
                </a:lnTo>
                <a:lnTo>
                  <a:pt x="188" y="38"/>
                </a:lnTo>
                <a:lnTo>
                  <a:pt x="188" y="41"/>
                </a:lnTo>
                <a:lnTo>
                  <a:pt x="188" y="43"/>
                </a:lnTo>
                <a:lnTo>
                  <a:pt x="188" y="46"/>
                </a:lnTo>
                <a:lnTo>
                  <a:pt x="186" y="50"/>
                </a:lnTo>
                <a:lnTo>
                  <a:pt x="185" y="56"/>
                </a:lnTo>
                <a:lnTo>
                  <a:pt x="183" y="60"/>
                </a:lnTo>
                <a:lnTo>
                  <a:pt x="185" y="61"/>
                </a:lnTo>
                <a:lnTo>
                  <a:pt x="188" y="61"/>
                </a:lnTo>
                <a:lnTo>
                  <a:pt x="186" y="64"/>
                </a:lnTo>
                <a:lnTo>
                  <a:pt x="183" y="66"/>
                </a:lnTo>
                <a:lnTo>
                  <a:pt x="183" y="71"/>
                </a:lnTo>
                <a:lnTo>
                  <a:pt x="183" y="74"/>
                </a:lnTo>
                <a:lnTo>
                  <a:pt x="180" y="76"/>
                </a:lnTo>
                <a:lnTo>
                  <a:pt x="180" y="79"/>
                </a:lnTo>
                <a:lnTo>
                  <a:pt x="185" y="81"/>
                </a:lnTo>
                <a:lnTo>
                  <a:pt x="185" y="86"/>
                </a:lnTo>
                <a:lnTo>
                  <a:pt x="183" y="88"/>
                </a:lnTo>
                <a:lnTo>
                  <a:pt x="183" y="91"/>
                </a:lnTo>
                <a:lnTo>
                  <a:pt x="185" y="93"/>
                </a:lnTo>
                <a:lnTo>
                  <a:pt x="186" y="96"/>
                </a:lnTo>
                <a:lnTo>
                  <a:pt x="183" y="101"/>
                </a:lnTo>
                <a:lnTo>
                  <a:pt x="178" y="104"/>
                </a:lnTo>
                <a:lnTo>
                  <a:pt x="176" y="106"/>
                </a:lnTo>
                <a:lnTo>
                  <a:pt x="173" y="106"/>
                </a:lnTo>
                <a:lnTo>
                  <a:pt x="173" y="109"/>
                </a:lnTo>
                <a:lnTo>
                  <a:pt x="175" y="113"/>
                </a:lnTo>
                <a:lnTo>
                  <a:pt x="173" y="116"/>
                </a:lnTo>
                <a:lnTo>
                  <a:pt x="173" y="123"/>
                </a:lnTo>
                <a:lnTo>
                  <a:pt x="171" y="124"/>
                </a:lnTo>
                <a:lnTo>
                  <a:pt x="171" y="133"/>
                </a:lnTo>
                <a:lnTo>
                  <a:pt x="145" y="156"/>
                </a:lnTo>
                <a:lnTo>
                  <a:pt x="140" y="154"/>
                </a:lnTo>
                <a:lnTo>
                  <a:pt x="131" y="153"/>
                </a:lnTo>
                <a:lnTo>
                  <a:pt x="125" y="153"/>
                </a:lnTo>
                <a:lnTo>
                  <a:pt x="121" y="154"/>
                </a:lnTo>
                <a:lnTo>
                  <a:pt x="120" y="153"/>
                </a:lnTo>
                <a:lnTo>
                  <a:pt x="115" y="151"/>
                </a:lnTo>
                <a:lnTo>
                  <a:pt x="111" y="151"/>
                </a:lnTo>
                <a:lnTo>
                  <a:pt x="110" y="148"/>
                </a:lnTo>
                <a:lnTo>
                  <a:pt x="103" y="148"/>
                </a:lnTo>
                <a:lnTo>
                  <a:pt x="97" y="148"/>
                </a:lnTo>
                <a:lnTo>
                  <a:pt x="93" y="146"/>
                </a:lnTo>
                <a:lnTo>
                  <a:pt x="92" y="144"/>
                </a:lnTo>
                <a:lnTo>
                  <a:pt x="92" y="141"/>
                </a:lnTo>
                <a:lnTo>
                  <a:pt x="90" y="139"/>
                </a:lnTo>
                <a:lnTo>
                  <a:pt x="87" y="139"/>
                </a:lnTo>
                <a:lnTo>
                  <a:pt x="82" y="138"/>
                </a:lnTo>
                <a:lnTo>
                  <a:pt x="78" y="138"/>
                </a:lnTo>
                <a:lnTo>
                  <a:pt x="73" y="134"/>
                </a:lnTo>
                <a:lnTo>
                  <a:pt x="70" y="136"/>
                </a:lnTo>
                <a:lnTo>
                  <a:pt x="65" y="134"/>
                </a:lnTo>
                <a:lnTo>
                  <a:pt x="62" y="131"/>
                </a:lnTo>
                <a:lnTo>
                  <a:pt x="57" y="128"/>
                </a:lnTo>
                <a:lnTo>
                  <a:pt x="55" y="124"/>
                </a:lnTo>
                <a:lnTo>
                  <a:pt x="55" y="121"/>
                </a:lnTo>
                <a:lnTo>
                  <a:pt x="55" y="116"/>
                </a:lnTo>
                <a:lnTo>
                  <a:pt x="55" y="113"/>
                </a:lnTo>
                <a:lnTo>
                  <a:pt x="52" y="111"/>
                </a:lnTo>
                <a:lnTo>
                  <a:pt x="47" y="109"/>
                </a:lnTo>
                <a:lnTo>
                  <a:pt x="47" y="108"/>
                </a:lnTo>
                <a:lnTo>
                  <a:pt x="47" y="106"/>
                </a:lnTo>
                <a:lnTo>
                  <a:pt x="47" y="104"/>
                </a:lnTo>
                <a:lnTo>
                  <a:pt x="43" y="103"/>
                </a:lnTo>
                <a:lnTo>
                  <a:pt x="42" y="101"/>
                </a:lnTo>
                <a:lnTo>
                  <a:pt x="37" y="98"/>
                </a:lnTo>
                <a:lnTo>
                  <a:pt x="32" y="94"/>
                </a:lnTo>
                <a:lnTo>
                  <a:pt x="25" y="86"/>
                </a:lnTo>
                <a:lnTo>
                  <a:pt x="23" y="83"/>
                </a:lnTo>
                <a:lnTo>
                  <a:pt x="22" y="83"/>
                </a:lnTo>
                <a:lnTo>
                  <a:pt x="20" y="81"/>
                </a:lnTo>
                <a:lnTo>
                  <a:pt x="18" y="78"/>
                </a:lnTo>
                <a:lnTo>
                  <a:pt x="17" y="76"/>
                </a:lnTo>
                <a:lnTo>
                  <a:pt x="15" y="71"/>
                </a:lnTo>
                <a:lnTo>
                  <a:pt x="13" y="68"/>
                </a:lnTo>
                <a:lnTo>
                  <a:pt x="12" y="68"/>
                </a:lnTo>
                <a:lnTo>
                  <a:pt x="10" y="64"/>
                </a:lnTo>
                <a:lnTo>
                  <a:pt x="8" y="63"/>
                </a:lnTo>
                <a:lnTo>
                  <a:pt x="5" y="61"/>
                </a:lnTo>
                <a:lnTo>
                  <a:pt x="3" y="60"/>
                </a:lnTo>
                <a:lnTo>
                  <a:pt x="0" y="56"/>
                </a:lnTo>
                <a:lnTo>
                  <a:pt x="0" y="55"/>
                </a:lnTo>
                <a:lnTo>
                  <a:pt x="0" y="53"/>
                </a:lnTo>
                <a:lnTo>
                  <a:pt x="0" y="51"/>
                </a:lnTo>
                <a:lnTo>
                  <a:pt x="0" y="48"/>
                </a:lnTo>
                <a:lnTo>
                  <a:pt x="0" y="48"/>
                </a:lnTo>
                <a:lnTo>
                  <a:pt x="0" y="4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5" name="9Slide.vn 133">
            <a:extLst>
              <a:ext uri="{FF2B5EF4-FFF2-40B4-BE49-F238E27FC236}">
                <a16:creationId xmlns:a16="http://schemas.microsoft.com/office/drawing/2014/main" id="{7AE24387-0793-4470-B759-4BF6B201B481}"/>
              </a:ext>
            </a:extLst>
          </p:cNvPr>
          <p:cNvSpPr>
            <a:spLocks/>
          </p:cNvSpPr>
          <p:nvPr/>
        </p:nvSpPr>
        <p:spPr bwMode="auto">
          <a:xfrm>
            <a:off x="9273223" y="3567468"/>
            <a:ext cx="183293" cy="160554"/>
          </a:xfrm>
          <a:custGeom>
            <a:avLst/>
            <a:gdLst/>
            <a:ahLst/>
            <a:cxnLst>
              <a:cxn ang="0">
                <a:pos x="131" y="5"/>
              </a:cxn>
              <a:cxn ang="0">
                <a:pos x="134" y="12"/>
              </a:cxn>
              <a:cxn ang="0">
                <a:pos x="141" y="16"/>
              </a:cxn>
              <a:cxn ang="0">
                <a:pos x="146" y="23"/>
              </a:cxn>
              <a:cxn ang="0">
                <a:pos x="151" y="33"/>
              </a:cxn>
              <a:cxn ang="0">
                <a:pos x="156" y="38"/>
              </a:cxn>
              <a:cxn ang="0">
                <a:pos x="173" y="53"/>
              </a:cxn>
              <a:cxn ang="0">
                <a:pos x="178" y="58"/>
              </a:cxn>
              <a:cxn ang="0">
                <a:pos x="183" y="63"/>
              </a:cxn>
              <a:cxn ang="0">
                <a:pos x="186" y="73"/>
              </a:cxn>
              <a:cxn ang="0">
                <a:pos x="193" y="83"/>
              </a:cxn>
              <a:cxn ang="0">
                <a:pos x="204" y="86"/>
              </a:cxn>
              <a:cxn ang="0">
                <a:pos x="218" y="91"/>
              </a:cxn>
              <a:cxn ang="0">
                <a:pos x="223" y="96"/>
              </a:cxn>
              <a:cxn ang="0">
                <a:pos x="224" y="101"/>
              </a:cxn>
              <a:cxn ang="0">
                <a:pos x="214" y="105"/>
              </a:cxn>
              <a:cxn ang="0">
                <a:pos x="211" y="111"/>
              </a:cxn>
              <a:cxn ang="0">
                <a:pos x="201" y="114"/>
              </a:cxn>
              <a:cxn ang="0">
                <a:pos x="189" y="118"/>
              </a:cxn>
              <a:cxn ang="0">
                <a:pos x="183" y="123"/>
              </a:cxn>
              <a:cxn ang="0">
                <a:pos x="174" y="128"/>
              </a:cxn>
              <a:cxn ang="0">
                <a:pos x="164" y="141"/>
              </a:cxn>
              <a:cxn ang="0">
                <a:pos x="163" y="148"/>
              </a:cxn>
              <a:cxn ang="0">
                <a:pos x="154" y="153"/>
              </a:cxn>
              <a:cxn ang="0">
                <a:pos x="149" y="159"/>
              </a:cxn>
              <a:cxn ang="0">
                <a:pos x="138" y="161"/>
              </a:cxn>
              <a:cxn ang="0">
                <a:pos x="134" y="173"/>
              </a:cxn>
              <a:cxn ang="0">
                <a:pos x="134" y="183"/>
              </a:cxn>
              <a:cxn ang="0">
                <a:pos x="125" y="181"/>
              </a:cxn>
              <a:cxn ang="0">
                <a:pos x="110" y="183"/>
              </a:cxn>
              <a:cxn ang="0">
                <a:pos x="93" y="178"/>
              </a:cxn>
              <a:cxn ang="0">
                <a:pos x="80" y="174"/>
              </a:cxn>
              <a:cxn ang="0">
                <a:pos x="63" y="189"/>
              </a:cxn>
              <a:cxn ang="0">
                <a:pos x="48" y="198"/>
              </a:cxn>
              <a:cxn ang="0">
                <a:pos x="35" y="204"/>
              </a:cxn>
              <a:cxn ang="0">
                <a:pos x="20" y="204"/>
              </a:cxn>
              <a:cxn ang="0">
                <a:pos x="17" y="194"/>
              </a:cxn>
              <a:cxn ang="0">
                <a:pos x="8" y="169"/>
              </a:cxn>
              <a:cxn ang="0">
                <a:pos x="0" y="164"/>
              </a:cxn>
              <a:cxn ang="0">
                <a:pos x="25" y="95"/>
              </a:cxn>
              <a:cxn ang="0">
                <a:pos x="71" y="12"/>
              </a:cxn>
              <a:cxn ang="0">
                <a:pos x="83" y="10"/>
              </a:cxn>
              <a:cxn ang="0">
                <a:pos x="88" y="15"/>
              </a:cxn>
              <a:cxn ang="0">
                <a:pos x="88" y="20"/>
              </a:cxn>
              <a:cxn ang="0">
                <a:pos x="105" y="5"/>
              </a:cxn>
              <a:cxn ang="0">
                <a:pos x="115" y="7"/>
              </a:cxn>
              <a:cxn ang="0">
                <a:pos x="131" y="0"/>
              </a:cxn>
            </a:cxnLst>
            <a:rect l="0" t="0" r="r" b="b"/>
            <a:pathLst>
              <a:path w="228" h="206">
                <a:moveTo>
                  <a:pt x="131" y="0"/>
                </a:moveTo>
                <a:lnTo>
                  <a:pt x="131" y="3"/>
                </a:lnTo>
                <a:lnTo>
                  <a:pt x="131" y="5"/>
                </a:lnTo>
                <a:lnTo>
                  <a:pt x="131" y="7"/>
                </a:lnTo>
                <a:lnTo>
                  <a:pt x="131" y="8"/>
                </a:lnTo>
                <a:lnTo>
                  <a:pt x="134" y="12"/>
                </a:lnTo>
                <a:lnTo>
                  <a:pt x="136" y="13"/>
                </a:lnTo>
                <a:lnTo>
                  <a:pt x="139" y="15"/>
                </a:lnTo>
                <a:lnTo>
                  <a:pt x="141" y="16"/>
                </a:lnTo>
                <a:lnTo>
                  <a:pt x="143" y="20"/>
                </a:lnTo>
                <a:lnTo>
                  <a:pt x="144" y="20"/>
                </a:lnTo>
                <a:lnTo>
                  <a:pt x="146" y="23"/>
                </a:lnTo>
                <a:lnTo>
                  <a:pt x="148" y="28"/>
                </a:lnTo>
                <a:lnTo>
                  <a:pt x="149" y="30"/>
                </a:lnTo>
                <a:lnTo>
                  <a:pt x="151" y="33"/>
                </a:lnTo>
                <a:lnTo>
                  <a:pt x="153" y="35"/>
                </a:lnTo>
                <a:lnTo>
                  <a:pt x="154" y="35"/>
                </a:lnTo>
                <a:lnTo>
                  <a:pt x="156" y="38"/>
                </a:lnTo>
                <a:lnTo>
                  <a:pt x="163" y="46"/>
                </a:lnTo>
                <a:lnTo>
                  <a:pt x="168" y="50"/>
                </a:lnTo>
                <a:lnTo>
                  <a:pt x="173" y="53"/>
                </a:lnTo>
                <a:lnTo>
                  <a:pt x="174" y="55"/>
                </a:lnTo>
                <a:lnTo>
                  <a:pt x="178" y="56"/>
                </a:lnTo>
                <a:lnTo>
                  <a:pt x="178" y="58"/>
                </a:lnTo>
                <a:lnTo>
                  <a:pt x="178" y="60"/>
                </a:lnTo>
                <a:lnTo>
                  <a:pt x="178" y="61"/>
                </a:lnTo>
                <a:lnTo>
                  <a:pt x="183" y="63"/>
                </a:lnTo>
                <a:lnTo>
                  <a:pt x="186" y="65"/>
                </a:lnTo>
                <a:lnTo>
                  <a:pt x="186" y="68"/>
                </a:lnTo>
                <a:lnTo>
                  <a:pt x="186" y="73"/>
                </a:lnTo>
                <a:lnTo>
                  <a:pt x="186" y="76"/>
                </a:lnTo>
                <a:lnTo>
                  <a:pt x="188" y="80"/>
                </a:lnTo>
                <a:lnTo>
                  <a:pt x="193" y="83"/>
                </a:lnTo>
                <a:lnTo>
                  <a:pt x="196" y="86"/>
                </a:lnTo>
                <a:lnTo>
                  <a:pt x="201" y="88"/>
                </a:lnTo>
                <a:lnTo>
                  <a:pt x="204" y="86"/>
                </a:lnTo>
                <a:lnTo>
                  <a:pt x="209" y="90"/>
                </a:lnTo>
                <a:lnTo>
                  <a:pt x="213" y="90"/>
                </a:lnTo>
                <a:lnTo>
                  <a:pt x="218" y="91"/>
                </a:lnTo>
                <a:lnTo>
                  <a:pt x="221" y="91"/>
                </a:lnTo>
                <a:lnTo>
                  <a:pt x="223" y="93"/>
                </a:lnTo>
                <a:lnTo>
                  <a:pt x="223" y="96"/>
                </a:lnTo>
                <a:lnTo>
                  <a:pt x="224" y="98"/>
                </a:lnTo>
                <a:lnTo>
                  <a:pt x="228" y="100"/>
                </a:lnTo>
                <a:lnTo>
                  <a:pt x="224" y="101"/>
                </a:lnTo>
                <a:lnTo>
                  <a:pt x="221" y="101"/>
                </a:lnTo>
                <a:lnTo>
                  <a:pt x="218" y="103"/>
                </a:lnTo>
                <a:lnTo>
                  <a:pt x="214" y="105"/>
                </a:lnTo>
                <a:lnTo>
                  <a:pt x="216" y="106"/>
                </a:lnTo>
                <a:lnTo>
                  <a:pt x="214" y="110"/>
                </a:lnTo>
                <a:lnTo>
                  <a:pt x="211" y="111"/>
                </a:lnTo>
                <a:lnTo>
                  <a:pt x="208" y="113"/>
                </a:lnTo>
                <a:lnTo>
                  <a:pt x="203" y="113"/>
                </a:lnTo>
                <a:lnTo>
                  <a:pt x="201" y="114"/>
                </a:lnTo>
                <a:lnTo>
                  <a:pt x="199" y="113"/>
                </a:lnTo>
                <a:lnTo>
                  <a:pt x="194" y="113"/>
                </a:lnTo>
                <a:lnTo>
                  <a:pt x="189" y="118"/>
                </a:lnTo>
                <a:lnTo>
                  <a:pt x="186" y="119"/>
                </a:lnTo>
                <a:lnTo>
                  <a:pt x="184" y="121"/>
                </a:lnTo>
                <a:lnTo>
                  <a:pt x="183" y="123"/>
                </a:lnTo>
                <a:lnTo>
                  <a:pt x="179" y="124"/>
                </a:lnTo>
                <a:lnTo>
                  <a:pt x="178" y="126"/>
                </a:lnTo>
                <a:lnTo>
                  <a:pt x="174" y="128"/>
                </a:lnTo>
                <a:lnTo>
                  <a:pt x="171" y="129"/>
                </a:lnTo>
                <a:lnTo>
                  <a:pt x="164" y="136"/>
                </a:lnTo>
                <a:lnTo>
                  <a:pt x="164" y="141"/>
                </a:lnTo>
                <a:lnTo>
                  <a:pt x="166" y="144"/>
                </a:lnTo>
                <a:lnTo>
                  <a:pt x="166" y="148"/>
                </a:lnTo>
                <a:lnTo>
                  <a:pt x="163" y="148"/>
                </a:lnTo>
                <a:lnTo>
                  <a:pt x="161" y="149"/>
                </a:lnTo>
                <a:lnTo>
                  <a:pt x="158" y="149"/>
                </a:lnTo>
                <a:lnTo>
                  <a:pt x="154" y="153"/>
                </a:lnTo>
                <a:lnTo>
                  <a:pt x="153" y="156"/>
                </a:lnTo>
                <a:lnTo>
                  <a:pt x="151" y="156"/>
                </a:lnTo>
                <a:lnTo>
                  <a:pt x="149" y="159"/>
                </a:lnTo>
                <a:lnTo>
                  <a:pt x="146" y="159"/>
                </a:lnTo>
                <a:lnTo>
                  <a:pt x="143" y="161"/>
                </a:lnTo>
                <a:lnTo>
                  <a:pt x="138" y="161"/>
                </a:lnTo>
                <a:lnTo>
                  <a:pt x="136" y="166"/>
                </a:lnTo>
                <a:lnTo>
                  <a:pt x="136" y="171"/>
                </a:lnTo>
                <a:lnTo>
                  <a:pt x="134" y="173"/>
                </a:lnTo>
                <a:lnTo>
                  <a:pt x="134" y="176"/>
                </a:lnTo>
                <a:lnTo>
                  <a:pt x="133" y="179"/>
                </a:lnTo>
                <a:lnTo>
                  <a:pt x="134" y="183"/>
                </a:lnTo>
                <a:lnTo>
                  <a:pt x="129" y="184"/>
                </a:lnTo>
                <a:lnTo>
                  <a:pt x="126" y="184"/>
                </a:lnTo>
                <a:lnTo>
                  <a:pt x="125" y="181"/>
                </a:lnTo>
                <a:lnTo>
                  <a:pt x="121" y="183"/>
                </a:lnTo>
                <a:lnTo>
                  <a:pt x="115" y="183"/>
                </a:lnTo>
                <a:lnTo>
                  <a:pt x="110" y="183"/>
                </a:lnTo>
                <a:lnTo>
                  <a:pt x="105" y="183"/>
                </a:lnTo>
                <a:lnTo>
                  <a:pt x="101" y="183"/>
                </a:lnTo>
                <a:lnTo>
                  <a:pt x="93" y="178"/>
                </a:lnTo>
                <a:lnTo>
                  <a:pt x="90" y="178"/>
                </a:lnTo>
                <a:lnTo>
                  <a:pt x="88" y="174"/>
                </a:lnTo>
                <a:lnTo>
                  <a:pt x="80" y="174"/>
                </a:lnTo>
                <a:lnTo>
                  <a:pt x="73" y="174"/>
                </a:lnTo>
                <a:lnTo>
                  <a:pt x="66" y="179"/>
                </a:lnTo>
                <a:lnTo>
                  <a:pt x="63" y="189"/>
                </a:lnTo>
                <a:lnTo>
                  <a:pt x="58" y="193"/>
                </a:lnTo>
                <a:lnTo>
                  <a:pt x="50" y="196"/>
                </a:lnTo>
                <a:lnTo>
                  <a:pt x="48" y="198"/>
                </a:lnTo>
                <a:lnTo>
                  <a:pt x="45" y="201"/>
                </a:lnTo>
                <a:lnTo>
                  <a:pt x="40" y="203"/>
                </a:lnTo>
                <a:lnTo>
                  <a:pt x="35" y="204"/>
                </a:lnTo>
                <a:lnTo>
                  <a:pt x="30" y="204"/>
                </a:lnTo>
                <a:lnTo>
                  <a:pt x="25" y="206"/>
                </a:lnTo>
                <a:lnTo>
                  <a:pt x="20" y="204"/>
                </a:lnTo>
                <a:lnTo>
                  <a:pt x="13" y="206"/>
                </a:lnTo>
                <a:lnTo>
                  <a:pt x="13" y="201"/>
                </a:lnTo>
                <a:lnTo>
                  <a:pt x="17" y="194"/>
                </a:lnTo>
                <a:lnTo>
                  <a:pt x="17" y="188"/>
                </a:lnTo>
                <a:lnTo>
                  <a:pt x="10" y="176"/>
                </a:lnTo>
                <a:lnTo>
                  <a:pt x="8" y="169"/>
                </a:lnTo>
                <a:lnTo>
                  <a:pt x="0" y="164"/>
                </a:lnTo>
                <a:lnTo>
                  <a:pt x="0" y="164"/>
                </a:lnTo>
                <a:lnTo>
                  <a:pt x="0" y="164"/>
                </a:lnTo>
                <a:lnTo>
                  <a:pt x="0" y="164"/>
                </a:lnTo>
                <a:lnTo>
                  <a:pt x="3" y="95"/>
                </a:lnTo>
                <a:lnTo>
                  <a:pt x="25" y="95"/>
                </a:lnTo>
                <a:lnTo>
                  <a:pt x="30" y="16"/>
                </a:lnTo>
                <a:lnTo>
                  <a:pt x="48" y="16"/>
                </a:lnTo>
                <a:lnTo>
                  <a:pt x="71" y="12"/>
                </a:lnTo>
                <a:lnTo>
                  <a:pt x="78" y="10"/>
                </a:lnTo>
                <a:lnTo>
                  <a:pt x="81" y="10"/>
                </a:lnTo>
                <a:lnTo>
                  <a:pt x="83" y="10"/>
                </a:lnTo>
                <a:lnTo>
                  <a:pt x="85" y="10"/>
                </a:lnTo>
                <a:lnTo>
                  <a:pt x="86" y="13"/>
                </a:lnTo>
                <a:lnTo>
                  <a:pt x="88" y="15"/>
                </a:lnTo>
                <a:lnTo>
                  <a:pt x="86" y="16"/>
                </a:lnTo>
                <a:lnTo>
                  <a:pt x="86" y="20"/>
                </a:lnTo>
                <a:lnTo>
                  <a:pt x="88" y="20"/>
                </a:lnTo>
                <a:lnTo>
                  <a:pt x="96" y="15"/>
                </a:lnTo>
                <a:lnTo>
                  <a:pt x="100" y="10"/>
                </a:lnTo>
                <a:lnTo>
                  <a:pt x="105" y="5"/>
                </a:lnTo>
                <a:lnTo>
                  <a:pt x="110" y="5"/>
                </a:lnTo>
                <a:lnTo>
                  <a:pt x="111" y="7"/>
                </a:lnTo>
                <a:lnTo>
                  <a:pt x="115" y="7"/>
                </a:lnTo>
                <a:lnTo>
                  <a:pt x="118" y="5"/>
                </a:lnTo>
                <a:lnTo>
                  <a:pt x="126" y="2"/>
                </a:lnTo>
                <a:lnTo>
                  <a:pt x="131" y="0"/>
                </a:lnTo>
                <a:lnTo>
                  <a:pt x="131" y="0"/>
                </a:lnTo>
                <a:lnTo>
                  <a:pt x="131"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6" name="9Slide.vn 134">
            <a:extLst>
              <a:ext uri="{FF2B5EF4-FFF2-40B4-BE49-F238E27FC236}">
                <a16:creationId xmlns:a16="http://schemas.microsoft.com/office/drawing/2014/main" id="{D920A153-4D80-4D86-8ABC-CC6B33FA48D3}"/>
              </a:ext>
            </a:extLst>
          </p:cNvPr>
          <p:cNvSpPr>
            <a:spLocks/>
          </p:cNvSpPr>
          <p:nvPr/>
        </p:nvSpPr>
        <p:spPr bwMode="auto">
          <a:xfrm>
            <a:off x="9115655" y="3553439"/>
            <a:ext cx="263685" cy="216669"/>
          </a:xfrm>
          <a:custGeom>
            <a:avLst/>
            <a:gdLst/>
            <a:ahLst/>
            <a:cxnLst>
              <a:cxn ang="0">
                <a:pos x="199" y="113"/>
              </a:cxn>
              <a:cxn ang="0">
                <a:pos x="244" y="34"/>
              </a:cxn>
              <a:cxn ang="0">
                <a:pos x="277" y="28"/>
              </a:cxn>
              <a:cxn ang="0">
                <a:pos x="282" y="31"/>
              </a:cxn>
              <a:cxn ang="0">
                <a:pos x="282" y="38"/>
              </a:cxn>
              <a:cxn ang="0">
                <a:pos x="296" y="28"/>
              </a:cxn>
              <a:cxn ang="0">
                <a:pos x="307" y="25"/>
              </a:cxn>
              <a:cxn ang="0">
                <a:pos x="322" y="20"/>
              </a:cxn>
              <a:cxn ang="0">
                <a:pos x="322" y="15"/>
              </a:cxn>
              <a:cxn ang="0">
                <a:pos x="316" y="13"/>
              </a:cxn>
              <a:cxn ang="0">
                <a:pos x="309" y="13"/>
              </a:cxn>
              <a:cxn ang="0">
                <a:pos x="242" y="25"/>
              </a:cxn>
              <a:cxn ang="0">
                <a:pos x="237" y="25"/>
              </a:cxn>
              <a:cxn ang="0">
                <a:pos x="232" y="23"/>
              </a:cxn>
              <a:cxn ang="0">
                <a:pos x="226" y="23"/>
              </a:cxn>
              <a:cxn ang="0">
                <a:pos x="219" y="25"/>
              </a:cxn>
              <a:cxn ang="0">
                <a:pos x="206" y="18"/>
              </a:cxn>
              <a:cxn ang="0">
                <a:pos x="201" y="21"/>
              </a:cxn>
              <a:cxn ang="0">
                <a:pos x="188" y="23"/>
              </a:cxn>
              <a:cxn ang="0">
                <a:pos x="181" y="20"/>
              </a:cxn>
              <a:cxn ang="0">
                <a:pos x="168" y="16"/>
              </a:cxn>
              <a:cxn ang="0">
                <a:pos x="161" y="10"/>
              </a:cxn>
              <a:cxn ang="0">
                <a:pos x="66" y="10"/>
              </a:cxn>
              <a:cxn ang="0">
                <a:pos x="58" y="13"/>
              </a:cxn>
              <a:cxn ang="0">
                <a:pos x="46" y="6"/>
              </a:cxn>
              <a:cxn ang="0">
                <a:pos x="43" y="1"/>
              </a:cxn>
              <a:cxn ang="0">
                <a:pos x="36" y="1"/>
              </a:cxn>
              <a:cxn ang="0">
                <a:pos x="28" y="0"/>
              </a:cxn>
              <a:cxn ang="0">
                <a:pos x="20" y="10"/>
              </a:cxn>
              <a:cxn ang="0">
                <a:pos x="8" y="6"/>
              </a:cxn>
              <a:cxn ang="0">
                <a:pos x="5" y="10"/>
              </a:cxn>
              <a:cxn ang="0">
                <a:pos x="2" y="28"/>
              </a:cxn>
              <a:cxn ang="0">
                <a:pos x="36" y="78"/>
              </a:cxn>
              <a:cxn ang="0">
                <a:pos x="50" y="109"/>
              </a:cxn>
              <a:cxn ang="0">
                <a:pos x="60" y="136"/>
              </a:cxn>
              <a:cxn ang="0">
                <a:pos x="71" y="181"/>
              </a:cxn>
              <a:cxn ang="0">
                <a:pos x="68" y="199"/>
              </a:cxn>
              <a:cxn ang="0">
                <a:pos x="76" y="216"/>
              </a:cxn>
              <a:cxn ang="0">
                <a:pos x="76" y="226"/>
              </a:cxn>
              <a:cxn ang="0">
                <a:pos x="85" y="242"/>
              </a:cxn>
              <a:cxn ang="0">
                <a:pos x="98" y="262"/>
              </a:cxn>
              <a:cxn ang="0">
                <a:pos x="115" y="264"/>
              </a:cxn>
              <a:cxn ang="0">
                <a:pos x="116" y="255"/>
              </a:cxn>
              <a:cxn ang="0">
                <a:pos x="129" y="259"/>
              </a:cxn>
              <a:cxn ang="0">
                <a:pos x="139" y="272"/>
              </a:cxn>
              <a:cxn ang="0">
                <a:pos x="151" y="274"/>
              </a:cxn>
              <a:cxn ang="0">
                <a:pos x="159" y="274"/>
              </a:cxn>
              <a:cxn ang="0">
                <a:pos x="168" y="277"/>
              </a:cxn>
              <a:cxn ang="0">
                <a:pos x="174" y="269"/>
              </a:cxn>
              <a:cxn ang="0">
                <a:pos x="189" y="262"/>
              </a:cxn>
              <a:cxn ang="0">
                <a:pos x="196" y="182"/>
              </a:cxn>
            </a:cxnLst>
            <a:rect l="0" t="0" r="r" b="b"/>
            <a:pathLst>
              <a:path w="327" h="277">
                <a:moveTo>
                  <a:pt x="196" y="182"/>
                </a:moveTo>
                <a:lnTo>
                  <a:pt x="196" y="182"/>
                </a:lnTo>
                <a:lnTo>
                  <a:pt x="199" y="113"/>
                </a:lnTo>
                <a:lnTo>
                  <a:pt x="221" y="113"/>
                </a:lnTo>
                <a:lnTo>
                  <a:pt x="226" y="34"/>
                </a:lnTo>
                <a:lnTo>
                  <a:pt x="244" y="34"/>
                </a:lnTo>
                <a:lnTo>
                  <a:pt x="267" y="30"/>
                </a:lnTo>
                <a:lnTo>
                  <a:pt x="274" y="28"/>
                </a:lnTo>
                <a:lnTo>
                  <a:pt x="277" y="28"/>
                </a:lnTo>
                <a:lnTo>
                  <a:pt x="279" y="28"/>
                </a:lnTo>
                <a:lnTo>
                  <a:pt x="281" y="28"/>
                </a:lnTo>
                <a:lnTo>
                  <a:pt x="282" y="31"/>
                </a:lnTo>
                <a:lnTo>
                  <a:pt x="284" y="33"/>
                </a:lnTo>
                <a:lnTo>
                  <a:pt x="282" y="34"/>
                </a:lnTo>
                <a:lnTo>
                  <a:pt x="282" y="38"/>
                </a:lnTo>
                <a:lnTo>
                  <a:pt x="284" y="38"/>
                </a:lnTo>
                <a:lnTo>
                  <a:pt x="292" y="33"/>
                </a:lnTo>
                <a:lnTo>
                  <a:pt x="296" y="28"/>
                </a:lnTo>
                <a:lnTo>
                  <a:pt x="301" y="23"/>
                </a:lnTo>
                <a:lnTo>
                  <a:pt x="306" y="23"/>
                </a:lnTo>
                <a:lnTo>
                  <a:pt x="307" y="25"/>
                </a:lnTo>
                <a:lnTo>
                  <a:pt x="311" y="25"/>
                </a:lnTo>
                <a:lnTo>
                  <a:pt x="314" y="23"/>
                </a:lnTo>
                <a:lnTo>
                  <a:pt x="322" y="20"/>
                </a:lnTo>
                <a:lnTo>
                  <a:pt x="327" y="18"/>
                </a:lnTo>
                <a:lnTo>
                  <a:pt x="322" y="15"/>
                </a:lnTo>
                <a:lnTo>
                  <a:pt x="322" y="15"/>
                </a:lnTo>
                <a:lnTo>
                  <a:pt x="321" y="13"/>
                </a:lnTo>
                <a:lnTo>
                  <a:pt x="317" y="15"/>
                </a:lnTo>
                <a:lnTo>
                  <a:pt x="316" y="13"/>
                </a:lnTo>
                <a:lnTo>
                  <a:pt x="316" y="13"/>
                </a:lnTo>
                <a:lnTo>
                  <a:pt x="314" y="11"/>
                </a:lnTo>
                <a:lnTo>
                  <a:pt x="309" y="13"/>
                </a:lnTo>
                <a:lnTo>
                  <a:pt x="306" y="13"/>
                </a:lnTo>
                <a:lnTo>
                  <a:pt x="244" y="25"/>
                </a:lnTo>
                <a:lnTo>
                  <a:pt x="242" y="25"/>
                </a:lnTo>
                <a:lnTo>
                  <a:pt x="241" y="26"/>
                </a:lnTo>
                <a:lnTo>
                  <a:pt x="239" y="25"/>
                </a:lnTo>
                <a:lnTo>
                  <a:pt x="237" y="25"/>
                </a:lnTo>
                <a:lnTo>
                  <a:pt x="236" y="25"/>
                </a:lnTo>
                <a:lnTo>
                  <a:pt x="234" y="23"/>
                </a:lnTo>
                <a:lnTo>
                  <a:pt x="232" y="23"/>
                </a:lnTo>
                <a:lnTo>
                  <a:pt x="231" y="23"/>
                </a:lnTo>
                <a:lnTo>
                  <a:pt x="227" y="21"/>
                </a:lnTo>
                <a:lnTo>
                  <a:pt x="226" y="23"/>
                </a:lnTo>
                <a:lnTo>
                  <a:pt x="226" y="25"/>
                </a:lnTo>
                <a:lnTo>
                  <a:pt x="224" y="25"/>
                </a:lnTo>
                <a:lnTo>
                  <a:pt x="219" y="25"/>
                </a:lnTo>
                <a:lnTo>
                  <a:pt x="214" y="23"/>
                </a:lnTo>
                <a:lnTo>
                  <a:pt x="209" y="18"/>
                </a:lnTo>
                <a:lnTo>
                  <a:pt x="206" y="18"/>
                </a:lnTo>
                <a:lnTo>
                  <a:pt x="204" y="18"/>
                </a:lnTo>
                <a:lnTo>
                  <a:pt x="204" y="21"/>
                </a:lnTo>
                <a:lnTo>
                  <a:pt x="201" y="21"/>
                </a:lnTo>
                <a:lnTo>
                  <a:pt x="194" y="20"/>
                </a:lnTo>
                <a:lnTo>
                  <a:pt x="191" y="21"/>
                </a:lnTo>
                <a:lnTo>
                  <a:pt x="188" y="23"/>
                </a:lnTo>
                <a:lnTo>
                  <a:pt x="184" y="21"/>
                </a:lnTo>
                <a:lnTo>
                  <a:pt x="183" y="20"/>
                </a:lnTo>
                <a:lnTo>
                  <a:pt x="181" y="20"/>
                </a:lnTo>
                <a:lnTo>
                  <a:pt x="178" y="20"/>
                </a:lnTo>
                <a:lnTo>
                  <a:pt x="171" y="18"/>
                </a:lnTo>
                <a:lnTo>
                  <a:pt x="168" y="16"/>
                </a:lnTo>
                <a:lnTo>
                  <a:pt x="164" y="15"/>
                </a:lnTo>
                <a:lnTo>
                  <a:pt x="163" y="11"/>
                </a:lnTo>
                <a:lnTo>
                  <a:pt x="161" y="10"/>
                </a:lnTo>
                <a:lnTo>
                  <a:pt x="70" y="10"/>
                </a:lnTo>
                <a:lnTo>
                  <a:pt x="70" y="10"/>
                </a:lnTo>
                <a:lnTo>
                  <a:pt x="66" y="10"/>
                </a:lnTo>
                <a:lnTo>
                  <a:pt x="63" y="11"/>
                </a:lnTo>
                <a:lnTo>
                  <a:pt x="61" y="11"/>
                </a:lnTo>
                <a:lnTo>
                  <a:pt x="58" y="13"/>
                </a:lnTo>
                <a:lnTo>
                  <a:pt x="53" y="11"/>
                </a:lnTo>
                <a:lnTo>
                  <a:pt x="48" y="6"/>
                </a:lnTo>
                <a:lnTo>
                  <a:pt x="46" y="6"/>
                </a:lnTo>
                <a:lnTo>
                  <a:pt x="46" y="5"/>
                </a:lnTo>
                <a:lnTo>
                  <a:pt x="43" y="3"/>
                </a:lnTo>
                <a:lnTo>
                  <a:pt x="43" y="1"/>
                </a:lnTo>
                <a:lnTo>
                  <a:pt x="40" y="0"/>
                </a:lnTo>
                <a:lnTo>
                  <a:pt x="38" y="1"/>
                </a:lnTo>
                <a:lnTo>
                  <a:pt x="36" y="1"/>
                </a:lnTo>
                <a:lnTo>
                  <a:pt x="36" y="1"/>
                </a:lnTo>
                <a:lnTo>
                  <a:pt x="31" y="0"/>
                </a:lnTo>
                <a:lnTo>
                  <a:pt x="28" y="0"/>
                </a:lnTo>
                <a:lnTo>
                  <a:pt x="22" y="5"/>
                </a:lnTo>
                <a:lnTo>
                  <a:pt x="22" y="8"/>
                </a:lnTo>
                <a:lnTo>
                  <a:pt x="20" y="10"/>
                </a:lnTo>
                <a:lnTo>
                  <a:pt x="17" y="8"/>
                </a:lnTo>
                <a:lnTo>
                  <a:pt x="10" y="6"/>
                </a:lnTo>
                <a:lnTo>
                  <a:pt x="8" y="6"/>
                </a:lnTo>
                <a:lnTo>
                  <a:pt x="8" y="10"/>
                </a:lnTo>
                <a:lnTo>
                  <a:pt x="5" y="11"/>
                </a:lnTo>
                <a:lnTo>
                  <a:pt x="5" y="10"/>
                </a:lnTo>
                <a:lnTo>
                  <a:pt x="0" y="10"/>
                </a:lnTo>
                <a:lnTo>
                  <a:pt x="0" y="10"/>
                </a:lnTo>
                <a:lnTo>
                  <a:pt x="2" y="28"/>
                </a:lnTo>
                <a:lnTo>
                  <a:pt x="17" y="41"/>
                </a:lnTo>
                <a:lnTo>
                  <a:pt x="23" y="53"/>
                </a:lnTo>
                <a:lnTo>
                  <a:pt x="36" y="78"/>
                </a:lnTo>
                <a:lnTo>
                  <a:pt x="38" y="86"/>
                </a:lnTo>
                <a:lnTo>
                  <a:pt x="50" y="103"/>
                </a:lnTo>
                <a:lnTo>
                  <a:pt x="50" y="109"/>
                </a:lnTo>
                <a:lnTo>
                  <a:pt x="63" y="126"/>
                </a:lnTo>
                <a:lnTo>
                  <a:pt x="63" y="134"/>
                </a:lnTo>
                <a:lnTo>
                  <a:pt x="60" y="136"/>
                </a:lnTo>
                <a:lnTo>
                  <a:pt x="63" y="147"/>
                </a:lnTo>
                <a:lnTo>
                  <a:pt x="63" y="164"/>
                </a:lnTo>
                <a:lnTo>
                  <a:pt x="71" y="181"/>
                </a:lnTo>
                <a:lnTo>
                  <a:pt x="70" y="191"/>
                </a:lnTo>
                <a:lnTo>
                  <a:pt x="71" y="196"/>
                </a:lnTo>
                <a:lnTo>
                  <a:pt x="68" y="199"/>
                </a:lnTo>
                <a:lnTo>
                  <a:pt x="71" y="202"/>
                </a:lnTo>
                <a:lnTo>
                  <a:pt x="73" y="214"/>
                </a:lnTo>
                <a:lnTo>
                  <a:pt x="76" y="216"/>
                </a:lnTo>
                <a:lnTo>
                  <a:pt x="80" y="219"/>
                </a:lnTo>
                <a:lnTo>
                  <a:pt x="76" y="221"/>
                </a:lnTo>
                <a:lnTo>
                  <a:pt x="76" y="226"/>
                </a:lnTo>
                <a:lnTo>
                  <a:pt x="80" y="229"/>
                </a:lnTo>
                <a:lnTo>
                  <a:pt x="81" y="237"/>
                </a:lnTo>
                <a:lnTo>
                  <a:pt x="85" y="242"/>
                </a:lnTo>
                <a:lnTo>
                  <a:pt x="91" y="254"/>
                </a:lnTo>
                <a:lnTo>
                  <a:pt x="96" y="259"/>
                </a:lnTo>
                <a:lnTo>
                  <a:pt x="98" y="262"/>
                </a:lnTo>
                <a:lnTo>
                  <a:pt x="106" y="267"/>
                </a:lnTo>
                <a:lnTo>
                  <a:pt x="110" y="265"/>
                </a:lnTo>
                <a:lnTo>
                  <a:pt x="115" y="264"/>
                </a:lnTo>
                <a:lnTo>
                  <a:pt x="115" y="260"/>
                </a:lnTo>
                <a:lnTo>
                  <a:pt x="113" y="260"/>
                </a:lnTo>
                <a:lnTo>
                  <a:pt x="116" y="255"/>
                </a:lnTo>
                <a:lnTo>
                  <a:pt x="121" y="254"/>
                </a:lnTo>
                <a:lnTo>
                  <a:pt x="125" y="259"/>
                </a:lnTo>
                <a:lnTo>
                  <a:pt x="129" y="259"/>
                </a:lnTo>
                <a:lnTo>
                  <a:pt x="128" y="264"/>
                </a:lnTo>
                <a:lnTo>
                  <a:pt x="131" y="270"/>
                </a:lnTo>
                <a:lnTo>
                  <a:pt x="139" y="272"/>
                </a:lnTo>
                <a:lnTo>
                  <a:pt x="144" y="274"/>
                </a:lnTo>
                <a:lnTo>
                  <a:pt x="148" y="274"/>
                </a:lnTo>
                <a:lnTo>
                  <a:pt x="151" y="274"/>
                </a:lnTo>
                <a:lnTo>
                  <a:pt x="154" y="275"/>
                </a:lnTo>
                <a:lnTo>
                  <a:pt x="156" y="274"/>
                </a:lnTo>
                <a:lnTo>
                  <a:pt x="159" y="274"/>
                </a:lnTo>
                <a:lnTo>
                  <a:pt x="163" y="275"/>
                </a:lnTo>
                <a:lnTo>
                  <a:pt x="166" y="275"/>
                </a:lnTo>
                <a:lnTo>
                  <a:pt x="168" y="277"/>
                </a:lnTo>
                <a:lnTo>
                  <a:pt x="169" y="272"/>
                </a:lnTo>
                <a:lnTo>
                  <a:pt x="171" y="270"/>
                </a:lnTo>
                <a:lnTo>
                  <a:pt x="174" y="269"/>
                </a:lnTo>
                <a:lnTo>
                  <a:pt x="176" y="264"/>
                </a:lnTo>
                <a:lnTo>
                  <a:pt x="183" y="262"/>
                </a:lnTo>
                <a:lnTo>
                  <a:pt x="189" y="262"/>
                </a:lnTo>
                <a:lnTo>
                  <a:pt x="193" y="262"/>
                </a:lnTo>
                <a:lnTo>
                  <a:pt x="196" y="182"/>
                </a:lnTo>
                <a:lnTo>
                  <a:pt x="196" y="18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7" name="9Slide.vn 135">
            <a:extLst>
              <a:ext uri="{FF2B5EF4-FFF2-40B4-BE49-F238E27FC236}">
                <a16:creationId xmlns:a16="http://schemas.microsoft.com/office/drawing/2014/main" id="{A039800C-58BD-491B-83B9-A4D37116759E}"/>
              </a:ext>
            </a:extLst>
          </p:cNvPr>
          <p:cNvSpPr>
            <a:spLocks noEditPoints="1"/>
          </p:cNvSpPr>
          <p:nvPr/>
        </p:nvSpPr>
        <p:spPr bwMode="auto">
          <a:xfrm>
            <a:off x="9721809" y="3467706"/>
            <a:ext cx="147921" cy="243168"/>
          </a:xfrm>
          <a:custGeom>
            <a:avLst/>
            <a:gdLst/>
            <a:ahLst/>
            <a:cxnLst>
              <a:cxn ang="0">
                <a:pos x="53" y="306"/>
              </a:cxn>
              <a:cxn ang="0">
                <a:pos x="85" y="299"/>
              </a:cxn>
              <a:cxn ang="0">
                <a:pos x="98" y="282"/>
              </a:cxn>
              <a:cxn ang="0">
                <a:pos x="101" y="267"/>
              </a:cxn>
              <a:cxn ang="0">
                <a:pos x="108" y="257"/>
              </a:cxn>
              <a:cxn ang="0">
                <a:pos x="121" y="224"/>
              </a:cxn>
              <a:cxn ang="0">
                <a:pos x="141" y="181"/>
              </a:cxn>
              <a:cxn ang="0">
                <a:pos x="153" y="154"/>
              </a:cxn>
              <a:cxn ang="0">
                <a:pos x="161" y="125"/>
              </a:cxn>
              <a:cxn ang="0">
                <a:pos x="165" y="106"/>
              </a:cxn>
              <a:cxn ang="0">
                <a:pos x="168" y="91"/>
              </a:cxn>
              <a:cxn ang="0">
                <a:pos x="168" y="78"/>
              </a:cxn>
              <a:cxn ang="0">
                <a:pos x="178" y="90"/>
              </a:cxn>
              <a:cxn ang="0">
                <a:pos x="183" y="78"/>
              </a:cxn>
              <a:cxn ang="0">
                <a:pos x="178" y="63"/>
              </a:cxn>
              <a:cxn ang="0">
                <a:pos x="179" y="48"/>
              </a:cxn>
              <a:cxn ang="0">
                <a:pos x="173" y="18"/>
              </a:cxn>
              <a:cxn ang="0">
                <a:pos x="163" y="8"/>
              </a:cxn>
              <a:cxn ang="0">
                <a:pos x="158" y="8"/>
              </a:cxn>
              <a:cxn ang="0">
                <a:pos x="151" y="13"/>
              </a:cxn>
              <a:cxn ang="0">
                <a:pos x="150" y="23"/>
              </a:cxn>
              <a:cxn ang="0">
                <a:pos x="140" y="38"/>
              </a:cxn>
              <a:cxn ang="0">
                <a:pos x="133" y="37"/>
              </a:cxn>
              <a:cxn ang="0">
                <a:pos x="131" y="48"/>
              </a:cxn>
              <a:cxn ang="0">
                <a:pos x="123" y="51"/>
              </a:cxn>
              <a:cxn ang="0">
                <a:pos x="128" y="63"/>
              </a:cxn>
              <a:cxn ang="0">
                <a:pos x="115" y="70"/>
              </a:cxn>
              <a:cxn ang="0">
                <a:pos x="110" y="65"/>
              </a:cxn>
              <a:cxn ang="0">
                <a:pos x="108" y="75"/>
              </a:cxn>
              <a:cxn ang="0">
                <a:pos x="103" y="81"/>
              </a:cxn>
              <a:cxn ang="0">
                <a:pos x="101" y="73"/>
              </a:cxn>
              <a:cxn ang="0">
                <a:pos x="90" y="91"/>
              </a:cxn>
              <a:cxn ang="0">
                <a:pos x="83" y="83"/>
              </a:cxn>
              <a:cxn ang="0">
                <a:pos x="68" y="86"/>
              </a:cxn>
              <a:cxn ang="0">
                <a:pos x="65" y="90"/>
              </a:cxn>
              <a:cxn ang="0">
                <a:pos x="48" y="96"/>
              </a:cxn>
              <a:cxn ang="0">
                <a:pos x="37" y="98"/>
              </a:cxn>
              <a:cxn ang="0">
                <a:pos x="23" y="123"/>
              </a:cxn>
              <a:cxn ang="0">
                <a:pos x="27" y="140"/>
              </a:cxn>
              <a:cxn ang="0">
                <a:pos x="37" y="164"/>
              </a:cxn>
              <a:cxn ang="0">
                <a:pos x="32" y="181"/>
              </a:cxn>
              <a:cxn ang="0">
                <a:pos x="22" y="194"/>
              </a:cxn>
              <a:cxn ang="0">
                <a:pos x="7" y="211"/>
              </a:cxn>
              <a:cxn ang="0">
                <a:pos x="2" y="231"/>
              </a:cxn>
              <a:cxn ang="0">
                <a:pos x="7" y="251"/>
              </a:cxn>
              <a:cxn ang="0">
                <a:pos x="12" y="259"/>
              </a:cxn>
              <a:cxn ang="0">
                <a:pos x="7" y="274"/>
              </a:cxn>
              <a:cxn ang="0">
                <a:pos x="10" y="289"/>
              </a:cxn>
              <a:cxn ang="0">
                <a:pos x="22" y="301"/>
              </a:cxn>
              <a:cxn ang="0">
                <a:pos x="35" y="307"/>
              </a:cxn>
              <a:cxn ang="0">
                <a:pos x="38" y="311"/>
              </a:cxn>
              <a:cxn ang="0">
                <a:pos x="146" y="18"/>
              </a:cxn>
              <a:cxn ang="0">
                <a:pos x="143" y="28"/>
              </a:cxn>
              <a:cxn ang="0">
                <a:pos x="143" y="30"/>
              </a:cxn>
              <a:cxn ang="0">
                <a:pos x="140" y="30"/>
              </a:cxn>
              <a:cxn ang="0">
                <a:pos x="135" y="28"/>
              </a:cxn>
              <a:cxn ang="0">
                <a:pos x="168" y="110"/>
              </a:cxn>
              <a:cxn ang="0">
                <a:pos x="171" y="110"/>
              </a:cxn>
            </a:cxnLst>
            <a:rect l="0" t="0" r="r" b="b"/>
            <a:pathLst>
              <a:path w="184" h="311">
                <a:moveTo>
                  <a:pt x="38" y="311"/>
                </a:moveTo>
                <a:lnTo>
                  <a:pt x="42" y="309"/>
                </a:lnTo>
                <a:lnTo>
                  <a:pt x="47" y="309"/>
                </a:lnTo>
                <a:lnTo>
                  <a:pt x="53" y="306"/>
                </a:lnTo>
                <a:lnTo>
                  <a:pt x="57" y="302"/>
                </a:lnTo>
                <a:lnTo>
                  <a:pt x="71" y="301"/>
                </a:lnTo>
                <a:lnTo>
                  <a:pt x="76" y="301"/>
                </a:lnTo>
                <a:lnTo>
                  <a:pt x="85" y="299"/>
                </a:lnTo>
                <a:lnTo>
                  <a:pt x="86" y="294"/>
                </a:lnTo>
                <a:lnTo>
                  <a:pt x="91" y="294"/>
                </a:lnTo>
                <a:lnTo>
                  <a:pt x="93" y="287"/>
                </a:lnTo>
                <a:lnTo>
                  <a:pt x="98" y="282"/>
                </a:lnTo>
                <a:lnTo>
                  <a:pt x="98" y="277"/>
                </a:lnTo>
                <a:lnTo>
                  <a:pt x="103" y="276"/>
                </a:lnTo>
                <a:lnTo>
                  <a:pt x="101" y="269"/>
                </a:lnTo>
                <a:lnTo>
                  <a:pt x="101" y="267"/>
                </a:lnTo>
                <a:lnTo>
                  <a:pt x="105" y="266"/>
                </a:lnTo>
                <a:lnTo>
                  <a:pt x="106" y="257"/>
                </a:lnTo>
                <a:lnTo>
                  <a:pt x="106" y="257"/>
                </a:lnTo>
                <a:lnTo>
                  <a:pt x="108" y="257"/>
                </a:lnTo>
                <a:lnTo>
                  <a:pt x="111" y="251"/>
                </a:lnTo>
                <a:lnTo>
                  <a:pt x="115" y="236"/>
                </a:lnTo>
                <a:lnTo>
                  <a:pt x="118" y="228"/>
                </a:lnTo>
                <a:lnTo>
                  <a:pt x="121" y="224"/>
                </a:lnTo>
                <a:lnTo>
                  <a:pt x="123" y="216"/>
                </a:lnTo>
                <a:lnTo>
                  <a:pt x="130" y="204"/>
                </a:lnTo>
                <a:lnTo>
                  <a:pt x="136" y="188"/>
                </a:lnTo>
                <a:lnTo>
                  <a:pt x="141" y="181"/>
                </a:lnTo>
                <a:lnTo>
                  <a:pt x="141" y="173"/>
                </a:lnTo>
                <a:lnTo>
                  <a:pt x="146" y="164"/>
                </a:lnTo>
                <a:lnTo>
                  <a:pt x="146" y="161"/>
                </a:lnTo>
                <a:lnTo>
                  <a:pt x="153" y="154"/>
                </a:lnTo>
                <a:lnTo>
                  <a:pt x="155" y="141"/>
                </a:lnTo>
                <a:lnTo>
                  <a:pt x="158" y="133"/>
                </a:lnTo>
                <a:lnTo>
                  <a:pt x="160" y="131"/>
                </a:lnTo>
                <a:lnTo>
                  <a:pt x="161" y="125"/>
                </a:lnTo>
                <a:lnTo>
                  <a:pt x="158" y="121"/>
                </a:lnTo>
                <a:lnTo>
                  <a:pt x="160" y="115"/>
                </a:lnTo>
                <a:lnTo>
                  <a:pt x="165" y="110"/>
                </a:lnTo>
                <a:lnTo>
                  <a:pt x="165" y="106"/>
                </a:lnTo>
                <a:lnTo>
                  <a:pt x="168" y="103"/>
                </a:lnTo>
                <a:lnTo>
                  <a:pt x="166" y="96"/>
                </a:lnTo>
                <a:lnTo>
                  <a:pt x="165" y="95"/>
                </a:lnTo>
                <a:lnTo>
                  <a:pt x="168" y="91"/>
                </a:lnTo>
                <a:lnTo>
                  <a:pt x="166" y="86"/>
                </a:lnTo>
                <a:lnTo>
                  <a:pt x="165" y="85"/>
                </a:lnTo>
                <a:lnTo>
                  <a:pt x="165" y="80"/>
                </a:lnTo>
                <a:lnTo>
                  <a:pt x="168" y="78"/>
                </a:lnTo>
                <a:lnTo>
                  <a:pt x="171" y="80"/>
                </a:lnTo>
                <a:lnTo>
                  <a:pt x="171" y="85"/>
                </a:lnTo>
                <a:lnTo>
                  <a:pt x="176" y="90"/>
                </a:lnTo>
                <a:lnTo>
                  <a:pt x="178" y="90"/>
                </a:lnTo>
                <a:lnTo>
                  <a:pt x="179" y="88"/>
                </a:lnTo>
                <a:lnTo>
                  <a:pt x="181" y="83"/>
                </a:lnTo>
                <a:lnTo>
                  <a:pt x="181" y="81"/>
                </a:lnTo>
                <a:lnTo>
                  <a:pt x="183" y="78"/>
                </a:lnTo>
                <a:lnTo>
                  <a:pt x="184" y="76"/>
                </a:lnTo>
                <a:lnTo>
                  <a:pt x="184" y="73"/>
                </a:lnTo>
                <a:lnTo>
                  <a:pt x="179" y="66"/>
                </a:lnTo>
                <a:lnTo>
                  <a:pt x="178" y="63"/>
                </a:lnTo>
                <a:lnTo>
                  <a:pt x="179" y="60"/>
                </a:lnTo>
                <a:lnTo>
                  <a:pt x="179" y="56"/>
                </a:lnTo>
                <a:lnTo>
                  <a:pt x="178" y="50"/>
                </a:lnTo>
                <a:lnTo>
                  <a:pt x="179" y="48"/>
                </a:lnTo>
                <a:lnTo>
                  <a:pt x="179" y="37"/>
                </a:lnTo>
                <a:lnTo>
                  <a:pt x="176" y="32"/>
                </a:lnTo>
                <a:lnTo>
                  <a:pt x="174" y="22"/>
                </a:lnTo>
                <a:lnTo>
                  <a:pt x="173" y="18"/>
                </a:lnTo>
                <a:lnTo>
                  <a:pt x="171" y="20"/>
                </a:lnTo>
                <a:lnTo>
                  <a:pt x="168" y="15"/>
                </a:lnTo>
                <a:lnTo>
                  <a:pt x="166" y="10"/>
                </a:lnTo>
                <a:lnTo>
                  <a:pt x="163" y="8"/>
                </a:lnTo>
                <a:lnTo>
                  <a:pt x="165" y="5"/>
                </a:lnTo>
                <a:lnTo>
                  <a:pt x="163" y="0"/>
                </a:lnTo>
                <a:lnTo>
                  <a:pt x="158" y="5"/>
                </a:lnTo>
                <a:lnTo>
                  <a:pt x="158" y="8"/>
                </a:lnTo>
                <a:lnTo>
                  <a:pt x="155" y="10"/>
                </a:lnTo>
                <a:lnTo>
                  <a:pt x="150" y="8"/>
                </a:lnTo>
                <a:lnTo>
                  <a:pt x="148" y="8"/>
                </a:lnTo>
                <a:lnTo>
                  <a:pt x="151" y="13"/>
                </a:lnTo>
                <a:lnTo>
                  <a:pt x="151" y="15"/>
                </a:lnTo>
                <a:lnTo>
                  <a:pt x="155" y="18"/>
                </a:lnTo>
                <a:lnTo>
                  <a:pt x="155" y="20"/>
                </a:lnTo>
                <a:lnTo>
                  <a:pt x="150" y="23"/>
                </a:lnTo>
                <a:lnTo>
                  <a:pt x="150" y="30"/>
                </a:lnTo>
                <a:lnTo>
                  <a:pt x="146" y="35"/>
                </a:lnTo>
                <a:lnTo>
                  <a:pt x="143" y="33"/>
                </a:lnTo>
                <a:lnTo>
                  <a:pt x="140" y="38"/>
                </a:lnTo>
                <a:lnTo>
                  <a:pt x="140" y="41"/>
                </a:lnTo>
                <a:lnTo>
                  <a:pt x="136" y="43"/>
                </a:lnTo>
                <a:lnTo>
                  <a:pt x="133" y="41"/>
                </a:lnTo>
                <a:lnTo>
                  <a:pt x="133" y="37"/>
                </a:lnTo>
                <a:lnTo>
                  <a:pt x="131" y="37"/>
                </a:lnTo>
                <a:lnTo>
                  <a:pt x="128" y="38"/>
                </a:lnTo>
                <a:lnTo>
                  <a:pt x="126" y="45"/>
                </a:lnTo>
                <a:lnTo>
                  <a:pt x="131" y="48"/>
                </a:lnTo>
                <a:lnTo>
                  <a:pt x="133" y="50"/>
                </a:lnTo>
                <a:lnTo>
                  <a:pt x="131" y="51"/>
                </a:lnTo>
                <a:lnTo>
                  <a:pt x="128" y="51"/>
                </a:lnTo>
                <a:lnTo>
                  <a:pt x="123" y="51"/>
                </a:lnTo>
                <a:lnTo>
                  <a:pt x="125" y="56"/>
                </a:lnTo>
                <a:lnTo>
                  <a:pt x="130" y="58"/>
                </a:lnTo>
                <a:lnTo>
                  <a:pt x="130" y="60"/>
                </a:lnTo>
                <a:lnTo>
                  <a:pt x="128" y="63"/>
                </a:lnTo>
                <a:lnTo>
                  <a:pt x="126" y="60"/>
                </a:lnTo>
                <a:lnTo>
                  <a:pt x="121" y="61"/>
                </a:lnTo>
                <a:lnTo>
                  <a:pt x="121" y="65"/>
                </a:lnTo>
                <a:lnTo>
                  <a:pt x="115" y="70"/>
                </a:lnTo>
                <a:lnTo>
                  <a:pt x="115" y="65"/>
                </a:lnTo>
                <a:lnTo>
                  <a:pt x="115" y="63"/>
                </a:lnTo>
                <a:lnTo>
                  <a:pt x="113" y="60"/>
                </a:lnTo>
                <a:lnTo>
                  <a:pt x="110" y="65"/>
                </a:lnTo>
                <a:lnTo>
                  <a:pt x="111" y="66"/>
                </a:lnTo>
                <a:lnTo>
                  <a:pt x="111" y="68"/>
                </a:lnTo>
                <a:lnTo>
                  <a:pt x="105" y="70"/>
                </a:lnTo>
                <a:lnTo>
                  <a:pt x="108" y="75"/>
                </a:lnTo>
                <a:lnTo>
                  <a:pt x="111" y="76"/>
                </a:lnTo>
                <a:lnTo>
                  <a:pt x="110" y="78"/>
                </a:lnTo>
                <a:lnTo>
                  <a:pt x="108" y="78"/>
                </a:lnTo>
                <a:lnTo>
                  <a:pt x="103" y="81"/>
                </a:lnTo>
                <a:lnTo>
                  <a:pt x="103" y="78"/>
                </a:lnTo>
                <a:lnTo>
                  <a:pt x="101" y="78"/>
                </a:lnTo>
                <a:lnTo>
                  <a:pt x="103" y="75"/>
                </a:lnTo>
                <a:lnTo>
                  <a:pt x="101" y="73"/>
                </a:lnTo>
                <a:lnTo>
                  <a:pt x="91" y="80"/>
                </a:lnTo>
                <a:lnTo>
                  <a:pt x="91" y="86"/>
                </a:lnTo>
                <a:lnTo>
                  <a:pt x="91" y="88"/>
                </a:lnTo>
                <a:lnTo>
                  <a:pt x="90" y="91"/>
                </a:lnTo>
                <a:lnTo>
                  <a:pt x="88" y="90"/>
                </a:lnTo>
                <a:lnTo>
                  <a:pt x="85" y="88"/>
                </a:lnTo>
                <a:lnTo>
                  <a:pt x="85" y="83"/>
                </a:lnTo>
                <a:lnTo>
                  <a:pt x="83" y="83"/>
                </a:lnTo>
                <a:lnTo>
                  <a:pt x="78" y="88"/>
                </a:lnTo>
                <a:lnTo>
                  <a:pt x="71" y="85"/>
                </a:lnTo>
                <a:lnTo>
                  <a:pt x="70" y="86"/>
                </a:lnTo>
                <a:lnTo>
                  <a:pt x="68" y="86"/>
                </a:lnTo>
                <a:lnTo>
                  <a:pt x="68" y="93"/>
                </a:lnTo>
                <a:lnTo>
                  <a:pt x="67" y="91"/>
                </a:lnTo>
                <a:lnTo>
                  <a:pt x="65" y="93"/>
                </a:lnTo>
                <a:lnTo>
                  <a:pt x="65" y="90"/>
                </a:lnTo>
                <a:lnTo>
                  <a:pt x="63" y="88"/>
                </a:lnTo>
                <a:lnTo>
                  <a:pt x="60" y="91"/>
                </a:lnTo>
                <a:lnTo>
                  <a:pt x="58" y="88"/>
                </a:lnTo>
                <a:lnTo>
                  <a:pt x="48" y="96"/>
                </a:lnTo>
                <a:lnTo>
                  <a:pt x="45" y="96"/>
                </a:lnTo>
                <a:lnTo>
                  <a:pt x="43" y="95"/>
                </a:lnTo>
                <a:lnTo>
                  <a:pt x="38" y="95"/>
                </a:lnTo>
                <a:lnTo>
                  <a:pt x="37" y="98"/>
                </a:lnTo>
                <a:lnTo>
                  <a:pt x="37" y="105"/>
                </a:lnTo>
                <a:lnTo>
                  <a:pt x="30" y="115"/>
                </a:lnTo>
                <a:lnTo>
                  <a:pt x="30" y="116"/>
                </a:lnTo>
                <a:lnTo>
                  <a:pt x="23" y="123"/>
                </a:lnTo>
                <a:lnTo>
                  <a:pt x="23" y="126"/>
                </a:lnTo>
                <a:lnTo>
                  <a:pt x="27" y="130"/>
                </a:lnTo>
                <a:lnTo>
                  <a:pt x="23" y="133"/>
                </a:lnTo>
                <a:lnTo>
                  <a:pt x="27" y="140"/>
                </a:lnTo>
                <a:lnTo>
                  <a:pt x="27" y="144"/>
                </a:lnTo>
                <a:lnTo>
                  <a:pt x="33" y="156"/>
                </a:lnTo>
                <a:lnTo>
                  <a:pt x="32" y="159"/>
                </a:lnTo>
                <a:lnTo>
                  <a:pt x="37" y="164"/>
                </a:lnTo>
                <a:lnTo>
                  <a:pt x="37" y="166"/>
                </a:lnTo>
                <a:lnTo>
                  <a:pt x="33" y="169"/>
                </a:lnTo>
                <a:lnTo>
                  <a:pt x="35" y="171"/>
                </a:lnTo>
                <a:lnTo>
                  <a:pt x="32" y="181"/>
                </a:lnTo>
                <a:lnTo>
                  <a:pt x="27" y="184"/>
                </a:lnTo>
                <a:lnTo>
                  <a:pt x="27" y="191"/>
                </a:lnTo>
                <a:lnTo>
                  <a:pt x="23" y="191"/>
                </a:lnTo>
                <a:lnTo>
                  <a:pt x="22" y="194"/>
                </a:lnTo>
                <a:lnTo>
                  <a:pt x="17" y="198"/>
                </a:lnTo>
                <a:lnTo>
                  <a:pt x="17" y="206"/>
                </a:lnTo>
                <a:lnTo>
                  <a:pt x="13" y="209"/>
                </a:lnTo>
                <a:lnTo>
                  <a:pt x="7" y="211"/>
                </a:lnTo>
                <a:lnTo>
                  <a:pt x="5" y="213"/>
                </a:lnTo>
                <a:lnTo>
                  <a:pt x="5" y="219"/>
                </a:lnTo>
                <a:lnTo>
                  <a:pt x="0" y="224"/>
                </a:lnTo>
                <a:lnTo>
                  <a:pt x="2" y="231"/>
                </a:lnTo>
                <a:lnTo>
                  <a:pt x="0" y="234"/>
                </a:lnTo>
                <a:lnTo>
                  <a:pt x="0" y="236"/>
                </a:lnTo>
                <a:lnTo>
                  <a:pt x="0" y="242"/>
                </a:lnTo>
                <a:lnTo>
                  <a:pt x="7" y="251"/>
                </a:lnTo>
                <a:lnTo>
                  <a:pt x="7" y="256"/>
                </a:lnTo>
                <a:lnTo>
                  <a:pt x="7" y="257"/>
                </a:lnTo>
                <a:lnTo>
                  <a:pt x="10" y="259"/>
                </a:lnTo>
                <a:lnTo>
                  <a:pt x="12" y="259"/>
                </a:lnTo>
                <a:lnTo>
                  <a:pt x="10" y="261"/>
                </a:lnTo>
                <a:lnTo>
                  <a:pt x="5" y="262"/>
                </a:lnTo>
                <a:lnTo>
                  <a:pt x="5" y="266"/>
                </a:lnTo>
                <a:lnTo>
                  <a:pt x="7" y="274"/>
                </a:lnTo>
                <a:lnTo>
                  <a:pt x="5" y="282"/>
                </a:lnTo>
                <a:lnTo>
                  <a:pt x="7" y="284"/>
                </a:lnTo>
                <a:lnTo>
                  <a:pt x="8" y="287"/>
                </a:lnTo>
                <a:lnTo>
                  <a:pt x="10" y="289"/>
                </a:lnTo>
                <a:lnTo>
                  <a:pt x="13" y="294"/>
                </a:lnTo>
                <a:lnTo>
                  <a:pt x="17" y="296"/>
                </a:lnTo>
                <a:lnTo>
                  <a:pt x="18" y="297"/>
                </a:lnTo>
                <a:lnTo>
                  <a:pt x="22" y="301"/>
                </a:lnTo>
                <a:lnTo>
                  <a:pt x="25" y="301"/>
                </a:lnTo>
                <a:lnTo>
                  <a:pt x="27" y="302"/>
                </a:lnTo>
                <a:lnTo>
                  <a:pt x="30" y="302"/>
                </a:lnTo>
                <a:lnTo>
                  <a:pt x="35" y="307"/>
                </a:lnTo>
                <a:lnTo>
                  <a:pt x="37" y="307"/>
                </a:lnTo>
                <a:lnTo>
                  <a:pt x="37" y="311"/>
                </a:lnTo>
                <a:lnTo>
                  <a:pt x="38" y="311"/>
                </a:lnTo>
                <a:lnTo>
                  <a:pt x="38" y="311"/>
                </a:lnTo>
                <a:close/>
                <a:moveTo>
                  <a:pt x="145" y="22"/>
                </a:moveTo>
                <a:lnTo>
                  <a:pt x="143" y="20"/>
                </a:lnTo>
                <a:lnTo>
                  <a:pt x="146" y="17"/>
                </a:lnTo>
                <a:lnTo>
                  <a:pt x="146" y="18"/>
                </a:lnTo>
                <a:lnTo>
                  <a:pt x="145" y="22"/>
                </a:lnTo>
                <a:lnTo>
                  <a:pt x="145" y="22"/>
                </a:lnTo>
                <a:close/>
                <a:moveTo>
                  <a:pt x="143" y="30"/>
                </a:moveTo>
                <a:lnTo>
                  <a:pt x="143" y="28"/>
                </a:lnTo>
                <a:lnTo>
                  <a:pt x="145" y="30"/>
                </a:lnTo>
                <a:lnTo>
                  <a:pt x="143" y="32"/>
                </a:lnTo>
                <a:lnTo>
                  <a:pt x="143" y="30"/>
                </a:lnTo>
                <a:lnTo>
                  <a:pt x="143" y="30"/>
                </a:lnTo>
                <a:close/>
                <a:moveTo>
                  <a:pt x="135" y="28"/>
                </a:moveTo>
                <a:lnTo>
                  <a:pt x="136" y="27"/>
                </a:lnTo>
                <a:lnTo>
                  <a:pt x="136" y="28"/>
                </a:lnTo>
                <a:lnTo>
                  <a:pt x="140" y="30"/>
                </a:lnTo>
                <a:lnTo>
                  <a:pt x="138" y="33"/>
                </a:lnTo>
                <a:lnTo>
                  <a:pt x="136" y="32"/>
                </a:lnTo>
                <a:lnTo>
                  <a:pt x="133" y="32"/>
                </a:lnTo>
                <a:lnTo>
                  <a:pt x="135" y="28"/>
                </a:lnTo>
                <a:lnTo>
                  <a:pt x="135" y="28"/>
                </a:lnTo>
                <a:close/>
                <a:moveTo>
                  <a:pt x="168" y="116"/>
                </a:moveTo>
                <a:lnTo>
                  <a:pt x="168" y="113"/>
                </a:lnTo>
                <a:lnTo>
                  <a:pt x="168" y="110"/>
                </a:lnTo>
                <a:lnTo>
                  <a:pt x="169" y="108"/>
                </a:lnTo>
                <a:lnTo>
                  <a:pt x="171" y="108"/>
                </a:lnTo>
                <a:lnTo>
                  <a:pt x="173" y="105"/>
                </a:lnTo>
                <a:lnTo>
                  <a:pt x="171" y="110"/>
                </a:lnTo>
                <a:lnTo>
                  <a:pt x="169" y="111"/>
                </a:lnTo>
                <a:lnTo>
                  <a:pt x="168" y="11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8" name="9Slide.vn 136">
            <a:extLst>
              <a:ext uri="{FF2B5EF4-FFF2-40B4-BE49-F238E27FC236}">
                <a16:creationId xmlns:a16="http://schemas.microsoft.com/office/drawing/2014/main" id="{6A5E1169-0B43-4700-A44E-7DB125A25AAF}"/>
              </a:ext>
            </a:extLst>
          </p:cNvPr>
          <p:cNvSpPr>
            <a:spLocks/>
          </p:cNvSpPr>
          <p:nvPr/>
        </p:nvSpPr>
        <p:spPr bwMode="auto">
          <a:xfrm>
            <a:off x="9482242" y="3442766"/>
            <a:ext cx="202587" cy="286813"/>
          </a:xfrm>
          <a:custGeom>
            <a:avLst/>
            <a:gdLst/>
            <a:ahLst/>
            <a:cxnLst>
              <a:cxn ang="0">
                <a:pos x="45" y="229"/>
              </a:cxn>
              <a:cxn ang="0">
                <a:pos x="50" y="217"/>
              </a:cxn>
              <a:cxn ang="0">
                <a:pos x="55" y="201"/>
              </a:cxn>
              <a:cxn ang="0">
                <a:pos x="55" y="187"/>
              </a:cxn>
              <a:cxn ang="0">
                <a:pos x="57" y="174"/>
              </a:cxn>
              <a:cxn ang="0">
                <a:pos x="60" y="156"/>
              </a:cxn>
              <a:cxn ang="0">
                <a:pos x="62" y="141"/>
              </a:cxn>
              <a:cxn ang="0">
                <a:pos x="37" y="133"/>
              </a:cxn>
              <a:cxn ang="0">
                <a:pos x="15" y="126"/>
              </a:cxn>
              <a:cxn ang="0">
                <a:pos x="0" y="106"/>
              </a:cxn>
              <a:cxn ang="0">
                <a:pos x="45" y="88"/>
              </a:cxn>
              <a:cxn ang="0">
                <a:pos x="75" y="83"/>
              </a:cxn>
              <a:cxn ang="0">
                <a:pos x="86" y="89"/>
              </a:cxn>
              <a:cxn ang="0">
                <a:pos x="103" y="98"/>
              </a:cxn>
              <a:cxn ang="0">
                <a:pos x="93" y="121"/>
              </a:cxn>
              <a:cxn ang="0">
                <a:pos x="108" y="139"/>
              </a:cxn>
              <a:cxn ang="0">
                <a:pos x="118" y="149"/>
              </a:cxn>
              <a:cxn ang="0">
                <a:pos x="123" y="126"/>
              </a:cxn>
              <a:cxn ang="0">
                <a:pos x="130" y="108"/>
              </a:cxn>
              <a:cxn ang="0">
                <a:pos x="135" y="101"/>
              </a:cxn>
              <a:cxn ang="0">
                <a:pos x="128" y="83"/>
              </a:cxn>
              <a:cxn ang="0">
                <a:pos x="110" y="66"/>
              </a:cxn>
              <a:cxn ang="0">
                <a:pos x="131" y="21"/>
              </a:cxn>
              <a:cxn ang="0">
                <a:pos x="143" y="23"/>
              </a:cxn>
              <a:cxn ang="0">
                <a:pos x="160" y="23"/>
              </a:cxn>
              <a:cxn ang="0">
                <a:pos x="171" y="23"/>
              </a:cxn>
              <a:cxn ang="0">
                <a:pos x="186" y="16"/>
              </a:cxn>
              <a:cxn ang="0">
                <a:pos x="203" y="18"/>
              </a:cxn>
              <a:cxn ang="0">
                <a:pos x="223" y="11"/>
              </a:cxn>
              <a:cxn ang="0">
                <a:pos x="244" y="1"/>
              </a:cxn>
              <a:cxn ang="0">
                <a:pos x="253" y="6"/>
              </a:cxn>
              <a:cxn ang="0">
                <a:pos x="248" y="20"/>
              </a:cxn>
              <a:cxn ang="0">
                <a:pos x="248" y="36"/>
              </a:cxn>
              <a:cxn ang="0">
                <a:pos x="248" y="58"/>
              </a:cxn>
              <a:cxn ang="0">
                <a:pos x="243" y="81"/>
              </a:cxn>
              <a:cxn ang="0">
                <a:pos x="251" y="93"/>
              </a:cxn>
              <a:cxn ang="0">
                <a:pos x="244" y="101"/>
              </a:cxn>
              <a:cxn ang="0">
                <a:pos x="244" y="108"/>
              </a:cxn>
              <a:cxn ang="0">
                <a:pos x="229" y="128"/>
              </a:cxn>
              <a:cxn ang="0">
                <a:pos x="206" y="144"/>
              </a:cxn>
              <a:cxn ang="0">
                <a:pos x="168" y="161"/>
              </a:cxn>
              <a:cxn ang="0">
                <a:pos x="155" y="166"/>
              </a:cxn>
              <a:cxn ang="0">
                <a:pos x="141" y="182"/>
              </a:cxn>
              <a:cxn ang="0">
                <a:pos x="118" y="196"/>
              </a:cxn>
              <a:cxn ang="0">
                <a:pos x="101" y="204"/>
              </a:cxn>
              <a:cxn ang="0">
                <a:pos x="98" y="214"/>
              </a:cxn>
              <a:cxn ang="0">
                <a:pos x="101" y="236"/>
              </a:cxn>
              <a:cxn ang="0">
                <a:pos x="108" y="264"/>
              </a:cxn>
              <a:cxn ang="0">
                <a:pos x="115" y="264"/>
              </a:cxn>
              <a:cxn ang="0">
                <a:pos x="113" y="279"/>
              </a:cxn>
              <a:cxn ang="0">
                <a:pos x="106" y="295"/>
              </a:cxn>
              <a:cxn ang="0">
                <a:pos x="108" y="310"/>
              </a:cxn>
              <a:cxn ang="0">
                <a:pos x="48" y="337"/>
              </a:cxn>
              <a:cxn ang="0">
                <a:pos x="37" y="349"/>
              </a:cxn>
              <a:cxn ang="0">
                <a:pos x="45" y="357"/>
              </a:cxn>
              <a:cxn ang="0">
                <a:pos x="45" y="365"/>
              </a:cxn>
              <a:cxn ang="0">
                <a:pos x="28" y="365"/>
              </a:cxn>
              <a:cxn ang="0">
                <a:pos x="25" y="352"/>
              </a:cxn>
              <a:cxn ang="0">
                <a:pos x="25" y="329"/>
              </a:cxn>
              <a:cxn ang="0">
                <a:pos x="22" y="297"/>
              </a:cxn>
              <a:cxn ang="0">
                <a:pos x="17" y="269"/>
              </a:cxn>
            </a:cxnLst>
            <a:rect l="0" t="0" r="r" b="b"/>
            <a:pathLst>
              <a:path w="253" h="369">
                <a:moveTo>
                  <a:pt x="17" y="269"/>
                </a:moveTo>
                <a:lnTo>
                  <a:pt x="43" y="246"/>
                </a:lnTo>
                <a:lnTo>
                  <a:pt x="43" y="237"/>
                </a:lnTo>
                <a:lnTo>
                  <a:pt x="45" y="236"/>
                </a:lnTo>
                <a:lnTo>
                  <a:pt x="45" y="229"/>
                </a:lnTo>
                <a:lnTo>
                  <a:pt x="47" y="226"/>
                </a:lnTo>
                <a:lnTo>
                  <a:pt x="45" y="222"/>
                </a:lnTo>
                <a:lnTo>
                  <a:pt x="45" y="219"/>
                </a:lnTo>
                <a:lnTo>
                  <a:pt x="48" y="219"/>
                </a:lnTo>
                <a:lnTo>
                  <a:pt x="50" y="217"/>
                </a:lnTo>
                <a:lnTo>
                  <a:pt x="55" y="214"/>
                </a:lnTo>
                <a:lnTo>
                  <a:pt x="58" y="209"/>
                </a:lnTo>
                <a:lnTo>
                  <a:pt x="57" y="206"/>
                </a:lnTo>
                <a:lnTo>
                  <a:pt x="55" y="204"/>
                </a:lnTo>
                <a:lnTo>
                  <a:pt x="55" y="201"/>
                </a:lnTo>
                <a:lnTo>
                  <a:pt x="57" y="199"/>
                </a:lnTo>
                <a:lnTo>
                  <a:pt x="57" y="194"/>
                </a:lnTo>
                <a:lnTo>
                  <a:pt x="52" y="192"/>
                </a:lnTo>
                <a:lnTo>
                  <a:pt x="52" y="189"/>
                </a:lnTo>
                <a:lnTo>
                  <a:pt x="55" y="187"/>
                </a:lnTo>
                <a:lnTo>
                  <a:pt x="55" y="184"/>
                </a:lnTo>
                <a:lnTo>
                  <a:pt x="55" y="179"/>
                </a:lnTo>
                <a:lnTo>
                  <a:pt x="58" y="177"/>
                </a:lnTo>
                <a:lnTo>
                  <a:pt x="60" y="174"/>
                </a:lnTo>
                <a:lnTo>
                  <a:pt x="57" y="174"/>
                </a:lnTo>
                <a:lnTo>
                  <a:pt x="55" y="173"/>
                </a:lnTo>
                <a:lnTo>
                  <a:pt x="57" y="169"/>
                </a:lnTo>
                <a:lnTo>
                  <a:pt x="58" y="163"/>
                </a:lnTo>
                <a:lnTo>
                  <a:pt x="60" y="159"/>
                </a:lnTo>
                <a:lnTo>
                  <a:pt x="60" y="156"/>
                </a:lnTo>
                <a:lnTo>
                  <a:pt x="60" y="154"/>
                </a:lnTo>
                <a:lnTo>
                  <a:pt x="60" y="151"/>
                </a:lnTo>
                <a:lnTo>
                  <a:pt x="60" y="148"/>
                </a:lnTo>
                <a:lnTo>
                  <a:pt x="62" y="144"/>
                </a:lnTo>
                <a:lnTo>
                  <a:pt x="62" y="141"/>
                </a:lnTo>
                <a:lnTo>
                  <a:pt x="57" y="139"/>
                </a:lnTo>
                <a:lnTo>
                  <a:pt x="53" y="138"/>
                </a:lnTo>
                <a:lnTo>
                  <a:pt x="48" y="134"/>
                </a:lnTo>
                <a:lnTo>
                  <a:pt x="42" y="133"/>
                </a:lnTo>
                <a:lnTo>
                  <a:pt x="37" y="133"/>
                </a:lnTo>
                <a:lnTo>
                  <a:pt x="33" y="128"/>
                </a:lnTo>
                <a:lnTo>
                  <a:pt x="27" y="124"/>
                </a:lnTo>
                <a:lnTo>
                  <a:pt x="20" y="123"/>
                </a:lnTo>
                <a:lnTo>
                  <a:pt x="18" y="124"/>
                </a:lnTo>
                <a:lnTo>
                  <a:pt x="15" y="126"/>
                </a:lnTo>
                <a:lnTo>
                  <a:pt x="13" y="123"/>
                </a:lnTo>
                <a:lnTo>
                  <a:pt x="10" y="123"/>
                </a:lnTo>
                <a:lnTo>
                  <a:pt x="2" y="123"/>
                </a:lnTo>
                <a:lnTo>
                  <a:pt x="2" y="113"/>
                </a:lnTo>
                <a:lnTo>
                  <a:pt x="0" y="106"/>
                </a:lnTo>
                <a:lnTo>
                  <a:pt x="2" y="103"/>
                </a:lnTo>
                <a:lnTo>
                  <a:pt x="10" y="98"/>
                </a:lnTo>
                <a:lnTo>
                  <a:pt x="15" y="98"/>
                </a:lnTo>
                <a:lnTo>
                  <a:pt x="40" y="88"/>
                </a:lnTo>
                <a:lnTo>
                  <a:pt x="45" y="88"/>
                </a:lnTo>
                <a:lnTo>
                  <a:pt x="60" y="83"/>
                </a:lnTo>
                <a:lnTo>
                  <a:pt x="67" y="79"/>
                </a:lnTo>
                <a:lnTo>
                  <a:pt x="73" y="79"/>
                </a:lnTo>
                <a:lnTo>
                  <a:pt x="75" y="81"/>
                </a:lnTo>
                <a:lnTo>
                  <a:pt x="75" y="83"/>
                </a:lnTo>
                <a:lnTo>
                  <a:pt x="78" y="86"/>
                </a:lnTo>
                <a:lnTo>
                  <a:pt x="78" y="88"/>
                </a:lnTo>
                <a:lnTo>
                  <a:pt x="81" y="89"/>
                </a:lnTo>
                <a:lnTo>
                  <a:pt x="83" y="89"/>
                </a:lnTo>
                <a:lnTo>
                  <a:pt x="86" y="89"/>
                </a:lnTo>
                <a:lnTo>
                  <a:pt x="90" y="88"/>
                </a:lnTo>
                <a:lnTo>
                  <a:pt x="95" y="88"/>
                </a:lnTo>
                <a:lnTo>
                  <a:pt x="100" y="88"/>
                </a:lnTo>
                <a:lnTo>
                  <a:pt x="103" y="91"/>
                </a:lnTo>
                <a:lnTo>
                  <a:pt x="103" y="98"/>
                </a:lnTo>
                <a:lnTo>
                  <a:pt x="101" y="103"/>
                </a:lnTo>
                <a:lnTo>
                  <a:pt x="96" y="108"/>
                </a:lnTo>
                <a:lnTo>
                  <a:pt x="96" y="113"/>
                </a:lnTo>
                <a:lnTo>
                  <a:pt x="93" y="118"/>
                </a:lnTo>
                <a:lnTo>
                  <a:pt x="93" y="121"/>
                </a:lnTo>
                <a:lnTo>
                  <a:pt x="95" y="126"/>
                </a:lnTo>
                <a:lnTo>
                  <a:pt x="96" y="129"/>
                </a:lnTo>
                <a:lnTo>
                  <a:pt x="100" y="133"/>
                </a:lnTo>
                <a:lnTo>
                  <a:pt x="105" y="138"/>
                </a:lnTo>
                <a:lnTo>
                  <a:pt x="108" y="139"/>
                </a:lnTo>
                <a:lnTo>
                  <a:pt x="110" y="141"/>
                </a:lnTo>
                <a:lnTo>
                  <a:pt x="113" y="144"/>
                </a:lnTo>
                <a:lnTo>
                  <a:pt x="111" y="148"/>
                </a:lnTo>
                <a:lnTo>
                  <a:pt x="113" y="151"/>
                </a:lnTo>
                <a:lnTo>
                  <a:pt x="118" y="149"/>
                </a:lnTo>
                <a:lnTo>
                  <a:pt x="118" y="146"/>
                </a:lnTo>
                <a:lnTo>
                  <a:pt x="116" y="139"/>
                </a:lnTo>
                <a:lnTo>
                  <a:pt x="120" y="136"/>
                </a:lnTo>
                <a:lnTo>
                  <a:pt x="120" y="133"/>
                </a:lnTo>
                <a:lnTo>
                  <a:pt x="123" y="126"/>
                </a:lnTo>
                <a:lnTo>
                  <a:pt x="128" y="124"/>
                </a:lnTo>
                <a:lnTo>
                  <a:pt x="131" y="123"/>
                </a:lnTo>
                <a:lnTo>
                  <a:pt x="133" y="119"/>
                </a:lnTo>
                <a:lnTo>
                  <a:pt x="133" y="111"/>
                </a:lnTo>
                <a:lnTo>
                  <a:pt x="130" y="108"/>
                </a:lnTo>
                <a:lnTo>
                  <a:pt x="131" y="106"/>
                </a:lnTo>
                <a:lnTo>
                  <a:pt x="130" y="104"/>
                </a:lnTo>
                <a:lnTo>
                  <a:pt x="130" y="103"/>
                </a:lnTo>
                <a:lnTo>
                  <a:pt x="133" y="103"/>
                </a:lnTo>
                <a:lnTo>
                  <a:pt x="135" y="101"/>
                </a:lnTo>
                <a:lnTo>
                  <a:pt x="136" y="99"/>
                </a:lnTo>
                <a:lnTo>
                  <a:pt x="136" y="98"/>
                </a:lnTo>
                <a:lnTo>
                  <a:pt x="135" y="94"/>
                </a:lnTo>
                <a:lnTo>
                  <a:pt x="133" y="89"/>
                </a:lnTo>
                <a:lnTo>
                  <a:pt x="128" y="83"/>
                </a:lnTo>
                <a:lnTo>
                  <a:pt x="126" y="78"/>
                </a:lnTo>
                <a:lnTo>
                  <a:pt x="118" y="71"/>
                </a:lnTo>
                <a:lnTo>
                  <a:pt x="115" y="71"/>
                </a:lnTo>
                <a:lnTo>
                  <a:pt x="113" y="68"/>
                </a:lnTo>
                <a:lnTo>
                  <a:pt x="110" y="66"/>
                </a:lnTo>
                <a:lnTo>
                  <a:pt x="103" y="61"/>
                </a:lnTo>
                <a:lnTo>
                  <a:pt x="98" y="41"/>
                </a:lnTo>
                <a:lnTo>
                  <a:pt x="105" y="21"/>
                </a:lnTo>
                <a:lnTo>
                  <a:pt x="128" y="21"/>
                </a:lnTo>
                <a:lnTo>
                  <a:pt x="131" y="21"/>
                </a:lnTo>
                <a:lnTo>
                  <a:pt x="133" y="20"/>
                </a:lnTo>
                <a:lnTo>
                  <a:pt x="136" y="18"/>
                </a:lnTo>
                <a:lnTo>
                  <a:pt x="136" y="21"/>
                </a:lnTo>
                <a:lnTo>
                  <a:pt x="140" y="21"/>
                </a:lnTo>
                <a:lnTo>
                  <a:pt x="143" y="23"/>
                </a:lnTo>
                <a:lnTo>
                  <a:pt x="146" y="23"/>
                </a:lnTo>
                <a:lnTo>
                  <a:pt x="148" y="26"/>
                </a:lnTo>
                <a:lnTo>
                  <a:pt x="148" y="28"/>
                </a:lnTo>
                <a:lnTo>
                  <a:pt x="155" y="26"/>
                </a:lnTo>
                <a:lnTo>
                  <a:pt x="160" y="23"/>
                </a:lnTo>
                <a:lnTo>
                  <a:pt x="163" y="21"/>
                </a:lnTo>
                <a:lnTo>
                  <a:pt x="165" y="21"/>
                </a:lnTo>
                <a:lnTo>
                  <a:pt x="166" y="21"/>
                </a:lnTo>
                <a:lnTo>
                  <a:pt x="168" y="23"/>
                </a:lnTo>
                <a:lnTo>
                  <a:pt x="171" y="23"/>
                </a:lnTo>
                <a:lnTo>
                  <a:pt x="173" y="25"/>
                </a:lnTo>
                <a:lnTo>
                  <a:pt x="178" y="23"/>
                </a:lnTo>
                <a:lnTo>
                  <a:pt x="184" y="23"/>
                </a:lnTo>
                <a:lnTo>
                  <a:pt x="188" y="20"/>
                </a:lnTo>
                <a:lnTo>
                  <a:pt x="186" y="16"/>
                </a:lnTo>
                <a:lnTo>
                  <a:pt x="188" y="16"/>
                </a:lnTo>
                <a:lnTo>
                  <a:pt x="191" y="16"/>
                </a:lnTo>
                <a:lnTo>
                  <a:pt x="196" y="16"/>
                </a:lnTo>
                <a:lnTo>
                  <a:pt x="198" y="18"/>
                </a:lnTo>
                <a:lnTo>
                  <a:pt x="203" y="18"/>
                </a:lnTo>
                <a:lnTo>
                  <a:pt x="204" y="16"/>
                </a:lnTo>
                <a:lnTo>
                  <a:pt x="214" y="13"/>
                </a:lnTo>
                <a:lnTo>
                  <a:pt x="218" y="15"/>
                </a:lnTo>
                <a:lnTo>
                  <a:pt x="221" y="13"/>
                </a:lnTo>
                <a:lnTo>
                  <a:pt x="223" y="11"/>
                </a:lnTo>
                <a:lnTo>
                  <a:pt x="229" y="11"/>
                </a:lnTo>
                <a:lnTo>
                  <a:pt x="233" y="8"/>
                </a:lnTo>
                <a:lnTo>
                  <a:pt x="238" y="8"/>
                </a:lnTo>
                <a:lnTo>
                  <a:pt x="241" y="5"/>
                </a:lnTo>
                <a:lnTo>
                  <a:pt x="244" y="1"/>
                </a:lnTo>
                <a:lnTo>
                  <a:pt x="248" y="3"/>
                </a:lnTo>
                <a:lnTo>
                  <a:pt x="251" y="0"/>
                </a:lnTo>
                <a:lnTo>
                  <a:pt x="251" y="0"/>
                </a:lnTo>
                <a:lnTo>
                  <a:pt x="253" y="1"/>
                </a:lnTo>
                <a:lnTo>
                  <a:pt x="253" y="6"/>
                </a:lnTo>
                <a:lnTo>
                  <a:pt x="251" y="8"/>
                </a:lnTo>
                <a:lnTo>
                  <a:pt x="253" y="10"/>
                </a:lnTo>
                <a:lnTo>
                  <a:pt x="248" y="16"/>
                </a:lnTo>
                <a:lnTo>
                  <a:pt x="246" y="18"/>
                </a:lnTo>
                <a:lnTo>
                  <a:pt x="248" y="20"/>
                </a:lnTo>
                <a:lnTo>
                  <a:pt x="248" y="21"/>
                </a:lnTo>
                <a:lnTo>
                  <a:pt x="246" y="23"/>
                </a:lnTo>
                <a:lnTo>
                  <a:pt x="248" y="31"/>
                </a:lnTo>
                <a:lnTo>
                  <a:pt x="249" y="36"/>
                </a:lnTo>
                <a:lnTo>
                  <a:pt x="248" y="36"/>
                </a:lnTo>
                <a:lnTo>
                  <a:pt x="248" y="43"/>
                </a:lnTo>
                <a:lnTo>
                  <a:pt x="249" y="45"/>
                </a:lnTo>
                <a:lnTo>
                  <a:pt x="249" y="50"/>
                </a:lnTo>
                <a:lnTo>
                  <a:pt x="248" y="51"/>
                </a:lnTo>
                <a:lnTo>
                  <a:pt x="248" y="58"/>
                </a:lnTo>
                <a:lnTo>
                  <a:pt x="246" y="68"/>
                </a:lnTo>
                <a:lnTo>
                  <a:pt x="246" y="68"/>
                </a:lnTo>
                <a:lnTo>
                  <a:pt x="248" y="70"/>
                </a:lnTo>
                <a:lnTo>
                  <a:pt x="248" y="79"/>
                </a:lnTo>
                <a:lnTo>
                  <a:pt x="243" y="81"/>
                </a:lnTo>
                <a:lnTo>
                  <a:pt x="243" y="81"/>
                </a:lnTo>
                <a:lnTo>
                  <a:pt x="244" y="83"/>
                </a:lnTo>
                <a:lnTo>
                  <a:pt x="249" y="83"/>
                </a:lnTo>
                <a:lnTo>
                  <a:pt x="251" y="84"/>
                </a:lnTo>
                <a:lnTo>
                  <a:pt x="251" y="93"/>
                </a:lnTo>
                <a:lnTo>
                  <a:pt x="249" y="96"/>
                </a:lnTo>
                <a:lnTo>
                  <a:pt x="246" y="98"/>
                </a:lnTo>
                <a:lnTo>
                  <a:pt x="248" y="99"/>
                </a:lnTo>
                <a:lnTo>
                  <a:pt x="248" y="101"/>
                </a:lnTo>
                <a:lnTo>
                  <a:pt x="244" y="101"/>
                </a:lnTo>
                <a:lnTo>
                  <a:pt x="241" y="104"/>
                </a:lnTo>
                <a:lnTo>
                  <a:pt x="243" y="106"/>
                </a:lnTo>
                <a:lnTo>
                  <a:pt x="243" y="104"/>
                </a:lnTo>
                <a:lnTo>
                  <a:pt x="246" y="104"/>
                </a:lnTo>
                <a:lnTo>
                  <a:pt x="244" y="108"/>
                </a:lnTo>
                <a:lnTo>
                  <a:pt x="243" y="113"/>
                </a:lnTo>
                <a:lnTo>
                  <a:pt x="241" y="113"/>
                </a:lnTo>
                <a:lnTo>
                  <a:pt x="234" y="119"/>
                </a:lnTo>
                <a:lnTo>
                  <a:pt x="234" y="121"/>
                </a:lnTo>
                <a:lnTo>
                  <a:pt x="229" y="128"/>
                </a:lnTo>
                <a:lnTo>
                  <a:pt x="226" y="128"/>
                </a:lnTo>
                <a:lnTo>
                  <a:pt x="226" y="133"/>
                </a:lnTo>
                <a:lnTo>
                  <a:pt x="211" y="141"/>
                </a:lnTo>
                <a:lnTo>
                  <a:pt x="208" y="141"/>
                </a:lnTo>
                <a:lnTo>
                  <a:pt x="206" y="144"/>
                </a:lnTo>
                <a:lnTo>
                  <a:pt x="191" y="151"/>
                </a:lnTo>
                <a:lnTo>
                  <a:pt x="184" y="151"/>
                </a:lnTo>
                <a:lnTo>
                  <a:pt x="184" y="151"/>
                </a:lnTo>
                <a:lnTo>
                  <a:pt x="178" y="154"/>
                </a:lnTo>
                <a:lnTo>
                  <a:pt x="168" y="161"/>
                </a:lnTo>
                <a:lnTo>
                  <a:pt x="166" y="159"/>
                </a:lnTo>
                <a:lnTo>
                  <a:pt x="166" y="161"/>
                </a:lnTo>
                <a:lnTo>
                  <a:pt x="160" y="168"/>
                </a:lnTo>
                <a:lnTo>
                  <a:pt x="156" y="169"/>
                </a:lnTo>
                <a:lnTo>
                  <a:pt x="155" y="166"/>
                </a:lnTo>
                <a:lnTo>
                  <a:pt x="155" y="171"/>
                </a:lnTo>
                <a:lnTo>
                  <a:pt x="151" y="173"/>
                </a:lnTo>
                <a:lnTo>
                  <a:pt x="151" y="176"/>
                </a:lnTo>
                <a:lnTo>
                  <a:pt x="141" y="181"/>
                </a:lnTo>
                <a:lnTo>
                  <a:pt x="141" y="182"/>
                </a:lnTo>
                <a:lnTo>
                  <a:pt x="138" y="184"/>
                </a:lnTo>
                <a:lnTo>
                  <a:pt x="136" y="186"/>
                </a:lnTo>
                <a:lnTo>
                  <a:pt x="136" y="189"/>
                </a:lnTo>
                <a:lnTo>
                  <a:pt x="130" y="189"/>
                </a:lnTo>
                <a:lnTo>
                  <a:pt x="118" y="196"/>
                </a:lnTo>
                <a:lnTo>
                  <a:pt x="118" y="201"/>
                </a:lnTo>
                <a:lnTo>
                  <a:pt x="113" y="204"/>
                </a:lnTo>
                <a:lnTo>
                  <a:pt x="108" y="204"/>
                </a:lnTo>
                <a:lnTo>
                  <a:pt x="105" y="207"/>
                </a:lnTo>
                <a:lnTo>
                  <a:pt x="101" y="204"/>
                </a:lnTo>
                <a:lnTo>
                  <a:pt x="98" y="204"/>
                </a:lnTo>
                <a:lnTo>
                  <a:pt x="98" y="207"/>
                </a:lnTo>
                <a:lnTo>
                  <a:pt x="101" y="209"/>
                </a:lnTo>
                <a:lnTo>
                  <a:pt x="101" y="212"/>
                </a:lnTo>
                <a:lnTo>
                  <a:pt x="98" y="214"/>
                </a:lnTo>
                <a:lnTo>
                  <a:pt x="100" y="217"/>
                </a:lnTo>
                <a:lnTo>
                  <a:pt x="96" y="221"/>
                </a:lnTo>
                <a:lnTo>
                  <a:pt x="103" y="231"/>
                </a:lnTo>
                <a:lnTo>
                  <a:pt x="105" y="232"/>
                </a:lnTo>
                <a:lnTo>
                  <a:pt x="101" y="236"/>
                </a:lnTo>
                <a:lnTo>
                  <a:pt x="103" y="236"/>
                </a:lnTo>
                <a:lnTo>
                  <a:pt x="106" y="241"/>
                </a:lnTo>
                <a:lnTo>
                  <a:pt x="106" y="246"/>
                </a:lnTo>
                <a:lnTo>
                  <a:pt x="110" y="251"/>
                </a:lnTo>
                <a:lnTo>
                  <a:pt x="108" y="264"/>
                </a:lnTo>
                <a:lnTo>
                  <a:pt x="110" y="269"/>
                </a:lnTo>
                <a:lnTo>
                  <a:pt x="111" y="269"/>
                </a:lnTo>
                <a:lnTo>
                  <a:pt x="111" y="264"/>
                </a:lnTo>
                <a:lnTo>
                  <a:pt x="113" y="259"/>
                </a:lnTo>
                <a:lnTo>
                  <a:pt x="115" y="264"/>
                </a:lnTo>
                <a:lnTo>
                  <a:pt x="115" y="264"/>
                </a:lnTo>
                <a:lnTo>
                  <a:pt x="115" y="269"/>
                </a:lnTo>
                <a:lnTo>
                  <a:pt x="113" y="272"/>
                </a:lnTo>
                <a:lnTo>
                  <a:pt x="113" y="277"/>
                </a:lnTo>
                <a:lnTo>
                  <a:pt x="113" y="279"/>
                </a:lnTo>
                <a:lnTo>
                  <a:pt x="111" y="285"/>
                </a:lnTo>
                <a:lnTo>
                  <a:pt x="111" y="289"/>
                </a:lnTo>
                <a:lnTo>
                  <a:pt x="108" y="292"/>
                </a:lnTo>
                <a:lnTo>
                  <a:pt x="108" y="295"/>
                </a:lnTo>
                <a:lnTo>
                  <a:pt x="106" y="295"/>
                </a:lnTo>
                <a:lnTo>
                  <a:pt x="108" y="300"/>
                </a:lnTo>
                <a:lnTo>
                  <a:pt x="111" y="299"/>
                </a:lnTo>
                <a:lnTo>
                  <a:pt x="113" y="300"/>
                </a:lnTo>
                <a:lnTo>
                  <a:pt x="110" y="305"/>
                </a:lnTo>
                <a:lnTo>
                  <a:pt x="108" y="310"/>
                </a:lnTo>
                <a:lnTo>
                  <a:pt x="98" y="319"/>
                </a:lnTo>
                <a:lnTo>
                  <a:pt x="83" y="325"/>
                </a:lnTo>
                <a:lnTo>
                  <a:pt x="62" y="329"/>
                </a:lnTo>
                <a:lnTo>
                  <a:pt x="53" y="335"/>
                </a:lnTo>
                <a:lnTo>
                  <a:pt x="48" y="337"/>
                </a:lnTo>
                <a:lnTo>
                  <a:pt x="45" y="340"/>
                </a:lnTo>
                <a:lnTo>
                  <a:pt x="43" y="342"/>
                </a:lnTo>
                <a:lnTo>
                  <a:pt x="42" y="347"/>
                </a:lnTo>
                <a:lnTo>
                  <a:pt x="38" y="347"/>
                </a:lnTo>
                <a:lnTo>
                  <a:pt x="37" y="349"/>
                </a:lnTo>
                <a:lnTo>
                  <a:pt x="37" y="350"/>
                </a:lnTo>
                <a:lnTo>
                  <a:pt x="40" y="354"/>
                </a:lnTo>
                <a:lnTo>
                  <a:pt x="40" y="359"/>
                </a:lnTo>
                <a:lnTo>
                  <a:pt x="42" y="355"/>
                </a:lnTo>
                <a:lnTo>
                  <a:pt x="45" y="357"/>
                </a:lnTo>
                <a:lnTo>
                  <a:pt x="47" y="354"/>
                </a:lnTo>
                <a:lnTo>
                  <a:pt x="48" y="352"/>
                </a:lnTo>
                <a:lnTo>
                  <a:pt x="48" y="355"/>
                </a:lnTo>
                <a:lnTo>
                  <a:pt x="47" y="360"/>
                </a:lnTo>
                <a:lnTo>
                  <a:pt x="45" y="365"/>
                </a:lnTo>
                <a:lnTo>
                  <a:pt x="45" y="369"/>
                </a:lnTo>
                <a:lnTo>
                  <a:pt x="40" y="369"/>
                </a:lnTo>
                <a:lnTo>
                  <a:pt x="32" y="367"/>
                </a:lnTo>
                <a:lnTo>
                  <a:pt x="28" y="367"/>
                </a:lnTo>
                <a:lnTo>
                  <a:pt x="28" y="365"/>
                </a:lnTo>
                <a:lnTo>
                  <a:pt x="30" y="362"/>
                </a:lnTo>
                <a:lnTo>
                  <a:pt x="30" y="359"/>
                </a:lnTo>
                <a:lnTo>
                  <a:pt x="30" y="357"/>
                </a:lnTo>
                <a:lnTo>
                  <a:pt x="28" y="354"/>
                </a:lnTo>
                <a:lnTo>
                  <a:pt x="25" y="352"/>
                </a:lnTo>
                <a:lnTo>
                  <a:pt x="23" y="350"/>
                </a:lnTo>
                <a:lnTo>
                  <a:pt x="23" y="350"/>
                </a:lnTo>
                <a:lnTo>
                  <a:pt x="23" y="342"/>
                </a:lnTo>
                <a:lnTo>
                  <a:pt x="23" y="335"/>
                </a:lnTo>
                <a:lnTo>
                  <a:pt x="25" y="329"/>
                </a:lnTo>
                <a:lnTo>
                  <a:pt x="25" y="312"/>
                </a:lnTo>
                <a:lnTo>
                  <a:pt x="23" y="307"/>
                </a:lnTo>
                <a:lnTo>
                  <a:pt x="22" y="302"/>
                </a:lnTo>
                <a:lnTo>
                  <a:pt x="22" y="299"/>
                </a:lnTo>
                <a:lnTo>
                  <a:pt x="22" y="297"/>
                </a:lnTo>
                <a:lnTo>
                  <a:pt x="22" y="287"/>
                </a:lnTo>
                <a:lnTo>
                  <a:pt x="20" y="282"/>
                </a:lnTo>
                <a:lnTo>
                  <a:pt x="18" y="275"/>
                </a:lnTo>
                <a:lnTo>
                  <a:pt x="17" y="271"/>
                </a:lnTo>
                <a:lnTo>
                  <a:pt x="17" y="26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39" name="9Slide.vn 137">
            <a:extLst>
              <a:ext uri="{FF2B5EF4-FFF2-40B4-BE49-F238E27FC236}">
                <a16:creationId xmlns:a16="http://schemas.microsoft.com/office/drawing/2014/main" id="{A16F20FA-95CC-4F6D-8645-F9F3BE7E9999}"/>
              </a:ext>
            </a:extLst>
          </p:cNvPr>
          <p:cNvSpPr>
            <a:spLocks/>
          </p:cNvSpPr>
          <p:nvPr/>
        </p:nvSpPr>
        <p:spPr bwMode="auto">
          <a:xfrm>
            <a:off x="9477418" y="3709316"/>
            <a:ext cx="27333" cy="26500"/>
          </a:xfrm>
          <a:custGeom>
            <a:avLst/>
            <a:gdLst/>
            <a:ahLst/>
            <a:cxnLst>
              <a:cxn ang="0">
                <a:pos x="28" y="8"/>
              </a:cxn>
              <a:cxn ang="0">
                <a:pos x="28" y="8"/>
              </a:cxn>
              <a:cxn ang="0">
                <a:pos x="30" y="10"/>
              </a:cxn>
              <a:cxn ang="0">
                <a:pos x="33" y="12"/>
              </a:cxn>
              <a:cxn ang="0">
                <a:pos x="35" y="15"/>
              </a:cxn>
              <a:cxn ang="0">
                <a:pos x="35" y="17"/>
              </a:cxn>
              <a:cxn ang="0">
                <a:pos x="35" y="20"/>
              </a:cxn>
              <a:cxn ang="0">
                <a:pos x="33" y="23"/>
              </a:cxn>
              <a:cxn ang="0">
                <a:pos x="33" y="25"/>
              </a:cxn>
              <a:cxn ang="0">
                <a:pos x="32" y="25"/>
              </a:cxn>
              <a:cxn ang="0">
                <a:pos x="30" y="27"/>
              </a:cxn>
              <a:cxn ang="0">
                <a:pos x="30" y="30"/>
              </a:cxn>
              <a:cxn ang="0">
                <a:pos x="28" y="33"/>
              </a:cxn>
              <a:cxn ang="0">
                <a:pos x="25" y="35"/>
              </a:cxn>
              <a:cxn ang="0">
                <a:pos x="15" y="35"/>
              </a:cxn>
              <a:cxn ang="0">
                <a:pos x="7" y="30"/>
              </a:cxn>
              <a:cxn ang="0">
                <a:pos x="5" y="27"/>
              </a:cxn>
              <a:cxn ang="0">
                <a:pos x="2" y="23"/>
              </a:cxn>
              <a:cxn ang="0">
                <a:pos x="0" y="22"/>
              </a:cxn>
              <a:cxn ang="0">
                <a:pos x="3" y="17"/>
              </a:cxn>
              <a:cxn ang="0">
                <a:pos x="8" y="7"/>
              </a:cxn>
              <a:cxn ang="0">
                <a:pos x="10" y="2"/>
              </a:cxn>
              <a:cxn ang="0">
                <a:pos x="13" y="0"/>
              </a:cxn>
              <a:cxn ang="0">
                <a:pos x="20" y="3"/>
              </a:cxn>
              <a:cxn ang="0">
                <a:pos x="23" y="7"/>
              </a:cxn>
              <a:cxn ang="0">
                <a:pos x="28" y="8"/>
              </a:cxn>
              <a:cxn ang="0">
                <a:pos x="28" y="8"/>
              </a:cxn>
            </a:cxnLst>
            <a:rect l="0" t="0" r="r" b="b"/>
            <a:pathLst>
              <a:path w="35" h="35">
                <a:moveTo>
                  <a:pt x="28" y="8"/>
                </a:moveTo>
                <a:lnTo>
                  <a:pt x="28" y="8"/>
                </a:lnTo>
                <a:lnTo>
                  <a:pt x="30" y="10"/>
                </a:lnTo>
                <a:lnTo>
                  <a:pt x="33" y="12"/>
                </a:lnTo>
                <a:lnTo>
                  <a:pt x="35" y="15"/>
                </a:lnTo>
                <a:lnTo>
                  <a:pt x="35" y="17"/>
                </a:lnTo>
                <a:lnTo>
                  <a:pt x="35" y="20"/>
                </a:lnTo>
                <a:lnTo>
                  <a:pt x="33" y="23"/>
                </a:lnTo>
                <a:lnTo>
                  <a:pt x="33" y="25"/>
                </a:lnTo>
                <a:lnTo>
                  <a:pt x="32" y="25"/>
                </a:lnTo>
                <a:lnTo>
                  <a:pt x="30" y="27"/>
                </a:lnTo>
                <a:lnTo>
                  <a:pt x="30" y="30"/>
                </a:lnTo>
                <a:lnTo>
                  <a:pt x="28" y="33"/>
                </a:lnTo>
                <a:lnTo>
                  <a:pt x="25" y="35"/>
                </a:lnTo>
                <a:lnTo>
                  <a:pt x="15" y="35"/>
                </a:lnTo>
                <a:lnTo>
                  <a:pt x="7" y="30"/>
                </a:lnTo>
                <a:lnTo>
                  <a:pt x="5" y="27"/>
                </a:lnTo>
                <a:lnTo>
                  <a:pt x="2" y="23"/>
                </a:lnTo>
                <a:lnTo>
                  <a:pt x="0" y="22"/>
                </a:lnTo>
                <a:lnTo>
                  <a:pt x="3" y="17"/>
                </a:lnTo>
                <a:lnTo>
                  <a:pt x="8" y="7"/>
                </a:lnTo>
                <a:lnTo>
                  <a:pt x="10" y="2"/>
                </a:lnTo>
                <a:lnTo>
                  <a:pt x="13" y="0"/>
                </a:lnTo>
                <a:lnTo>
                  <a:pt x="20" y="3"/>
                </a:lnTo>
                <a:lnTo>
                  <a:pt x="23" y="7"/>
                </a:lnTo>
                <a:lnTo>
                  <a:pt x="28" y="8"/>
                </a:lnTo>
                <a:lnTo>
                  <a:pt x="28" y="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0" name="9Slide.vn 138">
            <a:extLst>
              <a:ext uri="{FF2B5EF4-FFF2-40B4-BE49-F238E27FC236}">
                <a16:creationId xmlns:a16="http://schemas.microsoft.com/office/drawing/2014/main" id="{DBDA8D68-512D-42D2-BA27-3F7C2E9E091B}"/>
              </a:ext>
            </a:extLst>
          </p:cNvPr>
          <p:cNvSpPr>
            <a:spLocks noEditPoints="1"/>
          </p:cNvSpPr>
          <p:nvPr/>
        </p:nvSpPr>
        <p:spPr bwMode="auto">
          <a:xfrm>
            <a:off x="9200870" y="3645406"/>
            <a:ext cx="316743" cy="235375"/>
          </a:xfrm>
          <a:custGeom>
            <a:avLst/>
            <a:gdLst/>
            <a:ahLst/>
            <a:cxnLst>
              <a:cxn ang="0">
                <a:pos x="7" y="142"/>
              </a:cxn>
              <a:cxn ang="0">
                <a:pos x="22" y="146"/>
              </a:cxn>
              <a:cxn ang="0">
                <a:pos x="45" y="156"/>
              </a:cxn>
              <a:cxn ang="0">
                <a:pos x="60" y="157"/>
              </a:cxn>
              <a:cxn ang="0">
                <a:pos x="70" y="146"/>
              </a:cxn>
              <a:cxn ang="0">
                <a:pos x="98" y="69"/>
              </a:cxn>
              <a:cxn ang="0">
                <a:pos x="103" y="106"/>
              </a:cxn>
              <a:cxn ang="0">
                <a:pos x="130" y="103"/>
              </a:cxn>
              <a:cxn ang="0">
                <a:pos x="153" y="89"/>
              </a:cxn>
              <a:cxn ang="0">
                <a:pos x="180" y="78"/>
              </a:cxn>
              <a:cxn ang="0">
                <a:pos x="205" y="83"/>
              </a:cxn>
              <a:cxn ang="0">
                <a:pos x="224" y="83"/>
              </a:cxn>
              <a:cxn ang="0">
                <a:pos x="226" y="66"/>
              </a:cxn>
              <a:cxn ang="0">
                <a:pos x="241" y="56"/>
              </a:cxn>
              <a:cxn ang="0">
                <a:pos x="253" y="48"/>
              </a:cxn>
              <a:cxn ang="0">
                <a:pos x="261" y="29"/>
              </a:cxn>
              <a:cxn ang="0">
                <a:pos x="274" y="21"/>
              </a:cxn>
              <a:cxn ang="0">
                <a:pos x="291" y="14"/>
              </a:cxn>
              <a:cxn ang="0">
                <a:pos x="306" y="6"/>
              </a:cxn>
              <a:cxn ang="0">
                <a:pos x="324" y="0"/>
              </a:cxn>
              <a:cxn ang="0">
                <a:pos x="342" y="6"/>
              </a:cxn>
              <a:cxn ang="0">
                <a:pos x="367" y="14"/>
              </a:cxn>
              <a:cxn ang="0">
                <a:pos x="371" y="41"/>
              </a:cxn>
              <a:cxn ang="0">
                <a:pos x="372" y="81"/>
              </a:cxn>
              <a:cxn ang="0">
                <a:pos x="354" y="83"/>
              </a:cxn>
              <a:cxn ang="0">
                <a:pos x="349" y="108"/>
              </a:cxn>
              <a:cxn ang="0">
                <a:pos x="374" y="111"/>
              </a:cxn>
              <a:cxn ang="0">
                <a:pos x="394" y="108"/>
              </a:cxn>
              <a:cxn ang="0">
                <a:pos x="387" y="126"/>
              </a:cxn>
              <a:cxn ang="0">
                <a:pos x="371" y="156"/>
              </a:cxn>
              <a:cxn ang="0">
                <a:pos x="354" y="166"/>
              </a:cxn>
              <a:cxn ang="0">
                <a:pos x="339" y="184"/>
              </a:cxn>
              <a:cxn ang="0">
                <a:pos x="313" y="219"/>
              </a:cxn>
              <a:cxn ang="0">
                <a:pos x="276" y="249"/>
              </a:cxn>
              <a:cxn ang="0">
                <a:pos x="246" y="269"/>
              </a:cxn>
              <a:cxn ang="0">
                <a:pos x="223" y="274"/>
              </a:cxn>
              <a:cxn ang="0">
                <a:pos x="210" y="284"/>
              </a:cxn>
              <a:cxn ang="0">
                <a:pos x="191" y="287"/>
              </a:cxn>
              <a:cxn ang="0">
                <a:pos x="156" y="284"/>
              </a:cxn>
              <a:cxn ang="0">
                <a:pos x="130" y="285"/>
              </a:cxn>
              <a:cxn ang="0">
                <a:pos x="118" y="292"/>
              </a:cxn>
              <a:cxn ang="0">
                <a:pos x="95" y="294"/>
              </a:cxn>
              <a:cxn ang="0">
                <a:pos x="75" y="300"/>
              </a:cxn>
              <a:cxn ang="0">
                <a:pos x="53" y="290"/>
              </a:cxn>
              <a:cxn ang="0">
                <a:pos x="43" y="284"/>
              </a:cxn>
              <a:cxn ang="0">
                <a:pos x="37" y="280"/>
              </a:cxn>
              <a:cxn ang="0">
                <a:pos x="27" y="254"/>
              </a:cxn>
              <a:cxn ang="0">
                <a:pos x="37" y="245"/>
              </a:cxn>
              <a:cxn ang="0">
                <a:pos x="30" y="214"/>
              </a:cxn>
              <a:cxn ang="0">
                <a:pos x="10" y="161"/>
              </a:cxn>
              <a:cxn ang="0">
                <a:pos x="259" y="191"/>
              </a:cxn>
              <a:cxn ang="0">
                <a:pos x="276" y="197"/>
              </a:cxn>
              <a:cxn ang="0">
                <a:pos x="291" y="186"/>
              </a:cxn>
              <a:cxn ang="0">
                <a:pos x="298" y="176"/>
              </a:cxn>
              <a:cxn ang="0">
                <a:pos x="298" y="154"/>
              </a:cxn>
              <a:cxn ang="0">
                <a:pos x="283" y="151"/>
              </a:cxn>
              <a:cxn ang="0">
                <a:pos x="263" y="162"/>
              </a:cxn>
              <a:cxn ang="0">
                <a:pos x="254" y="182"/>
              </a:cxn>
            </a:cxnLst>
            <a:rect l="0" t="0" r="r" b="b"/>
            <a:pathLst>
              <a:path w="394" h="302">
                <a:moveTo>
                  <a:pt x="0" y="149"/>
                </a:moveTo>
                <a:lnTo>
                  <a:pt x="4" y="147"/>
                </a:lnTo>
                <a:lnTo>
                  <a:pt x="9" y="146"/>
                </a:lnTo>
                <a:lnTo>
                  <a:pt x="9" y="142"/>
                </a:lnTo>
                <a:lnTo>
                  <a:pt x="7" y="142"/>
                </a:lnTo>
                <a:lnTo>
                  <a:pt x="10" y="137"/>
                </a:lnTo>
                <a:lnTo>
                  <a:pt x="15" y="136"/>
                </a:lnTo>
                <a:lnTo>
                  <a:pt x="19" y="141"/>
                </a:lnTo>
                <a:lnTo>
                  <a:pt x="23" y="141"/>
                </a:lnTo>
                <a:lnTo>
                  <a:pt x="22" y="146"/>
                </a:lnTo>
                <a:lnTo>
                  <a:pt x="25" y="152"/>
                </a:lnTo>
                <a:lnTo>
                  <a:pt x="33" y="154"/>
                </a:lnTo>
                <a:lnTo>
                  <a:pt x="38" y="156"/>
                </a:lnTo>
                <a:lnTo>
                  <a:pt x="42" y="156"/>
                </a:lnTo>
                <a:lnTo>
                  <a:pt x="45" y="156"/>
                </a:lnTo>
                <a:lnTo>
                  <a:pt x="48" y="157"/>
                </a:lnTo>
                <a:lnTo>
                  <a:pt x="50" y="156"/>
                </a:lnTo>
                <a:lnTo>
                  <a:pt x="53" y="156"/>
                </a:lnTo>
                <a:lnTo>
                  <a:pt x="57" y="157"/>
                </a:lnTo>
                <a:lnTo>
                  <a:pt x="60" y="157"/>
                </a:lnTo>
                <a:lnTo>
                  <a:pt x="62" y="159"/>
                </a:lnTo>
                <a:lnTo>
                  <a:pt x="63" y="154"/>
                </a:lnTo>
                <a:lnTo>
                  <a:pt x="65" y="152"/>
                </a:lnTo>
                <a:lnTo>
                  <a:pt x="68" y="151"/>
                </a:lnTo>
                <a:lnTo>
                  <a:pt x="70" y="146"/>
                </a:lnTo>
                <a:lnTo>
                  <a:pt x="77" y="144"/>
                </a:lnTo>
                <a:lnTo>
                  <a:pt x="83" y="144"/>
                </a:lnTo>
                <a:lnTo>
                  <a:pt x="87" y="144"/>
                </a:lnTo>
                <a:lnTo>
                  <a:pt x="90" y="64"/>
                </a:lnTo>
                <a:lnTo>
                  <a:pt x="98" y="69"/>
                </a:lnTo>
                <a:lnTo>
                  <a:pt x="100" y="76"/>
                </a:lnTo>
                <a:lnTo>
                  <a:pt x="107" y="88"/>
                </a:lnTo>
                <a:lnTo>
                  <a:pt x="107" y="94"/>
                </a:lnTo>
                <a:lnTo>
                  <a:pt x="103" y="101"/>
                </a:lnTo>
                <a:lnTo>
                  <a:pt x="103" y="106"/>
                </a:lnTo>
                <a:lnTo>
                  <a:pt x="110" y="104"/>
                </a:lnTo>
                <a:lnTo>
                  <a:pt x="115" y="106"/>
                </a:lnTo>
                <a:lnTo>
                  <a:pt x="120" y="104"/>
                </a:lnTo>
                <a:lnTo>
                  <a:pt x="125" y="104"/>
                </a:lnTo>
                <a:lnTo>
                  <a:pt x="130" y="103"/>
                </a:lnTo>
                <a:lnTo>
                  <a:pt x="135" y="101"/>
                </a:lnTo>
                <a:lnTo>
                  <a:pt x="138" y="98"/>
                </a:lnTo>
                <a:lnTo>
                  <a:pt x="140" y="96"/>
                </a:lnTo>
                <a:lnTo>
                  <a:pt x="148" y="93"/>
                </a:lnTo>
                <a:lnTo>
                  <a:pt x="153" y="89"/>
                </a:lnTo>
                <a:lnTo>
                  <a:pt x="156" y="79"/>
                </a:lnTo>
                <a:lnTo>
                  <a:pt x="163" y="74"/>
                </a:lnTo>
                <a:lnTo>
                  <a:pt x="170" y="74"/>
                </a:lnTo>
                <a:lnTo>
                  <a:pt x="178" y="74"/>
                </a:lnTo>
                <a:lnTo>
                  <a:pt x="180" y="78"/>
                </a:lnTo>
                <a:lnTo>
                  <a:pt x="183" y="78"/>
                </a:lnTo>
                <a:lnTo>
                  <a:pt x="191" y="83"/>
                </a:lnTo>
                <a:lnTo>
                  <a:pt x="195" y="83"/>
                </a:lnTo>
                <a:lnTo>
                  <a:pt x="200" y="83"/>
                </a:lnTo>
                <a:lnTo>
                  <a:pt x="205" y="83"/>
                </a:lnTo>
                <a:lnTo>
                  <a:pt x="211" y="83"/>
                </a:lnTo>
                <a:lnTo>
                  <a:pt x="215" y="81"/>
                </a:lnTo>
                <a:lnTo>
                  <a:pt x="216" y="84"/>
                </a:lnTo>
                <a:lnTo>
                  <a:pt x="219" y="84"/>
                </a:lnTo>
                <a:lnTo>
                  <a:pt x="224" y="83"/>
                </a:lnTo>
                <a:lnTo>
                  <a:pt x="223" y="79"/>
                </a:lnTo>
                <a:lnTo>
                  <a:pt x="224" y="76"/>
                </a:lnTo>
                <a:lnTo>
                  <a:pt x="224" y="73"/>
                </a:lnTo>
                <a:lnTo>
                  <a:pt x="226" y="71"/>
                </a:lnTo>
                <a:lnTo>
                  <a:pt x="226" y="66"/>
                </a:lnTo>
                <a:lnTo>
                  <a:pt x="228" y="61"/>
                </a:lnTo>
                <a:lnTo>
                  <a:pt x="233" y="61"/>
                </a:lnTo>
                <a:lnTo>
                  <a:pt x="236" y="59"/>
                </a:lnTo>
                <a:lnTo>
                  <a:pt x="239" y="59"/>
                </a:lnTo>
                <a:lnTo>
                  <a:pt x="241" y="56"/>
                </a:lnTo>
                <a:lnTo>
                  <a:pt x="243" y="56"/>
                </a:lnTo>
                <a:lnTo>
                  <a:pt x="244" y="53"/>
                </a:lnTo>
                <a:lnTo>
                  <a:pt x="248" y="49"/>
                </a:lnTo>
                <a:lnTo>
                  <a:pt x="251" y="49"/>
                </a:lnTo>
                <a:lnTo>
                  <a:pt x="253" y="48"/>
                </a:lnTo>
                <a:lnTo>
                  <a:pt x="256" y="48"/>
                </a:lnTo>
                <a:lnTo>
                  <a:pt x="256" y="44"/>
                </a:lnTo>
                <a:lnTo>
                  <a:pt x="254" y="41"/>
                </a:lnTo>
                <a:lnTo>
                  <a:pt x="254" y="36"/>
                </a:lnTo>
                <a:lnTo>
                  <a:pt x="261" y="29"/>
                </a:lnTo>
                <a:lnTo>
                  <a:pt x="264" y="28"/>
                </a:lnTo>
                <a:lnTo>
                  <a:pt x="268" y="26"/>
                </a:lnTo>
                <a:lnTo>
                  <a:pt x="269" y="24"/>
                </a:lnTo>
                <a:lnTo>
                  <a:pt x="273" y="23"/>
                </a:lnTo>
                <a:lnTo>
                  <a:pt x="274" y="21"/>
                </a:lnTo>
                <a:lnTo>
                  <a:pt x="276" y="19"/>
                </a:lnTo>
                <a:lnTo>
                  <a:pt x="279" y="18"/>
                </a:lnTo>
                <a:lnTo>
                  <a:pt x="284" y="13"/>
                </a:lnTo>
                <a:lnTo>
                  <a:pt x="289" y="13"/>
                </a:lnTo>
                <a:lnTo>
                  <a:pt x="291" y="14"/>
                </a:lnTo>
                <a:lnTo>
                  <a:pt x="293" y="13"/>
                </a:lnTo>
                <a:lnTo>
                  <a:pt x="298" y="13"/>
                </a:lnTo>
                <a:lnTo>
                  <a:pt x="301" y="11"/>
                </a:lnTo>
                <a:lnTo>
                  <a:pt x="304" y="10"/>
                </a:lnTo>
                <a:lnTo>
                  <a:pt x="306" y="6"/>
                </a:lnTo>
                <a:lnTo>
                  <a:pt x="304" y="5"/>
                </a:lnTo>
                <a:lnTo>
                  <a:pt x="308" y="3"/>
                </a:lnTo>
                <a:lnTo>
                  <a:pt x="311" y="1"/>
                </a:lnTo>
                <a:lnTo>
                  <a:pt x="314" y="1"/>
                </a:lnTo>
                <a:lnTo>
                  <a:pt x="324" y="0"/>
                </a:lnTo>
                <a:lnTo>
                  <a:pt x="331" y="0"/>
                </a:lnTo>
                <a:lnTo>
                  <a:pt x="332" y="3"/>
                </a:lnTo>
                <a:lnTo>
                  <a:pt x="336" y="3"/>
                </a:lnTo>
                <a:lnTo>
                  <a:pt x="341" y="5"/>
                </a:lnTo>
                <a:lnTo>
                  <a:pt x="342" y="6"/>
                </a:lnTo>
                <a:lnTo>
                  <a:pt x="346" y="5"/>
                </a:lnTo>
                <a:lnTo>
                  <a:pt x="352" y="5"/>
                </a:lnTo>
                <a:lnTo>
                  <a:pt x="361" y="6"/>
                </a:lnTo>
                <a:lnTo>
                  <a:pt x="366" y="10"/>
                </a:lnTo>
                <a:lnTo>
                  <a:pt x="367" y="14"/>
                </a:lnTo>
                <a:lnTo>
                  <a:pt x="369" y="21"/>
                </a:lnTo>
                <a:lnTo>
                  <a:pt x="371" y="26"/>
                </a:lnTo>
                <a:lnTo>
                  <a:pt x="371" y="36"/>
                </a:lnTo>
                <a:lnTo>
                  <a:pt x="371" y="38"/>
                </a:lnTo>
                <a:lnTo>
                  <a:pt x="371" y="41"/>
                </a:lnTo>
                <a:lnTo>
                  <a:pt x="372" y="46"/>
                </a:lnTo>
                <a:lnTo>
                  <a:pt x="374" y="51"/>
                </a:lnTo>
                <a:lnTo>
                  <a:pt x="374" y="68"/>
                </a:lnTo>
                <a:lnTo>
                  <a:pt x="372" y="74"/>
                </a:lnTo>
                <a:lnTo>
                  <a:pt x="372" y="81"/>
                </a:lnTo>
                <a:lnTo>
                  <a:pt x="372" y="89"/>
                </a:lnTo>
                <a:lnTo>
                  <a:pt x="367" y="88"/>
                </a:lnTo>
                <a:lnTo>
                  <a:pt x="364" y="84"/>
                </a:lnTo>
                <a:lnTo>
                  <a:pt x="357" y="81"/>
                </a:lnTo>
                <a:lnTo>
                  <a:pt x="354" y="83"/>
                </a:lnTo>
                <a:lnTo>
                  <a:pt x="352" y="88"/>
                </a:lnTo>
                <a:lnTo>
                  <a:pt x="347" y="98"/>
                </a:lnTo>
                <a:lnTo>
                  <a:pt x="344" y="103"/>
                </a:lnTo>
                <a:lnTo>
                  <a:pt x="346" y="104"/>
                </a:lnTo>
                <a:lnTo>
                  <a:pt x="349" y="108"/>
                </a:lnTo>
                <a:lnTo>
                  <a:pt x="351" y="111"/>
                </a:lnTo>
                <a:lnTo>
                  <a:pt x="359" y="116"/>
                </a:lnTo>
                <a:lnTo>
                  <a:pt x="369" y="116"/>
                </a:lnTo>
                <a:lnTo>
                  <a:pt x="372" y="114"/>
                </a:lnTo>
                <a:lnTo>
                  <a:pt x="374" y="111"/>
                </a:lnTo>
                <a:lnTo>
                  <a:pt x="374" y="108"/>
                </a:lnTo>
                <a:lnTo>
                  <a:pt x="376" y="106"/>
                </a:lnTo>
                <a:lnTo>
                  <a:pt x="381" y="106"/>
                </a:lnTo>
                <a:lnTo>
                  <a:pt x="389" y="108"/>
                </a:lnTo>
                <a:lnTo>
                  <a:pt x="394" y="108"/>
                </a:lnTo>
                <a:lnTo>
                  <a:pt x="394" y="108"/>
                </a:lnTo>
                <a:lnTo>
                  <a:pt x="391" y="111"/>
                </a:lnTo>
                <a:lnTo>
                  <a:pt x="392" y="112"/>
                </a:lnTo>
                <a:lnTo>
                  <a:pt x="389" y="119"/>
                </a:lnTo>
                <a:lnTo>
                  <a:pt x="387" y="126"/>
                </a:lnTo>
                <a:lnTo>
                  <a:pt x="384" y="132"/>
                </a:lnTo>
                <a:lnTo>
                  <a:pt x="382" y="141"/>
                </a:lnTo>
                <a:lnTo>
                  <a:pt x="379" y="146"/>
                </a:lnTo>
                <a:lnTo>
                  <a:pt x="377" y="149"/>
                </a:lnTo>
                <a:lnTo>
                  <a:pt x="371" y="156"/>
                </a:lnTo>
                <a:lnTo>
                  <a:pt x="369" y="156"/>
                </a:lnTo>
                <a:lnTo>
                  <a:pt x="367" y="159"/>
                </a:lnTo>
                <a:lnTo>
                  <a:pt x="362" y="161"/>
                </a:lnTo>
                <a:lnTo>
                  <a:pt x="361" y="162"/>
                </a:lnTo>
                <a:lnTo>
                  <a:pt x="354" y="166"/>
                </a:lnTo>
                <a:lnTo>
                  <a:pt x="351" y="171"/>
                </a:lnTo>
                <a:lnTo>
                  <a:pt x="346" y="176"/>
                </a:lnTo>
                <a:lnTo>
                  <a:pt x="346" y="179"/>
                </a:lnTo>
                <a:lnTo>
                  <a:pt x="344" y="184"/>
                </a:lnTo>
                <a:lnTo>
                  <a:pt x="339" y="184"/>
                </a:lnTo>
                <a:lnTo>
                  <a:pt x="336" y="191"/>
                </a:lnTo>
                <a:lnTo>
                  <a:pt x="326" y="206"/>
                </a:lnTo>
                <a:lnTo>
                  <a:pt x="318" y="212"/>
                </a:lnTo>
                <a:lnTo>
                  <a:pt x="316" y="217"/>
                </a:lnTo>
                <a:lnTo>
                  <a:pt x="313" y="219"/>
                </a:lnTo>
                <a:lnTo>
                  <a:pt x="308" y="224"/>
                </a:lnTo>
                <a:lnTo>
                  <a:pt x="306" y="224"/>
                </a:lnTo>
                <a:lnTo>
                  <a:pt x="304" y="225"/>
                </a:lnTo>
                <a:lnTo>
                  <a:pt x="279" y="249"/>
                </a:lnTo>
                <a:lnTo>
                  <a:pt x="276" y="249"/>
                </a:lnTo>
                <a:lnTo>
                  <a:pt x="276" y="250"/>
                </a:lnTo>
                <a:lnTo>
                  <a:pt x="271" y="254"/>
                </a:lnTo>
                <a:lnTo>
                  <a:pt x="254" y="264"/>
                </a:lnTo>
                <a:lnTo>
                  <a:pt x="251" y="267"/>
                </a:lnTo>
                <a:lnTo>
                  <a:pt x="246" y="269"/>
                </a:lnTo>
                <a:lnTo>
                  <a:pt x="246" y="270"/>
                </a:lnTo>
                <a:lnTo>
                  <a:pt x="236" y="272"/>
                </a:lnTo>
                <a:lnTo>
                  <a:pt x="231" y="275"/>
                </a:lnTo>
                <a:lnTo>
                  <a:pt x="226" y="277"/>
                </a:lnTo>
                <a:lnTo>
                  <a:pt x="223" y="274"/>
                </a:lnTo>
                <a:lnTo>
                  <a:pt x="216" y="275"/>
                </a:lnTo>
                <a:lnTo>
                  <a:pt x="210" y="277"/>
                </a:lnTo>
                <a:lnTo>
                  <a:pt x="206" y="280"/>
                </a:lnTo>
                <a:lnTo>
                  <a:pt x="211" y="284"/>
                </a:lnTo>
                <a:lnTo>
                  <a:pt x="210" y="284"/>
                </a:lnTo>
                <a:lnTo>
                  <a:pt x="201" y="284"/>
                </a:lnTo>
                <a:lnTo>
                  <a:pt x="196" y="282"/>
                </a:lnTo>
                <a:lnTo>
                  <a:pt x="193" y="282"/>
                </a:lnTo>
                <a:lnTo>
                  <a:pt x="190" y="285"/>
                </a:lnTo>
                <a:lnTo>
                  <a:pt x="191" y="287"/>
                </a:lnTo>
                <a:lnTo>
                  <a:pt x="190" y="289"/>
                </a:lnTo>
                <a:lnTo>
                  <a:pt x="178" y="287"/>
                </a:lnTo>
                <a:lnTo>
                  <a:pt x="175" y="285"/>
                </a:lnTo>
                <a:lnTo>
                  <a:pt x="163" y="282"/>
                </a:lnTo>
                <a:lnTo>
                  <a:pt x="156" y="284"/>
                </a:lnTo>
                <a:lnTo>
                  <a:pt x="156" y="285"/>
                </a:lnTo>
                <a:lnTo>
                  <a:pt x="151" y="285"/>
                </a:lnTo>
                <a:lnTo>
                  <a:pt x="146" y="284"/>
                </a:lnTo>
                <a:lnTo>
                  <a:pt x="133" y="284"/>
                </a:lnTo>
                <a:lnTo>
                  <a:pt x="130" y="285"/>
                </a:lnTo>
                <a:lnTo>
                  <a:pt x="128" y="289"/>
                </a:lnTo>
                <a:lnTo>
                  <a:pt x="126" y="287"/>
                </a:lnTo>
                <a:lnTo>
                  <a:pt x="123" y="289"/>
                </a:lnTo>
                <a:lnTo>
                  <a:pt x="120" y="290"/>
                </a:lnTo>
                <a:lnTo>
                  <a:pt x="118" y="292"/>
                </a:lnTo>
                <a:lnTo>
                  <a:pt x="113" y="292"/>
                </a:lnTo>
                <a:lnTo>
                  <a:pt x="110" y="294"/>
                </a:lnTo>
                <a:lnTo>
                  <a:pt x="102" y="292"/>
                </a:lnTo>
                <a:lnTo>
                  <a:pt x="97" y="292"/>
                </a:lnTo>
                <a:lnTo>
                  <a:pt x="95" y="294"/>
                </a:lnTo>
                <a:lnTo>
                  <a:pt x="88" y="292"/>
                </a:lnTo>
                <a:lnTo>
                  <a:pt x="83" y="297"/>
                </a:lnTo>
                <a:lnTo>
                  <a:pt x="80" y="299"/>
                </a:lnTo>
                <a:lnTo>
                  <a:pt x="78" y="302"/>
                </a:lnTo>
                <a:lnTo>
                  <a:pt x="75" y="300"/>
                </a:lnTo>
                <a:lnTo>
                  <a:pt x="73" y="302"/>
                </a:lnTo>
                <a:lnTo>
                  <a:pt x="62" y="297"/>
                </a:lnTo>
                <a:lnTo>
                  <a:pt x="58" y="297"/>
                </a:lnTo>
                <a:lnTo>
                  <a:pt x="58" y="292"/>
                </a:lnTo>
                <a:lnTo>
                  <a:pt x="53" y="290"/>
                </a:lnTo>
                <a:lnTo>
                  <a:pt x="50" y="292"/>
                </a:lnTo>
                <a:lnTo>
                  <a:pt x="48" y="290"/>
                </a:lnTo>
                <a:lnTo>
                  <a:pt x="50" y="289"/>
                </a:lnTo>
                <a:lnTo>
                  <a:pt x="48" y="285"/>
                </a:lnTo>
                <a:lnTo>
                  <a:pt x="43" y="284"/>
                </a:lnTo>
                <a:lnTo>
                  <a:pt x="38" y="287"/>
                </a:lnTo>
                <a:lnTo>
                  <a:pt x="38" y="292"/>
                </a:lnTo>
                <a:lnTo>
                  <a:pt x="37" y="289"/>
                </a:lnTo>
                <a:lnTo>
                  <a:pt x="35" y="285"/>
                </a:lnTo>
                <a:lnTo>
                  <a:pt x="37" y="280"/>
                </a:lnTo>
                <a:lnTo>
                  <a:pt x="37" y="275"/>
                </a:lnTo>
                <a:lnTo>
                  <a:pt x="40" y="270"/>
                </a:lnTo>
                <a:lnTo>
                  <a:pt x="35" y="264"/>
                </a:lnTo>
                <a:lnTo>
                  <a:pt x="32" y="260"/>
                </a:lnTo>
                <a:lnTo>
                  <a:pt x="27" y="254"/>
                </a:lnTo>
                <a:lnTo>
                  <a:pt x="27" y="249"/>
                </a:lnTo>
                <a:lnTo>
                  <a:pt x="30" y="247"/>
                </a:lnTo>
                <a:lnTo>
                  <a:pt x="32" y="249"/>
                </a:lnTo>
                <a:lnTo>
                  <a:pt x="35" y="249"/>
                </a:lnTo>
                <a:lnTo>
                  <a:pt x="37" y="245"/>
                </a:lnTo>
                <a:lnTo>
                  <a:pt x="38" y="239"/>
                </a:lnTo>
                <a:lnTo>
                  <a:pt x="37" y="232"/>
                </a:lnTo>
                <a:lnTo>
                  <a:pt x="37" y="229"/>
                </a:lnTo>
                <a:lnTo>
                  <a:pt x="30" y="219"/>
                </a:lnTo>
                <a:lnTo>
                  <a:pt x="30" y="214"/>
                </a:lnTo>
                <a:lnTo>
                  <a:pt x="23" y="206"/>
                </a:lnTo>
                <a:lnTo>
                  <a:pt x="20" y="192"/>
                </a:lnTo>
                <a:lnTo>
                  <a:pt x="15" y="181"/>
                </a:lnTo>
                <a:lnTo>
                  <a:pt x="15" y="174"/>
                </a:lnTo>
                <a:lnTo>
                  <a:pt x="10" y="161"/>
                </a:lnTo>
                <a:lnTo>
                  <a:pt x="2" y="156"/>
                </a:lnTo>
                <a:lnTo>
                  <a:pt x="0" y="149"/>
                </a:lnTo>
                <a:lnTo>
                  <a:pt x="0" y="149"/>
                </a:lnTo>
                <a:lnTo>
                  <a:pt x="0" y="149"/>
                </a:lnTo>
                <a:close/>
                <a:moveTo>
                  <a:pt x="259" y="191"/>
                </a:moveTo>
                <a:lnTo>
                  <a:pt x="263" y="194"/>
                </a:lnTo>
                <a:lnTo>
                  <a:pt x="264" y="197"/>
                </a:lnTo>
                <a:lnTo>
                  <a:pt x="271" y="199"/>
                </a:lnTo>
                <a:lnTo>
                  <a:pt x="274" y="199"/>
                </a:lnTo>
                <a:lnTo>
                  <a:pt x="276" y="197"/>
                </a:lnTo>
                <a:lnTo>
                  <a:pt x="278" y="196"/>
                </a:lnTo>
                <a:lnTo>
                  <a:pt x="279" y="189"/>
                </a:lnTo>
                <a:lnTo>
                  <a:pt x="284" y="189"/>
                </a:lnTo>
                <a:lnTo>
                  <a:pt x="288" y="187"/>
                </a:lnTo>
                <a:lnTo>
                  <a:pt x="291" y="186"/>
                </a:lnTo>
                <a:lnTo>
                  <a:pt x="294" y="187"/>
                </a:lnTo>
                <a:lnTo>
                  <a:pt x="299" y="184"/>
                </a:lnTo>
                <a:lnTo>
                  <a:pt x="299" y="181"/>
                </a:lnTo>
                <a:lnTo>
                  <a:pt x="298" y="179"/>
                </a:lnTo>
                <a:lnTo>
                  <a:pt x="298" y="176"/>
                </a:lnTo>
                <a:lnTo>
                  <a:pt x="303" y="174"/>
                </a:lnTo>
                <a:lnTo>
                  <a:pt x="306" y="171"/>
                </a:lnTo>
                <a:lnTo>
                  <a:pt x="306" y="166"/>
                </a:lnTo>
                <a:lnTo>
                  <a:pt x="303" y="157"/>
                </a:lnTo>
                <a:lnTo>
                  <a:pt x="298" y="154"/>
                </a:lnTo>
                <a:lnTo>
                  <a:pt x="293" y="154"/>
                </a:lnTo>
                <a:lnTo>
                  <a:pt x="289" y="152"/>
                </a:lnTo>
                <a:lnTo>
                  <a:pt x="288" y="152"/>
                </a:lnTo>
                <a:lnTo>
                  <a:pt x="286" y="152"/>
                </a:lnTo>
                <a:lnTo>
                  <a:pt x="283" y="151"/>
                </a:lnTo>
                <a:lnTo>
                  <a:pt x="281" y="152"/>
                </a:lnTo>
                <a:lnTo>
                  <a:pt x="279" y="154"/>
                </a:lnTo>
                <a:lnTo>
                  <a:pt x="276" y="157"/>
                </a:lnTo>
                <a:lnTo>
                  <a:pt x="268" y="159"/>
                </a:lnTo>
                <a:lnTo>
                  <a:pt x="263" y="162"/>
                </a:lnTo>
                <a:lnTo>
                  <a:pt x="259" y="169"/>
                </a:lnTo>
                <a:lnTo>
                  <a:pt x="253" y="172"/>
                </a:lnTo>
                <a:lnTo>
                  <a:pt x="251" y="176"/>
                </a:lnTo>
                <a:lnTo>
                  <a:pt x="253" y="179"/>
                </a:lnTo>
                <a:lnTo>
                  <a:pt x="254" y="182"/>
                </a:lnTo>
                <a:lnTo>
                  <a:pt x="256" y="184"/>
                </a:lnTo>
                <a:lnTo>
                  <a:pt x="259" y="187"/>
                </a:lnTo>
                <a:lnTo>
                  <a:pt x="259" y="19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1" name="9Slide.vn 139">
            <a:extLst>
              <a:ext uri="{FF2B5EF4-FFF2-40B4-BE49-F238E27FC236}">
                <a16:creationId xmlns:a16="http://schemas.microsoft.com/office/drawing/2014/main" id="{A6D2B4DC-EF54-4026-A8AA-EE04E8AE0A99}"/>
              </a:ext>
            </a:extLst>
          </p:cNvPr>
          <p:cNvSpPr>
            <a:spLocks/>
          </p:cNvSpPr>
          <p:nvPr/>
        </p:nvSpPr>
        <p:spPr bwMode="auto">
          <a:xfrm>
            <a:off x="9403457" y="3763873"/>
            <a:ext cx="43411" cy="37410"/>
          </a:xfrm>
          <a:custGeom>
            <a:avLst/>
            <a:gdLst/>
            <a:ahLst/>
            <a:cxnLst>
              <a:cxn ang="0">
                <a:pos x="8" y="40"/>
              </a:cxn>
              <a:cxn ang="0">
                <a:pos x="8" y="36"/>
              </a:cxn>
              <a:cxn ang="0">
                <a:pos x="5" y="33"/>
              </a:cxn>
              <a:cxn ang="0">
                <a:pos x="3" y="31"/>
              </a:cxn>
              <a:cxn ang="0">
                <a:pos x="2" y="28"/>
              </a:cxn>
              <a:cxn ang="0">
                <a:pos x="0" y="25"/>
              </a:cxn>
              <a:cxn ang="0">
                <a:pos x="2" y="21"/>
              </a:cxn>
              <a:cxn ang="0">
                <a:pos x="8" y="18"/>
              </a:cxn>
              <a:cxn ang="0">
                <a:pos x="12" y="11"/>
              </a:cxn>
              <a:cxn ang="0">
                <a:pos x="17" y="8"/>
              </a:cxn>
              <a:cxn ang="0">
                <a:pos x="25" y="6"/>
              </a:cxn>
              <a:cxn ang="0">
                <a:pos x="28" y="3"/>
              </a:cxn>
              <a:cxn ang="0">
                <a:pos x="30" y="1"/>
              </a:cxn>
              <a:cxn ang="0">
                <a:pos x="32" y="0"/>
              </a:cxn>
              <a:cxn ang="0">
                <a:pos x="35" y="1"/>
              </a:cxn>
              <a:cxn ang="0">
                <a:pos x="37" y="1"/>
              </a:cxn>
              <a:cxn ang="0">
                <a:pos x="38" y="1"/>
              </a:cxn>
              <a:cxn ang="0">
                <a:pos x="42" y="3"/>
              </a:cxn>
              <a:cxn ang="0">
                <a:pos x="47" y="3"/>
              </a:cxn>
              <a:cxn ang="0">
                <a:pos x="52" y="6"/>
              </a:cxn>
              <a:cxn ang="0">
                <a:pos x="55" y="15"/>
              </a:cxn>
              <a:cxn ang="0">
                <a:pos x="55" y="20"/>
              </a:cxn>
              <a:cxn ang="0">
                <a:pos x="52" y="23"/>
              </a:cxn>
              <a:cxn ang="0">
                <a:pos x="47" y="25"/>
              </a:cxn>
              <a:cxn ang="0">
                <a:pos x="47" y="28"/>
              </a:cxn>
              <a:cxn ang="0">
                <a:pos x="48" y="30"/>
              </a:cxn>
              <a:cxn ang="0">
                <a:pos x="48" y="33"/>
              </a:cxn>
              <a:cxn ang="0">
                <a:pos x="43" y="36"/>
              </a:cxn>
              <a:cxn ang="0">
                <a:pos x="40" y="35"/>
              </a:cxn>
              <a:cxn ang="0">
                <a:pos x="37" y="36"/>
              </a:cxn>
              <a:cxn ang="0">
                <a:pos x="33" y="38"/>
              </a:cxn>
              <a:cxn ang="0">
                <a:pos x="28" y="38"/>
              </a:cxn>
              <a:cxn ang="0">
                <a:pos x="27" y="45"/>
              </a:cxn>
              <a:cxn ang="0">
                <a:pos x="25" y="46"/>
              </a:cxn>
              <a:cxn ang="0">
                <a:pos x="23" y="48"/>
              </a:cxn>
              <a:cxn ang="0">
                <a:pos x="20" y="48"/>
              </a:cxn>
              <a:cxn ang="0">
                <a:pos x="13" y="46"/>
              </a:cxn>
              <a:cxn ang="0">
                <a:pos x="12" y="43"/>
              </a:cxn>
              <a:cxn ang="0">
                <a:pos x="8" y="40"/>
              </a:cxn>
            </a:cxnLst>
            <a:rect l="0" t="0" r="r" b="b"/>
            <a:pathLst>
              <a:path w="55" h="48">
                <a:moveTo>
                  <a:pt x="8" y="40"/>
                </a:moveTo>
                <a:lnTo>
                  <a:pt x="8" y="36"/>
                </a:lnTo>
                <a:lnTo>
                  <a:pt x="5" y="33"/>
                </a:lnTo>
                <a:lnTo>
                  <a:pt x="3" y="31"/>
                </a:lnTo>
                <a:lnTo>
                  <a:pt x="2" y="28"/>
                </a:lnTo>
                <a:lnTo>
                  <a:pt x="0" y="25"/>
                </a:lnTo>
                <a:lnTo>
                  <a:pt x="2" y="21"/>
                </a:lnTo>
                <a:lnTo>
                  <a:pt x="8" y="18"/>
                </a:lnTo>
                <a:lnTo>
                  <a:pt x="12" y="11"/>
                </a:lnTo>
                <a:lnTo>
                  <a:pt x="17" y="8"/>
                </a:lnTo>
                <a:lnTo>
                  <a:pt x="25" y="6"/>
                </a:lnTo>
                <a:lnTo>
                  <a:pt x="28" y="3"/>
                </a:lnTo>
                <a:lnTo>
                  <a:pt x="30" y="1"/>
                </a:lnTo>
                <a:lnTo>
                  <a:pt x="32" y="0"/>
                </a:lnTo>
                <a:lnTo>
                  <a:pt x="35" y="1"/>
                </a:lnTo>
                <a:lnTo>
                  <a:pt x="37" y="1"/>
                </a:lnTo>
                <a:lnTo>
                  <a:pt x="38" y="1"/>
                </a:lnTo>
                <a:lnTo>
                  <a:pt x="42" y="3"/>
                </a:lnTo>
                <a:lnTo>
                  <a:pt x="47" y="3"/>
                </a:lnTo>
                <a:lnTo>
                  <a:pt x="52" y="6"/>
                </a:lnTo>
                <a:lnTo>
                  <a:pt x="55" y="15"/>
                </a:lnTo>
                <a:lnTo>
                  <a:pt x="55" y="20"/>
                </a:lnTo>
                <a:lnTo>
                  <a:pt x="52" y="23"/>
                </a:lnTo>
                <a:lnTo>
                  <a:pt x="47" y="25"/>
                </a:lnTo>
                <a:lnTo>
                  <a:pt x="47" y="28"/>
                </a:lnTo>
                <a:lnTo>
                  <a:pt x="48" y="30"/>
                </a:lnTo>
                <a:lnTo>
                  <a:pt x="48" y="33"/>
                </a:lnTo>
                <a:lnTo>
                  <a:pt x="43" y="36"/>
                </a:lnTo>
                <a:lnTo>
                  <a:pt x="40" y="35"/>
                </a:lnTo>
                <a:lnTo>
                  <a:pt x="37" y="36"/>
                </a:lnTo>
                <a:lnTo>
                  <a:pt x="33" y="38"/>
                </a:lnTo>
                <a:lnTo>
                  <a:pt x="28" y="38"/>
                </a:lnTo>
                <a:lnTo>
                  <a:pt x="27" y="45"/>
                </a:lnTo>
                <a:lnTo>
                  <a:pt x="25" y="46"/>
                </a:lnTo>
                <a:lnTo>
                  <a:pt x="23" y="48"/>
                </a:lnTo>
                <a:lnTo>
                  <a:pt x="20" y="48"/>
                </a:lnTo>
                <a:lnTo>
                  <a:pt x="13" y="46"/>
                </a:lnTo>
                <a:lnTo>
                  <a:pt x="12" y="43"/>
                </a:lnTo>
                <a:lnTo>
                  <a:pt x="8" y="4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2" name="9Slide.vn 140">
            <a:extLst>
              <a:ext uri="{FF2B5EF4-FFF2-40B4-BE49-F238E27FC236}">
                <a16:creationId xmlns:a16="http://schemas.microsoft.com/office/drawing/2014/main" id="{14D326F1-B483-4456-B03C-5CD1BC9DCF65}"/>
              </a:ext>
            </a:extLst>
          </p:cNvPr>
          <p:cNvSpPr>
            <a:spLocks noEditPoints="1"/>
          </p:cNvSpPr>
          <p:nvPr/>
        </p:nvSpPr>
        <p:spPr bwMode="auto">
          <a:xfrm>
            <a:off x="11065959" y="3445884"/>
            <a:ext cx="791055" cy="743533"/>
          </a:xfrm>
          <a:custGeom>
            <a:avLst/>
            <a:gdLst/>
            <a:ahLst/>
            <a:cxnLst>
              <a:cxn ang="0">
                <a:pos x="975" y="400"/>
              </a:cxn>
              <a:cxn ang="0">
                <a:pos x="839" y="199"/>
              </a:cxn>
              <a:cxn ang="0">
                <a:pos x="679" y="170"/>
              </a:cxn>
              <a:cxn ang="0">
                <a:pos x="621" y="138"/>
              </a:cxn>
              <a:cxn ang="0">
                <a:pos x="616" y="90"/>
              </a:cxn>
              <a:cxn ang="0">
                <a:pos x="610" y="33"/>
              </a:cxn>
              <a:cxn ang="0">
                <a:pos x="583" y="47"/>
              </a:cxn>
              <a:cxn ang="0">
                <a:pos x="493" y="33"/>
              </a:cxn>
              <a:cxn ang="0">
                <a:pos x="465" y="38"/>
              </a:cxn>
              <a:cxn ang="0">
                <a:pos x="309" y="130"/>
              </a:cxn>
              <a:cxn ang="0">
                <a:pos x="3" y="369"/>
              </a:cxn>
              <a:cxn ang="0">
                <a:pos x="535" y="683"/>
              </a:cxn>
              <a:cxn ang="0">
                <a:pos x="723" y="789"/>
              </a:cxn>
              <a:cxn ang="0">
                <a:pos x="661" y="839"/>
              </a:cxn>
              <a:cxn ang="0">
                <a:pos x="744" y="839"/>
              </a:cxn>
              <a:cxn ang="0">
                <a:pos x="741" y="852"/>
              </a:cxn>
              <a:cxn ang="0">
                <a:pos x="661" y="942"/>
              </a:cxn>
              <a:cxn ang="0">
                <a:pos x="655" y="856"/>
              </a:cxn>
              <a:cxn ang="0">
                <a:pos x="728" y="862"/>
              </a:cxn>
              <a:cxn ang="0">
                <a:pos x="718" y="920"/>
              </a:cxn>
              <a:cxn ang="0">
                <a:pos x="686" y="937"/>
              </a:cxn>
              <a:cxn ang="0">
                <a:pos x="38" y="626"/>
              </a:cxn>
              <a:cxn ang="0">
                <a:pos x="113" y="615"/>
              </a:cxn>
              <a:cxn ang="0">
                <a:pos x="203" y="606"/>
              </a:cxn>
              <a:cxn ang="0">
                <a:pos x="317" y="560"/>
              </a:cxn>
              <a:cxn ang="0">
                <a:pos x="457" y="565"/>
              </a:cxn>
              <a:cxn ang="0">
                <a:pos x="490" y="635"/>
              </a:cxn>
              <a:cxn ang="0">
                <a:pos x="548" y="601"/>
              </a:cxn>
              <a:cxn ang="0">
                <a:pos x="523" y="658"/>
              </a:cxn>
              <a:cxn ang="0">
                <a:pos x="578" y="666"/>
              </a:cxn>
              <a:cxn ang="0">
                <a:pos x="606" y="759"/>
              </a:cxn>
              <a:cxn ang="0">
                <a:pos x="686" y="766"/>
              </a:cxn>
              <a:cxn ang="0">
                <a:pos x="718" y="801"/>
              </a:cxn>
              <a:cxn ang="0">
                <a:pos x="802" y="762"/>
              </a:cxn>
              <a:cxn ang="0">
                <a:pos x="876" y="640"/>
              </a:cxn>
              <a:cxn ang="0">
                <a:pos x="942" y="562"/>
              </a:cxn>
              <a:cxn ang="0">
                <a:pos x="969" y="434"/>
              </a:cxn>
              <a:cxn ang="0">
                <a:pos x="942" y="347"/>
              </a:cxn>
              <a:cxn ang="0">
                <a:pos x="914" y="312"/>
              </a:cxn>
              <a:cxn ang="0">
                <a:pos x="879" y="243"/>
              </a:cxn>
              <a:cxn ang="0">
                <a:pos x="836" y="196"/>
              </a:cxn>
              <a:cxn ang="0">
                <a:pos x="806" y="98"/>
              </a:cxn>
              <a:cxn ang="0">
                <a:pos x="769" y="42"/>
              </a:cxn>
              <a:cxn ang="0">
                <a:pos x="739" y="73"/>
              </a:cxn>
              <a:cxn ang="0">
                <a:pos x="693" y="188"/>
              </a:cxn>
              <a:cxn ang="0">
                <a:pos x="608" y="138"/>
              </a:cxn>
              <a:cxn ang="0">
                <a:pos x="608" y="76"/>
              </a:cxn>
              <a:cxn ang="0">
                <a:pos x="600" y="50"/>
              </a:cxn>
              <a:cxn ang="0">
                <a:pos x="557" y="42"/>
              </a:cxn>
              <a:cxn ang="0">
                <a:pos x="513" y="32"/>
              </a:cxn>
              <a:cxn ang="0">
                <a:pos x="470" y="63"/>
              </a:cxn>
              <a:cxn ang="0">
                <a:pos x="440" y="110"/>
              </a:cxn>
              <a:cxn ang="0">
                <a:pos x="405" y="115"/>
              </a:cxn>
              <a:cxn ang="0">
                <a:pos x="376" y="90"/>
              </a:cxn>
              <a:cxn ang="0">
                <a:pos x="341" y="103"/>
              </a:cxn>
              <a:cxn ang="0">
                <a:pos x="316" y="143"/>
              </a:cxn>
              <a:cxn ang="0">
                <a:pos x="294" y="166"/>
              </a:cxn>
              <a:cxn ang="0">
                <a:pos x="254" y="191"/>
              </a:cxn>
              <a:cxn ang="0">
                <a:pos x="140" y="248"/>
              </a:cxn>
              <a:cxn ang="0">
                <a:pos x="47" y="279"/>
              </a:cxn>
              <a:cxn ang="0">
                <a:pos x="22" y="390"/>
              </a:cxn>
              <a:cxn ang="0">
                <a:pos x="33" y="482"/>
              </a:cxn>
            </a:cxnLst>
            <a:rect l="0" t="0" r="r" b="b"/>
            <a:pathLst>
              <a:path w="985" h="955">
                <a:moveTo>
                  <a:pt x="974" y="455"/>
                </a:moveTo>
                <a:lnTo>
                  <a:pt x="975" y="449"/>
                </a:lnTo>
                <a:lnTo>
                  <a:pt x="977" y="452"/>
                </a:lnTo>
                <a:lnTo>
                  <a:pt x="974" y="455"/>
                </a:lnTo>
                <a:lnTo>
                  <a:pt x="974" y="455"/>
                </a:lnTo>
                <a:close/>
                <a:moveTo>
                  <a:pt x="975" y="400"/>
                </a:moveTo>
                <a:lnTo>
                  <a:pt x="974" y="394"/>
                </a:lnTo>
                <a:lnTo>
                  <a:pt x="974" y="390"/>
                </a:lnTo>
                <a:lnTo>
                  <a:pt x="975" y="385"/>
                </a:lnTo>
                <a:lnTo>
                  <a:pt x="978" y="382"/>
                </a:lnTo>
                <a:lnTo>
                  <a:pt x="982" y="377"/>
                </a:lnTo>
                <a:lnTo>
                  <a:pt x="980" y="374"/>
                </a:lnTo>
                <a:lnTo>
                  <a:pt x="982" y="370"/>
                </a:lnTo>
                <a:lnTo>
                  <a:pt x="983" y="370"/>
                </a:lnTo>
                <a:lnTo>
                  <a:pt x="985" y="375"/>
                </a:lnTo>
                <a:lnTo>
                  <a:pt x="983" y="382"/>
                </a:lnTo>
                <a:lnTo>
                  <a:pt x="978" y="389"/>
                </a:lnTo>
                <a:lnTo>
                  <a:pt x="977" y="397"/>
                </a:lnTo>
                <a:lnTo>
                  <a:pt x="978" y="402"/>
                </a:lnTo>
                <a:lnTo>
                  <a:pt x="975" y="400"/>
                </a:lnTo>
                <a:lnTo>
                  <a:pt x="975" y="400"/>
                </a:lnTo>
                <a:close/>
                <a:moveTo>
                  <a:pt x="935" y="336"/>
                </a:moveTo>
                <a:lnTo>
                  <a:pt x="939" y="342"/>
                </a:lnTo>
                <a:lnTo>
                  <a:pt x="942" y="346"/>
                </a:lnTo>
                <a:lnTo>
                  <a:pt x="944" y="342"/>
                </a:lnTo>
                <a:lnTo>
                  <a:pt x="940" y="339"/>
                </a:lnTo>
                <a:lnTo>
                  <a:pt x="942" y="337"/>
                </a:lnTo>
                <a:lnTo>
                  <a:pt x="939" y="336"/>
                </a:lnTo>
                <a:lnTo>
                  <a:pt x="935" y="336"/>
                </a:lnTo>
                <a:lnTo>
                  <a:pt x="935" y="336"/>
                </a:lnTo>
                <a:lnTo>
                  <a:pt x="935" y="336"/>
                </a:lnTo>
                <a:close/>
                <a:moveTo>
                  <a:pt x="929" y="306"/>
                </a:moveTo>
                <a:lnTo>
                  <a:pt x="929" y="302"/>
                </a:lnTo>
                <a:lnTo>
                  <a:pt x="927" y="304"/>
                </a:lnTo>
                <a:lnTo>
                  <a:pt x="929" y="306"/>
                </a:lnTo>
                <a:lnTo>
                  <a:pt x="929" y="306"/>
                </a:lnTo>
                <a:close/>
                <a:moveTo>
                  <a:pt x="837" y="208"/>
                </a:moveTo>
                <a:lnTo>
                  <a:pt x="839" y="204"/>
                </a:lnTo>
                <a:lnTo>
                  <a:pt x="834" y="201"/>
                </a:lnTo>
                <a:lnTo>
                  <a:pt x="839" y="199"/>
                </a:lnTo>
                <a:lnTo>
                  <a:pt x="841" y="199"/>
                </a:lnTo>
                <a:lnTo>
                  <a:pt x="841" y="206"/>
                </a:lnTo>
                <a:lnTo>
                  <a:pt x="839" y="211"/>
                </a:lnTo>
                <a:lnTo>
                  <a:pt x="837" y="208"/>
                </a:lnTo>
                <a:lnTo>
                  <a:pt x="837" y="208"/>
                </a:lnTo>
                <a:close/>
                <a:moveTo>
                  <a:pt x="758" y="0"/>
                </a:moveTo>
                <a:lnTo>
                  <a:pt x="759" y="3"/>
                </a:lnTo>
                <a:lnTo>
                  <a:pt x="761" y="0"/>
                </a:lnTo>
                <a:lnTo>
                  <a:pt x="758" y="0"/>
                </a:lnTo>
                <a:lnTo>
                  <a:pt x="758" y="0"/>
                </a:lnTo>
                <a:close/>
                <a:moveTo>
                  <a:pt x="754" y="12"/>
                </a:moveTo>
                <a:lnTo>
                  <a:pt x="754" y="17"/>
                </a:lnTo>
                <a:lnTo>
                  <a:pt x="756" y="15"/>
                </a:lnTo>
                <a:lnTo>
                  <a:pt x="759" y="15"/>
                </a:lnTo>
                <a:lnTo>
                  <a:pt x="758" y="12"/>
                </a:lnTo>
                <a:lnTo>
                  <a:pt x="754" y="12"/>
                </a:lnTo>
                <a:lnTo>
                  <a:pt x="754" y="12"/>
                </a:lnTo>
                <a:close/>
                <a:moveTo>
                  <a:pt x="676" y="170"/>
                </a:moveTo>
                <a:lnTo>
                  <a:pt x="678" y="171"/>
                </a:lnTo>
                <a:lnTo>
                  <a:pt x="679" y="170"/>
                </a:lnTo>
                <a:lnTo>
                  <a:pt x="679" y="168"/>
                </a:lnTo>
                <a:lnTo>
                  <a:pt x="676" y="170"/>
                </a:lnTo>
                <a:lnTo>
                  <a:pt x="676" y="170"/>
                </a:lnTo>
                <a:close/>
                <a:moveTo>
                  <a:pt x="670" y="160"/>
                </a:moveTo>
                <a:lnTo>
                  <a:pt x="673" y="161"/>
                </a:lnTo>
                <a:lnTo>
                  <a:pt x="675" y="161"/>
                </a:lnTo>
                <a:lnTo>
                  <a:pt x="678" y="158"/>
                </a:lnTo>
                <a:lnTo>
                  <a:pt x="683" y="156"/>
                </a:lnTo>
                <a:lnTo>
                  <a:pt x="683" y="155"/>
                </a:lnTo>
                <a:lnTo>
                  <a:pt x="678" y="155"/>
                </a:lnTo>
                <a:lnTo>
                  <a:pt x="671" y="156"/>
                </a:lnTo>
                <a:lnTo>
                  <a:pt x="671" y="156"/>
                </a:lnTo>
                <a:lnTo>
                  <a:pt x="670" y="160"/>
                </a:lnTo>
                <a:lnTo>
                  <a:pt x="670" y="160"/>
                </a:lnTo>
                <a:close/>
                <a:moveTo>
                  <a:pt x="621" y="138"/>
                </a:moveTo>
                <a:lnTo>
                  <a:pt x="620" y="136"/>
                </a:lnTo>
                <a:lnTo>
                  <a:pt x="620" y="133"/>
                </a:lnTo>
                <a:lnTo>
                  <a:pt x="623" y="136"/>
                </a:lnTo>
                <a:lnTo>
                  <a:pt x="621" y="138"/>
                </a:lnTo>
                <a:lnTo>
                  <a:pt x="621" y="138"/>
                </a:lnTo>
                <a:close/>
                <a:moveTo>
                  <a:pt x="605" y="91"/>
                </a:moveTo>
                <a:lnTo>
                  <a:pt x="605" y="90"/>
                </a:lnTo>
                <a:lnTo>
                  <a:pt x="603" y="90"/>
                </a:lnTo>
                <a:lnTo>
                  <a:pt x="603" y="88"/>
                </a:lnTo>
                <a:lnTo>
                  <a:pt x="605" y="86"/>
                </a:lnTo>
                <a:lnTo>
                  <a:pt x="608" y="88"/>
                </a:lnTo>
                <a:lnTo>
                  <a:pt x="605" y="91"/>
                </a:lnTo>
                <a:lnTo>
                  <a:pt x="605" y="91"/>
                </a:lnTo>
                <a:close/>
                <a:moveTo>
                  <a:pt x="611" y="96"/>
                </a:moveTo>
                <a:lnTo>
                  <a:pt x="608" y="98"/>
                </a:lnTo>
                <a:lnTo>
                  <a:pt x="610" y="100"/>
                </a:lnTo>
                <a:lnTo>
                  <a:pt x="615" y="98"/>
                </a:lnTo>
                <a:lnTo>
                  <a:pt x="621" y="98"/>
                </a:lnTo>
                <a:lnTo>
                  <a:pt x="621" y="95"/>
                </a:lnTo>
                <a:lnTo>
                  <a:pt x="620" y="95"/>
                </a:lnTo>
                <a:lnTo>
                  <a:pt x="618" y="95"/>
                </a:lnTo>
                <a:lnTo>
                  <a:pt x="618" y="93"/>
                </a:lnTo>
                <a:lnTo>
                  <a:pt x="621" y="90"/>
                </a:lnTo>
                <a:lnTo>
                  <a:pt x="621" y="90"/>
                </a:lnTo>
                <a:lnTo>
                  <a:pt x="616" y="90"/>
                </a:lnTo>
                <a:lnTo>
                  <a:pt x="616" y="86"/>
                </a:lnTo>
                <a:lnTo>
                  <a:pt x="613" y="88"/>
                </a:lnTo>
                <a:lnTo>
                  <a:pt x="613" y="90"/>
                </a:lnTo>
                <a:lnTo>
                  <a:pt x="610" y="90"/>
                </a:lnTo>
                <a:lnTo>
                  <a:pt x="610" y="91"/>
                </a:lnTo>
                <a:lnTo>
                  <a:pt x="610" y="91"/>
                </a:lnTo>
                <a:lnTo>
                  <a:pt x="611" y="96"/>
                </a:lnTo>
                <a:lnTo>
                  <a:pt x="611" y="96"/>
                </a:lnTo>
                <a:close/>
                <a:moveTo>
                  <a:pt x="615" y="30"/>
                </a:moveTo>
                <a:lnTo>
                  <a:pt x="618" y="32"/>
                </a:lnTo>
                <a:lnTo>
                  <a:pt x="618" y="28"/>
                </a:lnTo>
                <a:lnTo>
                  <a:pt x="623" y="25"/>
                </a:lnTo>
                <a:lnTo>
                  <a:pt x="621" y="22"/>
                </a:lnTo>
                <a:lnTo>
                  <a:pt x="616" y="27"/>
                </a:lnTo>
                <a:lnTo>
                  <a:pt x="615" y="30"/>
                </a:lnTo>
                <a:lnTo>
                  <a:pt x="615" y="30"/>
                </a:lnTo>
                <a:close/>
                <a:moveTo>
                  <a:pt x="610" y="33"/>
                </a:moveTo>
                <a:lnTo>
                  <a:pt x="611" y="35"/>
                </a:lnTo>
                <a:lnTo>
                  <a:pt x="611" y="32"/>
                </a:lnTo>
                <a:lnTo>
                  <a:pt x="610" y="33"/>
                </a:lnTo>
                <a:lnTo>
                  <a:pt x="610" y="33"/>
                </a:lnTo>
                <a:close/>
                <a:moveTo>
                  <a:pt x="605" y="35"/>
                </a:moveTo>
                <a:lnTo>
                  <a:pt x="606" y="37"/>
                </a:lnTo>
                <a:lnTo>
                  <a:pt x="608" y="35"/>
                </a:lnTo>
                <a:lnTo>
                  <a:pt x="605" y="35"/>
                </a:lnTo>
                <a:lnTo>
                  <a:pt x="605" y="35"/>
                </a:lnTo>
                <a:close/>
                <a:moveTo>
                  <a:pt x="596" y="38"/>
                </a:moveTo>
                <a:lnTo>
                  <a:pt x="600" y="40"/>
                </a:lnTo>
                <a:lnTo>
                  <a:pt x="600" y="37"/>
                </a:lnTo>
                <a:lnTo>
                  <a:pt x="596" y="38"/>
                </a:lnTo>
                <a:lnTo>
                  <a:pt x="596" y="38"/>
                </a:lnTo>
                <a:close/>
                <a:moveTo>
                  <a:pt x="591" y="45"/>
                </a:moveTo>
                <a:lnTo>
                  <a:pt x="590" y="43"/>
                </a:lnTo>
                <a:lnTo>
                  <a:pt x="595" y="40"/>
                </a:lnTo>
                <a:lnTo>
                  <a:pt x="598" y="40"/>
                </a:lnTo>
                <a:lnTo>
                  <a:pt x="598" y="43"/>
                </a:lnTo>
                <a:lnTo>
                  <a:pt x="593" y="43"/>
                </a:lnTo>
                <a:lnTo>
                  <a:pt x="591" y="45"/>
                </a:lnTo>
                <a:lnTo>
                  <a:pt x="591" y="45"/>
                </a:lnTo>
                <a:close/>
                <a:moveTo>
                  <a:pt x="583" y="47"/>
                </a:moveTo>
                <a:lnTo>
                  <a:pt x="585" y="48"/>
                </a:lnTo>
                <a:lnTo>
                  <a:pt x="590" y="47"/>
                </a:lnTo>
                <a:lnTo>
                  <a:pt x="588" y="45"/>
                </a:lnTo>
                <a:lnTo>
                  <a:pt x="583" y="47"/>
                </a:lnTo>
                <a:lnTo>
                  <a:pt x="583" y="47"/>
                </a:lnTo>
                <a:close/>
                <a:moveTo>
                  <a:pt x="522" y="30"/>
                </a:moveTo>
                <a:lnTo>
                  <a:pt x="518" y="25"/>
                </a:lnTo>
                <a:lnTo>
                  <a:pt x="520" y="22"/>
                </a:lnTo>
                <a:lnTo>
                  <a:pt x="523" y="22"/>
                </a:lnTo>
                <a:lnTo>
                  <a:pt x="522" y="25"/>
                </a:lnTo>
                <a:lnTo>
                  <a:pt x="522" y="30"/>
                </a:lnTo>
                <a:lnTo>
                  <a:pt x="522" y="30"/>
                </a:lnTo>
                <a:close/>
                <a:moveTo>
                  <a:pt x="469" y="27"/>
                </a:moveTo>
                <a:lnTo>
                  <a:pt x="469" y="32"/>
                </a:lnTo>
                <a:lnTo>
                  <a:pt x="472" y="37"/>
                </a:lnTo>
                <a:lnTo>
                  <a:pt x="475" y="40"/>
                </a:lnTo>
                <a:lnTo>
                  <a:pt x="482" y="43"/>
                </a:lnTo>
                <a:lnTo>
                  <a:pt x="490" y="35"/>
                </a:lnTo>
                <a:lnTo>
                  <a:pt x="493" y="35"/>
                </a:lnTo>
                <a:lnTo>
                  <a:pt x="493" y="33"/>
                </a:lnTo>
                <a:lnTo>
                  <a:pt x="495" y="32"/>
                </a:lnTo>
                <a:lnTo>
                  <a:pt x="493" y="30"/>
                </a:lnTo>
                <a:lnTo>
                  <a:pt x="492" y="27"/>
                </a:lnTo>
                <a:lnTo>
                  <a:pt x="490" y="27"/>
                </a:lnTo>
                <a:lnTo>
                  <a:pt x="487" y="28"/>
                </a:lnTo>
                <a:lnTo>
                  <a:pt x="480" y="28"/>
                </a:lnTo>
                <a:lnTo>
                  <a:pt x="479" y="32"/>
                </a:lnTo>
                <a:lnTo>
                  <a:pt x="475" y="30"/>
                </a:lnTo>
                <a:lnTo>
                  <a:pt x="474" y="28"/>
                </a:lnTo>
                <a:lnTo>
                  <a:pt x="472" y="28"/>
                </a:lnTo>
                <a:lnTo>
                  <a:pt x="469" y="25"/>
                </a:lnTo>
                <a:lnTo>
                  <a:pt x="467" y="25"/>
                </a:lnTo>
                <a:lnTo>
                  <a:pt x="469" y="27"/>
                </a:lnTo>
                <a:lnTo>
                  <a:pt x="469" y="27"/>
                </a:lnTo>
                <a:close/>
                <a:moveTo>
                  <a:pt x="465" y="28"/>
                </a:moveTo>
                <a:lnTo>
                  <a:pt x="469" y="37"/>
                </a:lnTo>
                <a:lnTo>
                  <a:pt x="472" y="37"/>
                </a:lnTo>
                <a:lnTo>
                  <a:pt x="474" y="38"/>
                </a:lnTo>
                <a:lnTo>
                  <a:pt x="467" y="38"/>
                </a:lnTo>
                <a:lnTo>
                  <a:pt x="465" y="38"/>
                </a:lnTo>
                <a:lnTo>
                  <a:pt x="460" y="37"/>
                </a:lnTo>
                <a:lnTo>
                  <a:pt x="460" y="33"/>
                </a:lnTo>
                <a:lnTo>
                  <a:pt x="462" y="33"/>
                </a:lnTo>
                <a:lnTo>
                  <a:pt x="464" y="35"/>
                </a:lnTo>
                <a:lnTo>
                  <a:pt x="464" y="33"/>
                </a:lnTo>
                <a:lnTo>
                  <a:pt x="464" y="33"/>
                </a:lnTo>
                <a:lnTo>
                  <a:pt x="464" y="30"/>
                </a:lnTo>
                <a:lnTo>
                  <a:pt x="462" y="30"/>
                </a:lnTo>
                <a:lnTo>
                  <a:pt x="465" y="28"/>
                </a:lnTo>
                <a:lnTo>
                  <a:pt x="465" y="28"/>
                </a:lnTo>
                <a:close/>
                <a:moveTo>
                  <a:pt x="311" y="123"/>
                </a:moveTo>
                <a:lnTo>
                  <a:pt x="312" y="125"/>
                </a:lnTo>
                <a:lnTo>
                  <a:pt x="317" y="125"/>
                </a:lnTo>
                <a:lnTo>
                  <a:pt x="314" y="120"/>
                </a:lnTo>
                <a:lnTo>
                  <a:pt x="314" y="120"/>
                </a:lnTo>
                <a:lnTo>
                  <a:pt x="311" y="123"/>
                </a:lnTo>
                <a:lnTo>
                  <a:pt x="311" y="123"/>
                </a:lnTo>
                <a:close/>
                <a:moveTo>
                  <a:pt x="312" y="138"/>
                </a:moveTo>
                <a:lnTo>
                  <a:pt x="312" y="133"/>
                </a:lnTo>
                <a:lnTo>
                  <a:pt x="309" y="130"/>
                </a:lnTo>
                <a:lnTo>
                  <a:pt x="311" y="136"/>
                </a:lnTo>
                <a:lnTo>
                  <a:pt x="312" y="138"/>
                </a:lnTo>
                <a:lnTo>
                  <a:pt x="312" y="138"/>
                </a:lnTo>
                <a:close/>
                <a:moveTo>
                  <a:pt x="332" y="105"/>
                </a:moveTo>
                <a:lnTo>
                  <a:pt x="331" y="105"/>
                </a:lnTo>
                <a:lnTo>
                  <a:pt x="331" y="103"/>
                </a:lnTo>
                <a:lnTo>
                  <a:pt x="334" y="103"/>
                </a:lnTo>
                <a:lnTo>
                  <a:pt x="332" y="105"/>
                </a:lnTo>
                <a:lnTo>
                  <a:pt x="332" y="105"/>
                </a:lnTo>
                <a:close/>
                <a:moveTo>
                  <a:pt x="77" y="256"/>
                </a:moveTo>
                <a:lnTo>
                  <a:pt x="75" y="254"/>
                </a:lnTo>
                <a:lnTo>
                  <a:pt x="80" y="248"/>
                </a:lnTo>
                <a:lnTo>
                  <a:pt x="78" y="253"/>
                </a:lnTo>
                <a:lnTo>
                  <a:pt x="77" y="256"/>
                </a:lnTo>
                <a:lnTo>
                  <a:pt x="77" y="256"/>
                </a:lnTo>
                <a:close/>
                <a:moveTo>
                  <a:pt x="3" y="369"/>
                </a:moveTo>
                <a:lnTo>
                  <a:pt x="5" y="361"/>
                </a:lnTo>
                <a:lnTo>
                  <a:pt x="7" y="366"/>
                </a:lnTo>
                <a:lnTo>
                  <a:pt x="7" y="366"/>
                </a:lnTo>
                <a:lnTo>
                  <a:pt x="3" y="369"/>
                </a:lnTo>
                <a:lnTo>
                  <a:pt x="3" y="369"/>
                </a:lnTo>
                <a:close/>
                <a:moveTo>
                  <a:pt x="3" y="387"/>
                </a:moveTo>
                <a:lnTo>
                  <a:pt x="0" y="377"/>
                </a:lnTo>
                <a:lnTo>
                  <a:pt x="3" y="372"/>
                </a:lnTo>
                <a:lnTo>
                  <a:pt x="5" y="380"/>
                </a:lnTo>
                <a:lnTo>
                  <a:pt x="3" y="387"/>
                </a:lnTo>
                <a:lnTo>
                  <a:pt x="3" y="387"/>
                </a:lnTo>
                <a:close/>
                <a:moveTo>
                  <a:pt x="540" y="671"/>
                </a:moveTo>
                <a:lnTo>
                  <a:pt x="540" y="674"/>
                </a:lnTo>
                <a:lnTo>
                  <a:pt x="540" y="676"/>
                </a:lnTo>
                <a:lnTo>
                  <a:pt x="543" y="676"/>
                </a:lnTo>
                <a:lnTo>
                  <a:pt x="542" y="678"/>
                </a:lnTo>
                <a:lnTo>
                  <a:pt x="547" y="678"/>
                </a:lnTo>
                <a:lnTo>
                  <a:pt x="548" y="676"/>
                </a:lnTo>
                <a:lnTo>
                  <a:pt x="552" y="678"/>
                </a:lnTo>
                <a:lnTo>
                  <a:pt x="548" y="681"/>
                </a:lnTo>
                <a:lnTo>
                  <a:pt x="540" y="679"/>
                </a:lnTo>
                <a:lnTo>
                  <a:pt x="538" y="681"/>
                </a:lnTo>
                <a:lnTo>
                  <a:pt x="537" y="683"/>
                </a:lnTo>
                <a:lnTo>
                  <a:pt x="535" y="683"/>
                </a:lnTo>
                <a:lnTo>
                  <a:pt x="533" y="683"/>
                </a:lnTo>
                <a:lnTo>
                  <a:pt x="532" y="681"/>
                </a:lnTo>
                <a:lnTo>
                  <a:pt x="528" y="683"/>
                </a:lnTo>
                <a:lnTo>
                  <a:pt x="523" y="681"/>
                </a:lnTo>
                <a:lnTo>
                  <a:pt x="522" y="681"/>
                </a:lnTo>
                <a:lnTo>
                  <a:pt x="517" y="681"/>
                </a:lnTo>
                <a:lnTo>
                  <a:pt x="513" y="679"/>
                </a:lnTo>
                <a:lnTo>
                  <a:pt x="513" y="678"/>
                </a:lnTo>
                <a:lnTo>
                  <a:pt x="520" y="674"/>
                </a:lnTo>
                <a:lnTo>
                  <a:pt x="532" y="671"/>
                </a:lnTo>
                <a:lnTo>
                  <a:pt x="537" y="671"/>
                </a:lnTo>
                <a:lnTo>
                  <a:pt x="540" y="671"/>
                </a:lnTo>
                <a:lnTo>
                  <a:pt x="540" y="671"/>
                </a:lnTo>
                <a:close/>
                <a:moveTo>
                  <a:pt x="698" y="774"/>
                </a:moveTo>
                <a:lnTo>
                  <a:pt x="701" y="774"/>
                </a:lnTo>
                <a:lnTo>
                  <a:pt x="703" y="776"/>
                </a:lnTo>
                <a:lnTo>
                  <a:pt x="701" y="777"/>
                </a:lnTo>
                <a:lnTo>
                  <a:pt x="698" y="774"/>
                </a:lnTo>
                <a:lnTo>
                  <a:pt x="698" y="774"/>
                </a:lnTo>
                <a:close/>
                <a:moveTo>
                  <a:pt x="723" y="789"/>
                </a:moveTo>
                <a:lnTo>
                  <a:pt x="726" y="791"/>
                </a:lnTo>
                <a:lnTo>
                  <a:pt x="728" y="789"/>
                </a:lnTo>
                <a:lnTo>
                  <a:pt x="723" y="789"/>
                </a:lnTo>
                <a:lnTo>
                  <a:pt x="723" y="789"/>
                </a:lnTo>
                <a:close/>
                <a:moveTo>
                  <a:pt x="665" y="847"/>
                </a:moveTo>
                <a:lnTo>
                  <a:pt x="666" y="851"/>
                </a:lnTo>
                <a:lnTo>
                  <a:pt x="670" y="852"/>
                </a:lnTo>
                <a:lnTo>
                  <a:pt x="671" y="849"/>
                </a:lnTo>
                <a:lnTo>
                  <a:pt x="668" y="847"/>
                </a:lnTo>
                <a:lnTo>
                  <a:pt x="665" y="847"/>
                </a:lnTo>
                <a:lnTo>
                  <a:pt x="665" y="847"/>
                </a:lnTo>
                <a:close/>
                <a:moveTo>
                  <a:pt x="666" y="839"/>
                </a:moveTo>
                <a:lnTo>
                  <a:pt x="668" y="842"/>
                </a:lnTo>
                <a:lnTo>
                  <a:pt x="670" y="842"/>
                </a:lnTo>
                <a:lnTo>
                  <a:pt x="670" y="839"/>
                </a:lnTo>
                <a:lnTo>
                  <a:pt x="666" y="839"/>
                </a:lnTo>
                <a:lnTo>
                  <a:pt x="666" y="839"/>
                </a:lnTo>
                <a:close/>
                <a:moveTo>
                  <a:pt x="663" y="844"/>
                </a:moveTo>
                <a:lnTo>
                  <a:pt x="660" y="842"/>
                </a:lnTo>
                <a:lnTo>
                  <a:pt x="661" y="839"/>
                </a:lnTo>
                <a:lnTo>
                  <a:pt x="665" y="837"/>
                </a:lnTo>
                <a:lnTo>
                  <a:pt x="665" y="842"/>
                </a:lnTo>
                <a:lnTo>
                  <a:pt x="663" y="844"/>
                </a:lnTo>
                <a:lnTo>
                  <a:pt x="663" y="844"/>
                </a:lnTo>
                <a:close/>
                <a:moveTo>
                  <a:pt x="648" y="829"/>
                </a:moveTo>
                <a:lnTo>
                  <a:pt x="648" y="826"/>
                </a:lnTo>
                <a:lnTo>
                  <a:pt x="646" y="822"/>
                </a:lnTo>
                <a:lnTo>
                  <a:pt x="650" y="817"/>
                </a:lnTo>
                <a:lnTo>
                  <a:pt x="650" y="814"/>
                </a:lnTo>
                <a:lnTo>
                  <a:pt x="653" y="811"/>
                </a:lnTo>
                <a:lnTo>
                  <a:pt x="656" y="809"/>
                </a:lnTo>
                <a:lnTo>
                  <a:pt x="658" y="811"/>
                </a:lnTo>
                <a:lnTo>
                  <a:pt x="658" y="817"/>
                </a:lnTo>
                <a:lnTo>
                  <a:pt x="660" y="821"/>
                </a:lnTo>
                <a:lnTo>
                  <a:pt x="656" y="826"/>
                </a:lnTo>
                <a:lnTo>
                  <a:pt x="655" y="827"/>
                </a:lnTo>
                <a:lnTo>
                  <a:pt x="651" y="831"/>
                </a:lnTo>
                <a:lnTo>
                  <a:pt x="648" y="829"/>
                </a:lnTo>
                <a:lnTo>
                  <a:pt x="648" y="829"/>
                </a:lnTo>
                <a:close/>
                <a:moveTo>
                  <a:pt x="744" y="839"/>
                </a:moveTo>
                <a:lnTo>
                  <a:pt x="753" y="836"/>
                </a:lnTo>
                <a:lnTo>
                  <a:pt x="753" y="832"/>
                </a:lnTo>
                <a:lnTo>
                  <a:pt x="744" y="826"/>
                </a:lnTo>
                <a:lnTo>
                  <a:pt x="741" y="826"/>
                </a:lnTo>
                <a:lnTo>
                  <a:pt x="743" y="831"/>
                </a:lnTo>
                <a:lnTo>
                  <a:pt x="741" y="834"/>
                </a:lnTo>
                <a:lnTo>
                  <a:pt x="743" y="836"/>
                </a:lnTo>
                <a:lnTo>
                  <a:pt x="744" y="839"/>
                </a:lnTo>
                <a:lnTo>
                  <a:pt x="744" y="839"/>
                </a:lnTo>
                <a:close/>
                <a:moveTo>
                  <a:pt x="739" y="844"/>
                </a:moveTo>
                <a:lnTo>
                  <a:pt x="741" y="847"/>
                </a:lnTo>
                <a:lnTo>
                  <a:pt x="748" y="847"/>
                </a:lnTo>
                <a:lnTo>
                  <a:pt x="753" y="849"/>
                </a:lnTo>
                <a:lnTo>
                  <a:pt x="753" y="846"/>
                </a:lnTo>
                <a:lnTo>
                  <a:pt x="748" y="842"/>
                </a:lnTo>
                <a:lnTo>
                  <a:pt x="743" y="842"/>
                </a:lnTo>
                <a:lnTo>
                  <a:pt x="739" y="844"/>
                </a:lnTo>
                <a:lnTo>
                  <a:pt x="739" y="844"/>
                </a:lnTo>
                <a:close/>
                <a:moveTo>
                  <a:pt x="744" y="856"/>
                </a:moveTo>
                <a:lnTo>
                  <a:pt x="741" y="852"/>
                </a:lnTo>
                <a:lnTo>
                  <a:pt x="744" y="851"/>
                </a:lnTo>
                <a:lnTo>
                  <a:pt x="744" y="856"/>
                </a:lnTo>
                <a:lnTo>
                  <a:pt x="744" y="856"/>
                </a:lnTo>
                <a:close/>
                <a:moveTo>
                  <a:pt x="718" y="925"/>
                </a:moveTo>
                <a:lnTo>
                  <a:pt x="718" y="922"/>
                </a:lnTo>
                <a:lnTo>
                  <a:pt x="721" y="924"/>
                </a:lnTo>
                <a:lnTo>
                  <a:pt x="718" y="925"/>
                </a:lnTo>
                <a:lnTo>
                  <a:pt x="718" y="925"/>
                </a:lnTo>
                <a:close/>
                <a:moveTo>
                  <a:pt x="689" y="952"/>
                </a:moveTo>
                <a:lnTo>
                  <a:pt x="686" y="950"/>
                </a:lnTo>
                <a:lnTo>
                  <a:pt x="691" y="945"/>
                </a:lnTo>
                <a:lnTo>
                  <a:pt x="691" y="940"/>
                </a:lnTo>
                <a:lnTo>
                  <a:pt x="693" y="940"/>
                </a:lnTo>
                <a:lnTo>
                  <a:pt x="694" y="942"/>
                </a:lnTo>
                <a:lnTo>
                  <a:pt x="691" y="945"/>
                </a:lnTo>
                <a:lnTo>
                  <a:pt x="689" y="952"/>
                </a:lnTo>
                <a:lnTo>
                  <a:pt x="689" y="952"/>
                </a:lnTo>
                <a:close/>
                <a:moveTo>
                  <a:pt x="658" y="949"/>
                </a:moveTo>
                <a:lnTo>
                  <a:pt x="658" y="944"/>
                </a:lnTo>
                <a:lnTo>
                  <a:pt x="661" y="942"/>
                </a:lnTo>
                <a:lnTo>
                  <a:pt x="656" y="940"/>
                </a:lnTo>
                <a:lnTo>
                  <a:pt x="655" y="935"/>
                </a:lnTo>
                <a:lnTo>
                  <a:pt x="656" y="932"/>
                </a:lnTo>
                <a:lnTo>
                  <a:pt x="655" y="930"/>
                </a:lnTo>
                <a:lnTo>
                  <a:pt x="653" y="919"/>
                </a:lnTo>
                <a:lnTo>
                  <a:pt x="655" y="917"/>
                </a:lnTo>
                <a:lnTo>
                  <a:pt x="651" y="914"/>
                </a:lnTo>
                <a:lnTo>
                  <a:pt x="651" y="905"/>
                </a:lnTo>
                <a:lnTo>
                  <a:pt x="653" y="902"/>
                </a:lnTo>
                <a:lnTo>
                  <a:pt x="658" y="905"/>
                </a:lnTo>
                <a:lnTo>
                  <a:pt x="663" y="907"/>
                </a:lnTo>
                <a:lnTo>
                  <a:pt x="658" y="902"/>
                </a:lnTo>
                <a:lnTo>
                  <a:pt x="658" y="899"/>
                </a:lnTo>
                <a:lnTo>
                  <a:pt x="656" y="899"/>
                </a:lnTo>
                <a:lnTo>
                  <a:pt x="656" y="892"/>
                </a:lnTo>
                <a:lnTo>
                  <a:pt x="656" y="884"/>
                </a:lnTo>
                <a:lnTo>
                  <a:pt x="655" y="875"/>
                </a:lnTo>
                <a:lnTo>
                  <a:pt x="656" y="869"/>
                </a:lnTo>
                <a:lnTo>
                  <a:pt x="655" y="860"/>
                </a:lnTo>
                <a:lnTo>
                  <a:pt x="655" y="856"/>
                </a:lnTo>
                <a:lnTo>
                  <a:pt x="656" y="856"/>
                </a:lnTo>
                <a:lnTo>
                  <a:pt x="656" y="851"/>
                </a:lnTo>
                <a:lnTo>
                  <a:pt x="658" y="847"/>
                </a:lnTo>
                <a:lnTo>
                  <a:pt x="663" y="851"/>
                </a:lnTo>
                <a:lnTo>
                  <a:pt x="668" y="852"/>
                </a:lnTo>
                <a:lnTo>
                  <a:pt x="671" y="856"/>
                </a:lnTo>
                <a:lnTo>
                  <a:pt x="673" y="854"/>
                </a:lnTo>
                <a:lnTo>
                  <a:pt x="675" y="851"/>
                </a:lnTo>
                <a:lnTo>
                  <a:pt x="675" y="857"/>
                </a:lnTo>
                <a:lnTo>
                  <a:pt x="683" y="862"/>
                </a:lnTo>
                <a:lnTo>
                  <a:pt x="689" y="867"/>
                </a:lnTo>
                <a:lnTo>
                  <a:pt x="693" y="870"/>
                </a:lnTo>
                <a:lnTo>
                  <a:pt x="696" y="869"/>
                </a:lnTo>
                <a:lnTo>
                  <a:pt x="701" y="867"/>
                </a:lnTo>
                <a:lnTo>
                  <a:pt x="704" y="870"/>
                </a:lnTo>
                <a:lnTo>
                  <a:pt x="704" y="867"/>
                </a:lnTo>
                <a:lnTo>
                  <a:pt x="708" y="865"/>
                </a:lnTo>
                <a:lnTo>
                  <a:pt x="723" y="865"/>
                </a:lnTo>
                <a:lnTo>
                  <a:pt x="724" y="864"/>
                </a:lnTo>
                <a:lnTo>
                  <a:pt x="728" y="862"/>
                </a:lnTo>
                <a:lnTo>
                  <a:pt x="731" y="862"/>
                </a:lnTo>
                <a:lnTo>
                  <a:pt x="733" y="864"/>
                </a:lnTo>
                <a:lnTo>
                  <a:pt x="736" y="859"/>
                </a:lnTo>
                <a:lnTo>
                  <a:pt x="738" y="859"/>
                </a:lnTo>
                <a:lnTo>
                  <a:pt x="743" y="862"/>
                </a:lnTo>
                <a:lnTo>
                  <a:pt x="741" y="867"/>
                </a:lnTo>
                <a:lnTo>
                  <a:pt x="739" y="879"/>
                </a:lnTo>
                <a:lnTo>
                  <a:pt x="734" y="882"/>
                </a:lnTo>
                <a:lnTo>
                  <a:pt x="734" y="890"/>
                </a:lnTo>
                <a:lnTo>
                  <a:pt x="731" y="895"/>
                </a:lnTo>
                <a:lnTo>
                  <a:pt x="733" y="900"/>
                </a:lnTo>
                <a:lnTo>
                  <a:pt x="731" y="902"/>
                </a:lnTo>
                <a:lnTo>
                  <a:pt x="731" y="907"/>
                </a:lnTo>
                <a:lnTo>
                  <a:pt x="729" y="912"/>
                </a:lnTo>
                <a:lnTo>
                  <a:pt x="728" y="909"/>
                </a:lnTo>
                <a:lnTo>
                  <a:pt x="726" y="902"/>
                </a:lnTo>
                <a:lnTo>
                  <a:pt x="724" y="907"/>
                </a:lnTo>
                <a:lnTo>
                  <a:pt x="721" y="909"/>
                </a:lnTo>
                <a:lnTo>
                  <a:pt x="721" y="917"/>
                </a:lnTo>
                <a:lnTo>
                  <a:pt x="718" y="920"/>
                </a:lnTo>
                <a:lnTo>
                  <a:pt x="714" y="920"/>
                </a:lnTo>
                <a:lnTo>
                  <a:pt x="714" y="925"/>
                </a:lnTo>
                <a:lnTo>
                  <a:pt x="711" y="929"/>
                </a:lnTo>
                <a:lnTo>
                  <a:pt x="714" y="930"/>
                </a:lnTo>
                <a:lnTo>
                  <a:pt x="714" y="934"/>
                </a:lnTo>
                <a:lnTo>
                  <a:pt x="709" y="940"/>
                </a:lnTo>
                <a:lnTo>
                  <a:pt x="708" y="940"/>
                </a:lnTo>
                <a:lnTo>
                  <a:pt x="703" y="942"/>
                </a:lnTo>
                <a:lnTo>
                  <a:pt x="703" y="935"/>
                </a:lnTo>
                <a:lnTo>
                  <a:pt x="708" y="937"/>
                </a:lnTo>
                <a:lnTo>
                  <a:pt x="709" y="934"/>
                </a:lnTo>
                <a:lnTo>
                  <a:pt x="706" y="932"/>
                </a:lnTo>
                <a:lnTo>
                  <a:pt x="701" y="932"/>
                </a:lnTo>
                <a:lnTo>
                  <a:pt x="699" y="935"/>
                </a:lnTo>
                <a:lnTo>
                  <a:pt x="696" y="935"/>
                </a:lnTo>
                <a:lnTo>
                  <a:pt x="696" y="930"/>
                </a:lnTo>
                <a:lnTo>
                  <a:pt x="694" y="935"/>
                </a:lnTo>
                <a:lnTo>
                  <a:pt x="689" y="939"/>
                </a:lnTo>
                <a:lnTo>
                  <a:pt x="689" y="940"/>
                </a:lnTo>
                <a:lnTo>
                  <a:pt x="686" y="937"/>
                </a:lnTo>
                <a:lnTo>
                  <a:pt x="683" y="945"/>
                </a:lnTo>
                <a:lnTo>
                  <a:pt x="683" y="949"/>
                </a:lnTo>
                <a:lnTo>
                  <a:pt x="678" y="955"/>
                </a:lnTo>
                <a:lnTo>
                  <a:pt x="675" y="955"/>
                </a:lnTo>
                <a:lnTo>
                  <a:pt x="671" y="950"/>
                </a:lnTo>
                <a:lnTo>
                  <a:pt x="671" y="947"/>
                </a:lnTo>
                <a:lnTo>
                  <a:pt x="668" y="952"/>
                </a:lnTo>
                <a:lnTo>
                  <a:pt x="665" y="949"/>
                </a:lnTo>
                <a:lnTo>
                  <a:pt x="660" y="950"/>
                </a:lnTo>
                <a:lnTo>
                  <a:pt x="660" y="950"/>
                </a:lnTo>
                <a:lnTo>
                  <a:pt x="658" y="949"/>
                </a:lnTo>
                <a:lnTo>
                  <a:pt x="658" y="949"/>
                </a:lnTo>
                <a:close/>
                <a:moveTo>
                  <a:pt x="12" y="606"/>
                </a:moveTo>
                <a:lnTo>
                  <a:pt x="15" y="608"/>
                </a:lnTo>
                <a:lnTo>
                  <a:pt x="18" y="608"/>
                </a:lnTo>
                <a:lnTo>
                  <a:pt x="28" y="618"/>
                </a:lnTo>
                <a:lnTo>
                  <a:pt x="28" y="621"/>
                </a:lnTo>
                <a:lnTo>
                  <a:pt x="30" y="623"/>
                </a:lnTo>
                <a:lnTo>
                  <a:pt x="35" y="625"/>
                </a:lnTo>
                <a:lnTo>
                  <a:pt x="38" y="626"/>
                </a:lnTo>
                <a:lnTo>
                  <a:pt x="45" y="628"/>
                </a:lnTo>
                <a:lnTo>
                  <a:pt x="48" y="628"/>
                </a:lnTo>
                <a:lnTo>
                  <a:pt x="50" y="630"/>
                </a:lnTo>
                <a:lnTo>
                  <a:pt x="55" y="630"/>
                </a:lnTo>
                <a:lnTo>
                  <a:pt x="62" y="628"/>
                </a:lnTo>
                <a:lnTo>
                  <a:pt x="63" y="631"/>
                </a:lnTo>
                <a:lnTo>
                  <a:pt x="65" y="630"/>
                </a:lnTo>
                <a:lnTo>
                  <a:pt x="67" y="631"/>
                </a:lnTo>
                <a:lnTo>
                  <a:pt x="73" y="630"/>
                </a:lnTo>
                <a:lnTo>
                  <a:pt x="80" y="630"/>
                </a:lnTo>
                <a:lnTo>
                  <a:pt x="80" y="626"/>
                </a:lnTo>
                <a:lnTo>
                  <a:pt x="85" y="626"/>
                </a:lnTo>
                <a:lnTo>
                  <a:pt x="88" y="620"/>
                </a:lnTo>
                <a:lnTo>
                  <a:pt x="95" y="621"/>
                </a:lnTo>
                <a:lnTo>
                  <a:pt x="95" y="618"/>
                </a:lnTo>
                <a:lnTo>
                  <a:pt x="100" y="615"/>
                </a:lnTo>
                <a:lnTo>
                  <a:pt x="103" y="615"/>
                </a:lnTo>
                <a:lnTo>
                  <a:pt x="108" y="618"/>
                </a:lnTo>
                <a:lnTo>
                  <a:pt x="111" y="613"/>
                </a:lnTo>
                <a:lnTo>
                  <a:pt x="113" y="615"/>
                </a:lnTo>
                <a:lnTo>
                  <a:pt x="115" y="613"/>
                </a:lnTo>
                <a:lnTo>
                  <a:pt x="116" y="608"/>
                </a:lnTo>
                <a:lnTo>
                  <a:pt x="130" y="601"/>
                </a:lnTo>
                <a:lnTo>
                  <a:pt x="135" y="601"/>
                </a:lnTo>
                <a:lnTo>
                  <a:pt x="138" y="603"/>
                </a:lnTo>
                <a:lnTo>
                  <a:pt x="143" y="601"/>
                </a:lnTo>
                <a:lnTo>
                  <a:pt x="156" y="598"/>
                </a:lnTo>
                <a:lnTo>
                  <a:pt x="158" y="600"/>
                </a:lnTo>
                <a:lnTo>
                  <a:pt x="166" y="598"/>
                </a:lnTo>
                <a:lnTo>
                  <a:pt x="168" y="600"/>
                </a:lnTo>
                <a:lnTo>
                  <a:pt x="171" y="601"/>
                </a:lnTo>
                <a:lnTo>
                  <a:pt x="176" y="600"/>
                </a:lnTo>
                <a:lnTo>
                  <a:pt x="178" y="603"/>
                </a:lnTo>
                <a:lnTo>
                  <a:pt x="181" y="603"/>
                </a:lnTo>
                <a:lnTo>
                  <a:pt x="186" y="601"/>
                </a:lnTo>
                <a:lnTo>
                  <a:pt x="188" y="605"/>
                </a:lnTo>
                <a:lnTo>
                  <a:pt x="191" y="601"/>
                </a:lnTo>
                <a:lnTo>
                  <a:pt x="201" y="601"/>
                </a:lnTo>
                <a:lnTo>
                  <a:pt x="201" y="605"/>
                </a:lnTo>
                <a:lnTo>
                  <a:pt x="203" y="606"/>
                </a:lnTo>
                <a:lnTo>
                  <a:pt x="208" y="601"/>
                </a:lnTo>
                <a:lnTo>
                  <a:pt x="213" y="603"/>
                </a:lnTo>
                <a:lnTo>
                  <a:pt x="219" y="598"/>
                </a:lnTo>
                <a:lnTo>
                  <a:pt x="221" y="593"/>
                </a:lnTo>
                <a:lnTo>
                  <a:pt x="224" y="593"/>
                </a:lnTo>
                <a:lnTo>
                  <a:pt x="229" y="588"/>
                </a:lnTo>
                <a:lnTo>
                  <a:pt x="233" y="580"/>
                </a:lnTo>
                <a:lnTo>
                  <a:pt x="238" y="576"/>
                </a:lnTo>
                <a:lnTo>
                  <a:pt x="244" y="575"/>
                </a:lnTo>
                <a:lnTo>
                  <a:pt x="248" y="576"/>
                </a:lnTo>
                <a:lnTo>
                  <a:pt x="258" y="573"/>
                </a:lnTo>
                <a:lnTo>
                  <a:pt x="271" y="565"/>
                </a:lnTo>
                <a:lnTo>
                  <a:pt x="278" y="560"/>
                </a:lnTo>
                <a:lnTo>
                  <a:pt x="282" y="558"/>
                </a:lnTo>
                <a:lnTo>
                  <a:pt x="286" y="558"/>
                </a:lnTo>
                <a:lnTo>
                  <a:pt x="289" y="558"/>
                </a:lnTo>
                <a:lnTo>
                  <a:pt x="297" y="560"/>
                </a:lnTo>
                <a:lnTo>
                  <a:pt x="304" y="562"/>
                </a:lnTo>
                <a:lnTo>
                  <a:pt x="307" y="560"/>
                </a:lnTo>
                <a:lnTo>
                  <a:pt x="317" y="560"/>
                </a:lnTo>
                <a:lnTo>
                  <a:pt x="331" y="555"/>
                </a:lnTo>
                <a:lnTo>
                  <a:pt x="339" y="553"/>
                </a:lnTo>
                <a:lnTo>
                  <a:pt x="344" y="550"/>
                </a:lnTo>
                <a:lnTo>
                  <a:pt x="349" y="550"/>
                </a:lnTo>
                <a:lnTo>
                  <a:pt x="356" y="545"/>
                </a:lnTo>
                <a:lnTo>
                  <a:pt x="366" y="545"/>
                </a:lnTo>
                <a:lnTo>
                  <a:pt x="392" y="543"/>
                </a:lnTo>
                <a:lnTo>
                  <a:pt x="400" y="545"/>
                </a:lnTo>
                <a:lnTo>
                  <a:pt x="405" y="545"/>
                </a:lnTo>
                <a:lnTo>
                  <a:pt x="414" y="543"/>
                </a:lnTo>
                <a:lnTo>
                  <a:pt x="419" y="543"/>
                </a:lnTo>
                <a:lnTo>
                  <a:pt x="427" y="550"/>
                </a:lnTo>
                <a:lnTo>
                  <a:pt x="432" y="558"/>
                </a:lnTo>
                <a:lnTo>
                  <a:pt x="437" y="560"/>
                </a:lnTo>
                <a:lnTo>
                  <a:pt x="440" y="558"/>
                </a:lnTo>
                <a:lnTo>
                  <a:pt x="444" y="557"/>
                </a:lnTo>
                <a:lnTo>
                  <a:pt x="445" y="560"/>
                </a:lnTo>
                <a:lnTo>
                  <a:pt x="449" y="558"/>
                </a:lnTo>
                <a:lnTo>
                  <a:pt x="454" y="560"/>
                </a:lnTo>
                <a:lnTo>
                  <a:pt x="457" y="565"/>
                </a:lnTo>
                <a:lnTo>
                  <a:pt x="464" y="565"/>
                </a:lnTo>
                <a:lnTo>
                  <a:pt x="467" y="565"/>
                </a:lnTo>
                <a:lnTo>
                  <a:pt x="477" y="571"/>
                </a:lnTo>
                <a:lnTo>
                  <a:pt x="475" y="575"/>
                </a:lnTo>
                <a:lnTo>
                  <a:pt x="479" y="575"/>
                </a:lnTo>
                <a:lnTo>
                  <a:pt x="483" y="578"/>
                </a:lnTo>
                <a:lnTo>
                  <a:pt x="482" y="581"/>
                </a:lnTo>
                <a:lnTo>
                  <a:pt x="477" y="581"/>
                </a:lnTo>
                <a:lnTo>
                  <a:pt x="477" y="585"/>
                </a:lnTo>
                <a:lnTo>
                  <a:pt x="480" y="593"/>
                </a:lnTo>
                <a:lnTo>
                  <a:pt x="485" y="593"/>
                </a:lnTo>
                <a:lnTo>
                  <a:pt x="490" y="598"/>
                </a:lnTo>
                <a:lnTo>
                  <a:pt x="492" y="605"/>
                </a:lnTo>
                <a:lnTo>
                  <a:pt x="490" y="610"/>
                </a:lnTo>
                <a:lnTo>
                  <a:pt x="497" y="620"/>
                </a:lnTo>
                <a:lnTo>
                  <a:pt x="495" y="625"/>
                </a:lnTo>
                <a:lnTo>
                  <a:pt x="497" y="626"/>
                </a:lnTo>
                <a:lnTo>
                  <a:pt x="495" y="633"/>
                </a:lnTo>
                <a:lnTo>
                  <a:pt x="493" y="636"/>
                </a:lnTo>
                <a:lnTo>
                  <a:pt x="490" y="635"/>
                </a:lnTo>
                <a:lnTo>
                  <a:pt x="488" y="636"/>
                </a:lnTo>
                <a:lnTo>
                  <a:pt x="493" y="640"/>
                </a:lnTo>
                <a:lnTo>
                  <a:pt x="497" y="641"/>
                </a:lnTo>
                <a:lnTo>
                  <a:pt x="498" y="646"/>
                </a:lnTo>
                <a:lnTo>
                  <a:pt x="502" y="645"/>
                </a:lnTo>
                <a:lnTo>
                  <a:pt x="507" y="648"/>
                </a:lnTo>
                <a:lnTo>
                  <a:pt x="507" y="645"/>
                </a:lnTo>
                <a:lnTo>
                  <a:pt x="505" y="641"/>
                </a:lnTo>
                <a:lnTo>
                  <a:pt x="507" y="638"/>
                </a:lnTo>
                <a:lnTo>
                  <a:pt x="510" y="635"/>
                </a:lnTo>
                <a:lnTo>
                  <a:pt x="513" y="633"/>
                </a:lnTo>
                <a:lnTo>
                  <a:pt x="515" y="630"/>
                </a:lnTo>
                <a:lnTo>
                  <a:pt x="520" y="628"/>
                </a:lnTo>
                <a:lnTo>
                  <a:pt x="522" y="625"/>
                </a:lnTo>
                <a:lnTo>
                  <a:pt x="525" y="620"/>
                </a:lnTo>
                <a:lnTo>
                  <a:pt x="537" y="615"/>
                </a:lnTo>
                <a:lnTo>
                  <a:pt x="537" y="611"/>
                </a:lnTo>
                <a:lnTo>
                  <a:pt x="538" y="611"/>
                </a:lnTo>
                <a:lnTo>
                  <a:pt x="547" y="608"/>
                </a:lnTo>
                <a:lnTo>
                  <a:pt x="548" y="601"/>
                </a:lnTo>
                <a:lnTo>
                  <a:pt x="555" y="593"/>
                </a:lnTo>
                <a:lnTo>
                  <a:pt x="563" y="591"/>
                </a:lnTo>
                <a:lnTo>
                  <a:pt x="565" y="588"/>
                </a:lnTo>
                <a:lnTo>
                  <a:pt x="563" y="583"/>
                </a:lnTo>
                <a:lnTo>
                  <a:pt x="565" y="578"/>
                </a:lnTo>
                <a:lnTo>
                  <a:pt x="568" y="585"/>
                </a:lnTo>
                <a:lnTo>
                  <a:pt x="568" y="590"/>
                </a:lnTo>
                <a:lnTo>
                  <a:pt x="568" y="595"/>
                </a:lnTo>
                <a:lnTo>
                  <a:pt x="565" y="598"/>
                </a:lnTo>
                <a:lnTo>
                  <a:pt x="563" y="610"/>
                </a:lnTo>
                <a:lnTo>
                  <a:pt x="553" y="616"/>
                </a:lnTo>
                <a:lnTo>
                  <a:pt x="552" y="621"/>
                </a:lnTo>
                <a:lnTo>
                  <a:pt x="548" y="625"/>
                </a:lnTo>
                <a:lnTo>
                  <a:pt x="548" y="630"/>
                </a:lnTo>
                <a:lnTo>
                  <a:pt x="543" y="636"/>
                </a:lnTo>
                <a:lnTo>
                  <a:pt x="545" y="638"/>
                </a:lnTo>
                <a:lnTo>
                  <a:pt x="542" y="650"/>
                </a:lnTo>
                <a:lnTo>
                  <a:pt x="530" y="648"/>
                </a:lnTo>
                <a:lnTo>
                  <a:pt x="527" y="655"/>
                </a:lnTo>
                <a:lnTo>
                  <a:pt x="523" y="658"/>
                </a:lnTo>
                <a:lnTo>
                  <a:pt x="523" y="660"/>
                </a:lnTo>
                <a:lnTo>
                  <a:pt x="532" y="658"/>
                </a:lnTo>
                <a:lnTo>
                  <a:pt x="538" y="656"/>
                </a:lnTo>
                <a:lnTo>
                  <a:pt x="547" y="658"/>
                </a:lnTo>
                <a:lnTo>
                  <a:pt x="555" y="646"/>
                </a:lnTo>
                <a:lnTo>
                  <a:pt x="557" y="635"/>
                </a:lnTo>
                <a:lnTo>
                  <a:pt x="563" y="628"/>
                </a:lnTo>
                <a:lnTo>
                  <a:pt x="565" y="631"/>
                </a:lnTo>
                <a:lnTo>
                  <a:pt x="565" y="641"/>
                </a:lnTo>
                <a:lnTo>
                  <a:pt x="568" y="648"/>
                </a:lnTo>
                <a:lnTo>
                  <a:pt x="567" y="648"/>
                </a:lnTo>
                <a:lnTo>
                  <a:pt x="567" y="658"/>
                </a:lnTo>
                <a:lnTo>
                  <a:pt x="562" y="668"/>
                </a:lnTo>
                <a:lnTo>
                  <a:pt x="552" y="671"/>
                </a:lnTo>
                <a:lnTo>
                  <a:pt x="553" y="673"/>
                </a:lnTo>
                <a:lnTo>
                  <a:pt x="560" y="673"/>
                </a:lnTo>
                <a:lnTo>
                  <a:pt x="565" y="673"/>
                </a:lnTo>
                <a:lnTo>
                  <a:pt x="568" y="671"/>
                </a:lnTo>
                <a:lnTo>
                  <a:pt x="573" y="669"/>
                </a:lnTo>
                <a:lnTo>
                  <a:pt x="578" y="666"/>
                </a:lnTo>
                <a:lnTo>
                  <a:pt x="581" y="666"/>
                </a:lnTo>
                <a:lnTo>
                  <a:pt x="585" y="666"/>
                </a:lnTo>
                <a:lnTo>
                  <a:pt x="583" y="669"/>
                </a:lnTo>
                <a:lnTo>
                  <a:pt x="580" y="674"/>
                </a:lnTo>
                <a:lnTo>
                  <a:pt x="575" y="673"/>
                </a:lnTo>
                <a:lnTo>
                  <a:pt x="575" y="676"/>
                </a:lnTo>
                <a:lnTo>
                  <a:pt x="578" y="681"/>
                </a:lnTo>
                <a:lnTo>
                  <a:pt x="580" y="686"/>
                </a:lnTo>
                <a:lnTo>
                  <a:pt x="583" y="693"/>
                </a:lnTo>
                <a:lnTo>
                  <a:pt x="585" y="701"/>
                </a:lnTo>
                <a:lnTo>
                  <a:pt x="583" y="711"/>
                </a:lnTo>
                <a:lnTo>
                  <a:pt x="577" y="718"/>
                </a:lnTo>
                <a:lnTo>
                  <a:pt x="578" y="719"/>
                </a:lnTo>
                <a:lnTo>
                  <a:pt x="577" y="728"/>
                </a:lnTo>
                <a:lnTo>
                  <a:pt x="581" y="731"/>
                </a:lnTo>
                <a:lnTo>
                  <a:pt x="585" y="736"/>
                </a:lnTo>
                <a:lnTo>
                  <a:pt x="586" y="744"/>
                </a:lnTo>
                <a:lnTo>
                  <a:pt x="595" y="754"/>
                </a:lnTo>
                <a:lnTo>
                  <a:pt x="601" y="756"/>
                </a:lnTo>
                <a:lnTo>
                  <a:pt x="606" y="759"/>
                </a:lnTo>
                <a:lnTo>
                  <a:pt x="608" y="764"/>
                </a:lnTo>
                <a:lnTo>
                  <a:pt x="613" y="764"/>
                </a:lnTo>
                <a:lnTo>
                  <a:pt x="615" y="762"/>
                </a:lnTo>
                <a:lnTo>
                  <a:pt x="618" y="761"/>
                </a:lnTo>
                <a:lnTo>
                  <a:pt x="623" y="762"/>
                </a:lnTo>
                <a:lnTo>
                  <a:pt x="628" y="769"/>
                </a:lnTo>
                <a:lnTo>
                  <a:pt x="635" y="769"/>
                </a:lnTo>
                <a:lnTo>
                  <a:pt x="640" y="774"/>
                </a:lnTo>
                <a:lnTo>
                  <a:pt x="641" y="779"/>
                </a:lnTo>
                <a:lnTo>
                  <a:pt x="646" y="781"/>
                </a:lnTo>
                <a:lnTo>
                  <a:pt x="651" y="786"/>
                </a:lnTo>
                <a:lnTo>
                  <a:pt x="655" y="786"/>
                </a:lnTo>
                <a:lnTo>
                  <a:pt x="656" y="782"/>
                </a:lnTo>
                <a:lnTo>
                  <a:pt x="666" y="779"/>
                </a:lnTo>
                <a:lnTo>
                  <a:pt x="668" y="776"/>
                </a:lnTo>
                <a:lnTo>
                  <a:pt x="675" y="774"/>
                </a:lnTo>
                <a:lnTo>
                  <a:pt x="681" y="769"/>
                </a:lnTo>
                <a:lnTo>
                  <a:pt x="684" y="771"/>
                </a:lnTo>
                <a:lnTo>
                  <a:pt x="686" y="767"/>
                </a:lnTo>
                <a:lnTo>
                  <a:pt x="686" y="766"/>
                </a:lnTo>
                <a:lnTo>
                  <a:pt x="681" y="764"/>
                </a:lnTo>
                <a:lnTo>
                  <a:pt x="683" y="761"/>
                </a:lnTo>
                <a:lnTo>
                  <a:pt x="691" y="756"/>
                </a:lnTo>
                <a:lnTo>
                  <a:pt x="699" y="761"/>
                </a:lnTo>
                <a:lnTo>
                  <a:pt x="699" y="766"/>
                </a:lnTo>
                <a:lnTo>
                  <a:pt x="689" y="771"/>
                </a:lnTo>
                <a:lnTo>
                  <a:pt x="691" y="774"/>
                </a:lnTo>
                <a:lnTo>
                  <a:pt x="694" y="776"/>
                </a:lnTo>
                <a:lnTo>
                  <a:pt x="698" y="772"/>
                </a:lnTo>
                <a:lnTo>
                  <a:pt x="703" y="769"/>
                </a:lnTo>
                <a:lnTo>
                  <a:pt x="708" y="771"/>
                </a:lnTo>
                <a:lnTo>
                  <a:pt x="706" y="776"/>
                </a:lnTo>
                <a:lnTo>
                  <a:pt x="704" y="776"/>
                </a:lnTo>
                <a:lnTo>
                  <a:pt x="699" y="779"/>
                </a:lnTo>
                <a:lnTo>
                  <a:pt x="706" y="786"/>
                </a:lnTo>
                <a:lnTo>
                  <a:pt x="708" y="794"/>
                </a:lnTo>
                <a:lnTo>
                  <a:pt x="709" y="792"/>
                </a:lnTo>
                <a:lnTo>
                  <a:pt x="713" y="792"/>
                </a:lnTo>
                <a:lnTo>
                  <a:pt x="714" y="797"/>
                </a:lnTo>
                <a:lnTo>
                  <a:pt x="718" y="801"/>
                </a:lnTo>
                <a:lnTo>
                  <a:pt x="721" y="796"/>
                </a:lnTo>
                <a:lnTo>
                  <a:pt x="721" y="791"/>
                </a:lnTo>
                <a:lnTo>
                  <a:pt x="716" y="792"/>
                </a:lnTo>
                <a:lnTo>
                  <a:pt x="716" y="791"/>
                </a:lnTo>
                <a:lnTo>
                  <a:pt x="718" y="787"/>
                </a:lnTo>
                <a:lnTo>
                  <a:pt x="731" y="787"/>
                </a:lnTo>
                <a:lnTo>
                  <a:pt x="733" y="789"/>
                </a:lnTo>
                <a:lnTo>
                  <a:pt x="734" y="787"/>
                </a:lnTo>
                <a:lnTo>
                  <a:pt x="739" y="779"/>
                </a:lnTo>
                <a:lnTo>
                  <a:pt x="753" y="772"/>
                </a:lnTo>
                <a:lnTo>
                  <a:pt x="759" y="767"/>
                </a:lnTo>
                <a:lnTo>
                  <a:pt x="756" y="767"/>
                </a:lnTo>
                <a:lnTo>
                  <a:pt x="753" y="769"/>
                </a:lnTo>
                <a:lnTo>
                  <a:pt x="754" y="767"/>
                </a:lnTo>
                <a:lnTo>
                  <a:pt x="749" y="766"/>
                </a:lnTo>
                <a:lnTo>
                  <a:pt x="754" y="766"/>
                </a:lnTo>
                <a:lnTo>
                  <a:pt x="761" y="766"/>
                </a:lnTo>
                <a:lnTo>
                  <a:pt x="769" y="764"/>
                </a:lnTo>
                <a:lnTo>
                  <a:pt x="787" y="761"/>
                </a:lnTo>
                <a:lnTo>
                  <a:pt x="802" y="762"/>
                </a:lnTo>
                <a:lnTo>
                  <a:pt x="809" y="759"/>
                </a:lnTo>
                <a:lnTo>
                  <a:pt x="809" y="756"/>
                </a:lnTo>
                <a:lnTo>
                  <a:pt x="814" y="756"/>
                </a:lnTo>
                <a:lnTo>
                  <a:pt x="819" y="753"/>
                </a:lnTo>
                <a:lnTo>
                  <a:pt x="822" y="746"/>
                </a:lnTo>
                <a:lnTo>
                  <a:pt x="821" y="736"/>
                </a:lnTo>
                <a:lnTo>
                  <a:pt x="821" y="733"/>
                </a:lnTo>
                <a:lnTo>
                  <a:pt x="829" y="724"/>
                </a:lnTo>
                <a:lnTo>
                  <a:pt x="829" y="711"/>
                </a:lnTo>
                <a:lnTo>
                  <a:pt x="832" y="706"/>
                </a:lnTo>
                <a:lnTo>
                  <a:pt x="834" y="698"/>
                </a:lnTo>
                <a:lnTo>
                  <a:pt x="839" y="696"/>
                </a:lnTo>
                <a:lnTo>
                  <a:pt x="839" y="691"/>
                </a:lnTo>
                <a:lnTo>
                  <a:pt x="854" y="674"/>
                </a:lnTo>
                <a:lnTo>
                  <a:pt x="857" y="674"/>
                </a:lnTo>
                <a:lnTo>
                  <a:pt x="861" y="666"/>
                </a:lnTo>
                <a:lnTo>
                  <a:pt x="866" y="658"/>
                </a:lnTo>
                <a:lnTo>
                  <a:pt x="869" y="650"/>
                </a:lnTo>
                <a:lnTo>
                  <a:pt x="876" y="645"/>
                </a:lnTo>
                <a:lnTo>
                  <a:pt x="876" y="640"/>
                </a:lnTo>
                <a:lnTo>
                  <a:pt x="879" y="636"/>
                </a:lnTo>
                <a:lnTo>
                  <a:pt x="882" y="628"/>
                </a:lnTo>
                <a:lnTo>
                  <a:pt x="880" y="626"/>
                </a:lnTo>
                <a:lnTo>
                  <a:pt x="887" y="623"/>
                </a:lnTo>
                <a:lnTo>
                  <a:pt x="892" y="616"/>
                </a:lnTo>
                <a:lnTo>
                  <a:pt x="895" y="613"/>
                </a:lnTo>
                <a:lnTo>
                  <a:pt x="899" y="606"/>
                </a:lnTo>
                <a:lnTo>
                  <a:pt x="907" y="605"/>
                </a:lnTo>
                <a:lnTo>
                  <a:pt x="910" y="601"/>
                </a:lnTo>
                <a:lnTo>
                  <a:pt x="904" y="601"/>
                </a:lnTo>
                <a:lnTo>
                  <a:pt x="905" y="600"/>
                </a:lnTo>
                <a:lnTo>
                  <a:pt x="914" y="600"/>
                </a:lnTo>
                <a:lnTo>
                  <a:pt x="922" y="595"/>
                </a:lnTo>
                <a:lnTo>
                  <a:pt x="924" y="590"/>
                </a:lnTo>
                <a:lnTo>
                  <a:pt x="922" y="586"/>
                </a:lnTo>
                <a:lnTo>
                  <a:pt x="924" y="581"/>
                </a:lnTo>
                <a:lnTo>
                  <a:pt x="930" y="576"/>
                </a:lnTo>
                <a:lnTo>
                  <a:pt x="932" y="571"/>
                </a:lnTo>
                <a:lnTo>
                  <a:pt x="937" y="570"/>
                </a:lnTo>
                <a:lnTo>
                  <a:pt x="942" y="562"/>
                </a:lnTo>
                <a:lnTo>
                  <a:pt x="942" y="558"/>
                </a:lnTo>
                <a:lnTo>
                  <a:pt x="944" y="552"/>
                </a:lnTo>
                <a:lnTo>
                  <a:pt x="942" y="548"/>
                </a:lnTo>
                <a:lnTo>
                  <a:pt x="942" y="545"/>
                </a:lnTo>
                <a:lnTo>
                  <a:pt x="950" y="532"/>
                </a:lnTo>
                <a:lnTo>
                  <a:pt x="952" y="523"/>
                </a:lnTo>
                <a:lnTo>
                  <a:pt x="960" y="510"/>
                </a:lnTo>
                <a:lnTo>
                  <a:pt x="960" y="503"/>
                </a:lnTo>
                <a:lnTo>
                  <a:pt x="964" y="493"/>
                </a:lnTo>
                <a:lnTo>
                  <a:pt x="970" y="488"/>
                </a:lnTo>
                <a:lnTo>
                  <a:pt x="974" y="483"/>
                </a:lnTo>
                <a:lnTo>
                  <a:pt x="972" y="477"/>
                </a:lnTo>
                <a:lnTo>
                  <a:pt x="975" y="472"/>
                </a:lnTo>
                <a:lnTo>
                  <a:pt x="972" y="462"/>
                </a:lnTo>
                <a:lnTo>
                  <a:pt x="972" y="457"/>
                </a:lnTo>
                <a:lnTo>
                  <a:pt x="969" y="449"/>
                </a:lnTo>
                <a:lnTo>
                  <a:pt x="967" y="445"/>
                </a:lnTo>
                <a:lnTo>
                  <a:pt x="967" y="442"/>
                </a:lnTo>
                <a:lnTo>
                  <a:pt x="969" y="439"/>
                </a:lnTo>
                <a:lnTo>
                  <a:pt x="969" y="434"/>
                </a:lnTo>
                <a:lnTo>
                  <a:pt x="974" y="427"/>
                </a:lnTo>
                <a:lnTo>
                  <a:pt x="974" y="425"/>
                </a:lnTo>
                <a:lnTo>
                  <a:pt x="972" y="412"/>
                </a:lnTo>
                <a:lnTo>
                  <a:pt x="975" y="409"/>
                </a:lnTo>
                <a:lnTo>
                  <a:pt x="974" y="405"/>
                </a:lnTo>
                <a:lnTo>
                  <a:pt x="972" y="402"/>
                </a:lnTo>
                <a:lnTo>
                  <a:pt x="972" y="394"/>
                </a:lnTo>
                <a:lnTo>
                  <a:pt x="970" y="392"/>
                </a:lnTo>
                <a:lnTo>
                  <a:pt x="972" y="387"/>
                </a:lnTo>
                <a:lnTo>
                  <a:pt x="969" y="385"/>
                </a:lnTo>
                <a:lnTo>
                  <a:pt x="965" y="382"/>
                </a:lnTo>
                <a:lnTo>
                  <a:pt x="965" y="377"/>
                </a:lnTo>
                <a:lnTo>
                  <a:pt x="960" y="372"/>
                </a:lnTo>
                <a:lnTo>
                  <a:pt x="957" y="366"/>
                </a:lnTo>
                <a:lnTo>
                  <a:pt x="955" y="359"/>
                </a:lnTo>
                <a:lnTo>
                  <a:pt x="952" y="354"/>
                </a:lnTo>
                <a:lnTo>
                  <a:pt x="949" y="354"/>
                </a:lnTo>
                <a:lnTo>
                  <a:pt x="945" y="356"/>
                </a:lnTo>
                <a:lnTo>
                  <a:pt x="942" y="352"/>
                </a:lnTo>
                <a:lnTo>
                  <a:pt x="942" y="347"/>
                </a:lnTo>
                <a:lnTo>
                  <a:pt x="939" y="346"/>
                </a:lnTo>
                <a:lnTo>
                  <a:pt x="939" y="342"/>
                </a:lnTo>
                <a:lnTo>
                  <a:pt x="932" y="339"/>
                </a:lnTo>
                <a:lnTo>
                  <a:pt x="930" y="336"/>
                </a:lnTo>
                <a:lnTo>
                  <a:pt x="930" y="332"/>
                </a:lnTo>
                <a:lnTo>
                  <a:pt x="927" y="327"/>
                </a:lnTo>
                <a:lnTo>
                  <a:pt x="932" y="322"/>
                </a:lnTo>
                <a:lnTo>
                  <a:pt x="934" y="316"/>
                </a:lnTo>
                <a:lnTo>
                  <a:pt x="932" y="312"/>
                </a:lnTo>
                <a:lnTo>
                  <a:pt x="932" y="307"/>
                </a:lnTo>
                <a:lnTo>
                  <a:pt x="929" y="306"/>
                </a:lnTo>
                <a:lnTo>
                  <a:pt x="929" y="309"/>
                </a:lnTo>
                <a:lnTo>
                  <a:pt x="930" y="311"/>
                </a:lnTo>
                <a:lnTo>
                  <a:pt x="929" y="312"/>
                </a:lnTo>
                <a:lnTo>
                  <a:pt x="917" y="304"/>
                </a:lnTo>
                <a:lnTo>
                  <a:pt x="915" y="299"/>
                </a:lnTo>
                <a:lnTo>
                  <a:pt x="914" y="301"/>
                </a:lnTo>
                <a:lnTo>
                  <a:pt x="914" y="302"/>
                </a:lnTo>
                <a:lnTo>
                  <a:pt x="912" y="306"/>
                </a:lnTo>
                <a:lnTo>
                  <a:pt x="914" y="312"/>
                </a:lnTo>
                <a:lnTo>
                  <a:pt x="909" y="307"/>
                </a:lnTo>
                <a:lnTo>
                  <a:pt x="907" y="311"/>
                </a:lnTo>
                <a:lnTo>
                  <a:pt x="907" y="306"/>
                </a:lnTo>
                <a:lnTo>
                  <a:pt x="904" y="302"/>
                </a:lnTo>
                <a:lnTo>
                  <a:pt x="904" y="291"/>
                </a:lnTo>
                <a:lnTo>
                  <a:pt x="905" y="289"/>
                </a:lnTo>
                <a:lnTo>
                  <a:pt x="905" y="286"/>
                </a:lnTo>
                <a:lnTo>
                  <a:pt x="900" y="282"/>
                </a:lnTo>
                <a:lnTo>
                  <a:pt x="902" y="279"/>
                </a:lnTo>
                <a:lnTo>
                  <a:pt x="899" y="277"/>
                </a:lnTo>
                <a:lnTo>
                  <a:pt x="900" y="272"/>
                </a:lnTo>
                <a:lnTo>
                  <a:pt x="892" y="268"/>
                </a:lnTo>
                <a:lnTo>
                  <a:pt x="890" y="263"/>
                </a:lnTo>
                <a:lnTo>
                  <a:pt x="889" y="258"/>
                </a:lnTo>
                <a:lnTo>
                  <a:pt x="894" y="259"/>
                </a:lnTo>
                <a:lnTo>
                  <a:pt x="894" y="254"/>
                </a:lnTo>
                <a:lnTo>
                  <a:pt x="890" y="248"/>
                </a:lnTo>
                <a:lnTo>
                  <a:pt x="887" y="249"/>
                </a:lnTo>
                <a:lnTo>
                  <a:pt x="884" y="249"/>
                </a:lnTo>
                <a:lnTo>
                  <a:pt x="879" y="243"/>
                </a:lnTo>
                <a:lnTo>
                  <a:pt x="876" y="243"/>
                </a:lnTo>
                <a:lnTo>
                  <a:pt x="871" y="239"/>
                </a:lnTo>
                <a:lnTo>
                  <a:pt x="869" y="241"/>
                </a:lnTo>
                <a:lnTo>
                  <a:pt x="866" y="239"/>
                </a:lnTo>
                <a:lnTo>
                  <a:pt x="861" y="238"/>
                </a:lnTo>
                <a:lnTo>
                  <a:pt x="857" y="239"/>
                </a:lnTo>
                <a:lnTo>
                  <a:pt x="861" y="236"/>
                </a:lnTo>
                <a:lnTo>
                  <a:pt x="866" y="234"/>
                </a:lnTo>
                <a:lnTo>
                  <a:pt x="866" y="231"/>
                </a:lnTo>
                <a:lnTo>
                  <a:pt x="864" y="229"/>
                </a:lnTo>
                <a:lnTo>
                  <a:pt x="859" y="229"/>
                </a:lnTo>
                <a:lnTo>
                  <a:pt x="854" y="229"/>
                </a:lnTo>
                <a:lnTo>
                  <a:pt x="852" y="226"/>
                </a:lnTo>
                <a:lnTo>
                  <a:pt x="851" y="226"/>
                </a:lnTo>
                <a:lnTo>
                  <a:pt x="841" y="221"/>
                </a:lnTo>
                <a:lnTo>
                  <a:pt x="836" y="214"/>
                </a:lnTo>
                <a:lnTo>
                  <a:pt x="836" y="206"/>
                </a:lnTo>
                <a:lnTo>
                  <a:pt x="832" y="201"/>
                </a:lnTo>
                <a:lnTo>
                  <a:pt x="832" y="196"/>
                </a:lnTo>
                <a:lnTo>
                  <a:pt x="836" y="196"/>
                </a:lnTo>
                <a:lnTo>
                  <a:pt x="837" y="186"/>
                </a:lnTo>
                <a:lnTo>
                  <a:pt x="834" y="174"/>
                </a:lnTo>
                <a:lnTo>
                  <a:pt x="831" y="170"/>
                </a:lnTo>
                <a:lnTo>
                  <a:pt x="834" y="170"/>
                </a:lnTo>
                <a:lnTo>
                  <a:pt x="831" y="166"/>
                </a:lnTo>
                <a:lnTo>
                  <a:pt x="827" y="166"/>
                </a:lnTo>
                <a:lnTo>
                  <a:pt x="822" y="158"/>
                </a:lnTo>
                <a:lnTo>
                  <a:pt x="822" y="146"/>
                </a:lnTo>
                <a:lnTo>
                  <a:pt x="824" y="145"/>
                </a:lnTo>
                <a:lnTo>
                  <a:pt x="824" y="143"/>
                </a:lnTo>
                <a:lnTo>
                  <a:pt x="822" y="141"/>
                </a:lnTo>
                <a:lnTo>
                  <a:pt x="821" y="126"/>
                </a:lnTo>
                <a:lnTo>
                  <a:pt x="822" y="123"/>
                </a:lnTo>
                <a:lnTo>
                  <a:pt x="821" y="120"/>
                </a:lnTo>
                <a:lnTo>
                  <a:pt x="822" y="118"/>
                </a:lnTo>
                <a:lnTo>
                  <a:pt x="822" y="115"/>
                </a:lnTo>
                <a:lnTo>
                  <a:pt x="814" y="108"/>
                </a:lnTo>
                <a:lnTo>
                  <a:pt x="809" y="105"/>
                </a:lnTo>
                <a:lnTo>
                  <a:pt x="811" y="103"/>
                </a:lnTo>
                <a:lnTo>
                  <a:pt x="806" y="98"/>
                </a:lnTo>
                <a:lnTo>
                  <a:pt x="801" y="100"/>
                </a:lnTo>
                <a:lnTo>
                  <a:pt x="797" y="100"/>
                </a:lnTo>
                <a:lnTo>
                  <a:pt x="796" y="103"/>
                </a:lnTo>
                <a:lnTo>
                  <a:pt x="791" y="105"/>
                </a:lnTo>
                <a:lnTo>
                  <a:pt x="786" y="96"/>
                </a:lnTo>
                <a:lnTo>
                  <a:pt x="787" y="93"/>
                </a:lnTo>
                <a:lnTo>
                  <a:pt x="784" y="88"/>
                </a:lnTo>
                <a:lnTo>
                  <a:pt x="786" y="80"/>
                </a:lnTo>
                <a:lnTo>
                  <a:pt x="784" y="70"/>
                </a:lnTo>
                <a:lnTo>
                  <a:pt x="782" y="70"/>
                </a:lnTo>
                <a:lnTo>
                  <a:pt x="781" y="67"/>
                </a:lnTo>
                <a:lnTo>
                  <a:pt x="782" y="63"/>
                </a:lnTo>
                <a:lnTo>
                  <a:pt x="779" y="58"/>
                </a:lnTo>
                <a:lnTo>
                  <a:pt x="779" y="55"/>
                </a:lnTo>
                <a:lnTo>
                  <a:pt x="776" y="53"/>
                </a:lnTo>
                <a:lnTo>
                  <a:pt x="777" y="47"/>
                </a:lnTo>
                <a:lnTo>
                  <a:pt x="779" y="45"/>
                </a:lnTo>
                <a:lnTo>
                  <a:pt x="776" y="43"/>
                </a:lnTo>
                <a:lnTo>
                  <a:pt x="773" y="43"/>
                </a:lnTo>
                <a:lnTo>
                  <a:pt x="769" y="42"/>
                </a:lnTo>
                <a:lnTo>
                  <a:pt x="771" y="30"/>
                </a:lnTo>
                <a:lnTo>
                  <a:pt x="769" y="28"/>
                </a:lnTo>
                <a:lnTo>
                  <a:pt x="768" y="22"/>
                </a:lnTo>
                <a:lnTo>
                  <a:pt x="763" y="22"/>
                </a:lnTo>
                <a:lnTo>
                  <a:pt x="763" y="18"/>
                </a:lnTo>
                <a:lnTo>
                  <a:pt x="758" y="20"/>
                </a:lnTo>
                <a:lnTo>
                  <a:pt x="754" y="23"/>
                </a:lnTo>
                <a:lnTo>
                  <a:pt x="754" y="32"/>
                </a:lnTo>
                <a:lnTo>
                  <a:pt x="753" y="38"/>
                </a:lnTo>
                <a:lnTo>
                  <a:pt x="753" y="40"/>
                </a:lnTo>
                <a:lnTo>
                  <a:pt x="751" y="45"/>
                </a:lnTo>
                <a:lnTo>
                  <a:pt x="748" y="45"/>
                </a:lnTo>
                <a:lnTo>
                  <a:pt x="746" y="52"/>
                </a:lnTo>
                <a:lnTo>
                  <a:pt x="741" y="57"/>
                </a:lnTo>
                <a:lnTo>
                  <a:pt x="744" y="60"/>
                </a:lnTo>
                <a:lnTo>
                  <a:pt x="749" y="63"/>
                </a:lnTo>
                <a:lnTo>
                  <a:pt x="746" y="65"/>
                </a:lnTo>
                <a:lnTo>
                  <a:pt x="743" y="65"/>
                </a:lnTo>
                <a:lnTo>
                  <a:pt x="741" y="68"/>
                </a:lnTo>
                <a:lnTo>
                  <a:pt x="739" y="73"/>
                </a:lnTo>
                <a:lnTo>
                  <a:pt x="743" y="78"/>
                </a:lnTo>
                <a:lnTo>
                  <a:pt x="743" y="81"/>
                </a:lnTo>
                <a:lnTo>
                  <a:pt x="739" y="80"/>
                </a:lnTo>
                <a:lnTo>
                  <a:pt x="736" y="83"/>
                </a:lnTo>
                <a:lnTo>
                  <a:pt x="734" y="93"/>
                </a:lnTo>
                <a:lnTo>
                  <a:pt x="736" y="100"/>
                </a:lnTo>
                <a:lnTo>
                  <a:pt x="734" y="108"/>
                </a:lnTo>
                <a:lnTo>
                  <a:pt x="738" y="115"/>
                </a:lnTo>
                <a:lnTo>
                  <a:pt x="736" y="121"/>
                </a:lnTo>
                <a:lnTo>
                  <a:pt x="733" y="125"/>
                </a:lnTo>
                <a:lnTo>
                  <a:pt x="733" y="128"/>
                </a:lnTo>
                <a:lnTo>
                  <a:pt x="728" y="136"/>
                </a:lnTo>
                <a:lnTo>
                  <a:pt x="726" y="150"/>
                </a:lnTo>
                <a:lnTo>
                  <a:pt x="721" y="153"/>
                </a:lnTo>
                <a:lnTo>
                  <a:pt x="723" y="158"/>
                </a:lnTo>
                <a:lnTo>
                  <a:pt x="721" y="165"/>
                </a:lnTo>
                <a:lnTo>
                  <a:pt x="716" y="168"/>
                </a:lnTo>
                <a:lnTo>
                  <a:pt x="716" y="176"/>
                </a:lnTo>
                <a:lnTo>
                  <a:pt x="708" y="181"/>
                </a:lnTo>
                <a:lnTo>
                  <a:pt x="693" y="188"/>
                </a:lnTo>
                <a:lnTo>
                  <a:pt x="686" y="183"/>
                </a:lnTo>
                <a:lnTo>
                  <a:pt x="679" y="183"/>
                </a:lnTo>
                <a:lnTo>
                  <a:pt x="676" y="179"/>
                </a:lnTo>
                <a:lnTo>
                  <a:pt x="671" y="174"/>
                </a:lnTo>
                <a:lnTo>
                  <a:pt x="671" y="171"/>
                </a:lnTo>
                <a:lnTo>
                  <a:pt x="670" y="170"/>
                </a:lnTo>
                <a:lnTo>
                  <a:pt x="668" y="165"/>
                </a:lnTo>
                <a:lnTo>
                  <a:pt x="661" y="165"/>
                </a:lnTo>
                <a:lnTo>
                  <a:pt x="658" y="163"/>
                </a:lnTo>
                <a:lnTo>
                  <a:pt x="650" y="163"/>
                </a:lnTo>
                <a:lnTo>
                  <a:pt x="643" y="158"/>
                </a:lnTo>
                <a:lnTo>
                  <a:pt x="641" y="155"/>
                </a:lnTo>
                <a:lnTo>
                  <a:pt x="636" y="148"/>
                </a:lnTo>
                <a:lnTo>
                  <a:pt x="630" y="148"/>
                </a:lnTo>
                <a:lnTo>
                  <a:pt x="625" y="145"/>
                </a:lnTo>
                <a:lnTo>
                  <a:pt x="623" y="141"/>
                </a:lnTo>
                <a:lnTo>
                  <a:pt x="620" y="141"/>
                </a:lnTo>
                <a:lnTo>
                  <a:pt x="618" y="140"/>
                </a:lnTo>
                <a:lnTo>
                  <a:pt x="613" y="140"/>
                </a:lnTo>
                <a:lnTo>
                  <a:pt x="608" y="138"/>
                </a:lnTo>
                <a:lnTo>
                  <a:pt x="610" y="136"/>
                </a:lnTo>
                <a:lnTo>
                  <a:pt x="603" y="133"/>
                </a:lnTo>
                <a:lnTo>
                  <a:pt x="601" y="128"/>
                </a:lnTo>
                <a:lnTo>
                  <a:pt x="596" y="121"/>
                </a:lnTo>
                <a:lnTo>
                  <a:pt x="591" y="121"/>
                </a:lnTo>
                <a:lnTo>
                  <a:pt x="586" y="116"/>
                </a:lnTo>
                <a:lnTo>
                  <a:pt x="586" y="111"/>
                </a:lnTo>
                <a:lnTo>
                  <a:pt x="591" y="105"/>
                </a:lnTo>
                <a:lnTo>
                  <a:pt x="591" y="98"/>
                </a:lnTo>
                <a:lnTo>
                  <a:pt x="596" y="96"/>
                </a:lnTo>
                <a:lnTo>
                  <a:pt x="598" y="90"/>
                </a:lnTo>
                <a:lnTo>
                  <a:pt x="600" y="85"/>
                </a:lnTo>
                <a:lnTo>
                  <a:pt x="596" y="88"/>
                </a:lnTo>
                <a:lnTo>
                  <a:pt x="593" y="83"/>
                </a:lnTo>
                <a:lnTo>
                  <a:pt x="598" y="80"/>
                </a:lnTo>
                <a:lnTo>
                  <a:pt x="596" y="75"/>
                </a:lnTo>
                <a:lnTo>
                  <a:pt x="600" y="75"/>
                </a:lnTo>
                <a:lnTo>
                  <a:pt x="601" y="73"/>
                </a:lnTo>
                <a:lnTo>
                  <a:pt x="603" y="75"/>
                </a:lnTo>
                <a:lnTo>
                  <a:pt x="608" y="76"/>
                </a:lnTo>
                <a:lnTo>
                  <a:pt x="615" y="73"/>
                </a:lnTo>
                <a:lnTo>
                  <a:pt x="616" y="68"/>
                </a:lnTo>
                <a:lnTo>
                  <a:pt x="611" y="67"/>
                </a:lnTo>
                <a:lnTo>
                  <a:pt x="615" y="63"/>
                </a:lnTo>
                <a:lnTo>
                  <a:pt x="618" y="65"/>
                </a:lnTo>
                <a:lnTo>
                  <a:pt x="621" y="57"/>
                </a:lnTo>
                <a:lnTo>
                  <a:pt x="625" y="55"/>
                </a:lnTo>
                <a:lnTo>
                  <a:pt x="628" y="52"/>
                </a:lnTo>
                <a:lnTo>
                  <a:pt x="628" y="50"/>
                </a:lnTo>
                <a:lnTo>
                  <a:pt x="623" y="47"/>
                </a:lnTo>
                <a:lnTo>
                  <a:pt x="620" y="50"/>
                </a:lnTo>
                <a:lnTo>
                  <a:pt x="616" y="50"/>
                </a:lnTo>
                <a:lnTo>
                  <a:pt x="616" y="42"/>
                </a:lnTo>
                <a:lnTo>
                  <a:pt x="611" y="43"/>
                </a:lnTo>
                <a:lnTo>
                  <a:pt x="606" y="50"/>
                </a:lnTo>
                <a:lnTo>
                  <a:pt x="608" y="50"/>
                </a:lnTo>
                <a:lnTo>
                  <a:pt x="608" y="53"/>
                </a:lnTo>
                <a:lnTo>
                  <a:pt x="605" y="55"/>
                </a:lnTo>
                <a:lnTo>
                  <a:pt x="601" y="53"/>
                </a:lnTo>
                <a:lnTo>
                  <a:pt x="600" y="50"/>
                </a:lnTo>
                <a:lnTo>
                  <a:pt x="598" y="48"/>
                </a:lnTo>
                <a:lnTo>
                  <a:pt x="596" y="52"/>
                </a:lnTo>
                <a:lnTo>
                  <a:pt x="593" y="52"/>
                </a:lnTo>
                <a:lnTo>
                  <a:pt x="593" y="48"/>
                </a:lnTo>
                <a:lnTo>
                  <a:pt x="596" y="47"/>
                </a:lnTo>
                <a:lnTo>
                  <a:pt x="596" y="45"/>
                </a:lnTo>
                <a:lnTo>
                  <a:pt x="593" y="45"/>
                </a:lnTo>
                <a:lnTo>
                  <a:pt x="591" y="48"/>
                </a:lnTo>
                <a:lnTo>
                  <a:pt x="585" y="50"/>
                </a:lnTo>
                <a:lnTo>
                  <a:pt x="585" y="52"/>
                </a:lnTo>
                <a:lnTo>
                  <a:pt x="581" y="52"/>
                </a:lnTo>
                <a:lnTo>
                  <a:pt x="580" y="50"/>
                </a:lnTo>
                <a:lnTo>
                  <a:pt x="577" y="50"/>
                </a:lnTo>
                <a:lnTo>
                  <a:pt x="575" y="48"/>
                </a:lnTo>
                <a:lnTo>
                  <a:pt x="572" y="43"/>
                </a:lnTo>
                <a:lnTo>
                  <a:pt x="570" y="43"/>
                </a:lnTo>
                <a:lnTo>
                  <a:pt x="565" y="45"/>
                </a:lnTo>
                <a:lnTo>
                  <a:pt x="560" y="45"/>
                </a:lnTo>
                <a:lnTo>
                  <a:pt x="558" y="45"/>
                </a:lnTo>
                <a:lnTo>
                  <a:pt x="557" y="42"/>
                </a:lnTo>
                <a:lnTo>
                  <a:pt x="553" y="42"/>
                </a:lnTo>
                <a:lnTo>
                  <a:pt x="552" y="37"/>
                </a:lnTo>
                <a:lnTo>
                  <a:pt x="545" y="40"/>
                </a:lnTo>
                <a:lnTo>
                  <a:pt x="540" y="38"/>
                </a:lnTo>
                <a:lnTo>
                  <a:pt x="535" y="37"/>
                </a:lnTo>
                <a:lnTo>
                  <a:pt x="535" y="33"/>
                </a:lnTo>
                <a:lnTo>
                  <a:pt x="532" y="30"/>
                </a:lnTo>
                <a:lnTo>
                  <a:pt x="528" y="30"/>
                </a:lnTo>
                <a:lnTo>
                  <a:pt x="530" y="32"/>
                </a:lnTo>
                <a:lnTo>
                  <a:pt x="522" y="33"/>
                </a:lnTo>
                <a:lnTo>
                  <a:pt x="520" y="30"/>
                </a:lnTo>
                <a:lnTo>
                  <a:pt x="517" y="28"/>
                </a:lnTo>
                <a:lnTo>
                  <a:pt x="510" y="25"/>
                </a:lnTo>
                <a:lnTo>
                  <a:pt x="508" y="27"/>
                </a:lnTo>
                <a:lnTo>
                  <a:pt x="505" y="25"/>
                </a:lnTo>
                <a:lnTo>
                  <a:pt x="502" y="27"/>
                </a:lnTo>
                <a:lnTo>
                  <a:pt x="507" y="30"/>
                </a:lnTo>
                <a:lnTo>
                  <a:pt x="505" y="32"/>
                </a:lnTo>
                <a:lnTo>
                  <a:pt x="510" y="33"/>
                </a:lnTo>
                <a:lnTo>
                  <a:pt x="513" y="32"/>
                </a:lnTo>
                <a:lnTo>
                  <a:pt x="520" y="37"/>
                </a:lnTo>
                <a:lnTo>
                  <a:pt x="520" y="40"/>
                </a:lnTo>
                <a:lnTo>
                  <a:pt x="522" y="47"/>
                </a:lnTo>
                <a:lnTo>
                  <a:pt x="517" y="47"/>
                </a:lnTo>
                <a:lnTo>
                  <a:pt x="515" y="52"/>
                </a:lnTo>
                <a:lnTo>
                  <a:pt x="513" y="48"/>
                </a:lnTo>
                <a:lnTo>
                  <a:pt x="510" y="48"/>
                </a:lnTo>
                <a:lnTo>
                  <a:pt x="505" y="50"/>
                </a:lnTo>
                <a:lnTo>
                  <a:pt x="492" y="50"/>
                </a:lnTo>
                <a:lnTo>
                  <a:pt x="487" y="47"/>
                </a:lnTo>
                <a:lnTo>
                  <a:pt x="485" y="48"/>
                </a:lnTo>
                <a:lnTo>
                  <a:pt x="480" y="50"/>
                </a:lnTo>
                <a:lnTo>
                  <a:pt x="480" y="55"/>
                </a:lnTo>
                <a:lnTo>
                  <a:pt x="475" y="53"/>
                </a:lnTo>
                <a:lnTo>
                  <a:pt x="477" y="60"/>
                </a:lnTo>
                <a:lnTo>
                  <a:pt x="475" y="57"/>
                </a:lnTo>
                <a:lnTo>
                  <a:pt x="470" y="55"/>
                </a:lnTo>
                <a:lnTo>
                  <a:pt x="469" y="58"/>
                </a:lnTo>
                <a:lnTo>
                  <a:pt x="470" y="62"/>
                </a:lnTo>
                <a:lnTo>
                  <a:pt x="470" y="63"/>
                </a:lnTo>
                <a:lnTo>
                  <a:pt x="464" y="62"/>
                </a:lnTo>
                <a:lnTo>
                  <a:pt x="460" y="65"/>
                </a:lnTo>
                <a:lnTo>
                  <a:pt x="464" y="67"/>
                </a:lnTo>
                <a:lnTo>
                  <a:pt x="460" y="68"/>
                </a:lnTo>
                <a:lnTo>
                  <a:pt x="457" y="70"/>
                </a:lnTo>
                <a:lnTo>
                  <a:pt x="457" y="73"/>
                </a:lnTo>
                <a:lnTo>
                  <a:pt x="460" y="76"/>
                </a:lnTo>
                <a:lnTo>
                  <a:pt x="462" y="78"/>
                </a:lnTo>
                <a:lnTo>
                  <a:pt x="457" y="76"/>
                </a:lnTo>
                <a:lnTo>
                  <a:pt x="454" y="78"/>
                </a:lnTo>
                <a:lnTo>
                  <a:pt x="449" y="78"/>
                </a:lnTo>
                <a:lnTo>
                  <a:pt x="445" y="85"/>
                </a:lnTo>
                <a:lnTo>
                  <a:pt x="442" y="91"/>
                </a:lnTo>
                <a:lnTo>
                  <a:pt x="439" y="93"/>
                </a:lnTo>
                <a:lnTo>
                  <a:pt x="437" y="98"/>
                </a:lnTo>
                <a:lnTo>
                  <a:pt x="434" y="101"/>
                </a:lnTo>
                <a:lnTo>
                  <a:pt x="437" y="103"/>
                </a:lnTo>
                <a:lnTo>
                  <a:pt x="445" y="105"/>
                </a:lnTo>
                <a:lnTo>
                  <a:pt x="442" y="106"/>
                </a:lnTo>
                <a:lnTo>
                  <a:pt x="440" y="110"/>
                </a:lnTo>
                <a:lnTo>
                  <a:pt x="449" y="111"/>
                </a:lnTo>
                <a:lnTo>
                  <a:pt x="445" y="113"/>
                </a:lnTo>
                <a:lnTo>
                  <a:pt x="439" y="113"/>
                </a:lnTo>
                <a:lnTo>
                  <a:pt x="437" y="110"/>
                </a:lnTo>
                <a:lnTo>
                  <a:pt x="437" y="113"/>
                </a:lnTo>
                <a:lnTo>
                  <a:pt x="442" y="116"/>
                </a:lnTo>
                <a:lnTo>
                  <a:pt x="442" y="121"/>
                </a:lnTo>
                <a:lnTo>
                  <a:pt x="445" y="126"/>
                </a:lnTo>
                <a:lnTo>
                  <a:pt x="439" y="121"/>
                </a:lnTo>
                <a:lnTo>
                  <a:pt x="435" y="115"/>
                </a:lnTo>
                <a:lnTo>
                  <a:pt x="430" y="115"/>
                </a:lnTo>
                <a:lnTo>
                  <a:pt x="430" y="116"/>
                </a:lnTo>
                <a:lnTo>
                  <a:pt x="429" y="120"/>
                </a:lnTo>
                <a:lnTo>
                  <a:pt x="429" y="116"/>
                </a:lnTo>
                <a:lnTo>
                  <a:pt x="419" y="110"/>
                </a:lnTo>
                <a:lnTo>
                  <a:pt x="410" y="111"/>
                </a:lnTo>
                <a:lnTo>
                  <a:pt x="414" y="115"/>
                </a:lnTo>
                <a:lnTo>
                  <a:pt x="410" y="116"/>
                </a:lnTo>
                <a:lnTo>
                  <a:pt x="407" y="115"/>
                </a:lnTo>
                <a:lnTo>
                  <a:pt x="405" y="115"/>
                </a:lnTo>
                <a:lnTo>
                  <a:pt x="404" y="116"/>
                </a:lnTo>
                <a:lnTo>
                  <a:pt x="407" y="121"/>
                </a:lnTo>
                <a:lnTo>
                  <a:pt x="405" y="123"/>
                </a:lnTo>
                <a:lnTo>
                  <a:pt x="405" y="121"/>
                </a:lnTo>
                <a:lnTo>
                  <a:pt x="404" y="123"/>
                </a:lnTo>
                <a:lnTo>
                  <a:pt x="404" y="125"/>
                </a:lnTo>
                <a:lnTo>
                  <a:pt x="399" y="126"/>
                </a:lnTo>
                <a:lnTo>
                  <a:pt x="392" y="128"/>
                </a:lnTo>
                <a:lnTo>
                  <a:pt x="397" y="126"/>
                </a:lnTo>
                <a:lnTo>
                  <a:pt x="400" y="121"/>
                </a:lnTo>
                <a:lnTo>
                  <a:pt x="400" y="115"/>
                </a:lnTo>
                <a:lnTo>
                  <a:pt x="404" y="110"/>
                </a:lnTo>
                <a:lnTo>
                  <a:pt x="402" y="108"/>
                </a:lnTo>
                <a:lnTo>
                  <a:pt x="397" y="106"/>
                </a:lnTo>
                <a:lnTo>
                  <a:pt x="390" y="96"/>
                </a:lnTo>
                <a:lnTo>
                  <a:pt x="387" y="91"/>
                </a:lnTo>
                <a:lnTo>
                  <a:pt x="380" y="90"/>
                </a:lnTo>
                <a:lnTo>
                  <a:pt x="376" y="86"/>
                </a:lnTo>
                <a:lnTo>
                  <a:pt x="372" y="88"/>
                </a:lnTo>
                <a:lnTo>
                  <a:pt x="376" y="90"/>
                </a:lnTo>
                <a:lnTo>
                  <a:pt x="372" y="91"/>
                </a:lnTo>
                <a:lnTo>
                  <a:pt x="369" y="96"/>
                </a:lnTo>
                <a:lnTo>
                  <a:pt x="366" y="95"/>
                </a:lnTo>
                <a:lnTo>
                  <a:pt x="367" y="93"/>
                </a:lnTo>
                <a:lnTo>
                  <a:pt x="362" y="93"/>
                </a:lnTo>
                <a:lnTo>
                  <a:pt x="361" y="96"/>
                </a:lnTo>
                <a:lnTo>
                  <a:pt x="357" y="90"/>
                </a:lnTo>
                <a:lnTo>
                  <a:pt x="356" y="90"/>
                </a:lnTo>
                <a:lnTo>
                  <a:pt x="354" y="93"/>
                </a:lnTo>
                <a:lnTo>
                  <a:pt x="357" y="95"/>
                </a:lnTo>
                <a:lnTo>
                  <a:pt x="354" y="98"/>
                </a:lnTo>
                <a:lnTo>
                  <a:pt x="352" y="103"/>
                </a:lnTo>
                <a:lnTo>
                  <a:pt x="354" y="105"/>
                </a:lnTo>
                <a:lnTo>
                  <a:pt x="349" y="108"/>
                </a:lnTo>
                <a:lnTo>
                  <a:pt x="346" y="105"/>
                </a:lnTo>
                <a:lnTo>
                  <a:pt x="344" y="105"/>
                </a:lnTo>
                <a:lnTo>
                  <a:pt x="342" y="103"/>
                </a:lnTo>
                <a:lnTo>
                  <a:pt x="346" y="98"/>
                </a:lnTo>
                <a:lnTo>
                  <a:pt x="342" y="98"/>
                </a:lnTo>
                <a:lnTo>
                  <a:pt x="341" y="103"/>
                </a:lnTo>
                <a:lnTo>
                  <a:pt x="336" y="105"/>
                </a:lnTo>
                <a:lnTo>
                  <a:pt x="334" y="108"/>
                </a:lnTo>
                <a:lnTo>
                  <a:pt x="332" y="111"/>
                </a:lnTo>
                <a:lnTo>
                  <a:pt x="339" y="115"/>
                </a:lnTo>
                <a:lnTo>
                  <a:pt x="334" y="118"/>
                </a:lnTo>
                <a:lnTo>
                  <a:pt x="329" y="116"/>
                </a:lnTo>
                <a:lnTo>
                  <a:pt x="322" y="120"/>
                </a:lnTo>
                <a:lnTo>
                  <a:pt x="324" y="123"/>
                </a:lnTo>
                <a:lnTo>
                  <a:pt x="331" y="123"/>
                </a:lnTo>
                <a:lnTo>
                  <a:pt x="329" y="128"/>
                </a:lnTo>
                <a:lnTo>
                  <a:pt x="326" y="128"/>
                </a:lnTo>
                <a:lnTo>
                  <a:pt x="321" y="123"/>
                </a:lnTo>
                <a:lnTo>
                  <a:pt x="316" y="126"/>
                </a:lnTo>
                <a:lnTo>
                  <a:pt x="312" y="128"/>
                </a:lnTo>
                <a:lnTo>
                  <a:pt x="312" y="131"/>
                </a:lnTo>
                <a:lnTo>
                  <a:pt x="314" y="135"/>
                </a:lnTo>
                <a:lnTo>
                  <a:pt x="314" y="136"/>
                </a:lnTo>
                <a:lnTo>
                  <a:pt x="317" y="136"/>
                </a:lnTo>
                <a:lnTo>
                  <a:pt x="314" y="140"/>
                </a:lnTo>
                <a:lnTo>
                  <a:pt x="316" y="143"/>
                </a:lnTo>
                <a:lnTo>
                  <a:pt x="312" y="145"/>
                </a:lnTo>
                <a:lnTo>
                  <a:pt x="309" y="148"/>
                </a:lnTo>
                <a:lnTo>
                  <a:pt x="317" y="150"/>
                </a:lnTo>
                <a:lnTo>
                  <a:pt x="312" y="151"/>
                </a:lnTo>
                <a:lnTo>
                  <a:pt x="311" y="155"/>
                </a:lnTo>
                <a:lnTo>
                  <a:pt x="306" y="153"/>
                </a:lnTo>
                <a:lnTo>
                  <a:pt x="304" y="150"/>
                </a:lnTo>
                <a:lnTo>
                  <a:pt x="301" y="148"/>
                </a:lnTo>
                <a:lnTo>
                  <a:pt x="296" y="150"/>
                </a:lnTo>
                <a:lnTo>
                  <a:pt x="294" y="146"/>
                </a:lnTo>
                <a:lnTo>
                  <a:pt x="291" y="145"/>
                </a:lnTo>
                <a:lnTo>
                  <a:pt x="287" y="146"/>
                </a:lnTo>
                <a:lnTo>
                  <a:pt x="292" y="151"/>
                </a:lnTo>
                <a:lnTo>
                  <a:pt x="291" y="151"/>
                </a:lnTo>
                <a:lnTo>
                  <a:pt x="287" y="156"/>
                </a:lnTo>
                <a:lnTo>
                  <a:pt x="292" y="160"/>
                </a:lnTo>
                <a:lnTo>
                  <a:pt x="297" y="160"/>
                </a:lnTo>
                <a:lnTo>
                  <a:pt x="296" y="163"/>
                </a:lnTo>
                <a:lnTo>
                  <a:pt x="296" y="168"/>
                </a:lnTo>
                <a:lnTo>
                  <a:pt x="294" y="166"/>
                </a:lnTo>
                <a:lnTo>
                  <a:pt x="291" y="166"/>
                </a:lnTo>
                <a:lnTo>
                  <a:pt x="292" y="171"/>
                </a:lnTo>
                <a:lnTo>
                  <a:pt x="291" y="174"/>
                </a:lnTo>
                <a:lnTo>
                  <a:pt x="289" y="181"/>
                </a:lnTo>
                <a:lnTo>
                  <a:pt x="281" y="166"/>
                </a:lnTo>
                <a:lnTo>
                  <a:pt x="276" y="156"/>
                </a:lnTo>
                <a:lnTo>
                  <a:pt x="274" y="153"/>
                </a:lnTo>
                <a:lnTo>
                  <a:pt x="276" y="148"/>
                </a:lnTo>
                <a:lnTo>
                  <a:pt x="273" y="151"/>
                </a:lnTo>
                <a:lnTo>
                  <a:pt x="268" y="155"/>
                </a:lnTo>
                <a:lnTo>
                  <a:pt x="268" y="160"/>
                </a:lnTo>
                <a:lnTo>
                  <a:pt x="263" y="161"/>
                </a:lnTo>
                <a:lnTo>
                  <a:pt x="263" y="163"/>
                </a:lnTo>
                <a:lnTo>
                  <a:pt x="258" y="163"/>
                </a:lnTo>
                <a:lnTo>
                  <a:pt x="254" y="166"/>
                </a:lnTo>
                <a:lnTo>
                  <a:pt x="251" y="170"/>
                </a:lnTo>
                <a:lnTo>
                  <a:pt x="253" y="174"/>
                </a:lnTo>
                <a:lnTo>
                  <a:pt x="253" y="186"/>
                </a:lnTo>
                <a:lnTo>
                  <a:pt x="254" y="188"/>
                </a:lnTo>
                <a:lnTo>
                  <a:pt x="254" y="191"/>
                </a:lnTo>
                <a:lnTo>
                  <a:pt x="249" y="193"/>
                </a:lnTo>
                <a:lnTo>
                  <a:pt x="248" y="198"/>
                </a:lnTo>
                <a:lnTo>
                  <a:pt x="241" y="199"/>
                </a:lnTo>
                <a:lnTo>
                  <a:pt x="241" y="203"/>
                </a:lnTo>
                <a:lnTo>
                  <a:pt x="236" y="206"/>
                </a:lnTo>
                <a:lnTo>
                  <a:pt x="236" y="211"/>
                </a:lnTo>
                <a:lnTo>
                  <a:pt x="233" y="214"/>
                </a:lnTo>
                <a:lnTo>
                  <a:pt x="224" y="223"/>
                </a:lnTo>
                <a:lnTo>
                  <a:pt x="211" y="231"/>
                </a:lnTo>
                <a:lnTo>
                  <a:pt x="198" y="231"/>
                </a:lnTo>
                <a:lnTo>
                  <a:pt x="193" y="233"/>
                </a:lnTo>
                <a:lnTo>
                  <a:pt x="186" y="234"/>
                </a:lnTo>
                <a:lnTo>
                  <a:pt x="180" y="236"/>
                </a:lnTo>
                <a:lnTo>
                  <a:pt x="175" y="234"/>
                </a:lnTo>
                <a:lnTo>
                  <a:pt x="166" y="236"/>
                </a:lnTo>
                <a:lnTo>
                  <a:pt x="166" y="241"/>
                </a:lnTo>
                <a:lnTo>
                  <a:pt x="161" y="243"/>
                </a:lnTo>
                <a:lnTo>
                  <a:pt x="145" y="243"/>
                </a:lnTo>
                <a:lnTo>
                  <a:pt x="141" y="244"/>
                </a:lnTo>
                <a:lnTo>
                  <a:pt x="140" y="248"/>
                </a:lnTo>
                <a:lnTo>
                  <a:pt x="130" y="253"/>
                </a:lnTo>
                <a:lnTo>
                  <a:pt x="121" y="253"/>
                </a:lnTo>
                <a:lnTo>
                  <a:pt x="118" y="251"/>
                </a:lnTo>
                <a:lnTo>
                  <a:pt x="115" y="251"/>
                </a:lnTo>
                <a:lnTo>
                  <a:pt x="113" y="248"/>
                </a:lnTo>
                <a:lnTo>
                  <a:pt x="108" y="249"/>
                </a:lnTo>
                <a:lnTo>
                  <a:pt x="105" y="256"/>
                </a:lnTo>
                <a:lnTo>
                  <a:pt x="95" y="258"/>
                </a:lnTo>
                <a:lnTo>
                  <a:pt x="93" y="259"/>
                </a:lnTo>
                <a:lnTo>
                  <a:pt x="91" y="259"/>
                </a:lnTo>
                <a:lnTo>
                  <a:pt x="83" y="266"/>
                </a:lnTo>
                <a:lnTo>
                  <a:pt x="73" y="269"/>
                </a:lnTo>
                <a:lnTo>
                  <a:pt x="58" y="274"/>
                </a:lnTo>
                <a:lnTo>
                  <a:pt x="53" y="281"/>
                </a:lnTo>
                <a:lnTo>
                  <a:pt x="53" y="287"/>
                </a:lnTo>
                <a:lnTo>
                  <a:pt x="47" y="292"/>
                </a:lnTo>
                <a:lnTo>
                  <a:pt x="43" y="291"/>
                </a:lnTo>
                <a:lnTo>
                  <a:pt x="45" y="287"/>
                </a:lnTo>
                <a:lnTo>
                  <a:pt x="45" y="284"/>
                </a:lnTo>
                <a:lnTo>
                  <a:pt x="47" y="279"/>
                </a:lnTo>
                <a:lnTo>
                  <a:pt x="47" y="274"/>
                </a:lnTo>
                <a:lnTo>
                  <a:pt x="38" y="281"/>
                </a:lnTo>
                <a:lnTo>
                  <a:pt x="37" y="286"/>
                </a:lnTo>
                <a:lnTo>
                  <a:pt x="32" y="296"/>
                </a:lnTo>
                <a:lnTo>
                  <a:pt x="35" y="302"/>
                </a:lnTo>
                <a:lnTo>
                  <a:pt x="33" y="307"/>
                </a:lnTo>
                <a:lnTo>
                  <a:pt x="33" y="319"/>
                </a:lnTo>
                <a:lnTo>
                  <a:pt x="23" y="329"/>
                </a:lnTo>
                <a:lnTo>
                  <a:pt x="20" y="344"/>
                </a:lnTo>
                <a:lnTo>
                  <a:pt x="23" y="351"/>
                </a:lnTo>
                <a:lnTo>
                  <a:pt x="22" y="361"/>
                </a:lnTo>
                <a:lnTo>
                  <a:pt x="30" y="374"/>
                </a:lnTo>
                <a:lnTo>
                  <a:pt x="30" y="379"/>
                </a:lnTo>
                <a:lnTo>
                  <a:pt x="33" y="382"/>
                </a:lnTo>
                <a:lnTo>
                  <a:pt x="30" y="389"/>
                </a:lnTo>
                <a:lnTo>
                  <a:pt x="32" y="395"/>
                </a:lnTo>
                <a:lnTo>
                  <a:pt x="27" y="397"/>
                </a:lnTo>
                <a:lnTo>
                  <a:pt x="25" y="394"/>
                </a:lnTo>
                <a:lnTo>
                  <a:pt x="25" y="385"/>
                </a:lnTo>
                <a:lnTo>
                  <a:pt x="22" y="390"/>
                </a:lnTo>
                <a:lnTo>
                  <a:pt x="20" y="389"/>
                </a:lnTo>
                <a:lnTo>
                  <a:pt x="20" y="382"/>
                </a:lnTo>
                <a:lnTo>
                  <a:pt x="15" y="372"/>
                </a:lnTo>
                <a:lnTo>
                  <a:pt x="12" y="377"/>
                </a:lnTo>
                <a:lnTo>
                  <a:pt x="13" y="385"/>
                </a:lnTo>
                <a:lnTo>
                  <a:pt x="20" y="392"/>
                </a:lnTo>
                <a:lnTo>
                  <a:pt x="25" y="400"/>
                </a:lnTo>
                <a:lnTo>
                  <a:pt x="18" y="402"/>
                </a:lnTo>
                <a:lnTo>
                  <a:pt x="12" y="395"/>
                </a:lnTo>
                <a:lnTo>
                  <a:pt x="12" y="387"/>
                </a:lnTo>
                <a:lnTo>
                  <a:pt x="8" y="390"/>
                </a:lnTo>
                <a:lnTo>
                  <a:pt x="7" y="392"/>
                </a:lnTo>
                <a:lnTo>
                  <a:pt x="10" y="399"/>
                </a:lnTo>
                <a:lnTo>
                  <a:pt x="18" y="409"/>
                </a:lnTo>
                <a:lnTo>
                  <a:pt x="23" y="420"/>
                </a:lnTo>
                <a:lnTo>
                  <a:pt x="23" y="444"/>
                </a:lnTo>
                <a:lnTo>
                  <a:pt x="27" y="447"/>
                </a:lnTo>
                <a:lnTo>
                  <a:pt x="28" y="460"/>
                </a:lnTo>
                <a:lnTo>
                  <a:pt x="37" y="475"/>
                </a:lnTo>
                <a:lnTo>
                  <a:pt x="33" y="482"/>
                </a:lnTo>
                <a:lnTo>
                  <a:pt x="35" y="507"/>
                </a:lnTo>
                <a:lnTo>
                  <a:pt x="33" y="510"/>
                </a:lnTo>
                <a:lnTo>
                  <a:pt x="35" y="517"/>
                </a:lnTo>
                <a:lnTo>
                  <a:pt x="35" y="523"/>
                </a:lnTo>
                <a:lnTo>
                  <a:pt x="40" y="535"/>
                </a:lnTo>
                <a:lnTo>
                  <a:pt x="42" y="540"/>
                </a:lnTo>
                <a:lnTo>
                  <a:pt x="37" y="543"/>
                </a:lnTo>
                <a:lnTo>
                  <a:pt x="38" y="545"/>
                </a:lnTo>
                <a:lnTo>
                  <a:pt x="37" y="552"/>
                </a:lnTo>
                <a:lnTo>
                  <a:pt x="37" y="560"/>
                </a:lnTo>
                <a:lnTo>
                  <a:pt x="32" y="565"/>
                </a:lnTo>
                <a:lnTo>
                  <a:pt x="33" y="566"/>
                </a:lnTo>
                <a:lnTo>
                  <a:pt x="32" y="573"/>
                </a:lnTo>
                <a:lnTo>
                  <a:pt x="28" y="575"/>
                </a:lnTo>
                <a:lnTo>
                  <a:pt x="28" y="581"/>
                </a:lnTo>
                <a:lnTo>
                  <a:pt x="20" y="586"/>
                </a:lnTo>
                <a:lnTo>
                  <a:pt x="17" y="583"/>
                </a:lnTo>
                <a:lnTo>
                  <a:pt x="12" y="591"/>
                </a:lnTo>
                <a:lnTo>
                  <a:pt x="12" y="606"/>
                </a:lnTo>
                <a:close/>
              </a:path>
            </a:pathLst>
          </a:custGeom>
          <a:solidFill>
            <a:srgbClr val="CE5252"/>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3" name="9Slide.vn 141">
            <a:extLst>
              <a:ext uri="{FF2B5EF4-FFF2-40B4-BE49-F238E27FC236}">
                <a16:creationId xmlns:a16="http://schemas.microsoft.com/office/drawing/2014/main" id="{5CF2696A-2B35-4BA8-B81B-1D8C631A2BB1}"/>
              </a:ext>
            </a:extLst>
          </p:cNvPr>
          <p:cNvSpPr>
            <a:spLocks noEditPoints="1"/>
          </p:cNvSpPr>
          <p:nvPr/>
        </p:nvSpPr>
        <p:spPr bwMode="auto">
          <a:xfrm>
            <a:off x="8504678" y="1891791"/>
            <a:ext cx="172038" cy="95085"/>
          </a:xfrm>
          <a:custGeom>
            <a:avLst/>
            <a:gdLst/>
            <a:ahLst/>
            <a:cxnLst>
              <a:cxn ang="0">
                <a:pos x="78" y="121"/>
              </a:cxn>
              <a:cxn ang="0">
                <a:pos x="68" y="106"/>
              </a:cxn>
              <a:cxn ang="0">
                <a:pos x="93" y="118"/>
              </a:cxn>
              <a:cxn ang="0">
                <a:pos x="115" y="109"/>
              </a:cxn>
              <a:cxn ang="0">
                <a:pos x="133" y="103"/>
              </a:cxn>
              <a:cxn ang="0">
                <a:pos x="143" y="100"/>
              </a:cxn>
              <a:cxn ang="0">
                <a:pos x="153" y="101"/>
              </a:cxn>
              <a:cxn ang="0">
                <a:pos x="180" y="81"/>
              </a:cxn>
              <a:cxn ang="0">
                <a:pos x="193" y="81"/>
              </a:cxn>
              <a:cxn ang="0">
                <a:pos x="194" y="68"/>
              </a:cxn>
              <a:cxn ang="0">
                <a:pos x="208" y="66"/>
              </a:cxn>
              <a:cxn ang="0">
                <a:pos x="203" y="48"/>
              </a:cxn>
              <a:cxn ang="0">
                <a:pos x="199" y="38"/>
              </a:cxn>
              <a:cxn ang="0">
                <a:pos x="193" y="35"/>
              </a:cxn>
              <a:cxn ang="0">
                <a:pos x="194" y="18"/>
              </a:cxn>
              <a:cxn ang="0">
                <a:pos x="190" y="10"/>
              </a:cxn>
              <a:cxn ang="0">
                <a:pos x="181" y="13"/>
              </a:cxn>
              <a:cxn ang="0">
                <a:pos x="173" y="8"/>
              </a:cxn>
              <a:cxn ang="0">
                <a:pos x="158" y="8"/>
              </a:cxn>
              <a:cxn ang="0">
                <a:pos x="150" y="13"/>
              </a:cxn>
              <a:cxn ang="0">
                <a:pos x="131" y="13"/>
              </a:cxn>
              <a:cxn ang="0">
                <a:pos x="126" y="28"/>
              </a:cxn>
              <a:cxn ang="0">
                <a:pos x="116" y="18"/>
              </a:cxn>
              <a:cxn ang="0">
                <a:pos x="103" y="25"/>
              </a:cxn>
              <a:cxn ang="0">
                <a:pos x="90" y="15"/>
              </a:cxn>
              <a:cxn ang="0">
                <a:pos x="83" y="36"/>
              </a:cxn>
              <a:cxn ang="0">
                <a:pos x="70" y="43"/>
              </a:cxn>
              <a:cxn ang="0">
                <a:pos x="60" y="41"/>
              </a:cxn>
              <a:cxn ang="0">
                <a:pos x="58" y="25"/>
              </a:cxn>
              <a:cxn ang="0">
                <a:pos x="63" y="16"/>
              </a:cxn>
              <a:cxn ang="0">
                <a:pos x="50" y="5"/>
              </a:cxn>
              <a:cxn ang="0">
                <a:pos x="30" y="3"/>
              </a:cxn>
              <a:cxn ang="0">
                <a:pos x="42" y="5"/>
              </a:cxn>
              <a:cxn ang="0">
                <a:pos x="35" y="8"/>
              </a:cxn>
              <a:cxn ang="0">
                <a:pos x="43" y="18"/>
              </a:cxn>
              <a:cxn ang="0">
                <a:pos x="30" y="10"/>
              </a:cxn>
              <a:cxn ang="0">
                <a:pos x="20" y="13"/>
              </a:cxn>
              <a:cxn ang="0">
                <a:pos x="23" y="21"/>
              </a:cxn>
              <a:cxn ang="0">
                <a:pos x="20" y="26"/>
              </a:cxn>
              <a:cxn ang="0">
                <a:pos x="10" y="25"/>
              </a:cxn>
              <a:cxn ang="0">
                <a:pos x="7" y="30"/>
              </a:cxn>
              <a:cxn ang="0">
                <a:pos x="15" y="40"/>
              </a:cxn>
              <a:cxn ang="0">
                <a:pos x="27" y="35"/>
              </a:cxn>
              <a:cxn ang="0">
                <a:pos x="38" y="35"/>
              </a:cxn>
              <a:cxn ang="0">
                <a:pos x="47" y="35"/>
              </a:cxn>
              <a:cxn ang="0">
                <a:pos x="53" y="41"/>
              </a:cxn>
              <a:cxn ang="0">
                <a:pos x="37" y="48"/>
              </a:cxn>
              <a:cxn ang="0">
                <a:pos x="53" y="50"/>
              </a:cxn>
              <a:cxn ang="0">
                <a:pos x="33" y="55"/>
              </a:cxn>
              <a:cxn ang="0">
                <a:pos x="30" y="53"/>
              </a:cxn>
              <a:cxn ang="0">
                <a:pos x="10" y="55"/>
              </a:cxn>
              <a:cxn ang="0">
                <a:pos x="15" y="65"/>
              </a:cxn>
              <a:cxn ang="0">
                <a:pos x="37" y="66"/>
              </a:cxn>
              <a:cxn ang="0">
                <a:pos x="42" y="76"/>
              </a:cxn>
              <a:cxn ang="0">
                <a:pos x="45" y="85"/>
              </a:cxn>
              <a:cxn ang="0">
                <a:pos x="50" y="83"/>
              </a:cxn>
              <a:cxn ang="0">
                <a:pos x="37" y="91"/>
              </a:cxn>
              <a:cxn ang="0">
                <a:pos x="25" y="90"/>
              </a:cxn>
              <a:cxn ang="0">
                <a:pos x="32" y="103"/>
              </a:cxn>
              <a:cxn ang="0">
                <a:pos x="57" y="103"/>
              </a:cxn>
            </a:cxnLst>
            <a:rect l="0" t="0" r="r" b="b"/>
            <a:pathLst>
              <a:path w="214" h="123">
                <a:moveTo>
                  <a:pt x="75" y="123"/>
                </a:moveTo>
                <a:lnTo>
                  <a:pt x="73" y="119"/>
                </a:lnTo>
                <a:lnTo>
                  <a:pt x="75" y="118"/>
                </a:lnTo>
                <a:lnTo>
                  <a:pt x="77" y="116"/>
                </a:lnTo>
                <a:lnTo>
                  <a:pt x="78" y="121"/>
                </a:lnTo>
                <a:lnTo>
                  <a:pt x="75" y="123"/>
                </a:lnTo>
                <a:lnTo>
                  <a:pt x="75" y="123"/>
                </a:lnTo>
                <a:close/>
                <a:moveTo>
                  <a:pt x="63" y="104"/>
                </a:moveTo>
                <a:lnTo>
                  <a:pt x="68" y="103"/>
                </a:lnTo>
                <a:lnTo>
                  <a:pt x="68" y="106"/>
                </a:lnTo>
                <a:lnTo>
                  <a:pt x="73" y="111"/>
                </a:lnTo>
                <a:lnTo>
                  <a:pt x="78" y="113"/>
                </a:lnTo>
                <a:lnTo>
                  <a:pt x="82" y="111"/>
                </a:lnTo>
                <a:lnTo>
                  <a:pt x="87" y="111"/>
                </a:lnTo>
                <a:lnTo>
                  <a:pt x="93" y="118"/>
                </a:lnTo>
                <a:lnTo>
                  <a:pt x="103" y="118"/>
                </a:lnTo>
                <a:lnTo>
                  <a:pt x="108" y="119"/>
                </a:lnTo>
                <a:lnTo>
                  <a:pt x="115" y="118"/>
                </a:lnTo>
                <a:lnTo>
                  <a:pt x="113" y="113"/>
                </a:lnTo>
                <a:lnTo>
                  <a:pt x="115" y="109"/>
                </a:lnTo>
                <a:lnTo>
                  <a:pt x="116" y="113"/>
                </a:lnTo>
                <a:lnTo>
                  <a:pt x="121" y="114"/>
                </a:lnTo>
                <a:lnTo>
                  <a:pt x="126" y="109"/>
                </a:lnTo>
                <a:lnTo>
                  <a:pt x="126" y="104"/>
                </a:lnTo>
                <a:lnTo>
                  <a:pt x="133" y="103"/>
                </a:lnTo>
                <a:lnTo>
                  <a:pt x="131" y="106"/>
                </a:lnTo>
                <a:lnTo>
                  <a:pt x="133" y="108"/>
                </a:lnTo>
                <a:lnTo>
                  <a:pt x="135" y="106"/>
                </a:lnTo>
                <a:lnTo>
                  <a:pt x="138" y="106"/>
                </a:lnTo>
                <a:lnTo>
                  <a:pt x="143" y="100"/>
                </a:lnTo>
                <a:lnTo>
                  <a:pt x="145" y="101"/>
                </a:lnTo>
                <a:lnTo>
                  <a:pt x="146" y="101"/>
                </a:lnTo>
                <a:lnTo>
                  <a:pt x="151" y="101"/>
                </a:lnTo>
                <a:lnTo>
                  <a:pt x="151" y="103"/>
                </a:lnTo>
                <a:lnTo>
                  <a:pt x="153" y="101"/>
                </a:lnTo>
                <a:lnTo>
                  <a:pt x="163" y="93"/>
                </a:lnTo>
                <a:lnTo>
                  <a:pt x="166" y="88"/>
                </a:lnTo>
                <a:lnTo>
                  <a:pt x="178" y="86"/>
                </a:lnTo>
                <a:lnTo>
                  <a:pt x="181" y="83"/>
                </a:lnTo>
                <a:lnTo>
                  <a:pt x="180" y="81"/>
                </a:lnTo>
                <a:lnTo>
                  <a:pt x="181" y="80"/>
                </a:lnTo>
                <a:lnTo>
                  <a:pt x="183" y="80"/>
                </a:lnTo>
                <a:lnTo>
                  <a:pt x="185" y="83"/>
                </a:lnTo>
                <a:lnTo>
                  <a:pt x="190" y="85"/>
                </a:lnTo>
                <a:lnTo>
                  <a:pt x="193" y="81"/>
                </a:lnTo>
                <a:lnTo>
                  <a:pt x="194" y="78"/>
                </a:lnTo>
                <a:lnTo>
                  <a:pt x="193" y="76"/>
                </a:lnTo>
                <a:lnTo>
                  <a:pt x="193" y="73"/>
                </a:lnTo>
                <a:lnTo>
                  <a:pt x="196" y="73"/>
                </a:lnTo>
                <a:lnTo>
                  <a:pt x="194" y="68"/>
                </a:lnTo>
                <a:lnTo>
                  <a:pt x="196" y="66"/>
                </a:lnTo>
                <a:lnTo>
                  <a:pt x="199" y="68"/>
                </a:lnTo>
                <a:lnTo>
                  <a:pt x="201" y="71"/>
                </a:lnTo>
                <a:lnTo>
                  <a:pt x="204" y="71"/>
                </a:lnTo>
                <a:lnTo>
                  <a:pt x="208" y="66"/>
                </a:lnTo>
                <a:lnTo>
                  <a:pt x="206" y="63"/>
                </a:lnTo>
                <a:lnTo>
                  <a:pt x="201" y="58"/>
                </a:lnTo>
                <a:lnTo>
                  <a:pt x="201" y="55"/>
                </a:lnTo>
                <a:lnTo>
                  <a:pt x="204" y="51"/>
                </a:lnTo>
                <a:lnTo>
                  <a:pt x="203" y="48"/>
                </a:lnTo>
                <a:lnTo>
                  <a:pt x="208" y="46"/>
                </a:lnTo>
                <a:lnTo>
                  <a:pt x="211" y="46"/>
                </a:lnTo>
                <a:lnTo>
                  <a:pt x="214" y="43"/>
                </a:lnTo>
                <a:lnTo>
                  <a:pt x="209" y="40"/>
                </a:lnTo>
                <a:lnTo>
                  <a:pt x="199" y="38"/>
                </a:lnTo>
                <a:lnTo>
                  <a:pt x="198" y="41"/>
                </a:lnTo>
                <a:lnTo>
                  <a:pt x="199" y="36"/>
                </a:lnTo>
                <a:lnTo>
                  <a:pt x="199" y="33"/>
                </a:lnTo>
                <a:lnTo>
                  <a:pt x="193" y="33"/>
                </a:lnTo>
                <a:lnTo>
                  <a:pt x="193" y="35"/>
                </a:lnTo>
                <a:lnTo>
                  <a:pt x="191" y="30"/>
                </a:lnTo>
                <a:lnTo>
                  <a:pt x="194" y="26"/>
                </a:lnTo>
                <a:lnTo>
                  <a:pt x="198" y="25"/>
                </a:lnTo>
                <a:lnTo>
                  <a:pt x="196" y="20"/>
                </a:lnTo>
                <a:lnTo>
                  <a:pt x="194" y="18"/>
                </a:lnTo>
                <a:lnTo>
                  <a:pt x="191" y="21"/>
                </a:lnTo>
                <a:lnTo>
                  <a:pt x="188" y="20"/>
                </a:lnTo>
                <a:lnTo>
                  <a:pt x="185" y="15"/>
                </a:lnTo>
                <a:lnTo>
                  <a:pt x="190" y="13"/>
                </a:lnTo>
                <a:lnTo>
                  <a:pt x="190" y="10"/>
                </a:lnTo>
                <a:lnTo>
                  <a:pt x="193" y="8"/>
                </a:lnTo>
                <a:lnTo>
                  <a:pt x="196" y="8"/>
                </a:lnTo>
                <a:lnTo>
                  <a:pt x="191" y="5"/>
                </a:lnTo>
                <a:lnTo>
                  <a:pt x="188" y="6"/>
                </a:lnTo>
                <a:lnTo>
                  <a:pt x="181" y="13"/>
                </a:lnTo>
                <a:lnTo>
                  <a:pt x="180" y="16"/>
                </a:lnTo>
                <a:lnTo>
                  <a:pt x="176" y="16"/>
                </a:lnTo>
                <a:lnTo>
                  <a:pt x="173" y="13"/>
                </a:lnTo>
                <a:lnTo>
                  <a:pt x="175" y="10"/>
                </a:lnTo>
                <a:lnTo>
                  <a:pt x="173" y="8"/>
                </a:lnTo>
                <a:lnTo>
                  <a:pt x="171" y="5"/>
                </a:lnTo>
                <a:lnTo>
                  <a:pt x="168" y="3"/>
                </a:lnTo>
                <a:lnTo>
                  <a:pt x="163" y="5"/>
                </a:lnTo>
                <a:lnTo>
                  <a:pt x="161" y="3"/>
                </a:lnTo>
                <a:lnTo>
                  <a:pt x="158" y="8"/>
                </a:lnTo>
                <a:lnTo>
                  <a:pt x="161" y="11"/>
                </a:lnTo>
                <a:lnTo>
                  <a:pt x="158" y="15"/>
                </a:lnTo>
                <a:lnTo>
                  <a:pt x="155" y="15"/>
                </a:lnTo>
                <a:lnTo>
                  <a:pt x="150" y="16"/>
                </a:lnTo>
                <a:lnTo>
                  <a:pt x="150" y="13"/>
                </a:lnTo>
                <a:lnTo>
                  <a:pt x="146" y="11"/>
                </a:lnTo>
                <a:lnTo>
                  <a:pt x="143" y="15"/>
                </a:lnTo>
                <a:lnTo>
                  <a:pt x="141" y="21"/>
                </a:lnTo>
                <a:lnTo>
                  <a:pt x="136" y="21"/>
                </a:lnTo>
                <a:lnTo>
                  <a:pt x="131" y="13"/>
                </a:lnTo>
                <a:lnTo>
                  <a:pt x="128" y="15"/>
                </a:lnTo>
                <a:lnTo>
                  <a:pt x="126" y="13"/>
                </a:lnTo>
                <a:lnTo>
                  <a:pt x="123" y="13"/>
                </a:lnTo>
                <a:lnTo>
                  <a:pt x="121" y="21"/>
                </a:lnTo>
                <a:lnTo>
                  <a:pt x="126" y="28"/>
                </a:lnTo>
                <a:lnTo>
                  <a:pt x="121" y="40"/>
                </a:lnTo>
                <a:lnTo>
                  <a:pt x="123" y="30"/>
                </a:lnTo>
                <a:lnTo>
                  <a:pt x="118" y="23"/>
                </a:lnTo>
                <a:lnTo>
                  <a:pt x="118" y="20"/>
                </a:lnTo>
                <a:lnTo>
                  <a:pt x="116" y="18"/>
                </a:lnTo>
                <a:lnTo>
                  <a:pt x="116" y="15"/>
                </a:lnTo>
                <a:lnTo>
                  <a:pt x="111" y="11"/>
                </a:lnTo>
                <a:lnTo>
                  <a:pt x="101" y="16"/>
                </a:lnTo>
                <a:lnTo>
                  <a:pt x="101" y="21"/>
                </a:lnTo>
                <a:lnTo>
                  <a:pt x="103" y="25"/>
                </a:lnTo>
                <a:lnTo>
                  <a:pt x="98" y="31"/>
                </a:lnTo>
                <a:lnTo>
                  <a:pt x="95" y="31"/>
                </a:lnTo>
                <a:lnTo>
                  <a:pt x="95" y="25"/>
                </a:lnTo>
                <a:lnTo>
                  <a:pt x="92" y="23"/>
                </a:lnTo>
                <a:lnTo>
                  <a:pt x="90" y="15"/>
                </a:lnTo>
                <a:lnTo>
                  <a:pt x="87" y="11"/>
                </a:lnTo>
                <a:lnTo>
                  <a:pt x="82" y="16"/>
                </a:lnTo>
                <a:lnTo>
                  <a:pt x="82" y="26"/>
                </a:lnTo>
                <a:lnTo>
                  <a:pt x="85" y="30"/>
                </a:lnTo>
                <a:lnTo>
                  <a:pt x="83" y="36"/>
                </a:lnTo>
                <a:lnTo>
                  <a:pt x="82" y="40"/>
                </a:lnTo>
                <a:lnTo>
                  <a:pt x="77" y="40"/>
                </a:lnTo>
                <a:lnTo>
                  <a:pt x="77" y="35"/>
                </a:lnTo>
                <a:lnTo>
                  <a:pt x="72" y="38"/>
                </a:lnTo>
                <a:lnTo>
                  <a:pt x="70" y="43"/>
                </a:lnTo>
                <a:lnTo>
                  <a:pt x="67" y="45"/>
                </a:lnTo>
                <a:lnTo>
                  <a:pt x="67" y="51"/>
                </a:lnTo>
                <a:lnTo>
                  <a:pt x="63" y="45"/>
                </a:lnTo>
                <a:lnTo>
                  <a:pt x="60" y="45"/>
                </a:lnTo>
                <a:lnTo>
                  <a:pt x="60" y="41"/>
                </a:lnTo>
                <a:lnTo>
                  <a:pt x="63" y="36"/>
                </a:lnTo>
                <a:lnTo>
                  <a:pt x="63" y="33"/>
                </a:lnTo>
                <a:lnTo>
                  <a:pt x="58" y="33"/>
                </a:lnTo>
                <a:lnTo>
                  <a:pt x="62" y="30"/>
                </a:lnTo>
                <a:lnTo>
                  <a:pt x="58" y="25"/>
                </a:lnTo>
                <a:lnTo>
                  <a:pt x="62" y="28"/>
                </a:lnTo>
                <a:lnTo>
                  <a:pt x="65" y="23"/>
                </a:lnTo>
                <a:lnTo>
                  <a:pt x="65" y="21"/>
                </a:lnTo>
                <a:lnTo>
                  <a:pt x="60" y="20"/>
                </a:lnTo>
                <a:lnTo>
                  <a:pt x="63" y="16"/>
                </a:lnTo>
                <a:lnTo>
                  <a:pt x="60" y="13"/>
                </a:lnTo>
                <a:lnTo>
                  <a:pt x="58" y="15"/>
                </a:lnTo>
                <a:lnTo>
                  <a:pt x="55" y="11"/>
                </a:lnTo>
                <a:lnTo>
                  <a:pt x="50" y="8"/>
                </a:lnTo>
                <a:lnTo>
                  <a:pt x="50" y="5"/>
                </a:lnTo>
                <a:lnTo>
                  <a:pt x="47" y="1"/>
                </a:lnTo>
                <a:lnTo>
                  <a:pt x="42" y="1"/>
                </a:lnTo>
                <a:lnTo>
                  <a:pt x="37" y="0"/>
                </a:lnTo>
                <a:lnTo>
                  <a:pt x="30" y="1"/>
                </a:lnTo>
                <a:lnTo>
                  <a:pt x="30" y="3"/>
                </a:lnTo>
                <a:lnTo>
                  <a:pt x="32" y="5"/>
                </a:lnTo>
                <a:lnTo>
                  <a:pt x="35" y="5"/>
                </a:lnTo>
                <a:lnTo>
                  <a:pt x="35" y="3"/>
                </a:lnTo>
                <a:lnTo>
                  <a:pt x="38" y="3"/>
                </a:lnTo>
                <a:lnTo>
                  <a:pt x="42" y="5"/>
                </a:lnTo>
                <a:lnTo>
                  <a:pt x="45" y="6"/>
                </a:lnTo>
                <a:lnTo>
                  <a:pt x="43" y="8"/>
                </a:lnTo>
                <a:lnTo>
                  <a:pt x="38" y="6"/>
                </a:lnTo>
                <a:lnTo>
                  <a:pt x="35" y="8"/>
                </a:lnTo>
                <a:lnTo>
                  <a:pt x="35" y="8"/>
                </a:lnTo>
                <a:lnTo>
                  <a:pt x="42" y="13"/>
                </a:lnTo>
                <a:lnTo>
                  <a:pt x="47" y="18"/>
                </a:lnTo>
                <a:lnTo>
                  <a:pt x="45" y="20"/>
                </a:lnTo>
                <a:lnTo>
                  <a:pt x="43" y="21"/>
                </a:lnTo>
                <a:lnTo>
                  <a:pt x="43" y="18"/>
                </a:lnTo>
                <a:lnTo>
                  <a:pt x="38" y="15"/>
                </a:lnTo>
                <a:lnTo>
                  <a:pt x="35" y="18"/>
                </a:lnTo>
                <a:lnTo>
                  <a:pt x="32" y="16"/>
                </a:lnTo>
                <a:lnTo>
                  <a:pt x="33" y="15"/>
                </a:lnTo>
                <a:lnTo>
                  <a:pt x="30" y="10"/>
                </a:lnTo>
                <a:lnTo>
                  <a:pt x="25" y="8"/>
                </a:lnTo>
                <a:lnTo>
                  <a:pt x="22" y="10"/>
                </a:lnTo>
                <a:lnTo>
                  <a:pt x="25" y="15"/>
                </a:lnTo>
                <a:lnTo>
                  <a:pt x="23" y="16"/>
                </a:lnTo>
                <a:lnTo>
                  <a:pt x="20" y="13"/>
                </a:lnTo>
                <a:lnTo>
                  <a:pt x="17" y="11"/>
                </a:lnTo>
                <a:lnTo>
                  <a:pt x="15" y="15"/>
                </a:lnTo>
                <a:lnTo>
                  <a:pt x="18" y="18"/>
                </a:lnTo>
                <a:lnTo>
                  <a:pt x="22" y="18"/>
                </a:lnTo>
                <a:lnTo>
                  <a:pt x="23" y="21"/>
                </a:lnTo>
                <a:lnTo>
                  <a:pt x="18" y="20"/>
                </a:lnTo>
                <a:lnTo>
                  <a:pt x="13" y="21"/>
                </a:lnTo>
                <a:lnTo>
                  <a:pt x="17" y="25"/>
                </a:lnTo>
                <a:lnTo>
                  <a:pt x="23" y="26"/>
                </a:lnTo>
                <a:lnTo>
                  <a:pt x="20" y="26"/>
                </a:lnTo>
                <a:lnTo>
                  <a:pt x="18" y="28"/>
                </a:lnTo>
                <a:lnTo>
                  <a:pt x="20" y="30"/>
                </a:lnTo>
                <a:lnTo>
                  <a:pt x="18" y="30"/>
                </a:lnTo>
                <a:lnTo>
                  <a:pt x="12" y="25"/>
                </a:lnTo>
                <a:lnTo>
                  <a:pt x="10" y="25"/>
                </a:lnTo>
                <a:lnTo>
                  <a:pt x="7" y="26"/>
                </a:lnTo>
                <a:lnTo>
                  <a:pt x="10" y="31"/>
                </a:lnTo>
                <a:lnTo>
                  <a:pt x="12" y="35"/>
                </a:lnTo>
                <a:lnTo>
                  <a:pt x="10" y="35"/>
                </a:lnTo>
                <a:lnTo>
                  <a:pt x="7" y="30"/>
                </a:lnTo>
                <a:lnTo>
                  <a:pt x="2" y="30"/>
                </a:lnTo>
                <a:lnTo>
                  <a:pt x="0" y="33"/>
                </a:lnTo>
                <a:lnTo>
                  <a:pt x="5" y="35"/>
                </a:lnTo>
                <a:lnTo>
                  <a:pt x="8" y="40"/>
                </a:lnTo>
                <a:lnTo>
                  <a:pt x="15" y="40"/>
                </a:lnTo>
                <a:lnTo>
                  <a:pt x="17" y="36"/>
                </a:lnTo>
                <a:lnTo>
                  <a:pt x="23" y="35"/>
                </a:lnTo>
                <a:lnTo>
                  <a:pt x="25" y="31"/>
                </a:lnTo>
                <a:lnTo>
                  <a:pt x="27" y="33"/>
                </a:lnTo>
                <a:lnTo>
                  <a:pt x="27" y="35"/>
                </a:lnTo>
                <a:lnTo>
                  <a:pt x="30" y="35"/>
                </a:lnTo>
                <a:lnTo>
                  <a:pt x="32" y="33"/>
                </a:lnTo>
                <a:lnTo>
                  <a:pt x="33" y="38"/>
                </a:lnTo>
                <a:lnTo>
                  <a:pt x="35" y="38"/>
                </a:lnTo>
                <a:lnTo>
                  <a:pt x="38" y="35"/>
                </a:lnTo>
                <a:lnTo>
                  <a:pt x="40" y="33"/>
                </a:lnTo>
                <a:lnTo>
                  <a:pt x="40" y="36"/>
                </a:lnTo>
                <a:lnTo>
                  <a:pt x="42" y="36"/>
                </a:lnTo>
                <a:lnTo>
                  <a:pt x="47" y="33"/>
                </a:lnTo>
                <a:lnTo>
                  <a:pt x="47" y="35"/>
                </a:lnTo>
                <a:lnTo>
                  <a:pt x="45" y="38"/>
                </a:lnTo>
                <a:lnTo>
                  <a:pt x="47" y="40"/>
                </a:lnTo>
                <a:lnTo>
                  <a:pt x="50" y="38"/>
                </a:lnTo>
                <a:lnTo>
                  <a:pt x="55" y="41"/>
                </a:lnTo>
                <a:lnTo>
                  <a:pt x="53" y="41"/>
                </a:lnTo>
                <a:lnTo>
                  <a:pt x="50" y="41"/>
                </a:lnTo>
                <a:lnTo>
                  <a:pt x="47" y="45"/>
                </a:lnTo>
                <a:lnTo>
                  <a:pt x="43" y="45"/>
                </a:lnTo>
                <a:lnTo>
                  <a:pt x="37" y="46"/>
                </a:lnTo>
                <a:lnTo>
                  <a:pt x="37" y="48"/>
                </a:lnTo>
                <a:lnTo>
                  <a:pt x="43" y="50"/>
                </a:lnTo>
                <a:lnTo>
                  <a:pt x="48" y="50"/>
                </a:lnTo>
                <a:lnTo>
                  <a:pt x="50" y="46"/>
                </a:lnTo>
                <a:lnTo>
                  <a:pt x="53" y="46"/>
                </a:lnTo>
                <a:lnTo>
                  <a:pt x="53" y="50"/>
                </a:lnTo>
                <a:lnTo>
                  <a:pt x="50" y="53"/>
                </a:lnTo>
                <a:lnTo>
                  <a:pt x="42" y="55"/>
                </a:lnTo>
                <a:lnTo>
                  <a:pt x="38" y="53"/>
                </a:lnTo>
                <a:lnTo>
                  <a:pt x="35" y="56"/>
                </a:lnTo>
                <a:lnTo>
                  <a:pt x="33" y="55"/>
                </a:lnTo>
                <a:lnTo>
                  <a:pt x="32" y="53"/>
                </a:lnTo>
                <a:lnTo>
                  <a:pt x="32" y="51"/>
                </a:lnTo>
                <a:lnTo>
                  <a:pt x="28" y="51"/>
                </a:lnTo>
                <a:lnTo>
                  <a:pt x="28" y="51"/>
                </a:lnTo>
                <a:lnTo>
                  <a:pt x="30" y="53"/>
                </a:lnTo>
                <a:lnTo>
                  <a:pt x="25" y="56"/>
                </a:lnTo>
                <a:lnTo>
                  <a:pt x="23" y="55"/>
                </a:lnTo>
                <a:lnTo>
                  <a:pt x="18" y="55"/>
                </a:lnTo>
                <a:lnTo>
                  <a:pt x="15" y="56"/>
                </a:lnTo>
                <a:lnTo>
                  <a:pt x="10" y="55"/>
                </a:lnTo>
                <a:lnTo>
                  <a:pt x="7" y="56"/>
                </a:lnTo>
                <a:lnTo>
                  <a:pt x="3" y="56"/>
                </a:lnTo>
                <a:lnTo>
                  <a:pt x="7" y="60"/>
                </a:lnTo>
                <a:lnTo>
                  <a:pt x="8" y="65"/>
                </a:lnTo>
                <a:lnTo>
                  <a:pt x="15" y="65"/>
                </a:lnTo>
                <a:lnTo>
                  <a:pt x="15" y="63"/>
                </a:lnTo>
                <a:lnTo>
                  <a:pt x="23" y="65"/>
                </a:lnTo>
                <a:lnTo>
                  <a:pt x="32" y="65"/>
                </a:lnTo>
                <a:lnTo>
                  <a:pt x="38" y="65"/>
                </a:lnTo>
                <a:lnTo>
                  <a:pt x="37" y="66"/>
                </a:lnTo>
                <a:lnTo>
                  <a:pt x="33" y="70"/>
                </a:lnTo>
                <a:lnTo>
                  <a:pt x="33" y="71"/>
                </a:lnTo>
                <a:lnTo>
                  <a:pt x="38" y="75"/>
                </a:lnTo>
                <a:lnTo>
                  <a:pt x="40" y="76"/>
                </a:lnTo>
                <a:lnTo>
                  <a:pt x="42" y="76"/>
                </a:lnTo>
                <a:lnTo>
                  <a:pt x="48" y="73"/>
                </a:lnTo>
                <a:lnTo>
                  <a:pt x="47" y="75"/>
                </a:lnTo>
                <a:lnTo>
                  <a:pt x="43" y="78"/>
                </a:lnTo>
                <a:lnTo>
                  <a:pt x="40" y="81"/>
                </a:lnTo>
                <a:lnTo>
                  <a:pt x="45" y="85"/>
                </a:lnTo>
                <a:lnTo>
                  <a:pt x="50" y="80"/>
                </a:lnTo>
                <a:lnTo>
                  <a:pt x="57" y="81"/>
                </a:lnTo>
                <a:lnTo>
                  <a:pt x="57" y="83"/>
                </a:lnTo>
                <a:lnTo>
                  <a:pt x="53" y="81"/>
                </a:lnTo>
                <a:lnTo>
                  <a:pt x="50" y="83"/>
                </a:lnTo>
                <a:lnTo>
                  <a:pt x="47" y="86"/>
                </a:lnTo>
                <a:lnTo>
                  <a:pt x="42" y="86"/>
                </a:lnTo>
                <a:lnTo>
                  <a:pt x="42" y="88"/>
                </a:lnTo>
                <a:lnTo>
                  <a:pt x="38" y="91"/>
                </a:lnTo>
                <a:lnTo>
                  <a:pt x="37" y="91"/>
                </a:lnTo>
                <a:lnTo>
                  <a:pt x="33" y="93"/>
                </a:lnTo>
                <a:lnTo>
                  <a:pt x="32" y="90"/>
                </a:lnTo>
                <a:lnTo>
                  <a:pt x="28" y="86"/>
                </a:lnTo>
                <a:lnTo>
                  <a:pt x="27" y="90"/>
                </a:lnTo>
                <a:lnTo>
                  <a:pt x="25" y="90"/>
                </a:lnTo>
                <a:lnTo>
                  <a:pt x="27" y="95"/>
                </a:lnTo>
                <a:lnTo>
                  <a:pt x="28" y="95"/>
                </a:lnTo>
                <a:lnTo>
                  <a:pt x="27" y="96"/>
                </a:lnTo>
                <a:lnTo>
                  <a:pt x="27" y="103"/>
                </a:lnTo>
                <a:lnTo>
                  <a:pt x="32" y="103"/>
                </a:lnTo>
                <a:lnTo>
                  <a:pt x="33" y="101"/>
                </a:lnTo>
                <a:lnTo>
                  <a:pt x="38" y="103"/>
                </a:lnTo>
                <a:lnTo>
                  <a:pt x="45" y="104"/>
                </a:lnTo>
                <a:lnTo>
                  <a:pt x="52" y="101"/>
                </a:lnTo>
                <a:lnTo>
                  <a:pt x="57" y="103"/>
                </a:lnTo>
                <a:lnTo>
                  <a:pt x="60" y="101"/>
                </a:lnTo>
                <a:lnTo>
                  <a:pt x="60" y="103"/>
                </a:lnTo>
                <a:lnTo>
                  <a:pt x="63" y="10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4" name="9Slide.vn 142">
            <a:extLst>
              <a:ext uri="{FF2B5EF4-FFF2-40B4-BE49-F238E27FC236}">
                <a16:creationId xmlns:a16="http://schemas.microsoft.com/office/drawing/2014/main" id="{969332FD-B4A4-4FC9-82F7-D55FCF2DD38F}"/>
              </a:ext>
            </a:extLst>
          </p:cNvPr>
          <p:cNvSpPr>
            <a:spLocks noEditPoints="1"/>
          </p:cNvSpPr>
          <p:nvPr/>
        </p:nvSpPr>
        <p:spPr bwMode="auto">
          <a:xfrm>
            <a:off x="7607506" y="2936167"/>
            <a:ext cx="41804" cy="12470"/>
          </a:xfrm>
          <a:custGeom>
            <a:avLst/>
            <a:gdLst/>
            <a:ahLst/>
            <a:cxnLst>
              <a:cxn ang="0">
                <a:pos x="41" y="14"/>
              </a:cxn>
              <a:cxn ang="0">
                <a:pos x="44" y="9"/>
              </a:cxn>
              <a:cxn ang="0">
                <a:pos x="51" y="10"/>
              </a:cxn>
              <a:cxn ang="0">
                <a:pos x="49" y="12"/>
              </a:cxn>
              <a:cxn ang="0">
                <a:pos x="41" y="14"/>
              </a:cxn>
              <a:cxn ang="0">
                <a:pos x="41" y="14"/>
              </a:cxn>
              <a:cxn ang="0">
                <a:pos x="36" y="2"/>
              </a:cxn>
              <a:cxn ang="0">
                <a:pos x="33" y="0"/>
              </a:cxn>
              <a:cxn ang="0">
                <a:pos x="23" y="2"/>
              </a:cxn>
              <a:cxn ang="0">
                <a:pos x="5" y="0"/>
              </a:cxn>
              <a:cxn ang="0">
                <a:pos x="3" y="4"/>
              </a:cxn>
              <a:cxn ang="0">
                <a:pos x="0" y="5"/>
              </a:cxn>
              <a:cxn ang="0">
                <a:pos x="0" y="9"/>
              </a:cxn>
              <a:cxn ang="0">
                <a:pos x="0" y="10"/>
              </a:cxn>
              <a:cxn ang="0">
                <a:pos x="1" y="14"/>
              </a:cxn>
              <a:cxn ang="0">
                <a:pos x="13" y="15"/>
              </a:cxn>
              <a:cxn ang="0">
                <a:pos x="16" y="15"/>
              </a:cxn>
              <a:cxn ang="0">
                <a:pos x="24" y="14"/>
              </a:cxn>
              <a:cxn ang="0">
                <a:pos x="28" y="15"/>
              </a:cxn>
              <a:cxn ang="0">
                <a:pos x="34" y="12"/>
              </a:cxn>
              <a:cxn ang="0">
                <a:pos x="41" y="5"/>
              </a:cxn>
              <a:cxn ang="0">
                <a:pos x="38" y="4"/>
              </a:cxn>
              <a:cxn ang="0">
                <a:pos x="36" y="2"/>
              </a:cxn>
            </a:cxnLst>
            <a:rect l="0" t="0" r="r" b="b"/>
            <a:pathLst>
              <a:path w="51" h="15">
                <a:moveTo>
                  <a:pt x="41" y="14"/>
                </a:moveTo>
                <a:lnTo>
                  <a:pt x="44" y="9"/>
                </a:lnTo>
                <a:lnTo>
                  <a:pt x="51" y="10"/>
                </a:lnTo>
                <a:lnTo>
                  <a:pt x="49" y="12"/>
                </a:lnTo>
                <a:lnTo>
                  <a:pt x="41" y="14"/>
                </a:lnTo>
                <a:lnTo>
                  <a:pt x="41" y="14"/>
                </a:lnTo>
                <a:close/>
                <a:moveTo>
                  <a:pt x="36" y="2"/>
                </a:moveTo>
                <a:lnTo>
                  <a:pt x="33" y="0"/>
                </a:lnTo>
                <a:lnTo>
                  <a:pt x="23" y="2"/>
                </a:lnTo>
                <a:lnTo>
                  <a:pt x="5" y="0"/>
                </a:lnTo>
                <a:lnTo>
                  <a:pt x="3" y="4"/>
                </a:lnTo>
                <a:lnTo>
                  <a:pt x="0" y="5"/>
                </a:lnTo>
                <a:lnTo>
                  <a:pt x="0" y="9"/>
                </a:lnTo>
                <a:lnTo>
                  <a:pt x="0" y="10"/>
                </a:lnTo>
                <a:lnTo>
                  <a:pt x="1" y="14"/>
                </a:lnTo>
                <a:lnTo>
                  <a:pt x="13" y="15"/>
                </a:lnTo>
                <a:lnTo>
                  <a:pt x="16" y="15"/>
                </a:lnTo>
                <a:lnTo>
                  <a:pt x="24" y="14"/>
                </a:lnTo>
                <a:lnTo>
                  <a:pt x="28" y="15"/>
                </a:lnTo>
                <a:lnTo>
                  <a:pt x="34" y="12"/>
                </a:lnTo>
                <a:lnTo>
                  <a:pt x="41" y="5"/>
                </a:lnTo>
                <a:lnTo>
                  <a:pt x="38" y="4"/>
                </a:lnTo>
                <a:lnTo>
                  <a:pt x="36" y="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5" name="9Slide.vn 143">
            <a:extLst>
              <a:ext uri="{FF2B5EF4-FFF2-40B4-BE49-F238E27FC236}">
                <a16:creationId xmlns:a16="http://schemas.microsoft.com/office/drawing/2014/main" id="{975F03D3-73C9-4E63-BF1D-BAB73543FD91}"/>
              </a:ext>
            </a:extLst>
          </p:cNvPr>
          <p:cNvSpPr>
            <a:spLocks noEditPoints="1"/>
          </p:cNvSpPr>
          <p:nvPr/>
        </p:nvSpPr>
        <p:spPr bwMode="auto">
          <a:xfrm>
            <a:off x="7514252" y="2911226"/>
            <a:ext cx="75568" cy="43646"/>
          </a:xfrm>
          <a:custGeom>
            <a:avLst/>
            <a:gdLst/>
            <a:ahLst/>
            <a:cxnLst>
              <a:cxn ang="0">
                <a:pos x="87" y="42"/>
              </a:cxn>
              <a:cxn ang="0">
                <a:pos x="88" y="45"/>
              </a:cxn>
              <a:cxn ang="0">
                <a:pos x="83" y="40"/>
              </a:cxn>
              <a:cxn ang="0">
                <a:pos x="85" y="40"/>
              </a:cxn>
              <a:cxn ang="0">
                <a:pos x="12" y="7"/>
              </a:cxn>
              <a:cxn ang="0">
                <a:pos x="10" y="15"/>
              </a:cxn>
              <a:cxn ang="0">
                <a:pos x="5" y="22"/>
              </a:cxn>
              <a:cxn ang="0">
                <a:pos x="7" y="28"/>
              </a:cxn>
              <a:cxn ang="0">
                <a:pos x="7" y="35"/>
              </a:cxn>
              <a:cxn ang="0">
                <a:pos x="2" y="42"/>
              </a:cxn>
              <a:cxn ang="0">
                <a:pos x="7" y="47"/>
              </a:cxn>
              <a:cxn ang="0">
                <a:pos x="9" y="53"/>
              </a:cxn>
              <a:cxn ang="0">
                <a:pos x="14" y="57"/>
              </a:cxn>
              <a:cxn ang="0">
                <a:pos x="22" y="43"/>
              </a:cxn>
              <a:cxn ang="0">
                <a:pos x="24" y="37"/>
              </a:cxn>
              <a:cxn ang="0">
                <a:pos x="30" y="40"/>
              </a:cxn>
              <a:cxn ang="0">
                <a:pos x="37" y="37"/>
              </a:cxn>
              <a:cxn ang="0">
                <a:pos x="40" y="42"/>
              </a:cxn>
              <a:cxn ang="0">
                <a:pos x="53" y="35"/>
              </a:cxn>
              <a:cxn ang="0">
                <a:pos x="67" y="35"/>
              </a:cxn>
              <a:cxn ang="0">
                <a:pos x="75" y="37"/>
              </a:cxn>
              <a:cxn ang="0">
                <a:pos x="88" y="38"/>
              </a:cxn>
              <a:cxn ang="0">
                <a:pos x="92" y="35"/>
              </a:cxn>
              <a:cxn ang="0">
                <a:pos x="92" y="28"/>
              </a:cxn>
              <a:cxn ang="0">
                <a:pos x="78" y="23"/>
              </a:cxn>
              <a:cxn ang="0">
                <a:pos x="68" y="22"/>
              </a:cxn>
              <a:cxn ang="0">
                <a:pos x="55" y="15"/>
              </a:cxn>
              <a:cxn ang="0">
                <a:pos x="53" y="13"/>
              </a:cxn>
              <a:cxn ang="0">
                <a:pos x="72" y="17"/>
              </a:cxn>
              <a:cxn ang="0">
                <a:pos x="73" y="13"/>
              </a:cxn>
              <a:cxn ang="0">
                <a:pos x="62" y="12"/>
              </a:cxn>
              <a:cxn ang="0">
                <a:pos x="53" y="5"/>
              </a:cxn>
              <a:cxn ang="0">
                <a:pos x="48" y="3"/>
              </a:cxn>
              <a:cxn ang="0">
                <a:pos x="25" y="2"/>
              </a:cxn>
              <a:cxn ang="0">
                <a:pos x="14" y="2"/>
              </a:cxn>
            </a:cxnLst>
            <a:rect l="0" t="0" r="r" b="b"/>
            <a:pathLst>
              <a:path w="95" h="57">
                <a:moveTo>
                  <a:pt x="85" y="40"/>
                </a:moveTo>
                <a:lnTo>
                  <a:pt x="87" y="42"/>
                </a:lnTo>
                <a:lnTo>
                  <a:pt x="92" y="42"/>
                </a:lnTo>
                <a:lnTo>
                  <a:pt x="88" y="45"/>
                </a:lnTo>
                <a:lnTo>
                  <a:pt x="85" y="43"/>
                </a:lnTo>
                <a:lnTo>
                  <a:pt x="83" y="40"/>
                </a:lnTo>
                <a:lnTo>
                  <a:pt x="85" y="40"/>
                </a:lnTo>
                <a:lnTo>
                  <a:pt x="85" y="40"/>
                </a:lnTo>
                <a:close/>
                <a:moveTo>
                  <a:pt x="10" y="5"/>
                </a:moveTo>
                <a:lnTo>
                  <a:pt x="12" y="7"/>
                </a:lnTo>
                <a:lnTo>
                  <a:pt x="9" y="12"/>
                </a:lnTo>
                <a:lnTo>
                  <a:pt x="10" y="15"/>
                </a:lnTo>
                <a:lnTo>
                  <a:pt x="10" y="20"/>
                </a:lnTo>
                <a:lnTo>
                  <a:pt x="5" y="22"/>
                </a:lnTo>
                <a:lnTo>
                  <a:pt x="5" y="23"/>
                </a:lnTo>
                <a:lnTo>
                  <a:pt x="7" y="28"/>
                </a:lnTo>
                <a:lnTo>
                  <a:pt x="7" y="32"/>
                </a:lnTo>
                <a:lnTo>
                  <a:pt x="7" y="35"/>
                </a:lnTo>
                <a:lnTo>
                  <a:pt x="0" y="40"/>
                </a:lnTo>
                <a:lnTo>
                  <a:pt x="2" y="42"/>
                </a:lnTo>
                <a:lnTo>
                  <a:pt x="4" y="42"/>
                </a:lnTo>
                <a:lnTo>
                  <a:pt x="7" y="47"/>
                </a:lnTo>
                <a:lnTo>
                  <a:pt x="5" y="52"/>
                </a:lnTo>
                <a:lnTo>
                  <a:pt x="9" y="53"/>
                </a:lnTo>
                <a:lnTo>
                  <a:pt x="10" y="55"/>
                </a:lnTo>
                <a:lnTo>
                  <a:pt x="14" y="57"/>
                </a:lnTo>
                <a:lnTo>
                  <a:pt x="17" y="50"/>
                </a:lnTo>
                <a:lnTo>
                  <a:pt x="22" y="43"/>
                </a:lnTo>
                <a:lnTo>
                  <a:pt x="22" y="40"/>
                </a:lnTo>
                <a:lnTo>
                  <a:pt x="24" y="37"/>
                </a:lnTo>
                <a:lnTo>
                  <a:pt x="27" y="40"/>
                </a:lnTo>
                <a:lnTo>
                  <a:pt x="30" y="40"/>
                </a:lnTo>
                <a:lnTo>
                  <a:pt x="34" y="35"/>
                </a:lnTo>
                <a:lnTo>
                  <a:pt x="37" y="37"/>
                </a:lnTo>
                <a:lnTo>
                  <a:pt x="37" y="40"/>
                </a:lnTo>
                <a:lnTo>
                  <a:pt x="40" y="42"/>
                </a:lnTo>
                <a:lnTo>
                  <a:pt x="47" y="40"/>
                </a:lnTo>
                <a:lnTo>
                  <a:pt x="53" y="35"/>
                </a:lnTo>
                <a:lnTo>
                  <a:pt x="60" y="35"/>
                </a:lnTo>
                <a:lnTo>
                  <a:pt x="67" y="35"/>
                </a:lnTo>
                <a:lnTo>
                  <a:pt x="72" y="33"/>
                </a:lnTo>
                <a:lnTo>
                  <a:pt x="75" y="37"/>
                </a:lnTo>
                <a:lnTo>
                  <a:pt x="82" y="37"/>
                </a:lnTo>
                <a:lnTo>
                  <a:pt x="88" y="38"/>
                </a:lnTo>
                <a:lnTo>
                  <a:pt x="90" y="35"/>
                </a:lnTo>
                <a:lnTo>
                  <a:pt x="92" y="35"/>
                </a:lnTo>
                <a:lnTo>
                  <a:pt x="95" y="32"/>
                </a:lnTo>
                <a:lnTo>
                  <a:pt x="92" y="28"/>
                </a:lnTo>
                <a:lnTo>
                  <a:pt x="83" y="23"/>
                </a:lnTo>
                <a:lnTo>
                  <a:pt x="78" y="23"/>
                </a:lnTo>
                <a:lnTo>
                  <a:pt x="73" y="22"/>
                </a:lnTo>
                <a:lnTo>
                  <a:pt x="68" y="22"/>
                </a:lnTo>
                <a:lnTo>
                  <a:pt x="62" y="18"/>
                </a:lnTo>
                <a:lnTo>
                  <a:pt x="55" y="15"/>
                </a:lnTo>
                <a:lnTo>
                  <a:pt x="52" y="15"/>
                </a:lnTo>
                <a:lnTo>
                  <a:pt x="53" y="13"/>
                </a:lnTo>
                <a:lnTo>
                  <a:pt x="62" y="15"/>
                </a:lnTo>
                <a:lnTo>
                  <a:pt x="72" y="17"/>
                </a:lnTo>
                <a:lnTo>
                  <a:pt x="75" y="15"/>
                </a:lnTo>
                <a:lnTo>
                  <a:pt x="73" y="13"/>
                </a:lnTo>
                <a:lnTo>
                  <a:pt x="70" y="13"/>
                </a:lnTo>
                <a:lnTo>
                  <a:pt x="62" y="12"/>
                </a:lnTo>
                <a:lnTo>
                  <a:pt x="58" y="5"/>
                </a:lnTo>
                <a:lnTo>
                  <a:pt x="53" y="5"/>
                </a:lnTo>
                <a:lnTo>
                  <a:pt x="52" y="5"/>
                </a:lnTo>
                <a:lnTo>
                  <a:pt x="48" y="3"/>
                </a:lnTo>
                <a:lnTo>
                  <a:pt x="29" y="0"/>
                </a:lnTo>
                <a:lnTo>
                  <a:pt x="25" y="2"/>
                </a:lnTo>
                <a:lnTo>
                  <a:pt x="22" y="0"/>
                </a:lnTo>
                <a:lnTo>
                  <a:pt x="14" y="2"/>
                </a:lnTo>
                <a:lnTo>
                  <a:pt x="10" y="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6" name="9Slide.vn 144">
            <a:extLst>
              <a:ext uri="{FF2B5EF4-FFF2-40B4-BE49-F238E27FC236}">
                <a16:creationId xmlns:a16="http://schemas.microsoft.com/office/drawing/2014/main" id="{95A14682-A41D-415E-A4D3-99847D01548B}"/>
              </a:ext>
            </a:extLst>
          </p:cNvPr>
          <p:cNvSpPr>
            <a:spLocks noEditPoints="1"/>
          </p:cNvSpPr>
          <p:nvPr/>
        </p:nvSpPr>
        <p:spPr bwMode="auto">
          <a:xfrm>
            <a:off x="7927465" y="1138906"/>
            <a:ext cx="823211" cy="927468"/>
          </a:xfrm>
          <a:custGeom>
            <a:avLst/>
            <a:gdLst/>
            <a:ahLst/>
            <a:cxnLst>
              <a:cxn ang="0">
                <a:pos x="260" y="1134"/>
              </a:cxn>
              <a:cxn ang="0">
                <a:pos x="186" y="1099"/>
              </a:cxn>
              <a:cxn ang="0">
                <a:pos x="171" y="1031"/>
              </a:cxn>
              <a:cxn ang="0">
                <a:pos x="172" y="991"/>
              </a:cxn>
              <a:cxn ang="0">
                <a:pos x="151" y="945"/>
              </a:cxn>
              <a:cxn ang="0">
                <a:pos x="151" y="898"/>
              </a:cxn>
              <a:cxn ang="0">
                <a:pos x="202" y="878"/>
              </a:cxn>
              <a:cxn ang="0">
                <a:pos x="202" y="852"/>
              </a:cxn>
              <a:cxn ang="0">
                <a:pos x="245" y="792"/>
              </a:cxn>
              <a:cxn ang="0">
                <a:pos x="240" y="747"/>
              </a:cxn>
              <a:cxn ang="0">
                <a:pos x="220" y="696"/>
              </a:cxn>
              <a:cxn ang="0">
                <a:pos x="201" y="663"/>
              </a:cxn>
              <a:cxn ang="0">
                <a:pos x="204" y="543"/>
              </a:cxn>
              <a:cxn ang="0">
                <a:pos x="88" y="438"/>
              </a:cxn>
              <a:cxn ang="0">
                <a:pos x="13" y="372"/>
              </a:cxn>
              <a:cxn ang="0">
                <a:pos x="41" y="330"/>
              </a:cxn>
              <a:cxn ang="0">
                <a:pos x="152" y="259"/>
              </a:cxn>
              <a:cxn ang="0">
                <a:pos x="209" y="158"/>
              </a:cxn>
              <a:cxn ang="0">
                <a:pos x="335" y="126"/>
              </a:cxn>
              <a:cxn ang="0">
                <a:pos x="416" y="131"/>
              </a:cxn>
              <a:cxn ang="0">
                <a:pos x="533" y="153"/>
              </a:cxn>
              <a:cxn ang="0">
                <a:pos x="616" y="104"/>
              </a:cxn>
              <a:cxn ang="0">
                <a:pos x="659" y="48"/>
              </a:cxn>
              <a:cxn ang="0">
                <a:pos x="843" y="43"/>
              </a:cxn>
              <a:cxn ang="0">
                <a:pos x="727" y="58"/>
              </a:cxn>
              <a:cxn ang="0">
                <a:pos x="878" y="84"/>
              </a:cxn>
              <a:cxn ang="0">
                <a:pos x="744" y="131"/>
              </a:cxn>
              <a:cxn ang="0">
                <a:pos x="802" y="181"/>
              </a:cxn>
              <a:cxn ang="0">
                <a:pos x="828" y="239"/>
              </a:cxn>
              <a:cxn ang="0">
                <a:pos x="1023" y="202"/>
              </a:cxn>
              <a:cxn ang="0">
                <a:pos x="950" y="277"/>
              </a:cxn>
              <a:cxn ang="0">
                <a:pos x="868" y="412"/>
              </a:cxn>
              <a:cxn ang="0">
                <a:pos x="868" y="488"/>
              </a:cxn>
              <a:cxn ang="0">
                <a:pos x="830" y="535"/>
              </a:cxn>
              <a:cxn ang="0">
                <a:pos x="817" y="581"/>
              </a:cxn>
              <a:cxn ang="0">
                <a:pos x="820" y="636"/>
              </a:cxn>
              <a:cxn ang="0">
                <a:pos x="755" y="649"/>
              </a:cxn>
              <a:cxn ang="0">
                <a:pos x="720" y="684"/>
              </a:cxn>
              <a:cxn ang="0">
                <a:pos x="795" y="747"/>
              </a:cxn>
              <a:cxn ang="0">
                <a:pos x="744" y="762"/>
              </a:cxn>
              <a:cxn ang="0">
                <a:pos x="679" y="772"/>
              </a:cxn>
              <a:cxn ang="0">
                <a:pos x="760" y="815"/>
              </a:cxn>
              <a:cxn ang="0">
                <a:pos x="674" y="873"/>
              </a:cxn>
              <a:cxn ang="0">
                <a:pos x="571" y="902"/>
              </a:cxn>
              <a:cxn ang="0">
                <a:pos x="468" y="966"/>
              </a:cxn>
              <a:cxn ang="0">
                <a:pos x="383" y="995"/>
              </a:cxn>
              <a:cxn ang="0">
                <a:pos x="358" y="1069"/>
              </a:cxn>
              <a:cxn ang="0">
                <a:pos x="320" y="1124"/>
              </a:cxn>
              <a:cxn ang="0">
                <a:pos x="290" y="1176"/>
              </a:cxn>
              <a:cxn ang="0">
                <a:pos x="360" y="1081"/>
              </a:cxn>
              <a:cxn ang="0">
                <a:pos x="709" y="797"/>
              </a:cxn>
              <a:cxn ang="0">
                <a:pos x="790" y="689"/>
              </a:cxn>
              <a:cxn ang="0">
                <a:pos x="863" y="608"/>
              </a:cxn>
              <a:cxn ang="0">
                <a:pos x="842" y="511"/>
              </a:cxn>
              <a:cxn ang="0">
                <a:pos x="897" y="284"/>
              </a:cxn>
              <a:cxn ang="0">
                <a:pos x="636" y="28"/>
              </a:cxn>
              <a:cxn ang="0">
                <a:pos x="526" y="133"/>
              </a:cxn>
              <a:cxn ang="0">
                <a:pos x="187" y="528"/>
              </a:cxn>
              <a:cxn ang="0">
                <a:pos x="192" y="618"/>
              </a:cxn>
              <a:cxn ang="0">
                <a:pos x="177" y="682"/>
              </a:cxn>
              <a:cxn ang="0">
                <a:pos x="151" y="963"/>
              </a:cxn>
              <a:cxn ang="0">
                <a:pos x="230" y="747"/>
              </a:cxn>
              <a:cxn ang="0">
                <a:pos x="201" y="805"/>
              </a:cxn>
            </a:cxnLst>
            <a:rect l="0" t="0" r="r" b="b"/>
            <a:pathLst>
              <a:path w="1024" h="1189">
                <a:moveTo>
                  <a:pt x="304" y="1177"/>
                </a:moveTo>
                <a:lnTo>
                  <a:pt x="292" y="1172"/>
                </a:lnTo>
                <a:lnTo>
                  <a:pt x="287" y="1172"/>
                </a:lnTo>
                <a:lnTo>
                  <a:pt x="285" y="1171"/>
                </a:lnTo>
                <a:lnTo>
                  <a:pt x="287" y="1167"/>
                </a:lnTo>
                <a:lnTo>
                  <a:pt x="289" y="1167"/>
                </a:lnTo>
                <a:lnTo>
                  <a:pt x="287" y="1166"/>
                </a:lnTo>
                <a:lnTo>
                  <a:pt x="285" y="1166"/>
                </a:lnTo>
                <a:lnTo>
                  <a:pt x="284" y="1167"/>
                </a:lnTo>
                <a:lnTo>
                  <a:pt x="282" y="1167"/>
                </a:lnTo>
                <a:lnTo>
                  <a:pt x="282" y="1174"/>
                </a:lnTo>
                <a:lnTo>
                  <a:pt x="279" y="1172"/>
                </a:lnTo>
                <a:lnTo>
                  <a:pt x="277" y="1172"/>
                </a:lnTo>
                <a:lnTo>
                  <a:pt x="275" y="1174"/>
                </a:lnTo>
                <a:lnTo>
                  <a:pt x="275" y="1177"/>
                </a:lnTo>
                <a:lnTo>
                  <a:pt x="274" y="1179"/>
                </a:lnTo>
                <a:lnTo>
                  <a:pt x="272" y="1177"/>
                </a:lnTo>
                <a:lnTo>
                  <a:pt x="272" y="1174"/>
                </a:lnTo>
                <a:lnTo>
                  <a:pt x="274" y="1171"/>
                </a:lnTo>
                <a:lnTo>
                  <a:pt x="274" y="1167"/>
                </a:lnTo>
                <a:lnTo>
                  <a:pt x="279" y="1163"/>
                </a:lnTo>
                <a:lnTo>
                  <a:pt x="277" y="1161"/>
                </a:lnTo>
                <a:lnTo>
                  <a:pt x="275" y="1164"/>
                </a:lnTo>
                <a:lnTo>
                  <a:pt x="272" y="1171"/>
                </a:lnTo>
                <a:lnTo>
                  <a:pt x="267" y="1174"/>
                </a:lnTo>
                <a:lnTo>
                  <a:pt x="265" y="1172"/>
                </a:lnTo>
                <a:lnTo>
                  <a:pt x="267" y="1171"/>
                </a:lnTo>
                <a:lnTo>
                  <a:pt x="270" y="1167"/>
                </a:lnTo>
                <a:lnTo>
                  <a:pt x="272" y="1163"/>
                </a:lnTo>
                <a:lnTo>
                  <a:pt x="274" y="1159"/>
                </a:lnTo>
                <a:lnTo>
                  <a:pt x="272" y="1159"/>
                </a:lnTo>
                <a:lnTo>
                  <a:pt x="269" y="1159"/>
                </a:lnTo>
                <a:lnTo>
                  <a:pt x="267" y="1163"/>
                </a:lnTo>
                <a:lnTo>
                  <a:pt x="264" y="1164"/>
                </a:lnTo>
                <a:lnTo>
                  <a:pt x="264" y="1163"/>
                </a:lnTo>
                <a:lnTo>
                  <a:pt x="264" y="1159"/>
                </a:lnTo>
                <a:lnTo>
                  <a:pt x="267" y="1156"/>
                </a:lnTo>
                <a:lnTo>
                  <a:pt x="267" y="1156"/>
                </a:lnTo>
                <a:lnTo>
                  <a:pt x="264" y="1156"/>
                </a:lnTo>
                <a:lnTo>
                  <a:pt x="264" y="1158"/>
                </a:lnTo>
                <a:lnTo>
                  <a:pt x="260" y="1159"/>
                </a:lnTo>
                <a:lnTo>
                  <a:pt x="259" y="1163"/>
                </a:lnTo>
                <a:lnTo>
                  <a:pt x="257" y="1159"/>
                </a:lnTo>
                <a:lnTo>
                  <a:pt x="257" y="1158"/>
                </a:lnTo>
                <a:lnTo>
                  <a:pt x="255" y="1158"/>
                </a:lnTo>
                <a:lnTo>
                  <a:pt x="254" y="1159"/>
                </a:lnTo>
                <a:lnTo>
                  <a:pt x="250" y="1159"/>
                </a:lnTo>
                <a:lnTo>
                  <a:pt x="252" y="1158"/>
                </a:lnTo>
                <a:lnTo>
                  <a:pt x="259" y="1153"/>
                </a:lnTo>
                <a:lnTo>
                  <a:pt x="259" y="1149"/>
                </a:lnTo>
                <a:lnTo>
                  <a:pt x="262" y="1149"/>
                </a:lnTo>
                <a:lnTo>
                  <a:pt x="267" y="1146"/>
                </a:lnTo>
                <a:lnTo>
                  <a:pt x="265" y="1144"/>
                </a:lnTo>
                <a:lnTo>
                  <a:pt x="260" y="1148"/>
                </a:lnTo>
                <a:lnTo>
                  <a:pt x="257" y="1149"/>
                </a:lnTo>
                <a:lnTo>
                  <a:pt x="255" y="1148"/>
                </a:lnTo>
                <a:lnTo>
                  <a:pt x="257" y="1148"/>
                </a:lnTo>
                <a:lnTo>
                  <a:pt x="260" y="1146"/>
                </a:lnTo>
                <a:lnTo>
                  <a:pt x="265" y="1143"/>
                </a:lnTo>
                <a:lnTo>
                  <a:pt x="269" y="1141"/>
                </a:lnTo>
                <a:lnTo>
                  <a:pt x="272" y="1139"/>
                </a:lnTo>
                <a:lnTo>
                  <a:pt x="272" y="1136"/>
                </a:lnTo>
                <a:lnTo>
                  <a:pt x="270" y="1134"/>
                </a:lnTo>
                <a:lnTo>
                  <a:pt x="269" y="1134"/>
                </a:lnTo>
                <a:lnTo>
                  <a:pt x="264" y="1139"/>
                </a:lnTo>
                <a:lnTo>
                  <a:pt x="257" y="1144"/>
                </a:lnTo>
                <a:lnTo>
                  <a:pt x="252" y="1144"/>
                </a:lnTo>
                <a:lnTo>
                  <a:pt x="250" y="1144"/>
                </a:lnTo>
                <a:lnTo>
                  <a:pt x="254" y="1143"/>
                </a:lnTo>
                <a:lnTo>
                  <a:pt x="255" y="1141"/>
                </a:lnTo>
                <a:lnTo>
                  <a:pt x="259" y="1138"/>
                </a:lnTo>
                <a:lnTo>
                  <a:pt x="260" y="1134"/>
                </a:lnTo>
                <a:lnTo>
                  <a:pt x="259" y="1131"/>
                </a:lnTo>
                <a:lnTo>
                  <a:pt x="255" y="1129"/>
                </a:lnTo>
                <a:lnTo>
                  <a:pt x="254" y="1131"/>
                </a:lnTo>
                <a:lnTo>
                  <a:pt x="254" y="1133"/>
                </a:lnTo>
                <a:lnTo>
                  <a:pt x="255" y="1134"/>
                </a:lnTo>
                <a:lnTo>
                  <a:pt x="255" y="1136"/>
                </a:lnTo>
                <a:lnTo>
                  <a:pt x="252" y="1139"/>
                </a:lnTo>
                <a:lnTo>
                  <a:pt x="249" y="1138"/>
                </a:lnTo>
                <a:lnTo>
                  <a:pt x="245" y="1138"/>
                </a:lnTo>
                <a:lnTo>
                  <a:pt x="244" y="1138"/>
                </a:lnTo>
                <a:lnTo>
                  <a:pt x="240" y="1139"/>
                </a:lnTo>
                <a:lnTo>
                  <a:pt x="239" y="1143"/>
                </a:lnTo>
                <a:lnTo>
                  <a:pt x="235" y="1144"/>
                </a:lnTo>
                <a:lnTo>
                  <a:pt x="234" y="1143"/>
                </a:lnTo>
                <a:lnTo>
                  <a:pt x="232" y="1141"/>
                </a:lnTo>
                <a:lnTo>
                  <a:pt x="227" y="1141"/>
                </a:lnTo>
                <a:lnTo>
                  <a:pt x="225" y="1144"/>
                </a:lnTo>
                <a:lnTo>
                  <a:pt x="222" y="1143"/>
                </a:lnTo>
                <a:lnTo>
                  <a:pt x="220" y="1144"/>
                </a:lnTo>
                <a:lnTo>
                  <a:pt x="220" y="1146"/>
                </a:lnTo>
                <a:lnTo>
                  <a:pt x="220" y="1148"/>
                </a:lnTo>
                <a:lnTo>
                  <a:pt x="219" y="1148"/>
                </a:lnTo>
                <a:lnTo>
                  <a:pt x="212" y="1148"/>
                </a:lnTo>
                <a:lnTo>
                  <a:pt x="212" y="1144"/>
                </a:lnTo>
                <a:lnTo>
                  <a:pt x="214" y="1143"/>
                </a:lnTo>
                <a:lnTo>
                  <a:pt x="217" y="1141"/>
                </a:lnTo>
                <a:lnTo>
                  <a:pt x="220" y="1139"/>
                </a:lnTo>
                <a:lnTo>
                  <a:pt x="219" y="1138"/>
                </a:lnTo>
                <a:lnTo>
                  <a:pt x="215" y="1136"/>
                </a:lnTo>
                <a:lnTo>
                  <a:pt x="215" y="1133"/>
                </a:lnTo>
                <a:lnTo>
                  <a:pt x="212" y="1129"/>
                </a:lnTo>
                <a:lnTo>
                  <a:pt x="211" y="1128"/>
                </a:lnTo>
                <a:lnTo>
                  <a:pt x="209" y="1129"/>
                </a:lnTo>
                <a:lnTo>
                  <a:pt x="202" y="1133"/>
                </a:lnTo>
                <a:lnTo>
                  <a:pt x="199" y="1133"/>
                </a:lnTo>
                <a:lnTo>
                  <a:pt x="197" y="1129"/>
                </a:lnTo>
                <a:lnTo>
                  <a:pt x="202" y="1126"/>
                </a:lnTo>
                <a:lnTo>
                  <a:pt x="201" y="1124"/>
                </a:lnTo>
                <a:lnTo>
                  <a:pt x="197" y="1124"/>
                </a:lnTo>
                <a:lnTo>
                  <a:pt x="197" y="1123"/>
                </a:lnTo>
                <a:lnTo>
                  <a:pt x="202" y="1121"/>
                </a:lnTo>
                <a:lnTo>
                  <a:pt x="206" y="1121"/>
                </a:lnTo>
                <a:lnTo>
                  <a:pt x="207" y="1119"/>
                </a:lnTo>
                <a:lnTo>
                  <a:pt x="206" y="1116"/>
                </a:lnTo>
                <a:lnTo>
                  <a:pt x="204" y="1116"/>
                </a:lnTo>
                <a:lnTo>
                  <a:pt x="199" y="1118"/>
                </a:lnTo>
                <a:lnTo>
                  <a:pt x="196" y="1119"/>
                </a:lnTo>
                <a:lnTo>
                  <a:pt x="191" y="1121"/>
                </a:lnTo>
                <a:lnTo>
                  <a:pt x="187" y="1119"/>
                </a:lnTo>
                <a:lnTo>
                  <a:pt x="187" y="1118"/>
                </a:lnTo>
                <a:lnTo>
                  <a:pt x="191" y="1116"/>
                </a:lnTo>
                <a:lnTo>
                  <a:pt x="194" y="1114"/>
                </a:lnTo>
                <a:lnTo>
                  <a:pt x="192" y="1111"/>
                </a:lnTo>
                <a:lnTo>
                  <a:pt x="199" y="1109"/>
                </a:lnTo>
                <a:lnTo>
                  <a:pt x="201" y="1108"/>
                </a:lnTo>
                <a:lnTo>
                  <a:pt x="199" y="1106"/>
                </a:lnTo>
                <a:lnTo>
                  <a:pt x="194" y="1104"/>
                </a:lnTo>
                <a:lnTo>
                  <a:pt x="192" y="1106"/>
                </a:lnTo>
                <a:lnTo>
                  <a:pt x="189" y="1108"/>
                </a:lnTo>
                <a:lnTo>
                  <a:pt x="186" y="1106"/>
                </a:lnTo>
                <a:lnTo>
                  <a:pt x="187" y="1104"/>
                </a:lnTo>
                <a:lnTo>
                  <a:pt x="191" y="1103"/>
                </a:lnTo>
                <a:lnTo>
                  <a:pt x="194" y="1104"/>
                </a:lnTo>
                <a:lnTo>
                  <a:pt x="196" y="1101"/>
                </a:lnTo>
                <a:lnTo>
                  <a:pt x="199" y="1099"/>
                </a:lnTo>
                <a:lnTo>
                  <a:pt x="199" y="1098"/>
                </a:lnTo>
                <a:lnTo>
                  <a:pt x="201" y="1096"/>
                </a:lnTo>
                <a:lnTo>
                  <a:pt x="199" y="1094"/>
                </a:lnTo>
                <a:lnTo>
                  <a:pt x="192" y="1096"/>
                </a:lnTo>
                <a:lnTo>
                  <a:pt x="191" y="1098"/>
                </a:lnTo>
                <a:lnTo>
                  <a:pt x="189" y="1099"/>
                </a:lnTo>
                <a:lnTo>
                  <a:pt x="186" y="1099"/>
                </a:lnTo>
                <a:lnTo>
                  <a:pt x="187" y="1098"/>
                </a:lnTo>
                <a:lnTo>
                  <a:pt x="191" y="1096"/>
                </a:lnTo>
                <a:lnTo>
                  <a:pt x="191" y="1094"/>
                </a:lnTo>
                <a:lnTo>
                  <a:pt x="189" y="1093"/>
                </a:lnTo>
                <a:lnTo>
                  <a:pt x="191" y="1091"/>
                </a:lnTo>
                <a:lnTo>
                  <a:pt x="191" y="1089"/>
                </a:lnTo>
                <a:lnTo>
                  <a:pt x="189" y="1088"/>
                </a:lnTo>
                <a:lnTo>
                  <a:pt x="186" y="1088"/>
                </a:lnTo>
                <a:lnTo>
                  <a:pt x="186" y="1086"/>
                </a:lnTo>
                <a:lnTo>
                  <a:pt x="187" y="1084"/>
                </a:lnTo>
                <a:lnTo>
                  <a:pt x="186" y="1083"/>
                </a:lnTo>
                <a:lnTo>
                  <a:pt x="184" y="1081"/>
                </a:lnTo>
                <a:lnTo>
                  <a:pt x="182" y="1083"/>
                </a:lnTo>
                <a:lnTo>
                  <a:pt x="179" y="1083"/>
                </a:lnTo>
                <a:lnTo>
                  <a:pt x="177" y="1081"/>
                </a:lnTo>
                <a:lnTo>
                  <a:pt x="181" y="1078"/>
                </a:lnTo>
                <a:lnTo>
                  <a:pt x="182" y="1076"/>
                </a:lnTo>
                <a:lnTo>
                  <a:pt x="184" y="1076"/>
                </a:lnTo>
                <a:lnTo>
                  <a:pt x="189" y="1071"/>
                </a:lnTo>
                <a:lnTo>
                  <a:pt x="186" y="1068"/>
                </a:lnTo>
                <a:lnTo>
                  <a:pt x="187" y="1066"/>
                </a:lnTo>
                <a:lnTo>
                  <a:pt x="189" y="1065"/>
                </a:lnTo>
                <a:lnTo>
                  <a:pt x="187" y="1063"/>
                </a:lnTo>
                <a:lnTo>
                  <a:pt x="186" y="1065"/>
                </a:lnTo>
                <a:lnTo>
                  <a:pt x="184" y="1066"/>
                </a:lnTo>
                <a:lnTo>
                  <a:pt x="182" y="1063"/>
                </a:lnTo>
                <a:lnTo>
                  <a:pt x="179" y="1063"/>
                </a:lnTo>
                <a:lnTo>
                  <a:pt x="177" y="1065"/>
                </a:lnTo>
                <a:lnTo>
                  <a:pt x="176" y="1065"/>
                </a:lnTo>
                <a:lnTo>
                  <a:pt x="174" y="1060"/>
                </a:lnTo>
                <a:lnTo>
                  <a:pt x="176" y="1058"/>
                </a:lnTo>
                <a:lnTo>
                  <a:pt x="181" y="1056"/>
                </a:lnTo>
                <a:lnTo>
                  <a:pt x="182" y="1055"/>
                </a:lnTo>
                <a:lnTo>
                  <a:pt x="179" y="1053"/>
                </a:lnTo>
                <a:lnTo>
                  <a:pt x="176" y="1053"/>
                </a:lnTo>
                <a:lnTo>
                  <a:pt x="171" y="1055"/>
                </a:lnTo>
                <a:lnTo>
                  <a:pt x="169" y="1055"/>
                </a:lnTo>
                <a:lnTo>
                  <a:pt x="167" y="1053"/>
                </a:lnTo>
                <a:lnTo>
                  <a:pt x="169" y="1050"/>
                </a:lnTo>
                <a:lnTo>
                  <a:pt x="172" y="1050"/>
                </a:lnTo>
                <a:lnTo>
                  <a:pt x="176" y="1050"/>
                </a:lnTo>
                <a:lnTo>
                  <a:pt x="182" y="1050"/>
                </a:lnTo>
                <a:lnTo>
                  <a:pt x="184" y="1048"/>
                </a:lnTo>
                <a:lnTo>
                  <a:pt x="181" y="1048"/>
                </a:lnTo>
                <a:lnTo>
                  <a:pt x="179" y="1046"/>
                </a:lnTo>
                <a:lnTo>
                  <a:pt x="174" y="1046"/>
                </a:lnTo>
                <a:lnTo>
                  <a:pt x="172" y="1048"/>
                </a:lnTo>
                <a:lnTo>
                  <a:pt x="169" y="1048"/>
                </a:lnTo>
                <a:lnTo>
                  <a:pt x="167" y="1045"/>
                </a:lnTo>
                <a:lnTo>
                  <a:pt x="171" y="1043"/>
                </a:lnTo>
                <a:lnTo>
                  <a:pt x="177" y="1041"/>
                </a:lnTo>
                <a:lnTo>
                  <a:pt x="179" y="1041"/>
                </a:lnTo>
                <a:lnTo>
                  <a:pt x="177" y="1040"/>
                </a:lnTo>
                <a:lnTo>
                  <a:pt x="174" y="1040"/>
                </a:lnTo>
                <a:lnTo>
                  <a:pt x="171" y="1038"/>
                </a:lnTo>
                <a:lnTo>
                  <a:pt x="172" y="1038"/>
                </a:lnTo>
                <a:lnTo>
                  <a:pt x="176" y="1038"/>
                </a:lnTo>
                <a:lnTo>
                  <a:pt x="179" y="1040"/>
                </a:lnTo>
                <a:lnTo>
                  <a:pt x="184" y="1036"/>
                </a:lnTo>
                <a:lnTo>
                  <a:pt x="186" y="1035"/>
                </a:lnTo>
                <a:lnTo>
                  <a:pt x="184" y="1035"/>
                </a:lnTo>
                <a:lnTo>
                  <a:pt x="182" y="1035"/>
                </a:lnTo>
                <a:lnTo>
                  <a:pt x="179" y="1036"/>
                </a:lnTo>
                <a:lnTo>
                  <a:pt x="177" y="1036"/>
                </a:lnTo>
                <a:lnTo>
                  <a:pt x="176" y="1035"/>
                </a:lnTo>
                <a:lnTo>
                  <a:pt x="171" y="1035"/>
                </a:lnTo>
                <a:lnTo>
                  <a:pt x="169" y="1038"/>
                </a:lnTo>
                <a:lnTo>
                  <a:pt x="167" y="1040"/>
                </a:lnTo>
                <a:lnTo>
                  <a:pt x="164" y="1036"/>
                </a:lnTo>
                <a:lnTo>
                  <a:pt x="162" y="1035"/>
                </a:lnTo>
                <a:lnTo>
                  <a:pt x="166" y="1031"/>
                </a:lnTo>
                <a:lnTo>
                  <a:pt x="171" y="1031"/>
                </a:lnTo>
                <a:lnTo>
                  <a:pt x="174" y="1028"/>
                </a:lnTo>
                <a:lnTo>
                  <a:pt x="172" y="1028"/>
                </a:lnTo>
                <a:lnTo>
                  <a:pt x="169" y="1028"/>
                </a:lnTo>
                <a:lnTo>
                  <a:pt x="164" y="1028"/>
                </a:lnTo>
                <a:lnTo>
                  <a:pt x="164" y="1025"/>
                </a:lnTo>
                <a:lnTo>
                  <a:pt x="164" y="1021"/>
                </a:lnTo>
                <a:lnTo>
                  <a:pt x="169" y="1021"/>
                </a:lnTo>
                <a:lnTo>
                  <a:pt x="177" y="1021"/>
                </a:lnTo>
                <a:lnTo>
                  <a:pt x="184" y="1020"/>
                </a:lnTo>
                <a:lnTo>
                  <a:pt x="189" y="1020"/>
                </a:lnTo>
                <a:lnTo>
                  <a:pt x="192" y="1016"/>
                </a:lnTo>
                <a:lnTo>
                  <a:pt x="194" y="1016"/>
                </a:lnTo>
                <a:lnTo>
                  <a:pt x="189" y="1016"/>
                </a:lnTo>
                <a:lnTo>
                  <a:pt x="186" y="1015"/>
                </a:lnTo>
                <a:lnTo>
                  <a:pt x="182" y="1018"/>
                </a:lnTo>
                <a:lnTo>
                  <a:pt x="176" y="1018"/>
                </a:lnTo>
                <a:lnTo>
                  <a:pt x="171" y="1020"/>
                </a:lnTo>
                <a:lnTo>
                  <a:pt x="167" y="1020"/>
                </a:lnTo>
                <a:lnTo>
                  <a:pt x="166" y="1018"/>
                </a:lnTo>
                <a:lnTo>
                  <a:pt x="166" y="1018"/>
                </a:lnTo>
                <a:lnTo>
                  <a:pt x="174" y="1018"/>
                </a:lnTo>
                <a:lnTo>
                  <a:pt x="177" y="1016"/>
                </a:lnTo>
                <a:lnTo>
                  <a:pt x="181" y="1011"/>
                </a:lnTo>
                <a:lnTo>
                  <a:pt x="186" y="1010"/>
                </a:lnTo>
                <a:lnTo>
                  <a:pt x="187" y="1011"/>
                </a:lnTo>
                <a:lnTo>
                  <a:pt x="191" y="1013"/>
                </a:lnTo>
                <a:lnTo>
                  <a:pt x="192" y="1013"/>
                </a:lnTo>
                <a:lnTo>
                  <a:pt x="194" y="1011"/>
                </a:lnTo>
                <a:lnTo>
                  <a:pt x="192" y="1011"/>
                </a:lnTo>
                <a:lnTo>
                  <a:pt x="187" y="1008"/>
                </a:lnTo>
                <a:lnTo>
                  <a:pt x="186" y="1008"/>
                </a:lnTo>
                <a:lnTo>
                  <a:pt x="184" y="1006"/>
                </a:lnTo>
                <a:lnTo>
                  <a:pt x="186" y="1005"/>
                </a:lnTo>
                <a:lnTo>
                  <a:pt x="187" y="1005"/>
                </a:lnTo>
                <a:lnTo>
                  <a:pt x="189" y="1003"/>
                </a:lnTo>
                <a:lnTo>
                  <a:pt x="191" y="1003"/>
                </a:lnTo>
                <a:lnTo>
                  <a:pt x="194" y="1006"/>
                </a:lnTo>
                <a:lnTo>
                  <a:pt x="197" y="1010"/>
                </a:lnTo>
                <a:lnTo>
                  <a:pt x="201" y="1011"/>
                </a:lnTo>
                <a:lnTo>
                  <a:pt x="201" y="1011"/>
                </a:lnTo>
                <a:lnTo>
                  <a:pt x="199" y="1008"/>
                </a:lnTo>
                <a:lnTo>
                  <a:pt x="197" y="1006"/>
                </a:lnTo>
                <a:lnTo>
                  <a:pt x="197" y="1000"/>
                </a:lnTo>
                <a:lnTo>
                  <a:pt x="199" y="996"/>
                </a:lnTo>
                <a:lnTo>
                  <a:pt x="201" y="995"/>
                </a:lnTo>
                <a:lnTo>
                  <a:pt x="197" y="995"/>
                </a:lnTo>
                <a:lnTo>
                  <a:pt x="194" y="996"/>
                </a:lnTo>
                <a:lnTo>
                  <a:pt x="192" y="998"/>
                </a:lnTo>
                <a:lnTo>
                  <a:pt x="189" y="995"/>
                </a:lnTo>
                <a:lnTo>
                  <a:pt x="189" y="996"/>
                </a:lnTo>
                <a:lnTo>
                  <a:pt x="182" y="1001"/>
                </a:lnTo>
                <a:lnTo>
                  <a:pt x="179" y="1003"/>
                </a:lnTo>
                <a:lnTo>
                  <a:pt x="179" y="1001"/>
                </a:lnTo>
                <a:lnTo>
                  <a:pt x="179" y="1000"/>
                </a:lnTo>
                <a:lnTo>
                  <a:pt x="181" y="998"/>
                </a:lnTo>
                <a:lnTo>
                  <a:pt x="181" y="998"/>
                </a:lnTo>
                <a:lnTo>
                  <a:pt x="177" y="998"/>
                </a:lnTo>
                <a:lnTo>
                  <a:pt x="176" y="1001"/>
                </a:lnTo>
                <a:lnTo>
                  <a:pt x="174" y="1001"/>
                </a:lnTo>
                <a:lnTo>
                  <a:pt x="167" y="1006"/>
                </a:lnTo>
                <a:lnTo>
                  <a:pt x="166" y="1008"/>
                </a:lnTo>
                <a:lnTo>
                  <a:pt x="162" y="1013"/>
                </a:lnTo>
                <a:lnTo>
                  <a:pt x="161" y="1013"/>
                </a:lnTo>
                <a:lnTo>
                  <a:pt x="159" y="1008"/>
                </a:lnTo>
                <a:lnTo>
                  <a:pt x="159" y="1005"/>
                </a:lnTo>
                <a:lnTo>
                  <a:pt x="162" y="1001"/>
                </a:lnTo>
                <a:lnTo>
                  <a:pt x="159" y="1000"/>
                </a:lnTo>
                <a:lnTo>
                  <a:pt x="159" y="996"/>
                </a:lnTo>
                <a:lnTo>
                  <a:pt x="159" y="995"/>
                </a:lnTo>
                <a:lnTo>
                  <a:pt x="162" y="993"/>
                </a:lnTo>
                <a:lnTo>
                  <a:pt x="169" y="990"/>
                </a:lnTo>
                <a:lnTo>
                  <a:pt x="172" y="991"/>
                </a:lnTo>
                <a:lnTo>
                  <a:pt x="177" y="988"/>
                </a:lnTo>
                <a:lnTo>
                  <a:pt x="179" y="986"/>
                </a:lnTo>
                <a:lnTo>
                  <a:pt x="177" y="985"/>
                </a:lnTo>
                <a:lnTo>
                  <a:pt x="174" y="985"/>
                </a:lnTo>
                <a:lnTo>
                  <a:pt x="172" y="986"/>
                </a:lnTo>
                <a:lnTo>
                  <a:pt x="169" y="986"/>
                </a:lnTo>
                <a:lnTo>
                  <a:pt x="167" y="988"/>
                </a:lnTo>
                <a:lnTo>
                  <a:pt x="164" y="991"/>
                </a:lnTo>
                <a:lnTo>
                  <a:pt x="161" y="990"/>
                </a:lnTo>
                <a:lnTo>
                  <a:pt x="159" y="988"/>
                </a:lnTo>
                <a:lnTo>
                  <a:pt x="159" y="981"/>
                </a:lnTo>
                <a:lnTo>
                  <a:pt x="162" y="980"/>
                </a:lnTo>
                <a:lnTo>
                  <a:pt x="162" y="976"/>
                </a:lnTo>
                <a:lnTo>
                  <a:pt x="161" y="973"/>
                </a:lnTo>
                <a:lnTo>
                  <a:pt x="159" y="973"/>
                </a:lnTo>
                <a:lnTo>
                  <a:pt x="157" y="976"/>
                </a:lnTo>
                <a:lnTo>
                  <a:pt x="154" y="975"/>
                </a:lnTo>
                <a:lnTo>
                  <a:pt x="154" y="973"/>
                </a:lnTo>
                <a:lnTo>
                  <a:pt x="157" y="970"/>
                </a:lnTo>
                <a:lnTo>
                  <a:pt x="162" y="970"/>
                </a:lnTo>
                <a:lnTo>
                  <a:pt x="164" y="968"/>
                </a:lnTo>
                <a:lnTo>
                  <a:pt x="171" y="966"/>
                </a:lnTo>
                <a:lnTo>
                  <a:pt x="172" y="965"/>
                </a:lnTo>
                <a:lnTo>
                  <a:pt x="176" y="963"/>
                </a:lnTo>
                <a:lnTo>
                  <a:pt x="177" y="960"/>
                </a:lnTo>
                <a:lnTo>
                  <a:pt x="179" y="958"/>
                </a:lnTo>
                <a:lnTo>
                  <a:pt x="181" y="960"/>
                </a:lnTo>
                <a:lnTo>
                  <a:pt x="182" y="958"/>
                </a:lnTo>
                <a:lnTo>
                  <a:pt x="189" y="958"/>
                </a:lnTo>
                <a:lnTo>
                  <a:pt x="192" y="960"/>
                </a:lnTo>
                <a:lnTo>
                  <a:pt x="196" y="960"/>
                </a:lnTo>
                <a:lnTo>
                  <a:pt x="194" y="957"/>
                </a:lnTo>
                <a:lnTo>
                  <a:pt x="189" y="957"/>
                </a:lnTo>
                <a:lnTo>
                  <a:pt x="189" y="953"/>
                </a:lnTo>
                <a:lnTo>
                  <a:pt x="186" y="953"/>
                </a:lnTo>
                <a:lnTo>
                  <a:pt x="177" y="958"/>
                </a:lnTo>
                <a:lnTo>
                  <a:pt x="174" y="958"/>
                </a:lnTo>
                <a:lnTo>
                  <a:pt x="172" y="958"/>
                </a:lnTo>
                <a:lnTo>
                  <a:pt x="171" y="962"/>
                </a:lnTo>
                <a:lnTo>
                  <a:pt x="169" y="963"/>
                </a:lnTo>
                <a:lnTo>
                  <a:pt x="164" y="965"/>
                </a:lnTo>
                <a:lnTo>
                  <a:pt x="161" y="968"/>
                </a:lnTo>
                <a:lnTo>
                  <a:pt x="159" y="968"/>
                </a:lnTo>
                <a:lnTo>
                  <a:pt x="159" y="966"/>
                </a:lnTo>
                <a:lnTo>
                  <a:pt x="159" y="963"/>
                </a:lnTo>
                <a:lnTo>
                  <a:pt x="156" y="963"/>
                </a:lnTo>
                <a:lnTo>
                  <a:pt x="156" y="962"/>
                </a:lnTo>
                <a:lnTo>
                  <a:pt x="159" y="958"/>
                </a:lnTo>
                <a:lnTo>
                  <a:pt x="156" y="957"/>
                </a:lnTo>
                <a:lnTo>
                  <a:pt x="154" y="957"/>
                </a:lnTo>
                <a:lnTo>
                  <a:pt x="151" y="953"/>
                </a:lnTo>
                <a:lnTo>
                  <a:pt x="151" y="953"/>
                </a:lnTo>
                <a:lnTo>
                  <a:pt x="156" y="950"/>
                </a:lnTo>
                <a:lnTo>
                  <a:pt x="159" y="948"/>
                </a:lnTo>
                <a:lnTo>
                  <a:pt x="161" y="947"/>
                </a:lnTo>
                <a:lnTo>
                  <a:pt x="162" y="950"/>
                </a:lnTo>
                <a:lnTo>
                  <a:pt x="167" y="950"/>
                </a:lnTo>
                <a:lnTo>
                  <a:pt x="171" y="948"/>
                </a:lnTo>
                <a:lnTo>
                  <a:pt x="174" y="945"/>
                </a:lnTo>
                <a:lnTo>
                  <a:pt x="177" y="947"/>
                </a:lnTo>
                <a:lnTo>
                  <a:pt x="179" y="943"/>
                </a:lnTo>
                <a:lnTo>
                  <a:pt x="177" y="942"/>
                </a:lnTo>
                <a:lnTo>
                  <a:pt x="174" y="942"/>
                </a:lnTo>
                <a:lnTo>
                  <a:pt x="169" y="945"/>
                </a:lnTo>
                <a:lnTo>
                  <a:pt x="167" y="947"/>
                </a:lnTo>
                <a:lnTo>
                  <a:pt x="164" y="947"/>
                </a:lnTo>
                <a:lnTo>
                  <a:pt x="161" y="943"/>
                </a:lnTo>
                <a:lnTo>
                  <a:pt x="159" y="943"/>
                </a:lnTo>
                <a:lnTo>
                  <a:pt x="157" y="945"/>
                </a:lnTo>
                <a:lnTo>
                  <a:pt x="152" y="948"/>
                </a:lnTo>
                <a:lnTo>
                  <a:pt x="154" y="947"/>
                </a:lnTo>
                <a:lnTo>
                  <a:pt x="151" y="945"/>
                </a:lnTo>
                <a:lnTo>
                  <a:pt x="149" y="947"/>
                </a:lnTo>
                <a:lnTo>
                  <a:pt x="146" y="945"/>
                </a:lnTo>
                <a:lnTo>
                  <a:pt x="146" y="945"/>
                </a:lnTo>
                <a:lnTo>
                  <a:pt x="149" y="943"/>
                </a:lnTo>
                <a:lnTo>
                  <a:pt x="156" y="942"/>
                </a:lnTo>
                <a:lnTo>
                  <a:pt x="162" y="938"/>
                </a:lnTo>
                <a:lnTo>
                  <a:pt x="166" y="937"/>
                </a:lnTo>
                <a:lnTo>
                  <a:pt x="172" y="935"/>
                </a:lnTo>
                <a:lnTo>
                  <a:pt x="177" y="932"/>
                </a:lnTo>
                <a:lnTo>
                  <a:pt x="184" y="923"/>
                </a:lnTo>
                <a:lnTo>
                  <a:pt x="192" y="920"/>
                </a:lnTo>
                <a:lnTo>
                  <a:pt x="197" y="918"/>
                </a:lnTo>
                <a:lnTo>
                  <a:pt x="202" y="918"/>
                </a:lnTo>
                <a:lnTo>
                  <a:pt x="204" y="917"/>
                </a:lnTo>
                <a:lnTo>
                  <a:pt x="204" y="915"/>
                </a:lnTo>
                <a:lnTo>
                  <a:pt x="201" y="915"/>
                </a:lnTo>
                <a:lnTo>
                  <a:pt x="194" y="915"/>
                </a:lnTo>
                <a:lnTo>
                  <a:pt x="182" y="922"/>
                </a:lnTo>
                <a:lnTo>
                  <a:pt x="177" y="927"/>
                </a:lnTo>
                <a:lnTo>
                  <a:pt x="172" y="932"/>
                </a:lnTo>
                <a:lnTo>
                  <a:pt x="169" y="933"/>
                </a:lnTo>
                <a:lnTo>
                  <a:pt x="161" y="935"/>
                </a:lnTo>
                <a:lnTo>
                  <a:pt x="157" y="937"/>
                </a:lnTo>
                <a:lnTo>
                  <a:pt x="149" y="940"/>
                </a:lnTo>
                <a:lnTo>
                  <a:pt x="144" y="940"/>
                </a:lnTo>
                <a:lnTo>
                  <a:pt x="144" y="938"/>
                </a:lnTo>
                <a:lnTo>
                  <a:pt x="146" y="937"/>
                </a:lnTo>
                <a:lnTo>
                  <a:pt x="146" y="928"/>
                </a:lnTo>
                <a:lnTo>
                  <a:pt x="147" y="925"/>
                </a:lnTo>
                <a:lnTo>
                  <a:pt x="151" y="925"/>
                </a:lnTo>
                <a:lnTo>
                  <a:pt x="154" y="928"/>
                </a:lnTo>
                <a:lnTo>
                  <a:pt x="157" y="927"/>
                </a:lnTo>
                <a:lnTo>
                  <a:pt x="162" y="927"/>
                </a:lnTo>
                <a:lnTo>
                  <a:pt x="167" y="927"/>
                </a:lnTo>
                <a:lnTo>
                  <a:pt x="166" y="925"/>
                </a:lnTo>
                <a:lnTo>
                  <a:pt x="162" y="923"/>
                </a:lnTo>
                <a:lnTo>
                  <a:pt x="157" y="923"/>
                </a:lnTo>
                <a:lnTo>
                  <a:pt x="156" y="925"/>
                </a:lnTo>
                <a:lnTo>
                  <a:pt x="152" y="925"/>
                </a:lnTo>
                <a:lnTo>
                  <a:pt x="151" y="922"/>
                </a:lnTo>
                <a:lnTo>
                  <a:pt x="152" y="920"/>
                </a:lnTo>
                <a:lnTo>
                  <a:pt x="156" y="918"/>
                </a:lnTo>
                <a:lnTo>
                  <a:pt x="161" y="922"/>
                </a:lnTo>
                <a:lnTo>
                  <a:pt x="164" y="922"/>
                </a:lnTo>
                <a:lnTo>
                  <a:pt x="169" y="920"/>
                </a:lnTo>
                <a:lnTo>
                  <a:pt x="167" y="918"/>
                </a:lnTo>
                <a:lnTo>
                  <a:pt x="164" y="917"/>
                </a:lnTo>
                <a:lnTo>
                  <a:pt x="162" y="918"/>
                </a:lnTo>
                <a:lnTo>
                  <a:pt x="162" y="917"/>
                </a:lnTo>
                <a:lnTo>
                  <a:pt x="162" y="915"/>
                </a:lnTo>
                <a:lnTo>
                  <a:pt x="166" y="913"/>
                </a:lnTo>
                <a:lnTo>
                  <a:pt x="167" y="915"/>
                </a:lnTo>
                <a:lnTo>
                  <a:pt x="169" y="913"/>
                </a:lnTo>
                <a:lnTo>
                  <a:pt x="172" y="915"/>
                </a:lnTo>
                <a:lnTo>
                  <a:pt x="174" y="913"/>
                </a:lnTo>
                <a:lnTo>
                  <a:pt x="174" y="912"/>
                </a:lnTo>
                <a:lnTo>
                  <a:pt x="174" y="908"/>
                </a:lnTo>
                <a:lnTo>
                  <a:pt x="172" y="908"/>
                </a:lnTo>
                <a:lnTo>
                  <a:pt x="171" y="907"/>
                </a:lnTo>
                <a:lnTo>
                  <a:pt x="169" y="908"/>
                </a:lnTo>
                <a:lnTo>
                  <a:pt x="164" y="910"/>
                </a:lnTo>
                <a:lnTo>
                  <a:pt x="154" y="907"/>
                </a:lnTo>
                <a:lnTo>
                  <a:pt x="149" y="907"/>
                </a:lnTo>
                <a:lnTo>
                  <a:pt x="147" y="903"/>
                </a:lnTo>
                <a:lnTo>
                  <a:pt x="147" y="903"/>
                </a:lnTo>
                <a:lnTo>
                  <a:pt x="152" y="903"/>
                </a:lnTo>
                <a:lnTo>
                  <a:pt x="156" y="903"/>
                </a:lnTo>
                <a:lnTo>
                  <a:pt x="157" y="903"/>
                </a:lnTo>
                <a:lnTo>
                  <a:pt x="156" y="902"/>
                </a:lnTo>
                <a:lnTo>
                  <a:pt x="152" y="902"/>
                </a:lnTo>
                <a:lnTo>
                  <a:pt x="151" y="900"/>
                </a:lnTo>
                <a:lnTo>
                  <a:pt x="151" y="898"/>
                </a:lnTo>
                <a:lnTo>
                  <a:pt x="157" y="898"/>
                </a:lnTo>
                <a:lnTo>
                  <a:pt x="159" y="897"/>
                </a:lnTo>
                <a:lnTo>
                  <a:pt x="164" y="897"/>
                </a:lnTo>
                <a:lnTo>
                  <a:pt x="179" y="897"/>
                </a:lnTo>
                <a:lnTo>
                  <a:pt x="182" y="897"/>
                </a:lnTo>
                <a:lnTo>
                  <a:pt x="187" y="897"/>
                </a:lnTo>
                <a:lnTo>
                  <a:pt x="191" y="897"/>
                </a:lnTo>
                <a:lnTo>
                  <a:pt x="189" y="895"/>
                </a:lnTo>
                <a:lnTo>
                  <a:pt x="184" y="892"/>
                </a:lnTo>
                <a:lnTo>
                  <a:pt x="177" y="892"/>
                </a:lnTo>
                <a:lnTo>
                  <a:pt x="169" y="893"/>
                </a:lnTo>
                <a:lnTo>
                  <a:pt x="164" y="893"/>
                </a:lnTo>
                <a:lnTo>
                  <a:pt x="162" y="893"/>
                </a:lnTo>
                <a:lnTo>
                  <a:pt x="161" y="892"/>
                </a:lnTo>
                <a:lnTo>
                  <a:pt x="156" y="893"/>
                </a:lnTo>
                <a:lnTo>
                  <a:pt x="152" y="895"/>
                </a:lnTo>
                <a:lnTo>
                  <a:pt x="151" y="895"/>
                </a:lnTo>
                <a:lnTo>
                  <a:pt x="152" y="892"/>
                </a:lnTo>
                <a:lnTo>
                  <a:pt x="154" y="888"/>
                </a:lnTo>
                <a:lnTo>
                  <a:pt x="159" y="887"/>
                </a:lnTo>
                <a:lnTo>
                  <a:pt x="162" y="885"/>
                </a:lnTo>
                <a:lnTo>
                  <a:pt x="166" y="883"/>
                </a:lnTo>
                <a:lnTo>
                  <a:pt x="167" y="878"/>
                </a:lnTo>
                <a:lnTo>
                  <a:pt x="172" y="877"/>
                </a:lnTo>
                <a:lnTo>
                  <a:pt x="174" y="877"/>
                </a:lnTo>
                <a:lnTo>
                  <a:pt x="176" y="877"/>
                </a:lnTo>
                <a:lnTo>
                  <a:pt x="179" y="877"/>
                </a:lnTo>
                <a:lnTo>
                  <a:pt x="182" y="877"/>
                </a:lnTo>
                <a:lnTo>
                  <a:pt x="186" y="877"/>
                </a:lnTo>
                <a:lnTo>
                  <a:pt x="187" y="877"/>
                </a:lnTo>
                <a:lnTo>
                  <a:pt x="192" y="878"/>
                </a:lnTo>
                <a:lnTo>
                  <a:pt x="196" y="883"/>
                </a:lnTo>
                <a:lnTo>
                  <a:pt x="201" y="882"/>
                </a:lnTo>
                <a:lnTo>
                  <a:pt x="206" y="883"/>
                </a:lnTo>
                <a:lnTo>
                  <a:pt x="211" y="888"/>
                </a:lnTo>
                <a:lnTo>
                  <a:pt x="215" y="892"/>
                </a:lnTo>
                <a:lnTo>
                  <a:pt x="222" y="893"/>
                </a:lnTo>
                <a:lnTo>
                  <a:pt x="225" y="892"/>
                </a:lnTo>
                <a:lnTo>
                  <a:pt x="227" y="892"/>
                </a:lnTo>
                <a:lnTo>
                  <a:pt x="227" y="890"/>
                </a:lnTo>
                <a:lnTo>
                  <a:pt x="227" y="888"/>
                </a:lnTo>
                <a:lnTo>
                  <a:pt x="224" y="890"/>
                </a:lnTo>
                <a:lnTo>
                  <a:pt x="222" y="890"/>
                </a:lnTo>
                <a:lnTo>
                  <a:pt x="219" y="890"/>
                </a:lnTo>
                <a:lnTo>
                  <a:pt x="212" y="887"/>
                </a:lnTo>
                <a:lnTo>
                  <a:pt x="209" y="882"/>
                </a:lnTo>
                <a:lnTo>
                  <a:pt x="209" y="880"/>
                </a:lnTo>
                <a:lnTo>
                  <a:pt x="211" y="880"/>
                </a:lnTo>
                <a:lnTo>
                  <a:pt x="219" y="880"/>
                </a:lnTo>
                <a:lnTo>
                  <a:pt x="224" y="877"/>
                </a:lnTo>
                <a:lnTo>
                  <a:pt x="227" y="875"/>
                </a:lnTo>
                <a:lnTo>
                  <a:pt x="225" y="873"/>
                </a:lnTo>
                <a:lnTo>
                  <a:pt x="219" y="872"/>
                </a:lnTo>
                <a:lnTo>
                  <a:pt x="217" y="873"/>
                </a:lnTo>
                <a:lnTo>
                  <a:pt x="217" y="875"/>
                </a:lnTo>
                <a:lnTo>
                  <a:pt x="219" y="877"/>
                </a:lnTo>
                <a:lnTo>
                  <a:pt x="217" y="877"/>
                </a:lnTo>
                <a:lnTo>
                  <a:pt x="211" y="877"/>
                </a:lnTo>
                <a:lnTo>
                  <a:pt x="209" y="875"/>
                </a:lnTo>
                <a:lnTo>
                  <a:pt x="207" y="872"/>
                </a:lnTo>
                <a:lnTo>
                  <a:pt x="211" y="872"/>
                </a:lnTo>
                <a:lnTo>
                  <a:pt x="212" y="872"/>
                </a:lnTo>
                <a:lnTo>
                  <a:pt x="214" y="870"/>
                </a:lnTo>
                <a:lnTo>
                  <a:pt x="212" y="868"/>
                </a:lnTo>
                <a:lnTo>
                  <a:pt x="209" y="868"/>
                </a:lnTo>
                <a:lnTo>
                  <a:pt x="207" y="868"/>
                </a:lnTo>
                <a:lnTo>
                  <a:pt x="206" y="868"/>
                </a:lnTo>
                <a:lnTo>
                  <a:pt x="204" y="868"/>
                </a:lnTo>
                <a:lnTo>
                  <a:pt x="204" y="870"/>
                </a:lnTo>
                <a:lnTo>
                  <a:pt x="204" y="872"/>
                </a:lnTo>
                <a:lnTo>
                  <a:pt x="204" y="875"/>
                </a:lnTo>
                <a:lnTo>
                  <a:pt x="202" y="878"/>
                </a:lnTo>
                <a:lnTo>
                  <a:pt x="199" y="880"/>
                </a:lnTo>
                <a:lnTo>
                  <a:pt x="196" y="878"/>
                </a:lnTo>
                <a:lnTo>
                  <a:pt x="191" y="873"/>
                </a:lnTo>
                <a:lnTo>
                  <a:pt x="187" y="873"/>
                </a:lnTo>
                <a:lnTo>
                  <a:pt x="186" y="872"/>
                </a:lnTo>
                <a:lnTo>
                  <a:pt x="184" y="870"/>
                </a:lnTo>
                <a:lnTo>
                  <a:pt x="182" y="870"/>
                </a:lnTo>
                <a:lnTo>
                  <a:pt x="181" y="872"/>
                </a:lnTo>
                <a:lnTo>
                  <a:pt x="176" y="873"/>
                </a:lnTo>
                <a:lnTo>
                  <a:pt x="171" y="873"/>
                </a:lnTo>
                <a:lnTo>
                  <a:pt x="169" y="875"/>
                </a:lnTo>
                <a:lnTo>
                  <a:pt x="164" y="880"/>
                </a:lnTo>
                <a:lnTo>
                  <a:pt x="161" y="882"/>
                </a:lnTo>
                <a:lnTo>
                  <a:pt x="159" y="880"/>
                </a:lnTo>
                <a:lnTo>
                  <a:pt x="159" y="878"/>
                </a:lnTo>
                <a:lnTo>
                  <a:pt x="164" y="873"/>
                </a:lnTo>
                <a:lnTo>
                  <a:pt x="166" y="872"/>
                </a:lnTo>
                <a:lnTo>
                  <a:pt x="167" y="870"/>
                </a:lnTo>
                <a:lnTo>
                  <a:pt x="167" y="868"/>
                </a:lnTo>
                <a:lnTo>
                  <a:pt x="169" y="868"/>
                </a:lnTo>
                <a:lnTo>
                  <a:pt x="172" y="867"/>
                </a:lnTo>
                <a:lnTo>
                  <a:pt x="172" y="865"/>
                </a:lnTo>
                <a:lnTo>
                  <a:pt x="174" y="862"/>
                </a:lnTo>
                <a:lnTo>
                  <a:pt x="176" y="862"/>
                </a:lnTo>
                <a:lnTo>
                  <a:pt x="179" y="865"/>
                </a:lnTo>
                <a:lnTo>
                  <a:pt x="184" y="867"/>
                </a:lnTo>
                <a:lnTo>
                  <a:pt x="191" y="867"/>
                </a:lnTo>
                <a:lnTo>
                  <a:pt x="189" y="865"/>
                </a:lnTo>
                <a:lnTo>
                  <a:pt x="187" y="864"/>
                </a:lnTo>
                <a:lnTo>
                  <a:pt x="184" y="864"/>
                </a:lnTo>
                <a:lnTo>
                  <a:pt x="182" y="862"/>
                </a:lnTo>
                <a:lnTo>
                  <a:pt x="176" y="857"/>
                </a:lnTo>
                <a:lnTo>
                  <a:pt x="174" y="855"/>
                </a:lnTo>
                <a:lnTo>
                  <a:pt x="172" y="854"/>
                </a:lnTo>
                <a:lnTo>
                  <a:pt x="171" y="852"/>
                </a:lnTo>
                <a:lnTo>
                  <a:pt x="174" y="850"/>
                </a:lnTo>
                <a:lnTo>
                  <a:pt x="179" y="852"/>
                </a:lnTo>
                <a:lnTo>
                  <a:pt x="184" y="857"/>
                </a:lnTo>
                <a:lnTo>
                  <a:pt x="187" y="862"/>
                </a:lnTo>
                <a:lnTo>
                  <a:pt x="189" y="860"/>
                </a:lnTo>
                <a:lnTo>
                  <a:pt x="187" y="857"/>
                </a:lnTo>
                <a:lnTo>
                  <a:pt x="186" y="854"/>
                </a:lnTo>
                <a:lnTo>
                  <a:pt x="187" y="854"/>
                </a:lnTo>
                <a:lnTo>
                  <a:pt x="189" y="857"/>
                </a:lnTo>
                <a:lnTo>
                  <a:pt x="191" y="860"/>
                </a:lnTo>
                <a:lnTo>
                  <a:pt x="199" y="864"/>
                </a:lnTo>
                <a:lnTo>
                  <a:pt x="202" y="864"/>
                </a:lnTo>
                <a:lnTo>
                  <a:pt x="204" y="862"/>
                </a:lnTo>
                <a:lnTo>
                  <a:pt x="209" y="862"/>
                </a:lnTo>
                <a:lnTo>
                  <a:pt x="211" y="864"/>
                </a:lnTo>
                <a:lnTo>
                  <a:pt x="215" y="867"/>
                </a:lnTo>
                <a:lnTo>
                  <a:pt x="220" y="868"/>
                </a:lnTo>
                <a:lnTo>
                  <a:pt x="220" y="870"/>
                </a:lnTo>
                <a:lnTo>
                  <a:pt x="224" y="870"/>
                </a:lnTo>
                <a:lnTo>
                  <a:pt x="224" y="868"/>
                </a:lnTo>
                <a:lnTo>
                  <a:pt x="220" y="865"/>
                </a:lnTo>
                <a:lnTo>
                  <a:pt x="211" y="859"/>
                </a:lnTo>
                <a:lnTo>
                  <a:pt x="209" y="855"/>
                </a:lnTo>
                <a:lnTo>
                  <a:pt x="211" y="854"/>
                </a:lnTo>
                <a:lnTo>
                  <a:pt x="215" y="852"/>
                </a:lnTo>
                <a:lnTo>
                  <a:pt x="215" y="850"/>
                </a:lnTo>
                <a:lnTo>
                  <a:pt x="217" y="847"/>
                </a:lnTo>
                <a:lnTo>
                  <a:pt x="219" y="847"/>
                </a:lnTo>
                <a:lnTo>
                  <a:pt x="219" y="845"/>
                </a:lnTo>
                <a:lnTo>
                  <a:pt x="215" y="845"/>
                </a:lnTo>
                <a:lnTo>
                  <a:pt x="214" y="845"/>
                </a:lnTo>
                <a:lnTo>
                  <a:pt x="207" y="845"/>
                </a:lnTo>
                <a:lnTo>
                  <a:pt x="206" y="847"/>
                </a:lnTo>
                <a:lnTo>
                  <a:pt x="206" y="849"/>
                </a:lnTo>
                <a:lnTo>
                  <a:pt x="209" y="852"/>
                </a:lnTo>
                <a:lnTo>
                  <a:pt x="207" y="854"/>
                </a:lnTo>
                <a:lnTo>
                  <a:pt x="202" y="852"/>
                </a:lnTo>
                <a:lnTo>
                  <a:pt x="201" y="854"/>
                </a:lnTo>
                <a:lnTo>
                  <a:pt x="197" y="852"/>
                </a:lnTo>
                <a:lnTo>
                  <a:pt x="192" y="854"/>
                </a:lnTo>
                <a:lnTo>
                  <a:pt x="191" y="850"/>
                </a:lnTo>
                <a:lnTo>
                  <a:pt x="187" y="850"/>
                </a:lnTo>
                <a:lnTo>
                  <a:pt x="186" y="847"/>
                </a:lnTo>
                <a:lnTo>
                  <a:pt x="189" y="847"/>
                </a:lnTo>
                <a:lnTo>
                  <a:pt x="191" y="845"/>
                </a:lnTo>
                <a:lnTo>
                  <a:pt x="187" y="845"/>
                </a:lnTo>
                <a:lnTo>
                  <a:pt x="184" y="845"/>
                </a:lnTo>
                <a:lnTo>
                  <a:pt x="182" y="845"/>
                </a:lnTo>
                <a:lnTo>
                  <a:pt x="187" y="844"/>
                </a:lnTo>
                <a:lnTo>
                  <a:pt x="194" y="840"/>
                </a:lnTo>
                <a:lnTo>
                  <a:pt x="197" y="839"/>
                </a:lnTo>
                <a:lnTo>
                  <a:pt x="202" y="840"/>
                </a:lnTo>
                <a:lnTo>
                  <a:pt x="204" y="840"/>
                </a:lnTo>
                <a:lnTo>
                  <a:pt x="209" y="840"/>
                </a:lnTo>
                <a:lnTo>
                  <a:pt x="212" y="840"/>
                </a:lnTo>
                <a:lnTo>
                  <a:pt x="217" y="840"/>
                </a:lnTo>
                <a:lnTo>
                  <a:pt x="217" y="839"/>
                </a:lnTo>
                <a:lnTo>
                  <a:pt x="220" y="837"/>
                </a:lnTo>
                <a:lnTo>
                  <a:pt x="222" y="835"/>
                </a:lnTo>
                <a:lnTo>
                  <a:pt x="225" y="834"/>
                </a:lnTo>
                <a:lnTo>
                  <a:pt x="225" y="832"/>
                </a:lnTo>
                <a:lnTo>
                  <a:pt x="225" y="830"/>
                </a:lnTo>
                <a:lnTo>
                  <a:pt x="222" y="834"/>
                </a:lnTo>
                <a:lnTo>
                  <a:pt x="219" y="834"/>
                </a:lnTo>
                <a:lnTo>
                  <a:pt x="219" y="832"/>
                </a:lnTo>
                <a:lnTo>
                  <a:pt x="220" y="829"/>
                </a:lnTo>
                <a:lnTo>
                  <a:pt x="224" y="820"/>
                </a:lnTo>
                <a:lnTo>
                  <a:pt x="224" y="817"/>
                </a:lnTo>
                <a:lnTo>
                  <a:pt x="225" y="815"/>
                </a:lnTo>
                <a:lnTo>
                  <a:pt x="227" y="817"/>
                </a:lnTo>
                <a:lnTo>
                  <a:pt x="229" y="820"/>
                </a:lnTo>
                <a:lnTo>
                  <a:pt x="227" y="822"/>
                </a:lnTo>
                <a:lnTo>
                  <a:pt x="227" y="824"/>
                </a:lnTo>
                <a:lnTo>
                  <a:pt x="232" y="824"/>
                </a:lnTo>
                <a:lnTo>
                  <a:pt x="235" y="824"/>
                </a:lnTo>
                <a:lnTo>
                  <a:pt x="237" y="825"/>
                </a:lnTo>
                <a:lnTo>
                  <a:pt x="239" y="825"/>
                </a:lnTo>
                <a:lnTo>
                  <a:pt x="240" y="825"/>
                </a:lnTo>
                <a:lnTo>
                  <a:pt x="242" y="825"/>
                </a:lnTo>
                <a:lnTo>
                  <a:pt x="244" y="825"/>
                </a:lnTo>
                <a:lnTo>
                  <a:pt x="244" y="824"/>
                </a:lnTo>
                <a:lnTo>
                  <a:pt x="240" y="822"/>
                </a:lnTo>
                <a:lnTo>
                  <a:pt x="235" y="822"/>
                </a:lnTo>
                <a:lnTo>
                  <a:pt x="235" y="820"/>
                </a:lnTo>
                <a:lnTo>
                  <a:pt x="239" y="819"/>
                </a:lnTo>
                <a:lnTo>
                  <a:pt x="244" y="819"/>
                </a:lnTo>
                <a:lnTo>
                  <a:pt x="244" y="817"/>
                </a:lnTo>
                <a:lnTo>
                  <a:pt x="240" y="815"/>
                </a:lnTo>
                <a:lnTo>
                  <a:pt x="239" y="815"/>
                </a:lnTo>
                <a:lnTo>
                  <a:pt x="237" y="814"/>
                </a:lnTo>
                <a:lnTo>
                  <a:pt x="235" y="814"/>
                </a:lnTo>
                <a:lnTo>
                  <a:pt x="234" y="814"/>
                </a:lnTo>
                <a:lnTo>
                  <a:pt x="232" y="814"/>
                </a:lnTo>
                <a:lnTo>
                  <a:pt x="229" y="814"/>
                </a:lnTo>
                <a:lnTo>
                  <a:pt x="229" y="812"/>
                </a:lnTo>
                <a:lnTo>
                  <a:pt x="230" y="809"/>
                </a:lnTo>
                <a:lnTo>
                  <a:pt x="232" y="809"/>
                </a:lnTo>
                <a:lnTo>
                  <a:pt x="235" y="804"/>
                </a:lnTo>
                <a:lnTo>
                  <a:pt x="239" y="802"/>
                </a:lnTo>
                <a:lnTo>
                  <a:pt x="240" y="804"/>
                </a:lnTo>
                <a:lnTo>
                  <a:pt x="242" y="802"/>
                </a:lnTo>
                <a:lnTo>
                  <a:pt x="245" y="802"/>
                </a:lnTo>
                <a:lnTo>
                  <a:pt x="245" y="800"/>
                </a:lnTo>
                <a:lnTo>
                  <a:pt x="242" y="800"/>
                </a:lnTo>
                <a:lnTo>
                  <a:pt x="239" y="800"/>
                </a:lnTo>
                <a:lnTo>
                  <a:pt x="237" y="799"/>
                </a:lnTo>
                <a:lnTo>
                  <a:pt x="239" y="797"/>
                </a:lnTo>
                <a:lnTo>
                  <a:pt x="242" y="795"/>
                </a:lnTo>
                <a:lnTo>
                  <a:pt x="245" y="792"/>
                </a:lnTo>
                <a:lnTo>
                  <a:pt x="249" y="792"/>
                </a:lnTo>
                <a:lnTo>
                  <a:pt x="249" y="790"/>
                </a:lnTo>
                <a:lnTo>
                  <a:pt x="252" y="789"/>
                </a:lnTo>
                <a:lnTo>
                  <a:pt x="249" y="785"/>
                </a:lnTo>
                <a:lnTo>
                  <a:pt x="247" y="785"/>
                </a:lnTo>
                <a:lnTo>
                  <a:pt x="247" y="784"/>
                </a:lnTo>
                <a:lnTo>
                  <a:pt x="250" y="784"/>
                </a:lnTo>
                <a:lnTo>
                  <a:pt x="252" y="784"/>
                </a:lnTo>
                <a:lnTo>
                  <a:pt x="252" y="780"/>
                </a:lnTo>
                <a:lnTo>
                  <a:pt x="250" y="779"/>
                </a:lnTo>
                <a:lnTo>
                  <a:pt x="245" y="780"/>
                </a:lnTo>
                <a:lnTo>
                  <a:pt x="242" y="782"/>
                </a:lnTo>
                <a:lnTo>
                  <a:pt x="237" y="782"/>
                </a:lnTo>
                <a:lnTo>
                  <a:pt x="235" y="780"/>
                </a:lnTo>
                <a:lnTo>
                  <a:pt x="232" y="780"/>
                </a:lnTo>
                <a:lnTo>
                  <a:pt x="229" y="780"/>
                </a:lnTo>
                <a:lnTo>
                  <a:pt x="225" y="779"/>
                </a:lnTo>
                <a:lnTo>
                  <a:pt x="224" y="779"/>
                </a:lnTo>
                <a:lnTo>
                  <a:pt x="220" y="779"/>
                </a:lnTo>
                <a:lnTo>
                  <a:pt x="217" y="775"/>
                </a:lnTo>
                <a:lnTo>
                  <a:pt x="214" y="775"/>
                </a:lnTo>
                <a:lnTo>
                  <a:pt x="211" y="774"/>
                </a:lnTo>
                <a:lnTo>
                  <a:pt x="211" y="772"/>
                </a:lnTo>
                <a:lnTo>
                  <a:pt x="209" y="769"/>
                </a:lnTo>
                <a:lnTo>
                  <a:pt x="204" y="766"/>
                </a:lnTo>
                <a:lnTo>
                  <a:pt x="196" y="762"/>
                </a:lnTo>
                <a:lnTo>
                  <a:pt x="189" y="761"/>
                </a:lnTo>
                <a:lnTo>
                  <a:pt x="184" y="756"/>
                </a:lnTo>
                <a:lnTo>
                  <a:pt x="184" y="754"/>
                </a:lnTo>
                <a:lnTo>
                  <a:pt x="182" y="747"/>
                </a:lnTo>
                <a:lnTo>
                  <a:pt x="179" y="744"/>
                </a:lnTo>
                <a:lnTo>
                  <a:pt x="177" y="742"/>
                </a:lnTo>
                <a:lnTo>
                  <a:pt x="177" y="741"/>
                </a:lnTo>
                <a:lnTo>
                  <a:pt x="182" y="737"/>
                </a:lnTo>
                <a:lnTo>
                  <a:pt x="187" y="736"/>
                </a:lnTo>
                <a:lnTo>
                  <a:pt x="189" y="736"/>
                </a:lnTo>
                <a:lnTo>
                  <a:pt x="192" y="737"/>
                </a:lnTo>
                <a:lnTo>
                  <a:pt x="196" y="737"/>
                </a:lnTo>
                <a:lnTo>
                  <a:pt x="201" y="741"/>
                </a:lnTo>
                <a:lnTo>
                  <a:pt x="206" y="741"/>
                </a:lnTo>
                <a:lnTo>
                  <a:pt x="209" y="742"/>
                </a:lnTo>
                <a:lnTo>
                  <a:pt x="211" y="742"/>
                </a:lnTo>
                <a:lnTo>
                  <a:pt x="215" y="742"/>
                </a:lnTo>
                <a:lnTo>
                  <a:pt x="219" y="744"/>
                </a:lnTo>
                <a:lnTo>
                  <a:pt x="222" y="746"/>
                </a:lnTo>
                <a:lnTo>
                  <a:pt x="224" y="747"/>
                </a:lnTo>
                <a:lnTo>
                  <a:pt x="227" y="749"/>
                </a:lnTo>
                <a:lnTo>
                  <a:pt x="230" y="757"/>
                </a:lnTo>
                <a:lnTo>
                  <a:pt x="234" y="761"/>
                </a:lnTo>
                <a:lnTo>
                  <a:pt x="237" y="764"/>
                </a:lnTo>
                <a:lnTo>
                  <a:pt x="240" y="767"/>
                </a:lnTo>
                <a:lnTo>
                  <a:pt x="245" y="769"/>
                </a:lnTo>
                <a:lnTo>
                  <a:pt x="247" y="767"/>
                </a:lnTo>
                <a:lnTo>
                  <a:pt x="250" y="764"/>
                </a:lnTo>
                <a:lnTo>
                  <a:pt x="249" y="764"/>
                </a:lnTo>
                <a:lnTo>
                  <a:pt x="247" y="764"/>
                </a:lnTo>
                <a:lnTo>
                  <a:pt x="244" y="764"/>
                </a:lnTo>
                <a:lnTo>
                  <a:pt x="242" y="762"/>
                </a:lnTo>
                <a:lnTo>
                  <a:pt x="237" y="757"/>
                </a:lnTo>
                <a:lnTo>
                  <a:pt x="237" y="756"/>
                </a:lnTo>
                <a:lnTo>
                  <a:pt x="239" y="756"/>
                </a:lnTo>
                <a:lnTo>
                  <a:pt x="242" y="759"/>
                </a:lnTo>
                <a:lnTo>
                  <a:pt x="245" y="759"/>
                </a:lnTo>
                <a:lnTo>
                  <a:pt x="245" y="757"/>
                </a:lnTo>
                <a:lnTo>
                  <a:pt x="247" y="757"/>
                </a:lnTo>
                <a:lnTo>
                  <a:pt x="249" y="756"/>
                </a:lnTo>
                <a:lnTo>
                  <a:pt x="242" y="752"/>
                </a:lnTo>
                <a:lnTo>
                  <a:pt x="237" y="747"/>
                </a:lnTo>
                <a:lnTo>
                  <a:pt x="235" y="746"/>
                </a:lnTo>
                <a:lnTo>
                  <a:pt x="237" y="744"/>
                </a:lnTo>
                <a:lnTo>
                  <a:pt x="239" y="744"/>
                </a:lnTo>
                <a:lnTo>
                  <a:pt x="240" y="747"/>
                </a:lnTo>
                <a:lnTo>
                  <a:pt x="244" y="749"/>
                </a:lnTo>
                <a:lnTo>
                  <a:pt x="242" y="744"/>
                </a:lnTo>
                <a:lnTo>
                  <a:pt x="237" y="739"/>
                </a:lnTo>
                <a:lnTo>
                  <a:pt x="234" y="737"/>
                </a:lnTo>
                <a:lnTo>
                  <a:pt x="232" y="734"/>
                </a:lnTo>
                <a:lnTo>
                  <a:pt x="232" y="732"/>
                </a:lnTo>
                <a:lnTo>
                  <a:pt x="237" y="734"/>
                </a:lnTo>
                <a:lnTo>
                  <a:pt x="247" y="737"/>
                </a:lnTo>
                <a:lnTo>
                  <a:pt x="249" y="736"/>
                </a:lnTo>
                <a:lnTo>
                  <a:pt x="249" y="734"/>
                </a:lnTo>
                <a:lnTo>
                  <a:pt x="245" y="729"/>
                </a:lnTo>
                <a:lnTo>
                  <a:pt x="244" y="729"/>
                </a:lnTo>
                <a:lnTo>
                  <a:pt x="240" y="731"/>
                </a:lnTo>
                <a:lnTo>
                  <a:pt x="237" y="731"/>
                </a:lnTo>
                <a:lnTo>
                  <a:pt x="232" y="731"/>
                </a:lnTo>
                <a:lnTo>
                  <a:pt x="232" y="729"/>
                </a:lnTo>
                <a:lnTo>
                  <a:pt x="234" y="727"/>
                </a:lnTo>
                <a:lnTo>
                  <a:pt x="239" y="724"/>
                </a:lnTo>
                <a:lnTo>
                  <a:pt x="240" y="726"/>
                </a:lnTo>
                <a:lnTo>
                  <a:pt x="244" y="727"/>
                </a:lnTo>
                <a:lnTo>
                  <a:pt x="245" y="726"/>
                </a:lnTo>
                <a:lnTo>
                  <a:pt x="245" y="722"/>
                </a:lnTo>
                <a:lnTo>
                  <a:pt x="242" y="719"/>
                </a:lnTo>
                <a:lnTo>
                  <a:pt x="240" y="721"/>
                </a:lnTo>
                <a:lnTo>
                  <a:pt x="239" y="721"/>
                </a:lnTo>
                <a:lnTo>
                  <a:pt x="235" y="722"/>
                </a:lnTo>
                <a:lnTo>
                  <a:pt x="234" y="722"/>
                </a:lnTo>
                <a:lnTo>
                  <a:pt x="227" y="727"/>
                </a:lnTo>
                <a:lnTo>
                  <a:pt x="225" y="727"/>
                </a:lnTo>
                <a:lnTo>
                  <a:pt x="225" y="726"/>
                </a:lnTo>
                <a:lnTo>
                  <a:pt x="227" y="724"/>
                </a:lnTo>
                <a:lnTo>
                  <a:pt x="229" y="721"/>
                </a:lnTo>
                <a:lnTo>
                  <a:pt x="232" y="717"/>
                </a:lnTo>
                <a:lnTo>
                  <a:pt x="234" y="717"/>
                </a:lnTo>
                <a:lnTo>
                  <a:pt x="237" y="717"/>
                </a:lnTo>
                <a:lnTo>
                  <a:pt x="240" y="716"/>
                </a:lnTo>
                <a:lnTo>
                  <a:pt x="242" y="714"/>
                </a:lnTo>
                <a:lnTo>
                  <a:pt x="244" y="712"/>
                </a:lnTo>
                <a:lnTo>
                  <a:pt x="244" y="712"/>
                </a:lnTo>
                <a:lnTo>
                  <a:pt x="237" y="712"/>
                </a:lnTo>
                <a:lnTo>
                  <a:pt x="235" y="714"/>
                </a:lnTo>
                <a:lnTo>
                  <a:pt x="232" y="716"/>
                </a:lnTo>
                <a:lnTo>
                  <a:pt x="229" y="714"/>
                </a:lnTo>
                <a:lnTo>
                  <a:pt x="224" y="714"/>
                </a:lnTo>
                <a:lnTo>
                  <a:pt x="222" y="714"/>
                </a:lnTo>
                <a:lnTo>
                  <a:pt x="222" y="711"/>
                </a:lnTo>
                <a:lnTo>
                  <a:pt x="225" y="709"/>
                </a:lnTo>
                <a:lnTo>
                  <a:pt x="229" y="707"/>
                </a:lnTo>
                <a:lnTo>
                  <a:pt x="234" y="707"/>
                </a:lnTo>
                <a:lnTo>
                  <a:pt x="242" y="706"/>
                </a:lnTo>
                <a:lnTo>
                  <a:pt x="247" y="702"/>
                </a:lnTo>
                <a:lnTo>
                  <a:pt x="247" y="701"/>
                </a:lnTo>
                <a:lnTo>
                  <a:pt x="245" y="701"/>
                </a:lnTo>
                <a:lnTo>
                  <a:pt x="244" y="701"/>
                </a:lnTo>
                <a:lnTo>
                  <a:pt x="240" y="702"/>
                </a:lnTo>
                <a:lnTo>
                  <a:pt x="237" y="704"/>
                </a:lnTo>
                <a:lnTo>
                  <a:pt x="234" y="702"/>
                </a:lnTo>
                <a:lnTo>
                  <a:pt x="232" y="699"/>
                </a:lnTo>
                <a:lnTo>
                  <a:pt x="229" y="699"/>
                </a:lnTo>
                <a:lnTo>
                  <a:pt x="225" y="699"/>
                </a:lnTo>
                <a:lnTo>
                  <a:pt x="224" y="697"/>
                </a:lnTo>
                <a:lnTo>
                  <a:pt x="224" y="696"/>
                </a:lnTo>
                <a:lnTo>
                  <a:pt x="227" y="694"/>
                </a:lnTo>
                <a:lnTo>
                  <a:pt x="229" y="689"/>
                </a:lnTo>
                <a:lnTo>
                  <a:pt x="232" y="687"/>
                </a:lnTo>
                <a:lnTo>
                  <a:pt x="235" y="686"/>
                </a:lnTo>
                <a:lnTo>
                  <a:pt x="234" y="684"/>
                </a:lnTo>
                <a:lnTo>
                  <a:pt x="232" y="684"/>
                </a:lnTo>
                <a:lnTo>
                  <a:pt x="229" y="686"/>
                </a:lnTo>
                <a:lnTo>
                  <a:pt x="225" y="691"/>
                </a:lnTo>
                <a:lnTo>
                  <a:pt x="224" y="692"/>
                </a:lnTo>
                <a:lnTo>
                  <a:pt x="220" y="696"/>
                </a:lnTo>
                <a:lnTo>
                  <a:pt x="220" y="696"/>
                </a:lnTo>
                <a:lnTo>
                  <a:pt x="217" y="696"/>
                </a:lnTo>
                <a:lnTo>
                  <a:pt x="219" y="692"/>
                </a:lnTo>
                <a:lnTo>
                  <a:pt x="219" y="687"/>
                </a:lnTo>
                <a:lnTo>
                  <a:pt x="219" y="682"/>
                </a:lnTo>
                <a:lnTo>
                  <a:pt x="217" y="677"/>
                </a:lnTo>
                <a:lnTo>
                  <a:pt x="217" y="674"/>
                </a:lnTo>
                <a:lnTo>
                  <a:pt x="219" y="671"/>
                </a:lnTo>
                <a:lnTo>
                  <a:pt x="219" y="668"/>
                </a:lnTo>
                <a:lnTo>
                  <a:pt x="217" y="668"/>
                </a:lnTo>
                <a:lnTo>
                  <a:pt x="215" y="669"/>
                </a:lnTo>
                <a:lnTo>
                  <a:pt x="214" y="677"/>
                </a:lnTo>
                <a:lnTo>
                  <a:pt x="215" y="681"/>
                </a:lnTo>
                <a:lnTo>
                  <a:pt x="217" y="684"/>
                </a:lnTo>
                <a:lnTo>
                  <a:pt x="217" y="687"/>
                </a:lnTo>
                <a:lnTo>
                  <a:pt x="217" y="694"/>
                </a:lnTo>
                <a:lnTo>
                  <a:pt x="215" y="697"/>
                </a:lnTo>
                <a:lnTo>
                  <a:pt x="214" y="697"/>
                </a:lnTo>
                <a:lnTo>
                  <a:pt x="211" y="694"/>
                </a:lnTo>
                <a:lnTo>
                  <a:pt x="209" y="692"/>
                </a:lnTo>
                <a:lnTo>
                  <a:pt x="207" y="697"/>
                </a:lnTo>
                <a:lnTo>
                  <a:pt x="207" y="699"/>
                </a:lnTo>
                <a:lnTo>
                  <a:pt x="206" y="699"/>
                </a:lnTo>
                <a:lnTo>
                  <a:pt x="202" y="699"/>
                </a:lnTo>
                <a:lnTo>
                  <a:pt x="206" y="701"/>
                </a:lnTo>
                <a:lnTo>
                  <a:pt x="206" y="704"/>
                </a:lnTo>
                <a:lnTo>
                  <a:pt x="204" y="707"/>
                </a:lnTo>
                <a:lnTo>
                  <a:pt x="202" y="709"/>
                </a:lnTo>
                <a:lnTo>
                  <a:pt x="199" y="711"/>
                </a:lnTo>
                <a:lnTo>
                  <a:pt x="197" y="709"/>
                </a:lnTo>
                <a:lnTo>
                  <a:pt x="196" y="711"/>
                </a:lnTo>
                <a:lnTo>
                  <a:pt x="192" y="712"/>
                </a:lnTo>
                <a:lnTo>
                  <a:pt x="186" y="712"/>
                </a:lnTo>
                <a:lnTo>
                  <a:pt x="184" y="711"/>
                </a:lnTo>
                <a:lnTo>
                  <a:pt x="184" y="707"/>
                </a:lnTo>
                <a:lnTo>
                  <a:pt x="182" y="706"/>
                </a:lnTo>
                <a:lnTo>
                  <a:pt x="181" y="704"/>
                </a:lnTo>
                <a:lnTo>
                  <a:pt x="179" y="704"/>
                </a:lnTo>
                <a:lnTo>
                  <a:pt x="177" y="707"/>
                </a:lnTo>
                <a:lnTo>
                  <a:pt x="177" y="707"/>
                </a:lnTo>
                <a:lnTo>
                  <a:pt x="176" y="702"/>
                </a:lnTo>
                <a:lnTo>
                  <a:pt x="176" y="699"/>
                </a:lnTo>
                <a:lnTo>
                  <a:pt x="176" y="696"/>
                </a:lnTo>
                <a:lnTo>
                  <a:pt x="174" y="694"/>
                </a:lnTo>
                <a:lnTo>
                  <a:pt x="174" y="692"/>
                </a:lnTo>
                <a:lnTo>
                  <a:pt x="177" y="691"/>
                </a:lnTo>
                <a:lnTo>
                  <a:pt x="182" y="691"/>
                </a:lnTo>
                <a:lnTo>
                  <a:pt x="184" y="691"/>
                </a:lnTo>
                <a:lnTo>
                  <a:pt x="186" y="687"/>
                </a:lnTo>
                <a:lnTo>
                  <a:pt x="187" y="687"/>
                </a:lnTo>
                <a:lnTo>
                  <a:pt x="196" y="686"/>
                </a:lnTo>
                <a:lnTo>
                  <a:pt x="197" y="687"/>
                </a:lnTo>
                <a:lnTo>
                  <a:pt x="202" y="681"/>
                </a:lnTo>
                <a:lnTo>
                  <a:pt x="207" y="676"/>
                </a:lnTo>
                <a:lnTo>
                  <a:pt x="207" y="674"/>
                </a:lnTo>
                <a:lnTo>
                  <a:pt x="206" y="672"/>
                </a:lnTo>
                <a:lnTo>
                  <a:pt x="202" y="674"/>
                </a:lnTo>
                <a:lnTo>
                  <a:pt x="201" y="679"/>
                </a:lnTo>
                <a:lnTo>
                  <a:pt x="197" y="682"/>
                </a:lnTo>
                <a:lnTo>
                  <a:pt x="192" y="684"/>
                </a:lnTo>
                <a:lnTo>
                  <a:pt x="186" y="682"/>
                </a:lnTo>
                <a:lnTo>
                  <a:pt x="182" y="681"/>
                </a:lnTo>
                <a:lnTo>
                  <a:pt x="182" y="677"/>
                </a:lnTo>
                <a:lnTo>
                  <a:pt x="187" y="676"/>
                </a:lnTo>
                <a:lnTo>
                  <a:pt x="192" y="671"/>
                </a:lnTo>
                <a:lnTo>
                  <a:pt x="196" y="671"/>
                </a:lnTo>
                <a:lnTo>
                  <a:pt x="196" y="669"/>
                </a:lnTo>
                <a:lnTo>
                  <a:pt x="196" y="668"/>
                </a:lnTo>
                <a:lnTo>
                  <a:pt x="197" y="666"/>
                </a:lnTo>
                <a:lnTo>
                  <a:pt x="199" y="664"/>
                </a:lnTo>
                <a:lnTo>
                  <a:pt x="201" y="664"/>
                </a:lnTo>
                <a:lnTo>
                  <a:pt x="201" y="663"/>
                </a:lnTo>
                <a:lnTo>
                  <a:pt x="199" y="661"/>
                </a:lnTo>
                <a:lnTo>
                  <a:pt x="199" y="659"/>
                </a:lnTo>
                <a:lnTo>
                  <a:pt x="197" y="661"/>
                </a:lnTo>
                <a:lnTo>
                  <a:pt x="196" y="663"/>
                </a:lnTo>
                <a:lnTo>
                  <a:pt x="189" y="661"/>
                </a:lnTo>
                <a:lnTo>
                  <a:pt x="187" y="661"/>
                </a:lnTo>
                <a:lnTo>
                  <a:pt x="186" y="661"/>
                </a:lnTo>
                <a:lnTo>
                  <a:pt x="187" y="658"/>
                </a:lnTo>
                <a:lnTo>
                  <a:pt x="192" y="654"/>
                </a:lnTo>
                <a:lnTo>
                  <a:pt x="194" y="654"/>
                </a:lnTo>
                <a:lnTo>
                  <a:pt x="197" y="658"/>
                </a:lnTo>
                <a:lnTo>
                  <a:pt x="201" y="656"/>
                </a:lnTo>
                <a:lnTo>
                  <a:pt x="206" y="654"/>
                </a:lnTo>
                <a:lnTo>
                  <a:pt x="207" y="649"/>
                </a:lnTo>
                <a:lnTo>
                  <a:pt x="206" y="648"/>
                </a:lnTo>
                <a:lnTo>
                  <a:pt x="207" y="644"/>
                </a:lnTo>
                <a:lnTo>
                  <a:pt x="211" y="639"/>
                </a:lnTo>
                <a:lnTo>
                  <a:pt x="211" y="636"/>
                </a:lnTo>
                <a:lnTo>
                  <a:pt x="211" y="631"/>
                </a:lnTo>
                <a:lnTo>
                  <a:pt x="209" y="629"/>
                </a:lnTo>
                <a:lnTo>
                  <a:pt x="207" y="628"/>
                </a:lnTo>
                <a:lnTo>
                  <a:pt x="204" y="628"/>
                </a:lnTo>
                <a:lnTo>
                  <a:pt x="202" y="626"/>
                </a:lnTo>
                <a:lnTo>
                  <a:pt x="199" y="626"/>
                </a:lnTo>
                <a:lnTo>
                  <a:pt x="196" y="624"/>
                </a:lnTo>
                <a:lnTo>
                  <a:pt x="196" y="623"/>
                </a:lnTo>
                <a:lnTo>
                  <a:pt x="197" y="621"/>
                </a:lnTo>
                <a:lnTo>
                  <a:pt x="201" y="623"/>
                </a:lnTo>
                <a:lnTo>
                  <a:pt x="204" y="621"/>
                </a:lnTo>
                <a:lnTo>
                  <a:pt x="206" y="618"/>
                </a:lnTo>
                <a:lnTo>
                  <a:pt x="206" y="614"/>
                </a:lnTo>
                <a:lnTo>
                  <a:pt x="209" y="613"/>
                </a:lnTo>
                <a:lnTo>
                  <a:pt x="209" y="609"/>
                </a:lnTo>
                <a:lnTo>
                  <a:pt x="207" y="608"/>
                </a:lnTo>
                <a:lnTo>
                  <a:pt x="204" y="608"/>
                </a:lnTo>
                <a:lnTo>
                  <a:pt x="202" y="606"/>
                </a:lnTo>
                <a:lnTo>
                  <a:pt x="202" y="603"/>
                </a:lnTo>
                <a:lnTo>
                  <a:pt x="204" y="601"/>
                </a:lnTo>
                <a:lnTo>
                  <a:pt x="206" y="603"/>
                </a:lnTo>
                <a:lnTo>
                  <a:pt x="206" y="601"/>
                </a:lnTo>
                <a:lnTo>
                  <a:pt x="202" y="596"/>
                </a:lnTo>
                <a:lnTo>
                  <a:pt x="202" y="593"/>
                </a:lnTo>
                <a:lnTo>
                  <a:pt x="204" y="591"/>
                </a:lnTo>
                <a:lnTo>
                  <a:pt x="206" y="594"/>
                </a:lnTo>
                <a:lnTo>
                  <a:pt x="206" y="593"/>
                </a:lnTo>
                <a:lnTo>
                  <a:pt x="204" y="589"/>
                </a:lnTo>
                <a:lnTo>
                  <a:pt x="204" y="588"/>
                </a:lnTo>
                <a:lnTo>
                  <a:pt x="207" y="584"/>
                </a:lnTo>
                <a:lnTo>
                  <a:pt x="206" y="579"/>
                </a:lnTo>
                <a:lnTo>
                  <a:pt x="204" y="576"/>
                </a:lnTo>
                <a:lnTo>
                  <a:pt x="204" y="574"/>
                </a:lnTo>
                <a:lnTo>
                  <a:pt x="202" y="571"/>
                </a:lnTo>
                <a:lnTo>
                  <a:pt x="204" y="570"/>
                </a:lnTo>
                <a:lnTo>
                  <a:pt x="206" y="565"/>
                </a:lnTo>
                <a:lnTo>
                  <a:pt x="204" y="565"/>
                </a:lnTo>
                <a:lnTo>
                  <a:pt x="202" y="565"/>
                </a:lnTo>
                <a:lnTo>
                  <a:pt x="197" y="568"/>
                </a:lnTo>
                <a:lnTo>
                  <a:pt x="196" y="568"/>
                </a:lnTo>
                <a:lnTo>
                  <a:pt x="192" y="570"/>
                </a:lnTo>
                <a:lnTo>
                  <a:pt x="191" y="571"/>
                </a:lnTo>
                <a:lnTo>
                  <a:pt x="189" y="570"/>
                </a:lnTo>
                <a:lnTo>
                  <a:pt x="191" y="568"/>
                </a:lnTo>
                <a:lnTo>
                  <a:pt x="194" y="565"/>
                </a:lnTo>
                <a:lnTo>
                  <a:pt x="197" y="565"/>
                </a:lnTo>
                <a:lnTo>
                  <a:pt x="199" y="561"/>
                </a:lnTo>
                <a:lnTo>
                  <a:pt x="201" y="560"/>
                </a:lnTo>
                <a:lnTo>
                  <a:pt x="204" y="556"/>
                </a:lnTo>
                <a:lnTo>
                  <a:pt x="207" y="555"/>
                </a:lnTo>
                <a:lnTo>
                  <a:pt x="209" y="551"/>
                </a:lnTo>
                <a:lnTo>
                  <a:pt x="209" y="548"/>
                </a:lnTo>
                <a:lnTo>
                  <a:pt x="207" y="546"/>
                </a:lnTo>
                <a:lnTo>
                  <a:pt x="204" y="543"/>
                </a:lnTo>
                <a:lnTo>
                  <a:pt x="202" y="540"/>
                </a:lnTo>
                <a:lnTo>
                  <a:pt x="201" y="538"/>
                </a:lnTo>
                <a:lnTo>
                  <a:pt x="199" y="538"/>
                </a:lnTo>
                <a:lnTo>
                  <a:pt x="197" y="535"/>
                </a:lnTo>
                <a:lnTo>
                  <a:pt x="197" y="533"/>
                </a:lnTo>
                <a:lnTo>
                  <a:pt x="199" y="531"/>
                </a:lnTo>
                <a:lnTo>
                  <a:pt x="197" y="530"/>
                </a:lnTo>
                <a:lnTo>
                  <a:pt x="197" y="525"/>
                </a:lnTo>
                <a:lnTo>
                  <a:pt x="196" y="521"/>
                </a:lnTo>
                <a:lnTo>
                  <a:pt x="187" y="515"/>
                </a:lnTo>
                <a:lnTo>
                  <a:pt x="187" y="513"/>
                </a:lnTo>
                <a:lnTo>
                  <a:pt x="186" y="511"/>
                </a:lnTo>
                <a:lnTo>
                  <a:pt x="184" y="510"/>
                </a:lnTo>
                <a:lnTo>
                  <a:pt x="184" y="508"/>
                </a:lnTo>
                <a:lnTo>
                  <a:pt x="186" y="506"/>
                </a:lnTo>
                <a:lnTo>
                  <a:pt x="191" y="503"/>
                </a:lnTo>
                <a:lnTo>
                  <a:pt x="192" y="501"/>
                </a:lnTo>
                <a:lnTo>
                  <a:pt x="194" y="500"/>
                </a:lnTo>
                <a:lnTo>
                  <a:pt x="192" y="498"/>
                </a:lnTo>
                <a:lnTo>
                  <a:pt x="189" y="498"/>
                </a:lnTo>
                <a:lnTo>
                  <a:pt x="189" y="496"/>
                </a:lnTo>
                <a:lnTo>
                  <a:pt x="192" y="495"/>
                </a:lnTo>
                <a:lnTo>
                  <a:pt x="194" y="491"/>
                </a:lnTo>
                <a:lnTo>
                  <a:pt x="196" y="488"/>
                </a:lnTo>
                <a:lnTo>
                  <a:pt x="196" y="486"/>
                </a:lnTo>
                <a:lnTo>
                  <a:pt x="196" y="485"/>
                </a:lnTo>
                <a:lnTo>
                  <a:pt x="197" y="483"/>
                </a:lnTo>
                <a:lnTo>
                  <a:pt x="196" y="480"/>
                </a:lnTo>
                <a:lnTo>
                  <a:pt x="192" y="480"/>
                </a:lnTo>
                <a:lnTo>
                  <a:pt x="189" y="475"/>
                </a:lnTo>
                <a:lnTo>
                  <a:pt x="184" y="472"/>
                </a:lnTo>
                <a:lnTo>
                  <a:pt x="182" y="468"/>
                </a:lnTo>
                <a:lnTo>
                  <a:pt x="181" y="467"/>
                </a:lnTo>
                <a:lnTo>
                  <a:pt x="179" y="468"/>
                </a:lnTo>
                <a:lnTo>
                  <a:pt x="177" y="470"/>
                </a:lnTo>
                <a:lnTo>
                  <a:pt x="176" y="470"/>
                </a:lnTo>
                <a:lnTo>
                  <a:pt x="174" y="468"/>
                </a:lnTo>
                <a:lnTo>
                  <a:pt x="174" y="465"/>
                </a:lnTo>
                <a:lnTo>
                  <a:pt x="171" y="463"/>
                </a:lnTo>
                <a:lnTo>
                  <a:pt x="167" y="462"/>
                </a:lnTo>
                <a:lnTo>
                  <a:pt x="166" y="458"/>
                </a:lnTo>
                <a:lnTo>
                  <a:pt x="164" y="458"/>
                </a:lnTo>
                <a:lnTo>
                  <a:pt x="162" y="460"/>
                </a:lnTo>
                <a:lnTo>
                  <a:pt x="161" y="460"/>
                </a:lnTo>
                <a:lnTo>
                  <a:pt x="161" y="458"/>
                </a:lnTo>
                <a:lnTo>
                  <a:pt x="161" y="455"/>
                </a:lnTo>
                <a:lnTo>
                  <a:pt x="156" y="450"/>
                </a:lnTo>
                <a:lnTo>
                  <a:pt x="151" y="447"/>
                </a:lnTo>
                <a:lnTo>
                  <a:pt x="149" y="447"/>
                </a:lnTo>
                <a:lnTo>
                  <a:pt x="147" y="448"/>
                </a:lnTo>
                <a:lnTo>
                  <a:pt x="142" y="448"/>
                </a:lnTo>
                <a:lnTo>
                  <a:pt x="136" y="442"/>
                </a:lnTo>
                <a:lnTo>
                  <a:pt x="131" y="440"/>
                </a:lnTo>
                <a:lnTo>
                  <a:pt x="127" y="438"/>
                </a:lnTo>
                <a:lnTo>
                  <a:pt x="124" y="437"/>
                </a:lnTo>
                <a:lnTo>
                  <a:pt x="117" y="437"/>
                </a:lnTo>
                <a:lnTo>
                  <a:pt x="116" y="440"/>
                </a:lnTo>
                <a:lnTo>
                  <a:pt x="113" y="443"/>
                </a:lnTo>
                <a:lnTo>
                  <a:pt x="108" y="447"/>
                </a:lnTo>
                <a:lnTo>
                  <a:pt x="106" y="448"/>
                </a:lnTo>
                <a:lnTo>
                  <a:pt x="106" y="445"/>
                </a:lnTo>
                <a:lnTo>
                  <a:pt x="108" y="442"/>
                </a:lnTo>
                <a:lnTo>
                  <a:pt x="108" y="437"/>
                </a:lnTo>
                <a:lnTo>
                  <a:pt x="106" y="437"/>
                </a:lnTo>
                <a:lnTo>
                  <a:pt x="103" y="437"/>
                </a:lnTo>
                <a:lnTo>
                  <a:pt x="99" y="438"/>
                </a:lnTo>
                <a:lnTo>
                  <a:pt x="99" y="442"/>
                </a:lnTo>
                <a:lnTo>
                  <a:pt x="96" y="443"/>
                </a:lnTo>
                <a:lnTo>
                  <a:pt x="94" y="442"/>
                </a:lnTo>
                <a:lnTo>
                  <a:pt x="91" y="437"/>
                </a:lnTo>
                <a:lnTo>
                  <a:pt x="88" y="435"/>
                </a:lnTo>
                <a:lnTo>
                  <a:pt x="88" y="438"/>
                </a:lnTo>
                <a:lnTo>
                  <a:pt x="84" y="445"/>
                </a:lnTo>
                <a:lnTo>
                  <a:pt x="83" y="447"/>
                </a:lnTo>
                <a:lnTo>
                  <a:pt x="79" y="445"/>
                </a:lnTo>
                <a:lnTo>
                  <a:pt x="79" y="442"/>
                </a:lnTo>
                <a:lnTo>
                  <a:pt x="81" y="437"/>
                </a:lnTo>
                <a:lnTo>
                  <a:pt x="86" y="435"/>
                </a:lnTo>
                <a:lnTo>
                  <a:pt x="84" y="433"/>
                </a:lnTo>
                <a:lnTo>
                  <a:pt x="81" y="433"/>
                </a:lnTo>
                <a:lnTo>
                  <a:pt x="79" y="432"/>
                </a:lnTo>
                <a:lnTo>
                  <a:pt x="76" y="435"/>
                </a:lnTo>
                <a:lnTo>
                  <a:pt x="73" y="435"/>
                </a:lnTo>
                <a:lnTo>
                  <a:pt x="71" y="438"/>
                </a:lnTo>
                <a:lnTo>
                  <a:pt x="69" y="438"/>
                </a:lnTo>
                <a:lnTo>
                  <a:pt x="68" y="437"/>
                </a:lnTo>
                <a:lnTo>
                  <a:pt x="68" y="433"/>
                </a:lnTo>
                <a:lnTo>
                  <a:pt x="66" y="430"/>
                </a:lnTo>
                <a:lnTo>
                  <a:pt x="66" y="427"/>
                </a:lnTo>
                <a:lnTo>
                  <a:pt x="64" y="427"/>
                </a:lnTo>
                <a:lnTo>
                  <a:pt x="61" y="427"/>
                </a:lnTo>
                <a:lnTo>
                  <a:pt x="61" y="430"/>
                </a:lnTo>
                <a:lnTo>
                  <a:pt x="59" y="433"/>
                </a:lnTo>
                <a:lnTo>
                  <a:pt x="58" y="435"/>
                </a:lnTo>
                <a:lnTo>
                  <a:pt x="58" y="438"/>
                </a:lnTo>
                <a:lnTo>
                  <a:pt x="59" y="445"/>
                </a:lnTo>
                <a:lnTo>
                  <a:pt x="58" y="447"/>
                </a:lnTo>
                <a:lnTo>
                  <a:pt x="58" y="448"/>
                </a:lnTo>
                <a:lnTo>
                  <a:pt x="54" y="447"/>
                </a:lnTo>
                <a:lnTo>
                  <a:pt x="49" y="443"/>
                </a:lnTo>
                <a:lnTo>
                  <a:pt x="44" y="442"/>
                </a:lnTo>
                <a:lnTo>
                  <a:pt x="41" y="438"/>
                </a:lnTo>
                <a:lnTo>
                  <a:pt x="36" y="435"/>
                </a:lnTo>
                <a:lnTo>
                  <a:pt x="34" y="433"/>
                </a:lnTo>
                <a:lnTo>
                  <a:pt x="34" y="432"/>
                </a:lnTo>
                <a:lnTo>
                  <a:pt x="36" y="430"/>
                </a:lnTo>
                <a:lnTo>
                  <a:pt x="31" y="428"/>
                </a:lnTo>
                <a:lnTo>
                  <a:pt x="28" y="422"/>
                </a:lnTo>
                <a:lnTo>
                  <a:pt x="24" y="420"/>
                </a:lnTo>
                <a:lnTo>
                  <a:pt x="21" y="415"/>
                </a:lnTo>
                <a:lnTo>
                  <a:pt x="21" y="410"/>
                </a:lnTo>
                <a:lnTo>
                  <a:pt x="23" y="408"/>
                </a:lnTo>
                <a:lnTo>
                  <a:pt x="29" y="408"/>
                </a:lnTo>
                <a:lnTo>
                  <a:pt x="33" y="405"/>
                </a:lnTo>
                <a:lnTo>
                  <a:pt x="36" y="405"/>
                </a:lnTo>
                <a:lnTo>
                  <a:pt x="43" y="405"/>
                </a:lnTo>
                <a:lnTo>
                  <a:pt x="44" y="405"/>
                </a:lnTo>
                <a:lnTo>
                  <a:pt x="48" y="403"/>
                </a:lnTo>
                <a:lnTo>
                  <a:pt x="49" y="402"/>
                </a:lnTo>
                <a:lnTo>
                  <a:pt x="49" y="398"/>
                </a:lnTo>
                <a:lnTo>
                  <a:pt x="44" y="400"/>
                </a:lnTo>
                <a:lnTo>
                  <a:pt x="38" y="397"/>
                </a:lnTo>
                <a:lnTo>
                  <a:pt x="36" y="397"/>
                </a:lnTo>
                <a:lnTo>
                  <a:pt x="34" y="398"/>
                </a:lnTo>
                <a:lnTo>
                  <a:pt x="26" y="392"/>
                </a:lnTo>
                <a:lnTo>
                  <a:pt x="26" y="387"/>
                </a:lnTo>
                <a:lnTo>
                  <a:pt x="28" y="385"/>
                </a:lnTo>
                <a:lnTo>
                  <a:pt x="33" y="383"/>
                </a:lnTo>
                <a:lnTo>
                  <a:pt x="34" y="378"/>
                </a:lnTo>
                <a:lnTo>
                  <a:pt x="36" y="375"/>
                </a:lnTo>
                <a:lnTo>
                  <a:pt x="33" y="375"/>
                </a:lnTo>
                <a:lnTo>
                  <a:pt x="31" y="377"/>
                </a:lnTo>
                <a:lnTo>
                  <a:pt x="28" y="382"/>
                </a:lnTo>
                <a:lnTo>
                  <a:pt x="24" y="382"/>
                </a:lnTo>
                <a:lnTo>
                  <a:pt x="23" y="383"/>
                </a:lnTo>
                <a:lnTo>
                  <a:pt x="19" y="387"/>
                </a:lnTo>
                <a:lnTo>
                  <a:pt x="15" y="385"/>
                </a:lnTo>
                <a:lnTo>
                  <a:pt x="15" y="380"/>
                </a:lnTo>
                <a:lnTo>
                  <a:pt x="15" y="377"/>
                </a:lnTo>
                <a:lnTo>
                  <a:pt x="18" y="375"/>
                </a:lnTo>
                <a:lnTo>
                  <a:pt x="16" y="374"/>
                </a:lnTo>
                <a:lnTo>
                  <a:pt x="15" y="374"/>
                </a:lnTo>
                <a:lnTo>
                  <a:pt x="13" y="375"/>
                </a:lnTo>
                <a:lnTo>
                  <a:pt x="13" y="372"/>
                </a:lnTo>
                <a:lnTo>
                  <a:pt x="13" y="369"/>
                </a:lnTo>
                <a:lnTo>
                  <a:pt x="15" y="367"/>
                </a:lnTo>
                <a:lnTo>
                  <a:pt x="16" y="365"/>
                </a:lnTo>
                <a:lnTo>
                  <a:pt x="18" y="364"/>
                </a:lnTo>
                <a:lnTo>
                  <a:pt x="21" y="365"/>
                </a:lnTo>
                <a:lnTo>
                  <a:pt x="23" y="367"/>
                </a:lnTo>
                <a:lnTo>
                  <a:pt x="23" y="362"/>
                </a:lnTo>
                <a:lnTo>
                  <a:pt x="31" y="359"/>
                </a:lnTo>
                <a:lnTo>
                  <a:pt x="39" y="360"/>
                </a:lnTo>
                <a:lnTo>
                  <a:pt x="44" y="364"/>
                </a:lnTo>
                <a:lnTo>
                  <a:pt x="53" y="364"/>
                </a:lnTo>
                <a:lnTo>
                  <a:pt x="61" y="369"/>
                </a:lnTo>
                <a:lnTo>
                  <a:pt x="68" y="369"/>
                </a:lnTo>
                <a:lnTo>
                  <a:pt x="71" y="370"/>
                </a:lnTo>
                <a:lnTo>
                  <a:pt x="81" y="375"/>
                </a:lnTo>
                <a:lnTo>
                  <a:pt x="84" y="375"/>
                </a:lnTo>
                <a:lnTo>
                  <a:pt x="86" y="375"/>
                </a:lnTo>
                <a:lnTo>
                  <a:pt x="93" y="374"/>
                </a:lnTo>
                <a:lnTo>
                  <a:pt x="88" y="372"/>
                </a:lnTo>
                <a:lnTo>
                  <a:pt x="84" y="372"/>
                </a:lnTo>
                <a:lnTo>
                  <a:pt x="76" y="369"/>
                </a:lnTo>
                <a:lnTo>
                  <a:pt x="71" y="365"/>
                </a:lnTo>
                <a:lnTo>
                  <a:pt x="66" y="364"/>
                </a:lnTo>
                <a:lnTo>
                  <a:pt x="58" y="364"/>
                </a:lnTo>
                <a:lnTo>
                  <a:pt x="54" y="360"/>
                </a:lnTo>
                <a:lnTo>
                  <a:pt x="54" y="359"/>
                </a:lnTo>
                <a:lnTo>
                  <a:pt x="63" y="355"/>
                </a:lnTo>
                <a:lnTo>
                  <a:pt x="69" y="357"/>
                </a:lnTo>
                <a:lnTo>
                  <a:pt x="79" y="357"/>
                </a:lnTo>
                <a:lnTo>
                  <a:pt x="86" y="360"/>
                </a:lnTo>
                <a:lnTo>
                  <a:pt x="89" y="364"/>
                </a:lnTo>
                <a:lnTo>
                  <a:pt x="93" y="364"/>
                </a:lnTo>
                <a:lnTo>
                  <a:pt x="94" y="365"/>
                </a:lnTo>
                <a:lnTo>
                  <a:pt x="98" y="367"/>
                </a:lnTo>
                <a:lnTo>
                  <a:pt x="98" y="365"/>
                </a:lnTo>
                <a:lnTo>
                  <a:pt x="98" y="364"/>
                </a:lnTo>
                <a:lnTo>
                  <a:pt x="96" y="360"/>
                </a:lnTo>
                <a:lnTo>
                  <a:pt x="103" y="357"/>
                </a:lnTo>
                <a:lnTo>
                  <a:pt x="104" y="357"/>
                </a:lnTo>
                <a:lnTo>
                  <a:pt x="103" y="350"/>
                </a:lnTo>
                <a:lnTo>
                  <a:pt x="101" y="350"/>
                </a:lnTo>
                <a:lnTo>
                  <a:pt x="98" y="350"/>
                </a:lnTo>
                <a:lnTo>
                  <a:pt x="96" y="349"/>
                </a:lnTo>
                <a:lnTo>
                  <a:pt x="96" y="345"/>
                </a:lnTo>
                <a:lnTo>
                  <a:pt x="93" y="344"/>
                </a:lnTo>
                <a:lnTo>
                  <a:pt x="91" y="345"/>
                </a:lnTo>
                <a:lnTo>
                  <a:pt x="86" y="349"/>
                </a:lnTo>
                <a:lnTo>
                  <a:pt x="81" y="349"/>
                </a:lnTo>
                <a:lnTo>
                  <a:pt x="74" y="347"/>
                </a:lnTo>
                <a:lnTo>
                  <a:pt x="69" y="345"/>
                </a:lnTo>
                <a:lnTo>
                  <a:pt x="71" y="344"/>
                </a:lnTo>
                <a:lnTo>
                  <a:pt x="69" y="342"/>
                </a:lnTo>
                <a:lnTo>
                  <a:pt x="66" y="337"/>
                </a:lnTo>
                <a:lnTo>
                  <a:pt x="63" y="337"/>
                </a:lnTo>
                <a:lnTo>
                  <a:pt x="63" y="339"/>
                </a:lnTo>
                <a:lnTo>
                  <a:pt x="63" y="340"/>
                </a:lnTo>
                <a:lnTo>
                  <a:pt x="64" y="342"/>
                </a:lnTo>
                <a:lnTo>
                  <a:pt x="64" y="347"/>
                </a:lnTo>
                <a:lnTo>
                  <a:pt x="63" y="349"/>
                </a:lnTo>
                <a:lnTo>
                  <a:pt x="56" y="349"/>
                </a:lnTo>
                <a:lnTo>
                  <a:pt x="49" y="347"/>
                </a:lnTo>
                <a:lnTo>
                  <a:pt x="43" y="340"/>
                </a:lnTo>
                <a:lnTo>
                  <a:pt x="43" y="339"/>
                </a:lnTo>
                <a:lnTo>
                  <a:pt x="48" y="337"/>
                </a:lnTo>
                <a:lnTo>
                  <a:pt x="56" y="334"/>
                </a:lnTo>
                <a:lnTo>
                  <a:pt x="56" y="334"/>
                </a:lnTo>
                <a:lnTo>
                  <a:pt x="54" y="332"/>
                </a:lnTo>
                <a:lnTo>
                  <a:pt x="48" y="334"/>
                </a:lnTo>
                <a:lnTo>
                  <a:pt x="44" y="335"/>
                </a:lnTo>
                <a:lnTo>
                  <a:pt x="39" y="335"/>
                </a:lnTo>
                <a:lnTo>
                  <a:pt x="39" y="332"/>
                </a:lnTo>
                <a:lnTo>
                  <a:pt x="41" y="330"/>
                </a:lnTo>
                <a:lnTo>
                  <a:pt x="46" y="329"/>
                </a:lnTo>
                <a:lnTo>
                  <a:pt x="49" y="327"/>
                </a:lnTo>
                <a:lnTo>
                  <a:pt x="53" y="322"/>
                </a:lnTo>
                <a:lnTo>
                  <a:pt x="51" y="319"/>
                </a:lnTo>
                <a:lnTo>
                  <a:pt x="49" y="319"/>
                </a:lnTo>
                <a:lnTo>
                  <a:pt x="48" y="320"/>
                </a:lnTo>
                <a:lnTo>
                  <a:pt x="46" y="322"/>
                </a:lnTo>
                <a:lnTo>
                  <a:pt x="41" y="325"/>
                </a:lnTo>
                <a:lnTo>
                  <a:pt x="36" y="325"/>
                </a:lnTo>
                <a:lnTo>
                  <a:pt x="31" y="325"/>
                </a:lnTo>
                <a:lnTo>
                  <a:pt x="29" y="322"/>
                </a:lnTo>
                <a:lnTo>
                  <a:pt x="31" y="320"/>
                </a:lnTo>
                <a:lnTo>
                  <a:pt x="33" y="317"/>
                </a:lnTo>
                <a:lnTo>
                  <a:pt x="36" y="315"/>
                </a:lnTo>
                <a:lnTo>
                  <a:pt x="34" y="314"/>
                </a:lnTo>
                <a:lnTo>
                  <a:pt x="33" y="314"/>
                </a:lnTo>
                <a:lnTo>
                  <a:pt x="28" y="314"/>
                </a:lnTo>
                <a:lnTo>
                  <a:pt x="26" y="312"/>
                </a:lnTo>
                <a:lnTo>
                  <a:pt x="21" y="302"/>
                </a:lnTo>
                <a:lnTo>
                  <a:pt x="19" y="300"/>
                </a:lnTo>
                <a:lnTo>
                  <a:pt x="15" y="299"/>
                </a:lnTo>
                <a:lnTo>
                  <a:pt x="13" y="295"/>
                </a:lnTo>
                <a:lnTo>
                  <a:pt x="16" y="295"/>
                </a:lnTo>
                <a:lnTo>
                  <a:pt x="19" y="294"/>
                </a:lnTo>
                <a:lnTo>
                  <a:pt x="23" y="290"/>
                </a:lnTo>
                <a:lnTo>
                  <a:pt x="24" y="289"/>
                </a:lnTo>
                <a:lnTo>
                  <a:pt x="24" y="289"/>
                </a:lnTo>
                <a:lnTo>
                  <a:pt x="28" y="289"/>
                </a:lnTo>
                <a:lnTo>
                  <a:pt x="28" y="287"/>
                </a:lnTo>
                <a:lnTo>
                  <a:pt x="24" y="287"/>
                </a:lnTo>
                <a:lnTo>
                  <a:pt x="21" y="285"/>
                </a:lnTo>
                <a:lnTo>
                  <a:pt x="19" y="284"/>
                </a:lnTo>
                <a:lnTo>
                  <a:pt x="21" y="282"/>
                </a:lnTo>
                <a:lnTo>
                  <a:pt x="24" y="282"/>
                </a:lnTo>
                <a:lnTo>
                  <a:pt x="33" y="279"/>
                </a:lnTo>
                <a:lnTo>
                  <a:pt x="33" y="277"/>
                </a:lnTo>
                <a:lnTo>
                  <a:pt x="33" y="276"/>
                </a:lnTo>
                <a:lnTo>
                  <a:pt x="36" y="274"/>
                </a:lnTo>
                <a:lnTo>
                  <a:pt x="39" y="272"/>
                </a:lnTo>
                <a:lnTo>
                  <a:pt x="43" y="272"/>
                </a:lnTo>
                <a:lnTo>
                  <a:pt x="44" y="272"/>
                </a:lnTo>
                <a:lnTo>
                  <a:pt x="48" y="272"/>
                </a:lnTo>
                <a:lnTo>
                  <a:pt x="51" y="271"/>
                </a:lnTo>
                <a:lnTo>
                  <a:pt x="54" y="271"/>
                </a:lnTo>
                <a:lnTo>
                  <a:pt x="58" y="272"/>
                </a:lnTo>
                <a:lnTo>
                  <a:pt x="58" y="272"/>
                </a:lnTo>
                <a:lnTo>
                  <a:pt x="59" y="274"/>
                </a:lnTo>
                <a:lnTo>
                  <a:pt x="61" y="272"/>
                </a:lnTo>
                <a:lnTo>
                  <a:pt x="63" y="271"/>
                </a:lnTo>
                <a:lnTo>
                  <a:pt x="66" y="269"/>
                </a:lnTo>
                <a:lnTo>
                  <a:pt x="69" y="269"/>
                </a:lnTo>
                <a:lnTo>
                  <a:pt x="71" y="269"/>
                </a:lnTo>
                <a:lnTo>
                  <a:pt x="74" y="267"/>
                </a:lnTo>
                <a:lnTo>
                  <a:pt x="74" y="267"/>
                </a:lnTo>
                <a:lnTo>
                  <a:pt x="79" y="267"/>
                </a:lnTo>
                <a:lnTo>
                  <a:pt x="98" y="264"/>
                </a:lnTo>
                <a:lnTo>
                  <a:pt x="101" y="264"/>
                </a:lnTo>
                <a:lnTo>
                  <a:pt x="103" y="266"/>
                </a:lnTo>
                <a:lnTo>
                  <a:pt x="103" y="262"/>
                </a:lnTo>
                <a:lnTo>
                  <a:pt x="101" y="261"/>
                </a:lnTo>
                <a:lnTo>
                  <a:pt x="103" y="259"/>
                </a:lnTo>
                <a:lnTo>
                  <a:pt x="109" y="256"/>
                </a:lnTo>
                <a:lnTo>
                  <a:pt x="116" y="256"/>
                </a:lnTo>
                <a:lnTo>
                  <a:pt x="121" y="256"/>
                </a:lnTo>
                <a:lnTo>
                  <a:pt x="124" y="256"/>
                </a:lnTo>
                <a:lnTo>
                  <a:pt x="129" y="257"/>
                </a:lnTo>
                <a:lnTo>
                  <a:pt x="132" y="254"/>
                </a:lnTo>
                <a:lnTo>
                  <a:pt x="137" y="254"/>
                </a:lnTo>
                <a:lnTo>
                  <a:pt x="144" y="256"/>
                </a:lnTo>
                <a:lnTo>
                  <a:pt x="146" y="257"/>
                </a:lnTo>
                <a:lnTo>
                  <a:pt x="149" y="257"/>
                </a:lnTo>
                <a:lnTo>
                  <a:pt x="152" y="259"/>
                </a:lnTo>
                <a:lnTo>
                  <a:pt x="157" y="262"/>
                </a:lnTo>
                <a:lnTo>
                  <a:pt x="161" y="262"/>
                </a:lnTo>
                <a:lnTo>
                  <a:pt x="164" y="261"/>
                </a:lnTo>
                <a:lnTo>
                  <a:pt x="164" y="259"/>
                </a:lnTo>
                <a:lnTo>
                  <a:pt x="167" y="256"/>
                </a:lnTo>
                <a:lnTo>
                  <a:pt x="171" y="251"/>
                </a:lnTo>
                <a:lnTo>
                  <a:pt x="174" y="246"/>
                </a:lnTo>
                <a:lnTo>
                  <a:pt x="181" y="244"/>
                </a:lnTo>
                <a:lnTo>
                  <a:pt x="182" y="242"/>
                </a:lnTo>
                <a:lnTo>
                  <a:pt x="186" y="236"/>
                </a:lnTo>
                <a:lnTo>
                  <a:pt x="191" y="234"/>
                </a:lnTo>
                <a:lnTo>
                  <a:pt x="192" y="231"/>
                </a:lnTo>
                <a:lnTo>
                  <a:pt x="189" y="229"/>
                </a:lnTo>
                <a:lnTo>
                  <a:pt x="187" y="226"/>
                </a:lnTo>
                <a:lnTo>
                  <a:pt x="192" y="221"/>
                </a:lnTo>
                <a:lnTo>
                  <a:pt x="196" y="221"/>
                </a:lnTo>
                <a:lnTo>
                  <a:pt x="202" y="221"/>
                </a:lnTo>
                <a:lnTo>
                  <a:pt x="207" y="217"/>
                </a:lnTo>
                <a:lnTo>
                  <a:pt x="209" y="216"/>
                </a:lnTo>
                <a:lnTo>
                  <a:pt x="207" y="214"/>
                </a:lnTo>
                <a:lnTo>
                  <a:pt x="202" y="214"/>
                </a:lnTo>
                <a:lnTo>
                  <a:pt x="197" y="211"/>
                </a:lnTo>
                <a:lnTo>
                  <a:pt x="197" y="209"/>
                </a:lnTo>
                <a:lnTo>
                  <a:pt x="197" y="207"/>
                </a:lnTo>
                <a:lnTo>
                  <a:pt x="202" y="206"/>
                </a:lnTo>
                <a:lnTo>
                  <a:pt x="209" y="207"/>
                </a:lnTo>
                <a:lnTo>
                  <a:pt x="214" y="204"/>
                </a:lnTo>
                <a:lnTo>
                  <a:pt x="219" y="202"/>
                </a:lnTo>
                <a:lnTo>
                  <a:pt x="219" y="199"/>
                </a:lnTo>
                <a:lnTo>
                  <a:pt x="219" y="199"/>
                </a:lnTo>
                <a:lnTo>
                  <a:pt x="219" y="194"/>
                </a:lnTo>
                <a:lnTo>
                  <a:pt x="217" y="194"/>
                </a:lnTo>
                <a:lnTo>
                  <a:pt x="214" y="197"/>
                </a:lnTo>
                <a:lnTo>
                  <a:pt x="214" y="201"/>
                </a:lnTo>
                <a:lnTo>
                  <a:pt x="211" y="202"/>
                </a:lnTo>
                <a:lnTo>
                  <a:pt x="204" y="202"/>
                </a:lnTo>
                <a:lnTo>
                  <a:pt x="201" y="201"/>
                </a:lnTo>
                <a:lnTo>
                  <a:pt x="197" y="201"/>
                </a:lnTo>
                <a:lnTo>
                  <a:pt x="194" y="204"/>
                </a:lnTo>
                <a:lnTo>
                  <a:pt x="189" y="204"/>
                </a:lnTo>
                <a:lnTo>
                  <a:pt x="187" y="202"/>
                </a:lnTo>
                <a:lnTo>
                  <a:pt x="184" y="199"/>
                </a:lnTo>
                <a:lnTo>
                  <a:pt x="181" y="199"/>
                </a:lnTo>
                <a:lnTo>
                  <a:pt x="179" y="202"/>
                </a:lnTo>
                <a:lnTo>
                  <a:pt x="176" y="202"/>
                </a:lnTo>
                <a:lnTo>
                  <a:pt x="174" y="199"/>
                </a:lnTo>
                <a:lnTo>
                  <a:pt x="171" y="201"/>
                </a:lnTo>
                <a:lnTo>
                  <a:pt x="169" y="199"/>
                </a:lnTo>
                <a:lnTo>
                  <a:pt x="169" y="197"/>
                </a:lnTo>
                <a:lnTo>
                  <a:pt x="169" y="194"/>
                </a:lnTo>
                <a:lnTo>
                  <a:pt x="167" y="194"/>
                </a:lnTo>
                <a:lnTo>
                  <a:pt x="167" y="192"/>
                </a:lnTo>
                <a:lnTo>
                  <a:pt x="167" y="189"/>
                </a:lnTo>
                <a:lnTo>
                  <a:pt x="171" y="187"/>
                </a:lnTo>
                <a:lnTo>
                  <a:pt x="174" y="184"/>
                </a:lnTo>
                <a:lnTo>
                  <a:pt x="176" y="182"/>
                </a:lnTo>
                <a:lnTo>
                  <a:pt x="179" y="181"/>
                </a:lnTo>
                <a:lnTo>
                  <a:pt x="179" y="179"/>
                </a:lnTo>
                <a:lnTo>
                  <a:pt x="177" y="178"/>
                </a:lnTo>
                <a:lnTo>
                  <a:pt x="177" y="174"/>
                </a:lnTo>
                <a:lnTo>
                  <a:pt x="179" y="173"/>
                </a:lnTo>
                <a:lnTo>
                  <a:pt x="182" y="173"/>
                </a:lnTo>
                <a:lnTo>
                  <a:pt x="186" y="171"/>
                </a:lnTo>
                <a:lnTo>
                  <a:pt x="189" y="169"/>
                </a:lnTo>
                <a:lnTo>
                  <a:pt x="189" y="166"/>
                </a:lnTo>
                <a:lnTo>
                  <a:pt x="196" y="164"/>
                </a:lnTo>
                <a:lnTo>
                  <a:pt x="199" y="161"/>
                </a:lnTo>
                <a:lnTo>
                  <a:pt x="202" y="159"/>
                </a:lnTo>
                <a:lnTo>
                  <a:pt x="209" y="159"/>
                </a:lnTo>
                <a:lnTo>
                  <a:pt x="212" y="159"/>
                </a:lnTo>
                <a:lnTo>
                  <a:pt x="211" y="158"/>
                </a:lnTo>
                <a:lnTo>
                  <a:pt x="209" y="158"/>
                </a:lnTo>
                <a:lnTo>
                  <a:pt x="209" y="154"/>
                </a:lnTo>
                <a:lnTo>
                  <a:pt x="211" y="154"/>
                </a:lnTo>
                <a:lnTo>
                  <a:pt x="215" y="154"/>
                </a:lnTo>
                <a:lnTo>
                  <a:pt x="217" y="156"/>
                </a:lnTo>
                <a:lnTo>
                  <a:pt x="219" y="156"/>
                </a:lnTo>
                <a:lnTo>
                  <a:pt x="224" y="149"/>
                </a:lnTo>
                <a:lnTo>
                  <a:pt x="224" y="148"/>
                </a:lnTo>
                <a:lnTo>
                  <a:pt x="225" y="144"/>
                </a:lnTo>
                <a:lnTo>
                  <a:pt x="230" y="141"/>
                </a:lnTo>
                <a:lnTo>
                  <a:pt x="234" y="139"/>
                </a:lnTo>
                <a:lnTo>
                  <a:pt x="237" y="136"/>
                </a:lnTo>
                <a:lnTo>
                  <a:pt x="240" y="136"/>
                </a:lnTo>
                <a:lnTo>
                  <a:pt x="242" y="134"/>
                </a:lnTo>
                <a:lnTo>
                  <a:pt x="244" y="136"/>
                </a:lnTo>
                <a:lnTo>
                  <a:pt x="245" y="141"/>
                </a:lnTo>
                <a:lnTo>
                  <a:pt x="245" y="148"/>
                </a:lnTo>
                <a:lnTo>
                  <a:pt x="245" y="151"/>
                </a:lnTo>
                <a:lnTo>
                  <a:pt x="245" y="158"/>
                </a:lnTo>
                <a:lnTo>
                  <a:pt x="245" y="166"/>
                </a:lnTo>
                <a:lnTo>
                  <a:pt x="247" y="166"/>
                </a:lnTo>
                <a:lnTo>
                  <a:pt x="249" y="163"/>
                </a:lnTo>
                <a:lnTo>
                  <a:pt x="250" y="156"/>
                </a:lnTo>
                <a:lnTo>
                  <a:pt x="249" y="149"/>
                </a:lnTo>
                <a:lnTo>
                  <a:pt x="247" y="146"/>
                </a:lnTo>
                <a:lnTo>
                  <a:pt x="249" y="143"/>
                </a:lnTo>
                <a:lnTo>
                  <a:pt x="249" y="138"/>
                </a:lnTo>
                <a:lnTo>
                  <a:pt x="250" y="136"/>
                </a:lnTo>
                <a:lnTo>
                  <a:pt x="254" y="136"/>
                </a:lnTo>
                <a:lnTo>
                  <a:pt x="255" y="134"/>
                </a:lnTo>
                <a:lnTo>
                  <a:pt x="257" y="133"/>
                </a:lnTo>
                <a:lnTo>
                  <a:pt x="259" y="133"/>
                </a:lnTo>
                <a:lnTo>
                  <a:pt x="259" y="134"/>
                </a:lnTo>
                <a:lnTo>
                  <a:pt x="260" y="136"/>
                </a:lnTo>
                <a:lnTo>
                  <a:pt x="264" y="136"/>
                </a:lnTo>
                <a:lnTo>
                  <a:pt x="265" y="138"/>
                </a:lnTo>
                <a:lnTo>
                  <a:pt x="264" y="141"/>
                </a:lnTo>
                <a:lnTo>
                  <a:pt x="265" y="143"/>
                </a:lnTo>
                <a:lnTo>
                  <a:pt x="269" y="144"/>
                </a:lnTo>
                <a:lnTo>
                  <a:pt x="277" y="144"/>
                </a:lnTo>
                <a:lnTo>
                  <a:pt x="277" y="143"/>
                </a:lnTo>
                <a:lnTo>
                  <a:pt x="282" y="143"/>
                </a:lnTo>
                <a:lnTo>
                  <a:pt x="282" y="141"/>
                </a:lnTo>
                <a:lnTo>
                  <a:pt x="280" y="138"/>
                </a:lnTo>
                <a:lnTo>
                  <a:pt x="282" y="136"/>
                </a:lnTo>
                <a:lnTo>
                  <a:pt x="284" y="134"/>
                </a:lnTo>
                <a:lnTo>
                  <a:pt x="285" y="129"/>
                </a:lnTo>
                <a:lnTo>
                  <a:pt x="287" y="129"/>
                </a:lnTo>
                <a:lnTo>
                  <a:pt x="290" y="128"/>
                </a:lnTo>
                <a:lnTo>
                  <a:pt x="297" y="124"/>
                </a:lnTo>
                <a:lnTo>
                  <a:pt x="300" y="121"/>
                </a:lnTo>
                <a:lnTo>
                  <a:pt x="299" y="116"/>
                </a:lnTo>
                <a:lnTo>
                  <a:pt x="297" y="116"/>
                </a:lnTo>
                <a:lnTo>
                  <a:pt x="295" y="116"/>
                </a:lnTo>
                <a:lnTo>
                  <a:pt x="295" y="113"/>
                </a:lnTo>
                <a:lnTo>
                  <a:pt x="295" y="111"/>
                </a:lnTo>
                <a:lnTo>
                  <a:pt x="299" y="108"/>
                </a:lnTo>
                <a:lnTo>
                  <a:pt x="299" y="103"/>
                </a:lnTo>
                <a:lnTo>
                  <a:pt x="299" y="99"/>
                </a:lnTo>
                <a:lnTo>
                  <a:pt x="300" y="94"/>
                </a:lnTo>
                <a:lnTo>
                  <a:pt x="304" y="91"/>
                </a:lnTo>
                <a:lnTo>
                  <a:pt x="310" y="91"/>
                </a:lnTo>
                <a:lnTo>
                  <a:pt x="315" y="88"/>
                </a:lnTo>
                <a:lnTo>
                  <a:pt x="322" y="86"/>
                </a:lnTo>
                <a:lnTo>
                  <a:pt x="323" y="88"/>
                </a:lnTo>
                <a:lnTo>
                  <a:pt x="323" y="89"/>
                </a:lnTo>
                <a:lnTo>
                  <a:pt x="323" y="93"/>
                </a:lnTo>
                <a:lnTo>
                  <a:pt x="328" y="99"/>
                </a:lnTo>
                <a:lnTo>
                  <a:pt x="328" y="103"/>
                </a:lnTo>
                <a:lnTo>
                  <a:pt x="327" y="111"/>
                </a:lnTo>
                <a:lnTo>
                  <a:pt x="327" y="119"/>
                </a:lnTo>
                <a:lnTo>
                  <a:pt x="330" y="121"/>
                </a:lnTo>
                <a:lnTo>
                  <a:pt x="335" y="126"/>
                </a:lnTo>
                <a:lnTo>
                  <a:pt x="338" y="129"/>
                </a:lnTo>
                <a:lnTo>
                  <a:pt x="340" y="131"/>
                </a:lnTo>
                <a:lnTo>
                  <a:pt x="342" y="129"/>
                </a:lnTo>
                <a:lnTo>
                  <a:pt x="340" y="123"/>
                </a:lnTo>
                <a:lnTo>
                  <a:pt x="340" y="118"/>
                </a:lnTo>
                <a:lnTo>
                  <a:pt x="335" y="111"/>
                </a:lnTo>
                <a:lnTo>
                  <a:pt x="333" y="104"/>
                </a:lnTo>
                <a:lnTo>
                  <a:pt x="337" y="99"/>
                </a:lnTo>
                <a:lnTo>
                  <a:pt x="337" y="96"/>
                </a:lnTo>
                <a:lnTo>
                  <a:pt x="335" y="94"/>
                </a:lnTo>
                <a:lnTo>
                  <a:pt x="333" y="89"/>
                </a:lnTo>
                <a:lnTo>
                  <a:pt x="333" y="86"/>
                </a:lnTo>
                <a:lnTo>
                  <a:pt x="332" y="83"/>
                </a:lnTo>
                <a:lnTo>
                  <a:pt x="333" y="81"/>
                </a:lnTo>
                <a:lnTo>
                  <a:pt x="337" y="78"/>
                </a:lnTo>
                <a:lnTo>
                  <a:pt x="342" y="78"/>
                </a:lnTo>
                <a:lnTo>
                  <a:pt x="345" y="80"/>
                </a:lnTo>
                <a:lnTo>
                  <a:pt x="348" y="78"/>
                </a:lnTo>
                <a:lnTo>
                  <a:pt x="352" y="78"/>
                </a:lnTo>
                <a:lnTo>
                  <a:pt x="358" y="80"/>
                </a:lnTo>
                <a:lnTo>
                  <a:pt x="368" y="78"/>
                </a:lnTo>
                <a:lnTo>
                  <a:pt x="377" y="76"/>
                </a:lnTo>
                <a:lnTo>
                  <a:pt x="387" y="75"/>
                </a:lnTo>
                <a:lnTo>
                  <a:pt x="388" y="78"/>
                </a:lnTo>
                <a:lnTo>
                  <a:pt x="390" y="81"/>
                </a:lnTo>
                <a:lnTo>
                  <a:pt x="390" y="84"/>
                </a:lnTo>
                <a:lnTo>
                  <a:pt x="390" y="86"/>
                </a:lnTo>
                <a:lnTo>
                  <a:pt x="393" y="86"/>
                </a:lnTo>
                <a:lnTo>
                  <a:pt x="397" y="83"/>
                </a:lnTo>
                <a:lnTo>
                  <a:pt x="393" y="80"/>
                </a:lnTo>
                <a:lnTo>
                  <a:pt x="393" y="76"/>
                </a:lnTo>
                <a:lnTo>
                  <a:pt x="400" y="71"/>
                </a:lnTo>
                <a:lnTo>
                  <a:pt x="405" y="73"/>
                </a:lnTo>
                <a:lnTo>
                  <a:pt x="407" y="76"/>
                </a:lnTo>
                <a:lnTo>
                  <a:pt x="408" y="81"/>
                </a:lnTo>
                <a:lnTo>
                  <a:pt x="410" y="83"/>
                </a:lnTo>
                <a:lnTo>
                  <a:pt x="412" y="80"/>
                </a:lnTo>
                <a:lnTo>
                  <a:pt x="412" y="73"/>
                </a:lnTo>
                <a:lnTo>
                  <a:pt x="408" y="71"/>
                </a:lnTo>
                <a:lnTo>
                  <a:pt x="407" y="68"/>
                </a:lnTo>
                <a:lnTo>
                  <a:pt x="408" y="66"/>
                </a:lnTo>
                <a:lnTo>
                  <a:pt x="413" y="68"/>
                </a:lnTo>
                <a:lnTo>
                  <a:pt x="416" y="70"/>
                </a:lnTo>
                <a:lnTo>
                  <a:pt x="421" y="66"/>
                </a:lnTo>
                <a:lnTo>
                  <a:pt x="425" y="65"/>
                </a:lnTo>
                <a:lnTo>
                  <a:pt x="431" y="66"/>
                </a:lnTo>
                <a:lnTo>
                  <a:pt x="433" y="70"/>
                </a:lnTo>
                <a:lnTo>
                  <a:pt x="433" y="80"/>
                </a:lnTo>
                <a:lnTo>
                  <a:pt x="430" y="84"/>
                </a:lnTo>
                <a:lnTo>
                  <a:pt x="430" y="89"/>
                </a:lnTo>
                <a:lnTo>
                  <a:pt x="426" y="96"/>
                </a:lnTo>
                <a:lnTo>
                  <a:pt x="425" y="99"/>
                </a:lnTo>
                <a:lnTo>
                  <a:pt x="425" y="103"/>
                </a:lnTo>
                <a:lnTo>
                  <a:pt x="423" y="106"/>
                </a:lnTo>
                <a:lnTo>
                  <a:pt x="420" y="106"/>
                </a:lnTo>
                <a:lnTo>
                  <a:pt x="420" y="109"/>
                </a:lnTo>
                <a:lnTo>
                  <a:pt x="421" y="111"/>
                </a:lnTo>
                <a:lnTo>
                  <a:pt x="421" y="113"/>
                </a:lnTo>
                <a:lnTo>
                  <a:pt x="421" y="116"/>
                </a:lnTo>
                <a:lnTo>
                  <a:pt x="416" y="119"/>
                </a:lnTo>
                <a:lnTo>
                  <a:pt x="415" y="124"/>
                </a:lnTo>
                <a:lnTo>
                  <a:pt x="410" y="128"/>
                </a:lnTo>
                <a:lnTo>
                  <a:pt x="408" y="129"/>
                </a:lnTo>
                <a:lnTo>
                  <a:pt x="408" y="134"/>
                </a:lnTo>
                <a:lnTo>
                  <a:pt x="405" y="138"/>
                </a:lnTo>
                <a:lnTo>
                  <a:pt x="403" y="143"/>
                </a:lnTo>
                <a:lnTo>
                  <a:pt x="405" y="143"/>
                </a:lnTo>
                <a:lnTo>
                  <a:pt x="408" y="143"/>
                </a:lnTo>
                <a:lnTo>
                  <a:pt x="412" y="138"/>
                </a:lnTo>
                <a:lnTo>
                  <a:pt x="413" y="136"/>
                </a:lnTo>
                <a:lnTo>
                  <a:pt x="413" y="134"/>
                </a:lnTo>
                <a:lnTo>
                  <a:pt x="416" y="131"/>
                </a:lnTo>
                <a:lnTo>
                  <a:pt x="421" y="124"/>
                </a:lnTo>
                <a:lnTo>
                  <a:pt x="423" y="121"/>
                </a:lnTo>
                <a:lnTo>
                  <a:pt x="426" y="119"/>
                </a:lnTo>
                <a:lnTo>
                  <a:pt x="428" y="118"/>
                </a:lnTo>
                <a:lnTo>
                  <a:pt x="430" y="114"/>
                </a:lnTo>
                <a:lnTo>
                  <a:pt x="430" y="113"/>
                </a:lnTo>
                <a:lnTo>
                  <a:pt x="433" y="111"/>
                </a:lnTo>
                <a:lnTo>
                  <a:pt x="435" y="106"/>
                </a:lnTo>
                <a:lnTo>
                  <a:pt x="438" y="104"/>
                </a:lnTo>
                <a:lnTo>
                  <a:pt x="440" y="106"/>
                </a:lnTo>
                <a:lnTo>
                  <a:pt x="438" y="109"/>
                </a:lnTo>
                <a:lnTo>
                  <a:pt x="441" y="113"/>
                </a:lnTo>
                <a:lnTo>
                  <a:pt x="443" y="116"/>
                </a:lnTo>
                <a:lnTo>
                  <a:pt x="445" y="121"/>
                </a:lnTo>
                <a:lnTo>
                  <a:pt x="448" y="126"/>
                </a:lnTo>
                <a:lnTo>
                  <a:pt x="448" y="131"/>
                </a:lnTo>
                <a:lnTo>
                  <a:pt x="451" y="133"/>
                </a:lnTo>
                <a:lnTo>
                  <a:pt x="455" y="134"/>
                </a:lnTo>
                <a:lnTo>
                  <a:pt x="455" y="134"/>
                </a:lnTo>
                <a:lnTo>
                  <a:pt x="458" y="134"/>
                </a:lnTo>
                <a:lnTo>
                  <a:pt x="458" y="133"/>
                </a:lnTo>
                <a:lnTo>
                  <a:pt x="460" y="131"/>
                </a:lnTo>
                <a:lnTo>
                  <a:pt x="460" y="129"/>
                </a:lnTo>
                <a:lnTo>
                  <a:pt x="456" y="126"/>
                </a:lnTo>
                <a:lnTo>
                  <a:pt x="455" y="124"/>
                </a:lnTo>
                <a:lnTo>
                  <a:pt x="456" y="123"/>
                </a:lnTo>
                <a:lnTo>
                  <a:pt x="458" y="123"/>
                </a:lnTo>
                <a:lnTo>
                  <a:pt x="461" y="126"/>
                </a:lnTo>
                <a:lnTo>
                  <a:pt x="466" y="126"/>
                </a:lnTo>
                <a:lnTo>
                  <a:pt x="470" y="128"/>
                </a:lnTo>
                <a:lnTo>
                  <a:pt x="470" y="129"/>
                </a:lnTo>
                <a:lnTo>
                  <a:pt x="473" y="129"/>
                </a:lnTo>
                <a:lnTo>
                  <a:pt x="475" y="128"/>
                </a:lnTo>
                <a:lnTo>
                  <a:pt x="476" y="128"/>
                </a:lnTo>
                <a:lnTo>
                  <a:pt x="478" y="129"/>
                </a:lnTo>
                <a:lnTo>
                  <a:pt x="481" y="129"/>
                </a:lnTo>
                <a:lnTo>
                  <a:pt x="480" y="121"/>
                </a:lnTo>
                <a:lnTo>
                  <a:pt x="480" y="118"/>
                </a:lnTo>
                <a:lnTo>
                  <a:pt x="481" y="111"/>
                </a:lnTo>
                <a:lnTo>
                  <a:pt x="481" y="106"/>
                </a:lnTo>
                <a:lnTo>
                  <a:pt x="480" y="103"/>
                </a:lnTo>
                <a:lnTo>
                  <a:pt x="478" y="98"/>
                </a:lnTo>
                <a:lnTo>
                  <a:pt x="478" y="93"/>
                </a:lnTo>
                <a:lnTo>
                  <a:pt x="483" y="84"/>
                </a:lnTo>
                <a:lnTo>
                  <a:pt x="483" y="83"/>
                </a:lnTo>
                <a:lnTo>
                  <a:pt x="481" y="80"/>
                </a:lnTo>
                <a:lnTo>
                  <a:pt x="483" y="78"/>
                </a:lnTo>
                <a:lnTo>
                  <a:pt x="483" y="71"/>
                </a:lnTo>
                <a:lnTo>
                  <a:pt x="486" y="70"/>
                </a:lnTo>
                <a:lnTo>
                  <a:pt x="490" y="70"/>
                </a:lnTo>
                <a:lnTo>
                  <a:pt x="493" y="71"/>
                </a:lnTo>
                <a:lnTo>
                  <a:pt x="496" y="71"/>
                </a:lnTo>
                <a:lnTo>
                  <a:pt x="500" y="73"/>
                </a:lnTo>
                <a:lnTo>
                  <a:pt x="501" y="75"/>
                </a:lnTo>
                <a:lnTo>
                  <a:pt x="505" y="78"/>
                </a:lnTo>
                <a:lnTo>
                  <a:pt x="506" y="81"/>
                </a:lnTo>
                <a:lnTo>
                  <a:pt x="511" y="89"/>
                </a:lnTo>
                <a:lnTo>
                  <a:pt x="511" y="93"/>
                </a:lnTo>
                <a:lnTo>
                  <a:pt x="514" y="99"/>
                </a:lnTo>
                <a:lnTo>
                  <a:pt x="518" y="104"/>
                </a:lnTo>
                <a:lnTo>
                  <a:pt x="519" y="114"/>
                </a:lnTo>
                <a:lnTo>
                  <a:pt x="518" y="118"/>
                </a:lnTo>
                <a:lnTo>
                  <a:pt x="516" y="119"/>
                </a:lnTo>
                <a:lnTo>
                  <a:pt x="516" y="123"/>
                </a:lnTo>
                <a:lnTo>
                  <a:pt x="516" y="128"/>
                </a:lnTo>
                <a:lnTo>
                  <a:pt x="519" y="129"/>
                </a:lnTo>
                <a:lnTo>
                  <a:pt x="521" y="136"/>
                </a:lnTo>
                <a:lnTo>
                  <a:pt x="521" y="141"/>
                </a:lnTo>
                <a:lnTo>
                  <a:pt x="521" y="146"/>
                </a:lnTo>
                <a:lnTo>
                  <a:pt x="523" y="149"/>
                </a:lnTo>
                <a:lnTo>
                  <a:pt x="528" y="149"/>
                </a:lnTo>
                <a:lnTo>
                  <a:pt x="533" y="153"/>
                </a:lnTo>
                <a:lnTo>
                  <a:pt x="536" y="153"/>
                </a:lnTo>
                <a:lnTo>
                  <a:pt x="541" y="151"/>
                </a:lnTo>
                <a:lnTo>
                  <a:pt x="544" y="144"/>
                </a:lnTo>
                <a:lnTo>
                  <a:pt x="548" y="143"/>
                </a:lnTo>
                <a:lnTo>
                  <a:pt x="548" y="144"/>
                </a:lnTo>
                <a:lnTo>
                  <a:pt x="548" y="148"/>
                </a:lnTo>
                <a:lnTo>
                  <a:pt x="549" y="149"/>
                </a:lnTo>
                <a:lnTo>
                  <a:pt x="551" y="149"/>
                </a:lnTo>
                <a:lnTo>
                  <a:pt x="554" y="148"/>
                </a:lnTo>
                <a:lnTo>
                  <a:pt x="556" y="149"/>
                </a:lnTo>
                <a:lnTo>
                  <a:pt x="558" y="153"/>
                </a:lnTo>
                <a:lnTo>
                  <a:pt x="558" y="154"/>
                </a:lnTo>
                <a:lnTo>
                  <a:pt x="559" y="158"/>
                </a:lnTo>
                <a:lnTo>
                  <a:pt x="563" y="158"/>
                </a:lnTo>
                <a:lnTo>
                  <a:pt x="566" y="158"/>
                </a:lnTo>
                <a:lnTo>
                  <a:pt x="571" y="158"/>
                </a:lnTo>
                <a:lnTo>
                  <a:pt x="571" y="156"/>
                </a:lnTo>
                <a:lnTo>
                  <a:pt x="569" y="156"/>
                </a:lnTo>
                <a:lnTo>
                  <a:pt x="566" y="153"/>
                </a:lnTo>
                <a:lnTo>
                  <a:pt x="564" y="151"/>
                </a:lnTo>
                <a:lnTo>
                  <a:pt x="564" y="148"/>
                </a:lnTo>
                <a:lnTo>
                  <a:pt x="561" y="148"/>
                </a:lnTo>
                <a:lnTo>
                  <a:pt x="559" y="146"/>
                </a:lnTo>
                <a:lnTo>
                  <a:pt x="559" y="143"/>
                </a:lnTo>
                <a:lnTo>
                  <a:pt x="558" y="139"/>
                </a:lnTo>
                <a:lnTo>
                  <a:pt x="553" y="134"/>
                </a:lnTo>
                <a:lnTo>
                  <a:pt x="553" y="133"/>
                </a:lnTo>
                <a:lnTo>
                  <a:pt x="551" y="128"/>
                </a:lnTo>
                <a:lnTo>
                  <a:pt x="548" y="123"/>
                </a:lnTo>
                <a:lnTo>
                  <a:pt x="548" y="121"/>
                </a:lnTo>
                <a:lnTo>
                  <a:pt x="549" y="114"/>
                </a:lnTo>
                <a:lnTo>
                  <a:pt x="548" y="111"/>
                </a:lnTo>
                <a:lnTo>
                  <a:pt x="544" y="106"/>
                </a:lnTo>
                <a:lnTo>
                  <a:pt x="544" y="101"/>
                </a:lnTo>
                <a:lnTo>
                  <a:pt x="546" y="99"/>
                </a:lnTo>
                <a:lnTo>
                  <a:pt x="544" y="94"/>
                </a:lnTo>
                <a:lnTo>
                  <a:pt x="543" y="93"/>
                </a:lnTo>
                <a:lnTo>
                  <a:pt x="543" y="88"/>
                </a:lnTo>
                <a:lnTo>
                  <a:pt x="541" y="81"/>
                </a:lnTo>
                <a:lnTo>
                  <a:pt x="538" y="78"/>
                </a:lnTo>
                <a:lnTo>
                  <a:pt x="541" y="75"/>
                </a:lnTo>
                <a:lnTo>
                  <a:pt x="538" y="70"/>
                </a:lnTo>
                <a:lnTo>
                  <a:pt x="538" y="66"/>
                </a:lnTo>
                <a:lnTo>
                  <a:pt x="539" y="63"/>
                </a:lnTo>
                <a:lnTo>
                  <a:pt x="548" y="65"/>
                </a:lnTo>
                <a:lnTo>
                  <a:pt x="549" y="68"/>
                </a:lnTo>
                <a:lnTo>
                  <a:pt x="551" y="68"/>
                </a:lnTo>
                <a:lnTo>
                  <a:pt x="553" y="66"/>
                </a:lnTo>
                <a:lnTo>
                  <a:pt x="556" y="66"/>
                </a:lnTo>
                <a:lnTo>
                  <a:pt x="563" y="73"/>
                </a:lnTo>
                <a:lnTo>
                  <a:pt x="569" y="76"/>
                </a:lnTo>
                <a:lnTo>
                  <a:pt x="573" y="75"/>
                </a:lnTo>
                <a:lnTo>
                  <a:pt x="573" y="70"/>
                </a:lnTo>
                <a:lnTo>
                  <a:pt x="571" y="68"/>
                </a:lnTo>
                <a:lnTo>
                  <a:pt x="573" y="61"/>
                </a:lnTo>
                <a:lnTo>
                  <a:pt x="576" y="61"/>
                </a:lnTo>
                <a:lnTo>
                  <a:pt x="579" y="63"/>
                </a:lnTo>
                <a:lnTo>
                  <a:pt x="584" y="63"/>
                </a:lnTo>
                <a:lnTo>
                  <a:pt x="589" y="60"/>
                </a:lnTo>
                <a:lnTo>
                  <a:pt x="593" y="61"/>
                </a:lnTo>
                <a:lnTo>
                  <a:pt x="596" y="63"/>
                </a:lnTo>
                <a:lnTo>
                  <a:pt x="601" y="65"/>
                </a:lnTo>
                <a:lnTo>
                  <a:pt x="603" y="66"/>
                </a:lnTo>
                <a:lnTo>
                  <a:pt x="604" y="73"/>
                </a:lnTo>
                <a:lnTo>
                  <a:pt x="604" y="75"/>
                </a:lnTo>
                <a:lnTo>
                  <a:pt x="609" y="80"/>
                </a:lnTo>
                <a:lnTo>
                  <a:pt x="609" y="83"/>
                </a:lnTo>
                <a:lnTo>
                  <a:pt x="608" y="86"/>
                </a:lnTo>
                <a:lnTo>
                  <a:pt x="611" y="94"/>
                </a:lnTo>
                <a:lnTo>
                  <a:pt x="611" y="99"/>
                </a:lnTo>
                <a:lnTo>
                  <a:pt x="611" y="103"/>
                </a:lnTo>
                <a:lnTo>
                  <a:pt x="616" y="104"/>
                </a:lnTo>
                <a:lnTo>
                  <a:pt x="621" y="104"/>
                </a:lnTo>
                <a:lnTo>
                  <a:pt x="627" y="108"/>
                </a:lnTo>
                <a:lnTo>
                  <a:pt x="632" y="111"/>
                </a:lnTo>
                <a:lnTo>
                  <a:pt x="632" y="108"/>
                </a:lnTo>
                <a:lnTo>
                  <a:pt x="632" y="106"/>
                </a:lnTo>
                <a:lnTo>
                  <a:pt x="627" y="104"/>
                </a:lnTo>
                <a:lnTo>
                  <a:pt x="624" y="101"/>
                </a:lnTo>
                <a:lnTo>
                  <a:pt x="621" y="101"/>
                </a:lnTo>
                <a:lnTo>
                  <a:pt x="616" y="98"/>
                </a:lnTo>
                <a:lnTo>
                  <a:pt x="614" y="96"/>
                </a:lnTo>
                <a:lnTo>
                  <a:pt x="616" y="91"/>
                </a:lnTo>
                <a:lnTo>
                  <a:pt x="612" y="86"/>
                </a:lnTo>
                <a:lnTo>
                  <a:pt x="612" y="83"/>
                </a:lnTo>
                <a:lnTo>
                  <a:pt x="614" y="78"/>
                </a:lnTo>
                <a:lnTo>
                  <a:pt x="614" y="73"/>
                </a:lnTo>
                <a:lnTo>
                  <a:pt x="614" y="70"/>
                </a:lnTo>
                <a:lnTo>
                  <a:pt x="614" y="68"/>
                </a:lnTo>
                <a:lnTo>
                  <a:pt x="612" y="65"/>
                </a:lnTo>
                <a:lnTo>
                  <a:pt x="609" y="63"/>
                </a:lnTo>
                <a:lnTo>
                  <a:pt x="604" y="56"/>
                </a:lnTo>
                <a:lnTo>
                  <a:pt x="601" y="56"/>
                </a:lnTo>
                <a:lnTo>
                  <a:pt x="596" y="56"/>
                </a:lnTo>
                <a:lnTo>
                  <a:pt x="593" y="58"/>
                </a:lnTo>
                <a:lnTo>
                  <a:pt x="589" y="58"/>
                </a:lnTo>
                <a:lnTo>
                  <a:pt x="584" y="56"/>
                </a:lnTo>
                <a:lnTo>
                  <a:pt x="584" y="51"/>
                </a:lnTo>
                <a:lnTo>
                  <a:pt x="586" y="46"/>
                </a:lnTo>
                <a:lnTo>
                  <a:pt x="591" y="46"/>
                </a:lnTo>
                <a:lnTo>
                  <a:pt x="591" y="43"/>
                </a:lnTo>
                <a:lnTo>
                  <a:pt x="584" y="40"/>
                </a:lnTo>
                <a:lnTo>
                  <a:pt x="583" y="35"/>
                </a:lnTo>
                <a:lnTo>
                  <a:pt x="584" y="31"/>
                </a:lnTo>
                <a:lnTo>
                  <a:pt x="584" y="28"/>
                </a:lnTo>
                <a:lnTo>
                  <a:pt x="588" y="28"/>
                </a:lnTo>
                <a:lnTo>
                  <a:pt x="591" y="31"/>
                </a:lnTo>
                <a:lnTo>
                  <a:pt x="593" y="35"/>
                </a:lnTo>
                <a:lnTo>
                  <a:pt x="594" y="35"/>
                </a:lnTo>
                <a:lnTo>
                  <a:pt x="599" y="28"/>
                </a:lnTo>
                <a:lnTo>
                  <a:pt x="603" y="28"/>
                </a:lnTo>
                <a:lnTo>
                  <a:pt x="608" y="25"/>
                </a:lnTo>
                <a:lnTo>
                  <a:pt x="609" y="23"/>
                </a:lnTo>
                <a:lnTo>
                  <a:pt x="612" y="18"/>
                </a:lnTo>
                <a:lnTo>
                  <a:pt x="617" y="18"/>
                </a:lnTo>
                <a:lnTo>
                  <a:pt x="614" y="20"/>
                </a:lnTo>
                <a:lnTo>
                  <a:pt x="612" y="23"/>
                </a:lnTo>
                <a:lnTo>
                  <a:pt x="614" y="25"/>
                </a:lnTo>
                <a:lnTo>
                  <a:pt x="617" y="23"/>
                </a:lnTo>
                <a:lnTo>
                  <a:pt x="621" y="23"/>
                </a:lnTo>
                <a:lnTo>
                  <a:pt x="622" y="25"/>
                </a:lnTo>
                <a:lnTo>
                  <a:pt x="624" y="28"/>
                </a:lnTo>
                <a:lnTo>
                  <a:pt x="627" y="30"/>
                </a:lnTo>
                <a:lnTo>
                  <a:pt x="626" y="33"/>
                </a:lnTo>
                <a:lnTo>
                  <a:pt x="624" y="36"/>
                </a:lnTo>
                <a:lnTo>
                  <a:pt x="626" y="38"/>
                </a:lnTo>
                <a:lnTo>
                  <a:pt x="627" y="35"/>
                </a:lnTo>
                <a:lnTo>
                  <a:pt x="631" y="31"/>
                </a:lnTo>
                <a:lnTo>
                  <a:pt x="636" y="33"/>
                </a:lnTo>
                <a:lnTo>
                  <a:pt x="639" y="36"/>
                </a:lnTo>
                <a:lnTo>
                  <a:pt x="639" y="40"/>
                </a:lnTo>
                <a:lnTo>
                  <a:pt x="642" y="45"/>
                </a:lnTo>
                <a:lnTo>
                  <a:pt x="644" y="50"/>
                </a:lnTo>
                <a:lnTo>
                  <a:pt x="644" y="56"/>
                </a:lnTo>
                <a:lnTo>
                  <a:pt x="647" y="53"/>
                </a:lnTo>
                <a:lnTo>
                  <a:pt x="647" y="48"/>
                </a:lnTo>
                <a:lnTo>
                  <a:pt x="646" y="45"/>
                </a:lnTo>
                <a:lnTo>
                  <a:pt x="644" y="41"/>
                </a:lnTo>
                <a:lnTo>
                  <a:pt x="644" y="38"/>
                </a:lnTo>
                <a:lnTo>
                  <a:pt x="644" y="36"/>
                </a:lnTo>
                <a:lnTo>
                  <a:pt x="644" y="35"/>
                </a:lnTo>
                <a:lnTo>
                  <a:pt x="647" y="36"/>
                </a:lnTo>
                <a:lnTo>
                  <a:pt x="654" y="41"/>
                </a:lnTo>
                <a:lnTo>
                  <a:pt x="659" y="48"/>
                </a:lnTo>
                <a:lnTo>
                  <a:pt x="664" y="51"/>
                </a:lnTo>
                <a:lnTo>
                  <a:pt x="671" y="51"/>
                </a:lnTo>
                <a:lnTo>
                  <a:pt x="671" y="50"/>
                </a:lnTo>
                <a:lnTo>
                  <a:pt x="667" y="48"/>
                </a:lnTo>
                <a:lnTo>
                  <a:pt x="662" y="46"/>
                </a:lnTo>
                <a:lnTo>
                  <a:pt x="659" y="40"/>
                </a:lnTo>
                <a:lnTo>
                  <a:pt x="657" y="35"/>
                </a:lnTo>
                <a:lnTo>
                  <a:pt x="659" y="28"/>
                </a:lnTo>
                <a:lnTo>
                  <a:pt x="664" y="28"/>
                </a:lnTo>
                <a:lnTo>
                  <a:pt x="667" y="28"/>
                </a:lnTo>
                <a:lnTo>
                  <a:pt x="674" y="31"/>
                </a:lnTo>
                <a:lnTo>
                  <a:pt x="679" y="31"/>
                </a:lnTo>
                <a:lnTo>
                  <a:pt x="681" y="30"/>
                </a:lnTo>
                <a:lnTo>
                  <a:pt x="679" y="28"/>
                </a:lnTo>
                <a:lnTo>
                  <a:pt x="676" y="26"/>
                </a:lnTo>
                <a:lnTo>
                  <a:pt x="676" y="25"/>
                </a:lnTo>
                <a:lnTo>
                  <a:pt x="681" y="20"/>
                </a:lnTo>
                <a:lnTo>
                  <a:pt x="684" y="16"/>
                </a:lnTo>
                <a:lnTo>
                  <a:pt x="682" y="15"/>
                </a:lnTo>
                <a:lnTo>
                  <a:pt x="681" y="13"/>
                </a:lnTo>
                <a:lnTo>
                  <a:pt x="682" y="8"/>
                </a:lnTo>
                <a:lnTo>
                  <a:pt x="684" y="8"/>
                </a:lnTo>
                <a:lnTo>
                  <a:pt x="687" y="8"/>
                </a:lnTo>
                <a:lnTo>
                  <a:pt x="689" y="6"/>
                </a:lnTo>
                <a:lnTo>
                  <a:pt x="691" y="1"/>
                </a:lnTo>
                <a:lnTo>
                  <a:pt x="692" y="0"/>
                </a:lnTo>
                <a:lnTo>
                  <a:pt x="696" y="1"/>
                </a:lnTo>
                <a:lnTo>
                  <a:pt x="697" y="3"/>
                </a:lnTo>
                <a:lnTo>
                  <a:pt x="699" y="3"/>
                </a:lnTo>
                <a:lnTo>
                  <a:pt x="701" y="6"/>
                </a:lnTo>
                <a:lnTo>
                  <a:pt x="702" y="11"/>
                </a:lnTo>
                <a:lnTo>
                  <a:pt x="706" y="13"/>
                </a:lnTo>
                <a:lnTo>
                  <a:pt x="707" y="11"/>
                </a:lnTo>
                <a:lnTo>
                  <a:pt x="707" y="8"/>
                </a:lnTo>
                <a:lnTo>
                  <a:pt x="706" y="5"/>
                </a:lnTo>
                <a:lnTo>
                  <a:pt x="706" y="1"/>
                </a:lnTo>
                <a:lnTo>
                  <a:pt x="707" y="0"/>
                </a:lnTo>
                <a:lnTo>
                  <a:pt x="711" y="0"/>
                </a:lnTo>
                <a:lnTo>
                  <a:pt x="715" y="0"/>
                </a:lnTo>
                <a:lnTo>
                  <a:pt x="724" y="0"/>
                </a:lnTo>
                <a:lnTo>
                  <a:pt x="727" y="1"/>
                </a:lnTo>
                <a:lnTo>
                  <a:pt x="729" y="3"/>
                </a:lnTo>
                <a:lnTo>
                  <a:pt x="730" y="3"/>
                </a:lnTo>
                <a:lnTo>
                  <a:pt x="734" y="1"/>
                </a:lnTo>
                <a:lnTo>
                  <a:pt x="737" y="3"/>
                </a:lnTo>
                <a:lnTo>
                  <a:pt x="747" y="3"/>
                </a:lnTo>
                <a:lnTo>
                  <a:pt x="749" y="5"/>
                </a:lnTo>
                <a:lnTo>
                  <a:pt x="752" y="5"/>
                </a:lnTo>
                <a:lnTo>
                  <a:pt x="755" y="3"/>
                </a:lnTo>
                <a:lnTo>
                  <a:pt x="757" y="5"/>
                </a:lnTo>
                <a:lnTo>
                  <a:pt x="759" y="8"/>
                </a:lnTo>
                <a:lnTo>
                  <a:pt x="765" y="11"/>
                </a:lnTo>
                <a:lnTo>
                  <a:pt x="769" y="11"/>
                </a:lnTo>
                <a:lnTo>
                  <a:pt x="769" y="10"/>
                </a:lnTo>
                <a:lnTo>
                  <a:pt x="770" y="10"/>
                </a:lnTo>
                <a:lnTo>
                  <a:pt x="779" y="13"/>
                </a:lnTo>
                <a:lnTo>
                  <a:pt x="782" y="13"/>
                </a:lnTo>
                <a:lnTo>
                  <a:pt x="787" y="18"/>
                </a:lnTo>
                <a:lnTo>
                  <a:pt x="795" y="18"/>
                </a:lnTo>
                <a:lnTo>
                  <a:pt x="799" y="20"/>
                </a:lnTo>
                <a:lnTo>
                  <a:pt x="804" y="18"/>
                </a:lnTo>
                <a:lnTo>
                  <a:pt x="805" y="20"/>
                </a:lnTo>
                <a:lnTo>
                  <a:pt x="807" y="23"/>
                </a:lnTo>
                <a:lnTo>
                  <a:pt x="812" y="21"/>
                </a:lnTo>
                <a:lnTo>
                  <a:pt x="815" y="21"/>
                </a:lnTo>
                <a:lnTo>
                  <a:pt x="820" y="25"/>
                </a:lnTo>
                <a:lnTo>
                  <a:pt x="827" y="26"/>
                </a:lnTo>
                <a:lnTo>
                  <a:pt x="832" y="30"/>
                </a:lnTo>
                <a:lnTo>
                  <a:pt x="833" y="35"/>
                </a:lnTo>
                <a:lnTo>
                  <a:pt x="838" y="36"/>
                </a:lnTo>
                <a:lnTo>
                  <a:pt x="845" y="40"/>
                </a:lnTo>
                <a:lnTo>
                  <a:pt x="843" y="43"/>
                </a:lnTo>
                <a:lnTo>
                  <a:pt x="842" y="46"/>
                </a:lnTo>
                <a:lnTo>
                  <a:pt x="837" y="46"/>
                </a:lnTo>
                <a:lnTo>
                  <a:pt x="833" y="45"/>
                </a:lnTo>
                <a:lnTo>
                  <a:pt x="830" y="46"/>
                </a:lnTo>
                <a:lnTo>
                  <a:pt x="828" y="50"/>
                </a:lnTo>
                <a:lnTo>
                  <a:pt x="823" y="50"/>
                </a:lnTo>
                <a:lnTo>
                  <a:pt x="822" y="50"/>
                </a:lnTo>
                <a:lnTo>
                  <a:pt x="817" y="50"/>
                </a:lnTo>
                <a:lnTo>
                  <a:pt x="812" y="50"/>
                </a:lnTo>
                <a:lnTo>
                  <a:pt x="804" y="46"/>
                </a:lnTo>
                <a:lnTo>
                  <a:pt x="799" y="45"/>
                </a:lnTo>
                <a:lnTo>
                  <a:pt x="795" y="45"/>
                </a:lnTo>
                <a:lnTo>
                  <a:pt x="792" y="43"/>
                </a:lnTo>
                <a:lnTo>
                  <a:pt x="787" y="43"/>
                </a:lnTo>
                <a:lnTo>
                  <a:pt x="784" y="45"/>
                </a:lnTo>
                <a:lnTo>
                  <a:pt x="780" y="45"/>
                </a:lnTo>
                <a:lnTo>
                  <a:pt x="779" y="43"/>
                </a:lnTo>
                <a:lnTo>
                  <a:pt x="774" y="43"/>
                </a:lnTo>
                <a:lnTo>
                  <a:pt x="767" y="46"/>
                </a:lnTo>
                <a:lnTo>
                  <a:pt x="764" y="48"/>
                </a:lnTo>
                <a:lnTo>
                  <a:pt x="760" y="46"/>
                </a:lnTo>
                <a:lnTo>
                  <a:pt x="755" y="46"/>
                </a:lnTo>
                <a:lnTo>
                  <a:pt x="750" y="48"/>
                </a:lnTo>
                <a:lnTo>
                  <a:pt x="744" y="48"/>
                </a:lnTo>
                <a:lnTo>
                  <a:pt x="742" y="45"/>
                </a:lnTo>
                <a:lnTo>
                  <a:pt x="740" y="41"/>
                </a:lnTo>
                <a:lnTo>
                  <a:pt x="744" y="40"/>
                </a:lnTo>
                <a:lnTo>
                  <a:pt x="745" y="40"/>
                </a:lnTo>
                <a:lnTo>
                  <a:pt x="747" y="36"/>
                </a:lnTo>
                <a:lnTo>
                  <a:pt x="745" y="35"/>
                </a:lnTo>
                <a:lnTo>
                  <a:pt x="742" y="35"/>
                </a:lnTo>
                <a:lnTo>
                  <a:pt x="739" y="36"/>
                </a:lnTo>
                <a:lnTo>
                  <a:pt x="734" y="40"/>
                </a:lnTo>
                <a:lnTo>
                  <a:pt x="734" y="43"/>
                </a:lnTo>
                <a:lnTo>
                  <a:pt x="737" y="46"/>
                </a:lnTo>
                <a:lnTo>
                  <a:pt x="740" y="46"/>
                </a:lnTo>
                <a:lnTo>
                  <a:pt x="739" y="50"/>
                </a:lnTo>
                <a:lnTo>
                  <a:pt x="735" y="51"/>
                </a:lnTo>
                <a:lnTo>
                  <a:pt x="732" y="51"/>
                </a:lnTo>
                <a:lnTo>
                  <a:pt x="729" y="51"/>
                </a:lnTo>
                <a:lnTo>
                  <a:pt x="724" y="51"/>
                </a:lnTo>
                <a:lnTo>
                  <a:pt x="722" y="53"/>
                </a:lnTo>
                <a:lnTo>
                  <a:pt x="717" y="53"/>
                </a:lnTo>
                <a:lnTo>
                  <a:pt x="712" y="51"/>
                </a:lnTo>
                <a:lnTo>
                  <a:pt x="707" y="51"/>
                </a:lnTo>
                <a:lnTo>
                  <a:pt x="701" y="55"/>
                </a:lnTo>
                <a:lnTo>
                  <a:pt x="692" y="60"/>
                </a:lnTo>
                <a:lnTo>
                  <a:pt x="691" y="63"/>
                </a:lnTo>
                <a:lnTo>
                  <a:pt x="691" y="68"/>
                </a:lnTo>
                <a:lnTo>
                  <a:pt x="689" y="71"/>
                </a:lnTo>
                <a:lnTo>
                  <a:pt x="689" y="75"/>
                </a:lnTo>
                <a:lnTo>
                  <a:pt x="691" y="76"/>
                </a:lnTo>
                <a:lnTo>
                  <a:pt x="694" y="75"/>
                </a:lnTo>
                <a:lnTo>
                  <a:pt x="694" y="70"/>
                </a:lnTo>
                <a:lnTo>
                  <a:pt x="696" y="68"/>
                </a:lnTo>
                <a:lnTo>
                  <a:pt x="696" y="66"/>
                </a:lnTo>
                <a:lnTo>
                  <a:pt x="697" y="65"/>
                </a:lnTo>
                <a:lnTo>
                  <a:pt x="702" y="65"/>
                </a:lnTo>
                <a:lnTo>
                  <a:pt x="706" y="63"/>
                </a:lnTo>
                <a:lnTo>
                  <a:pt x="706" y="65"/>
                </a:lnTo>
                <a:lnTo>
                  <a:pt x="706" y="68"/>
                </a:lnTo>
                <a:lnTo>
                  <a:pt x="704" y="71"/>
                </a:lnTo>
                <a:lnTo>
                  <a:pt x="704" y="73"/>
                </a:lnTo>
                <a:lnTo>
                  <a:pt x="706" y="73"/>
                </a:lnTo>
                <a:lnTo>
                  <a:pt x="707" y="70"/>
                </a:lnTo>
                <a:lnTo>
                  <a:pt x="709" y="65"/>
                </a:lnTo>
                <a:lnTo>
                  <a:pt x="709" y="65"/>
                </a:lnTo>
                <a:lnTo>
                  <a:pt x="712" y="60"/>
                </a:lnTo>
                <a:lnTo>
                  <a:pt x="712" y="60"/>
                </a:lnTo>
                <a:lnTo>
                  <a:pt x="717" y="58"/>
                </a:lnTo>
                <a:lnTo>
                  <a:pt x="720" y="58"/>
                </a:lnTo>
                <a:lnTo>
                  <a:pt x="727" y="58"/>
                </a:lnTo>
                <a:lnTo>
                  <a:pt x="730" y="56"/>
                </a:lnTo>
                <a:lnTo>
                  <a:pt x="734" y="56"/>
                </a:lnTo>
                <a:lnTo>
                  <a:pt x="735" y="56"/>
                </a:lnTo>
                <a:lnTo>
                  <a:pt x="737" y="60"/>
                </a:lnTo>
                <a:lnTo>
                  <a:pt x="740" y="65"/>
                </a:lnTo>
                <a:lnTo>
                  <a:pt x="742" y="66"/>
                </a:lnTo>
                <a:lnTo>
                  <a:pt x="744" y="66"/>
                </a:lnTo>
                <a:lnTo>
                  <a:pt x="744" y="63"/>
                </a:lnTo>
                <a:lnTo>
                  <a:pt x="742" y="58"/>
                </a:lnTo>
                <a:lnTo>
                  <a:pt x="744" y="56"/>
                </a:lnTo>
                <a:lnTo>
                  <a:pt x="749" y="56"/>
                </a:lnTo>
                <a:lnTo>
                  <a:pt x="754" y="56"/>
                </a:lnTo>
                <a:lnTo>
                  <a:pt x="759" y="56"/>
                </a:lnTo>
                <a:lnTo>
                  <a:pt x="765" y="55"/>
                </a:lnTo>
                <a:lnTo>
                  <a:pt x="772" y="53"/>
                </a:lnTo>
                <a:lnTo>
                  <a:pt x="777" y="51"/>
                </a:lnTo>
                <a:lnTo>
                  <a:pt x="785" y="51"/>
                </a:lnTo>
                <a:lnTo>
                  <a:pt x="792" y="53"/>
                </a:lnTo>
                <a:lnTo>
                  <a:pt x="797" y="55"/>
                </a:lnTo>
                <a:lnTo>
                  <a:pt x="800" y="56"/>
                </a:lnTo>
                <a:lnTo>
                  <a:pt x="804" y="58"/>
                </a:lnTo>
                <a:lnTo>
                  <a:pt x="809" y="58"/>
                </a:lnTo>
                <a:lnTo>
                  <a:pt x="812" y="61"/>
                </a:lnTo>
                <a:lnTo>
                  <a:pt x="815" y="61"/>
                </a:lnTo>
                <a:lnTo>
                  <a:pt x="817" y="61"/>
                </a:lnTo>
                <a:lnTo>
                  <a:pt x="822" y="60"/>
                </a:lnTo>
                <a:lnTo>
                  <a:pt x="823" y="61"/>
                </a:lnTo>
                <a:lnTo>
                  <a:pt x="825" y="63"/>
                </a:lnTo>
                <a:lnTo>
                  <a:pt x="827" y="63"/>
                </a:lnTo>
                <a:lnTo>
                  <a:pt x="832" y="60"/>
                </a:lnTo>
                <a:lnTo>
                  <a:pt x="833" y="60"/>
                </a:lnTo>
                <a:lnTo>
                  <a:pt x="838" y="60"/>
                </a:lnTo>
                <a:lnTo>
                  <a:pt x="845" y="56"/>
                </a:lnTo>
                <a:lnTo>
                  <a:pt x="848" y="53"/>
                </a:lnTo>
                <a:lnTo>
                  <a:pt x="852" y="53"/>
                </a:lnTo>
                <a:lnTo>
                  <a:pt x="853" y="55"/>
                </a:lnTo>
                <a:lnTo>
                  <a:pt x="857" y="58"/>
                </a:lnTo>
                <a:lnTo>
                  <a:pt x="860" y="60"/>
                </a:lnTo>
                <a:lnTo>
                  <a:pt x="860" y="61"/>
                </a:lnTo>
                <a:lnTo>
                  <a:pt x="858" y="63"/>
                </a:lnTo>
                <a:lnTo>
                  <a:pt x="858" y="66"/>
                </a:lnTo>
                <a:lnTo>
                  <a:pt x="860" y="68"/>
                </a:lnTo>
                <a:lnTo>
                  <a:pt x="862" y="70"/>
                </a:lnTo>
                <a:lnTo>
                  <a:pt x="862" y="71"/>
                </a:lnTo>
                <a:lnTo>
                  <a:pt x="855" y="76"/>
                </a:lnTo>
                <a:lnTo>
                  <a:pt x="848" y="78"/>
                </a:lnTo>
                <a:lnTo>
                  <a:pt x="843" y="78"/>
                </a:lnTo>
                <a:lnTo>
                  <a:pt x="840" y="76"/>
                </a:lnTo>
                <a:lnTo>
                  <a:pt x="837" y="73"/>
                </a:lnTo>
                <a:lnTo>
                  <a:pt x="835" y="75"/>
                </a:lnTo>
                <a:lnTo>
                  <a:pt x="837" y="76"/>
                </a:lnTo>
                <a:lnTo>
                  <a:pt x="840" y="80"/>
                </a:lnTo>
                <a:lnTo>
                  <a:pt x="840" y="81"/>
                </a:lnTo>
                <a:lnTo>
                  <a:pt x="840" y="83"/>
                </a:lnTo>
                <a:lnTo>
                  <a:pt x="835" y="81"/>
                </a:lnTo>
                <a:lnTo>
                  <a:pt x="833" y="80"/>
                </a:lnTo>
                <a:lnTo>
                  <a:pt x="830" y="80"/>
                </a:lnTo>
                <a:lnTo>
                  <a:pt x="830" y="81"/>
                </a:lnTo>
                <a:lnTo>
                  <a:pt x="832" y="84"/>
                </a:lnTo>
                <a:lnTo>
                  <a:pt x="835" y="86"/>
                </a:lnTo>
                <a:lnTo>
                  <a:pt x="840" y="86"/>
                </a:lnTo>
                <a:lnTo>
                  <a:pt x="845" y="88"/>
                </a:lnTo>
                <a:lnTo>
                  <a:pt x="848" y="88"/>
                </a:lnTo>
                <a:lnTo>
                  <a:pt x="857" y="84"/>
                </a:lnTo>
                <a:lnTo>
                  <a:pt x="858" y="84"/>
                </a:lnTo>
                <a:lnTo>
                  <a:pt x="860" y="86"/>
                </a:lnTo>
                <a:lnTo>
                  <a:pt x="860" y="84"/>
                </a:lnTo>
                <a:lnTo>
                  <a:pt x="862" y="81"/>
                </a:lnTo>
                <a:lnTo>
                  <a:pt x="865" y="81"/>
                </a:lnTo>
                <a:lnTo>
                  <a:pt x="875" y="81"/>
                </a:lnTo>
                <a:lnTo>
                  <a:pt x="877" y="83"/>
                </a:lnTo>
                <a:lnTo>
                  <a:pt x="878" y="84"/>
                </a:lnTo>
                <a:lnTo>
                  <a:pt x="880" y="86"/>
                </a:lnTo>
                <a:lnTo>
                  <a:pt x="883" y="86"/>
                </a:lnTo>
                <a:lnTo>
                  <a:pt x="883" y="84"/>
                </a:lnTo>
                <a:lnTo>
                  <a:pt x="887" y="84"/>
                </a:lnTo>
                <a:lnTo>
                  <a:pt x="888" y="88"/>
                </a:lnTo>
                <a:lnTo>
                  <a:pt x="890" y="91"/>
                </a:lnTo>
                <a:lnTo>
                  <a:pt x="897" y="91"/>
                </a:lnTo>
                <a:lnTo>
                  <a:pt x="900" y="94"/>
                </a:lnTo>
                <a:lnTo>
                  <a:pt x="900" y="96"/>
                </a:lnTo>
                <a:lnTo>
                  <a:pt x="905" y="99"/>
                </a:lnTo>
                <a:lnTo>
                  <a:pt x="910" y="103"/>
                </a:lnTo>
                <a:lnTo>
                  <a:pt x="915" y="106"/>
                </a:lnTo>
                <a:lnTo>
                  <a:pt x="916" y="108"/>
                </a:lnTo>
                <a:lnTo>
                  <a:pt x="916" y="111"/>
                </a:lnTo>
                <a:lnTo>
                  <a:pt x="913" y="113"/>
                </a:lnTo>
                <a:lnTo>
                  <a:pt x="913" y="114"/>
                </a:lnTo>
                <a:lnTo>
                  <a:pt x="913" y="118"/>
                </a:lnTo>
                <a:lnTo>
                  <a:pt x="910" y="119"/>
                </a:lnTo>
                <a:lnTo>
                  <a:pt x="907" y="123"/>
                </a:lnTo>
                <a:lnTo>
                  <a:pt x="902" y="123"/>
                </a:lnTo>
                <a:lnTo>
                  <a:pt x="900" y="123"/>
                </a:lnTo>
                <a:lnTo>
                  <a:pt x="898" y="123"/>
                </a:lnTo>
                <a:lnTo>
                  <a:pt x="898" y="126"/>
                </a:lnTo>
                <a:lnTo>
                  <a:pt x="897" y="128"/>
                </a:lnTo>
                <a:lnTo>
                  <a:pt x="893" y="129"/>
                </a:lnTo>
                <a:lnTo>
                  <a:pt x="885" y="133"/>
                </a:lnTo>
                <a:lnTo>
                  <a:pt x="878" y="133"/>
                </a:lnTo>
                <a:lnTo>
                  <a:pt x="877" y="134"/>
                </a:lnTo>
                <a:lnTo>
                  <a:pt x="873" y="134"/>
                </a:lnTo>
                <a:lnTo>
                  <a:pt x="872" y="131"/>
                </a:lnTo>
                <a:lnTo>
                  <a:pt x="868" y="129"/>
                </a:lnTo>
                <a:lnTo>
                  <a:pt x="867" y="129"/>
                </a:lnTo>
                <a:lnTo>
                  <a:pt x="867" y="133"/>
                </a:lnTo>
                <a:lnTo>
                  <a:pt x="870" y="134"/>
                </a:lnTo>
                <a:lnTo>
                  <a:pt x="870" y="136"/>
                </a:lnTo>
                <a:lnTo>
                  <a:pt x="865" y="136"/>
                </a:lnTo>
                <a:lnTo>
                  <a:pt x="860" y="134"/>
                </a:lnTo>
                <a:lnTo>
                  <a:pt x="857" y="136"/>
                </a:lnTo>
                <a:lnTo>
                  <a:pt x="855" y="136"/>
                </a:lnTo>
                <a:lnTo>
                  <a:pt x="852" y="134"/>
                </a:lnTo>
                <a:lnTo>
                  <a:pt x="847" y="134"/>
                </a:lnTo>
                <a:lnTo>
                  <a:pt x="843" y="136"/>
                </a:lnTo>
                <a:lnTo>
                  <a:pt x="838" y="139"/>
                </a:lnTo>
                <a:lnTo>
                  <a:pt x="835" y="139"/>
                </a:lnTo>
                <a:lnTo>
                  <a:pt x="832" y="138"/>
                </a:lnTo>
                <a:lnTo>
                  <a:pt x="828" y="138"/>
                </a:lnTo>
                <a:lnTo>
                  <a:pt x="825" y="136"/>
                </a:lnTo>
                <a:lnTo>
                  <a:pt x="822" y="136"/>
                </a:lnTo>
                <a:lnTo>
                  <a:pt x="820" y="138"/>
                </a:lnTo>
                <a:lnTo>
                  <a:pt x="815" y="138"/>
                </a:lnTo>
                <a:lnTo>
                  <a:pt x="812" y="138"/>
                </a:lnTo>
                <a:lnTo>
                  <a:pt x="805" y="133"/>
                </a:lnTo>
                <a:lnTo>
                  <a:pt x="804" y="133"/>
                </a:lnTo>
                <a:lnTo>
                  <a:pt x="802" y="133"/>
                </a:lnTo>
                <a:lnTo>
                  <a:pt x="795" y="133"/>
                </a:lnTo>
                <a:lnTo>
                  <a:pt x="792" y="131"/>
                </a:lnTo>
                <a:lnTo>
                  <a:pt x="789" y="131"/>
                </a:lnTo>
                <a:lnTo>
                  <a:pt x="784" y="131"/>
                </a:lnTo>
                <a:lnTo>
                  <a:pt x="780" y="131"/>
                </a:lnTo>
                <a:lnTo>
                  <a:pt x="775" y="129"/>
                </a:lnTo>
                <a:lnTo>
                  <a:pt x="774" y="131"/>
                </a:lnTo>
                <a:lnTo>
                  <a:pt x="770" y="133"/>
                </a:lnTo>
                <a:lnTo>
                  <a:pt x="767" y="134"/>
                </a:lnTo>
                <a:lnTo>
                  <a:pt x="760" y="133"/>
                </a:lnTo>
                <a:lnTo>
                  <a:pt x="757" y="134"/>
                </a:lnTo>
                <a:lnTo>
                  <a:pt x="757" y="136"/>
                </a:lnTo>
                <a:lnTo>
                  <a:pt x="755" y="136"/>
                </a:lnTo>
                <a:lnTo>
                  <a:pt x="754" y="133"/>
                </a:lnTo>
                <a:lnTo>
                  <a:pt x="752" y="131"/>
                </a:lnTo>
                <a:lnTo>
                  <a:pt x="747" y="131"/>
                </a:lnTo>
                <a:lnTo>
                  <a:pt x="747" y="131"/>
                </a:lnTo>
                <a:lnTo>
                  <a:pt x="744" y="131"/>
                </a:lnTo>
                <a:lnTo>
                  <a:pt x="742" y="133"/>
                </a:lnTo>
                <a:lnTo>
                  <a:pt x="744" y="133"/>
                </a:lnTo>
                <a:lnTo>
                  <a:pt x="749" y="133"/>
                </a:lnTo>
                <a:lnTo>
                  <a:pt x="750" y="134"/>
                </a:lnTo>
                <a:lnTo>
                  <a:pt x="752" y="136"/>
                </a:lnTo>
                <a:lnTo>
                  <a:pt x="750" y="139"/>
                </a:lnTo>
                <a:lnTo>
                  <a:pt x="747" y="141"/>
                </a:lnTo>
                <a:lnTo>
                  <a:pt x="745" y="141"/>
                </a:lnTo>
                <a:lnTo>
                  <a:pt x="742" y="141"/>
                </a:lnTo>
                <a:lnTo>
                  <a:pt x="739" y="143"/>
                </a:lnTo>
                <a:lnTo>
                  <a:pt x="734" y="144"/>
                </a:lnTo>
                <a:lnTo>
                  <a:pt x="727" y="144"/>
                </a:lnTo>
                <a:lnTo>
                  <a:pt x="724" y="146"/>
                </a:lnTo>
                <a:lnTo>
                  <a:pt x="722" y="149"/>
                </a:lnTo>
                <a:lnTo>
                  <a:pt x="719" y="149"/>
                </a:lnTo>
                <a:lnTo>
                  <a:pt x="714" y="149"/>
                </a:lnTo>
                <a:lnTo>
                  <a:pt x="709" y="153"/>
                </a:lnTo>
                <a:lnTo>
                  <a:pt x="706" y="153"/>
                </a:lnTo>
                <a:lnTo>
                  <a:pt x="704" y="154"/>
                </a:lnTo>
                <a:lnTo>
                  <a:pt x="704" y="158"/>
                </a:lnTo>
                <a:lnTo>
                  <a:pt x="706" y="161"/>
                </a:lnTo>
                <a:lnTo>
                  <a:pt x="707" y="163"/>
                </a:lnTo>
                <a:lnTo>
                  <a:pt x="707" y="166"/>
                </a:lnTo>
                <a:lnTo>
                  <a:pt x="709" y="169"/>
                </a:lnTo>
                <a:lnTo>
                  <a:pt x="711" y="169"/>
                </a:lnTo>
                <a:lnTo>
                  <a:pt x="712" y="168"/>
                </a:lnTo>
                <a:lnTo>
                  <a:pt x="714" y="164"/>
                </a:lnTo>
                <a:lnTo>
                  <a:pt x="717" y="161"/>
                </a:lnTo>
                <a:lnTo>
                  <a:pt x="720" y="161"/>
                </a:lnTo>
                <a:lnTo>
                  <a:pt x="724" y="159"/>
                </a:lnTo>
                <a:lnTo>
                  <a:pt x="727" y="158"/>
                </a:lnTo>
                <a:lnTo>
                  <a:pt x="732" y="158"/>
                </a:lnTo>
                <a:lnTo>
                  <a:pt x="734" y="156"/>
                </a:lnTo>
                <a:lnTo>
                  <a:pt x="737" y="153"/>
                </a:lnTo>
                <a:lnTo>
                  <a:pt x="742" y="153"/>
                </a:lnTo>
                <a:lnTo>
                  <a:pt x="752" y="149"/>
                </a:lnTo>
                <a:lnTo>
                  <a:pt x="755" y="149"/>
                </a:lnTo>
                <a:lnTo>
                  <a:pt x="755" y="149"/>
                </a:lnTo>
                <a:lnTo>
                  <a:pt x="755" y="153"/>
                </a:lnTo>
                <a:lnTo>
                  <a:pt x="757" y="153"/>
                </a:lnTo>
                <a:lnTo>
                  <a:pt x="760" y="151"/>
                </a:lnTo>
                <a:lnTo>
                  <a:pt x="760" y="148"/>
                </a:lnTo>
                <a:lnTo>
                  <a:pt x="764" y="143"/>
                </a:lnTo>
                <a:lnTo>
                  <a:pt x="765" y="143"/>
                </a:lnTo>
                <a:lnTo>
                  <a:pt x="770" y="144"/>
                </a:lnTo>
                <a:lnTo>
                  <a:pt x="774" y="144"/>
                </a:lnTo>
                <a:lnTo>
                  <a:pt x="779" y="144"/>
                </a:lnTo>
                <a:lnTo>
                  <a:pt x="785" y="144"/>
                </a:lnTo>
                <a:lnTo>
                  <a:pt x="789" y="146"/>
                </a:lnTo>
                <a:lnTo>
                  <a:pt x="794" y="146"/>
                </a:lnTo>
                <a:lnTo>
                  <a:pt x="805" y="146"/>
                </a:lnTo>
                <a:lnTo>
                  <a:pt x="809" y="146"/>
                </a:lnTo>
                <a:lnTo>
                  <a:pt x="813" y="148"/>
                </a:lnTo>
                <a:lnTo>
                  <a:pt x="820" y="149"/>
                </a:lnTo>
                <a:lnTo>
                  <a:pt x="830" y="149"/>
                </a:lnTo>
                <a:lnTo>
                  <a:pt x="833" y="149"/>
                </a:lnTo>
                <a:lnTo>
                  <a:pt x="833" y="153"/>
                </a:lnTo>
                <a:lnTo>
                  <a:pt x="835" y="154"/>
                </a:lnTo>
                <a:lnTo>
                  <a:pt x="835" y="156"/>
                </a:lnTo>
                <a:lnTo>
                  <a:pt x="832" y="158"/>
                </a:lnTo>
                <a:lnTo>
                  <a:pt x="832" y="161"/>
                </a:lnTo>
                <a:lnTo>
                  <a:pt x="828" y="166"/>
                </a:lnTo>
                <a:lnTo>
                  <a:pt x="827" y="168"/>
                </a:lnTo>
                <a:lnTo>
                  <a:pt x="815" y="168"/>
                </a:lnTo>
                <a:lnTo>
                  <a:pt x="809" y="171"/>
                </a:lnTo>
                <a:lnTo>
                  <a:pt x="807" y="171"/>
                </a:lnTo>
                <a:lnTo>
                  <a:pt x="805" y="169"/>
                </a:lnTo>
                <a:lnTo>
                  <a:pt x="804" y="169"/>
                </a:lnTo>
                <a:lnTo>
                  <a:pt x="802" y="173"/>
                </a:lnTo>
                <a:lnTo>
                  <a:pt x="804" y="176"/>
                </a:lnTo>
                <a:lnTo>
                  <a:pt x="802" y="179"/>
                </a:lnTo>
                <a:lnTo>
                  <a:pt x="802" y="181"/>
                </a:lnTo>
                <a:lnTo>
                  <a:pt x="804" y="182"/>
                </a:lnTo>
                <a:lnTo>
                  <a:pt x="809" y="181"/>
                </a:lnTo>
                <a:lnTo>
                  <a:pt x="815" y="179"/>
                </a:lnTo>
                <a:lnTo>
                  <a:pt x="820" y="178"/>
                </a:lnTo>
                <a:lnTo>
                  <a:pt x="820" y="178"/>
                </a:lnTo>
                <a:lnTo>
                  <a:pt x="828" y="178"/>
                </a:lnTo>
                <a:lnTo>
                  <a:pt x="828" y="178"/>
                </a:lnTo>
                <a:lnTo>
                  <a:pt x="837" y="179"/>
                </a:lnTo>
                <a:lnTo>
                  <a:pt x="840" y="179"/>
                </a:lnTo>
                <a:lnTo>
                  <a:pt x="843" y="181"/>
                </a:lnTo>
                <a:lnTo>
                  <a:pt x="845" y="179"/>
                </a:lnTo>
                <a:lnTo>
                  <a:pt x="847" y="178"/>
                </a:lnTo>
                <a:lnTo>
                  <a:pt x="848" y="178"/>
                </a:lnTo>
                <a:lnTo>
                  <a:pt x="852" y="178"/>
                </a:lnTo>
                <a:lnTo>
                  <a:pt x="853" y="181"/>
                </a:lnTo>
                <a:lnTo>
                  <a:pt x="858" y="176"/>
                </a:lnTo>
                <a:lnTo>
                  <a:pt x="860" y="169"/>
                </a:lnTo>
                <a:lnTo>
                  <a:pt x="860" y="163"/>
                </a:lnTo>
                <a:lnTo>
                  <a:pt x="862" y="161"/>
                </a:lnTo>
                <a:lnTo>
                  <a:pt x="860" y="159"/>
                </a:lnTo>
                <a:lnTo>
                  <a:pt x="862" y="156"/>
                </a:lnTo>
                <a:lnTo>
                  <a:pt x="865" y="154"/>
                </a:lnTo>
                <a:lnTo>
                  <a:pt x="870" y="154"/>
                </a:lnTo>
                <a:lnTo>
                  <a:pt x="875" y="156"/>
                </a:lnTo>
                <a:lnTo>
                  <a:pt x="882" y="156"/>
                </a:lnTo>
                <a:lnTo>
                  <a:pt x="887" y="154"/>
                </a:lnTo>
                <a:lnTo>
                  <a:pt x="890" y="154"/>
                </a:lnTo>
                <a:lnTo>
                  <a:pt x="890" y="159"/>
                </a:lnTo>
                <a:lnTo>
                  <a:pt x="890" y="166"/>
                </a:lnTo>
                <a:lnTo>
                  <a:pt x="890" y="171"/>
                </a:lnTo>
                <a:lnTo>
                  <a:pt x="887" y="176"/>
                </a:lnTo>
                <a:lnTo>
                  <a:pt x="883" y="182"/>
                </a:lnTo>
                <a:lnTo>
                  <a:pt x="882" y="189"/>
                </a:lnTo>
                <a:lnTo>
                  <a:pt x="880" y="192"/>
                </a:lnTo>
                <a:lnTo>
                  <a:pt x="867" y="202"/>
                </a:lnTo>
                <a:lnTo>
                  <a:pt x="863" y="202"/>
                </a:lnTo>
                <a:lnTo>
                  <a:pt x="862" y="202"/>
                </a:lnTo>
                <a:lnTo>
                  <a:pt x="858" y="204"/>
                </a:lnTo>
                <a:lnTo>
                  <a:pt x="855" y="207"/>
                </a:lnTo>
                <a:lnTo>
                  <a:pt x="852" y="206"/>
                </a:lnTo>
                <a:lnTo>
                  <a:pt x="850" y="206"/>
                </a:lnTo>
                <a:lnTo>
                  <a:pt x="847" y="211"/>
                </a:lnTo>
                <a:lnTo>
                  <a:pt x="847" y="214"/>
                </a:lnTo>
                <a:lnTo>
                  <a:pt x="843" y="216"/>
                </a:lnTo>
                <a:lnTo>
                  <a:pt x="840" y="219"/>
                </a:lnTo>
                <a:lnTo>
                  <a:pt x="837" y="217"/>
                </a:lnTo>
                <a:lnTo>
                  <a:pt x="837" y="217"/>
                </a:lnTo>
                <a:lnTo>
                  <a:pt x="835" y="219"/>
                </a:lnTo>
                <a:lnTo>
                  <a:pt x="835" y="221"/>
                </a:lnTo>
                <a:lnTo>
                  <a:pt x="833" y="224"/>
                </a:lnTo>
                <a:lnTo>
                  <a:pt x="830" y="231"/>
                </a:lnTo>
                <a:lnTo>
                  <a:pt x="825" y="232"/>
                </a:lnTo>
                <a:lnTo>
                  <a:pt x="823" y="236"/>
                </a:lnTo>
                <a:lnTo>
                  <a:pt x="817" y="241"/>
                </a:lnTo>
                <a:lnTo>
                  <a:pt x="813" y="244"/>
                </a:lnTo>
                <a:lnTo>
                  <a:pt x="809" y="246"/>
                </a:lnTo>
                <a:lnTo>
                  <a:pt x="804" y="249"/>
                </a:lnTo>
                <a:lnTo>
                  <a:pt x="802" y="251"/>
                </a:lnTo>
                <a:lnTo>
                  <a:pt x="799" y="251"/>
                </a:lnTo>
                <a:lnTo>
                  <a:pt x="799" y="256"/>
                </a:lnTo>
                <a:lnTo>
                  <a:pt x="799" y="259"/>
                </a:lnTo>
                <a:lnTo>
                  <a:pt x="797" y="264"/>
                </a:lnTo>
                <a:lnTo>
                  <a:pt x="799" y="266"/>
                </a:lnTo>
                <a:lnTo>
                  <a:pt x="799" y="264"/>
                </a:lnTo>
                <a:lnTo>
                  <a:pt x="800" y="261"/>
                </a:lnTo>
                <a:lnTo>
                  <a:pt x="805" y="256"/>
                </a:lnTo>
                <a:lnTo>
                  <a:pt x="809" y="251"/>
                </a:lnTo>
                <a:lnTo>
                  <a:pt x="812" y="247"/>
                </a:lnTo>
                <a:lnTo>
                  <a:pt x="813" y="247"/>
                </a:lnTo>
                <a:lnTo>
                  <a:pt x="815" y="249"/>
                </a:lnTo>
                <a:lnTo>
                  <a:pt x="818" y="246"/>
                </a:lnTo>
                <a:lnTo>
                  <a:pt x="828" y="239"/>
                </a:lnTo>
                <a:lnTo>
                  <a:pt x="830" y="239"/>
                </a:lnTo>
                <a:lnTo>
                  <a:pt x="832" y="236"/>
                </a:lnTo>
                <a:lnTo>
                  <a:pt x="838" y="229"/>
                </a:lnTo>
                <a:lnTo>
                  <a:pt x="845" y="224"/>
                </a:lnTo>
                <a:lnTo>
                  <a:pt x="848" y="222"/>
                </a:lnTo>
                <a:lnTo>
                  <a:pt x="850" y="224"/>
                </a:lnTo>
                <a:lnTo>
                  <a:pt x="855" y="224"/>
                </a:lnTo>
                <a:lnTo>
                  <a:pt x="858" y="221"/>
                </a:lnTo>
                <a:lnTo>
                  <a:pt x="858" y="219"/>
                </a:lnTo>
                <a:lnTo>
                  <a:pt x="863" y="219"/>
                </a:lnTo>
                <a:lnTo>
                  <a:pt x="870" y="219"/>
                </a:lnTo>
                <a:lnTo>
                  <a:pt x="877" y="216"/>
                </a:lnTo>
                <a:lnTo>
                  <a:pt x="882" y="212"/>
                </a:lnTo>
                <a:lnTo>
                  <a:pt x="885" y="212"/>
                </a:lnTo>
                <a:lnTo>
                  <a:pt x="888" y="209"/>
                </a:lnTo>
                <a:lnTo>
                  <a:pt x="892" y="207"/>
                </a:lnTo>
                <a:lnTo>
                  <a:pt x="895" y="206"/>
                </a:lnTo>
                <a:lnTo>
                  <a:pt x="898" y="202"/>
                </a:lnTo>
                <a:lnTo>
                  <a:pt x="905" y="197"/>
                </a:lnTo>
                <a:lnTo>
                  <a:pt x="907" y="192"/>
                </a:lnTo>
                <a:lnTo>
                  <a:pt x="907" y="191"/>
                </a:lnTo>
                <a:lnTo>
                  <a:pt x="908" y="187"/>
                </a:lnTo>
                <a:lnTo>
                  <a:pt x="910" y="186"/>
                </a:lnTo>
                <a:lnTo>
                  <a:pt x="913" y="184"/>
                </a:lnTo>
                <a:lnTo>
                  <a:pt x="913" y="186"/>
                </a:lnTo>
                <a:lnTo>
                  <a:pt x="915" y="189"/>
                </a:lnTo>
                <a:lnTo>
                  <a:pt x="915" y="192"/>
                </a:lnTo>
                <a:lnTo>
                  <a:pt x="913" y="196"/>
                </a:lnTo>
                <a:lnTo>
                  <a:pt x="915" y="197"/>
                </a:lnTo>
                <a:lnTo>
                  <a:pt x="916" y="202"/>
                </a:lnTo>
                <a:lnTo>
                  <a:pt x="915" y="204"/>
                </a:lnTo>
                <a:lnTo>
                  <a:pt x="915" y="207"/>
                </a:lnTo>
                <a:lnTo>
                  <a:pt x="916" y="206"/>
                </a:lnTo>
                <a:lnTo>
                  <a:pt x="918" y="202"/>
                </a:lnTo>
                <a:lnTo>
                  <a:pt x="920" y="199"/>
                </a:lnTo>
                <a:lnTo>
                  <a:pt x="920" y="197"/>
                </a:lnTo>
                <a:lnTo>
                  <a:pt x="920" y="194"/>
                </a:lnTo>
                <a:lnTo>
                  <a:pt x="921" y="192"/>
                </a:lnTo>
                <a:lnTo>
                  <a:pt x="923" y="192"/>
                </a:lnTo>
                <a:lnTo>
                  <a:pt x="923" y="196"/>
                </a:lnTo>
                <a:lnTo>
                  <a:pt x="926" y="197"/>
                </a:lnTo>
                <a:lnTo>
                  <a:pt x="930" y="197"/>
                </a:lnTo>
                <a:lnTo>
                  <a:pt x="935" y="196"/>
                </a:lnTo>
                <a:lnTo>
                  <a:pt x="936" y="194"/>
                </a:lnTo>
                <a:lnTo>
                  <a:pt x="935" y="192"/>
                </a:lnTo>
                <a:lnTo>
                  <a:pt x="935" y="189"/>
                </a:lnTo>
                <a:lnTo>
                  <a:pt x="936" y="189"/>
                </a:lnTo>
                <a:lnTo>
                  <a:pt x="940" y="187"/>
                </a:lnTo>
                <a:lnTo>
                  <a:pt x="940" y="182"/>
                </a:lnTo>
                <a:lnTo>
                  <a:pt x="938" y="179"/>
                </a:lnTo>
                <a:lnTo>
                  <a:pt x="940" y="178"/>
                </a:lnTo>
                <a:lnTo>
                  <a:pt x="943" y="176"/>
                </a:lnTo>
                <a:lnTo>
                  <a:pt x="945" y="178"/>
                </a:lnTo>
                <a:lnTo>
                  <a:pt x="948" y="179"/>
                </a:lnTo>
                <a:lnTo>
                  <a:pt x="953" y="178"/>
                </a:lnTo>
                <a:lnTo>
                  <a:pt x="955" y="176"/>
                </a:lnTo>
                <a:lnTo>
                  <a:pt x="961" y="174"/>
                </a:lnTo>
                <a:lnTo>
                  <a:pt x="968" y="174"/>
                </a:lnTo>
                <a:lnTo>
                  <a:pt x="970" y="173"/>
                </a:lnTo>
                <a:lnTo>
                  <a:pt x="976" y="174"/>
                </a:lnTo>
                <a:lnTo>
                  <a:pt x="983" y="178"/>
                </a:lnTo>
                <a:lnTo>
                  <a:pt x="990" y="179"/>
                </a:lnTo>
                <a:lnTo>
                  <a:pt x="995" y="179"/>
                </a:lnTo>
                <a:lnTo>
                  <a:pt x="998" y="181"/>
                </a:lnTo>
                <a:lnTo>
                  <a:pt x="1001" y="184"/>
                </a:lnTo>
                <a:lnTo>
                  <a:pt x="1003" y="184"/>
                </a:lnTo>
                <a:lnTo>
                  <a:pt x="1008" y="186"/>
                </a:lnTo>
                <a:lnTo>
                  <a:pt x="1009" y="189"/>
                </a:lnTo>
                <a:lnTo>
                  <a:pt x="1011" y="192"/>
                </a:lnTo>
                <a:lnTo>
                  <a:pt x="1018" y="197"/>
                </a:lnTo>
                <a:lnTo>
                  <a:pt x="1019" y="199"/>
                </a:lnTo>
                <a:lnTo>
                  <a:pt x="1023" y="202"/>
                </a:lnTo>
                <a:lnTo>
                  <a:pt x="1024" y="209"/>
                </a:lnTo>
                <a:lnTo>
                  <a:pt x="1024" y="214"/>
                </a:lnTo>
                <a:lnTo>
                  <a:pt x="1021" y="216"/>
                </a:lnTo>
                <a:lnTo>
                  <a:pt x="1018" y="217"/>
                </a:lnTo>
                <a:lnTo>
                  <a:pt x="1013" y="221"/>
                </a:lnTo>
                <a:lnTo>
                  <a:pt x="1013" y="222"/>
                </a:lnTo>
                <a:lnTo>
                  <a:pt x="1009" y="224"/>
                </a:lnTo>
                <a:lnTo>
                  <a:pt x="1005" y="226"/>
                </a:lnTo>
                <a:lnTo>
                  <a:pt x="1000" y="232"/>
                </a:lnTo>
                <a:lnTo>
                  <a:pt x="998" y="236"/>
                </a:lnTo>
                <a:lnTo>
                  <a:pt x="996" y="236"/>
                </a:lnTo>
                <a:lnTo>
                  <a:pt x="993" y="236"/>
                </a:lnTo>
                <a:lnTo>
                  <a:pt x="986" y="232"/>
                </a:lnTo>
                <a:lnTo>
                  <a:pt x="983" y="232"/>
                </a:lnTo>
                <a:lnTo>
                  <a:pt x="980" y="234"/>
                </a:lnTo>
                <a:lnTo>
                  <a:pt x="978" y="237"/>
                </a:lnTo>
                <a:lnTo>
                  <a:pt x="978" y="239"/>
                </a:lnTo>
                <a:lnTo>
                  <a:pt x="980" y="241"/>
                </a:lnTo>
                <a:lnTo>
                  <a:pt x="980" y="242"/>
                </a:lnTo>
                <a:lnTo>
                  <a:pt x="981" y="246"/>
                </a:lnTo>
                <a:lnTo>
                  <a:pt x="983" y="247"/>
                </a:lnTo>
                <a:lnTo>
                  <a:pt x="983" y="251"/>
                </a:lnTo>
                <a:lnTo>
                  <a:pt x="981" y="252"/>
                </a:lnTo>
                <a:lnTo>
                  <a:pt x="978" y="252"/>
                </a:lnTo>
                <a:lnTo>
                  <a:pt x="976" y="252"/>
                </a:lnTo>
                <a:lnTo>
                  <a:pt x="968" y="256"/>
                </a:lnTo>
                <a:lnTo>
                  <a:pt x="965" y="259"/>
                </a:lnTo>
                <a:lnTo>
                  <a:pt x="960" y="259"/>
                </a:lnTo>
                <a:lnTo>
                  <a:pt x="956" y="259"/>
                </a:lnTo>
                <a:lnTo>
                  <a:pt x="953" y="257"/>
                </a:lnTo>
                <a:lnTo>
                  <a:pt x="950" y="256"/>
                </a:lnTo>
                <a:lnTo>
                  <a:pt x="946" y="256"/>
                </a:lnTo>
                <a:lnTo>
                  <a:pt x="945" y="256"/>
                </a:lnTo>
                <a:lnTo>
                  <a:pt x="941" y="254"/>
                </a:lnTo>
                <a:lnTo>
                  <a:pt x="941" y="254"/>
                </a:lnTo>
                <a:lnTo>
                  <a:pt x="938" y="254"/>
                </a:lnTo>
                <a:lnTo>
                  <a:pt x="936" y="254"/>
                </a:lnTo>
                <a:lnTo>
                  <a:pt x="936" y="256"/>
                </a:lnTo>
                <a:lnTo>
                  <a:pt x="935" y="256"/>
                </a:lnTo>
                <a:lnTo>
                  <a:pt x="931" y="256"/>
                </a:lnTo>
                <a:lnTo>
                  <a:pt x="930" y="256"/>
                </a:lnTo>
                <a:lnTo>
                  <a:pt x="928" y="259"/>
                </a:lnTo>
                <a:lnTo>
                  <a:pt x="925" y="259"/>
                </a:lnTo>
                <a:lnTo>
                  <a:pt x="923" y="257"/>
                </a:lnTo>
                <a:lnTo>
                  <a:pt x="920" y="259"/>
                </a:lnTo>
                <a:lnTo>
                  <a:pt x="918" y="261"/>
                </a:lnTo>
                <a:lnTo>
                  <a:pt x="913" y="259"/>
                </a:lnTo>
                <a:lnTo>
                  <a:pt x="910" y="259"/>
                </a:lnTo>
                <a:lnTo>
                  <a:pt x="905" y="259"/>
                </a:lnTo>
                <a:lnTo>
                  <a:pt x="902" y="262"/>
                </a:lnTo>
                <a:lnTo>
                  <a:pt x="897" y="261"/>
                </a:lnTo>
                <a:lnTo>
                  <a:pt x="893" y="261"/>
                </a:lnTo>
                <a:lnTo>
                  <a:pt x="897" y="262"/>
                </a:lnTo>
                <a:lnTo>
                  <a:pt x="900" y="262"/>
                </a:lnTo>
                <a:lnTo>
                  <a:pt x="910" y="262"/>
                </a:lnTo>
                <a:lnTo>
                  <a:pt x="913" y="261"/>
                </a:lnTo>
                <a:lnTo>
                  <a:pt x="916" y="261"/>
                </a:lnTo>
                <a:lnTo>
                  <a:pt x="920" y="264"/>
                </a:lnTo>
                <a:lnTo>
                  <a:pt x="925" y="264"/>
                </a:lnTo>
                <a:lnTo>
                  <a:pt x="935" y="264"/>
                </a:lnTo>
                <a:lnTo>
                  <a:pt x="938" y="267"/>
                </a:lnTo>
                <a:lnTo>
                  <a:pt x="941" y="267"/>
                </a:lnTo>
                <a:lnTo>
                  <a:pt x="943" y="264"/>
                </a:lnTo>
                <a:lnTo>
                  <a:pt x="946" y="264"/>
                </a:lnTo>
                <a:lnTo>
                  <a:pt x="950" y="264"/>
                </a:lnTo>
                <a:lnTo>
                  <a:pt x="951" y="267"/>
                </a:lnTo>
                <a:lnTo>
                  <a:pt x="956" y="269"/>
                </a:lnTo>
                <a:lnTo>
                  <a:pt x="958" y="271"/>
                </a:lnTo>
                <a:lnTo>
                  <a:pt x="958" y="274"/>
                </a:lnTo>
                <a:lnTo>
                  <a:pt x="955" y="277"/>
                </a:lnTo>
                <a:lnTo>
                  <a:pt x="951" y="277"/>
                </a:lnTo>
                <a:lnTo>
                  <a:pt x="950" y="277"/>
                </a:lnTo>
                <a:lnTo>
                  <a:pt x="950" y="280"/>
                </a:lnTo>
                <a:lnTo>
                  <a:pt x="950" y="284"/>
                </a:lnTo>
                <a:lnTo>
                  <a:pt x="946" y="285"/>
                </a:lnTo>
                <a:lnTo>
                  <a:pt x="936" y="287"/>
                </a:lnTo>
                <a:lnTo>
                  <a:pt x="933" y="287"/>
                </a:lnTo>
                <a:lnTo>
                  <a:pt x="928" y="287"/>
                </a:lnTo>
                <a:lnTo>
                  <a:pt x="920" y="287"/>
                </a:lnTo>
                <a:lnTo>
                  <a:pt x="916" y="285"/>
                </a:lnTo>
                <a:lnTo>
                  <a:pt x="908" y="279"/>
                </a:lnTo>
                <a:lnTo>
                  <a:pt x="902" y="277"/>
                </a:lnTo>
                <a:lnTo>
                  <a:pt x="898" y="277"/>
                </a:lnTo>
                <a:lnTo>
                  <a:pt x="893" y="280"/>
                </a:lnTo>
                <a:lnTo>
                  <a:pt x="892" y="285"/>
                </a:lnTo>
                <a:lnTo>
                  <a:pt x="887" y="289"/>
                </a:lnTo>
                <a:lnTo>
                  <a:pt x="883" y="290"/>
                </a:lnTo>
                <a:lnTo>
                  <a:pt x="882" y="292"/>
                </a:lnTo>
                <a:lnTo>
                  <a:pt x="883" y="292"/>
                </a:lnTo>
                <a:lnTo>
                  <a:pt x="887" y="292"/>
                </a:lnTo>
                <a:lnTo>
                  <a:pt x="888" y="295"/>
                </a:lnTo>
                <a:lnTo>
                  <a:pt x="888" y="299"/>
                </a:lnTo>
                <a:lnTo>
                  <a:pt x="887" y="300"/>
                </a:lnTo>
                <a:lnTo>
                  <a:pt x="883" y="300"/>
                </a:lnTo>
                <a:lnTo>
                  <a:pt x="883" y="302"/>
                </a:lnTo>
                <a:lnTo>
                  <a:pt x="885" y="304"/>
                </a:lnTo>
                <a:lnTo>
                  <a:pt x="888" y="305"/>
                </a:lnTo>
                <a:lnTo>
                  <a:pt x="892" y="305"/>
                </a:lnTo>
                <a:lnTo>
                  <a:pt x="893" y="304"/>
                </a:lnTo>
                <a:lnTo>
                  <a:pt x="898" y="300"/>
                </a:lnTo>
                <a:lnTo>
                  <a:pt x="902" y="297"/>
                </a:lnTo>
                <a:lnTo>
                  <a:pt x="907" y="295"/>
                </a:lnTo>
                <a:lnTo>
                  <a:pt x="913" y="294"/>
                </a:lnTo>
                <a:lnTo>
                  <a:pt x="920" y="290"/>
                </a:lnTo>
                <a:lnTo>
                  <a:pt x="923" y="290"/>
                </a:lnTo>
                <a:lnTo>
                  <a:pt x="925" y="292"/>
                </a:lnTo>
                <a:lnTo>
                  <a:pt x="926" y="294"/>
                </a:lnTo>
                <a:lnTo>
                  <a:pt x="931" y="295"/>
                </a:lnTo>
                <a:lnTo>
                  <a:pt x="935" y="297"/>
                </a:lnTo>
                <a:lnTo>
                  <a:pt x="935" y="299"/>
                </a:lnTo>
                <a:lnTo>
                  <a:pt x="933" y="300"/>
                </a:lnTo>
                <a:lnTo>
                  <a:pt x="928" y="304"/>
                </a:lnTo>
                <a:lnTo>
                  <a:pt x="926" y="310"/>
                </a:lnTo>
                <a:lnTo>
                  <a:pt x="923" y="314"/>
                </a:lnTo>
                <a:lnTo>
                  <a:pt x="921" y="317"/>
                </a:lnTo>
                <a:lnTo>
                  <a:pt x="915" y="322"/>
                </a:lnTo>
                <a:lnTo>
                  <a:pt x="910" y="327"/>
                </a:lnTo>
                <a:lnTo>
                  <a:pt x="903" y="337"/>
                </a:lnTo>
                <a:lnTo>
                  <a:pt x="900" y="342"/>
                </a:lnTo>
                <a:lnTo>
                  <a:pt x="897" y="344"/>
                </a:lnTo>
                <a:lnTo>
                  <a:pt x="897" y="350"/>
                </a:lnTo>
                <a:lnTo>
                  <a:pt x="895" y="355"/>
                </a:lnTo>
                <a:lnTo>
                  <a:pt x="895" y="357"/>
                </a:lnTo>
                <a:lnTo>
                  <a:pt x="892" y="360"/>
                </a:lnTo>
                <a:lnTo>
                  <a:pt x="892" y="367"/>
                </a:lnTo>
                <a:lnTo>
                  <a:pt x="888" y="372"/>
                </a:lnTo>
                <a:lnTo>
                  <a:pt x="887" y="380"/>
                </a:lnTo>
                <a:lnTo>
                  <a:pt x="888" y="383"/>
                </a:lnTo>
                <a:lnTo>
                  <a:pt x="890" y="387"/>
                </a:lnTo>
                <a:lnTo>
                  <a:pt x="888" y="393"/>
                </a:lnTo>
                <a:lnTo>
                  <a:pt x="885" y="395"/>
                </a:lnTo>
                <a:lnTo>
                  <a:pt x="882" y="398"/>
                </a:lnTo>
                <a:lnTo>
                  <a:pt x="883" y="403"/>
                </a:lnTo>
                <a:lnTo>
                  <a:pt x="882" y="405"/>
                </a:lnTo>
                <a:lnTo>
                  <a:pt x="880" y="408"/>
                </a:lnTo>
                <a:lnTo>
                  <a:pt x="878" y="413"/>
                </a:lnTo>
                <a:lnTo>
                  <a:pt x="877" y="418"/>
                </a:lnTo>
                <a:lnTo>
                  <a:pt x="873" y="422"/>
                </a:lnTo>
                <a:lnTo>
                  <a:pt x="870" y="422"/>
                </a:lnTo>
                <a:lnTo>
                  <a:pt x="868" y="418"/>
                </a:lnTo>
                <a:lnTo>
                  <a:pt x="868" y="417"/>
                </a:lnTo>
                <a:lnTo>
                  <a:pt x="867" y="415"/>
                </a:lnTo>
                <a:lnTo>
                  <a:pt x="865" y="413"/>
                </a:lnTo>
                <a:lnTo>
                  <a:pt x="868" y="412"/>
                </a:lnTo>
                <a:lnTo>
                  <a:pt x="867" y="410"/>
                </a:lnTo>
                <a:lnTo>
                  <a:pt x="863" y="408"/>
                </a:lnTo>
                <a:lnTo>
                  <a:pt x="860" y="410"/>
                </a:lnTo>
                <a:lnTo>
                  <a:pt x="858" y="410"/>
                </a:lnTo>
                <a:lnTo>
                  <a:pt x="857" y="412"/>
                </a:lnTo>
                <a:lnTo>
                  <a:pt x="857" y="413"/>
                </a:lnTo>
                <a:lnTo>
                  <a:pt x="858" y="415"/>
                </a:lnTo>
                <a:lnTo>
                  <a:pt x="858" y="417"/>
                </a:lnTo>
                <a:lnTo>
                  <a:pt x="855" y="418"/>
                </a:lnTo>
                <a:lnTo>
                  <a:pt x="855" y="422"/>
                </a:lnTo>
                <a:lnTo>
                  <a:pt x="858" y="423"/>
                </a:lnTo>
                <a:lnTo>
                  <a:pt x="862" y="425"/>
                </a:lnTo>
                <a:lnTo>
                  <a:pt x="865" y="428"/>
                </a:lnTo>
                <a:lnTo>
                  <a:pt x="867" y="430"/>
                </a:lnTo>
                <a:lnTo>
                  <a:pt x="868" y="435"/>
                </a:lnTo>
                <a:lnTo>
                  <a:pt x="872" y="437"/>
                </a:lnTo>
                <a:lnTo>
                  <a:pt x="877" y="438"/>
                </a:lnTo>
                <a:lnTo>
                  <a:pt x="882" y="442"/>
                </a:lnTo>
                <a:lnTo>
                  <a:pt x="883" y="448"/>
                </a:lnTo>
                <a:lnTo>
                  <a:pt x="882" y="450"/>
                </a:lnTo>
                <a:lnTo>
                  <a:pt x="878" y="450"/>
                </a:lnTo>
                <a:lnTo>
                  <a:pt x="875" y="448"/>
                </a:lnTo>
                <a:lnTo>
                  <a:pt x="870" y="443"/>
                </a:lnTo>
                <a:lnTo>
                  <a:pt x="870" y="442"/>
                </a:lnTo>
                <a:lnTo>
                  <a:pt x="867" y="440"/>
                </a:lnTo>
                <a:lnTo>
                  <a:pt x="865" y="440"/>
                </a:lnTo>
                <a:lnTo>
                  <a:pt x="863" y="440"/>
                </a:lnTo>
                <a:lnTo>
                  <a:pt x="863" y="442"/>
                </a:lnTo>
                <a:lnTo>
                  <a:pt x="863" y="445"/>
                </a:lnTo>
                <a:lnTo>
                  <a:pt x="867" y="448"/>
                </a:lnTo>
                <a:lnTo>
                  <a:pt x="867" y="450"/>
                </a:lnTo>
                <a:lnTo>
                  <a:pt x="863" y="450"/>
                </a:lnTo>
                <a:lnTo>
                  <a:pt x="862" y="448"/>
                </a:lnTo>
                <a:lnTo>
                  <a:pt x="860" y="450"/>
                </a:lnTo>
                <a:lnTo>
                  <a:pt x="862" y="452"/>
                </a:lnTo>
                <a:lnTo>
                  <a:pt x="865" y="453"/>
                </a:lnTo>
                <a:lnTo>
                  <a:pt x="865" y="455"/>
                </a:lnTo>
                <a:lnTo>
                  <a:pt x="863" y="457"/>
                </a:lnTo>
                <a:lnTo>
                  <a:pt x="865" y="458"/>
                </a:lnTo>
                <a:lnTo>
                  <a:pt x="867" y="457"/>
                </a:lnTo>
                <a:lnTo>
                  <a:pt x="872" y="458"/>
                </a:lnTo>
                <a:lnTo>
                  <a:pt x="873" y="460"/>
                </a:lnTo>
                <a:lnTo>
                  <a:pt x="873" y="463"/>
                </a:lnTo>
                <a:lnTo>
                  <a:pt x="873" y="465"/>
                </a:lnTo>
                <a:lnTo>
                  <a:pt x="875" y="467"/>
                </a:lnTo>
                <a:lnTo>
                  <a:pt x="877" y="465"/>
                </a:lnTo>
                <a:lnTo>
                  <a:pt x="882" y="462"/>
                </a:lnTo>
                <a:lnTo>
                  <a:pt x="883" y="458"/>
                </a:lnTo>
                <a:lnTo>
                  <a:pt x="885" y="458"/>
                </a:lnTo>
                <a:lnTo>
                  <a:pt x="885" y="460"/>
                </a:lnTo>
                <a:lnTo>
                  <a:pt x="887" y="462"/>
                </a:lnTo>
                <a:lnTo>
                  <a:pt x="888" y="462"/>
                </a:lnTo>
                <a:lnTo>
                  <a:pt x="892" y="463"/>
                </a:lnTo>
                <a:lnTo>
                  <a:pt x="895" y="465"/>
                </a:lnTo>
                <a:lnTo>
                  <a:pt x="897" y="468"/>
                </a:lnTo>
                <a:lnTo>
                  <a:pt x="897" y="472"/>
                </a:lnTo>
                <a:lnTo>
                  <a:pt x="895" y="473"/>
                </a:lnTo>
                <a:lnTo>
                  <a:pt x="893" y="478"/>
                </a:lnTo>
                <a:lnTo>
                  <a:pt x="893" y="483"/>
                </a:lnTo>
                <a:lnTo>
                  <a:pt x="893" y="486"/>
                </a:lnTo>
                <a:lnTo>
                  <a:pt x="892" y="491"/>
                </a:lnTo>
                <a:lnTo>
                  <a:pt x="888" y="495"/>
                </a:lnTo>
                <a:lnTo>
                  <a:pt x="888" y="498"/>
                </a:lnTo>
                <a:lnTo>
                  <a:pt x="888" y="500"/>
                </a:lnTo>
                <a:lnTo>
                  <a:pt x="887" y="500"/>
                </a:lnTo>
                <a:lnTo>
                  <a:pt x="883" y="496"/>
                </a:lnTo>
                <a:lnTo>
                  <a:pt x="878" y="495"/>
                </a:lnTo>
                <a:lnTo>
                  <a:pt x="877" y="491"/>
                </a:lnTo>
                <a:lnTo>
                  <a:pt x="875" y="491"/>
                </a:lnTo>
                <a:lnTo>
                  <a:pt x="873" y="491"/>
                </a:lnTo>
                <a:lnTo>
                  <a:pt x="868" y="490"/>
                </a:lnTo>
                <a:lnTo>
                  <a:pt x="868" y="488"/>
                </a:lnTo>
                <a:lnTo>
                  <a:pt x="868" y="486"/>
                </a:lnTo>
                <a:lnTo>
                  <a:pt x="867" y="483"/>
                </a:lnTo>
                <a:lnTo>
                  <a:pt x="863" y="483"/>
                </a:lnTo>
                <a:lnTo>
                  <a:pt x="862" y="483"/>
                </a:lnTo>
                <a:lnTo>
                  <a:pt x="860" y="483"/>
                </a:lnTo>
                <a:lnTo>
                  <a:pt x="857" y="480"/>
                </a:lnTo>
                <a:lnTo>
                  <a:pt x="853" y="480"/>
                </a:lnTo>
                <a:lnTo>
                  <a:pt x="850" y="481"/>
                </a:lnTo>
                <a:lnTo>
                  <a:pt x="850" y="481"/>
                </a:lnTo>
                <a:lnTo>
                  <a:pt x="850" y="485"/>
                </a:lnTo>
                <a:lnTo>
                  <a:pt x="848" y="485"/>
                </a:lnTo>
                <a:lnTo>
                  <a:pt x="847" y="483"/>
                </a:lnTo>
                <a:lnTo>
                  <a:pt x="842" y="483"/>
                </a:lnTo>
                <a:lnTo>
                  <a:pt x="838" y="485"/>
                </a:lnTo>
                <a:lnTo>
                  <a:pt x="840" y="485"/>
                </a:lnTo>
                <a:lnTo>
                  <a:pt x="843" y="485"/>
                </a:lnTo>
                <a:lnTo>
                  <a:pt x="847" y="486"/>
                </a:lnTo>
                <a:lnTo>
                  <a:pt x="848" y="488"/>
                </a:lnTo>
                <a:lnTo>
                  <a:pt x="848" y="488"/>
                </a:lnTo>
                <a:lnTo>
                  <a:pt x="845" y="490"/>
                </a:lnTo>
                <a:lnTo>
                  <a:pt x="840" y="495"/>
                </a:lnTo>
                <a:lnTo>
                  <a:pt x="835" y="496"/>
                </a:lnTo>
                <a:lnTo>
                  <a:pt x="833" y="496"/>
                </a:lnTo>
                <a:lnTo>
                  <a:pt x="832" y="495"/>
                </a:lnTo>
                <a:lnTo>
                  <a:pt x="832" y="491"/>
                </a:lnTo>
                <a:lnTo>
                  <a:pt x="830" y="490"/>
                </a:lnTo>
                <a:lnTo>
                  <a:pt x="828" y="491"/>
                </a:lnTo>
                <a:lnTo>
                  <a:pt x="828" y="495"/>
                </a:lnTo>
                <a:lnTo>
                  <a:pt x="830" y="496"/>
                </a:lnTo>
                <a:lnTo>
                  <a:pt x="828" y="498"/>
                </a:lnTo>
                <a:lnTo>
                  <a:pt x="828" y="501"/>
                </a:lnTo>
                <a:lnTo>
                  <a:pt x="830" y="503"/>
                </a:lnTo>
                <a:lnTo>
                  <a:pt x="828" y="505"/>
                </a:lnTo>
                <a:lnTo>
                  <a:pt x="828" y="506"/>
                </a:lnTo>
                <a:lnTo>
                  <a:pt x="830" y="508"/>
                </a:lnTo>
                <a:lnTo>
                  <a:pt x="828" y="510"/>
                </a:lnTo>
                <a:lnTo>
                  <a:pt x="823" y="508"/>
                </a:lnTo>
                <a:lnTo>
                  <a:pt x="820" y="508"/>
                </a:lnTo>
                <a:lnTo>
                  <a:pt x="818" y="510"/>
                </a:lnTo>
                <a:lnTo>
                  <a:pt x="822" y="511"/>
                </a:lnTo>
                <a:lnTo>
                  <a:pt x="825" y="513"/>
                </a:lnTo>
                <a:lnTo>
                  <a:pt x="832" y="511"/>
                </a:lnTo>
                <a:lnTo>
                  <a:pt x="832" y="513"/>
                </a:lnTo>
                <a:lnTo>
                  <a:pt x="832" y="516"/>
                </a:lnTo>
                <a:lnTo>
                  <a:pt x="832" y="520"/>
                </a:lnTo>
                <a:lnTo>
                  <a:pt x="833" y="520"/>
                </a:lnTo>
                <a:lnTo>
                  <a:pt x="835" y="518"/>
                </a:lnTo>
                <a:lnTo>
                  <a:pt x="838" y="518"/>
                </a:lnTo>
                <a:lnTo>
                  <a:pt x="843" y="520"/>
                </a:lnTo>
                <a:lnTo>
                  <a:pt x="845" y="521"/>
                </a:lnTo>
                <a:lnTo>
                  <a:pt x="850" y="521"/>
                </a:lnTo>
                <a:lnTo>
                  <a:pt x="853" y="521"/>
                </a:lnTo>
                <a:lnTo>
                  <a:pt x="857" y="521"/>
                </a:lnTo>
                <a:lnTo>
                  <a:pt x="858" y="520"/>
                </a:lnTo>
                <a:lnTo>
                  <a:pt x="860" y="520"/>
                </a:lnTo>
                <a:lnTo>
                  <a:pt x="860" y="523"/>
                </a:lnTo>
                <a:lnTo>
                  <a:pt x="860" y="526"/>
                </a:lnTo>
                <a:lnTo>
                  <a:pt x="862" y="530"/>
                </a:lnTo>
                <a:lnTo>
                  <a:pt x="860" y="530"/>
                </a:lnTo>
                <a:lnTo>
                  <a:pt x="858" y="531"/>
                </a:lnTo>
                <a:lnTo>
                  <a:pt x="855" y="530"/>
                </a:lnTo>
                <a:lnTo>
                  <a:pt x="853" y="530"/>
                </a:lnTo>
                <a:lnTo>
                  <a:pt x="850" y="531"/>
                </a:lnTo>
                <a:lnTo>
                  <a:pt x="847" y="531"/>
                </a:lnTo>
                <a:lnTo>
                  <a:pt x="845" y="530"/>
                </a:lnTo>
                <a:lnTo>
                  <a:pt x="838" y="531"/>
                </a:lnTo>
                <a:lnTo>
                  <a:pt x="833" y="531"/>
                </a:lnTo>
                <a:lnTo>
                  <a:pt x="830" y="531"/>
                </a:lnTo>
                <a:lnTo>
                  <a:pt x="830" y="530"/>
                </a:lnTo>
                <a:lnTo>
                  <a:pt x="828" y="531"/>
                </a:lnTo>
                <a:lnTo>
                  <a:pt x="830" y="533"/>
                </a:lnTo>
                <a:lnTo>
                  <a:pt x="830" y="535"/>
                </a:lnTo>
                <a:lnTo>
                  <a:pt x="833" y="535"/>
                </a:lnTo>
                <a:lnTo>
                  <a:pt x="837" y="533"/>
                </a:lnTo>
                <a:lnTo>
                  <a:pt x="845" y="533"/>
                </a:lnTo>
                <a:lnTo>
                  <a:pt x="848" y="535"/>
                </a:lnTo>
                <a:lnTo>
                  <a:pt x="850" y="538"/>
                </a:lnTo>
                <a:lnTo>
                  <a:pt x="853" y="538"/>
                </a:lnTo>
                <a:lnTo>
                  <a:pt x="857" y="538"/>
                </a:lnTo>
                <a:lnTo>
                  <a:pt x="860" y="541"/>
                </a:lnTo>
                <a:lnTo>
                  <a:pt x="862" y="545"/>
                </a:lnTo>
                <a:lnTo>
                  <a:pt x="865" y="548"/>
                </a:lnTo>
                <a:lnTo>
                  <a:pt x="867" y="550"/>
                </a:lnTo>
                <a:lnTo>
                  <a:pt x="865" y="550"/>
                </a:lnTo>
                <a:lnTo>
                  <a:pt x="862" y="550"/>
                </a:lnTo>
                <a:lnTo>
                  <a:pt x="860" y="548"/>
                </a:lnTo>
                <a:lnTo>
                  <a:pt x="860" y="550"/>
                </a:lnTo>
                <a:lnTo>
                  <a:pt x="860" y="551"/>
                </a:lnTo>
                <a:lnTo>
                  <a:pt x="862" y="555"/>
                </a:lnTo>
                <a:lnTo>
                  <a:pt x="862" y="560"/>
                </a:lnTo>
                <a:lnTo>
                  <a:pt x="862" y="563"/>
                </a:lnTo>
                <a:lnTo>
                  <a:pt x="862" y="566"/>
                </a:lnTo>
                <a:lnTo>
                  <a:pt x="862" y="568"/>
                </a:lnTo>
                <a:lnTo>
                  <a:pt x="860" y="571"/>
                </a:lnTo>
                <a:lnTo>
                  <a:pt x="858" y="578"/>
                </a:lnTo>
                <a:lnTo>
                  <a:pt x="855" y="581"/>
                </a:lnTo>
                <a:lnTo>
                  <a:pt x="852" y="581"/>
                </a:lnTo>
                <a:lnTo>
                  <a:pt x="850" y="579"/>
                </a:lnTo>
                <a:lnTo>
                  <a:pt x="848" y="576"/>
                </a:lnTo>
                <a:lnTo>
                  <a:pt x="852" y="573"/>
                </a:lnTo>
                <a:lnTo>
                  <a:pt x="850" y="571"/>
                </a:lnTo>
                <a:lnTo>
                  <a:pt x="847" y="571"/>
                </a:lnTo>
                <a:lnTo>
                  <a:pt x="845" y="571"/>
                </a:lnTo>
                <a:lnTo>
                  <a:pt x="843" y="571"/>
                </a:lnTo>
                <a:lnTo>
                  <a:pt x="837" y="565"/>
                </a:lnTo>
                <a:lnTo>
                  <a:pt x="833" y="561"/>
                </a:lnTo>
                <a:lnTo>
                  <a:pt x="828" y="560"/>
                </a:lnTo>
                <a:lnTo>
                  <a:pt x="828" y="556"/>
                </a:lnTo>
                <a:lnTo>
                  <a:pt x="827" y="553"/>
                </a:lnTo>
                <a:lnTo>
                  <a:pt x="822" y="548"/>
                </a:lnTo>
                <a:lnTo>
                  <a:pt x="818" y="546"/>
                </a:lnTo>
                <a:lnTo>
                  <a:pt x="818" y="546"/>
                </a:lnTo>
                <a:lnTo>
                  <a:pt x="818" y="548"/>
                </a:lnTo>
                <a:lnTo>
                  <a:pt x="818" y="550"/>
                </a:lnTo>
                <a:lnTo>
                  <a:pt x="823" y="553"/>
                </a:lnTo>
                <a:lnTo>
                  <a:pt x="823" y="556"/>
                </a:lnTo>
                <a:lnTo>
                  <a:pt x="822" y="558"/>
                </a:lnTo>
                <a:lnTo>
                  <a:pt x="817" y="556"/>
                </a:lnTo>
                <a:lnTo>
                  <a:pt x="813" y="555"/>
                </a:lnTo>
                <a:lnTo>
                  <a:pt x="812" y="551"/>
                </a:lnTo>
                <a:lnTo>
                  <a:pt x="810" y="548"/>
                </a:lnTo>
                <a:lnTo>
                  <a:pt x="809" y="551"/>
                </a:lnTo>
                <a:lnTo>
                  <a:pt x="810" y="553"/>
                </a:lnTo>
                <a:lnTo>
                  <a:pt x="813" y="558"/>
                </a:lnTo>
                <a:lnTo>
                  <a:pt x="820" y="560"/>
                </a:lnTo>
                <a:lnTo>
                  <a:pt x="827" y="561"/>
                </a:lnTo>
                <a:lnTo>
                  <a:pt x="833" y="565"/>
                </a:lnTo>
                <a:lnTo>
                  <a:pt x="842" y="573"/>
                </a:lnTo>
                <a:lnTo>
                  <a:pt x="843" y="576"/>
                </a:lnTo>
                <a:lnTo>
                  <a:pt x="842" y="578"/>
                </a:lnTo>
                <a:lnTo>
                  <a:pt x="838" y="578"/>
                </a:lnTo>
                <a:lnTo>
                  <a:pt x="837" y="576"/>
                </a:lnTo>
                <a:lnTo>
                  <a:pt x="832" y="576"/>
                </a:lnTo>
                <a:lnTo>
                  <a:pt x="830" y="578"/>
                </a:lnTo>
                <a:lnTo>
                  <a:pt x="825" y="581"/>
                </a:lnTo>
                <a:lnTo>
                  <a:pt x="822" y="581"/>
                </a:lnTo>
                <a:lnTo>
                  <a:pt x="818" y="579"/>
                </a:lnTo>
                <a:lnTo>
                  <a:pt x="817" y="576"/>
                </a:lnTo>
                <a:lnTo>
                  <a:pt x="818" y="576"/>
                </a:lnTo>
                <a:lnTo>
                  <a:pt x="817" y="574"/>
                </a:lnTo>
                <a:lnTo>
                  <a:pt x="813" y="571"/>
                </a:lnTo>
                <a:lnTo>
                  <a:pt x="813" y="574"/>
                </a:lnTo>
                <a:lnTo>
                  <a:pt x="815" y="576"/>
                </a:lnTo>
                <a:lnTo>
                  <a:pt x="817" y="581"/>
                </a:lnTo>
                <a:lnTo>
                  <a:pt x="818" y="583"/>
                </a:lnTo>
                <a:lnTo>
                  <a:pt x="822" y="584"/>
                </a:lnTo>
                <a:lnTo>
                  <a:pt x="827" y="583"/>
                </a:lnTo>
                <a:lnTo>
                  <a:pt x="830" y="579"/>
                </a:lnTo>
                <a:lnTo>
                  <a:pt x="833" y="578"/>
                </a:lnTo>
                <a:lnTo>
                  <a:pt x="838" y="581"/>
                </a:lnTo>
                <a:lnTo>
                  <a:pt x="838" y="584"/>
                </a:lnTo>
                <a:lnTo>
                  <a:pt x="838" y="584"/>
                </a:lnTo>
                <a:lnTo>
                  <a:pt x="837" y="593"/>
                </a:lnTo>
                <a:lnTo>
                  <a:pt x="835" y="594"/>
                </a:lnTo>
                <a:lnTo>
                  <a:pt x="832" y="594"/>
                </a:lnTo>
                <a:lnTo>
                  <a:pt x="833" y="596"/>
                </a:lnTo>
                <a:lnTo>
                  <a:pt x="835" y="598"/>
                </a:lnTo>
                <a:lnTo>
                  <a:pt x="837" y="598"/>
                </a:lnTo>
                <a:lnTo>
                  <a:pt x="842" y="598"/>
                </a:lnTo>
                <a:lnTo>
                  <a:pt x="847" y="603"/>
                </a:lnTo>
                <a:lnTo>
                  <a:pt x="852" y="604"/>
                </a:lnTo>
                <a:lnTo>
                  <a:pt x="853" y="603"/>
                </a:lnTo>
                <a:lnTo>
                  <a:pt x="857" y="601"/>
                </a:lnTo>
                <a:lnTo>
                  <a:pt x="860" y="601"/>
                </a:lnTo>
                <a:lnTo>
                  <a:pt x="860" y="603"/>
                </a:lnTo>
                <a:lnTo>
                  <a:pt x="858" y="606"/>
                </a:lnTo>
                <a:lnTo>
                  <a:pt x="860" y="609"/>
                </a:lnTo>
                <a:lnTo>
                  <a:pt x="862" y="613"/>
                </a:lnTo>
                <a:lnTo>
                  <a:pt x="860" y="616"/>
                </a:lnTo>
                <a:lnTo>
                  <a:pt x="855" y="621"/>
                </a:lnTo>
                <a:lnTo>
                  <a:pt x="850" y="624"/>
                </a:lnTo>
                <a:lnTo>
                  <a:pt x="848" y="623"/>
                </a:lnTo>
                <a:lnTo>
                  <a:pt x="847" y="621"/>
                </a:lnTo>
                <a:lnTo>
                  <a:pt x="845" y="619"/>
                </a:lnTo>
                <a:lnTo>
                  <a:pt x="843" y="616"/>
                </a:lnTo>
                <a:lnTo>
                  <a:pt x="843" y="613"/>
                </a:lnTo>
                <a:lnTo>
                  <a:pt x="838" y="609"/>
                </a:lnTo>
                <a:lnTo>
                  <a:pt x="833" y="608"/>
                </a:lnTo>
                <a:lnTo>
                  <a:pt x="830" y="606"/>
                </a:lnTo>
                <a:lnTo>
                  <a:pt x="827" y="606"/>
                </a:lnTo>
                <a:lnTo>
                  <a:pt x="823" y="608"/>
                </a:lnTo>
                <a:lnTo>
                  <a:pt x="820" y="608"/>
                </a:lnTo>
                <a:lnTo>
                  <a:pt x="818" y="606"/>
                </a:lnTo>
                <a:lnTo>
                  <a:pt x="817" y="603"/>
                </a:lnTo>
                <a:lnTo>
                  <a:pt x="815" y="601"/>
                </a:lnTo>
                <a:lnTo>
                  <a:pt x="813" y="601"/>
                </a:lnTo>
                <a:lnTo>
                  <a:pt x="813" y="603"/>
                </a:lnTo>
                <a:lnTo>
                  <a:pt x="815" y="604"/>
                </a:lnTo>
                <a:lnTo>
                  <a:pt x="815" y="609"/>
                </a:lnTo>
                <a:lnTo>
                  <a:pt x="813" y="613"/>
                </a:lnTo>
                <a:lnTo>
                  <a:pt x="810" y="614"/>
                </a:lnTo>
                <a:lnTo>
                  <a:pt x="807" y="614"/>
                </a:lnTo>
                <a:lnTo>
                  <a:pt x="805" y="614"/>
                </a:lnTo>
                <a:lnTo>
                  <a:pt x="807" y="616"/>
                </a:lnTo>
                <a:lnTo>
                  <a:pt x="809" y="618"/>
                </a:lnTo>
                <a:lnTo>
                  <a:pt x="809" y="619"/>
                </a:lnTo>
                <a:lnTo>
                  <a:pt x="805" y="624"/>
                </a:lnTo>
                <a:lnTo>
                  <a:pt x="804" y="626"/>
                </a:lnTo>
                <a:lnTo>
                  <a:pt x="804" y="628"/>
                </a:lnTo>
                <a:lnTo>
                  <a:pt x="804" y="629"/>
                </a:lnTo>
                <a:lnTo>
                  <a:pt x="807" y="629"/>
                </a:lnTo>
                <a:lnTo>
                  <a:pt x="809" y="634"/>
                </a:lnTo>
                <a:lnTo>
                  <a:pt x="810" y="636"/>
                </a:lnTo>
                <a:lnTo>
                  <a:pt x="812" y="639"/>
                </a:lnTo>
                <a:lnTo>
                  <a:pt x="810" y="644"/>
                </a:lnTo>
                <a:lnTo>
                  <a:pt x="810" y="646"/>
                </a:lnTo>
                <a:lnTo>
                  <a:pt x="812" y="643"/>
                </a:lnTo>
                <a:lnTo>
                  <a:pt x="813" y="641"/>
                </a:lnTo>
                <a:lnTo>
                  <a:pt x="813" y="638"/>
                </a:lnTo>
                <a:lnTo>
                  <a:pt x="812" y="636"/>
                </a:lnTo>
                <a:lnTo>
                  <a:pt x="812" y="633"/>
                </a:lnTo>
                <a:lnTo>
                  <a:pt x="813" y="629"/>
                </a:lnTo>
                <a:lnTo>
                  <a:pt x="815" y="629"/>
                </a:lnTo>
                <a:lnTo>
                  <a:pt x="817" y="633"/>
                </a:lnTo>
                <a:lnTo>
                  <a:pt x="818" y="634"/>
                </a:lnTo>
                <a:lnTo>
                  <a:pt x="820" y="636"/>
                </a:lnTo>
                <a:lnTo>
                  <a:pt x="823" y="639"/>
                </a:lnTo>
                <a:lnTo>
                  <a:pt x="825" y="638"/>
                </a:lnTo>
                <a:lnTo>
                  <a:pt x="827" y="638"/>
                </a:lnTo>
                <a:lnTo>
                  <a:pt x="828" y="639"/>
                </a:lnTo>
                <a:lnTo>
                  <a:pt x="830" y="638"/>
                </a:lnTo>
                <a:lnTo>
                  <a:pt x="833" y="636"/>
                </a:lnTo>
                <a:lnTo>
                  <a:pt x="837" y="638"/>
                </a:lnTo>
                <a:lnTo>
                  <a:pt x="838" y="639"/>
                </a:lnTo>
                <a:lnTo>
                  <a:pt x="838" y="643"/>
                </a:lnTo>
                <a:lnTo>
                  <a:pt x="835" y="648"/>
                </a:lnTo>
                <a:lnTo>
                  <a:pt x="833" y="649"/>
                </a:lnTo>
                <a:lnTo>
                  <a:pt x="833" y="654"/>
                </a:lnTo>
                <a:lnTo>
                  <a:pt x="833" y="659"/>
                </a:lnTo>
                <a:lnTo>
                  <a:pt x="832" y="661"/>
                </a:lnTo>
                <a:lnTo>
                  <a:pt x="827" y="659"/>
                </a:lnTo>
                <a:lnTo>
                  <a:pt x="823" y="661"/>
                </a:lnTo>
                <a:lnTo>
                  <a:pt x="820" y="661"/>
                </a:lnTo>
                <a:lnTo>
                  <a:pt x="817" y="659"/>
                </a:lnTo>
                <a:lnTo>
                  <a:pt x="813" y="659"/>
                </a:lnTo>
                <a:lnTo>
                  <a:pt x="812" y="661"/>
                </a:lnTo>
                <a:lnTo>
                  <a:pt x="812" y="664"/>
                </a:lnTo>
                <a:lnTo>
                  <a:pt x="809" y="666"/>
                </a:lnTo>
                <a:lnTo>
                  <a:pt x="805" y="666"/>
                </a:lnTo>
                <a:lnTo>
                  <a:pt x="804" y="666"/>
                </a:lnTo>
                <a:lnTo>
                  <a:pt x="802" y="669"/>
                </a:lnTo>
                <a:lnTo>
                  <a:pt x="802" y="671"/>
                </a:lnTo>
                <a:lnTo>
                  <a:pt x="799" y="671"/>
                </a:lnTo>
                <a:lnTo>
                  <a:pt x="795" y="671"/>
                </a:lnTo>
                <a:lnTo>
                  <a:pt x="792" y="668"/>
                </a:lnTo>
                <a:lnTo>
                  <a:pt x="785" y="664"/>
                </a:lnTo>
                <a:lnTo>
                  <a:pt x="782" y="661"/>
                </a:lnTo>
                <a:lnTo>
                  <a:pt x="772" y="653"/>
                </a:lnTo>
                <a:lnTo>
                  <a:pt x="770" y="649"/>
                </a:lnTo>
                <a:lnTo>
                  <a:pt x="770" y="646"/>
                </a:lnTo>
                <a:lnTo>
                  <a:pt x="772" y="646"/>
                </a:lnTo>
                <a:lnTo>
                  <a:pt x="774" y="646"/>
                </a:lnTo>
                <a:lnTo>
                  <a:pt x="775" y="646"/>
                </a:lnTo>
                <a:lnTo>
                  <a:pt x="777" y="648"/>
                </a:lnTo>
                <a:lnTo>
                  <a:pt x="785" y="651"/>
                </a:lnTo>
                <a:lnTo>
                  <a:pt x="790" y="654"/>
                </a:lnTo>
                <a:lnTo>
                  <a:pt x="792" y="654"/>
                </a:lnTo>
                <a:lnTo>
                  <a:pt x="799" y="653"/>
                </a:lnTo>
                <a:lnTo>
                  <a:pt x="799" y="651"/>
                </a:lnTo>
                <a:lnTo>
                  <a:pt x="797" y="649"/>
                </a:lnTo>
                <a:lnTo>
                  <a:pt x="795" y="651"/>
                </a:lnTo>
                <a:lnTo>
                  <a:pt x="792" y="651"/>
                </a:lnTo>
                <a:lnTo>
                  <a:pt x="789" y="649"/>
                </a:lnTo>
                <a:lnTo>
                  <a:pt x="782" y="646"/>
                </a:lnTo>
                <a:lnTo>
                  <a:pt x="774" y="643"/>
                </a:lnTo>
                <a:lnTo>
                  <a:pt x="770" y="643"/>
                </a:lnTo>
                <a:lnTo>
                  <a:pt x="770" y="641"/>
                </a:lnTo>
                <a:lnTo>
                  <a:pt x="770" y="638"/>
                </a:lnTo>
                <a:lnTo>
                  <a:pt x="769" y="638"/>
                </a:lnTo>
                <a:lnTo>
                  <a:pt x="765" y="638"/>
                </a:lnTo>
                <a:lnTo>
                  <a:pt x="764" y="639"/>
                </a:lnTo>
                <a:lnTo>
                  <a:pt x="764" y="643"/>
                </a:lnTo>
                <a:lnTo>
                  <a:pt x="764" y="649"/>
                </a:lnTo>
                <a:lnTo>
                  <a:pt x="764" y="653"/>
                </a:lnTo>
                <a:lnTo>
                  <a:pt x="762" y="654"/>
                </a:lnTo>
                <a:lnTo>
                  <a:pt x="760" y="654"/>
                </a:lnTo>
                <a:lnTo>
                  <a:pt x="754" y="646"/>
                </a:lnTo>
                <a:lnTo>
                  <a:pt x="749" y="638"/>
                </a:lnTo>
                <a:lnTo>
                  <a:pt x="747" y="636"/>
                </a:lnTo>
                <a:lnTo>
                  <a:pt x="745" y="634"/>
                </a:lnTo>
                <a:lnTo>
                  <a:pt x="744" y="633"/>
                </a:lnTo>
                <a:lnTo>
                  <a:pt x="742" y="633"/>
                </a:lnTo>
                <a:lnTo>
                  <a:pt x="742" y="633"/>
                </a:lnTo>
                <a:lnTo>
                  <a:pt x="742" y="634"/>
                </a:lnTo>
                <a:lnTo>
                  <a:pt x="745" y="638"/>
                </a:lnTo>
                <a:lnTo>
                  <a:pt x="750" y="646"/>
                </a:lnTo>
                <a:lnTo>
                  <a:pt x="752" y="648"/>
                </a:lnTo>
                <a:lnTo>
                  <a:pt x="755" y="649"/>
                </a:lnTo>
                <a:lnTo>
                  <a:pt x="755" y="653"/>
                </a:lnTo>
                <a:lnTo>
                  <a:pt x="755" y="654"/>
                </a:lnTo>
                <a:lnTo>
                  <a:pt x="752" y="654"/>
                </a:lnTo>
                <a:lnTo>
                  <a:pt x="749" y="656"/>
                </a:lnTo>
                <a:lnTo>
                  <a:pt x="747" y="658"/>
                </a:lnTo>
                <a:lnTo>
                  <a:pt x="744" y="661"/>
                </a:lnTo>
                <a:lnTo>
                  <a:pt x="740" y="661"/>
                </a:lnTo>
                <a:lnTo>
                  <a:pt x="737" y="663"/>
                </a:lnTo>
                <a:lnTo>
                  <a:pt x="734" y="664"/>
                </a:lnTo>
                <a:lnTo>
                  <a:pt x="730" y="664"/>
                </a:lnTo>
                <a:lnTo>
                  <a:pt x="727" y="661"/>
                </a:lnTo>
                <a:lnTo>
                  <a:pt x="725" y="661"/>
                </a:lnTo>
                <a:lnTo>
                  <a:pt x="722" y="659"/>
                </a:lnTo>
                <a:lnTo>
                  <a:pt x="722" y="658"/>
                </a:lnTo>
                <a:lnTo>
                  <a:pt x="717" y="654"/>
                </a:lnTo>
                <a:lnTo>
                  <a:pt x="714" y="653"/>
                </a:lnTo>
                <a:lnTo>
                  <a:pt x="714" y="651"/>
                </a:lnTo>
                <a:lnTo>
                  <a:pt x="712" y="648"/>
                </a:lnTo>
                <a:lnTo>
                  <a:pt x="711" y="648"/>
                </a:lnTo>
                <a:lnTo>
                  <a:pt x="711" y="649"/>
                </a:lnTo>
                <a:lnTo>
                  <a:pt x="711" y="653"/>
                </a:lnTo>
                <a:lnTo>
                  <a:pt x="712" y="654"/>
                </a:lnTo>
                <a:lnTo>
                  <a:pt x="715" y="656"/>
                </a:lnTo>
                <a:lnTo>
                  <a:pt x="719" y="659"/>
                </a:lnTo>
                <a:lnTo>
                  <a:pt x="722" y="664"/>
                </a:lnTo>
                <a:lnTo>
                  <a:pt x="722" y="666"/>
                </a:lnTo>
                <a:lnTo>
                  <a:pt x="720" y="668"/>
                </a:lnTo>
                <a:lnTo>
                  <a:pt x="712" y="668"/>
                </a:lnTo>
                <a:lnTo>
                  <a:pt x="707" y="666"/>
                </a:lnTo>
                <a:lnTo>
                  <a:pt x="704" y="668"/>
                </a:lnTo>
                <a:lnTo>
                  <a:pt x="701" y="669"/>
                </a:lnTo>
                <a:lnTo>
                  <a:pt x="702" y="671"/>
                </a:lnTo>
                <a:lnTo>
                  <a:pt x="704" y="671"/>
                </a:lnTo>
                <a:lnTo>
                  <a:pt x="706" y="674"/>
                </a:lnTo>
                <a:lnTo>
                  <a:pt x="707" y="674"/>
                </a:lnTo>
                <a:lnTo>
                  <a:pt x="709" y="672"/>
                </a:lnTo>
                <a:lnTo>
                  <a:pt x="709" y="669"/>
                </a:lnTo>
                <a:lnTo>
                  <a:pt x="714" y="669"/>
                </a:lnTo>
                <a:lnTo>
                  <a:pt x="714" y="669"/>
                </a:lnTo>
                <a:lnTo>
                  <a:pt x="717" y="671"/>
                </a:lnTo>
                <a:lnTo>
                  <a:pt x="717" y="671"/>
                </a:lnTo>
                <a:lnTo>
                  <a:pt x="720" y="672"/>
                </a:lnTo>
                <a:lnTo>
                  <a:pt x="724" y="671"/>
                </a:lnTo>
                <a:lnTo>
                  <a:pt x="724" y="668"/>
                </a:lnTo>
                <a:lnTo>
                  <a:pt x="727" y="668"/>
                </a:lnTo>
                <a:lnTo>
                  <a:pt x="732" y="668"/>
                </a:lnTo>
                <a:lnTo>
                  <a:pt x="735" y="668"/>
                </a:lnTo>
                <a:lnTo>
                  <a:pt x="737" y="669"/>
                </a:lnTo>
                <a:lnTo>
                  <a:pt x="740" y="671"/>
                </a:lnTo>
                <a:lnTo>
                  <a:pt x="745" y="672"/>
                </a:lnTo>
                <a:lnTo>
                  <a:pt x="749" y="674"/>
                </a:lnTo>
                <a:lnTo>
                  <a:pt x="750" y="676"/>
                </a:lnTo>
                <a:lnTo>
                  <a:pt x="749" y="679"/>
                </a:lnTo>
                <a:lnTo>
                  <a:pt x="747" y="679"/>
                </a:lnTo>
                <a:lnTo>
                  <a:pt x="744" y="682"/>
                </a:lnTo>
                <a:lnTo>
                  <a:pt x="740" y="681"/>
                </a:lnTo>
                <a:lnTo>
                  <a:pt x="737" y="682"/>
                </a:lnTo>
                <a:lnTo>
                  <a:pt x="734" y="686"/>
                </a:lnTo>
                <a:lnTo>
                  <a:pt x="730" y="686"/>
                </a:lnTo>
                <a:lnTo>
                  <a:pt x="725" y="686"/>
                </a:lnTo>
                <a:lnTo>
                  <a:pt x="722" y="682"/>
                </a:lnTo>
                <a:lnTo>
                  <a:pt x="719" y="681"/>
                </a:lnTo>
                <a:lnTo>
                  <a:pt x="717" y="681"/>
                </a:lnTo>
                <a:lnTo>
                  <a:pt x="715" y="682"/>
                </a:lnTo>
                <a:lnTo>
                  <a:pt x="712" y="682"/>
                </a:lnTo>
                <a:lnTo>
                  <a:pt x="711" y="682"/>
                </a:lnTo>
                <a:lnTo>
                  <a:pt x="709" y="682"/>
                </a:lnTo>
                <a:lnTo>
                  <a:pt x="709" y="684"/>
                </a:lnTo>
                <a:lnTo>
                  <a:pt x="712" y="684"/>
                </a:lnTo>
                <a:lnTo>
                  <a:pt x="715" y="684"/>
                </a:lnTo>
                <a:lnTo>
                  <a:pt x="717" y="684"/>
                </a:lnTo>
                <a:lnTo>
                  <a:pt x="720" y="684"/>
                </a:lnTo>
                <a:lnTo>
                  <a:pt x="722" y="686"/>
                </a:lnTo>
                <a:lnTo>
                  <a:pt x="720" y="687"/>
                </a:lnTo>
                <a:lnTo>
                  <a:pt x="715" y="687"/>
                </a:lnTo>
                <a:lnTo>
                  <a:pt x="712" y="691"/>
                </a:lnTo>
                <a:lnTo>
                  <a:pt x="711" y="691"/>
                </a:lnTo>
                <a:lnTo>
                  <a:pt x="714" y="692"/>
                </a:lnTo>
                <a:lnTo>
                  <a:pt x="715" y="691"/>
                </a:lnTo>
                <a:lnTo>
                  <a:pt x="720" y="689"/>
                </a:lnTo>
                <a:lnTo>
                  <a:pt x="722" y="689"/>
                </a:lnTo>
                <a:lnTo>
                  <a:pt x="724" y="691"/>
                </a:lnTo>
                <a:lnTo>
                  <a:pt x="724" y="694"/>
                </a:lnTo>
                <a:lnTo>
                  <a:pt x="725" y="694"/>
                </a:lnTo>
                <a:lnTo>
                  <a:pt x="727" y="691"/>
                </a:lnTo>
                <a:lnTo>
                  <a:pt x="730" y="691"/>
                </a:lnTo>
                <a:lnTo>
                  <a:pt x="732" y="689"/>
                </a:lnTo>
                <a:lnTo>
                  <a:pt x="737" y="687"/>
                </a:lnTo>
                <a:lnTo>
                  <a:pt x="739" y="687"/>
                </a:lnTo>
                <a:lnTo>
                  <a:pt x="740" y="687"/>
                </a:lnTo>
                <a:lnTo>
                  <a:pt x="747" y="692"/>
                </a:lnTo>
                <a:lnTo>
                  <a:pt x="749" y="691"/>
                </a:lnTo>
                <a:lnTo>
                  <a:pt x="750" y="692"/>
                </a:lnTo>
                <a:lnTo>
                  <a:pt x="750" y="696"/>
                </a:lnTo>
                <a:lnTo>
                  <a:pt x="750" y="702"/>
                </a:lnTo>
                <a:lnTo>
                  <a:pt x="747" y="704"/>
                </a:lnTo>
                <a:lnTo>
                  <a:pt x="742" y="706"/>
                </a:lnTo>
                <a:lnTo>
                  <a:pt x="739" y="704"/>
                </a:lnTo>
                <a:lnTo>
                  <a:pt x="735" y="704"/>
                </a:lnTo>
                <a:lnTo>
                  <a:pt x="727" y="704"/>
                </a:lnTo>
                <a:lnTo>
                  <a:pt x="725" y="702"/>
                </a:lnTo>
                <a:lnTo>
                  <a:pt x="722" y="706"/>
                </a:lnTo>
                <a:lnTo>
                  <a:pt x="724" y="706"/>
                </a:lnTo>
                <a:lnTo>
                  <a:pt x="729" y="706"/>
                </a:lnTo>
                <a:lnTo>
                  <a:pt x="732" y="706"/>
                </a:lnTo>
                <a:lnTo>
                  <a:pt x="739" y="707"/>
                </a:lnTo>
                <a:lnTo>
                  <a:pt x="740" y="711"/>
                </a:lnTo>
                <a:lnTo>
                  <a:pt x="740" y="712"/>
                </a:lnTo>
                <a:lnTo>
                  <a:pt x="744" y="709"/>
                </a:lnTo>
                <a:lnTo>
                  <a:pt x="747" y="707"/>
                </a:lnTo>
                <a:lnTo>
                  <a:pt x="752" y="707"/>
                </a:lnTo>
                <a:lnTo>
                  <a:pt x="757" y="709"/>
                </a:lnTo>
                <a:lnTo>
                  <a:pt x="759" y="711"/>
                </a:lnTo>
                <a:lnTo>
                  <a:pt x="765" y="716"/>
                </a:lnTo>
                <a:lnTo>
                  <a:pt x="767" y="717"/>
                </a:lnTo>
                <a:lnTo>
                  <a:pt x="767" y="719"/>
                </a:lnTo>
                <a:lnTo>
                  <a:pt x="769" y="719"/>
                </a:lnTo>
                <a:lnTo>
                  <a:pt x="770" y="721"/>
                </a:lnTo>
                <a:lnTo>
                  <a:pt x="772" y="721"/>
                </a:lnTo>
                <a:lnTo>
                  <a:pt x="775" y="724"/>
                </a:lnTo>
                <a:lnTo>
                  <a:pt x="779" y="726"/>
                </a:lnTo>
                <a:lnTo>
                  <a:pt x="780" y="727"/>
                </a:lnTo>
                <a:lnTo>
                  <a:pt x="782" y="729"/>
                </a:lnTo>
                <a:lnTo>
                  <a:pt x="784" y="729"/>
                </a:lnTo>
                <a:lnTo>
                  <a:pt x="785" y="732"/>
                </a:lnTo>
                <a:lnTo>
                  <a:pt x="787" y="734"/>
                </a:lnTo>
                <a:lnTo>
                  <a:pt x="787" y="734"/>
                </a:lnTo>
                <a:lnTo>
                  <a:pt x="785" y="739"/>
                </a:lnTo>
                <a:lnTo>
                  <a:pt x="782" y="741"/>
                </a:lnTo>
                <a:lnTo>
                  <a:pt x="780" y="744"/>
                </a:lnTo>
                <a:lnTo>
                  <a:pt x="779" y="746"/>
                </a:lnTo>
                <a:lnTo>
                  <a:pt x="779" y="747"/>
                </a:lnTo>
                <a:lnTo>
                  <a:pt x="782" y="744"/>
                </a:lnTo>
                <a:lnTo>
                  <a:pt x="787" y="741"/>
                </a:lnTo>
                <a:lnTo>
                  <a:pt x="789" y="741"/>
                </a:lnTo>
                <a:lnTo>
                  <a:pt x="790" y="741"/>
                </a:lnTo>
                <a:lnTo>
                  <a:pt x="789" y="742"/>
                </a:lnTo>
                <a:lnTo>
                  <a:pt x="787" y="747"/>
                </a:lnTo>
                <a:lnTo>
                  <a:pt x="789" y="746"/>
                </a:lnTo>
                <a:lnTo>
                  <a:pt x="790" y="744"/>
                </a:lnTo>
                <a:lnTo>
                  <a:pt x="792" y="742"/>
                </a:lnTo>
                <a:lnTo>
                  <a:pt x="795" y="742"/>
                </a:lnTo>
                <a:lnTo>
                  <a:pt x="797" y="744"/>
                </a:lnTo>
                <a:lnTo>
                  <a:pt x="795" y="747"/>
                </a:lnTo>
                <a:lnTo>
                  <a:pt x="792" y="749"/>
                </a:lnTo>
                <a:lnTo>
                  <a:pt x="789" y="752"/>
                </a:lnTo>
                <a:lnTo>
                  <a:pt x="787" y="754"/>
                </a:lnTo>
                <a:lnTo>
                  <a:pt x="787" y="757"/>
                </a:lnTo>
                <a:lnTo>
                  <a:pt x="789" y="759"/>
                </a:lnTo>
                <a:lnTo>
                  <a:pt x="789" y="761"/>
                </a:lnTo>
                <a:lnTo>
                  <a:pt x="787" y="766"/>
                </a:lnTo>
                <a:lnTo>
                  <a:pt x="787" y="767"/>
                </a:lnTo>
                <a:lnTo>
                  <a:pt x="789" y="766"/>
                </a:lnTo>
                <a:lnTo>
                  <a:pt x="790" y="761"/>
                </a:lnTo>
                <a:lnTo>
                  <a:pt x="794" y="756"/>
                </a:lnTo>
                <a:lnTo>
                  <a:pt x="797" y="754"/>
                </a:lnTo>
                <a:lnTo>
                  <a:pt x="799" y="754"/>
                </a:lnTo>
                <a:lnTo>
                  <a:pt x="799" y="756"/>
                </a:lnTo>
                <a:lnTo>
                  <a:pt x="797" y="759"/>
                </a:lnTo>
                <a:lnTo>
                  <a:pt x="795" y="764"/>
                </a:lnTo>
                <a:lnTo>
                  <a:pt x="795" y="764"/>
                </a:lnTo>
                <a:lnTo>
                  <a:pt x="799" y="764"/>
                </a:lnTo>
                <a:lnTo>
                  <a:pt x="800" y="766"/>
                </a:lnTo>
                <a:lnTo>
                  <a:pt x="799" y="769"/>
                </a:lnTo>
                <a:lnTo>
                  <a:pt x="797" y="770"/>
                </a:lnTo>
                <a:lnTo>
                  <a:pt x="792" y="772"/>
                </a:lnTo>
                <a:lnTo>
                  <a:pt x="792" y="774"/>
                </a:lnTo>
                <a:lnTo>
                  <a:pt x="792" y="775"/>
                </a:lnTo>
                <a:lnTo>
                  <a:pt x="797" y="774"/>
                </a:lnTo>
                <a:lnTo>
                  <a:pt x="797" y="775"/>
                </a:lnTo>
                <a:lnTo>
                  <a:pt x="797" y="777"/>
                </a:lnTo>
                <a:lnTo>
                  <a:pt x="795" y="779"/>
                </a:lnTo>
                <a:lnTo>
                  <a:pt x="797" y="780"/>
                </a:lnTo>
                <a:lnTo>
                  <a:pt x="799" y="782"/>
                </a:lnTo>
                <a:lnTo>
                  <a:pt x="799" y="784"/>
                </a:lnTo>
                <a:lnTo>
                  <a:pt x="799" y="789"/>
                </a:lnTo>
                <a:lnTo>
                  <a:pt x="797" y="790"/>
                </a:lnTo>
                <a:lnTo>
                  <a:pt x="797" y="797"/>
                </a:lnTo>
                <a:lnTo>
                  <a:pt x="797" y="800"/>
                </a:lnTo>
                <a:lnTo>
                  <a:pt x="797" y="804"/>
                </a:lnTo>
                <a:lnTo>
                  <a:pt x="795" y="805"/>
                </a:lnTo>
                <a:lnTo>
                  <a:pt x="792" y="804"/>
                </a:lnTo>
                <a:lnTo>
                  <a:pt x="790" y="805"/>
                </a:lnTo>
                <a:lnTo>
                  <a:pt x="790" y="804"/>
                </a:lnTo>
                <a:lnTo>
                  <a:pt x="790" y="802"/>
                </a:lnTo>
                <a:lnTo>
                  <a:pt x="790" y="799"/>
                </a:lnTo>
                <a:lnTo>
                  <a:pt x="787" y="799"/>
                </a:lnTo>
                <a:lnTo>
                  <a:pt x="785" y="799"/>
                </a:lnTo>
                <a:lnTo>
                  <a:pt x="784" y="800"/>
                </a:lnTo>
                <a:lnTo>
                  <a:pt x="780" y="800"/>
                </a:lnTo>
                <a:lnTo>
                  <a:pt x="780" y="797"/>
                </a:lnTo>
                <a:lnTo>
                  <a:pt x="784" y="794"/>
                </a:lnTo>
                <a:lnTo>
                  <a:pt x="782" y="789"/>
                </a:lnTo>
                <a:lnTo>
                  <a:pt x="782" y="787"/>
                </a:lnTo>
                <a:lnTo>
                  <a:pt x="782" y="784"/>
                </a:lnTo>
                <a:lnTo>
                  <a:pt x="782" y="782"/>
                </a:lnTo>
                <a:lnTo>
                  <a:pt x="780" y="780"/>
                </a:lnTo>
                <a:lnTo>
                  <a:pt x="779" y="784"/>
                </a:lnTo>
                <a:lnTo>
                  <a:pt x="777" y="787"/>
                </a:lnTo>
                <a:lnTo>
                  <a:pt x="779" y="794"/>
                </a:lnTo>
                <a:lnTo>
                  <a:pt x="777" y="799"/>
                </a:lnTo>
                <a:lnTo>
                  <a:pt x="777" y="800"/>
                </a:lnTo>
                <a:lnTo>
                  <a:pt x="775" y="802"/>
                </a:lnTo>
                <a:lnTo>
                  <a:pt x="774" y="802"/>
                </a:lnTo>
                <a:lnTo>
                  <a:pt x="770" y="802"/>
                </a:lnTo>
                <a:lnTo>
                  <a:pt x="767" y="804"/>
                </a:lnTo>
                <a:lnTo>
                  <a:pt x="764" y="802"/>
                </a:lnTo>
                <a:lnTo>
                  <a:pt x="759" y="797"/>
                </a:lnTo>
                <a:lnTo>
                  <a:pt x="755" y="790"/>
                </a:lnTo>
                <a:lnTo>
                  <a:pt x="752" y="787"/>
                </a:lnTo>
                <a:lnTo>
                  <a:pt x="749" y="785"/>
                </a:lnTo>
                <a:lnTo>
                  <a:pt x="749" y="777"/>
                </a:lnTo>
                <a:lnTo>
                  <a:pt x="745" y="774"/>
                </a:lnTo>
                <a:lnTo>
                  <a:pt x="744" y="772"/>
                </a:lnTo>
                <a:lnTo>
                  <a:pt x="742" y="767"/>
                </a:lnTo>
                <a:lnTo>
                  <a:pt x="744" y="762"/>
                </a:lnTo>
                <a:lnTo>
                  <a:pt x="745" y="759"/>
                </a:lnTo>
                <a:lnTo>
                  <a:pt x="744" y="757"/>
                </a:lnTo>
                <a:lnTo>
                  <a:pt x="742" y="757"/>
                </a:lnTo>
                <a:lnTo>
                  <a:pt x="737" y="759"/>
                </a:lnTo>
                <a:lnTo>
                  <a:pt x="735" y="761"/>
                </a:lnTo>
                <a:lnTo>
                  <a:pt x="732" y="759"/>
                </a:lnTo>
                <a:lnTo>
                  <a:pt x="725" y="749"/>
                </a:lnTo>
                <a:lnTo>
                  <a:pt x="724" y="746"/>
                </a:lnTo>
                <a:lnTo>
                  <a:pt x="722" y="744"/>
                </a:lnTo>
                <a:lnTo>
                  <a:pt x="720" y="746"/>
                </a:lnTo>
                <a:lnTo>
                  <a:pt x="715" y="746"/>
                </a:lnTo>
                <a:lnTo>
                  <a:pt x="712" y="744"/>
                </a:lnTo>
                <a:lnTo>
                  <a:pt x="709" y="746"/>
                </a:lnTo>
                <a:lnTo>
                  <a:pt x="707" y="747"/>
                </a:lnTo>
                <a:lnTo>
                  <a:pt x="706" y="746"/>
                </a:lnTo>
                <a:lnTo>
                  <a:pt x="702" y="742"/>
                </a:lnTo>
                <a:lnTo>
                  <a:pt x="702" y="741"/>
                </a:lnTo>
                <a:lnTo>
                  <a:pt x="696" y="736"/>
                </a:lnTo>
                <a:lnTo>
                  <a:pt x="696" y="734"/>
                </a:lnTo>
                <a:lnTo>
                  <a:pt x="694" y="731"/>
                </a:lnTo>
                <a:lnTo>
                  <a:pt x="692" y="726"/>
                </a:lnTo>
                <a:lnTo>
                  <a:pt x="691" y="724"/>
                </a:lnTo>
                <a:lnTo>
                  <a:pt x="689" y="726"/>
                </a:lnTo>
                <a:lnTo>
                  <a:pt x="689" y="729"/>
                </a:lnTo>
                <a:lnTo>
                  <a:pt x="689" y="731"/>
                </a:lnTo>
                <a:lnTo>
                  <a:pt x="684" y="732"/>
                </a:lnTo>
                <a:lnTo>
                  <a:pt x="682" y="734"/>
                </a:lnTo>
                <a:lnTo>
                  <a:pt x="687" y="736"/>
                </a:lnTo>
                <a:lnTo>
                  <a:pt x="689" y="736"/>
                </a:lnTo>
                <a:lnTo>
                  <a:pt x="692" y="741"/>
                </a:lnTo>
                <a:lnTo>
                  <a:pt x="696" y="744"/>
                </a:lnTo>
                <a:lnTo>
                  <a:pt x="694" y="746"/>
                </a:lnTo>
                <a:lnTo>
                  <a:pt x="689" y="746"/>
                </a:lnTo>
                <a:lnTo>
                  <a:pt x="687" y="747"/>
                </a:lnTo>
                <a:lnTo>
                  <a:pt x="684" y="749"/>
                </a:lnTo>
                <a:lnTo>
                  <a:pt x="681" y="746"/>
                </a:lnTo>
                <a:lnTo>
                  <a:pt x="681" y="749"/>
                </a:lnTo>
                <a:lnTo>
                  <a:pt x="684" y="751"/>
                </a:lnTo>
                <a:lnTo>
                  <a:pt x="687" y="751"/>
                </a:lnTo>
                <a:lnTo>
                  <a:pt x="691" y="747"/>
                </a:lnTo>
                <a:lnTo>
                  <a:pt x="694" y="747"/>
                </a:lnTo>
                <a:lnTo>
                  <a:pt x="699" y="746"/>
                </a:lnTo>
                <a:lnTo>
                  <a:pt x="701" y="747"/>
                </a:lnTo>
                <a:lnTo>
                  <a:pt x="701" y="749"/>
                </a:lnTo>
                <a:lnTo>
                  <a:pt x="702" y="751"/>
                </a:lnTo>
                <a:lnTo>
                  <a:pt x="707" y="749"/>
                </a:lnTo>
                <a:lnTo>
                  <a:pt x="709" y="749"/>
                </a:lnTo>
                <a:lnTo>
                  <a:pt x="719" y="752"/>
                </a:lnTo>
                <a:lnTo>
                  <a:pt x="724" y="754"/>
                </a:lnTo>
                <a:lnTo>
                  <a:pt x="725" y="754"/>
                </a:lnTo>
                <a:lnTo>
                  <a:pt x="727" y="757"/>
                </a:lnTo>
                <a:lnTo>
                  <a:pt x="729" y="762"/>
                </a:lnTo>
                <a:lnTo>
                  <a:pt x="727" y="766"/>
                </a:lnTo>
                <a:lnTo>
                  <a:pt x="724" y="767"/>
                </a:lnTo>
                <a:lnTo>
                  <a:pt x="722" y="769"/>
                </a:lnTo>
                <a:lnTo>
                  <a:pt x="719" y="770"/>
                </a:lnTo>
                <a:lnTo>
                  <a:pt x="715" y="770"/>
                </a:lnTo>
                <a:lnTo>
                  <a:pt x="704" y="775"/>
                </a:lnTo>
                <a:lnTo>
                  <a:pt x="697" y="775"/>
                </a:lnTo>
                <a:lnTo>
                  <a:pt x="694" y="777"/>
                </a:lnTo>
                <a:lnTo>
                  <a:pt x="691" y="775"/>
                </a:lnTo>
                <a:lnTo>
                  <a:pt x="689" y="772"/>
                </a:lnTo>
                <a:lnTo>
                  <a:pt x="689" y="769"/>
                </a:lnTo>
                <a:lnTo>
                  <a:pt x="687" y="767"/>
                </a:lnTo>
                <a:lnTo>
                  <a:pt x="684" y="766"/>
                </a:lnTo>
                <a:lnTo>
                  <a:pt x="684" y="770"/>
                </a:lnTo>
                <a:lnTo>
                  <a:pt x="686" y="772"/>
                </a:lnTo>
                <a:lnTo>
                  <a:pt x="686" y="774"/>
                </a:lnTo>
                <a:lnTo>
                  <a:pt x="684" y="775"/>
                </a:lnTo>
                <a:lnTo>
                  <a:pt x="681" y="774"/>
                </a:lnTo>
                <a:lnTo>
                  <a:pt x="681" y="774"/>
                </a:lnTo>
                <a:lnTo>
                  <a:pt x="679" y="772"/>
                </a:lnTo>
                <a:lnTo>
                  <a:pt x="676" y="775"/>
                </a:lnTo>
                <a:lnTo>
                  <a:pt x="676" y="775"/>
                </a:lnTo>
                <a:lnTo>
                  <a:pt x="681" y="777"/>
                </a:lnTo>
                <a:lnTo>
                  <a:pt x="682" y="779"/>
                </a:lnTo>
                <a:lnTo>
                  <a:pt x="682" y="782"/>
                </a:lnTo>
                <a:lnTo>
                  <a:pt x="681" y="784"/>
                </a:lnTo>
                <a:lnTo>
                  <a:pt x="679" y="785"/>
                </a:lnTo>
                <a:lnTo>
                  <a:pt x="676" y="785"/>
                </a:lnTo>
                <a:lnTo>
                  <a:pt x="674" y="787"/>
                </a:lnTo>
                <a:lnTo>
                  <a:pt x="674" y="790"/>
                </a:lnTo>
                <a:lnTo>
                  <a:pt x="672" y="792"/>
                </a:lnTo>
                <a:lnTo>
                  <a:pt x="664" y="795"/>
                </a:lnTo>
                <a:lnTo>
                  <a:pt x="659" y="795"/>
                </a:lnTo>
                <a:lnTo>
                  <a:pt x="656" y="794"/>
                </a:lnTo>
                <a:lnTo>
                  <a:pt x="652" y="797"/>
                </a:lnTo>
                <a:lnTo>
                  <a:pt x="651" y="800"/>
                </a:lnTo>
                <a:lnTo>
                  <a:pt x="652" y="802"/>
                </a:lnTo>
                <a:lnTo>
                  <a:pt x="661" y="799"/>
                </a:lnTo>
                <a:lnTo>
                  <a:pt x="666" y="799"/>
                </a:lnTo>
                <a:lnTo>
                  <a:pt x="669" y="797"/>
                </a:lnTo>
                <a:lnTo>
                  <a:pt x="672" y="797"/>
                </a:lnTo>
                <a:lnTo>
                  <a:pt x="674" y="800"/>
                </a:lnTo>
                <a:lnTo>
                  <a:pt x="679" y="800"/>
                </a:lnTo>
                <a:lnTo>
                  <a:pt x="682" y="800"/>
                </a:lnTo>
                <a:lnTo>
                  <a:pt x="687" y="799"/>
                </a:lnTo>
                <a:lnTo>
                  <a:pt x="694" y="799"/>
                </a:lnTo>
                <a:lnTo>
                  <a:pt x="697" y="800"/>
                </a:lnTo>
                <a:lnTo>
                  <a:pt x="702" y="800"/>
                </a:lnTo>
                <a:lnTo>
                  <a:pt x="704" y="800"/>
                </a:lnTo>
                <a:lnTo>
                  <a:pt x="706" y="802"/>
                </a:lnTo>
                <a:lnTo>
                  <a:pt x="707" y="802"/>
                </a:lnTo>
                <a:lnTo>
                  <a:pt x="709" y="804"/>
                </a:lnTo>
                <a:lnTo>
                  <a:pt x="707" y="805"/>
                </a:lnTo>
                <a:lnTo>
                  <a:pt x="704" y="807"/>
                </a:lnTo>
                <a:lnTo>
                  <a:pt x="699" y="805"/>
                </a:lnTo>
                <a:lnTo>
                  <a:pt x="694" y="807"/>
                </a:lnTo>
                <a:lnTo>
                  <a:pt x="691" y="809"/>
                </a:lnTo>
                <a:lnTo>
                  <a:pt x="686" y="810"/>
                </a:lnTo>
                <a:lnTo>
                  <a:pt x="682" y="812"/>
                </a:lnTo>
                <a:lnTo>
                  <a:pt x="679" y="810"/>
                </a:lnTo>
                <a:lnTo>
                  <a:pt x="676" y="809"/>
                </a:lnTo>
                <a:lnTo>
                  <a:pt x="672" y="809"/>
                </a:lnTo>
                <a:lnTo>
                  <a:pt x="669" y="812"/>
                </a:lnTo>
                <a:lnTo>
                  <a:pt x="671" y="814"/>
                </a:lnTo>
                <a:lnTo>
                  <a:pt x="674" y="812"/>
                </a:lnTo>
                <a:lnTo>
                  <a:pt x="676" y="814"/>
                </a:lnTo>
                <a:lnTo>
                  <a:pt x="684" y="814"/>
                </a:lnTo>
                <a:lnTo>
                  <a:pt x="687" y="815"/>
                </a:lnTo>
                <a:lnTo>
                  <a:pt x="689" y="817"/>
                </a:lnTo>
                <a:lnTo>
                  <a:pt x="691" y="815"/>
                </a:lnTo>
                <a:lnTo>
                  <a:pt x="696" y="810"/>
                </a:lnTo>
                <a:lnTo>
                  <a:pt x="696" y="810"/>
                </a:lnTo>
                <a:lnTo>
                  <a:pt x="701" y="810"/>
                </a:lnTo>
                <a:lnTo>
                  <a:pt x="701" y="810"/>
                </a:lnTo>
                <a:lnTo>
                  <a:pt x="702" y="809"/>
                </a:lnTo>
                <a:lnTo>
                  <a:pt x="706" y="810"/>
                </a:lnTo>
                <a:lnTo>
                  <a:pt x="707" y="810"/>
                </a:lnTo>
                <a:lnTo>
                  <a:pt x="711" y="810"/>
                </a:lnTo>
                <a:lnTo>
                  <a:pt x="717" y="810"/>
                </a:lnTo>
                <a:lnTo>
                  <a:pt x="720" y="809"/>
                </a:lnTo>
                <a:lnTo>
                  <a:pt x="727" y="804"/>
                </a:lnTo>
                <a:lnTo>
                  <a:pt x="729" y="802"/>
                </a:lnTo>
                <a:lnTo>
                  <a:pt x="729" y="804"/>
                </a:lnTo>
                <a:lnTo>
                  <a:pt x="729" y="805"/>
                </a:lnTo>
                <a:lnTo>
                  <a:pt x="730" y="807"/>
                </a:lnTo>
                <a:lnTo>
                  <a:pt x="732" y="804"/>
                </a:lnTo>
                <a:lnTo>
                  <a:pt x="734" y="804"/>
                </a:lnTo>
                <a:lnTo>
                  <a:pt x="735" y="805"/>
                </a:lnTo>
                <a:lnTo>
                  <a:pt x="742" y="810"/>
                </a:lnTo>
                <a:lnTo>
                  <a:pt x="749" y="812"/>
                </a:lnTo>
                <a:lnTo>
                  <a:pt x="754" y="814"/>
                </a:lnTo>
                <a:lnTo>
                  <a:pt x="760" y="815"/>
                </a:lnTo>
                <a:lnTo>
                  <a:pt x="764" y="815"/>
                </a:lnTo>
                <a:lnTo>
                  <a:pt x="770" y="815"/>
                </a:lnTo>
                <a:lnTo>
                  <a:pt x="772" y="815"/>
                </a:lnTo>
                <a:lnTo>
                  <a:pt x="777" y="817"/>
                </a:lnTo>
                <a:lnTo>
                  <a:pt x="784" y="814"/>
                </a:lnTo>
                <a:lnTo>
                  <a:pt x="784" y="815"/>
                </a:lnTo>
                <a:lnTo>
                  <a:pt x="782" y="819"/>
                </a:lnTo>
                <a:lnTo>
                  <a:pt x="777" y="822"/>
                </a:lnTo>
                <a:lnTo>
                  <a:pt x="772" y="822"/>
                </a:lnTo>
                <a:lnTo>
                  <a:pt x="770" y="822"/>
                </a:lnTo>
                <a:lnTo>
                  <a:pt x="767" y="824"/>
                </a:lnTo>
                <a:lnTo>
                  <a:pt x="767" y="827"/>
                </a:lnTo>
                <a:lnTo>
                  <a:pt x="769" y="827"/>
                </a:lnTo>
                <a:lnTo>
                  <a:pt x="769" y="830"/>
                </a:lnTo>
                <a:lnTo>
                  <a:pt x="767" y="830"/>
                </a:lnTo>
                <a:lnTo>
                  <a:pt x="765" y="830"/>
                </a:lnTo>
                <a:lnTo>
                  <a:pt x="764" y="829"/>
                </a:lnTo>
                <a:lnTo>
                  <a:pt x="762" y="829"/>
                </a:lnTo>
                <a:lnTo>
                  <a:pt x="760" y="830"/>
                </a:lnTo>
                <a:lnTo>
                  <a:pt x="760" y="832"/>
                </a:lnTo>
                <a:lnTo>
                  <a:pt x="757" y="830"/>
                </a:lnTo>
                <a:lnTo>
                  <a:pt x="754" y="830"/>
                </a:lnTo>
                <a:lnTo>
                  <a:pt x="752" y="832"/>
                </a:lnTo>
                <a:lnTo>
                  <a:pt x="752" y="834"/>
                </a:lnTo>
                <a:lnTo>
                  <a:pt x="754" y="835"/>
                </a:lnTo>
                <a:lnTo>
                  <a:pt x="754" y="837"/>
                </a:lnTo>
                <a:lnTo>
                  <a:pt x="752" y="839"/>
                </a:lnTo>
                <a:lnTo>
                  <a:pt x="749" y="840"/>
                </a:lnTo>
                <a:lnTo>
                  <a:pt x="747" y="839"/>
                </a:lnTo>
                <a:lnTo>
                  <a:pt x="745" y="837"/>
                </a:lnTo>
                <a:lnTo>
                  <a:pt x="744" y="839"/>
                </a:lnTo>
                <a:lnTo>
                  <a:pt x="745" y="840"/>
                </a:lnTo>
                <a:lnTo>
                  <a:pt x="744" y="844"/>
                </a:lnTo>
                <a:lnTo>
                  <a:pt x="742" y="844"/>
                </a:lnTo>
                <a:lnTo>
                  <a:pt x="740" y="844"/>
                </a:lnTo>
                <a:lnTo>
                  <a:pt x="737" y="847"/>
                </a:lnTo>
                <a:lnTo>
                  <a:pt x="734" y="845"/>
                </a:lnTo>
                <a:lnTo>
                  <a:pt x="734" y="844"/>
                </a:lnTo>
                <a:lnTo>
                  <a:pt x="732" y="844"/>
                </a:lnTo>
                <a:lnTo>
                  <a:pt x="732" y="847"/>
                </a:lnTo>
                <a:lnTo>
                  <a:pt x="732" y="849"/>
                </a:lnTo>
                <a:lnTo>
                  <a:pt x="730" y="854"/>
                </a:lnTo>
                <a:lnTo>
                  <a:pt x="727" y="852"/>
                </a:lnTo>
                <a:lnTo>
                  <a:pt x="727" y="849"/>
                </a:lnTo>
                <a:lnTo>
                  <a:pt x="724" y="850"/>
                </a:lnTo>
                <a:lnTo>
                  <a:pt x="724" y="852"/>
                </a:lnTo>
                <a:lnTo>
                  <a:pt x="725" y="854"/>
                </a:lnTo>
                <a:lnTo>
                  <a:pt x="725" y="857"/>
                </a:lnTo>
                <a:lnTo>
                  <a:pt x="720" y="859"/>
                </a:lnTo>
                <a:lnTo>
                  <a:pt x="719" y="859"/>
                </a:lnTo>
                <a:lnTo>
                  <a:pt x="717" y="857"/>
                </a:lnTo>
                <a:lnTo>
                  <a:pt x="714" y="855"/>
                </a:lnTo>
                <a:lnTo>
                  <a:pt x="712" y="855"/>
                </a:lnTo>
                <a:lnTo>
                  <a:pt x="712" y="857"/>
                </a:lnTo>
                <a:lnTo>
                  <a:pt x="714" y="860"/>
                </a:lnTo>
                <a:lnTo>
                  <a:pt x="714" y="862"/>
                </a:lnTo>
                <a:lnTo>
                  <a:pt x="712" y="864"/>
                </a:lnTo>
                <a:lnTo>
                  <a:pt x="707" y="865"/>
                </a:lnTo>
                <a:lnTo>
                  <a:pt x="706" y="867"/>
                </a:lnTo>
                <a:lnTo>
                  <a:pt x="701" y="867"/>
                </a:lnTo>
                <a:lnTo>
                  <a:pt x="699" y="870"/>
                </a:lnTo>
                <a:lnTo>
                  <a:pt x="697" y="872"/>
                </a:lnTo>
                <a:lnTo>
                  <a:pt x="696" y="872"/>
                </a:lnTo>
                <a:lnTo>
                  <a:pt x="694" y="870"/>
                </a:lnTo>
                <a:lnTo>
                  <a:pt x="691" y="870"/>
                </a:lnTo>
                <a:lnTo>
                  <a:pt x="687" y="872"/>
                </a:lnTo>
                <a:lnTo>
                  <a:pt x="684" y="872"/>
                </a:lnTo>
                <a:lnTo>
                  <a:pt x="682" y="873"/>
                </a:lnTo>
                <a:lnTo>
                  <a:pt x="681" y="875"/>
                </a:lnTo>
                <a:lnTo>
                  <a:pt x="677" y="877"/>
                </a:lnTo>
                <a:lnTo>
                  <a:pt x="676" y="875"/>
                </a:lnTo>
                <a:lnTo>
                  <a:pt x="674" y="873"/>
                </a:lnTo>
                <a:lnTo>
                  <a:pt x="672" y="873"/>
                </a:lnTo>
                <a:lnTo>
                  <a:pt x="669" y="878"/>
                </a:lnTo>
                <a:lnTo>
                  <a:pt x="667" y="877"/>
                </a:lnTo>
                <a:lnTo>
                  <a:pt x="666" y="873"/>
                </a:lnTo>
                <a:lnTo>
                  <a:pt x="664" y="873"/>
                </a:lnTo>
                <a:lnTo>
                  <a:pt x="664" y="877"/>
                </a:lnTo>
                <a:lnTo>
                  <a:pt x="661" y="878"/>
                </a:lnTo>
                <a:lnTo>
                  <a:pt x="659" y="877"/>
                </a:lnTo>
                <a:lnTo>
                  <a:pt x="659" y="875"/>
                </a:lnTo>
                <a:lnTo>
                  <a:pt x="657" y="875"/>
                </a:lnTo>
                <a:lnTo>
                  <a:pt x="657" y="878"/>
                </a:lnTo>
                <a:lnTo>
                  <a:pt x="656" y="878"/>
                </a:lnTo>
                <a:lnTo>
                  <a:pt x="652" y="878"/>
                </a:lnTo>
                <a:lnTo>
                  <a:pt x="649" y="878"/>
                </a:lnTo>
                <a:lnTo>
                  <a:pt x="649" y="882"/>
                </a:lnTo>
                <a:lnTo>
                  <a:pt x="649" y="883"/>
                </a:lnTo>
                <a:lnTo>
                  <a:pt x="646" y="883"/>
                </a:lnTo>
                <a:lnTo>
                  <a:pt x="644" y="882"/>
                </a:lnTo>
                <a:lnTo>
                  <a:pt x="642" y="882"/>
                </a:lnTo>
                <a:lnTo>
                  <a:pt x="642" y="885"/>
                </a:lnTo>
                <a:lnTo>
                  <a:pt x="641" y="885"/>
                </a:lnTo>
                <a:lnTo>
                  <a:pt x="639" y="883"/>
                </a:lnTo>
                <a:lnTo>
                  <a:pt x="637" y="883"/>
                </a:lnTo>
                <a:lnTo>
                  <a:pt x="637" y="887"/>
                </a:lnTo>
                <a:lnTo>
                  <a:pt x="636" y="888"/>
                </a:lnTo>
                <a:lnTo>
                  <a:pt x="634" y="890"/>
                </a:lnTo>
                <a:lnTo>
                  <a:pt x="631" y="890"/>
                </a:lnTo>
                <a:lnTo>
                  <a:pt x="629" y="888"/>
                </a:lnTo>
                <a:lnTo>
                  <a:pt x="626" y="883"/>
                </a:lnTo>
                <a:lnTo>
                  <a:pt x="622" y="882"/>
                </a:lnTo>
                <a:lnTo>
                  <a:pt x="621" y="883"/>
                </a:lnTo>
                <a:lnTo>
                  <a:pt x="621" y="885"/>
                </a:lnTo>
                <a:lnTo>
                  <a:pt x="619" y="885"/>
                </a:lnTo>
                <a:lnTo>
                  <a:pt x="617" y="888"/>
                </a:lnTo>
                <a:lnTo>
                  <a:pt x="614" y="890"/>
                </a:lnTo>
                <a:lnTo>
                  <a:pt x="612" y="890"/>
                </a:lnTo>
                <a:lnTo>
                  <a:pt x="611" y="888"/>
                </a:lnTo>
                <a:lnTo>
                  <a:pt x="609" y="892"/>
                </a:lnTo>
                <a:lnTo>
                  <a:pt x="606" y="892"/>
                </a:lnTo>
                <a:lnTo>
                  <a:pt x="601" y="892"/>
                </a:lnTo>
                <a:lnTo>
                  <a:pt x="599" y="888"/>
                </a:lnTo>
                <a:lnTo>
                  <a:pt x="598" y="888"/>
                </a:lnTo>
                <a:lnTo>
                  <a:pt x="596" y="890"/>
                </a:lnTo>
                <a:lnTo>
                  <a:pt x="596" y="892"/>
                </a:lnTo>
                <a:lnTo>
                  <a:pt x="593" y="892"/>
                </a:lnTo>
                <a:lnTo>
                  <a:pt x="589" y="890"/>
                </a:lnTo>
                <a:lnTo>
                  <a:pt x="588" y="887"/>
                </a:lnTo>
                <a:lnTo>
                  <a:pt x="589" y="883"/>
                </a:lnTo>
                <a:lnTo>
                  <a:pt x="588" y="882"/>
                </a:lnTo>
                <a:lnTo>
                  <a:pt x="584" y="880"/>
                </a:lnTo>
                <a:lnTo>
                  <a:pt x="583" y="877"/>
                </a:lnTo>
                <a:lnTo>
                  <a:pt x="583" y="873"/>
                </a:lnTo>
                <a:lnTo>
                  <a:pt x="579" y="870"/>
                </a:lnTo>
                <a:lnTo>
                  <a:pt x="579" y="867"/>
                </a:lnTo>
                <a:lnTo>
                  <a:pt x="578" y="865"/>
                </a:lnTo>
                <a:lnTo>
                  <a:pt x="574" y="865"/>
                </a:lnTo>
                <a:lnTo>
                  <a:pt x="574" y="868"/>
                </a:lnTo>
                <a:lnTo>
                  <a:pt x="576" y="870"/>
                </a:lnTo>
                <a:lnTo>
                  <a:pt x="578" y="875"/>
                </a:lnTo>
                <a:lnTo>
                  <a:pt x="579" y="877"/>
                </a:lnTo>
                <a:lnTo>
                  <a:pt x="581" y="878"/>
                </a:lnTo>
                <a:lnTo>
                  <a:pt x="581" y="883"/>
                </a:lnTo>
                <a:lnTo>
                  <a:pt x="579" y="887"/>
                </a:lnTo>
                <a:lnTo>
                  <a:pt x="581" y="887"/>
                </a:lnTo>
                <a:lnTo>
                  <a:pt x="583" y="887"/>
                </a:lnTo>
                <a:lnTo>
                  <a:pt x="584" y="892"/>
                </a:lnTo>
                <a:lnTo>
                  <a:pt x="583" y="897"/>
                </a:lnTo>
                <a:lnTo>
                  <a:pt x="581" y="900"/>
                </a:lnTo>
                <a:lnTo>
                  <a:pt x="578" y="900"/>
                </a:lnTo>
                <a:lnTo>
                  <a:pt x="576" y="900"/>
                </a:lnTo>
                <a:lnTo>
                  <a:pt x="574" y="900"/>
                </a:lnTo>
                <a:lnTo>
                  <a:pt x="571" y="902"/>
                </a:lnTo>
                <a:lnTo>
                  <a:pt x="568" y="905"/>
                </a:lnTo>
                <a:lnTo>
                  <a:pt x="566" y="907"/>
                </a:lnTo>
                <a:lnTo>
                  <a:pt x="563" y="905"/>
                </a:lnTo>
                <a:lnTo>
                  <a:pt x="561" y="907"/>
                </a:lnTo>
                <a:lnTo>
                  <a:pt x="561" y="908"/>
                </a:lnTo>
                <a:lnTo>
                  <a:pt x="561" y="910"/>
                </a:lnTo>
                <a:lnTo>
                  <a:pt x="558" y="912"/>
                </a:lnTo>
                <a:lnTo>
                  <a:pt x="556" y="913"/>
                </a:lnTo>
                <a:lnTo>
                  <a:pt x="554" y="915"/>
                </a:lnTo>
                <a:lnTo>
                  <a:pt x="554" y="918"/>
                </a:lnTo>
                <a:lnTo>
                  <a:pt x="554" y="920"/>
                </a:lnTo>
                <a:lnTo>
                  <a:pt x="553" y="918"/>
                </a:lnTo>
                <a:lnTo>
                  <a:pt x="549" y="917"/>
                </a:lnTo>
                <a:lnTo>
                  <a:pt x="551" y="918"/>
                </a:lnTo>
                <a:lnTo>
                  <a:pt x="553" y="920"/>
                </a:lnTo>
                <a:lnTo>
                  <a:pt x="551" y="923"/>
                </a:lnTo>
                <a:lnTo>
                  <a:pt x="549" y="923"/>
                </a:lnTo>
                <a:lnTo>
                  <a:pt x="548" y="922"/>
                </a:lnTo>
                <a:lnTo>
                  <a:pt x="546" y="922"/>
                </a:lnTo>
                <a:lnTo>
                  <a:pt x="544" y="923"/>
                </a:lnTo>
                <a:lnTo>
                  <a:pt x="546" y="925"/>
                </a:lnTo>
                <a:lnTo>
                  <a:pt x="546" y="927"/>
                </a:lnTo>
                <a:lnTo>
                  <a:pt x="544" y="928"/>
                </a:lnTo>
                <a:lnTo>
                  <a:pt x="541" y="930"/>
                </a:lnTo>
                <a:lnTo>
                  <a:pt x="534" y="935"/>
                </a:lnTo>
                <a:lnTo>
                  <a:pt x="534" y="938"/>
                </a:lnTo>
                <a:lnTo>
                  <a:pt x="536" y="942"/>
                </a:lnTo>
                <a:lnTo>
                  <a:pt x="534" y="943"/>
                </a:lnTo>
                <a:lnTo>
                  <a:pt x="531" y="948"/>
                </a:lnTo>
                <a:lnTo>
                  <a:pt x="528" y="950"/>
                </a:lnTo>
                <a:lnTo>
                  <a:pt x="528" y="948"/>
                </a:lnTo>
                <a:lnTo>
                  <a:pt x="526" y="947"/>
                </a:lnTo>
                <a:lnTo>
                  <a:pt x="528" y="945"/>
                </a:lnTo>
                <a:lnTo>
                  <a:pt x="524" y="945"/>
                </a:lnTo>
                <a:lnTo>
                  <a:pt x="523" y="947"/>
                </a:lnTo>
                <a:lnTo>
                  <a:pt x="523" y="950"/>
                </a:lnTo>
                <a:lnTo>
                  <a:pt x="523" y="952"/>
                </a:lnTo>
                <a:lnTo>
                  <a:pt x="523" y="953"/>
                </a:lnTo>
                <a:lnTo>
                  <a:pt x="516" y="958"/>
                </a:lnTo>
                <a:lnTo>
                  <a:pt x="514" y="960"/>
                </a:lnTo>
                <a:lnTo>
                  <a:pt x="513" y="958"/>
                </a:lnTo>
                <a:lnTo>
                  <a:pt x="513" y="957"/>
                </a:lnTo>
                <a:lnTo>
                  <a:pt x="511" y="955"/>
                </a:lnTo>
                <a:lnTo>
                  <a:pt x="510" y="955"/>
                </a:lnTo>
                <a:lnTo>
                  <a:pt x="508" y="957"/>
                </a:lnTo>
                <a:lnTo>
                  <a:pt x="506" y="957"/>
                </a:lnTo>
                <a:lnTo>
                  <a:pt x="503" y="955"/>
                </a:lnTo>
                <a:lnTo>
                  <a:pt x="501" y="953"/>
                </a:lnTo>
                <a:lnTo>
                  <a:pt x="500" y="953"/>
                </a:lnTo>
                <a:lnTo>
                  <a:pt x="498" y="953"/>
                </a:lnTo>
                <a:lnTo>
                  <a:pt x="500" y="955"/>
                </a:lnTo>
                <a:lnTo>
                  <a:pt x="501" y="957"/>
                </a:lnTo>
                <a:lnTo>
                  <a:pt x="503" y="960"/>
                </a:lnTo>
                <a:lnTo>
                  <a:pt x="503" y="963"/>
                </a:lnTo>
                <a:lnTo>
                  <a:pt x="501" y="965"/>
                </a:lnTo>
                <a:lnTo>
                  <a:pt x="500" y="965"/>
                </a:lnTo>
                <a:lnTo>
                  <a:pt x="493" y="968"/>
                </a:lnTo>
                <a:lnTo>
                  <a:pt x="490" y="971"/>
                </a:lnTo>
                <a:lnTo>
                  <a:pt x="486" y="971"/>
                </a:lnTo>
                <a:lnTo>
                  <a:pt x="483" y="970"/>
                </a:lnTo>
                <a:lnTo>
                  <a:pt x="485" y="968"/>
                </a:lnTo>
                <a:lnTo>
                  <a:pt x="485" y="966"/>
                </a:lnTo>
                <a:lnTo>
                  <a:pt x="483" y="965"/>
                </a:lnTo>
                <a:lnTo>
                  <a:pt x="481" y="965"/>
                </a:lnTo>
                <a:lnTo>
                  <a:pt x="481" y="968"/>
                </a:lnTo>
                <a:lnTo>
                  <a:pt x="481" y="970"/>
                </a:lnTo>
                <a:lnTo>
                  <a:pt x="480" y="971"/>
                </a:lnTo>
                <a:lnTo>
                  <a:pt x="478" y="971"/>
                </a:lnTo>
                <a:lnTo>
                  <a:pt x="475" y="973"/>
                </a:lnTo>
                <a:lnTo>
                  <a:pt x="471" y="971"/>
                </a:lnTo>
                <a:lnTo>
                  <a:pt x="468" y="968"/>
                </a:lnTo>
                <a:lnTo>
                  <a:pt x="468" y="966"/>
                </a:lnTo>
                <a:lnTo>
                  <a:pt x="470" y="963"/>
                </a:lnTo>
                <a:lnTo>
                  <a:pt x="470" y="962"/>
                </a:lnTo>
                <a:lnTo>
                  <a:pt x="468" y="962"/>
                </a:lnTo>
                <a:lnTo>
                  <a:pt x="466" y="965"/>
                </a:lnTo>
                <a:lnTo>
                  <a:pt x="466" y="968"/>
                </a:lnTo>
                <a:lnTo>
                  <a:pt x="466" y="971"/>
                </a:lnTo>
                <a:lnTo>
                  <a:pt x="465" y="973"/>
                </a:lnTo>
                <a:lnTo>
                  <a:pt x="463" y="973"/>
                </a:lnTo>
                <a:lnTo>
                  <a:pt x="458" y="966"/>
                </a:lnTo>
                <a:lnTo>
                  <a:pt x="458" y="963"/>
                </a:lnTo>
                <a:lnTo>
                  <a:pt x="460" y="960"/>
                </a:lnTo>
                <a:lnTo>
                  <a:pt x="463" y="957"/>
                </a:lnTo>
                <a:lnTo>
                  <a:pt x="465" y="955"/>
                </a:lnTo>
                <a:lnTo>
                  <a:pt x="463" y="953"/>
                </a:lnTo>
                <a:lnTo>
                  <a:pt x="460" y="953"/>
                </a:lnTo>
                <a:lnTo>
                  <a:pt x="456" y="950"/>
                </a:lnTo>
                <a:lnTo>
                  <a:pt x="456" y="948"/>
                </a:lnTo>
                <a:lnTo>
                  <a:pt x="456" y="948"/>
                </a:lnTo>
                <a:lnTo>
                  <a:pt x="453" y="950"/>
                </a:lnTo>
                <a:lnTo>
                  <a:pt x="451" y="952"/>
                </a:lnTo>
                <a:lnTo>
                  <a:pt x="451" y="953"/>
                </a:lnTo>
                <a:lnTo>
                  <a:pt x="455" y="957"/>
                </a:lnTo>
                <a:lnTo>
                  <a:pt x="455" y="958"/>
                </a:lnTo>
                <a:lnTo>
                  <a:pt x="453" y="962"/>
                </a:lnTo>
                <a:lnTo>
                  <a:pt x="451" y="965"/>
                </a:lnTo>
                <a:lnTo>
                  <a:pt x="448" y="966"/>
                </a:lnTo>
                <a:lnTo>
                  <a:pt x="446" y="968"/>
                </a:lnTo>
                <a:lnTo>
                  <a:pt x="445" y="963"/>
                </a:lnTo>
                <a:lnTo>
                  <a:pt x="443" y="963"/>
                </a:lnTo>
                <a:lnTo>
                  <a:pt x="441" y="965"/>
                </a:lnTo>
                <a:lnTo>
                  <a:pt x="441" y="968"/>
                </a:lnTo>
                <a:lnTo>
                  <a:pt x="445" y="973"/>
                </a:lnTo>
                <a:lnTo>
                  <a:pt x="446" y="975"/>
                </a:lnTo>
                <a:lnTo>
                  <a:pt x="446" y="976"/>
                </a:lnTo>
                <a:lnTo>
                  <a:pt x="445" y="978"/>
                </a:lnTo>
                <a:lnTo>
                  <a:pt x="445" y="980"/>
                </a:lnTo>
                <a:lnTo>
                  <a:pt x="441" y="981"/>
                </a:lnTo>
                <a:lnTo>
                  <a:pt x="438" y="981"/>
                </a:lnTo>
                <a:lnTo>
                  <a:pt x="436" y="980"/>
                </a:lnTo>
                <a:lnTo>
                  <a:pt x="435" y="980"/>
                </a:lnTo>
                <a:lnTo>
                  <a:pt x="431" y="983"/>
                </a:lnTo>
                <a:lnTo>
                  <a:pt x="428" y="985"/>
                </a:lnTo>
                <a:lnTo>
                  <a:pt x="426" y="983"/>
                </a:lnTo>
                <a:lnTo>
                  <a:pt x="425" y="980"/>
                </a:lnTo>
                <a:lnTo>
                  <a:pt x="423" y="976"/>
                </a:lnTo>
                <a:lnTo>
                  <a:pt x="423" y="976"/>
                </a:lnTo>
                <a:lnTo>
                  <a:pt x="421" y="978"/>
                </a:lnTo>
                <a:lnTo>
                  <a:pt x="421" y="981"/>
                </a:lnTo>
                <a:lnTo>
                  <a:pt x="420" y="983"/>
                </a:lnTo>
                <a:lnTo>
                  <a:pt x="416" y="983"/>
                </a:lnTo>
                <a:lnTo>
                  <a:pt x="415" y="980"/>
                </a:lnTo>
                <a:lnTo>
                  <a:pt x="413" y="976"/>
                </a:lnTo>
                <a:lnTo>
                  <a:pt x="412" y="978"/>
                </a:lnTo>
                <a:lnTo>
                  <a:pt x="412" y="980"/>
                </a:lnTo>
                <a:lnTo>
                  <a:pt x="408" y="980"/>
                </a:lnTo>
                <a:lnTo>
                  <a:pt x="407" y="981"/>
                </a:lnTo>
                <a:lnTo>
                  <a:pt x="407" y="983"/>
                </a:lnTo>
                <a:lnTo>
                  <a:pt x="408" y="986"/>
                </a:lnTo>
                <a:lnTo>
                  <a:pt x="408" y="990"/>
                </a:lnTo>
                <a:lnTo>
                  <a:pt x="407" y="995"/>
                </a:lnTo>
                <a:lnTo>
                  <a:pt x="402" y="1000"/>
                </a:lnTo>
                <a:lnTo>
                  <a:pt x="398" y="1000"/>
                </a:lnTo>
                <a:lnTo>
                  <a:pt x="397" y="1000"/>
                </a:lnTo>
                <a:lnTo>
                  <a:pt x="395" y="995"/>
                </a:lnTo>
                <a:lnTo>
                  <a:pt x="393" y="993"/>
                </a:lnTo>
                <a:lnTo>
                  <a:pt x="390" y="995"/>
                </a:lnTo>
                <a:lnTo>
                  <a:pt x="390" y="996"/>
                </a:lnTo>
                <a:lnTo>
                  <a:pt x="387" y="995"/>
                </a:lnTo>
                <a:lnTo>
                  <a:pt x="385" y="993"/>
                </a:lnTo>
                <a:lnTo>
                  <a:pt x="383" y="991"/>
                </a:lnTo>
                <a:lnTo>
                  <a:pt x="383" y="993"/>
                </a:lnTo>
                <a:lnTo>
                  <a:pt x="383" y="995"/>
                </a:lnTo>
                <a:lnTo>
                  <a:pt x="385" y="998"/>
                </a:lnTo>
                <a:lnTo>
                  <a:pt x="383" y="1001"/>
                </a:lnTo>
                <a:lnTo>
                  <a:pt x="383" y="1003"/>
                </a:lnTo>
                <a:lnTo>
                  <a:pt x="383" y="1005"/>
                </a:lnTo>
                <a:lnTo>
                  <a:pt x="387" y="1008"/>
                </a:lnTo>
                <a:lnTo>
                  <a:pt x="388" y="1011"/>
                </a:lnTo>
                <a:lnTo>
                  <a:pt x="388" y="1018"/>
                </a:lnTo>
                <a:lnTo>
                  <a:pt x="388" y="1021"/>
                </a:lnTo>
                <a:lnTo>
                  <a:pt x="385" y="1020"/>
                </a:lnTo>
                <a:lnTo>
                  <a:pt x="383" y="1020"/>
                </a:lnTo>
                <a:lnTo>
                  <a:pt x="382" y="1021"/>
                </a:lnTo>
                <a:lnTo>
                  <a:pt x="378" y="1023"/>
                </a:lnTo>
                <a:lnTo>
                  <a:pt x="373" y="1021"/>
                </a:lnTo>
                <a:lnTo>
                  <a:pt x="368" y="1021"/>
                </a:lnTo>
                <a:lnTo>
                  <a:pt x="367" y="1023"/>
                </a:lnTo>
                <a:lnTo>
                  <a:pt x="368" y="1025"/>
                </a:lnTo>
                <a:lnTo>
                  <a:pt x="373" y="1028"/>
                </a:lnTo>
                <a:lnTo>
                  <a:pt x="377" y="1028"/>
                </a:lnTo>
                <a:lnTo>
                  <a:pt x="380" y="1030"/>
                </a:lnTo>
                <a:lnTo>
                  <a:pt x="382" y="1031"/>
                </a:lnTo>
                <a:lnTo>
                  <a:pt x="383" y="1031"/>
                </a:lnTo>
                <a:lnTo>
                  <a:pt x="385" y="1031"/>
                </a:lnTo>
                <a:lnTo>
                  <a:pt x="385" y="1033"/>
                </a:lnTo>
                <a:lnTo>
                  <a:pt x="385" y="1036"/>
                </a:lnTo>
                <a:lnTo>
                  <a:pt x="382" y="1036"/>
                </a:lnTo>
                <a:lnTo>
                  <a:pt x="380" y="1036"/>
                </a:lnTo>
                <a:lnTo>
                  <a:pt x="380" y="1038"/>
                </a:lnTo>
                <a:lnTo>
                  <a:pt x="382" y="1040"/>
                </a:lnTo>
                <a:lnTo>
                  <a:pt x="383" y="1041"/>
                </a:lnTo>
                <a:lnTo>
                  <a:pt x="382" y="1045"/>
                </a:lnTo>
                <a:lnTo>
                  <a:pt x="382" y="1046"/>
                </a:lnTo>
                <a:lnTo>
                  <a:pt x="382" y="1048"/>
                </a:lnTo>
                <a:lnTo>
                  <a:pt x="380" y="1050"/>
                </a:lnTo>
                <a:lnTo>
                  <a:pt x="377" y="1048"/>
                </a:lnTo>
                <a:lnTo>
                  <a:pt x="373" y="1045"/>
                </a:lnTo>
                <a:lnTo>
                  <a:pt x="372" y="1045"/>
                </a:lnTo>
                <a:lnTo>
                  <a:pt x="370" y="1043"/>
                </a:lnTo>
                <a:lnTo>
                  <a:pt x="367" y="1041"/>
                </a:lnTo>
                <a:lnTo>
                  <a:pt x="363" y="1041"/>
                </a:lnTo>
                <a:lnTo>
                  <a:pt x="363" y="1041"/>
                </a:lnTo>
                <a:lnTo>
                  <a:pt x="362" y="1045"/>
                </a:lnTo>
                <a:lnTo>
                  <a:pt x="365" y="1045"/>
                </a:lnTo>
                <a:lnTo>
                  <a:pt x="368" y="1045"/>
                </a:lnTo>
                <a:lnTo>
                  <a:pt x="372" y="1048"/>
                </a:lnTo>
                <a:lnTo>
                  <a:pt x="375" y="1050"/>
                </a:lnTo>
                <a:lnTo>
                  <a:pt x="378" y="1050"/>
                </a:lnTo>
                <a:lnTo>
                  <a:pt x="380" y="1051"/>
                </a:lnTo>
                <a:lnTo>
                  <a:pt x="378" y="1055"/>
                </a:lnTo>
                <a:lnTo>
                  <a:pt x="375" y="1056"/>
                </a:lnTo>
                <a:lnTo>
                  <a:pt x="372" y="1056"/>
                </a:lnTo>
                <a:lnTo>
                  <a:pt x="370" y="1058"/>
                </a:lnTo>
                <a:lnTo>
                  <a:pt x="367" y="1056"/>
                </a:lnTo>
                <a:lnTo>
                  <a:pt x="362" y="1053"/>
                </a:lnTo>
                <a:lnTo>
                  <a:pt x="360" y="1051"/>
                </a:lnTo>
                <a:lnTo>
                  <a:pt x="358" y="1051"/>
                </a:lnTo>
                <a:lnTo>
                  <a:pt x="357" y="1051"/>
                </a:lnTo>
                <a:lnTo>
                  <a:pt x="355" y="1055"/>
                </a:lnTo>
                <a:lnTo>
                  <a:pt x="355" y="1058"/>
                </a:lnTo>
                <a:lnTo>
                  <a:pt x="358" y="1060"/>
                </a:lnTo>
                <a:lnTo>
                  <a:pt x="363" y="1061"/>
                </a:lnTo>
                <a:lnTo>
                  <a:pt x="363" y="1065"/>
                </a:lnTo>
                <a:lnTo>
                  <a:pt x="363" y="1066"/>
                </a:lnTo>
                <a:lnTo>
                  <a:pt x="362" y="1066"/>
                </a:lnTo>
                <a:lnTo>
                  <a:pt x="360" y="1065"/>
                </a:lnTo>
                <a:lnTo>
                  <a:pt x="357" y="1065"/>
                </a:lnTo>
                <a:lnTo>
                  <a:pt x="353" y="1061"/>
                </a:lnTo>
                <a:lnTo>
                  <a:pt x="350" y="1060"/>
                </a:lnTo>
                <a:lnTo>
                  <a:pt x="350" y="1060"/>
                </a:lnTo>
                <a:lnTo>
                  <a:pt x="350" y="1063"/>
                </a:lnTo>
                <a:lnTo>
                  <a:pt x="353" y="1065"/>
                </a:lnTo>
                <a:lnTo>
                  <a:pt x="358" y="1066"/>
                </a:lnTo>
                <a:lnTo>
                  <a:pt x="358" y="1069"/>
                </a:lnTo>
                <a:lnTo>
                  <a:pt x="358" y="1071"/>
                </a:lnTo>
                <a:lnTo>
                  <a:pt x="357" y="1071"/>
                </a:lnTo>
                <a:lnTo>
                  <a:pt x="352" y="1071"/>
                </a:lnTo>
                <a:lnTo>
                  <a:pt x="350" y="1069"/>
                </a:lnTo>
                <a:lnTo>
                  <a:pt x="350" y="1066"/>
                </a:lnTo>
                <a:lnTo>
                  <a:pt x="347" y="1065"/>
                </a:lnTo>
                <a:lnTo>
                  <a:pt x="345" y="1065"/>
                </a:lnTo>
                <a:lnTo>
                  <a:pt x="343" y="1066"/>
                </a:lnTo>
                <a:lnTo>
                  <a:pt x="343" y="1068"/>
                </a:lnTo>
                <a:lnTo>
                  <a:pt x="345" y="1069"/>
                </a:lnTo>
                <a:lnTo>
                  <a:pt x="347" y="1073"/>
                </a:lnTo>
                <a:lnTo>
                  <a:pt x="347" y="1073"/>
                </a:lnTo>
                <a:lnTo>
                  <a:pt x="347" y="1074"/>
                </a:lnTo>
                <a:lnTo>
                  <a:pt x="353" y="1074"/>
                </a:lnTo>
                <a:lnTo>
                  <a:pt x="357" y="1076"/>
                </a:lnTo>
                <a:lnTo>
                  <a:pt x="358" y="1078"/>
                </a:lnTo>
                <a:lnTo>
                  <a:pt x="357" y="1079"/>
                </a:lnTo>
                <a:lnTo>
                  <a:pt x="355" y="1081"/>
                </a:lnTo>
                <a:lnTo>
                  <a:pt x="353" y="1083"/>
                </a:lnTo>
                <a:lnTo>
                  <a:pt x="350" y="1083"/>
                </a:lnTo>
                <a:lnTo>
                  <a:pt x="348" y="1081"/>
                </a:lnTo>
                <a:lnTo>
                  <a:pt x="345" y="1081"/>
                </a:lnTo>
                <a:lnTo>
                  <a:pt x="342" y="1079"/>
                </a:lnTo>
                <a:lnTo>
                  <a:pt x="342" y="1078"/>
                </a:lnTo>
                <a:lnTo>
                  <a:pt x="342" y="1076"/>
                </a:lnTo>
                <a:lnTo>
                  <a:pt x="338" y="1076"/>
                </a:lnTo>
                <a:lnTo>
                  <a:pt x="337" y="1076"/>
                </a:lnTo>
                <a:lnTo>
                  <a:pt x="337" y="1079"/>
                </a:lnTo>
                <a:lnTo>
                  <a:pt x="337" y="1081"/>
                </a:lnTo>
                <a:lnTo>
                  <a:pt x="335" y="1084"/>
                </a:lnTo>
                <a:lnTo>
                  <a:pt x="330" y="1084"/>
                </a:lnTo>
                <a:lnTo>
                  <a:pt x="328" y="1083"/>
                </a:lnTo>
                <a:lnTo>
                  <a:pt x="327" y="1081"/>
                </a:lnTo>
                <a:lnTo>
                  <a:pt x="323" y="1081"/>
                </a:lnTo>
                <a:lnTo>
                  <a:pt x="323" y="1083"/>
                </a:lnTo>
                <a:lnTo>
                  <a:pt x="325" y="1084"/>
                </a:lnTo>
                <a:lnTo>
                  <a:pt x="332" y="1088"/>
                </a:lnTo>
                <a:lnTo>
                  <a:pt x="338" y="1089"/>
                </a:lnTo>
                <a:lnTo>
                  <a:pt x="340" y="1093"/>
                </a:lnTo>
                <a:lnTo>
                  <a:pt x="342" y="1098"/>
                </a:lnTo>
                <a:lnTo>
                  <a:pt x="340" y="1098"/>
                </a:lnTo>
                <a:lnTo>
                  <a:pt x="337" y="1098"/>
                </a:lnTo>
                <a:lnTo>
                  <a:pt x="333" y="1096"/>
                </a:lnTo>
                <a:lnTo>
                  <a:pt x="328" y="1091"/>
                </a:lnTo>
                <a:lnTo>
                  <a:pt x="327" y="1089"/>
                </a:lnTo>
                <a:lnTo>
                  <a:pt x="323" y="1091"/>
                </a:lnTo>
                <a:lnTo>
                  <a:pt x="323" y="1091"/>
                </a:lnTo>
                <a:lnTo>
                  <a:pt x="325" y="1093"/>
                </a:lnTo>
                <a:lnTo>
                  <a:pt x="330" y="1094"/>
                </a:lnTo>
                <a:lnTo>
                  <a:pt x="335" y="1098"/>
                </a:lnTo>
                <a:lnTo>
                  <a:pt x="338" y="1103"/>
                </a:lnTo>
                <a:lnTo>
                  <a:pt x="337" y="1104"/>
                </a:lnTo>
                <a:lnTo>
                  <a:pt x="337" y="1108"/>
                </a:lnTo>
                <a:lnTo>
                  <a:pt x="337" y="1109"/>
                </a:lnTo>
                <a:lnTo>
                  <a:pt x="337" y="1111"/>
                </a:lnTo>
                <a:lnTo>
                  <a:pt x="335" y="1113"/>
                </a:lnTo>
                <a:lnTo>
                  <a:pt x="335" y="1116"/>
                </a:lnTo>
                <a:lnTo>
                  <a:pt x="333" y="1119"/>
                </a:lnTo>
                <a:lnTo>
                  <a:pt x="330" y="1119"/>
                </a:lnTo>
                <a:lnTo>
                  <a:pt x="328" y="1118"/>
                </a:lnTo>
                <a:lnTo>
                  <a:pt x="325" y="1116"/>
                </a:lnTo>
                <a:lnTo>
                  <a:pt x="322" y="1114"/>
                </a:lnTo>
                <a:lnTo>
                  <a:pt x="320" y="1114"/>
                </a:lnTo>
                <a:lnTo>
                  <a:pt x="320" y="1118"/>
                </a:lnTo>
                <a:lnTo>
                  <a:pt x="323" y="1119"/>
                </a:lnTo>
                <a:lnTo>
                  <a:pt x="328" y="1119"/>
                </a:lnTo>
                <a:lnTo>
                  <a:pt x="328" y="1121"/>
                </a:lnTo>
                <a:lnTo>
                  <a:pt x="327" y="1124"/>
                </a:lnTo>
                <a:lnTo>
                  <a:pt x="323" y="1123"/>
                </a:lnTo>
                <a:lnTo>
                  <a:pt x="322" y="1121"/>
                </a:lnTo>
                <a:lnTo>
                  <a:pt x="320" y="1123"/>
                </a:lnTo>
                <a:lnTo>
                  <a:pt x="320" y="1124"/>
                </a:lnTo>
                <a:lnTo>
                  <a:pt x="323" y="1124"/>
                </a:lnTo>
                <a:lnTo>
                  <a:pt x="325" y="1126"/>
                </a:lnTo>
                <a:lnTo>
                  <a:pt x="325" y="1128"/>
                </a:lnTo>
                <a:lnTo>
                  <a:pt x="322" y="1131"/>
                </a:lnTo>
                <a:lnTo>
                  <a:pt x="320" y="1131"/>
                </a:lnTo>
                <a:lnTo>
                  <a:pt x="318" y="1129"/>
                </a:lnTo>
                <a:lnTo>
                  <a:pt x="315" y="1129"/>
                </a:lnTo>
                <a:lnTo>
                  <a:pt x="314" y="1129"/>
                </a:lnTo>
                <a:lnTo>
                  <a:pt x="314" y="1131"/>
                </a:lnTo>
                <a:lnTo>
                  <a:pt x="317" y="1133"/>
                </a:lnTo>
                <a:lnTo>
                  <a:pt x="320" y="1134"/>
                </a:lnTo>
                <a:lnTo>
                  <a:pt x="320" y="1138"/>
                </a:lnTo>
                <a:lnTo>
                  <a:pt x="317" y="1139"/>
                </a:lnTo>
                <a:lnTo>
                  <a:pt x="310" y="1138"/>
                </a:lnTo>
                <a:lnTo>
                  <a:pt x="309" y="1136"/>
                </a:lnTo>
                <a:lnTo>
                  <a:pt x="307" y="1136"/>
                </a:lnTo>
                <a:lnTo>
                  <a:pt x="307" y="1138"/>
                </a:lnTo>
                <a:lnTo>
                  <a:pt x="310" y="1139"/>
                </a:lnTo>
                <a:lnTo>
                  <a:pt x="318" y="1139"/>
                </a:lnTo>
                <a:lnTo>
                  <a:pt x="322" y="1141"/>
                </a:lnTo>
                <a:lnTo>
                  <a:pt x="323" y="1144"/>
                </a:lnTo>
                <a:lnTo>
                  <a:pt x="322" y="1144"/>
                </a:lnTo>
                <a:lnTo>
                  <a:pt x="318" y="1146"/>
                </a:lnTo>
                <a:lnTo>
                  <a:pt x="312" y="1148"/>
                </a:lnTo>
                <a:lnTo>
                  <a:pt x="307" y="1146"/>
                </a:lnTo>
                <a:lnTo>
                  <a:pt x="304" y="1146"/>
                </a:lnTo>
                <a:lnTo>
                  <a:pt x="304" y="1146"/>
                </a:lnTo>
                <a:lnTo>
                  <a:pt x="305" y="1148"/>
                </a:lnTo>
                <a:lnTo>
                  <a:pt x="310" y="1149"/>
                </a:lnTo>
                <a:lnTo>
                  <a:pt x="310" y="1151"/>
                </a:lnTo>
                <a:lnTo>
                  <a:pt x="310" y="1151"/>
                </a:lnTo>
                <a:lnTo>
                  <a:pt x="309" y="1151"/>
                </a:lnTo>
                <a:lnTo>
                  <a:pt x="307" y="1153"/>
                </a:lnTo>
                <a:lnTo>
                  <a:pt x="312" y="1153"/>
                </a:lnTo>
                <a:lnTo>
                  <a:pt x="315" y="1154"/>
                </a:lnTo>
                <a:lnTo>
                  <a:pt x="315" y="1156"/>
                </a:lnTo>
                <a:lnTo>
                  <a:pt x="312" y="1158"/>
                </a:lnTo>
                <a:lnTo>
                  <a:pt x="309" y="1158"/>
                </a:lnTo>
                <a:lnTo>
                  <a:pt x="307" y="1158"/>
                </a:lnTo>
                <a:lnTo>
                  <a:pt x="307" y="1159"/>
                </a:lnTo>
                <a:lnTo>
                  <a:pt x="309" y="1159"/>
                </a:lnTo>
                <a:lnTo>
                  <a:pt x="314" y="1159"/>
                </a:lnTo>
                <a:lnTo>
                  <a:pt x="317" y="1159"/>
                </a:lnTo>
                <a:lnTo>
                  <a:pt x="315" y="1161"/>
                </a:lnTo>
                <a:lnTo>
                  <a:pt x="314" y="1164"/>
                </a:lnTo>
                <a:lnTo>
                  <a:pt x="309" y="1166"/>
                </a:lnTo>
                <a:lnTo>
                  <a:pt x="305" y="1166"/>
                </a:lnTo>
                <a:lnTo>
                  <a:pt x="302" y="1163"/>
                </a:lnTo>
                <a:lnTo>
                  <a:pt x="299" y="1161"/>
                </a:lnTo>
                <a:lnTo>
                  <a:pt x="299" y="1158"/>
                </a:lnTo>
                <a:lnTo>
                  <a:pt x="297" y="1158"/>
                </a:lnTo>
                <a:lnTo>
                  <a:pt x="295" y="1159"/>
                </a:lnTo>
                <a:lnTo>
                  <a:pt x="292" y="1158"/>
                </a:lnTo>
                <a:lnTo>
                  <a:pt x="290" y="1159"/>
                </a:lnTo>
                <a:lnTo>
                  <a:pt x="292" y="1161"/>
                </a:lnTo>
                <a:lnTo>
                  <a:pt x="299" y="1164"/>
                </a:lnTo>
                <a:lnTo>
                  <a:pt x="304" y="1166"/>
                </a:lnTo>
                <a:lnTo>
                  <a:pt x="304" y="1167"/>
                </a:lnTo>
                <a:lnTo>
                  <a:pt x="302" y="1169"/>
                </a:lnTo>
                <a:lnTo>
                  <a:pt x="302" y="1171"/>
                </a:lnTo>
                <a:lnTo>
                  <a:pt x="304" y="1171"/>
                </a:lnTo>
                <a:lnTo>
                  <a:pt x="307" y="1171"/>
                </a:lnTo>
                <a:lnTo>
                  <a:pt x="309" y="1172"/>
                </a:lnTo>
                <a:lnTo>
                  <a:pt x="310" y="1172"/>
                </a:lnTo>
                <a:lnTo>
                  <a:pt x="310" y="1174"/>
                </a:lnTo>
                <a:lnTo>
                  <a:pt x="307" y="1174"/>
                </a:lnTo>
                <a:lnTo>
                  <a:pt x="305" y="1177"/>
                </a:lnTo>
                <a:lnTo>
                  <a:pt x="305" y="1177"/>
                </a:lnTo>
                <a:lnTo>
                  <a:pt x="304" y="1177"/>
                </a:lnTo>
                <a:lnTo>
                  <a:pt x="304" y="1177"/>
                </a:lnTo>
                <a:close/>
                <a:moveTo>
                  <a:pt x="299" y="1179"/>
                </a:moveTo>
                <a:lnTo>
                  <a:pt x="290" y="1176"/>
                </a:lnTo>
                <a:lnTo>
                  <a:pt x="287" y="1174"/>
                </a:lnTo>
                <a:lnTo>
                  <a:pt x="287" y="1176"/>
                </a:lnTo>
                <a:lnTo>
                  <a:pt x="292" y="1181"/>
                </a:lnTo>
                <a:lnTo>
                  <a:pt x="295" y="1181"/>
                </a:lnTo>
                <a:lnTo>
                  <a:pt x="299" y="1179"/>
                </a:lnTo>
                <a:lnTo>
                  <a:pt x="299" y="1179"/>
                </a:lnTo>
                <a:close/>
                <a:moveTo>
                  <a:pt x="677" y="795"/>
                </a:moveTo>
                <a:lnTo>
                  <a:pt x="677" y="799"/>
                </a:lnTo>
                <a:lnTo>
                  <a:pt x="684" y="797"/>
                </a:lnTo>
                <a:lnTo>
                  <a:pt x="694" y="795"/>
                </a:lnTo>
                <a:lnTo>
                  <a:pt x="704" y="797"/>
                </a:lnTo>
                <a:lnTo>
                  <a:pt x="707" y="794"/>
                </a:lnTo>
                <a:lnTo>
                  <a:pt x="712" y="794"/>
                </a:lnTo>
                <a:lnTo>
                  <a:pt x="717" y="795"/>
                </a:lnTo>
                <a:lnTo>
                  <a:pt x="722" y="794"/>
                </a:lnTo>
                <a:lnTo>
                  <a:pt x="725" y="795"/>
                </a:lnTo>
                <a:lnTo>
                  <a:pt x="732" y="790"/>
                </a:lnTo>
                <a:lnTo>
                  <a:pt x="732" y="779"/>
                </a:lnTo>
                <a:lnTo>
                  <a:pt x="729" y="775"/>
                </a:lnTo>
                <a:lnTo>
                  <a:pt x="727" y="772"/>
                </a:lnTo>
                <a:lnTo>
                  <a:pt x="722" y="772"/>
                </a:lnTo>
                <a:lnTo>
                  <a:pt x="709" y="777"/>
                </a:lnTo>
                <a:lnTo>
                  <a:pt x="696" y="779"/>
                </a:lnTo>
                <a:lnTo>
                  <a:pt x="692" y="782"/>
                </a:lnTo>
                <a:lnTo>
                  <a:pt x="687" y="785"/>
                </a:lnTo>
                <a:lnTo>
                  <a:pt x="684" y="789"/>
                </a:lnTo>
                <a:lnTo>
                  <a:pt x="679" y="790"/>
                </a:lnTo>
                <a:lnTo>
                  <a:pt x="679" y="792"/>
                </a:lnTo>
                <a:lnTo>
                  <a:pt x="677" y="795"/>
                </a:lnTo>
                <a:lnTo>
                  <a:pt x="677" y="795"/>
                </a:lnTo>
                <a:close/>
                <a:moveTo>
                  <a:pt x="315" y="1151"/>
                </a:moveTo>
                <a:lnTo>
                  <a:pt x="318" y="1153"/>
                </a:lnTo>
                <a:lnTo>
                  <a:pt x="320" y="1151"/>
                </a:lnTo>
                <a:lnTo>
                  <a:pt x="318" y="1149"/>
                </a:lnTo>
                <a:lnTo>
                  <a:pt x="317" y="1149"/>
                </a:lnTo>
                <a:lnTo>
                  <a:pt x="315" y="1151"/>
                </a:lnTo>
                <a:lnTo>
                  <a:pt x="315" y="1151"/>
                </a:lnTo>
                <a:close/>
                <a:moveTo>
                  <a:pt x="338" y="1106"/>
                </a:moveTo>
                <a:lnTo>
                  <a:pt x="340" y="1108"/>
                </a:lnTo>
                <a:lnTo>
                  <a:pt x="340" y="1106"/>
                </a:lnTo>
                <a:lnTo>
                  <a:pt x="338" y="1106"/>
                </a:lnTo>
                <a:lnTo>
                  <a:pt x="338" y="1106"/>
                </a:lnTo>
                <a:close/>
                <a:moveTo>
                  <a:pt x="342" y="1101"/>
                </a:moveTo>
                <a:lnTo>
                  <a:pt x="342" y="1103"/>
                </a:lnTo>
                <a:lnTo>
                  <a:pt x="343" y="1103"/>
                </a:lnTo>
                <a:lnTo>
                  <a:pt x="343" y="1099"/>
                </a:lnTo>
                <a:lnTo>
                  <a:pt x="342" y="1101"/>
                </a:lnTo>
                <a:lnTo>
                  <a:pt x="342" y="1101"/>
                </a:lnTo>
                <a:close/>
                <a:moveTo>
                  <a:pt x="343" y="1093"/>
                </a:moveTo>
                <a:lnTo>
                  <a:pt x="343" y="1094"/>
                </a:lnTo>
                <a:lnTo>
                  <a:pt x="345" y="1094"/>
                </a:lnTo>
                <a:lnTo>
                  <a:pt x="345" y="1093"/>
                </a:lnTo>
                <a:lnTo>
                  <a:pt x="343" y="1093"/>
                </a:lnTo>
                <a:lnTo>
                  <a:pt x="343" y="1093"/>
                </a:lnTo>
                <a:lnTo>
                  <a:pt x="343" y="1093"/>
                </a:lnTo>
                <a:close/>
                <a:moveTo>
                  <a:pt x="340" y="1084"/>
                </a:moveTo>
                <a:lnTo>
                  <a:pt x="340" y="1086"/>
                </a:lnTo>
                <a:lnTo>
                  <a:pt x="343" y="1088"/>
                </a:lnTo>
                <a:lnTo>
                  <a:pt x="345" y="1088"/>
                </a:lnTo>
                <a:lnTo>
                  <a:pt x="350" y="1088"/>
                </a:lnTo>
                <a:lnTo>
                  <a:pt x="350" y="1086"/>
                </a:lnTo>
                <a:lnTo>
                  <a:pt x="348" y="1084"/>
                </a:lnTo>
                <a:lnTo>
                  <a:pt x="343" y="1084"/>
                </a:lnTo>
                <a:lnTo>
                  <a:pt x="342" y="1083"/>
                </a:lnTo>
                <a:lnTo>
                  <a:pt x="340" y="1084"/>
                </a:lnTo>
                <a:lnTo>
                  <a:pt x="340" y="1084"/>
                </a:lnTo>
                <a:close/>
                <a:moveTo>
                  <a:pt x="360" y="1081"/>
                </a:moveTo>
                <a:lnTo>
                  <a:pt x="362" y="1079"/>
                </a:lnTo>
                <a:lnTo>
                  <a:pt x="362" y="1076"/>
                </a:lnTo>
                <a:lnTo>
                  <a:pt x="360" y="1078"/>
                </a:lnTo>
                <a:lnTo>
                  <a:pt x="360" y="1081"/>
                </a:lnTo>
                <a:lnTo>
                  <a:pt x="360" y="1081"/>
                </a:lnTo>
                <a:close/>
                <a:moveTo>
                  <a:pt x="358" y="1055"/>
                </a:moveTo>
                <a:lnTo>
                  <a:pt x="358" y="1056"/>
                </a:lnTo>
                <a:lnTo>
                  <a:pt x="362" y="1060"/>
                </a:lnTo>
                <a:lnTo>
                  <a:pt x="367" y="1061"/>
                </a:lnTo>
                <a:lnTo>
                  <a:pt x="367" y="1063"/>
                </a:lnTo>
                <a:lnTo>
                  <a:pt x="368" y="1061"/>
                </a:lnTo>
                <a:lnTo>
                  <a:pt x="367" y="1060"/>
                </a:lnTo>
                <a:lnTo>
                  <a:pt x="362" y="1056"/>
                </a:lnTo>
                <a:lnTo>
                  <a:pt x="360" y="1055"/>
                </a:lnTo>
                <a:lnTo>
                  <a:pt x="358" y="1055"/>
                </a:lnTo>
                <a:lnTo>
                  <a:pt x="358" y="1055"/>
                </a:lnTo>
                <a:close/>
                <a:moveTo>
                  <a:pt x="388" y="1005"/>
                </a:moveTo>
                <a:lnTo>
                  <a:pt x="390" y="1008"/>
                </a:lnTo>
                <a:lnTo>
                  <a:pt x="392" y="1011"/>
                </a:lnTo>
                <a:lnTo>
                  <a:pt x="392" y="1016"/>
                </a:lnTo>
                <a:lnTo>
                  <a:pt x="393" y="1020"/>
                </a:lnTo>
                <a:lnTo>
                  <a:pt x="395" y="1020"/>
                </a:lnTo>
                <a:lnTo>
                  <a:pt x="395" y="1015"/>
                </a:lnTo>
                <a:lnTo>
                  <a:pt x="395" y="1011"/>
                </a:lnTo>
                <a:lnTo>
                  <a:pt x="393" y="1008"/>
                </a:lnTo>
                <a:lnTo>
                  <a:pt x="392" y="1005"/>
                </a:lnTo>
                <a:lnTo>
                  <a:pt x="390" y="1003"/>
                </a:lnTo>
                <a:lnTo>
                  <a:pt x="388" y="1005"/>
                </a:lnTo>
                <a:lnTo>
                  <a:pt x="388" y="1005"/>
                </a:lnTo>
                <a:close/>
                <a:moveTo>
                  <a:pt x="412" y="991"/>
                </a:moveTo>
                <a:lnTo>
                  <a:pt x="412" y="993"/>
                </a:lnTo>
                <a:lnTo>
                  <a:pt x="415" y="995"/>
                </a:lnTo>
                <a:lnTo>
                  <a:pt x="415" y="993"/>
                </a:lnTo>
                <a:lnTo>
                  <a:pt x="413" y="991"/>
                </a:lnTo>
                <a:lnTo>
                  <a:pt x="412" y="991"/>
                </a:lnTo>
                <a:lnTo>
                  <a:pt x="412" y="991"/>
                </a:lnTo>
                <a:close/>
                <a:moveTo>
                  <a:pt x="418" y="986"/>
                </a:moveTo>
                <a:lnTo>
                  <a:pt x="420" y="988"/>
                </a:lnTo>
                <a:lnTo>
                  <a:pt x="420" y="986"/>
                </a:lnTo>
                <a:lnTo>
                  <a:pt x="418" y="985"/>
                </a:lnTo>
                <a:lnTo>
                  <a:pt x="418" y="986"/>
                </a:lnTo>
                <a:lnTo>
                  <a:pt x="418" y="986"/>
                </a:lnTo>
                <a:close/>
                <a:moveTo>
                  <a:pt x="456" y="983"/>
                </a:moveTo>
                <a:lnTo>
                  <a:pt x="460" y="981"/>
                </a:lnTo>
                <a:lnTo>
                  <a:pt x="463" y="981"/>
                </a:lnTo>
                <a:lnTo>
                  <a:pt x="465" y="978"/>
                </a:lnTo>
                <a:lnTo>
                  <a:pt x="461" y="973"/>
                </a:lnTo>
                <a:lnTo>
                  <a:pt x="460" y="973"/>
                </a:lnTo>
                <a:lnTo>
                  <a:pt x="458" y="970"/>
                </a:lnTo>
                <a:lnTo>
                  <a:pt x="455" y="971"/>
                </a:lnTo>
                <a:lnTo>
                  <a:pt x="451" y="973"/>
                </a:lnTo>
                <a:lnTo>
                  <a:pt x="451" y="976"/>
                </a:lnTo>
                <a:lnTo>
                  <a:pt x="451" y="978"/>
                </a:lnTo>
                <a:lnTo>
                  <a:pt x="453" y="981"/>
                </a:lnTo>
                <a:lnTo>
                  <a:pt x="455" y="983"/>
                </a:lnTo>
                <a:lnTo>
                  <a:pt x="456" y="983"/>
                </a:lnTo>
                <a:lnTo>
                  <a:pt x="456" y="983"/>
                </a:lnTo>
                <a:close/>
                <a:moveTo>
                  <a:pt x="471" y="981"/>
                </a:moveTo>
                <a:lnTo>
                  <a:pt x="471" y="978"/>
                </a:lnTo>
                <a:lnTo>
                  <a:pt x="471" y="976"/>
                </a:lnTo>
                <a:lnTo>
                  <a:pt x="470" y="978"/>
                </a:lnTo>
                <a:lnTo>
                  <a:pt x="470" y="980"/>
                </a:lnTo>
                <a:lnTo>
                  <a:pt x="471" y="981"/>
                </a:lnTo>
                <a:lnTo>
                  <a:pt x="471" y="981"/>
                </a:lnTo>
                <a:lnTo>
                  <a:pt x="471" y="981"/>
                </a:lnTo>
                <a:close/>
                <a:moveTo>
                  <a:pt x="759" y="837"/>
                </a:moveTo>
                <a:lnTo>
                  <a:pt x="760" y="837"/>
                </a:lnTo>
                <a:lnTo>
                  <a:pt x="762" y="835"/>
                </a:lnTo>
                <a:lnTo>
                  <a:pt x="762" y="834"/>
                </a:lnTo>
                <a:lnTo>
                  <a:pt x="759" y="834"/>
                </a:lnTo>
                <a:lnTo>
                  <a:pt x="759" y="837"/>
                </a:lnTo>
                <a:lnTo>
                  <a:pt x="759" y="837"/>
                </a:lnTo>
                <a:close/>
                <a:moveTo>
                  <a:pt x="707" y="799"/>
                </a:moveTo>
                <a:lnTo>
                  <a:pt x="711" y="800"/>
                </a:lnTo>
                <a:lnTo>
                  <a:pt x="714" y="799"/>
                </a:lnTo>
                <a:lnTo>
                  <a:pt x="714" y="797"/>
                </a:lnTo>
                <a:lnTo>
                  <a:pt x="709" y="797"/>
                </a:lnTo>
                <a:lnTo>
                  <a:pt x="709" y="797"/>
                </a:lnTo>
                <a:lnTo>
                  <a:pt x="707" y="799"/>
                </a:lnTo>
                <a:lnTo>
                  <a:pt x="707" y="799"/>
                </a:lnTo>
                <a:close/>
                <a:moveTo>
                  <a:pt x="686" y="780"/>
                </a:moveTo>
                <a:lnTo>
                  <a:pt x="687" y="782"/>
                </a:lnTo>
                <a:lnTo>
                  <a:pt x="691" y="780"/>
                </a:lnTo>
                <a:lnTo>
                  <a:pt x="692" y="779"/>
                </a:lnTo>
                <a:lnTo>
                  <a:pt x="689" y="779"/>
                </a:lnTo>
                <a:lnTo>
                  <a:pt x="686" y="780"/>
                </a:lnTo>
                <a:lnTo>
                  <a:pt x="686" y="780"/>
                </a:lnTo>
                <a:close/>
                <a:moveTo>
                  <a:pt x="730" y="770"/>
                </a:moveTo>
                <a:lnTo>
                  <a:pt x="729" y="772"/>
                </a:lnTo>
                <a:lnTo>
                  <a:pt x="732" y="774"/>
                </a:lnTo>
                <a:lnTo>
                  <a:pt x="732" y="772"/>
                </a:lnTo>
                <a:lnTo>
                  <a:pt x="732" y="770"/>
                </a:lnTo>
                <a:lnTo>
                  <a:pt x="730" y="769"/>
                </a:lnTo>
                <a:lnTo>
                  <a:pt x="730" y="770"/>
                </a:lnTo>
                <a:lnTo>
                  <a:pt x="730" y="770"/>
                </a:lnTo>
                <a:close/>
                <a:moveTo>
                  <a:pt x="759" y="687"/>
                </a:moveTo>
                <a:lnTo>
                  <a:pt x="759" y="689"/>
                </a:lnTo>
                <a:lnTo>
                  <a:pt x="760" y="691"/>
                </a:lnTo>
                <a:lnTo>
                  <a:pt x="760" y="694"/>
                </a:lnTo>
                <a:lnTo>
                  <a:pt x="764" y="699"/>
                </a:lnTo>
                <a:lnTo>
                  <a:pt x="765" y="704"/>
                </a:lnTo>
                <a:lnTo>
                  <a:pt x="772" y="706"/>
                </a:lnTo>
                <a:lnTo>
                  <a:pt x="777" y="711"/>
                </a:lnTo>
                <a:lnTo>
                  <a:pt x="780" y="714"/>
                </a:lnTo>
                <a:lnTo>
                  <a:pt x="785" y="717"/>
                </a:lnTo>
                <a:lnTo>
                  <a:pt x="787" y="717"/>
                </a:lnTo>
                <a:lnTo>
                  <a:pt x="789" y="719"/>
                </a:lnTo>
                <a:lnTo>
                  <a:pt x="794" y="721"/>
                </a:lnTo>
                <a:lnTo>
                  <a:pt x="795" y="719"/>
                </a:lnTo>
                <a:lnTo>
                  <a:pt x="795" y="717"/>
                </a:lnTo>
                <a:lnTo>
                  <a:pt x="797" y="716"/>
                </a:lnTo>
                <a:lnTo>
                  <a:pt x="794" y="711"/>
                </a:lnTo>
                <a:lnTo>
                  <a:pt x="789" y="709"/>
                </a:lnTo>
                <a:lnTo>
                  <a:pt x="787" y="709"/>
                </a:lnTo>
                <a:lnTo>
                  <a:pt x="785" y="706"/>
                </a:lnTo>
                <a:lnTo>
                  <a:pt x="785" y="704"/>
                </a:lnTo>
                <a:lnTo>
                  <a:pt x="787" y="702"/>
                </a:lnTo>
                <a:lnTo>
                  <a:pt x="790" y="704"/>
                </a:lnTo>
                <a:lnTo>
                  <a:pt x="794" y="706"/>
                </a:lnTo>
                <a:lnTo>
                  <a:pt x="799" y="707"/>
                </a:lnTo>
                <a:lnTo>
                  <a:pt x="800" y="707"/>
                </a:lnTo>
                <a:lnTo>
                  <a:pt x="802" y="707"/>
                </a:lnTo>
                <a:lnTo>
                  <a:pt x="800" y="702"/>
                </a:lnTo>
                <a:lnTo>
                  <a:pt x="789" y="697"/>
                </a:lnTo>
                <a:lnTo>
                  <a:pt x="785" y="691"/>
                </a:lnTo>
                <a:lnTo>
                  <a:pt x="782" y="691"/>
                </a:lnTo>
                <a:lnTo>
                  <a:pt x="779" y="691"/>
                </a:lnTo>
                <a:lnTo>
                  <a:pt x="772" y="687"/>
                </a:lnTo>
                <a:lnTo>
                  <a:pt x="769" y="687"/>
                </a:lnTo>
                <a:lnTo>
                  <a:pt x="765" y="686"/>
                </a:lnTo>
                <a:lnTo>
                  <a:pt x="760" y="686"/>
                </a:lnTo>
                <a:lnTo>
                  <a:pt x="759" y="687"/>
                </a:lnTo>
                <a:lnTo>
                  <a:pt x="759" y="687"/>
                </a:lnTo>
                <a:close/>
                <a:moveTo>
                  <a:pt x="749" y="689"/>
                </a:moveTo>
                <a:lnTo>
                  <a:pt x="750" y="687"/>
                </a:lnTo>
                <a:lnTo>
                  <a:pt x="750" y="686"/>
                </a:lnTo>
                <a:lnTo>
                  <a:pt x="752" y="682"/>
                </a:lnTo>
                <a:lnTo>
                  <a:pt x="745" y="684"/>
                </a:lnTo>
                <a:lnTo>
                  <a:pt x="745" y="687"/>
                </a:lnTo>
                <a:lnTo>
                  <a:pt x="749" y="689"/>
                </a:lnTo>
                <a:lnTo>
                  <a:pt x="749" y="689"/>
                </a:lnTo>
                <a:close/>
                <a:moveTo>
                  <a:pt x="759" y="681"/>
                </a:moveTo>
                <a:lnTo>
                  <a:pt x="762" y="682"/>
                </a:lnTo>
                <a:lnTo>
                  <a:pt x="769" y="684"/>
                </a:lnTo>
                <a:lnTo>
                  <a:pt x="774" y="686"/>
                </a:lnTo>
                <a:lnTo>
                  <a:pt x="780" y="687"/>
                </a:lnTo>
                <a:lnTo>
                  <a:pt x="785" y="689"/>
                </a:lnTo>
                <a:lnTo>
                  <a:pt x="789" y="689"/>
                </a:lnTo>
                <a:lnTo>
                  <a:pt x="790" y="689"/>
                </a:lnTo>
                <a:lnTo>
                  <a:pt x="790" y="692"/>
                </a:lnTo>
                <a:lnTo>
                  <a:pt x="794" y="694"/>
                </a:lnTo>
                <a:lnTo>
                  <a:pt x="799" y="694"/>
                </a:lnTo>
                <a:lnTo>
                  <a:pt x="800" y="696"/>
                </a:lnTo>
                <a:lnTo>
                  <a:pt x="804" y="694"/>
                </a:lnTo>
                <a:lnTo>
                  <a:pt x="805" y="692"/>
                </a:lnTo>
                <a:lnTo>
                  <a:pt x="804" y="689"/>
                </a:lnTo>
                <a:lnTo>
                  <a:pt x="804" y="687"/>
                </a:lnTo>
                <a:lnTo>
                  <a:pt x="807" y="686"/>
                </a:lnTo>
                <a:lnTo>
                  <a:pt x="800" y="682"/>
                </a:lnTo>
                <a:lnTo>
                  <a:pt x="797" y="681"/>
                </a:lnTo>
                <a:lnTo>
                  <a:pt x="790" y="677"/>
                </a:lnTo>
                <a:lnTo>
                  <a:pt x="785" y="677"/>
                </a:lnTo>
                <a:lnTo>
                  <a:pt x="777" y="681"/>
                </a:lnTo>
                <a:lnTo>
                  <a:pt x="772" y="679"/>
                </a:lnTo>
                <a:lnTo>
                  <a:pt x="764" y="679"/>
                </a:lnTo>
                <a:lnTo>
                  <a:pt x="760" y="679"/>
                </a:lnTo>
                <a:lnTo>
                  <a:pt x="760" y="679"/>
                </a:lnTo>
                <a:lnTo>
                  <a:pt x="759" y="681"/>
                </a:lnTo>
                <a:lnTo>
                  <a:pt x="759" y="681"/>
                </a:lnTo>
                <a:close/>
                <a:moveTo>
                  <a:pt x="739" y="666"/>
                </a:moveTo>
                <a:lnTo>
                  <a:pt x="742" y="669"/>
                </a:lnTo>
                <a:lnTo>
                  <a:pt x="749" y="669"/>
                </a:lnTo>
                <a:lnTo>
                  <a:pt x="754" y="674"/>
                </a:lnTo>
                <a:lnTo>
                  <a:pt x="760" y="677"/>
                </a:lnTo>
                <a:lnTo>
                  <a:pt x="770" y="676"/>
                </a:lnTo>
                <a:lnTo>
                  <a:pt x="784" y="677"/>
                </a:lnTo>
                <a:lnTo>
                  <a:pt x="790" y="676"/>
                </a:lnTo>
                <a:lnTo>
                  <a:pt x="790" y="674"/>
                </a:lnTo>
                <a:lnTo>
                  <a:pt x="785" y="672"/>
                </a:lnTo>
                <a:lnTo>
                  <a:pt x="774" y="672"/>
                </a:lnTo>
                <a:lnTo>
                  <a:pt x="769" y="671"/>
                </a:lnTo>
                <a:lnTo>
                  <a:pt x="762" y="669"/>
                </a:lnTo>
                <a:lnTo>
                  <a:pt x="757" y="668"/>
                </a:lnTo>
                <a:lnTo>
                  <a:pt x="755" y="666"/>
                </a:lnTo>
                <a:lnTo>
                  <a:pt x="757" y="664"/>
                </a:lnTo>
                <a:lnTo>
                  <a:pt x="760" y="664"/>
                </a:lnTo>
                <a:lnTo>
                  <a:pt x="767" y="669"/>
                </a:lnTo>
                <a:lnTo>
                  <a:pt x="777" y="671"/>
                </a:lnTo>
                <a:lnTo>
                  <a:pt x="779" y="669"/>
                </a:lnTo>
                <a:lnTo>
                  <a:pt x="777" y="668"/>
                </a:lnTo>
                <a:lnTo>
                  <a:pt x="767" y="661"/>
                </a:lnTo>
                <a:lnTo>
                  <a:pt x="752" y="658"/>
                </a:lnTo>
                <a:lnTo>
                  <a:pt x="749" y="659"/>
                </a:lnTo>
                <a:lnTo>
                  <a:pt x="749" y="663"/>
                </a:lnTo>
                <a:lnTo>
                  <a:pt x="742" y="664"/>
                </a:lnTo>
                <a:lnTo>
                  <a:pt x="739" y="666"/>
                </a:lnTo>
                <a:lnTo>
                  <a:pt x="739" y="666"/>
                </a:lnTo>
                <a:close/>
                <a:moveTo>
                  <a:pt x="813" y="677"/>
                </a:moveTo>
                <a:lnTo>
                  <a:pt x="815" y="677"/>
                </a:lnTo>
                <a:lnTo>
                  <a:pt x="818" y="677"/>
                </a:lnTo>
                <a:lnTo>
                  <a:pt x="818" y="674"/>
                </a:lnTo>
                <a:lnTo>
                  <a:pt x="815" y="676"/>
                </a:lnTo>
                <a:lnTo>
                  <a:pt x="813" y="677"/>
                </a:lnTo>
                <a:lnTo>
                  <a:pt x="813" y="677"/>
                </a:lnTo>
                <a:close/>
                <a:moveTo>
                  <a:pt x="818" y="611"/>
                </a:moveTo>
                <a:lnTo>
                  <a:pt x="813" y="618"/>
                </a:lnTo>
                <a:lnTo>
                  <a:pt x="813" y="621"/>
                </a:lnTo>
                <a:lnTo>
                  <a:pt x="817" y="623"/>
                </a:lnTo>
                <a:lnTo>
                  <a:pt x="820" y="624"/>
                </a:lnTo>
                <a:lnTo>
                  <a:pt x="825" y="628"/>
                </a:lnTo>
                <a:lnTo>
                  <a:pt x="828" y="628"/>
                </a:lnTo>
                <a:lnTo>
                  <a:pt x="833" y="629"/>
                </a:lnTo>
                <a:lnTo>
                  <a:pt x="838" y="626"/>
                </a:lnTo>
                <a:lnTo>
                  <a:pt x="838" y="623"/>
                </a:lnTo>
                <a:lnTo>
                  <a:pt x="840" y="619"/>
                </a:lnTo>
                <a:lnTo>
                  <a:pt x="840" y="614"/>
                </a:lnTo>
                <a:lnTo>
                  <a:pt x="830" y="609"/>
                </a:lnTo>
                <a:lnTo>
                  <a:pt x="823" y="611"/>
                </a:lnTo>
                <a:lnTo>
                  <a:pt x="818" y="611"/>
                </a:lnTo>
                <a:lnTo>
                  <a:pt x="818" y="611"/>
                </a:lnTo>
                <a:close/>
                <a:moveTo>
                  <a:pt x="863" y="608"/>
                </a:moveTo>
                <a:lnTo>
                  <a:pt x="865" y="608"/>
                </a:lnTo>
                <a:lnTo>
                  <a:pt x="870" y="604"/>
                </a:lnTo>
                <a:lnTo>
                  <a:pt x="868" y="603"/>
                </a:lnTo>
                <a:lnTo>
                  <a:pt x="867" y="603"/>
                </a:lnTo>
                <a:lnTo>
                  <a:pt x="863" y="604"/>
                </a:lnTo>
                <a:lnTo>
                  <a:pt x="863" y="608"/>
                </a:lnTo>
                <a:lnTo>
                  <a:pt x="863" y="608"/>
                </a:lnTo>
                <a:close/>
                <a:moveTo>
                  <a:pt x="843" y="583"/>
                </a:moveTo>
                <a:lnTo>
                  <a:pt x="842" y="586"/>
                </a:lnTo>
                <a:lnTo>
                  <a:pt x="842" y="591"/>
                </a:lnTo>
                <a:lnTo>
                  <a:pt x="843" y="594"/>
                </a:lnTo>
                <a:lnTo>
                  <a:pt x="847" y="598"/>
                </a:lnTo>
                <a:lnTo>
                  <a:pt x="848" y="596"/>
                </a:lnTo>
                <a:lnTo>
                  <a:pt x="850" y="593"/>
                </a:lnTo>
                <a:lnTo>
                  <a:pt x="852" y="591"/>
                </a:lnTo>
                <a:lnTo>
                  <a:pt x="850" y="586"/>
                </a:lnTo>
                <a:lnTo>
                  <a:pt x="847" y="584"/>
                </a:lnTo>
                <a:lnTo>
                  <a:pt x="843" y="583"/>
                </a:lnTo>
                <a:lnTo>
                  <a:pt x="843" y="583"/>
                </a:lnTo>
                <a:close/>
                <a:moveTo>
                  <a:pt x="873" y="566"/>
                </a:moveTo>
                <a:lnTo>
                  <a:pt x="873" y="576"/>
                </a:lnTo>
                <a:lnTo>
                  <a:pt x="872" y="581"/>
                </a:lnTo>
                <a:lnTo>
                  <a:pt x="873" y="584"/>
                </a:lnTo>
                <a:lnTo>
                  <a:pt x="877" y="588"/>
                </a:lnTo>
                <a:lnTo>
                  <a:pt x="882" y="586"/>
                </a:lnTo>
                <a:lnTo>
                  <a:pt x="887" y="586"/>
                </a:lnTo>
                <a:lnTo>
                  <a:pt x="888" y="584"/>
                </a:lnTo>
                <a:lnTo>
                  <a:pt x="890" y="588"/>
                </a:lnTo>
                <a:lnTo>
                  <a:pt x="893" y="589"/>
                </a:lnTo>
                <a:lnTo>
                  <a:pt x="895" y="584"/>
                </a:lnTo>
                <a:lnTo>
                  <a:pt x="897" y="584"/>
                </a:lnTo>
                <a:lnTo>
                  <a:pt x="897" y="578"/>
                </a:lnTo>
                <a:lnTo>
                  <a:pt x="895" y="576"/>
                </a:lnTo>
                <a:lnTo>
                  <a:pt x="893" y="578"/>
                </a:lnTo>
                <a:lnTo>
                  <a:pt x="893" y="581"/>
                </a:lnTo>
                <a:lnTo>
                  <a:pt x="890" y="579"/>
                </a:lnTo>
                <a:lnTo>
                  <a:pt x="887" y="574"/>
                </a:lnTo>
                <a:lnTo>
                  <a:pt x="888" y="573"/>
                </a:lnTo>
                <a:lnTo>
                  <a:pt x="885" y="570"/>
                </a:lnTo>
                <a:lnTo>
                  <a:pt x="887" y="568"/>
                </a:lnTo>
                <a:lnTo>
                  <a:pt x="888" y="568"/>
                </a:lnTo>
                <a:lnTo>
                  <a:pt x="890" y="563"/>
                </a:lnTo>
                <a:lnTo>
                  <a:pt x="887" y="563"/>
                </a:lnTo>
                <a:lnTo>
                  <a:pt x="882" y="566"/>
                </a:lnTo>
                <a:lnTo>
                  <a:pt x="878" y="565"/>
                </a:lnTo>
                <a:lnTo>
                  <a:pt x="877" y="566"/>
                </a:lnTo>
                <a:lnTo>
                  <a:pt x="873" y="566"/>
                </a:lnTo>
                <a:lnTo>
                  <a:pt x="873" y="566"/>
                </a:lnTo>
                <a:close/>
                <a:moveTo>
                  <a:pt x="878" y="496"/>
                </a:moveTo>
                <a:lnTo>
                  <a:pt x="875" y="500"/>
                </a:lnTo>
                <a:lnTo>
                  <a:pt x="875" y="501"/>
                </a:lnTo>
                <a:lnTo>
                  <a:pt x="878" y="503"/>
                </a:lnTo>
                <a:lnTo>
                  <a:pt x="878" y="506"/>
                </a:lnTo>
                <a:lnTo>
                  <a:pt x="877" y="508"/>
                </a:lnTo>
                <a:lnTo>
                  <a:pt x="877" y="513"/>
                </a:lnTo>
                <a:lnTo>
                  <a:pt x="880" y="518"/>
                </a:lnTo>
                <a:lnTo>
                  <a:pt x="880" y="526"/>
                </a:lnTo>
                <a:lnTo>
                  <a:pt x="878" y="530"/>
                </a:lnTo>
                <a:lnTo>
                  <a:pt x="878" y="535"/>
                </a:lnTo>
                <a:lnTo>
                  <a:pt x="880" y="536"/>
                </a:lnTo>
                <a:lnTo>
                  <a:pt x="882" y="535"/>
                </a:lnTo>
                <a:lnTo>
                  <a:pt x="883" y="528"/>
                </a:lnTo>
                <a:lnTo>
                  <a:pt x="885" y="526"/>
                </a:lnTo>
                <a:lnTo>
                  <a:pt x="885" y="520"/>
                </a:lnTo>
                <a:lnTo>
                  <a:pt x="882" y="516"/>
                </a:lnTo>
                <a:lnTo>
                  <a:pt x="880" y="508"/>
                </a:lnTo>
                <a:lnTo>
                  <a:pt x="882" y="503"/>
                </a:lnTo>
                <a:lnTo>
                  <a:pt x="882" y="500"/>
                </a:lnTo>
                <a:lnTo>
                  <a:pt x="878" y="496"/>
                </a:lnTo>
                <a:lnTo>
                  <a:pt x="878" y="496"/>
                </a:lnTo>
                <a:close/>
                <a:moveTo>
                  <a:pt x="843" y="508"/>
                </a:moveTo>
                <a:lnTo>
                  <a:pt x="842" y="511"/>
                </a:lnTo>
                <a:lnTo>
                  <a:pt x="843" y="511"/>
                </a:lnTo>
                <a:lnTo>
                  <a:pt x="848" y="511"/>
                </a:lnTo>
                <a:lnTo>
                  <a:pt x="850" y="510"/>
                </a:lnTo>
                <a:lnTo>
                  <a:pt x="848" y="506"/>
                </a:lnTo>
                <a:lnTo>
                  <a:pt x="845" y="506"/>
                </a:lnTo>
                <a:lnTo>
                  <a:pt x="843" y="508"/>
                </a:lnTo>
                <a:lnTo>
                  <a:pt x="843" y="508"/>
                </a:lnTo>
                <a:close/>
                <a:moveTo>
                  <a:pt x="837" y="500"/>
                </a:moveTo>
                <a:lnTo>
                  <a:pt x="838" y="503"/>
                </a:lnTo>
                <a:lnTo>
                  <a:pt x="842" y="503"/>
                </a:lnTo>
                <a:lnTo>
                  <a:pt x="840" y="500"/>
                </a:lnTo>
                <a:lnTo>
                  <a:pt x="838" y="500"/>
                </a:lnTo>
                <a:lnTo>
                  <a:pt x="837" y="500"/>
                </a:lnTo>
                <a:lnTo>
                  <a:pt x="837" y="500"/>
                </a:lnTo>
                <a:close/>
                <a:moveTo>
                  <a:pt x="868" y="428"/>
                </a:moveTo>
                <a:lnTo>
                  <a:pt x="872" y="433"/>
                </a:lnTo>
                <a:lnTo>
                  <a:pt x="875" y="435"/>
                </a:lnTo>
                <a:lnTo>
                  <a:pt x="878" y="437"/>
                </a:lnTo>
                <a:lnTo>
                  <a:pt x="878" y="433"/>
                </a:lnTo>
                <a:lnTo>
                  <a:pt x="875" y="432"/>
                </a:lnTo>
                <a:lnTo>
                  <a:pt x="872" y="427"/>
                </a:lnTo>
                <a:lnTo>
                  <a:pt x="868" y="427"/>
                </a:lnTo>
                <a:lnTo>
                  <a:pt x="868" y="428"/>
                </a:lnTo>
                <a:lnTo>
                  <a:pt x="868" y="428"/>
                </a:lnTo>
                <a:close/>
                <a:moveTo>
                  <a:pt x="898" y="445"/>
                </a:moveTo>
                <a:lnTo>
                  <a:pt x="898" y="445"/>
                </a:lnTo>
                <a:lnTo>
                  <a:pt x="900" y="448"/>
                </a:lnTo>
                <a:lnTo>
                  <a:pt x="903" y="448"/>
                </a:lnTo>
                <a:lnTo>
                  <a:pt x="905" y="445"/>
                </a:lnTo>
                <a:lnTo>
                  <a:pt x="903" y="443"/>
                </a:lnTo>
                <a:lnTo>
                  <a:pt x="905" y="438"/>
                </a:lnTo>
                <a:lnTo>
                  <a:pt x="907" y="437"/>
                </a:lnTo>
                <a:lnTo>
                  <a:pt x="907" y="432"/>
                </a:lnTo>
                <a:lnTo>
                  <a:pt x="902" y="437"/>
                </a:lnTo>
                <a:lnTo>
                  <a:pt x="902" y="442"/>
                </a:lnTo>
                <a:lnTo>
                  <a:pt x="898" y="445"/>
                </a:lnTo>
                <a:lnTo>
                  <a:pt x="898" y="445"/>
                </a:lnTo>
                <a:close/>
                <a:moveTo>
                  <a:pt x="885" y="420"/>
                </a:moveTo>
                <a:lnTo>
                  <a:pt x="887" y="422"/>
                </a:lnTo>
                <a:lnTo>
                  <a:pt x="888" y="420"/>
                </a:lnTo>
                <a:lnTo>
                  <a:pt x="890" y="415"/>
                </a:lnTo>
                <a:lnTo>
                  <a:pt x="888" y="413"/>
                </a:lnTo>
                <a:lnTo>
                  <a:pt x="888" y="415"/>
                </a:lnTo>
                <a:lnTo>
                  <a:pt x="885" y="420"/>
                </a:lnTo>
                <a:lnTo>
                  <a:pt x="885" y="420"/>
                </a:lnTo>
                <a:close/>
                <a:moveTo>
                  <a:pt x="888" y="405"/>
                </a:moveTo>
                <a:lnTo>
                  <a:pt x="887" y="407"/>
                </a:lnTo>
                <a:lnTo>
                  <a:pt x="888" y="407"/>
                </a:lnTo>
                <a:lnTo>
                  <a:pt x="890" y="407"/>
                </a:lnTo>
                <a:lnTo>
                  <a:pt x="890" y="405"/>
                </a:lnTo>
                <a:lnTo>
                  <a:pt x="888" y="405"/>
                </a:lnTo>
                <a:lnTo>
                  <a:pt x="888" y="405"/>
                </a:lnTo>
                <a:close/>
                <a:moveTo>
                  <a:pt x="908" y="357"/>
                </a:moveTo>
                <a:lnTo>
                  <a:pt x="911" y="362"/>
                </a:lnTo>
                <a:lnTo>
                  <a:pt x="911" y="364"/>
                </a:lnTo>
                <a:lnTo>
                  <a:pt x="915" y="360"/>
                </a:lnTo>
                <a:lnTo>
                  <a:pt x="918" y="355"/>
                </a:lnTo>
                <a:lnTo>
                  <a:pt x="916" y="350"/>
                </a:lnTo>
                <a:lnTo>
                  <a:pt x="918" y="347"/>
                </a:lnTo>
                <a:lnTo>
                  <a:pt x="916" y="345"/>
                </a:lnTo>
                <a:lnTo>
                  <a:pt x="913" y="347"/>
                </a:lnTo>
                <a:lnTo>
                  <a:pt x="911" y="352"/>
                </a:lnTo>
                <a:lnTo>
                  <a:pt x="908" y="357"/>
                </a:lnTo>
                <a:lnTo>
                  <a:pt x="908" y="357"/>
                </a:lnTo>
                <a:close/>
                <a:moveTo>
                  <a:pt x="895" y="294"/>
                </a:moveTo>
                <a:lnTo>
                  <a:pt x="897" y="294"/>
                </a:lnTo>
                <a:lnTo>
                  <a:pt x="898" y="292"/>
                </a:lnTo>
                <a:lnTo>
                  <a:pt x="905" y="292"/>
                </a:lnTo>
                <a:lnTo>
                  <a:pt x="908" y="289"/>
                </a:lnTo>
                <a:lnTo>
                  <a:pt x="908" y="284"/>
                </a:lnTo>
                <a:lnTo>
                  <a:pt x="905" y="280"/>
                </a:lnTo>
                <a:lnTo>
                  <a:pt x="897" y="284"/>
                </a:lnTo>
                <a:lnTo>
                  <a:pt x="895" y="289"/>
                </a:lnTo>
                <a:lnTo>
                  <a:pt x="895" y="294"/>
                </a:lnTo>
                <a:lnTo>
                  <a:pt x="895" y="294"/>
                </a:lnTo>
                <a:close/>
                <a:moveTo>
                  <a:pt x="945" y="173"/>
                </a:moveTo>
                <a:lnTo>
                  <a:pt x="946" y="171"/>
                </a:lnTo>
                <a:lnTo>
                  <a:pt x="948" y="166"/>
                </a:lnTo>
                <a:lnTo>
                  <a:pt x="946" y="159"/>
                </a:lnTo>
                <a:lnTo>
                  <a:pt x="948" y="156"/>
                </a:lnTo>
                <a:lnTo>
                  <a:pt x="946" y="153"/>
                </a:lnTo>
                <a:lnTo>
                  <a:pt x="943" y="154"/>
                </a:lnTo>
                <a:lnTo>
                  <a:pt x="943" y="158"/>
                </a:lnTo>
                <a:lnTo>
                  <a:pt x="943" y="158"/>
                </a:lnTo>
                <a:lnTo>
                  <a:pt x="943" y="163"/>
                </a:lnTo>
                <a:lnTo>
                  <a:pt x="941" y="166"/>
                </a:lnTo>
                <a:lnTo>
                  <a:pt x="945" y="173"/>
                </a:lnTo>
                <a:lnTo>
                  <a:pt x="945" y="173"/>
                </a:lnTo>
                <a:close/>
                <a:moveTo>
                  <a:pt x="930" y="186"/>
                </a:moveTo>
                <a:lnTo>
                  <a:pt x="930" y="186"/>
                </a:lnTo>
                <a:lnTo>
                  <a:pt x="931" y="187"/>
                </a:lnTo>
                <a:lnTo>
                  <a:pt x="933" y="184"/>
                </a:lnTo>
                <a:lnTo>
                  <a:pt x="933" y="176"/>
                </a:lnTo>
                <a:lnTo>
                  <a:pt x="931" y="174"/>
                </a:lnTo>
                <a:lnTo>
                  <a:pt x="928" y="178"/>
                </a:lnTo>
                <a:lnTo>
                  <a:pt x="928" y="181"/>
                </a:lnTo>
                <a:lnTo>
                  <a:pt x="930" y="186"/>
                </a:lnTo>
                <a:lnTo>
                  <a:pt x="930" y="186"/>
                </a:lnTo>
                <a:close/>
                <a:moveTo>
                  <a:pt x="921" y="174"/>
                </a:moveTo>
                <a:lnTo>
                  <a:pt x="923" y="176"/>
                </a:lnTo>
                <a:lnTo>
                  <a:pt x="926" y="173"/>
                </a:lnTo>
                <a:lnTo>
                  <a:pt x="926" y="168"/>
                </a:lnTo>
                <a:lnTo>
                  <a:pt x="928" y="166"/>
                </a:lnTo>
                <a:lnTo>
                  <a:pt x="928" y="163"/>
                </a:lnTo>
                <a:lnTo>
                  <a:pt x="926" y="159"/>
                </a:lnTo>
                <a:lnTo>
                  <a:pt x="923" y="161"/>
                </a:lnTo>
                <a:lnTo>
                  <a:pt x="920" y="166"/>
                </a:lnTo>
                <a:lnTo>
                  <a:pt x="921" y="169"/>
                </a:lnTo>
                <a:lnTo>
                  <a:pt x="921" y="174"/>
                </a:lnTo>
                <a:lnTo>
                  <a:pt x="921" y="174"/>
                </a:lnTo>
                <a:close/>
                <a:moveTo>
                  <a:pt x="667" y="13"/>
                </a:moveTo>
                <a:lnTo>
                  <a:pt x="669" y="13"/>
                </a:lnTo>
                <a:lnTo>
                  <a:pt x="671" y="11"/>
                </a:lnTo>
                <a:lnTo>
                  <a:pt x="671" y="8"/>
                </a:lnTo>
                <a:lnTo>
                  <a:pt x="669" y="5"/>
                </a:lnTo>
                <a:lnTo>
                  <a:pt x="667" y="5"/>
                </a:lnTo>
                <a:lnTo>
                  <a:pt x="666" y="10"/>
                </a:lnTo>
                <a:lnTo>
                  <a:pt x="667" y="13"/>
                </a:lnTo>
                <a:lnTo>
                  <a:pt x="667" y="13"/>
                </a:lnTo>
                <a:close/>
                <a:moveTo>
                  <a:pt x="667" y="21"/>
                </a:moveTo>
                <a:lnTo>
                  <a:pt x="669" y="21"/>
                </a:lnTo>
                <a:lnTo>
                  <a:pt x="672" y="21"/>
                </a:lnTo>
                <a:lnTo>
                  <a:pt x="674" y="20"/>
                </a:lnTo>
                <a:lnTo>
                  <a:pt x="674" y="15"/>
                </a:lnTo>
                <a:lnTo>
                  <a:pt x="672" y="16"/>
                </a:lnTo>
                <a:lnTo>
                  <a:pt x="667" y="18"/>
                </a:lnTo>
                <a:lnTo>
                  <a:pt x="667" y="21"/>
                </a:lnTo>
                <a:lnTo>
                  <a:pt x="667" y="21"/>
                </a:lnTo>
                <a:close/>
                <a:moveTo>
                  <a:pt x="647" y="21"/>
                </a:moveTo>
                <a:lnTo>
                  <a:pt x="651" y="26"/>
                </a:lnTo>
                <a:lnTo>
                  <a:pt x="652" y="30"/>
                </a:lnTo>
                <a:lnTo>
                  <a:pt x="656" y="28"/>
                </a:lnTo>
                <a:lnTo>
                  <a:pt x="657" y="26"/>
                </a:lnTo>
                <a:lnTo>
                  <a:pt x="661" y="25"/>
                </a:lnTo>
                <a:lnTo>
                  <a:pt x="654" y="20"/>
                </a:lnTo>
                <a:lnTo>
                  <a:pt x="652" y="16"/>
                </a:lnTo>
                <a:lnTo>
                  <a:pt x="651" y="13"/>
                </a:lnTo>
                <a:lnTo>
                  <a:pt x="649" y="15"/>
                </a:lnTo>
                <a:lnTo>
                  <a:pt x="647" y="18"/>
                </a:lnTo>
                <a:lnTo>
                  <a:pt x="646" y="18"/>
                </a:lnTo>
                <a:lnTo>
                  <a:pt x="647" y="21"/>
                </a:lnTo>
                <a:lnTo>
                  <a:pt x="647" y="21"/>
                </a:lnTo>
                <a:close/>
                <a:moveTo>
                  <a:pt x="636" y="26"/>
                </a:moveTo>
                <a:lnTo>
                  <a:pt x="636" y="28"/>
                </a:lnTo>
                <a:lnTo>
                  <a:pt x="637" y="30"/>
                </a:lnTo>
                <a:lnTo>
                  <a:pt x="639" y="28"/>
                </a:lnTo>
                <a:lnTo>
                  <a:pt x="639" y="26"/>
                </a:lnTo>
                <a:lnTo>
                  <a:pt x="636" y="25"/>
                </a:lnTo>
                <a:lnTo>
                  <a:pt x="636" y="26"/>
                </a:lnTo>
                <a:lnTo>
                  <a:pt x="636" y="26"/>
                </a:lnTo>
                <a:close/>
                <a:moveTo>
                  <a:pt x="563" y="43"/>
                </a:moveTo>
                <a:lnTo>
                  <a:pt x="564" y="46"/>
                </a:lnTo>
                <a:lnTo>
                  <a:pt x="568" y="48"/>
                </a:lnTo>
                <a:lnTo>
                  <a:pt x="574" y="55"/>
                </a:lnTo>
                <a:lnTo>
                  <a:pt x="578" y="55"/>
                </a:lnTo>
                <a:lnTo>
                  <a:pt x="579" y="50"/>
                </a:lnTo>
                <a:lnTo>
                  <a:pt x="579" y="45"/>
                </a:lnTo>
                <a:lnTo>
                  <a:pt x="581" y="45"/>
                </a:lnTo>
                <a:lnTo>
                  <a:pt x="581" y="41"/>
                </a:lnTo>
                <a:lnTo>
                  <a:pt x="578" y="41"/>
                </a:lnTo>
                <a:lnTo>
                  <a:pt x="573" y="35"/>
                </a:lnTo>
                <a:lnTo>
                  <a:pt x="569" y="35"/>
                </a:lnTo>
                <a:lnTo>
                  <a:pt x="568" y="36"/>
                </a:lnTo>
                <a:lnTo>
                  <a:pt x="569" y="41"/>
                </a:lnTo>
                <a:lnTo>
                  <a:pt x="569" y="43"/>
                </a:lnTo>
                <a:lnTo>
                  <a:pt x="568" y="45"/>
                </a:lnTo>
                <a:lnTo>
                  <a:pt x="566" y="43"/>
                </a:lnTo>
                <a:lnTo>
                  <a:pt x="563" y="43"/>
                </a:lnTo>
                <a:lnTo>
                  <a:pt x="563" y="43"/>
                </a:lnTo>
                <a:close/>
                <a:moveTo>
                  <a:pt x="558" y="46"/>
                </a:moveTo>
                <a:lnTo>
                  <a:pt x="561" y="53"/>
                </a:lnTo>
                <a:lnTo>
                  <a:pt x="563" y="53"/>
                </a:lnTo>
                <a:lnTo>
                  <a:pt x="563" y="48"/>
                </a:lnTo>
                <a:lnTo>
                  <a:pt x="559" y="45"/>
                </a:lnTo>
                <a:lnTo>
                  <a:pt x="558" y="46"/>
                </a:lnTo>
                <a:lnTo>
                  <a:pt x="558" y="46"/>
                </a:lnTo>
                <a:close/>
                <a:moveTo>
                  <a:pt x="534" y="45"/>
                </a:moveTo>
                <a:lnTo>
                  <a:pt x="534" y="48"/>
                </a:lnTo>
                <a:lnTo>
                  <a:pt x="541" y="50"/>
                </a:lnTo>
                <a:lnTo>
                  <a:pt x="543" y="51"/>
                </a:lnTo>
                <a:lnTo>
                  <a:pt x="546" y="51"/>
                </a:lnTo>
                <a:lnTo>
                  <a:pt x="546" y="50"/>
                </a:lnTo>
                <a:lnTo>
                  <a:pt x="544" y="46"/>
                </a:lnTo>
                <a:lnTo>
                  <a:pt x="541" y="46"/>
                </a:lnTo>
                <a:lnTo>
                  <a:pt x="541" y="43"/>
                </a:lnTo>
                <a:lnTo>
                  <a:pt x="538" y="41"/>
                </a:lnTo>
                <a:lnTo>
                  <a:pt x="534" y="43"/>
                </a:lnTo>
                <a:lnTo>
                  <a:pt x="534" y="45"/>
                </a:lnTo>
                <a:lnTo>
                  <a:pt x="534" y="45"/>
                </a:lnTo>
                <a:close/>
                <a:moveTo>
                  <a:pt x="519" y="86"/>
                </a:moveTo>
                <a:lnTo>
                  <a:pt x="523" y="88"/>
                </a:lnTo>
                <a:lnTo>
                  <a:pt x="524" y="86"/>
                </a:lnTo>
                <a:lnTo>
                  <a:pt x="526" y="83"/>
                </a:lnTo>
                <a:lnTo>
                  <a:pt x="523" y="80"/>
                </a:lnTo>
                <a:lnTo>
                  <a:pt x="521" y="75"/>
                </a:lnTo>
                <a:lnTo>
                  <a:pt x="518" y="71"/>
                </a:lnTo>
                <a:lnTo>
                  <a:pt x="516" y="71"/>
                </a:lnTo>
                <a:lnTo>
                  <a:pt x="514" y="75"/>
                </a:lnTo>
                <a:lnTo>
                  <a:pt x="518" y="78"/>
                </a:lnTo>
                <a:lnTo>
                  <a:pt x="518" y="84"/>
                </a:lnTo>
                <a:lnTo>
                  <a:pt x="519" y="86"/>
                </a:lnTo>
                <a:lnTo>
                  <a:pt x="519" y="86"/>
                </a:lnTo>
                <a:close/>
                <a:moveTo>
                  <a:pt x="526" y="128"/>
                </a:moveTo>
                <a:lnTo>
                  <a:pt x="533" y="128"/>
                </a:lnTo>
                <a:lnTo>
                  <a:pt x="534" y="126"/>
                </a:lnTo>
                <a:lnTo>
                  <a:pt x="534" y="121"/>
                </a:lnTo>
                <a:lnTo>
                  <a:pt x="531" y="119"/>
                </a:lnTo>
                <a:lnTo>
                  <a:pt x="531" y="116"/>
                </a:lnTo>
                <a:lnTo>
                  <a:pt x="528" y="114"/>
                </a:lnTo>
                <a:lnTo>
                  <a:pt x="524" y="116"/>
                </a:lnTo>
                <a:lnTo>
                  <a:pt x="521" y="119"/>
                </a:lnTo>
                <a:lnTo>
                  <a:pt x="523" y="123"/>
                </a:lnTo>
                <a:lnTo>
                  <a:pt x="524" y="128"/>
                </a:lnTo>
                <a:lnTo>
                  <a:pt x="526" y="128"/>
                </a:lnTo>
                <a:lnTo>
                  <a:pt x="526" y="128"/>
                </a:lnTo>
                <a:close/>
                <a:moveTo>
                  <a:pt x="526" y="133"/>
                </a:moveTo>
                <a:lnTo>
                  <a:pt x="526" y="138"/>
                </a:lnTo>
                <a:lnTo>
                  <a:pt x="526" y="139"/>
                </a:lnTo>
                <a:lnTo>
                  <a:pt x="526" y="144"/>
                </a:lnTo>
                <a:lnTo>
                  <a:pt x="533" y="149"/>
                </a:lnTo>
                <a:lnTo>
                  <a:pt x="536" y="146"/>
                </a:lnTo>
                <a:lnTo>
                  <a:pt x="536" y="136"/>
                </a:lnTo>
                <a:lnTo>
                  <a:pt x="533" y="133"/>
                </a:lnTo>
                <a:lnTo>
                  <a:pt x="529" y="133"/>
                </a:lnTo>
                <a:lnTo>
                  <a:pt x="526" y="133"/>
                </a:lnTo>
                <a:lnTo>
                  <a:pt x="526" y="133"/>
                </a:lnTo>
                <a:close/>
                <a:moveTo>
                  <a:pt x="460" y="91"/>
                </a:moveTo>
                <a:lnTo>
                  <a:pt x="460" y="89"/>
                </a:lnTo>
                <a:lnTo>
                  <a:pt x="460" y="88"/>
                </a:lnTo>
                <a:lnTo>
                  <a:pt x="460" y="84"/>
                </a:lnTo>
                <a:lnTo>
                  <a:pt x="458" y="83"/>
                </a:lnTo>
                <a:lnTo>
                  <a:pt x="456" y="84"/>
                </a:lnTo>
                <a:lnTo>
                  <a:pt x="456" y="88"/>
                </a:lnTo>
                <a:lnTo>
                  <a:pt x="460" y="91"/>
                </a:lnTo>
                <a:lnTo>
                  <a:pt x="460" y="91"/>
                </a:lnTo>
                <a:close/>
                <a:moveTo>
                  <a:pt x="450" y="118"/>
                </a:moveTo>
                <a:lnTo>
                  <a:pt x="451" y="119"/>
                </a:lnTo>
                <a:lnTo>
                  <a:pt x="453" y="116"/>
                </a:lnTo>
                <a:lnTo>
                  <a:pt x="453" y="109"/>
                </a:lnTo>
                <a:lnTo>
                  <a:pt x="446" y="104"/>
                </a:lnTo>
                <a:lnTo>
                  <a:pt x="446" y="98"/>
                </a:lnTo>
                <a:lnTo>
                  <a:pt x="450" y="91"/>
                </a:lnTo>
                <a:lnTo>
                  <a:pt x="450" y="84"/>
                </a:lnTo>
                <a:lnTo>
                  <a:pt x="446" y="81"/>
                </a:lnTo>
                <a:lnTo>
                  <a:pt x="446" y="75"/>
                </a:lnTo>
                <a:lnTo>
                  <a:pt x="446" y="71"/>
                </a:lnTo>
                <a:lnTo>
                  <a:pt x="441" y="75"/>
                </a:lnTo>
                <a:lnTo>
                  <a:pt x="441" y="86"/>
                </a:lnTo>
                <a:lnTo>
                  <a:pt x="438" y="89"/>
                </a:lnTo>
                <a:lnTo>
                  <a:pt x="438" y="96"/>
                </a:lnTo>
                <a:lnTo>
                  <a:pt x="443" y="104"/>
                </a:lnTo>
                <a:lnTo>
                  <a:pt x="445" y="111"/>
                </a:lnTo>
                <a:lnTo>
                  <a:pt x="450" y="118"/>
                </a:lnTo>
                <a:lnTo>
                  <a:pt x="450" y="118"/>
                </a:lnTo>
                <a:close/>
                <a:moveTo>
                  <a:pt x="187" y="154"/>
                </a:moveTo>
                <a:lnTo>
                  <a:pt x="191" y="156"/>
                </a:lnTo>
                <a:lnTo>
                  <a:pt x="191" y="159"/>
                </a:lnTo>
                <a:lnTo>
                  <a:pt x="194" y="161"/>
                </a:lnTo>
                <a:lnTo>
                  <a:pt x="196" y="156"/>
                </a:lnTo>
                <a:lnTo>
                  <a:pt x="192" y="154"/>
                </a:lnTo>
                <a:lnTo>
                  <a:pt x="187" y="154"/>
                </a:lnTo>
                <a:lnTo>
                  <a:pt x="187" y="154"/>
                </a:lnTo>
                <a:close/>
                <a:moveTo>
                  <a:pt x="23" y="345"/>
                </a:moveTo>
                <a:lnTo>
                  <a:pt x="24" y="349"/>
                </a:lnTo>
                <a:lnTo>
                  <a:pt x="33" y="349"/>
                </a:lnTo>
                <a:lnTo>
                  <a:pt x="36" y="350"/>
                </a:lnTo>
                <a:lnTo>
                  <a:pt x="39" y="350"/>
                </a:lnTo>
                <a:lnTo>
                  <a:pt x="38" y="347"/>
                </a:lnTo>
                <a:lnTo>
                  <a:pt x="34" y="347"/>
                </a:lnTo>
                <a:lnTo>
                  <a:pt x="31" y="344"/>
                </a:lnTo>
                <a:lnTo>
                  <a:pt x="26" y="344"/>
                </a:lnTo>
                <a:lnTo>
                  <a:pt x="23" y="344"/>
                </a:lnTo>
                <a:lnTo>
                  <a:pt x="23" y="345"/>
                </a:lnTo>
                <a:lnTo>
                  <a:pt x="23" y="345"/>
                </a:lnTo>
                <a:close/>
                <a:moveTo>
                  <a:pt x="0" y="345"/>
                </a:moveTo>
                <a:lnTo>
                  <a:pt x="3" y="350"/>
                </a:lnTo>
                <a:lnTo>
                  <a:pt x="10" y="350"/>
                </a:lnTo>
                <a:lnTo>
                  <a:pt x="13" y="354"/>
                </a:lnTo>
                <a:lnTo>
                  <a:pt x="19" y="350"/>
                </a:lnTo>
                <a:lnTo>
                  <a:pt x="13" y="345"/>
                </a:lnTo>
                <a:lnTo>
                  <a:pt x="6" y="344"/>
                </a:lnTo>
                <a:lnTo>
                  <a:pt x="1" y="344"/>
                </a:lnTo>
                <a:lnTo>
                  <a:pt x="0" y="345"/>
                </a:lnTo>
                <a:lnTo>
                  <a:pt x="0" y="345"/>
                </a:lnTo>
                <a:close/>
                <a:moveTo>
                  <a:pt x="184" y="528"/>
                </a:moveTo>
                <a:lnTo>
                  <a:pt x="184" y="530"/>
                </a:lnTo>
                <a:lnTo>
                  <a:pt x="186" y="531"/>
                </a:lnTo>
                <a:lnTo>
                  <a:pt x="187" y="528"/>
                </a:lnTo>
                <a:lnTo>
                  <a:pt x="186" y="526"/>
                </a:lnTo>
                <a:lnTo>
                  <a:pt x="184" y="528"/>
                </a:lnTo>
                <a:lnTo>
                  <a:pt x="184" y="528"/>
                </a:lnTo>
                <a:close/>
                <a:moveTo>
                  <a:pt x="186" y="546"/>
                </a:moveTo>
                <a:lnTo>
                  <a:pt x="189" y="546"/>
                </a:lnTo>
                <a:lnTo>
                  <a:pt x="191" y="548"/>
                </a:lnTo>
                <a:lnTo>
                  <a:pt x="199" y="548"/>
                </a:lnTo>
                <a:lnTo>
                  <a:pt x="202" y="550"/>
                </a:lnTo>
                <a:lnTo>
                  <a:pt x="204" y="551"/>
                </a:lnTo>
                <a:lnTo>
                  <a:pt x="206" y="548"/>
                </a:lnTo>
                <a:lnTo>
                  <a:pt x="202" y="545"/>
                </a:lnTo>
                <a:lnTo>
                  <a:pt x="196" y="543"/>
                </a:lnTo>
                <a:lnTo>
                  <a:pt x="194" y="545"/>
                </a:lnTo>
                <a:lnTo>
                  <a:pt x="189" y="543"/>
                </a:lnTo>
                <a:lnTo>
                  <a:pt x="186" y="543"/>
                </a:lnTo>
                <a:lnTo>
                  <a:pt x="184" y="545"/>
                </a:lnTo>
                <a:lnTo>
                  <a:pt x="186" y="546"/>
                </a:lnTo>
                <a:lnTo>
                  <a:pt x="186" y="546"/>
                </a:lnTo>
                <a:close/>
                <a:moveTo>
                  <a:pt x="191" y="553"/>
                </a:moveTo>
                <a:lnTo>
                  <a:pt x="192" y="555"/>
                </a:lnTo>
                <a:lnTo>
                  <a:pt x="194" y="555"/>
                </a:lnTo>
                <a:lnTo>
                  <a:pt x="194" y="553"/>
                </a:lnTo>
                <a:lnTo>
                  <a:pt x="191" y="553"/>
                </a:lnTo>
                <a:lnTo>
                  <a:pt x="191" y="553"/>
                </a:lnTo>
                <a:close/>
                <a:moveTo>
                  <a:pt x="192" y="581"/>
                </a:moveTo>
                <a:lnTo>
                  <a:pt x="194" y="583"/>
                </a:lnTo>
                <a:lnTo>
                  <a:pt x="197" y="583"/>
                </a:lnTo>
                <a:lnTo>
                  <a:pt x="199" y="586"/>
                </a:lnTo>
                <a:lnTo>
                  <a:pt x="202" y="584"/>
                </a:lnTo>
                <a:lnTo>
                  <a:pt x="201" y="581"/>
                </a:lnTo>
                <a:lnTo>
                  <a:pt x="196" y="579"/>
                </a:lnTo>
                <a:lnTo>
                  <a:pt x="194" y="579"/>
                </a:lnTo>
                <a:lnTo>
                  <a:pt x="192" y="581"/>
                </a:lnTo>
                <a:lnTo>
                  <a:pt x="192" y="581"/>
                </a:lnTo>
                <a:close/>
                <a:moveTo>
                  <a:pt x="187" y="591"/>
                </a:moveTo>
                <a:lnTo>
                  <a:pt x="189" y="593"/>
                </a:lnTo>
                <a:lnTo>
                  <a:pt x="192" y="594"/>
                </a:lnTo>
                <a:lnTo>
                  <a:pt x="196" y="591"/>
                </a:lnTo>
                <a:lnTo>
                  <a:pt x="191" y="591"/>
                </a:lnTo>
                <a:lnTo>
                  <a:pt x="189" y="589"/>
                </a:lnTo>
                <a:lnTo>
                  <a:pt x="187" y="591"/>
                </a:lnTo>
                <a:lnTo>
                  <a:pt x="187" y="591"/>
                </a:lnTo>
                <a:close/>
                <a:moveTo>
                  <a:pt x="194" y="609"/>
                </a:moveTo>
                <a:lnTo>
                  <a:pt x="196" y="609"/>
                </a:lnTo>
                <a:lnTo>
                  <a:pt x="197" y="608"/>
                </a:lnTo>
                <a:lnTo>
                  <a:pt x="196" y="604"/>
                </a:lnTo>
                <a:lnTo>
                  <a:pt x="194" y="603"/>
                </a:lnTo>
                <a:lnTo>
                  <a:pt x="194" y="604"/>
                </a:lnTo>
                <a:lnTo>
                  <a:pt x="194" y="609"/>
                </a:lnTo>
                <a:lnTo>
                  <a:pt x="194" y="609"/>
                </a:lnTo>
                <a:close/>
                <a:moveTo>
                  <a:pt x="201" y="613"/>
                </a:moveTo>
                <a:lnTo>
                  <a:pt x="201" y="614"/>
                </a:lnTo>
                <a:lnTo>
                  <a:pt x="202" y="614"/>
                </a:lnTo>
                <a:lnTo>
                  <a:pt x="202" y="613"/>
                </a:lnTo>
                <a:lnTo>
                  <a:pt x="201" y="613"/>
                </a:lnTo>
                <a:lnTo>
                  <a:pt x="201" y="613"/>
                </a:lnTo>
                <a:close/>
                <a:moveTo>
                  <a:pt x="187" y="616"/>
                </a:moveTo>
                <a:lnTo>
                  <a:pt x="189" y="614"/>
                </a:lnTo>
                <a:lnTo>
                  <a:pt x="187" y="613"/>
                </a:lnTo>
                <a:lnTo>
                  <a:pt x="186" y="614"/>
                </a:lnTo>
                <a:lnTo>
                  <a:pt x="187" y="616"/>
                </a:lnTo>
                <a:lnTo>
                  <a:pt x="187" y="616"/>
                </a:lnTo>
                <a:close/>
                <a:moveTo>
                  <a:pt x="192" y="614"/>
                </a:moveTo>
                <a:lnTo>
                  <a:pt x="194" y="616"/>
                </a:lnTo>
                <a:lnTo>
                  <a:pt x="196" y="614"/>
                </a:lnTo>
                <a:lnTo>
                  <a:pt x="194" y="613"/>
                </a:lnTo>
                <a:lnTo>
                  <a:pt x="192" y="614"/>
                </a:lnTo>
                <a:lnTo>
                  <a:pt x="192" y="614"/>
                </a:lnTo>
                <a:close/>
                <a:moveTo>
                  <a:pt x="191" y="621"/>
                </a:moveTo>
                <a:lnTo>
                  <a:pt x="194" y="619"/>
                </a:lnTo>
                <a:lnTo>
                  <a:pt x="194" y="618"/>
                </a:lnTo>
                <a:lnTo>
                  <a:pt x="192" y="618"/>
                </a:lnTo>
                <a:lnTo>
                  <a:pt x="191" y="621"/>
                </a:lnTo>
                <a:lnTo>
                  <a:pt x="191" y="621"/>
                </a:lnTo>
                <a:close/>
                <a:moveTo>
                  <a:pt x="194" y="628"/>
                </a:moveTo>
                <a:lnTo>
                  <a:pt x="196" y="626"/>
                </a:lnTo>
                <a:lnTo>
                  <a:pt x="192" y="626"/>
                </a:lnTo>
                <a:lnTo>
                  <a:pt x="191" y="626"/>
                </a:lnTo>
                <a:lnTo>
                  <a:pt x="191" y="628"/>
                </a:lnTo>
                <a:lnTo>
                  <a:pt x="194" y="628"/>
                </a:lnTo>
                <a:lnTo>
                  <a:pt x="194" y="628"/>
                </a:lnTo>
                <a:close/>
                <a:moveTo>
                  <a:pt x="197" y="631"/>
                </a:moveTo>
                <a:lnTo>
                  <a:pt x="201" y="631"/>
                </a:lnTo>
                <a:lnTo>
                  <a:pt x="201" y="629"/>
                </a:lnTo>
                <a:lnTo>
                  <a:pt x="199" y="628"/>
                </a:lnTo>
                <a:lnTo>
                  <a:pt x="196" y="631"/>
                </a:lnTo>
                <a:lnTo>
                  <a:pt x="196" y="631"/>
                </a:lnTo>
                <a:lnTo>
                  <a:pt x="197" y="631"/>
                </a:lnTo>
                <a:lnTo>
                  <a:pt x="197" y="631"/>
                </a:lnTo>
                <a:close/>
                <a:moveTo>
                  <a:pt x="182" y="643"/>
                </a:moveTo>
                <a:lnTo>
                  <a:pt x="187" y="641"/>
                </a:lnTo>
                <a:lnTo>
                  <a:pt x="187" y="641"/>
                </a:lnTo>
                <a:lnTo>
                  <a:pt x="187" y="639"/>
                </a:lnTo>
                <a:lnTo>
                  <a:pt x="182" y="639"/>
                </a:lnTo>
                <a:lnTo>
                  <a:pt x="181" y="641"/>
                </a:lnTo>
                <a:lnTo>
                  <a:pt x="182" y="643"/>
                </a:lnTo>
                <a:lnTo>
                  <a:pt x="182" y="643"/>
                </a:lnTo>
                <a:close/>
                <a:moveTo>
                  <a:pt x="191" y="649"/>
                </a:moveTo>
                <a:lnTo>
                  <a:pt x="199" y="644"/>
                </a:lnTo>
                <a:lnTo>
                  <a:pt x="202" y="641"/>
                </a:lnTo>
                <a:lnTo>
                  <a:pt x="202" y="638"/>
                </a:lnTo>
                <a:lnTo>
                  <a:pt x="199" y="638"/>
                </a:lnTo>
                <a:lnTo>
                  <a:pt x="194" y="641"/>
                </a:lnTo>
                <a:lnTo>
                  <a:pt x="191" y="643"/>
                </a:lnTo>
                <a:lnTo>
                  <a:pt x="189" y="644"/>
                </a:lnTo>
                <a:lnTo>
                  <a:pt x="187" y="646"/>
                </a:lnTo>
                <a:lnTo>
                  <a:pt x="187" y="648"/>
                </a:lnTo>
                <a:lnTo>
                  <a:pt x="187" y="651"/>
                </a:lnTo>
                <a:lnTo>
                  <a:pt x="189" y="651"/>
                </a:lnTo>
                <a:lnTo>
                  <a:pt x="191" y="649"/>
                </a:lnTo>
                <a:lnTo>
                  <a:pt x="191" y="649"/>
                </a:lnTo>
                <a:close/>
                <a:moveTo>
                  <a:pt x="199" y="648"/>
                </a:moveTo>
                <a:lnTo>
                  <a:pt x="199" y="648"/>
                </a:lnTo>
                <a:lnTo>
                  <a:pt x="202" y="648"/>
                </a:lnTo>
                <a:lnTo>
                  <a:pt x="202" y="646"/>
                </a:lnTo>
                <a:lnTo>
                  <a:pt x="199" y="648"/>
                </a:lnTo>
                <a:lnTo>
                  <a:pt x="199" y="648"/>
                </a:lnTo>
                <a:close/>
                <a:moveTo>
                  <a:pt x="196" y="653"/>
                </a:moveTo>
                <a:lnTo>
                  <a:pt x="197" y="653"/>
                </a:lnTo>
                <a:lnTo>
                  <a:pt x="197" y="651"/>
                </a:lnTo>
                <a:lnTo>
                  <a:pt x="196" y="651"/>
                </a:lnTo>
                <a:lnTo>
                  <a:pt x="196" y="653"/>
                </a:lnTo>
                <a:lnTo>
                  <a:pt x="196" y="653"/>
                </a:lnTo>
                <a:close/>
                <a:moveTo>
                  <a:pt x="189" y="654"/>
                </a:moveTo>
                <a:lnTo>
                  <a:pt x="191" y="653"/>
                </a:lnTo>
                <a:lnTo>
                  <a:pt x="189" y="651"/>
                </a:lnTo>
                <a:lnTo>
                  <a:pt x="187" y="653"/>
                </a:lnTo>
                <a:lnTo>
                  <a:pt x="187" y="654"/>
                </a:lnTo>
                <a:lnTo>
                  <a:pt x="189" y="654"/>
                </a:lnTo>
                <a:lnTo>
                  <a:pt x="189" y="654"/>
                </a:lnTo>
                <a:close/>
                <a:moveTo>
                  <a:pt x="181" y="669"/>
                </a:moveTo>
                <a:lnTo>
                  <a:pt x="181" y="672"/>
                </a:lnTo>
                <a:lnTo>
                  <a:pt x="184" y="672"/>
                </a:lnTo>
                <a:lnTo>
                  <a:pt x="187" y="669"/>
                </a:lnTo>
                <a:lnTo>
                  <a:pt x="192" y="668"/>
                </a:lnTo>
                <a:lnTo>
                  <a:pt x="192" y="666"/>
                </a:lnTo>
                <a:lnTo>
                  <a:pt x="191" y="664"/>
                </a:lnTo>
                <a:lnTo>
                  <a:pt x="189" y="666"/>
                </a:lnTo>
                <a:lnTo>
                  <a:pt x="184" y="666"/>
                </a:lnTo>
                <a:lnTo>
                  <a:pt x="182" y="669"/>
                </a:lnTo>
                <a:lnTo>
                  <a:pt x="182" y="669"/>
                </a:lnTo>
                <a:lnTo>
                  <a:pt x="181" y="669"/>
                </a:lnTo>
                <a:lnTo>
                  <a:pt x="181" y="669"/>
                </a:lnTo>
                <a:close/>
                <a:moveTo>
                  <a:pt x="177" y="682"/>
                </a:moveTo>
                <a:lnTo>
                  <a:pt x="177" y="686"/>
                </a:lnTo>
                <a:lnTo>
                  <a:pt x="181" y="687"/>
                </a:lnTo>
                <a:lnTo>
                  <a:pt x="182" y="684"/>
                </a:lnTo>
                <a:lnTo>
                  <a:pt x="179" y="682"/>
                </a:lnTo>
                <a:lnTo>
                  <a:pt x="177" y="682"/>
                </a:lnTo>
                <a:lnTo>
                  <a:pt x="177" y="682"/>
                </a:lnTo>
                <a:close/>
                <a:moveTo>
                  <a:pt x="284" y="1189"/>
                </a:moveTo>
                <a:lnTo>
                  <a:pt x="287" y="1186"/>
                </a:lnTo>
                <a:lnTo>
                  <a:pt x="290" y="1184"/>
                </a:lnTo>
                <a:lnTo>
                  <a:pt x="292" y="1186"/>
                </a:lnTo>
                <a:lnTo>
                  <a:pt x="290" y="1187"/>
                </a:lnTo>
                <a:lnTo>
                  <a:pt x="287" y="1189"/>
                </a:lnTo>
                <a:lnTo>
                  <a:pt x="285" y="1189"/>
                </a:lnTo>
                <a:lnTo>
                  <a:pt x="284" y="1189"/>
                </a:lnTo>
                <a:lnTo>
                  <a:pt x="284" y="1189"/>
                </a:lnTo>
                <a:close/>
                <a:moveTo>
                  <a:pt x="257" y="1174"/>
                </a:moveTo>
                <a:lnTo>
                  <a:pt x="259" y="1174"/>
                </a:lnTo>
                <a:lnTo>
                  <a:pt x="260" y="1172"/>
                </a:lnTo>
                <a:lnTo>
                  <a:pt x="262" y="1171"/>
                </a:lnTo>
                <a:lnTo>
                  <a:pt x="262" y="1167"/>
                </a:lnTo>
                <a:lnTo>
                  <a:pt x="260" y="1167"/>
                </a:lnTo>
                <a:lnTo>
                  <a:pt x="259" y="1169"/>
                </a:lnTo>
                <a:lnTo>
                  <a:pt x="257" y="1171"/>
                </a:lnTo>
                <a:lnTo>
                  <a:pt x="257" y="1174"/>
                </a:lnTo>
                <a:lnTo>
                  <a:pt x="257" y="1174"/>
                </a:lnTo>
                <a:close/>
                <a:moveTo>
                  <a:pt x="239" y="1146"/>
                </a:moveTo>
                <a:lnTo>
                  <a:pt x="240" y="1148"/>
                </a:lnTo>
                <a:lnTo>
                  <a:pt x="244" y="1148"/>
                </a:lnTo>
                <a:lnTo>
                  <a:pt x="247" y="1146"/>
                </a:lnTo>
                <a:lnTo>
                  <a:pt x="245" y="1144"/>
                </a:lnTo>
                <a:lnTo>
                  <a:pt x="242" y="1144"/>
                </a:lnTo>
                <a:lnTo>
                  <a:pt x="239" y="1146"/>
                </a:lnTo>
                <a:lnTo>
                  <a:pt x="239" y="1146"/>
                </a:lnTo>
                <a:close/>
                <a:moveTo>
                  <a:pt x="230" y="1146"/>
                </a:moveTo>
                <a:lnTo>
                  <a:pt x="230" y="1148"/>
                </a:lnTo>
                <a:lnTo>
                  <a:pt x="234" y="1148"/>
                </a:lnTo>
                <a:lnTo>
                  <a:pt x="234" y="1146"/>
                </a:lnTo>
                <a:lnTo>
                  <a:pt x="232" y="1144"/>
                </a:lnTo>
                <a:lnTo>
                  <a:pt x="230" y="1146"/>
                </a:lnTo>
                <a:lnTo>
                  <a:pt x="230" y="1146"/>
                </a:lnTo>
                <a:close/>
                <a:moveTo>
                  <a:pt x="204" y="1148"/>
                </a:moveTo>
                <a:lnTo>
                  <a:pt x="204" y="1149"/>
                </a:lnTo>
                <a:lnTo>
                  <a:pt x="207" y="1149"/>
                </a:lnTo>
                <a:lnTo>
                  <a:pt x="207" y="1153"/>
                </a:lnTo>
                <a:lnTo>
                  <a:pt x="211" y="1151"/>
                </a:lnTo>
                <a:lnTo>
                  <a:pt x="209" y="1148"/>
                </a:lnTo>
                <a:lnTo>
                  <a:pt x="206" y="1146"/>
                </a:lnTo>
                <a:lnTo>
                  <a:pt x="204" y="1148"/>
                </a:lnTo>
                <a:lnTo>
                  <a:pt x="204" y="1148"/>
                </a:lnTo>
                <a:close/>
                <a:moveTo>
                  <a:pt x="171" y="1015"/>
                </a:moveTo>
                <a:lnTo>
                  <a:pt x="172" y="1013"/>
                </a:lnTo>
                <a:lnTo>
                  <a:pt x="176" y="1011"/>
                </a:lnTo>
                <a:lnTo>
                  <a:pt x="181" y="1006"/>
                </a:lnTo>
                <a:lnTo>
                  <a:pt x="177" y="1006"/>
                </a:lnTo>
                <a:lnTo>
                  <a:pt x="176" y="1010"/>
                </a:lnTo>
                <a:lnTo>
                  <a:pt x="171" y="1015"/>
                </a:lnTo>
                <a:lnTo>
                  <a:pt x="171" y="1015"/>
                </a:lnTo>
                <a:close/>
                <a:moveTo>
                  <a:pt x="171" y="1010"/>
                </a:moveTo>
                <a:lnTo>
                  <a:pt x="171" y="1010"/>
                </a:lnTo>
                <a:lnTo>
                  <a:pt x="171" y="1010"/>
                </a:lnTo>
                <a:lnTo>
                  <a:pt x="172" y="1010"/>
                </a:lnTo>
                <a:lnTo>
                  <a:pt x="174" y="1008"/>
                </a:lnTo>
                <a:lnTo>
                  <a:pt x="176" y="1005"/>
                </a:lnTo>
                <a:lnTo>
                  <a:pt x="174" y="1005"/>
                </a:lnTo>
                <a:lnTo>
                  <a:pt x="171" y="1010"/>
                </a:lnTo>
                <a:lnTo>
                  <a:pt x="171" y="1010"/>
                </a:lnTo>
                <a:close/>
                <a:moveTo>
                  <a:pt x="151" y="965"/>
                </a:moveTo>
                <a:lnTo>
                  <a:pt x="149" y="966"/>
                </a:lnTo>
                <a:lnTo>
                  <a:pt x="149" y="966"/>
                </a:lnTo>
                <a:lnTo>
                  <a:pt x="154" y="966"/>
                </a:lnTo>
                <a:lnTo>
                  <a:pt x="152" y="965"/>
                </a:lnTo>
                <a:lnTo>
                  <a:pt x="151" y="963"/>
                </a:lnTo>
                <a:lnTo>
                  <a:pt x="151" y="965"/>
                </a:lnTo>
                <a:lnTo>
                  <a:pt x="151" y="965"/>
                </a:lnTo>
                <a:close/>
                <a:moveTo>
                  <a:pt x="147" y="958"/>
                </a:moveTo>
                <a:lnTo>
                  <a:pt x="149" y="962"/>
                </a:lnTo>
                <a:lnTo>
                  <a:pt x="152" y="962"/>
                </a:lnTo>
                <a:lnTo>
                  <a:pt x="152" y="958"/>
                </a:lnTo>
                <a:lnTo>
                  <a:pt x="151" y="958"/>
                </a:lnTo>
                <a:lnTo>
                  <a:pt x="147" y="958"/>
                </a:lnTo>
                <a:lnTo>
                  <a:pt x="147" y="958"/>
                </a:lnTo>
                <a:close/>
                <a:moveTo>
                  <a:pt x="151" y="917"/>
                </a:moveTo>
                <a:lnTo>
                  <a:pt x="156" y="917"/>
                </a:lnTo>
                <a:lnTo>
                  <a:pt x="157" y="915"/>
                </a:lnTo>
                <a:lnTo>
                  <a:pt x="154" y="915"/>
                </a:lnTo>
                <a:lnTo>
                  <a:pt x="151" y="917"/>
                </a:lnTo>
                <a:lnTo>
                  <a:pt x="151" y="917"/>
                </a:lnTo>
                <a:close/>
                <a:moveTo>
                  <a:pt x="152" y="912"/>
                </a:moveTo>
                <a:lnTo>
                  <a:pt x="156" y="913"/>
                </a:lnTo>
                <a:lnTo>
                  <a:pt x="159" y="913"/>
                </a:lnTo>
                <a:lnTo>
                  <a:pt x="161" y="912"/>
                </a:lnTo>
                <a:lnTo>
                  <a:pt x="157" y="910"/>
                </a:lnTo>
                <a:lnTo>
                  <a:pt x="154" y="910"/>
                </a:lnTo>
                <a:lnTo>
                  <a:pt x="152" y="912"/>
                </a:lnTo>
                <a:lnTo>
                  <a:pt x="152" y="912"/>
                </a:lnTo>
                <a:close/>
                <a:moveTo>
                  <a:pt x="144" y="910"/>
                </a:moveTo>
                <a:lnTo>
                  <a:pt x="146" y="912"/>
                </a:lnTo>
                <a:lnTo>
                  <a:pt x="147" y="912"/>
                </a:lnTo>
                <a:lnTo>
                  <a:pt x="147" y="910"/>
                </a:lnTo>
                <a:lnTo>
                  <a:pt x="146" y="910"/>
                </a:lnTo>
                <a:lnTo>
                  <a:pt x="144" y="910"/>
                </a:lnTo>
                <a:lnTo>
                  <a:pt x="144" y="910"/>
                </a:lnTo>
                <a:close/>
                <a:moveTo>
                  <a:pt x="157" y="872"/>
                </a:moveTo>
                <a:lnTo>
                  <a:pt x="156" y="873"/>
                </a:lnTo>
                <a:lnTo>
                  <a:pt x="157" y="875"/>
                </a:lnTo>
                <a:lnTo>
                  <a:pt x="159" y="875"/>
                </a:lnTo>
                <a:lnTo>
                  <a:pt x="162" y="872"/>
                </a:lnTo>
                <a:lnTo>
                  <a:pt x="162" y="870"/>
                </a:lnTo>
                <a:lnTo>
                  <a:pt x="159" y="870"/>
                </a:lnTo>
                <a:lnTo>
                  <a:pt x="157" y="872"/>
                </a:lnTo>
                <a:lnTo>
                  <a:pt x="157" y="872"/>
                </a:lnTo>
                <a:close/>
                <a:moveTo>
                  <a:pt x="196" y="857"/>
                </a:moveTo>
                <a:lnTo>
                  <a:pt x="199" y="859"/>
                </a:lnTo>
                <a:lnTo>
                  <a:pt x="206" y="859"/>
                </a:lnTo>
                <a:lnTo>
                  <a:pt x="206" y="857"/>
                </a:lnTo>
                <a:lnTo>
                  <a:pt x="199" y="855"/>
                </a:lnTo>
                <a:lnTo>
                  <a:pt x="196" y="855"/>
                </a:lnTo>
                <a:lnTo>
                  <a:pt x="196" y="857"/>
                </a:lnTo>
                <a:lnTo>
                  <a:pt x="196" y="857"/>
                </a:lnTo>
                <a:close/>
                <a:moveTo>
                  <a:pt x="181" y="837"/>
                </a:moveTo>
                <a:lnTo>
                  <a:pt x="179" y="839"/>
                </a:lnTo>
                <a:lnTo>
                  <a:pt x="181" y="840"/>
                </a:lnTo>
                <a:lnTo>
                  <a:pt x="187" y="840"/>
                </a:lnTo>
                <a:lnTo>
                  <a:pt x="187" y="837"/>
                </a:lnTo>
                <a:lnTo>
                  <a:pt x="182" y="837"/>
                </a:lnTo>
                <a:lnTo>
                  <a:pt x="181" y="837"/>
                </a:lnTo>
                <a:lnTo>
                  <a:pt x="181" y="837"/>
                </a:lnTo>
                <a:close/>
                <a:moveTo>
                  <a:pt x="199" y="835"/>
                </a:moveTo>
                <a:lnTo>
                  <a:pt x="201" y="839"/>
                </a:lnTo>
                <a:lnTo>
                  <a:pt x="204" y="839"/>
                </a:lnTo>
                <a:lnTo>
                  <a:pt x="207" y="837"/>
                </a:lnTo>
                <a:lnTo>
                  <a:pt x="204" y="835"/>
                </a:lnTo>
                <a:lnTo>
                  <a:pt x="199" y="835"/>
                </a:lnTo>
                <a:lnTo>
                  <a:pt x="199" y="835"/>
                </a:lnTo>
                <a:close/>
                <a:moveTo>
                  <a:pt x="189" y="834"/>
                </a:moveTo>
                <a:lnTo>
                  <a:pt x="194" y="835"/>
                </a:lnTo>
                <a:lnTo>
                  <a:pt x="197" y="835"/>
                </a:lnTo>
                <a:lnTo>
                  <a:pt x="201" y="834"/>
                </a:lnTo>
                <a:lnTo>
                  <a:pt x="197" y="832"/>
                </a:lnTo>
                <a:lnTo>
                  <a:pt x="192" y="830"/>
                </a:lnTo>
                <a:lnTo>
                  <a:pt x="189" y="832"/>
                </a:lnTo>
                <a:lnTo>
                  <a:pt x="189" y="834"/>
                </a:lnTo>
                <a:lnTo>
                  <a:pt x="189" y="834"/>
                </a:lnTo>
                <a:close/>
                <a:moveTo>
                  <a:pt x="230" y="747"/>
                </a:moveTo>
                <a:lnTo>
                  <a:pt x="232" y="751"/>
                </a:lnTo>
                <a:lnTo>
                  <a:pt x="234" y="754"/>
                </a:lnTo>
                <a:lnTo>
                  <a:pt x="235" y="751"/>
                </a:lnTo>
                <a:lnTo>
                  <a:pt x="234" y="749"/>
                </a:lnTo>
                <a:lnTo>
                  <a:pt x="230" y="747"/>
                </a:lnTo>
                <a:lnTo>
                  <a:pt x="230" y="747"/>
                </a:lnTo>
                <a:close/>
                <a:moveTo>
                  <a:pt x="227" y="737"/>
                </a:moveTo>
                <a:lnTo>
                  <a:pt x="227" y="741"/>
                </a:lnTo>
                <a:lnTo>
                  <a:pt x="232" y="742"/>
                </a:lnTo>
                <a:lnTo>
                  <a:pt x="234" y="742"/>
                </a:lnTo>
                <a:lnTo>
                  <a:pt x="232" y="739"/>
                </a:lnTo>
                <a:lnTo>
                  <a:pt x="232" y="739"/>
                </a:lnTo>
                <a:lnTo>
                  <a:pt x="227" y="737"/>
                </a:lnTo>
                <a:lnTo>
                  <a:pt x="227" y="737"/>
                </a:lnTo>
                <a:close/>
                <a:moveTo>
                  <a:pt x="214" y="709"/>
                </a:moveTo>
                <a:lnTo>
                  <a:pt x="217" y="709"/>
                </a:lnTo>
                <a:lnTo>
                  <a:pt x="222" y="706"/>
                </a:lnTo>
                <a:lnTo>
                  <a:pt x="225" y="704"/>
                </a:lnTo>
                <a:lnTo>
                  <a:pt x="225" y="702"/>
                </a:lnTo>
                <a:lnTo>
                  <a:pt x="220" y="702"/>
                </a:lnTo>
                <a:lnTo>
                  <a:pt x="217" y="701"/>
                </a:lnTo>
                <a:lnTo>
                  <a:pt x="214" y="702"/>
                </a:lnTo>
                <a:lnTo>
                  <a:pt x="214" y="706"/>
                </a:lnTo>
                <a:lnTo>
                  <a:pt x="214" y="709"/>
                </a:lnTo>
                <a:lnTo>
                  <a:pt x="214" y="709"/>
                </a:lnTo>
                <a:close/>
                <a:moveTo>
                  <a:pt x="215" y="724"/>
                </a:moveTo>
                <a:lnTo>
                  <a:pt x="217" y="726"/>
                </a:lnTo>
                <a:lnTo>
                  <a:pt x="220" y="726"/>
                </a:lnTo>
                <a:lnTo>
                  <a:pt x="225" y="722"/>
                </a:lnTo>
                <a:lnTo>
                  <a:pt x="224" y="717"/>
                </a:lnTo>
                <a:lnTo>
                  <a:pt x="220" y="716"/>
                </a:lnTo>
                <a:lnTo>
                  <a:pt x="217" y="717"/>
                </a:lnTo>
                <a:lnTo>
                  <a:pt x="215" y="724"/>
                </a:lnTo>
                <a:lnTo>
                  <a:pt x="215" y="724"/>
                </a:lnTo>
                <a:close/>
                <a:moveTo>
                  <a:pt x="201" y="726"/>
                </a:moveTo>
                <a:lnTo>
                  <a:pt x="204" y="727"/>
                </a:lnTo>
                <a:lnTo>
                  <a:pt x="207" y="724"/>
                </a:lnTo>
                <a:lnTo>
                  <a:pt x="207" y="722"/>
                </a:lnTo>
                <a:lnTo>
                  <a:pt x="207" y="716"/>
                </a:lnTo>
                <a:lnTo>
                  <a:pt x="202" y="719"/>
                </a:lnTo>
                <a:lnTo>
                  <a:pt x="199" y="721"/>
                </a:lnTo>
                <a:lnTo>
                  <a:pt x="201" y="726"/>
                </a:lnTo>
                <a:lnTo>
                  <a:pt x="201" y="726"/>
                </a:lnTo>
                <a:close/>
                <a:moveTo>
                  <a:pt x="171" y="747"/>
                </a:moveTo>
                <a:lnTo>
                  <a:pt x="169" y="749"/>
                </a:lnTo>
                <a:lnTo>
                  <a:pt x="172" y="752"/>
                </a:lnTo>
                <a:lnTo>
                  <a:pt x="176" y="754"/>
                </a:lnTo>
                <a:lnTo>
                  <a:pt x="176" y="751"/>
                </a:lnTo>
                <a:lnTo>
                  <a:pt x="174" y="747"/>
                </a:lnTo>
                <a:lnTo>
                  <a:pt x="171" y="747"/>
                </a:lnTo>
                <a:lnTo>
                  <a:pt x="171" y="747"/>
                </a:lnTo>
                <a:close/>
                <a:moveTo>
                  <a:pt x="227" y="789"/>
                </a:moveTo>
                <a:lnTo>
                  <a:pt x="227" y="789"/>
                </a:lnTo>
                <a:lnTo>
                  <a:pt x="230" y="789"/>
                </a:lnTo>
                <a:lnTo>
                  <a:pt x="230" y="792"/>
                </a:lnTo>
                <a:lnTo>
                  <a:pt x="229" y="795"/>
                </a:lnTo>
                <a:lnTo>
                  <a:pt x="230" y="799"/>
                </a:lnTo>
                <a:lnTo>
                  <a:pt x="234" y="795"/>
                </a:lnTo>
                <a:lnTo>
                  <a:pt x="235" y="790"/>
                </a:lnTo>
                <a:lnTo>
                  <a:pt x="239" y="787"/>
                </a:lnTo>
                <a:lnTo>
                  <a:pt x="237" y="785"/>
                </a:lnTo>
                <a:lnTo>
                  <a:pt x="235" y="785"/>
                </a:lnTo>
                <a:lnTo>
                  <a:pt x="230" y="785"/>
                </a:lnTo>
                <a:lnTo>
                  <a:pt x="227" y="789"/>
                </a:lnTo>
                <a:lnTo>
                  <a:pt x="227" y="789"/>
                </a:lnTo>
                <a:close/>
                <a:moveTo>
                  <a:pt x="171" y="802"/>
                </a:moveTo>
                <a:lnTo>
                  <a:pt x="172" y="804"/>
                </a:lnTo>
                <a:lnTo>
                  <a:pt x="181" y="805"/>
                </a:lnTo>
                <a:lnTo>
                  <a:pt x="181" y="809"/>
                </a:lnTo>
                <a:lnTo>
                  <a:pt x="186" y="809"/>
                </a:lnTo>
                <a:lnTo>
                  <a:pt x="189" y="807"/>
                </a:lnTo>
                <a:lnTo>
                  <a:pt x="201" y="805"/>
                </a:lnTo>
                <a:lnTo>
                  <a:pt x="209" y="805"/>
                </a:lnTo>
                <a:lnTo>
                  <a:pt x="217" y="799"/>
                </a:lnTo>
                <a:lnTo>
                  <a:pt x="215" y="792"/>
                </a:lnTo>
                <a:lnTo>
                  <a:pt x="212" y="785"/>
                </a:lnTo>
                <a:lnTo>
                  <a:pt x="209" y="785"/>
                </a:lnTo>
                <a:lnTo>
                  <a:pt x="204" y="784"/>
                </a:lnTo>
                <a:lnTo>
                  <a:pt x="201" y="774"/>
                </a:lnTo>
                <a:lnTo>
                  <a:pt x="196" y="767"/>
                </a:lnTo>
                <a:lnTo>
                  <a:pt x="189" y="766"/>
                </a:lnTo>
                <a:lnTo>
                  <a:pt x="184" y="761"/>
                </a:lnTo>
                <a:lnTo>
                  <a:pt x="177" y="761"/>
                </a:lnTo>
                <a:lnTo>
                  <a:pt x="172" y="757"/>
                </a:lnTo>
                <a:lnTo>
                  <a:pt x="171" y="761"/>
                </a:lnTo>
                <a:lnTo>
                  <a:pt x="166" y="766"/>
                </a:lnTo>
                <a:lnTo>
                  <a:pt x="166" y="770"/>
                </a:lnTo>
                <a:lnTo>
                  <a:pt x="171" y="774"/>
                </a:lnTo>
                <a:lnTo>
                  <a:pt x="172" y="777"/>
                </a:lnTo>
                <a:lnTo>
                  <a:pt x="169" y="775"/>
                </a:lnTo>
                <a:lnTo>
                  <a:pt x="164" y="777"/>
                </a:lnTo>
                <a:lnTo>
                  <a:pt x="164" y="780"/>
                </a:lnTo>
                <a:lnTo>
                  <a:pt x="162" y="784"/>
                </a:lnTo>
                <a:lnTo>
                  <a:pt x="169" y="787"/>
                </a:lnTo>
                <a:lnTo>
                  <a:pt x="166" y="787"/>
                </a:lnTo>
                <a:lnTo>
                  <a:pt x="164" y="789"/>
                </a:lnTo>
                <a:lnTo>
                  <a:pt x="166" y="792"/>
                </a:lnTo>
                <a:lnTo>
                  <a:pt x="177" y="795"/>
                </a:lnTo>
                <a:lnTo>
                  <a:pt x="179" y="797"/>
                </a:lnTo>
                <a:lnTo>
                  <a:pt x="182" y="799"/>
                </a:lnTo>
                <a:lnTo>
                  <a:pt x="189" y="794"/>
                </a:lnTo>
                <a:lnTo>
                  <a:pt x="184" y="800"/>
                </a:lnTo>
                <a:lnTo>
                  <a:pt x="181" y="800"/>
                </a:lnTo>
                <a:lnTo>
                  <a:pt x="174" y="799"/>
                </a:lnTo>
                <a:lnTo>
                  <a:pt x="171" y="799"/>
                </a:lnTo>
                <a:lnTo>
                  <a:pt x="171" y="80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7" name="9Slide.vn 145">
            <a:extLst>
              <a:ext uri="{FF2B5EF4-FFF2-40B4-BE49-F238E27FC236}">
                <a16:creationId xmlns:a16="http://schemas.microsoft.com/office/drawing/2014/main" id="{1BA59F2D-7D1C-4D73-A5CE-6E594A2143F4}"/>
              </a:ext>
            </a:extLst>
          </p:cNvPr>
          <p:cNvSpPr>
            <a:spLocks noEditPoints="1"/>
          </p:cNvSpPr>
          <p:nvPr/>
        </p:nvSpPr>
        <p:spPr bwMode="auto">
          <a:xfrm>
            <a:off x="6509355" y="1089025"/>
            <a:ext cx="1691442" cy="1374834"/>
          </a:xfrm>
          <a:custGeom>
            <a:avLst/>
            <a:gdLst/>
            <a:ahLst/>
            <a:cxnLst>
              <a:cxn ang="0">
                <a:pos x="1530" y="128"/>
              </a:cxn>
              <a:cxn ang="0">
                <a:pos x="1544" y="304"/>
              </a:cxn>
              <a:cxn ang="0">
                <a:pos x="1537" y="331"/>
              </a:cxn>
              <a:cxn ang="0">
                <a:pos x="1647" y="206"/>
              </a:cxn>
              <a:cxn ang="0">
                <a:pos x="1686" y="121"/>
              </a:cxn>
              <a:cxn ang="0">
                <a:pos x="1801" y="43"/>
              </a:cxn>
              <a:cxn ang="0">
                <a:pos x="2092" y="65"/>
              </a:cxn>
              <a:cxn ang="0">
                <a:pos x="1788" y="272"/>
              </a:cxn>
              <a:cxn ang="0">
                <a:pos x="1618" y="390"/>
              </a:cxn>
              <a:cxn ang="0">
                <a:pos x="1682" y="892"/>
              </a:cxn>
              <a:cxn ang="0">
                <a:pos x="1469" y="337"/>
              </a:cxn>
              <a:cxn ang="0">
                <a:pos x="1316" y="238"/>
              </a:cxn>
              <a:cxn ang="0">
                <a:pos x="1095" y="199"/>
              </a:cxn>
              <a:cxn ang="0">
                <a:pos x="1437" y="397"/>
              </a:cxn>
              <a:cxn ang="0">
                <a:pos x="1500" y="532"/>
              </a:cxn>
              <a:cxn ang="0">
                <a:pos x="878" y="271"/>
              </a:cxn>
              <a:cxn ang="0">
                <a:pos x="1366" y="533"/>
              </a:cxn>
              <a:cxn ang="0">
                <a:pos x="1261" y="407"/>
              </a:cxn>
              <a:cxn ang="0">
                <a:pos x="951" y="311"/>
              </a:cxn>
              <a:cxn ang="0">
                <a:pos x="1060" y="362"/>
              </a:cxn>
              <a:cxn ang="0">
                <a:pos x="733" y="434"/>
              </a:cxn>
              <a:cxn ang="0">
                <a:pos x="1100" y="578"/>
              </a:cxn>
              <a:cxn ang="0">
                <a:pos x="1220" y="551"/>
              </a:cxn>
              <a:cxn ang="0">
                <a:pos x="1253" y="615"/>
              </a:cxn>
              <a:cxn ang="0">
                <a:pos x="1449" y="857"/>
              </a:cxn>
              <a:cxn ang="0">
                <a:pos x="1294" y="933"/>
              </a:cxn>
              <a:cxn ang="0">
                <a:pos x="1025" y="714"/>
              </a:cxn>
              <a:cxn ang="0">
                <a:pos x="929" y="537"/>
              </a:cxn>
              <a:cxn ang="0">
                <a:pos x="833" y="646"/>
              </a:cxn>
              <a:cxn ang="0">
                <a:pos x="1476" y="874"/>
              </a:cxn>
              <a:cxn ang="0">
                <a:pos x="1632" y="749"/>
              </a:cxn>
              <a:cxn ang="0">
                <a:pos x="1535" y="942"/>
              </a:cxn>
              <a:cxn ang="0">
                <a:pos x="1399" y="756"/>
              </a:cxn>
              <a:cxn ang="0">
                <a:pos x="1383" y="689"/>
              </a:cxn>
              <a:cxn ang="0">
                <a:pos x="1510" y="663"/>
              </a:cxn>
              <a:cxn ang="0">
                <a:pos x="1630" y="744"/>
              </a:cxn>
              <a:cxn ang="0">
                <a:pos x="1690" y="847"/>
              </a:cxn>
              <a:cxn ang="0">
                <a:pos x="1731" y="947"/>
              </a:cxn>
              <a:cxn ang="0">
                <a:pos x="1670" y="1000"/>
              </a:cxn>
              <a:cxn ang="0">
                <a:pos x="1662" y="1085"/>
              </a:cxn>
              <a:cxn ang="0">
                <a:pos x="1326" y="1051"/>
              </a:cxn>
              <a:cxn ang="0">
                <a:pos x="1627" y="1168"/>
              </a:cxn>
              <a:cxn ang="0">
                <a:pos x="1275" y="1329"/>
              </a:cxn>
              <a:cxn ang="0">
                <a:pos x="1700" y="1548"/>
              </a:cxn>
              <a:cxn ang="0">
                <a:pos x="1768" y="1643"/>
              </a:cxn>
              <a:cxn ang="0">
                <a:pos x="1733" y="1561"/>
              </a:cxn>
              <a:cxn ang="0">
                <a:pos x="1627" y="1663"/>
              </a:cxn>
              <a:cxn ang="0">
                <a:pos x="133" y="1367"/>
              </a:cxn>
              <a:cxn ang="0">
                <a:pos x="567" y="550"/>
              </a:cxn>
              <a:cxn ang="0">
                <a:pos x="153" y="1400"/>
              </a:cxn>
              <a:cxn ang="0">
                <a:pos x="123" y="1156"/>
              </a:cxn>
              <a:cxn ang="0">
                <a:pos x="467" y="606"/>
              </a:cxn>
              <a:cxn ang="0">
                <a:pos x="831" y="797"/>
              </a:cxn>
              <a:cxn ang="0">
                <a:pos x="1067" y="827"/>
              </a:cxn>
              <a:cxn ang="0">
                <a:pos x="1145" y="703"/>
              </a:cxn>
              <a:cxn ang="0">
                <a:pos x="1289" y="854"/>
              </a:cxn>
              <a:cxn ang="0">
                <a:pos x="1258" y="909"/>
              </a:cxn>
              <a:cxn ang="0">
                <a:pos x="1032" y="1095"/>
              </a:cxn>
              <a:cxn ang="0">
                <a:pos x="1246" y="1397"/>
              </a:cxn>
              <a:cxn ang="0">
                <a:pos x="1514" y="1249"/>
              </a:cxn>
              <a:cxn ang="0">
                <a:pos x="1658" y="1370"/>
              </a:cxn>
              <a:cxn ang="0">
                <a:pos x="1680" y="1518"/>
              </a:cxn>
              <a:cxn ang="0">
                <a:pos x="1547" y="1699"/>
              </a:cxn>
            </a:cxnLst>
            <a:rect l="0" t="0" r="r" b="b"/>
            <a:pathLst>
              <a:path w="2105" h="1764">
                <a:moveTo>
                  <a:pt x="1522" y="311"/>
                </a:moveTo>
                <a:lnTo>
                  <a:pt x="1525" y="307"/>
                </a:lnTo>
                <a:lnTo>
                  <a:pt x="1529" y="302"/>
                </a:lnTo>
                <a:lnTo>
                  <a:pt x="1535" y="296"/>
                </a:lnTo>
                <a:lnTo>
                  <a:pt x="1539" y="286"/>
                </a:lnTo>
                <a:lnTo>
                  <a:pt x="1542" y="284"/>
                </a:lnTo>
                <a:lnTo>
                  <a:pt x="1544" y="287"/>
                </a:lnTo>
                <a:lnTo>
                  <a:pt x="1540" y="292"/>
                </a:lnTo>
                <a:lnTo>
                  <a:pt x="1540" y="294"/>
                </a:lnTo>
                <a:lnTo>
                  <a:pt x="1545" y="296"/>
                </a:lnTo>
                <a:lnTo>
                  <a:pt x="1550" y="291"/>
                </a:lnTo>
                <a:lnTo>
                  <a:pt x="1554" y="289"/>
                </a:lnTo>
                <a:lnTo>
                  <a:pt x="1554" y="284"/>
                </a:lnTo>
                <a:lnTo>
                  <a:pt x="1549" y="282"/>
                </a:lnTo>
                <a:lnTo>
                  <a:pt x="1549" y="282"/>
                </a:lnTo>
                <a:lnTo>
                  <a:pt x="1554" y="281"/>
                </a:lnTo>
                <a:lnTo>
                  <a:pt x="1554" y="274"/>
                </a:lnTo>
                <a:lnTo>
                  <a:pt x="1552" y="272"/>
                </a:lnTo>
                <a:lnTo>
                  <a:pt x="1552" y="267"/>
                </a:lnTo>
                <a:lnTo>
                  <a:pt x="1559" y="262"/>
                </a:lnTo>
                <a:lnTo>
                  <a:pt x="1560" y="256"/>
                </a:lnTo>
                <a:lnTo>
                  <a:pt x="1565" y="254"/>
                </a:lnTo>
                <a:lnTo>
                  <a:pt x="1567" y="251"/>
                </a:lnTo>
                <a:lnTo>
                  <a:pt x="1567" y="254"/>
                </a:lnTo>
                <a:lnTo>
                  <a:pt x="1569" y="257"/>
                </a:lnTo>
                <a:lnTo>
                  <a:pt x="1565" y="257"/>
                </a:lnTo>
                <a:lnTo>
                  <a:pt x="1562" y="266"/>
                </a:lnTo>
                <a:lnTo>
                  <a:pt x="1557" y="271"/>
                </a:lnTo>
                <a:lnTo>
                  <a:pt x="1557" y="276"/>
                </a:lnTo>
                <a:lnTo>
                  <a:pt x="1559" y="281"/>
                </a:lnTo>
                <a:lnTo>
                  <a:pt x="1560" y="286"/>
                </a:lnTo>
                <a:lnTo>
                  <a:pt x="1562" y="282"/>
                </a:lnTo>
                <a:lnTo>
                  <a:pt x="1567" y="276"/>
                </a:lnTo>
                <a:lnTo>
                  <a:pt x="1575" y="269"/>
                </a:lnTo>
                <a:lnTo>
                  <a:pt x="1579" y="264"/>
                </a:lnTo>
                <a:lnTo>
                  <a:pt x="1579" y="259"/>
                </a:lnTo>
                <a:lnTo>
                  <a:pt x="1582" y="254"/>
                </a:lnTo>
                <a:lnTo>
                  <a:pt x="1585" y="252"/>
                </a:lnTo>
                <a:lnTo>
                  <a:pt x="1585" y="256"/>
                </a:lnTo>
                <a:lnTo>
                  <a:pt x="1583" y="257"/>
                </a:lnTo>
                <a:lnTo>
                  <a:pt x="1583" y="262"/>
                </a:lnTo>
                <a:lnTo>
                  <a:pt x="1588" y="261"/>
                </a:lnTo>
                <a:lnTo>
                  <a:pt x="1593" y="254"/>
                </a:lnTo>
                <a:lnTo>
                  <a:pt x="1597" y="254"/>
                </a:lnTo>
                <a:lnTo>
                  <a:pt x="1603" y="256"/>
                </a:lnTo>
                <a:lnTo>
                  <a:pt x="1612" y="252"/>
                </a:lnTo>
                <a:lnTo>
                  <a:pt x="1617" y="252"/>
                </a:lnTo>
                <a:lnTo>
                  <a:pt x="1620" y="249"/>
                </a:lnTo>
                <a:lnTo>
                  <a:pt x="1625" y="247"/>
                </a:lnTo>
                <a:lnTo>
                  <a:pt x="1627" y="244"/>
                </a:lnTo>
                <a:lnTo>
                  <a:pt x="1627" y="241"/>
                </a:lnTo>
                <a:lnTo>
                  <a:pt x="1627" y="238"/>
                </a:lnTo>
                <a:lnTo>
                  <a:pt x="1623" y="236"/>
                </a:lnTo>
                <a:lnTo>
                  <a:pt x="1627" y="229"/>
                </a:lnTo>
                <a:lnTo>
                  <a:pt x="1625" y="219"/>
                </a:lnTo>
                <a:lnTo>
                  <a:pt x="1623" y="219"/>
                </a:lnTo>
                <a:lnTo>
                  <a:pt x="1620" y="226"/>
                </a:lnTo>
                <a:lnTo>
                  <a:pt x="1615" y="231"/>
                </a:lnTo>
                <a:lnTo>
                  <a:pt x="1612" y="231"/>
                </a:lnTo>
                <a:lnTo>
                  <a:pt x="1612" y="229"/>
                </a:lnTo>
                <a:lnTo>
                  <a:pt x="1617" y="224"/>
                </a:lnTo>
                <a:lnTo>
                  <a:pt x="1622" y="223"/>
                </a:lnTo>
                <a:lnTo>
                  <a:pt x="1622" y="219"/>
                </a:lnTo>
                <a:lnTo>
                  <a:pt x="1617" y="214"/>
                </a:lnTo>
                <a:lnTo>
                  <a:pt x="1615" y="211"/>
                </a:lnTo>
                <a:lnTo>
                  <a:pt x="1613" y="211"/>
                </a:lnTo>
                <a:lnTo>
                  <a:pt x="1610" y="213"/>
                </a:lnTo>
                <a:lnTo>
                  <a:pt x="1610" y="214"/>
                </a:lnTo>
                <a:lnTo>
                  <a:pt x="1607" y="213"/>
                </a:lnTo>
                <a:lnTo>
                  <a:pt x="1602" y="213"/>
                </a:lnTo>
                <a:lnTo>
                  <a:pt x="1598" y="216"/>
                </a:lnTo>
                <a:lnTo>
                  <a:pt x="1595" y="214"/>
                </a:lnTo>
                <a:lnTo>
                  <a:pt x="1595" y="213"/>
                </a:lnTo>
                <a:lnTo>
                  <a:pt x="1607" y="208"/>
                </a:lnTo>
                <a:lnTo>
                  <a:pt x="1612" y="208"/>
                </a:lnTo>
                <a:lnTo>
                  <a:pt x="1620" y="199"/>
                </a:lnTo>
                <a:lnTo>
                  <a:pt x="1623" y="198"/>
                </a:lnTo>
                <a:lnTo>
                  <a:pt x="1628" y="189"/>
                </a:lnTo>
                <a:lnTo>
                  <a:pt x="1630" y="183"/>
                </a:lnTo>
                <a:lnTo>
                  <a:pt x="1628" y="181"/>
                </a:lnTo>
                <a:lnTo>
                  <a:pt x="1625" y="181"/>
                </a:lnTo>
                <a:lnTo>
                  <a:pt x="1622" y="183"/>
                </a:lnTo>
                <a:lnTo>
                  <a:pt x="1620" y="181"/>
                </a:lnTo>
                <a:lnTo>
                  <a:pt x="1622" y="179"/>
                </a:lnTo>
                <a:lnTo>
                  <a:pt x="1625" y="178"/>
                </a:lnTo>
                <a:lnTo>
                  <a:pt x="1628" y="178"/>
                </a:lnTo>
                <a:lnTo>
                  <a:pt x="1630" y="174"/>
                </a:lnTo>
                <a:lnTo>
                  <a:pt x="1630" y="169"/>
                </a:lnTo>
                <a:lnTo>
                  <a:pt x="1635" y="166"/>
                </a:lnTo>
                <a:lnTo>
                  <a:pt x="1635" y="161"/>
                </a:lnTo>
                <a:lnTo>
                  <a:pt x="1633" y="159"/>
                </a:lnTo>
                <a:lnTo>
                  <a:pt x="1633" y="156"/>
                </a:lnTo>
                <a:lnTo>
                  <a:pt x="1630" y="154"/>
                </a:lnTo>
                <a:lnTo>
                  <a:pt x="1625" y="156"/>
                </a:lnTo>
                <a:lnTo>
                  <a:pt x="1620" y="166"/>
                </a:lnTo>
                <a:lnTo>
                  <a:pt x="1618" y="171"/>
                </a:lnTo>
                <a:lnTo>
                  <a:pt x="1622" y="173"/>
                </a:lnTo>
                <a:lnTo>
                  <a:pt x="1618" y="178"/>
                </a:lnTo>
                <a:lnTo>
                  <a:pt x="1615" y="179"/>
                </a:lnTo>
                <a:lnTo>
                  <a:pt x="1615" y="178"/>
                </a:lnTo>
                <a:lnTo>
                  <a:pt x="1615" y="176"/>
                </a:lnTo>
                <a:lnTo>
                  <a:pt x="1613" y="173"/>
                </a:lnTo>
                <a:lnTo>
                  <a:pt x="1613" y="169"/>
                </a:lnTo>
                <a:lnTo>
                  <a:pt x="1617" y="163"/>
                </a:lnTo>
                <a:lnTo>
                  <a:pt x="1615" y="158"/>
                </a:lnTo>
                <a:lnTo>
                  <a:pt x="1617" y="156"/>
                </a:lnTo>
                <a:lnTo>
                  <a:pt x="1618" y="158"/>
                </a:lnTo>
                <a:lnTo>
                  <a:pt x="1622" y="156"/>
                </a:lnTo>
                <a:lnTo>
                  <a:pt x="1620" y="149"/>
                </a:lnTo>
                <a:lnTo>
                  <a:pt x="1617" y="146"/>
                </a:lnTo>
                <a:lnTo>
                  <a:pt x="1613" y="146"/>
                </a:lnTo>
                <a:lnTo>
                  <a:pt x="1608" y="148"/>
                </a:lnTo>
                <a:lnTo>
                  <a:pt x="1605" y="151"/>
                </a:lnTo>
                <a:lnTo>
                  <a:pt x="1605" y="148"/>
                </a:lnTo>
                <a:lnTo>
                  <a:pt x="1603" y="148"/>
                </a:lnTo>
                <a:lnTo>
                  <a:pt x="1603" y="141"/>
                </a:lnTo>
                <a:lnTo>
                  <a:pt x="1600" y="135"/>
                </a:lnTo>
                <a:lnTo>
                  <a:pt x="1602" y="126"/>
                </a:lnTo>
                <a:lnTo>
                  <a:pt x="1602" y="120"/>
                </a:lnTo>
                <a:lnTo>
                  <a:pt x="1603" y="115"/>
                </a:lnTo>
                <a:lnTo>
                  <a:pt x="1605" y="106"/>
                </a:lnTo>
                <a:lnTo>
                  <a:pt x="1605" y="101"/>
                </a:lnTo>
                <a:lnTo>
                  <a:pt x="1608" y="95"/>
                </a:lnTo>
                <a:lnTo>
                  <a:pt x="1608" y="88"/>
                </a:lnTo>
                <a:lnTo>
                  <a:pt x="1605" y="85"/>
                </a:lnTo>
                <a:lnTo>
                  <a:pt x="1603" y="80"/>
                </a:lnTo>
                <a:lnTo>
                  <a:pt x="1597" y="75"/>
                </a:lnTo>
                <a:lnTo>
                  <a:pt x="1595" y="71"/>
                </a:lnTo>
                <a:lnTo>
                  <a:pt x="1588" y="68"/>
                </a:lnTo>
                <a:lnTo>
                  <a:pt x="1585" y="70"/>
                </a:lnTo>
                <a:lnTo>
                  <a:pt x="1585" y="73"/>
                </a:lnTo>
                <a:lnTo>
                  <a:pt x="1583" y="73"/>
                </a:lnTo>
                <a:lnTo>
                  <a:pt x="1577" y="68"/>
                </a:lnTo>
                <a:lnTo>
                  <a:pt x="1572" y="68"/>
                </a:lnTo>
                <a:lnTo>
                  <a:pt x="1572" y="73"/>
                </a:lnTo>
                <a:lnTo>
                  <a:pt x="1569" y="80"/>
                </a:lnTo>
                <a:lnTo>
                  <a:pt x="1572" y="81"/>
                </a:lnTo>
                <a:lnTo>
                  <a:pt x="1577" y="81"/>
                </a:lnTo>
                <a:lnTo>
                  <a:pt x="1582" y="81"/>
                </a:lnTo>
                <a:lnTo>
                  <a:pt x="1587" y="83"/>
                </a:lnTo>
                <a:lnTo>
                  <a:pt x="1588" y="86"/>
                </a:lnTo>
                <a:lnTo>
                  <a:pt x="1593" y="88"/>
                </a:lnTo>
                <a:lnTo>
                  <a:pt x="1592" y="90"/>
                </a:lnTo>
                <a:lnTo>
                  <a:pt x="1585" y="96"/>
                </a:lnTo>
                <a:lnTo>
                  <a:pt x="1582" y="96"/>
                </a:lnTo>
                <a:lnTo>
                  <a:pt x="1577" y="93"/>
                </a:lnTo>
                <a:lnTo>
                  <a:pt x="1572" y="93"/>
                </a:lnTo>
                <a:lnTo>
                  <a:pt x="1567" y="93"/>
                </a:lnTo>
                <a:lnTo>
                  <a:pt x="1570" y="96"/>
                </a:lnTo>
                <a:lnTo>
                  <a:pt x="1574" y="96"/>
                </a:lnTo>
                <a:lnTo>
                  <a:pt x="1570" y="100"/>
                </a:lnTo>
                <a:lnTo>
                  <a:pt x="1565" y="101"/>
                </a:lnTo>
                <a:lnTo>
                  <a:pt x="1559" y="95"/>
                </a:lnTo>
                <a:lnTo>
                  <a:pt x="1552" y="98"/>
                </a:lnTo>
                <a:lnTo>
                  <a:pt x="1550" y="105"/>
                </a:lnTo>
                <a:lnTo>
                  <a:pt x="1547" y="106"/>
                </a:lnTo>
                <a:lnTo>
                  <a:pt x="1547" y="110"/>
                </a:lnTo>
                <a:lnTo>
                  <a:pt x="1550" y="111"/>
                </a:lnTo>
                <a:lnTo>
                  <a:pt x="1552" y="116"/>
                </a:lnTo>
                <a:lnTo>
                  <a:pt x="1557" y="120"/>
                </a:lnTo>
                <a:lnTo>
                  <a:pt x="1557" y="121"/>
                </a:lnTo>
                <a:lnTo>
                  <a:pt x="1554" y="121"/>
                </a:lnTo>
                <a:lnTo>
                  <a:pt x="1554" y="125"/>
                </a:lnTo>
                <a:lnTo>
                  <a:pt x="1555" y="126"/>
                </a:lnTo>
                <a:lnTo>
                  <a:pt x="1555" y="130"/>
                </a:lnTo>
                <a:lnTo>
                  <a:pt x="1552" y="130"/>
                </a:lnTo>
                <a:lnTo>
                  <a:pt x="1549" y="126"/>
                </a:lnTo>
                <a:lnTo>
                  <a:pt x="1544" y="126"/>
                </a:lnTo>
                <a:lnTo>
                  <a:pt x="1539" y="123"/>
                </a:lnTo>
                <a:lnTo>
                  <a:pt x="1535" y="123"/>
                </a:lnTo>
                <a:lnTo>
                  <a:pt x="1530" y="125"/>
                </a:lnTo>
                <a:lnTo>
                  <a:pt x="1530" y="128"/>
                </a:lnTo>
                <a:lnTo>
                  <a:pt x="1534" y="133"/>
                </a:lnTo>
                <a:lnTo>
                  <a:pt x="1530" y="136"/>
                </a:lnTo>
                <a:lnTo>
                  <a:pt x="1529" y="135"/>
                </a:lnTo>
                <a:lnTo>
                  <a:pt x="1529" y="131"/>
                </a:lnTo>
                <a:lnTo>
                  <a:pt x="1525" y="130"/>
                </a:lnTo>
                <a:lnTo>
                  <a:pt x="1520" y="128"/>
                </a:lnTo>
                <a:lnTo>
                  <a:pt x="1519" y="128"/>
                </a:lnTo>
                <a:lnTo>
                  <a:pt x="1515" y="125"/>
                </a:lnTo>
                <a:lnTo>
                  <a:pt x="1512" y="125"/>
                </a:lnTo>
                <a:lnTo>
                  <a:pt x="1510" y="126"/>
                </a:lnTo>
                <a:lnTo>
                  <a:pt x="1514" y="133"/>
                </a:lnTo>
                <a:lnTo>
                  <a:pt x="1512" y="136"/>
                </a:lnTo>
                <a:lnTo>
                  <a:pt x="1514" y="143"/>
                </a:lnTo>
                <a:lnTo>
                  <a:pt x="1519" y="145"/>
                </a:lnTo>
                <a:lnTo>
                  <a:pt x="1524" y="146"/>
                </a:lnTo>
                <a:lnTo>
                  <a:pt x="1525" y="148"/>
                </a:lnTo>
                <a:lnTo>
                  <a:pt x="1524" y="149"/>
                </a:lnTo>
                <a:lnTo>
                  <a:pt x="1519" y="148"/>
                </a:lnTo>
                <a:lnTo>
                  <a:pt x="1525" y="151"/>
                </a:lnTo>
                <a:lnTo>
                  <a:pt x="1527" y="154"/>
                </a:lnTo>
                <a:lnTo>
                  <a:pt x="1530" y="158"/>
                </a:lnTo>
                <a:lnTo>
                  <a:pt x="1537" y="158"/>
                </a:lnTo>
                <a:lnTo>
                  <a:pt x="1540" y="154"/>
                </a:lnTo>
                <a:lnTo>
                  <a:pt x="1542" y="154"/>
                </a:lnTo>
                <a:lnTo>
                  <a:pt x="1544" y="158"/>
                </a:lnTo>
                <a:lnTo>
                  <a:pt x="1539" y="161"/>
                </a:lnTo>
                <a:lnTo>
                  <a:pt x="1537" y="168"/>
                </a:lnTo>
                <a:lnTo>
                  <a:pt x="1534" y="168"/>
                </a:lnTo>
                <a:lnTo>
                  <a:pt x="1529" y="163"/>
                </a:lnTo>
                <a:lnTo>
                  <a:pt x="1515" y="161"/>
                </a:lnTo>
                <a:lnTo>
                  <a:pt x="1510" y="154"/>
                </a:lnTo>
                <a:lnTo>
                  <a:pt x="1507" y="153"/>
                </a:lnTo>
                <a:lnTo>
                  <a:pt x="1505" y="151"/>
                </a:lnTo>
                <a:lnTo>
                  <a:pt x="1504" y="151"/>
                </a:lnTo>
                <a:lnTo>
                  <a:pt x="1502" y="156"/>
                </a:lnTo>
                <a:lnTo>
                  <a:pt x="1502" y="158"/>
                </a:lnTo>
                <a:lnTo>
                  <a:pt x="1500" y="159"/>
                </a:lnTo>
                <a:lnTo>
                  <a:pt x="1502" y="166"/>
                </a:lnTo>
                <a:lnTo>
                  <a:pt x="1499" y="169"/>
                </a:lnTo>
                <a:lnTo>
                  <a:pt x="1495" y="168"/>
                </a:lnTo>
                <a:lnTo>
                  <a:pt x="1495" y="173"/>
                </a:lnTo>
                <a:lnTo>
                  <a:pt x="1492" y="174"/>
                </a:lnTo>
                <a:lnTo>
                  <a:pt x="1492" y="184"/>
                </a:lnTo>
                <a:lnTo>
                  <a:pt x="1495" y="186"/>
                </a:lnTo>
                <a:lnTo>
                  <a:pt x="1504" y="188"/>
                </a:lnTo>
                <a:lnTo>
                  <a:pt x="1507" y="189"/>
                </a:lnTo>
                <a:lnTo>
                  <a:pt x="1512" y="188"/>
                </a:lnTo>
                <a:lnTo>
                  <a:pt x="1512" y="189"/>
                </a:lnTo>
                <a:lnTo>
                  <a:pt x="1509" y="191"/>
                </a:lnTo>
                <a:lnTo>
                  <a:pt x="1504" y="189"/>
                </a:lnTo>
                <a:lnTo>
                  <a:pt x="1495" y="189"/>
                </a:lnTo>
                <a:lnTo>
                  <a:pt x="1494" y="189"/>
                </a:lnTo>
                <a:lnTo>
                  <a:pt x="1489" y="189"/>
                </a:lnTo>
                <a:lnTo>
                  <a:pt x="1482" y="198"/>
                </a:lnTo>
                <a:lnTo>
                  <a:pt x="1482" y="199"/>
                </a:lnTo>
                <a:lnTo>
                  <a:pt x="1485" y="203"/>
                </a:lnTo>
                <a:lnTo>
                  <a:pt x="1484" y="206"/>
                </a:lnTo>
                <a:lnTo>
                  <a:pt x="1482" y="206"/>
                </a:lnTo>
                <a:lnTo>
                  <a:pt x="1481" y="209"/>
                </a:lnTo>
                <a:lnTo>
                  <a:pt x="1484" y="213"/>
                </a:lnTo>
                <a:lnTo>
                  <a:pt x="1487" y="211"/>
                </a:lnTo>
                <a:lnTo>
                  <a:pt x="1492" y="211"/>
                </a:lnTo>
                <a:lnTo>
                  <a:pt x="1497" y="208"/>
                </a:lnTo>
                <a:lnTo>
                  <a:pt x="1499" y="209"/>
                </a:lnTo>
                <a:lnTo>
                  <a:pt x="1499" y="213"/>
                </a:lnTo>
                <a:lnTo>
                  <a:pt x="1494" y="213"/>
                </a:lnTo>
                <a:lnTo>
                  <a:pt x="1492" y="218"/>
                </a:lnTo>
                <a:lnTo>
                  <a:pt x="1494" y="219"/>
                </a:lnTo>
                <a:lnTo>
                  <a:pt x="1497" y="219"/>
                </a:lnTo>
                <a:lnTo>
                  <a:pt x="1500" y="216"/>
                </a:lnTo>
                <a:lnTo>
                  <a:pt x="1504" y="216"/>
                </a:lnTo>
                <a:lnTo>
                  <a:pt x="1509" y="213"/>
                </a:lnTo>
                <a:lnTo>
                  <a:pt x="1509" y="216"/>
                </a:lnTo>
                <a:lnTo>
                  <a:pt x="1505" y="218"/>
                </a:lnTo>
                <a:lnTo>
                  <a:pt x="1509" y="219"/>
                </a:lnTo>
                <a:lnTo>
                  <a:pt x="1515" y="219"/>
                </a:lnTo>
                <a:lnTo>
                  <a:pt x="1517" y="223"/>
                </a:lnTo>
                <a:lnTo>
                  <a:pt x="1514" y="223"/>
                </a:lnTo>
                <a:lnTo>
                  <a:pt x="1514" y="226"/>
                </a:lnTo>
                <a:lnTo>
                  <a:pt x="1517" y="226"/>
                </a:lnTo>
                <a:lnTo>
                  <a:pt x="1522" y="224"/>
                </a:lnTo>
                <a:lnTo>
                  <a:pt x="1527" y="229"/>
                </a:lnTo>
                <a:lnTo>
                  <a:pt x="1539" y="231"/>
                </a:lnTo>
                <a:lnTo>
                  <a:pt x="1540" y="233"/>
                </a:lnTo>
                <a:lnTo>
                  <a:pt x="1530" y="233"/>
                </a:lnTo>
                <a:lnTo>
                  <a:pt x="1525" y="233"/>
                </a:lnTo>
                <a:lnTo>
                  <a:pt x="1519" y="229"/>
                </a:lnTo>
                <a:lnTo>
                  <a:pt x="1514" y="231"/>
                </a:lnTo>
                <a:lnTo>
                  <a:pt x="1512" y="234"/>
                </a:lnTo>
                <a:lnTo>
                  <a:pt x="1519" y="236"/>
                </a:lnTo>
                <a:lnTo>
                  <a:pt x="1529" y="238"/>
                </a:lnTo>
                <a:lnTo>
                  <a:pt x="1539" y="238"/>
                </a:lnTo>
                <a:lnTo>
                  <a:pt x="1542" y="239"/>
                </a:lnTo>
                <a:lnTo>
                  <a:pt x="1530" y="241"/>
                </a:lnTo>
                <a:lnTo>
                  <a:pt x="1527" y="241"/>
                </a:lnTo>
                <a:lnTo>
                  <a:pt x="1519" y="239"/>
                </a:lnTo>
                <a:lnTo>
                  <a:pt x="1512" y="239"/>
                </a:lnTo>
                <a:lnTo>
                  <a:pt x="1509" y="236"/>
                </a:lnTo>
                <a:lnTo>
                  <a:pt x="1504" y="234"/>
                </a:lnTo>
                <a:lnTo>
                  <a:pt x="1497" y="229"/>
                </a:lnTo>
                <a:lnTo>
                  <a:pt x="1495" y="231"/>
                </a:lnTo>
                <a:lnTo>
                  <a:pt x="1492" y="234"/>
                </a:lnTo>
                <a:lnTo>
                  <a:pt x="1484" y="234"/>
                </a:lnTo>
                <a:lnTo>
                  <a:pt x="1481" y="236"/>
                </a:lnTo>
                <a:lnTo>
                  <a:pt x="1479" y="244"/>
                </a:lnTo>
                <a:lnTo>
                  <a:pt x="1485" y="249"/>
                </a:lnTo>
                <a:lnTo>
                  <a:pt x="1485" y="254"/>
                </a:lnTo>
                <a:lnTo>
                  <a:pt x="1484" y="256"/>
                </a:lnTo>
                <a:lnTo>
                  <a:pt x="1481" y="249"/>
                </a:lnTo>
                <a:lnTo>
                  <a:pt x="1477" y="249"/>
                </a:lnTo>
                <a:lnTo>
                  <a:pt x="1474" y="257"/>
                </a:lnTo>
                <a:lnTo>
                  <a:pt x="1476" y="264"/>
                </a:lnTo>
                <a:lnTo>
                  <a:pt x="1479" y="264"/>
                </a:lnTo>
                <a:lnTo>
                  <a:pt x="1481" y="262"/>
                </a:lnTo>
                <a:lnTo>
                  <a:pt x="1484" y="262"/>
                </a:lnTo>
                <a:lnTo>
                  <a:pt x="1487" y="267"/>
                </a:lnTo>
                <a:lnTo>
                  <a:pt x="1490" y="269"/>
                </a:lnTo>
                <a:lnTo>
                  <a:pt x="1485" y="269"/>
                </a:lnTo>
                <a:lnTo>
                  <a:pt x="1484" y="271"/>
                </a:lnTo>
                <a:lnTo>
                  <a:pt x="1479" y="267"/>
                </a:lnTo>
                <a:lnTo>
                  <a:pt x="1474" y="267"/>
                </a:lnTo>
                <a:lnTo>
                  <a:pt x="1472" y="276"/>
                </a:lnTo>
                <a:lnTo>
                  <a:pt x="1474" y="279"/>
                </a:lnTo>
                <a:lnTo>
                  <a:pt x="1477" y="277"/>
                </a:lnTo>
                <a:lnTo>
                  <a:pt x="1476" y="281"/>
                </a:lnTo>
                <a:lnTo>
                  <a:pt x="1476" y="289"/>
                </a:lnTo>
                <a:lnTo>
                  <a:pt x="1479" y="287"/>
                </a:lnTo>
                <a:lnTo>
                  <a:pt x="1482" y="289"/>
                </a:lnTo>
                <a:lnTo>
                  <a:pt x="1482" y="296"/>
                </a:lnTo>
                <a:lnTo>
                  <a:pt x="1489" y="297"/>
                </a:lnTo>
                <a:lnTo>
                  <a:pt x="1499" y="302"/>
                </a:lnTo>
                <a:lnTo>
                  <a:pt x="1504" y="301"/>
                </a:lnTo>
                <a:lnTo>
                  <a:pt x="1505" y="297"/>
                </a:lnTo>
                <a:lnTo>
                  <a:pt x="1504" y="294"/>
                </a:lnTo>
                <a:lnTo>
                  <a:pt x="1510" y="294"/>
                </a:lnTo>
                <a:lnTo>
                  <a:pt x="1512" y="297"/>
                </a:lnTo>
                <a:lnTo>
                  <a:pt x="1510" y="302"/>
                </a:lnTo>
                <a:lnTo>
                  <a:pt x="1512" y="306"/>
                </a:lnTo>
                <a:lnTo>
                  <a:pt x="1514" y="306"/>
                </a:lnTo>
                <a:lnTo>
                  <a:pt x="1517" y="294"/>
                </a:lnTo>
                <a:lnTo>
                  <a:pt x="1517" y="286"/>
                </a:lnTo>
                <a:lnTo>
                  <a:pt x="1519" y="279"/>
                </a:lnTo>
                <a:lnTo>
                  <a:pt x="1524" y="274"/>
                </a:lnTo>
                <a:lnTo>
                  <a:pt x="1527" y="271"/>
                </a:lnTo>
                <a:lnTo>
                  <a:pt x="1527" y="276"/>
                </a:lnTo>
                <a:lnTo>
                  <a:pt x="1520" y="284"/>
                </a:lnTo>
                <a:lnTo>
                  <a:pt x="1520" y="291"/>
                </a:lnTo>
                <a:lnTo>
                  <a:pt x="1522" y="294"/>
                </a:lnTo>
                <a:lnTo>
                  <a:pt x="1519" y="302"/>
                </a:lnTo>
                <a:lnTo>
                  <a:pt x="1522" y="306"/>
                </a:lnTo>
                <a:lnTo>
                  <a:pt x="1520" y="309"/>
                </a:lnTo>
                <a:lnTo>
                  <a:pt x="1522" y="311"/>
                </a:lnTo>
                <a:lnTo>
                  <a:pt x="1522" y="311"/>
                </a:lnTo>
                <a:close/>
                <a:moveTo>
                  <a:pt x="1534" y="118"/>
                </a:moveTo>
                <a:lnTo>
                  <a:pt x="1535" y="116"/>
                </a:lnTo>
                <a:lnTo>
                  <a:pt x="1539" y="116"/>
                </a:lnTo>
                <a:lnTo>
                  <a:pt x="1540" y="118"/>
                </a:lnTo>
                <a:lnTo>
                  <a:pt x="1544" y="118"/>
                </a:lnTo>
                <a:lnTo>
                  <a:pt x="1545" y="121"/>
                </a:lnTo>
                <a:lnTo>
                  <a:pt x="1542" y="121"/>
                </a:lnTo>
                <a:lnTo>
                  <a:pt x="1540" y="120"/>
                </a:lnTo>
                <a:lnTo>
                  <a:pt x="1535" y="120"/>
                </a:lnTo>
                <a:lnTo>
                  <a:pt x="1534" y="118"/>
                </a:lnTo>
                <a:lnTo>
                  <a:pt x="1534" y="118"/>
                </a:lnTo>
                <a:close/>
                <a:moveTo>
                  <a:pt x="1537" y="309"/>
                </a:moveTo>
                <a:lnTo>
                  <a:pt x="1539" y="304"/>
                </a:lnTo>
                <a:lnTo>
                  <a:pt x="1542" y="302"/>
                </a:lnTo>
                <a:lnTo>
                  <a:pt x="1542" y="299"/>
                </a:lnTo>
                <a:lnTo>
                  <a:pt x="1545" y="297"/>
                </a:lnTo>
                <a:lnTo>
                  <a:pt x="1547" y="299"/>
                </a:lnTo>
                <a:lnTo>
                  <a:pt x="1545" y="301"/>
                </a:lnTo>
                <a:lnTo>
                  <a:pt x="1544" y="304"/>
                </a:lnTo>
                <a:lnTo>
                  <a:pt x="1539" y="307"/>
                </a:lnTo>
                <a:lnTo>
                  <a:pt x="1537" y="309"/>
                </a:lnTo>
                <a:lnTo>
                  <a:pt x="1537" y="309"/>
                </a:lnTo>
                <a:close/>
                <a:moveTo>
                  <a:pt x="1587" y="267"/>
                </a:moveTo>
                <a:lnTo>
                  <a:pt x="1593" y="259"/>
                </a:lnTo>
                <a:lnTo>
                  <a:pt x="1597" y="259"/>
                </a:lnTo>
                <a:lnTo>
                  <a:pt x="1602" y="257"/>
                </a:lnTo>
                <a:lnTo>
                  <a:pt x="1605" y="259"/>
                </a:lnTo>
                <a:lnTo>
                  <a:pt x="1610" y="262"/>
                </a:lnTo>
                <a:lnTo>
                  <a:pt x="1608" y="266"/>
                </a:lnTo>
                <a:lnTo>
                  <a:pt x="1602" y="266"/>
                </a:lnTo>
                <a:lnTo>
                  <a:pt x="1598" y="269"/>
                </a:lnTo>
                <a:lnTo>
                  <a:pt x="1592" y="269"/>
                </a:lnTo>
                <a:lnTo>
                  <a:pt x="1588" y="269"/>
                </a:lnTo>
                <a:lnTo>
                  <a:pt x="1587" y="267"/>
                </a:lnTo>
                <a:lnTo>
                  <a:pt x="1587" y="267"/>
                </a:lnTo>
                <a:close/>
                <a:moveTo>
                  <a:pt x="1952" y="8"/>
                </a:moveTo>
                <a:lnTo>
                  <a:pt x="1954" y="5"/>
                </a:lnTo>
                <a:lnTo>
                  <a:pt x="1957" y="5"/>
                </a:lnTo>
                <a:lnTo>
                  <a:pt x="1959" y="8"/>
                </a:lnTo>
                <a:lnTo>
                  <a:pt x="1956" y="10"/>
                </a:lnTo>
                <a:lnTo>
                  <a:pt x="1952" y="8"/>
                </a:lnTo>
                <a:lnTo>
                  <a:pt x="1952" y="8"/>
                </a:lnTo>
                <a:close/>
                <a:moveTo>
                  <a:pt x="1776" y="317"/>
                </a:moveTo>
                <a:lnTo>
                  <a:pt x="1775" y="319"/>
                </a:lnTo>
                <a:lnTo>
                  <a:pt x="1778" y="322"/>
                </a:lnTo>
                <a:lnTo>
                  <a:pt x="1781" y="322"/>
                </a:lnTo>
                <a:lnTo>
                  <a:pt x="1783" y="319"/>
                </a:lnTo>
                <a:lnTo>
                  <a:pt x="1780" y="317"/>
                </a:lnTo>
                <a:lnTo>
                  <a:pt x="1780" y="317"/>
                </a:lnTo>
                <a:lnTo>
                  <a:pt x="1776" y="317"/>
                </a:lnTo>
                <a:lnTo>
                  <a:pt x="1776" y="317"/>
                </a:lnTo>
                <a:close/>
                <a:moveTo>
                  <a:pt x="1690" y="367"/>
                </a:moveTo>
                <a:lnTo>
                  <a:pt x="1691" y="369"/>
                </a:lnTo>
                <a:lnTo>
                  <a:pt x="1696" y="369"/>
                </a:lnTo>
                <a:lnTo>
                  <a:pt x="1693" y="365"/>
                </a:lnTo>
                <a:lnTo>
                  <a:pt x="1690" y="367"/>
                </a:lnTo>
                <a:lnTo>
                  <a:pt x="1690" y="367"/>
                </a:lnTo>
                <a:close/>
                <a:moveTo>
                  <a:pt x="1567" y="364"/>
                </a:moveTo>
                <a:lnTo>
                  <a:pt x="1565" y="359"/>
                </a:lnTo>
                <a:lnTo>
                  <a:pt x="1565" y="357"/>
                </a:lnTo>
                <a:lnTo>
                  <a:pt x="1567" y="355"/>
                </a:lnTo>
                <a:lnTo>
                  <a:pt x="1570" y="359"/>
                </a:lnTo>
                <a:lnTo>
                  <a:pt x="1570" y="362"/>
                </a:lnTo>
                <a:lnTo>
                  <a:pt x="1569" y="364"/>
                </a:lnTo>
                <a:lnTo>
                  <a:pt x="1567" y="364"/>
                </a:lnTo>
                <a:lnTo>
                  <a:pt x="1567" y="364"/>
                </a:lnTo>
                <a:close/>
                <a:moveTo>
                  <a:pt x="1532" y="430"/>
                </a:moveTo>
                <a:lnTo>
                  <a:pt x="1532" y="429"/>
                </a:lnTo>
                <a:lnTo>
                  <a:pt x="1532" y="424"/>
                </a:lnTo>
                <a:lnTo>
                  <a:pt x="1530" y="419"/>
                </a:lnTo>
                <a:lnTo>
                  <a:pt x="1529" y="417"/>
                </a:lnTo>
                <a:lnTo>
                  <a:pt x="1527" y="419"/>
                </a:lnTo>
                <a:lnTo>
                  <a:pt x="1525" y="424"/>
                </a:lnTo>
                <a:lnTo>
                  <a:pt x="1527" y="432"/>
                </a:lnTo>
                <a:lnTo>
                  <a:pt x="1530" y="437"/>
                </a:lnTo>
                <a:lnTo>
                  <a:pt x="1529" y="440"/>
                </a:lnTo>
                <a:lnTo>
                  <a:pt x="1527" y="440"/>
                </a:lnTo>
                <a:lnTo>
                  <a:pt x="1524" y="439"/>
                </a:lnTo>
                <a:lnTo>
                  <a:pt x="1514" y="439"/>
                </a:lnTo>
                <a:lnTo>
                  <a:pt x="1514" y="435"/>
                </a:lnTo>
                <a:lnTo>
                  <a:pt x="1512" y="434"/>
                </a:lnTo>
                <a:lnTo>
                  <a:pt x="1504" y="430"/>
                </a:lnTo>
                <a:lnTo>
                  <a:pt x="1500" y="430"/>
                </a:lnTo>
                <a:lnTo>
                  <a:pt x="1500" y="429"/>
                </a:lnTo>
                <a:lnTo>
                  <a:pt x="1499" y="427"/>
                </a:lnTo>
                <a:lnTo>
                  <a:pt x="1495" y="427"/>
                </a:lnTo>
                <a:lnTo>
                  <a:pt x="1495" y="425"/>
                </a:lnTo>
                <a:lnTo>
                  <a:pt x="1497" y="422"/>
                </a:lnTo>
                <a:lnTo>
                  <a:pt x="1500" y="420"/>
                </a:lnTo>
                <a:lnTo>
                  <a:pt x="1502" y="417"/>
                </a:lnTo>
                <a:lnTo>
                  <a:pt x="1502" y="414"/>
                </a:lnTo>
                <a:lnTo>
                  <a:pt x="1499" y="409"/>
                </a:lnTo>
                <a:lnTo>
                  <a:pt x="1497" y="407"/>
                </a:lnTo>
                <a:lnTo>
                  <a:pt x="1497" y="410"/>
                </a:lnTo>
                <a:lnTo>
                  <a:pt x="1499" y="412"/>
                </a:lnTo>
                <a:lnTo>
                  <a:pt x="1499" y="415"/>
                </a:lnTo>
                <a:lnTo>
                  <a:pt x="1497" y="419"/>
                </a:lnTo>
                <a:lnTo>
                  <a:pt x="1494" y="419"/>
                </a:lnTo>
                <a:lnTo>
                  <a:pt x="1492" y="419"/>
                </a:lnTo>
                <a:lnTo>
                  <a:pt x="1494" y="420"/>
                </a:lnTo>
                <a:lnTo>
                  <a:pt x="1494" y="424"/>
                </a:lnTo>
                <a:lnTo>
                  <a:pt x="1490" y="425"/>
                </a:lnTo>
                <a:lnTo>
                  <a:pt x="1489" y="425"/>
                </a:lnTo>
                <a:lnTo>
                  <a:pt x="1485" y="420"/>
                </a:lnTo>
                <a:lnTo>
                  <a:pt x="1485" y="419"/>
                </a:lnTo>
                <a:lnTo>
                  <a:pt x="1485" y="415"/>
                </a:lnTo>
                <a:lnTo>
                  <a:pt x="1487" y="410"/>
                </a:lnTo>
                <a:lnTo>
                  <a:pt x="1487" y="409"/>
                </a:lnTo>
                <a:lnTo>
                  <a:pt x="1487" y="405"/>
                </a:lnTo>
                <a:lnTo>
                  <a:pt x="1484" y="407"/>
                </a:lnTo>
                <a:lnTo>
                  <a:pt x="1484" y="412"/>
                </a:lnTo>
                <a:lnTo>
                  <a:pt x="1481" y="415"/>
                </a:lnTo>
                <a:lnTo>
                  <a:pt x="1482" y="417"/>
                </a:lnTo>
                <a:lnTo>
                  <a:pt x="1481" y="420"/>
                </a:lnTo>
                <a:lnTo>
                  <a:pt x="1476" y="420"/>
                </a:lnTo>
                <a:lnTo>
                  <a:pt x="1474" y="417"/>
                </a:lnTo>
                <a:lnTo>
                  <a:pt x="1471" y="417"/>
                </a:lnTo>
                <a:lnTo>
                  <a:pt x="1469" y="415"/>
                </a:lnTo>
                <a:lnTo>
                  <a:pt x="1471" y="412"/>
                </a:lnTo>
                <a:lnTo>
                  <a:pt x="1472" y="407"/>
                </a:lnTo>
                <a:lnTo>
                  <a:pt x="1474" y="405"/>
                </a:lnTo>
                <a:lnTo>
                  <a:pt x="1474" y="402"/>
                </a:lnTo>
                <a:lnTo>
                  <a:pt x="1479" y="392"/>
                </a:lnTo>
                <a:lnTo>
                  <a:pt x="1476" y="394"/>
                </a:lnTo>
                <a:lnTo>
                  <a:pt x="1472" y="395"/>
                </a:lnTo>
                <a:lnTo>
                  <a:pt x="1469" y="404"/>
                </a:lnTo>
                <a:lnTo>
                  <a:pt x="1469" y="410"/>
                </a:lnTo>
                <a:lnTo>
                  <a:pt x="1466" y="414"/>
                </a:lnTo>
                <a:lnTo>
                  <a:pt x="1464" y="412"/>
                </a:lnTo>
                <a:lnTo>
                  <a:pt x="1467" y="409"/>
                </a:lnTo>
                <a:lnTo>
                  <a:pt x="1467" y="407"/>
                </a:lnTo>
                <a:lnTo>
                  <a:pt x="1466" y="407"/>
                </a:lnTo>
                <a:lnTo>
                  <a:pt x="1462" y="412"/>
                </a:lnTo>
                <a:lnTo>
                  <a:pt x="1457" y="412"/>
                </a:lnTo>
                <a:lnTo>
                  <a:pt x="1456" y="410"/>
                </a:lnTo>
                <a:lnTo>
                  <a:pt x="1457" y="405"/>
                </a:lnTo>
                <a:lnTo>
                  <a:pt x="1456" y="402"/>
                </a:lnTo>
                <a:lnTo>
                  <a:pt x="1456" y="399"/>
                </a:lnTo>
                <a:lnTo>
                  <a:pt x="1461" y="395"/>
                </a:lnTo>
                <a:lnTo>
                  <a:pt x="1462" y="394"/>
                </a:lnTo>
                <a:lnTo>
                  <a:pt x="1462" y="390"/>
                </a:lnTo>
                <a:lnTo>
                  <a:pt x="1464" y="387"/>
                </a:lnTo>
                <a:lnTo>
                  <a:pt x="1467" y="384"/>
                </a:lnTo>
                <a:lnTo>
                  <a:pt x="1471" y="384"/>
                </a:lnTo>
                <a:lnTo>
                  <a:pt x="1472" y="382"/>
                </a:lnTo>
                <a:lnTo>
                  <a:pt x="1479" y="382"/>
                </a:lnTo>
                <a:lnTo>
                  <a:pt x="1482" y="379"/>
                </a:lnTo>
                <a:lnTo>
                  <a:pt x="1487" y="377"/>
                </a:lnTo>
                <a:lnTo>
                  <a:pt x="1489" y="377"/>
                </a:lnTo>
                <a:lnTo>
                  <a:pt x="1489" y="374"/>
                </a:lnTo>
                <a:lnTo>
                  <a:pt x="1492" y="372"/>
                </a:lnTo>
                <a:lnTo>
                  <a:pt x="1495" y="372"/>
                </a:lnTo>
                <a:lnTo>
                  <a:pt x="1502" y="374"/>
                </a:lnTo>
                <a:lnTo>
                  <a:pt x="1510" y="374"/>
                </a:lnTo>
                <a:lnTo>
                  <a:pt x="1512" y="372"/>
                </a:lnTo>
                <a:lnTo>
                  <a:pt x="1517" y="374"/>
                </a:lnTo>
                <a:lnTo>
                  <a:pt x="1519" y="377"/>
                </a:lnTo>
                <a:lnTo>
                  <a:pt x="1522" y="377"/>
                </a:lnTo>
                <a:lnTo>
                  <a:pt x="1522" y="375"/>
                </a:lnTo>
                <a:lnTo>
                  <a:pt x="1525" y="375"/>
                </a:lnTo>
                <a:lnTo>
                  <a:pt x="1530" y="379"/>
                </a:lnTo>
                <a:lnTo>
                  <a:pt x="1532" y="377"/>
                </a:lnTo>
                <a:lnTo>
                  <a:pt x="1537" y="377"/>
                </a:lnTo>
                <a:lnTo>
                  <a:pt x="1539" y="375"/>
                </a:lnTo>
                <a:lnTo>
                  <a:pt x="1537" y="374"/>
                </a:lnTo>
                <a:lnTo>
                  <a:pt x="1534" y="375"/>
                </a:lnTo>
                <a:lnTo>
                  <a:pt x="1530" y="372"/>
                </a:lnTo>
                <a:lnTo>
                  <a:pt x="1527" y="372"/>
                </a:lnTo>
                <a:lnTo>
                  <a:pt x="1529" y="370"/>
                </a:lnTo>
                <a:lnTo>
                  <a:pt x="1530" y="369"/>
                </a:lnTo>
                <a:lnTo>
                  <a:pt x="1532" y="365"/>
                </a:lnTo>
                <a:lnTo>
                  <a:pt x="1527" y="365"/>
                </a:lnTo>
                <a:lnTo>
                  <a:pt x="1529" y="364"/>
                </a:lnTo>
                <a:lnTo>
                  <a:pt x="1534" y="364"/>
                </a:lnTo>
                <a:lnTo>
                  <a:pt x="1534" y="362"/>
                </a:lnTo>
                <a:lnTo>
                  <a:pt x="1529" y="360"/>
                </a:lnTo>
                <a:lnTo>
                  <a:pt x="1529" y="362"/>
                </a:lnTo>
                <a:lnTo>
                  <a:pt x="1525" y="362"/>
                </a:lnTo>
                <a:lnTo>
                  <a:pt x="1522" y="359"/>
                </a:lnTo>
                <a:lnTo>
                  <a:pt x="1522" y="357"/>
                </a:lnTo>
                <a:lnTo>
                  <a:pt x="1527" y="354"/>
                </a:lnTo>
                <a:lnTo>
                  <a:pt x="1527" y="350"/>
                </a:lnTo>
                <a:lnTo>
                  <a:pt x="1525" y="350"/>
                </a:lnTo>
                <a:lnTo>
                  <a:pt x="1524" y="347"/>
                </a:lnTo>
                <a:lnTo>
                  <a:pt x="1524" y="341"/>
                </a:lnTo>
                <a:lnTo>
                  <a:pt x="1525" y="339"/>
                </a:lnTo>
                <a:lnTo>
                  <a:pt x="1524" y="336"/>
                </a:lnTo>
                <a:lnTo>
                  <a:pt x="1524" y="331"/>
                </a:lnTo>
                <a:lnTo>
                  <a:pt x="1527" y="331"/>
                </a:lnTo>
                <a:lnTo>
                  <a:pt x="1532" y="329"/>
                </a:lnTo>
                <a:lnTo>
                  <a:pt x="1537" y="331"/>
                </a:lnTo>
                <a:lnTo>
                  <a:pt x="1540" y="329"/>
                </a:lnTo>
                <a:lnTo>
                  <a:pt x="1545" y="331"/>
                </a:lnTo>
                <a:lnTo>
                  <a:pt x="1549" y="331"/>
                </a:lnTo>
                <a:lnTo>
                  <a:pt x="1554" y="336"/>
                </a:lnTo>
                <a:lnTo>
                  <a:pt x="1557" y="345"/>
                </a:lnTo>
                <a:lnTo>
                  <a:pt x="1557" y="357"/>
                </a:lnTo>
                <a:lnTo>
                  <a:pt x="1555" y="364"/>
                </a:lnTo>
                <a:lnTo>
                  <a:pt x="1557" y="365"/>
                </a:lnTo>
                <a:lnTo>
                  <a:pt x="1560" y="364"/>
                </a:lnTo>
                <a:lnTo>
                  <a:pt x="1569" y="367"/>
                </a:lnTo>
                <a:lnTo>
                  <a:pt x="1572" y="372"/>
                </a:lnTo>
                <a:lnTo>
                  <a:pt x="1575" y="374"/>
                </a:lnTo>
                <a:lnTo>
                  <a:pt x="1575" y="370"/>
                </a:lnTo>
                <a:lnTo>
                  <a:pt x="1585" y="370"/>
                </a:lnTo>
                <a:lnTo>
                  <a:pt x="1590" y="375"/>
                </a:lnTo>
                <a:lnTo>
                  <a:pt x="1593" y="374"/>
                </a:lnTo>
                <a:lnTo>
                  <a:pt x="1590" y="372"/>
                </a:lnTo>
                <a:lnTo>
                  <a:pt x="1593" y="369"/>
                </a:lnTo>
                <a:lnTo>
                  <a:pt x="1602" y="365"/>
                </a:lnTo>
                <a:lnTo>
                  <a:pt x="1607" y="359"/>
                </a:lnTo>
                <a:lnTo>
                  <a:pt x="1615" y="354"/>
                </a:lnTo>
                <a:lnTo>
                  <a:pt x="1623" y="347"/>
                </a:lnTo>
                <a:lnTo>
                  <a:pt x="1623" y="342"/>
                </a:lnTo>
                <a:lnTo>
                  <a:pt x="1627" y="341"/>
                </a:lnTo>
                <a:lnTo>
                  <a:pt x="1623" y="341"/>
                </a:lnTo>
                <a:lnTo>
                  <a:pt x="1620" y="342"/>
                </a:lnTo>
                <a:lnTo>
                  <a:pt x="1620" y="345"/>
                </a:lnTo>
                <a:lnTo>
                  <a:pt x="1612" y="354"/>
                </a:lnTo>
                <a:lnTo>
                  <a:pt x="1607" y="357"/>
                </a:lnTo>
                <a:lnTo>
                  <a:pt x="1607" y="357"/>
                </a:lnTo>
                <a:lnTo>
                  <a:pt x="1600" y="364"/>
                </a:lnTo>
                <a:lnTo>
                  <a:pt x="1592" y="365"/>
                </a:lnTo>
                <a:lnTo>
                  <a:pt x="1588" y="364"/>
                </a:lnTo>
                <a:lnTo>
                  <a:pt x="1585" y="364"/>
                </a:lnTo>
                <a:lnTo>
                  <a:pt x="1585" y="365"/>
                </a:lnTo>
                <a:lnTo>
                  <a:pt x="1580" y="365"/>
                </a:lnTo>
                <a:lnTo>
                  <a:pt x="1574" y="362"/>
                </a:lnTo>
                <a:lnTo>
                  <a:pt x="1574" y="360"/>
                </a:lnTo>
                <a:lnTo>
                  <a:pt x="1577" y="357"/>
                </a:lnTo>
                <a:lnTo>
                  <a:pt x="1582" y="354"/>
                </a:lnTo>
                <a:lnTo>
                  <a:pt x="1582" y="350"/>
                </a:lnTo>
                <a:lnTo>
                  <a:pt x="1577" y="354"/>
                </a:lnTo>
                <a:lnTo>
                  <a:pt x="1575" y="357"/>
                </a:lnTo>
                <a:lnTo>
                  <a:pt x="1572" y="355"/>
                </a:lnTo>
                <a:lnTo>
                  <a:pt x="1569" y="350"/>
                </a:lnTo>
                <a:lnTo>
                  <a:pt x="1569" y="349"/>
                </a:lnTo>
                <a:lnTo>
                  <a:pt x="1572" y="349"/>
                </a:lnTo>
                <a:lnTo>
                  <a:pt x="1575" y="347"/>
                </a:lnTo>
                <a:lnTo>
                  <a:pt x="1577" y="345"/>
                </a:lnTo>
                <a:lnTo>
                  <a:pt x="1572" y="345"/>
                </a:lnTo>
                <a:lnTo>
                  <a:pt x="1572" y="344"/>
                </a:lnTo>
                <a:lnTo>
                  <a:pt x="1575" y="342"/>
                </a:lnTo>
                <a:lnTo>
                  <a:pt x="1579" y="342"/>
                </a:lnTo>
                <a:lnTo>
                  <a:pt x="1582" y="342"/>
                </a:lnTo>
                <a:lnTo>
                  <a:pt x="1582" y="341"/>
                </a:lnTo>
                <a:lnTo>
                  <a:pt x="1579" y="341"/>
                </a:lnTo>
                <a:lnTo>
                  <a:pt x="1575" y="339"/>
                </a:lnTo>
                <a:lnTo>
                  <a:pt x="1574" y="341"/>
                </a:lnTo>
                <a:lnTo>
                  <a:pt x="1570" y="341"/>
                </a:lnTo>
                <a:lnTo>
                  <a:pt x="1569" y="337"/>
                </a:lnTo>
                <a:lnTo>
                  <a:pt x="1570" y="336"/>
                </a:lnTo>
                <a:lnTo>
                  <a:pt x="1574" y="334"/>
                </a:lnTo>
                <a:lnTo>
                  <a:pt x="1577" y="332"/>
                </a:lnTo>
                <a:lnTo>
                  <a:pt x="1582" y="332"/>
                </a:lnTo>
                <a:lnTo>
                  <a:pt x="1587" y="334"/>
                </a:lnTo>
                <a:lnTo>
                  <a:pt x="1590" y="332"/>
                </a:lnTo>
                <a:lnTo>
                  <a:pt x="1585" y="332"/>
                </a:lnTo>
                <a:lnTo>
                  <a:pt x="1583" y="329"/>
                </a:lnTo>
                <a:lnTo>
                  <a:pt x="1588" y="326"/>
                </a:lnTo>
                <a:lnTo>
                  <a:pt x="1592" y="326"/>
                </a:lnTo>
                <a:lnTo>
                  <a:pt x="1593" y="324"/>
                </a:lnTo>
                <a:lnTo>
                  <a:pt x="1588" y="324"/>
                </a:lnTo>
                <a:lnTo>
                  <a:pt x="1588" y="321"/>
                </a:lnTo>
                <a:lnTo>
                  <a:pt x="1592" y="317"/>
                </a:lnTo>
                <a:lnTo>
                  <a:pt x="1597" y="317"/>
                </a:lnTo>
                <a:lnTo>
                  <a:pt x="1593" y="314"/>
                </a:lnTo>
                <a:lnTo>
                  <a:pt x="1600" y="306"/>
                </a:lnTo>
                <a:lnTo>
                  <a:pt x="1603" y="302"/>
                </a:lnTo>
                <a:lnTo>
                  <a:pt x="1605" y="301"/>
                </a:lnTo>
                <a:lnTo>
                  <a:pt x="1602" y="301"/>
                </a:lnTo>
                <a:lnTo>
                  <a:pt x="1595" y="307"/>
                </a:lnTo>
                <a:lnTo>
                  <a:pt x="1588" y="317"/>
                </a:lnTo>
                <a:lnTo>
                  <a:pt x="1582" y="322"/>
                </a:lnTo>
                <a:lnTo>
                  <a:pt x="1577" y="327"/>
                </a:lnTo>
                <a:lnTo>
                  <a:pt x="1572" y="327"/>
                </a:lnTo>
                <a:lnTo>
                  <a:pt x="1565" y="327"/>
                </a:lnTo>
                <a:lnTo>
                  <a:pt x="1565" y="324"/>
                </a:lnTo>
                <a:lnTo>
                  <a:pt x="1569" y="319"/>
                </a:lnTo>
                <a:lnTo>
                  <a:pt x="1574" y="317"/>
                </a:lnTo>
                <a:lnTo>
                  <a:pt x="1574" y="312"/>
                </a:lnTo>
                <a:lnTo>
                  <a:pt x="1567" y="317"/>
                </a:lnTo>
                <a:lnTo>
                  <a:pt x="1560" y="317"/>
                </a:lnTo>
                <a:lnTo>
                  <a:pt x="1560" y="321"/>
                </a:lnTo>
                <a:lnTo>
                  <a:pt x="1557" y="322"/>
                </a:lnTo>
                <a:lnTo>
                  <a:pt x="1550" y="322"/>
                </a:lnTo>
                <a:lnTo>
                  <a:pt x="1544" y="317"/>
                </a:lnTo>
                <a:lnTo>
                  <a:pt x="1547" y="316"/>
                </a:lnTo>
                <a:lnTo>
                  <a:pt x="1552" y="314"/>
                </a:lnTo>
                <a:lnTo>
                  <a:pt x="1550" y="312"/>
                </a:lnTo>
                <a:lnTo>
                  <a:pt x="1547" y="312"/>
                </a:lnTo>
                <a:lnTo>
                  <a:pt x="1549" y="307"/>
                </a:lnTo>
                <a:lnTo>
                  <a:pt x="1554" y="302"/>
                </a:lnTo>
                <a:lnTo>
                  <a:pt x="1555" y="299"/>
                </a:lnTo>
                <a:lnTo>
                  <a:pt x="1560" y="297"/>
                </a:lnTo>
                <a:lnTo>
                  <a:pt x="1564" y="296"/>
                </a:lnTo>
                <a:lnTo>
                  <a:pt x="1569" y="294"/>
                </a:lnTo>
                <a:lnTo>
                  <a:pt x="1569" y="289"/>
                </a:lnTo>
                <a:lnTo>
                  <a:pt x="1572" y="284"/>
                </a:lnTo>
                <a:lnTo>
                  <a:pt x="1579" y="276"/>
                </a:lnTo>
                <a:lnTo>
                  <a:pt x="1583" y="277"/>
                </a:lnTo>
                <a:lnTo>
                  <a:pt x="1592" y="276"/>
                </a:lnTo>
                <a:lnTo>
                  <a:pt x="1600" y="277"/>
                </a:lnTo>
                <a:lnTo>
                  <a:pt x="1603" y="276"/>
                </a:lnTo>
                <a:lnTo>
                  <a:pt x="1607" y="276"/>
                </a:lnTo>
                <a:lnTo>
                  <a:pt x="1612" y="272"/>
                </a:lnTo>
                <a:lnTo>
                  <a:pt x="1615" y="272"/>
                </a:lnTo>
                <a:lnTo>
                  <a:pt x="1617" y="274"/>
                </a:lnTo>
                <a:lnTo>
                  <a:pt x="1622" y="279"/>
                </a:lnTo>
                <a:lnTo>
                  <a:pt x="1625" y="279"/>
                </a:lnTo>
                <a:lnTo>
                  <a:pt x="1637" y="286"/>
                </a:lnTo>
                <a:lnTo>
                  <a:pt x="1638" y="289"/>
                </a:lnTo>
                <a:lnTo>
                  <a:pt x="1640" y="292"/>
                </a:lnTo>
                <a:lnTo>
                  <a:pt x="1643" y="292"/>
                </a:lnTo>
                <a:lnTo>
                  <a:pt x="1650" y="302"/>
                </a:lnTo>
                <a:lnTo>
                  <a:pt x="1650" y="296"/>
                </a:lnTo>
                <a:lnTo>
                  <a:pt x="1655" y="296"/>
                </a:lnTo>
                <a:lnTo>
                  <a:pt x="1653" y="292"/>
                </a:lnTo>
                <a:lnTo>
                  <a:pt x="1648" y="292"/>
                </a:lnTo>
                <a:lnTo>
                  <a:pt x="1645" y="291"/>
                </a:lnTo>
                <a:lnTo>
                  <a:pt x="1645" y="287"/>
                </a:lnTo>
                <a:lnTo>
                  <a:pt x="1650" y="286"/>
                </a:lnTo>
                <a:lnTo>
                  <a:pt x="1660" y="286"/>
                </a:lnTo>
                <a:lnTo>
                  <a:pt x="1665" y="289"/>
                </a:lnTo>
                <a:lnTo>
                  <a:pt x="1667" y="286"/>
                </a:lnTo>
                <a:lnTo>
                  <a:pt x="1667" y="281"/>
                </a:lnTo>
                <a:lnTo>
                  <a:pt x="1668" y="277"/>
                </a:lnTo>
                <a:lnTo>
                  <a:pt x="1668" y="274"/>
                </a:lnTo>
                <a:lnTo>
                  <a:pt x="1667" y="276"/>
                </a:lnTo>
                <a:lnTo>
                  <a:pt x="1665" y="279"/>
                </a:lnTo>
                <a:lnTo>
                  <a:pt x="1660" y="282"/>
                </a:lnTo>
                <a:lnTo>
                  <a:pt x="1657" y="284"/>
                </a:lnTo>
                <a:lnTo>
                  <a:pt x="1648" y="282"/>
                </a:lnTo>
                <a:lnTo>
                  <a:pt x="1640" y="281"/>
                </a:lnTo>
                <a:lnTo>
                  <a:pt x="1638" y="277"/>
                </a:lnTo>
                <a:lnTo>
                  <a:pt x="1633" y="276"/>
                </a:lnTo>
                <a:lnTo>
                  <a:pt x="1627" y="277"/>
                </a:lnTo>
                <a:lnTo>
                  <a:pt x="1622" y="267"/>
                </a:lnTo>
                <a:lnTo>
                  <a:pt x="1620" y="259"/>
                </a:lnTo>
                <a:lnTo>
                  <a:pt x="1623" y="257"/>
                </a:lnTo>
                <a:lnTo>
                  <a:pt x="1628" y="261"/>
                </a:lnTo>
                <a:lnTo>
                  <a:pt x="1630" y="264"/>
                </a:lnTo>
                <a:lnTo>
                  <a:pt x="1632" y="267"/>
                </a:lnTo>
                <a:lnTo>
                  <a:pt x="1635" y="262"/>
                </a:lnTo>
                <a:lnTo>
                  <a:pt x="1637" y="256"/>
                </a:lnTo>
                <a:lnTo>
                  <a:pt x="1633" y="257"/>
                </a:lnTo>
                <a:lnTo>
                  <a:pt x="1632" y="256"/>
                </a:lnTo>
                <a:lnTo>
                  <a:pt x="1632" y="251"/>
                </a:lnTo>
                <a:lnTo>
                  <a:pt x="1635" y="244"/>
                </a:lnTo>
                <a:lnTo>
                  <a:pt x="1635" y="239"/>
                </a:lnTo>
                <a:lnTo>
                  <a:pt x="1638" y="233"/>
                </a:lnTo>
                <a:lnTo>
                  <a:pt x="1637" y="221"/>
                </a:lnTo>
                <a:lnTo>
                  <a:pt x="1635" y="214"/>
                </a:lnTo>
                <a:lnTo>
                  <a:pt x="1632" y="213"/>
                </a:lnTo>
                <a:lnTo>
                  <a:pt x="1630" y="208"/>
                </a:lnTo>
                <a:lnTo>
                  <a:pt x="1630" y="204"/>
                </a:lnTo>
                <a:lnTo>
                  <a:pt x="1633" y="203"/>
                </a:lnTo>
                <a:lnTo>
                  <a:pt x="1637" y="203"/>
                </a:lnTo>
                <a:lnTo>
                  <a:pt x="1638" y="204"/>
                </a:lnTo>
                <a:lnTo>
                  <a:pt x="1642" y="206"/>
                </a:lnTo>
                <a:lnTo>
                  <a:pt x="1645" y="211"/>
                </a:lnTo>
                <a:lnTo>
                  <a:pt x="1647" y="209"/>
                </a:lnTo>
                <a:lnTo>
                  <a:pt x="1647" y="206"/>
                </a:lnTo>
                <a:lnTo>
                  <a:pt x="1645" y="201"/>
                </a:lnTo>
                <a:lnTo>
                  <a:pt x="1640" y="199"/>
                </a:lnTo>
                <a:lnTo>
                  <a:pt x="1637" y="198"/>
                </a:lnTo>
                <a:lnTo>
                  <a:pt x="1637" y="194"/>
                </a:lnTo>
                <a:lnTo>
                  <a:pt x="1638" y="188"/>
                </a:lnTo>
                <a:lnTo>
                  <a:pt x="1653" y="174"/>
                </a:lnTo>
                <a:lnTo>
                  <a:pt x="1660" y="173"/>
                </a:lnTo>
                <a:lnTo>
                  <a:pt x="1665" y="174"/>
                </a:lnTo>
                <a:lnTo>
                  <a:pt x="1667" y="178"/>
                </a:lnTo>
                <a:lnTo>
                  <a:pt x="1672" y="183"/>
                </a:lnTo>
                <a:lnTo>
                  <a:pt x="1677" y="183"/>
                </a:lnTo>
                <a:lnTo>
                  <a:pt x="1686" y="188"/>
                </a:lnTo>
                <a:lnTo>
                  <a:pt x="1686" y="193"/>
                </a:lnTo>
                <a:lnTo>
                  <a:pt x="1691" y="199"/>
                </a:lnTo>
                <a:lnTo>
                  <a:pt x="1695" y="209"/>
                </a:lnTo>
                <a:lnTo>
                  <a:pt x="1693" y="218"/>
                </a:lnTo>
                <a:lnTo>
                  <a:pt x="1695" y="224"/>
                </a:lnTo>
                <a:lnTo>
                  <a:pt x="1698" y="229"/>
                </a:lnTo>
                <a:lnTo>
                  <a:pt x="1700" y="226"/>
                </a:lnTo>
                <a:lnTo>
                  <a:pt x="1701" y="226"/>
                </a:lnTo>
                <a:lnTo>
                  <a:pt x="1706" y="231"/>
                </a:lnTo>
                <a:lnTo>
                  <a:pt x="1706" y="234"/>
                </a:lnTo>
                <a:lnTo>
                  <a:pt x="1708" y="231"/>
                </a:lnTo>
                <a:lnTo>
                  <a:pt x="1711" y="229"/>
                </a:lnTo>
                <a:lnTo>
                  <a:pt x="1716" y="229"/>
                </a:lnTo>
                <a:lnTo>
                  <a:pt x="1713" y="228"/>
                </a:lnTo>
                <a:lnTo>
                  <a:pt x="1706" y="228"/>
                </a:lnTo>
                <a:lnTo>
                  <a:pt x="1703" y="223"/>
                </a:lnTo>
                <a:lnTo>
                  <a:pt x="1700" y="221"/>
                </a:lnTo>
                <a:lnTo>
                  <a:pt x="1700" y="219"/>
                </a:lnTo>
                <a:lnTo>
                  <a:pt x="1705" y="214"/>
                </a:lnTo>
                <a:lnTo>
                  <a:pt x="1705" y="211"/>
                </a:lnTo>
                <a:lnTo>
                  <a:pt x="1703" y="196"/>
                </a:lnTo>
                <a:lnTo>
                  <a:pt x="1703" y="191"/>
                </a:lnTo>
                <a:lnTo>
                  <a:pt x="1703" y="186"/>
                </a:lnTo>
                <a:lnTo>
                  <a:pt x="1713" y="186"/>
                </a:lnTo>
                <a:lnTo>
                  <a:pt x="1716" y="188"/>
                </a:lnTo>
                <a:lnTo>
                  <a:pt x="1723" y="189"/>
                </a:lnTo>
                <a:lnTo>
                  <a:pt x="1730" y="189"/>
                </a:lnTo>
                <a:lnTo>
                  <a:pt x="1738" y="193"/>
                </a:lnTo>
                <a:lnTo>
                  <a:pt x="1746" y="193"/>
                </a:lnTo>
                <a:lnTo>
                  <a:pt x="1755" y="189"/>
                </a:lnTo>
                <a:lnTo>
                  <a:pt x="1758" y="189"/>
                </a:lnTo>
                <a:lnTo>
                  <a:pt x="1763" y="193"/>
                </a:lnTo>
                <a:lnTo>
                  <a:pt x="1773" y="194"/>
                </a:lnTo>
                <a:lnTo>
                  <a:pt x="1778" y="196"/>
                </a:lnTo>
                <a:lnTo>
                  <a:pt x="1783" y="196"/>
                </a:lnTo>
                <a:lnTo>
                  <a:pt x="1783" y="193"/>
                </a:lnTo>
                <a:lnTo>
                  <a:pt x="1778" y="191"/>
                </a:lnTo>
                <a:lnTo>
                  <a:pt x="1771" y="191"/>
                </a:lnTo>
                <a:lnTo>
                  <a:pt x="1765" y="189"/>
                </a:lnTo>
                <a:lnTo>
                  <a:pt x="1761" y="186"/>
                </a:lnTo>
                <a:lnTo>
                  <a:pt x="1763" y="184"/>
                </a:lnTo>
                <a:lnTo>
                  <a:pt x="1766" y="184"/>
                </a:lnTo>
                <a:lnTo>
                  <a:pt x="1773" y="183"/>
                </a:lnTo>
                <a:lnTo>
                  <a:pt x="1789" y="181"/>
                </a:lnTo>
                <a:lnTo>
                  <a:pt x="1801" y="179"/>
                </a:lnTo>
                <a:lnTo>
                  <a:pt x="1809" y="183"/>
                </a:lnTo>
                <a:lnTo>
                  <a:pt x="1816" y="188"/>
                </a:lnTo>
                <a:lnTo>
                  <a:pt x="1819" y="184"/>
                </a:lnTo>
                <a:lnTo>
                  <a:pt x="1826" y="184"/>
                </a:lnTo>
                <a:lnTo>
                  <a:pt x="1823" y="181"/>
                </a:lnTo>
                <a:lnTo>
                  <a:pt x="1819" y="181"/>
                </a:lnTo>
                <a:lnTo>
                  <a:pt x="1816" y="179"/>
                </a:lnTo>
                <a:lnTo>
                  <a:pt x="1816" y="178"/>
                </a:lnTo>
                <a:lnTo>
                  <a:pt x="1811" y="174"/>
                </a:lnTo>
                <a:lnTo>
                  <a:pt x="1804" y="174"/>
                </a:lnTo>
                <a:lnTo>
                  <a:pt x="1801" y="173"/>
                </a:lnTo>
                <a:lnTo>
                  <a:pt x="1789" y="174"/>
                </a:lnTo>
                <a:lnTo>
                  <a:pt x="1789" y="173"/>
                </a:lnTo>
                <a:lnTo>
                  <a:pt x="1791" y="169"/>
                </a:lnTo>
                <a:lnTo>
                  <a:pt x="1794" y="164"/>
                </a:lnTo>
                <a:lnTo>
                  <a:pt x="1799" y="163"/>
                </a:lnTo>
                <a:lnTo>
                  <a:pt x="1804" y="159"/>
                </a:lnTo>
                <a:lnTo>
                  <a:pt x="1808" y="154"/>
                </a:lnTo>
                <a:lnTo>
                  <a:pt x="1821" y="146"/>
                </a:lnTo>
                <a:lnTo>
                  <a:pt x="1828" y="146"/>
                </a:lnTo>
                <a:lnTo>
                  <a:pt x="1839" y="141"/>
                </a:lnTo>
                <a:lnTo>
                  <a:pt x="1839" y="140"/>
                </a:lnTo>
                <a:lnTo>
                  <a:pt x="1826" y="145"/>
                </a:lnTo>
                <a:lnTo>
                  <a:pt x="1816" y="145"/>
                </a:lnTo>
                <a:lnTo>
                  <a:pt x="1803" y="153"/>
                </a:lnTo>
                <a:lnTo>
                  <a:pt x="1803" y="158"/>
                </a:lnTo>
                <a:lnTo>
                  <a:pt x="1801" y="158"/>
                </a:lnTo>
                <a:lnTo>
                  <a:pt x="1799" y="153"/>
                </a:lnTo>
                <a:lnTo>
                  <a:pt x="1798" y="153"/>
                </a:lnTo>
                <a:lnTo>
                  <a:pt x="1794" y="158"/>
                </a:lnTo>
                <a:lnTo>
                  <a:pt x="1789" y="158"/>
                </a:lnTo>
                <a:lnTo>
                  <a:pt x="1783" y="164"/>
                </a:lnTo>
                <a:lnTo>
                  <a:pt x="1786" y="164"/>
                </a:lnTo>
                <a:lnTo>
                  <a:pt x="1786" y="168"/>
                </a:lnTo>
                <a:lnTo>
                  <a:pt x="1778" y="173"/>
                </a:lnTo>
                <a:lnTo>
                  <a:pt x="1773" y="174"/>
                </a:lnTo>
                <a:lnTo>
                  <a:pt x="1756" y="179"/>
                </a:lnTo>
                <a:lnTo>
                  <a:pt x="1751" y="181"/>
                </a:lnTo>
                <a:lnTo>
                  <a:pt x="1746" y="181"/>
                </a:lnTo>
                <a:lnTo>
                  <a:pt x="1731" y="181"/>
                </a:lnTo>
                <a:lnTo>
                  <a:pt x="1726" y="174"/>
                </a:lnTo>
                <a:lnTo>
                  <a:pt x="1718" y="176"/>
                </a:lnTo>
                <a:lnTo>
                  <a:pt x="1715" y="174"/>
                </a:lnTo>
                <a:lnTo>
                  <a:pt x="1715" y="171"/>
                </a:lnTo>
                <a:lnTo>
                  <a:pt x="1721" y="166"/>
                </a:lnTo>
                <a:lnTo>
                  <a:pt x="1726" y="166"/>
                </a:lnTo>
                <a:lnTo>
                  <a:pt x="1731" y="164"/>
                </a:lnTo>
                <a:lnTo>
                  <a:pt x="1740" y="163"/>
                </a:lnTo>
                <a:lnTo>
                  <a:pt x="1745" y="159"/>
                </a:lnTo>
                <a:lnTo>
                  <a:pt x="1741" y="159"/>
                </a:lnTo>
                <a:lnTo>
                  <a:pt x="1735" y="161"/>
                </a:lnTo>
                <a:lnTo>
                  <a:pt x="1730" y="161"/>
                </a:lnTo>
                <a:lnTo>
                  <a:pt x="1723" y="163"/>
                </a:lnTo>
                <a:lnTo>
                  <a:pt x="1718" y="163"/>
                </a:lnTo>
                <a:lnTo>
                  <a:pt x="1718" y="158"/>
                </a:lnTo>
                <a:lnTo>
                  <a:pt x="1725" y="156"/>
                </a:lnTo>
                <a:lnTo>
                  <a:pt x="1720" y="154"/>
                </a:lnTo>
                <a:lnTo>
                  <a:pt x="1713" y="158"/>
                </a:lnTo>
                <a:lnTo>
                  <a:pt x="1711" y="163"/>
                </a:lnTo>
                <a:lnTo>
                  <a:pt x="1705" y="169"/>
                </a:lnTo>
                <a:lnTo>
                  <a:pt x="1696" y="169"/>
                </a:lnTo>
                <a:lnTo>
                  <a:pt x="1686" y="168"/>
                </a:lnTo>
                <a:lnTo>
                  <a:pt x="1677" y="166"/>
                </a:lnTo>
                <a:lnTo>
                  <a:pt x="1673" y="163"/>
                </a:lnTo>
                <a:lnTo>
                  <a:pt x="1673" y="159"/>
                </a:lnTo>
                <a:lnTo>
                  <a:pt x="1668" y="159"/>
                </a:lnTo>
                <a:lnTo>
                  <a:pt x="1662" y="156"/>
                </a:lnTo>
                <a:lnTo>
                  <a:pt x="1663" y="153"/>
                </a:lnTo>
                <a:lnTo>
                  <a:pt x="1667" y="151"/>
                </a:lnTo>
                <a:lnTo>
                  <a:pt x="1670" y="145"/>
                </a:lnTo>
                <a:lnTo>
                  <a:pt x="1678" y="141"/>
                </a:lnTo>
                <a:lnTo>
                  <a:pt x="1682" y="136"/>
                </a:lnTo>
                <a:lnTo>
                  <a:pt x="1688" y="133"/>
                </a:lnTo>
                <a:lnTo>
                  <a:pt x="1691" y="130"/>
                </a:lnTo>
                <a:lnTo>
                  <a:pt x="1696" y="131"/>
                </a:lnTo>
                <a:lnTo>
                  <a:pt x="1706" y="131"/>
                </a:lnTo>
                <a:lnTo>
                  <a:pt x="1710" y="131"/>
                </a:lnTo>
                <a:lnTo>
                  <a:pt x="1713" y="131"/>
                </a:lnTo>
                <a:lnTo>
                  <a:pt x="1723" y="136"/>
                </a:lnTo>
                <a:lnTo>
                  <a:pt x="1731" y="136"/>
                </a:lnTo>
                <a:lnTo>
                  <a:pt x="1735" y="138"/>
                </a:lnTo>
                <a:lnTo>
                  <a:pt x="1743" y="136"/>
                </a:lnTo>
                <a:lnTo>
                  <a:pt x="1745" y="135"/>
                </a:lnTo>
                <a:lnTo>
                  <a:pt x="1740" y="133"/>
                </a:lnTo>
                <a:lnTo>
                  <a:pt x="1731" y="133"/>
                </a:lnTo>
                <a:lnTo>
                  <a:pt x="1721" y="131"/>
                </a:lnTo>
                <a:lnTo>
                  <a:pt x="1715" y="128"/>
                </a:lnTo>
                <a:lnTo>
                  <a:pt x="1708" y="128"/>
                </a:lnTo>
                <a:lnTo>
                  <a:pt x="1700" y="130"/>
                </a:lnTo>
                <a:lnTo>
                  <a:pt x="1690" y="126"/>
                </a:lnTo>
                <a:lnTo>
                  <a:pt x="1686" y="126"/>
                </a:lnTo>
                <a:lnTo>
                  <a:pt x="1683" y="130"/>
                </a:lnTo>
                <a:lnTo>
                  <a:pt x="1678" y="135"/>
                </a:lnTo>
                <a:lnTo>
                  <a:pt x="1670" y="140"/>
                </a:lnTo>
                <a:lnTo>
                  <a:pt x="1662" y="143"/>
                </a:lnTo>
                <a:lnTo>
                  <a:pt x="1657" y="149"/>
                </a:lnTo>
                <a:lnTo>
                  <a:pt x="1653" y="151"/>
                </a:lnTo>
                <a:lnTo>
                  <a:pt x="1650" y="149"/>
                </a:lnTo>
                <a:lnTo>
                  <a:pt x="1643" y="141"/>
                </a:lnTo>
                <a:lnTo>
                  <a:pt x="1640" y="141"/>
                </a:lnTo>
                <a:lnTo>
                  <a:pt x="1638" y="138"/>
                </a:lnTo>
                <a:lnTo>
                  <a:pt x="1637" y="133"/>
                </a:lnTo>
                <a:lnTo>
                  <a:pt x="1635" y="126"/>
                </a:lnTo>
                <a:lnTo>
                  <a:pt x="1633" y="125"/>
                </a:lnTo>
                <a:lnTo>
                  <a:pt x="1633" y="118"/>
                </a:lnTo>
                <a:lnTo>
                  <a:pt x="1635" y="116"/>
                </a:lnTo>
                <a:lnTo>
                  <a:pt x="1640" y="118"/>
                </a:lnTo>
                <a:lnTo>
                  <a:pt x="1645" y="116"/>
                </a:lnTo>
                <a:lnTo>
                  <a:pt x="1647" y="118"/>
                </a:lnTo>
                <a:lnTo>
                  <a:pt x="1662" y="118"/>
                </a:lnTo>
                <a:lnTo>
                  <a:pt x="1668" y="123"/>
                </a:lnTo>
                <a:lnTo>
                  <a:pt x="1673" y="123"/>
                </a:lnTo>
                <a:lnTo>
                  <a:pt x="1675" y="125"/>
                </a:lnTo>
                <a:lnTo>
                  <a:pt x="1680" y="125"/>
                </a:lnTo>
                <a:lnTo>
                  <a:pt x="1686" y="121"/>
                </a:lnTo>
                <a:lnTo>
                  <a:pt x="1691" y="123"/>
                </a:lnTo>
                <a:lnTo>
                  <a:pt x="1693" y="121"/>
                </a:lnTo>
                <a:lnTo>
                  <a:pt x="1698" y="121"/>
                </a:lnTo>
                <a:lnTo>
                  <a:pt x="1700" y="120"/>
                </a:lnTo>
                <a:lnTo>
                  <a:pt x="1710" y="118"/>
                </a:lnTo>
                <a:lnTo>
                  <a:pt x="1720" y="116"/>
                </a:lnTo>
                <a:lnTo>
                  <a:pt x="1721" y="113"/>
                </a:lnTo>
                <a:lnTo>
                  <a:pt x="1720" y="111"/>
                </a:lnTo>
                <a:lnTo>
                  <a:pt x="1718" y="111"/>
                </a:lnTo>
                <a:lnTo>
                  <a:pt x="1715" y="113"/>
                </a:lnTo>
                <a:lnTo>
                  <a:pt x="1711" y="115"/>
                </a:lnTo>
                <a:lnTo>
                  <a:pt x="1705" y="115"/>
                </a:lnTo>
                <a:lnTo>
                  <a:pt x="1696" y="115"/>
                </a:lnTo>
                <a:lnTo>
                  <a:pt x="1688" y="120"/>
                </a:lnTo>
                <a:lnTo>
                  <a:pt x="1685" y="120"/>
                </a:lnTo>
                <a:lnTo>
                  <a:pt x="1678" y="118"/>
                </a:lnTo>
                <a:lnTo>
                  <a:pt x="1677" y="120"/>
                </a:lnTo>
                <a:lnTo>
                  <a:pt x="1672" y="120"/>
                </a:lnTo>
                <a:lnTo>
                  <a:pt x="1667" y="115"/>
                </a:lnTo>
                <a:lnTo>
                  <a:pt x="1663" y="115"/>
                </a:lnTo>
                <a:lnTo>
                  <a:pt x="1660" y="113"/>
                </a:lnTo>
                <a:lnTo>
                  <a:pt x="1655" y="113"/>
                </a:lnTo>
                <a:lnTo>
                  <a:pt x="1647" y="110"/>
                </a:lnTo>
                <a:lnTo>
                  <a:pt x="1642" y="113"/>
                </a:lnTo>
                <a:lnTo>
                  <a:pt x="1637" y="110"/>
                </a:lnTo>
                <a:lnTo>
                  <a:pt x="1635" y="106"/>
                </a:lnTo>
                <a:lnTo>
                  <a:pt x="1638" y="105"/>
                </a:lnTo>
                <a:lnTo>
                  <a:pt x="1638" y="100"/>
                </a:lnTo>
                <a:lnTo>
                  <a:pt x="1642" y="96"/>
                </a:lnTo>
                <a:lnTo>
                  <a:pt x="1643" y="96"/>
                </a:lnTo>
                <a:lnTo>
                  <a:pt x="1647" y="101"/>
                </a:lnTo>
                <a:lnTo>
                  <a:pt x="1655" y="100"/>
                </a:lnTo>
                <a:lnTo>
                  <a:pt x="1657" y="100"/>
                </a:lnTo>
                <a:lnTo>
                  <a:pt x="1653" y="96"/>
                </a:lnTo>
                <a:lnTo>
                  <a:pt x="1648" y="96"/>
                </a:lnTo>
                <a:lnTo>
                  <a:pt x="1645" y="91"/>
                </a:lnTo>
                <a:lnTo>
                  <a:pt x="1647" y="90"/>
                </a:lnTo>
                <a:lnTo>
                  <a:pt x="1653" y="90"/>
                </a:lnTo>
                <a:lnTo>
                  <a:pt x="1660" y="85"/>
                </a:lnTo>
                <a:lnTo>
                  <a:pt x="1668" y="85"/>
                </a:lnTo>
                <a:lnTo>
                  <a:pt x="1672" y="83"/>
                </a:lnTo>
                <a:lnTo>
                  <a:pt x="1677" y="83"/>
                </a:lnTo>
                <a:lnTo>
                  <a:pt x="1680" y="85"/>
                </a:lnTo>
                <a:lnTo>
                  <a:pt x="1683" y="83"/>
                </a:lnTo>
                <a:lnTo>
                  <a:pt x="1683" y="81"/>
                </a:lnTo>
                <a:lnTo>
                  <a:pt x="1682" y="78"/>
                </a:lnTo>
                <a:lnTo>
                  <a:pt x="1672" y="80"/>
                </a:lnTo>
                <a:lnTo>
                  <a:pt x="1663" y="81"/>
                </a:lnTo>
                <a:lnTo>
                  <a:pt x="1657" y="83"/>
                </a:lnTo>
                <a:lnTo>
                  <a:pt x="1652" y="83"/>
                </a:lnTo>
                <a:lnTo>
                  <a:pt x="1648" y="86"/>
                </a:lnTo>
                <a:lnTo>
                  <a:pt x="1645" y="86"/>
                </a:lnTo>
                <a:lnTo>
                  <a:pt x="1645" y="83"/>
                </a:lnTo>
                <a:lnTo>
                  <a:pt x="1643" y="80"/>
                </a:lnTo>
                <a:lnTo>
                  <a:pt x="1648" y="76"/>
                </a:lnTo>
                <a:lnTo>
                  <a:pt x="1657" y="71"/>
                </a:lnTo>
                <a:lnTo>
                  <a:pt x="1663" y="71"/>
                </a:lnTo>
                <a:lnTo>
                  <a:pt x="1667" y="70"/>
                </a:lnTo>
                <a:lnTo>
                  <a:pt x="1662" y="70"/>
                </a:lnTo>
                <a:lnTo>
                  <a:pt x="1660" y="68"/>
                </a:lnTo>
                <a:lnTo>
                  <a:pt x="1662" y="61"/>
                </a:lnTo>
                <a:lnTo>
                  <a:pt x="1658" y="63"/>
                </a:lnTo>
                <a:lnTo>
                  <a:pt x="1658" y="66"/>
                </a:lnTo>
                <a:lnTo>
                  <a:pt x="1655" y="68"/>
                </a:lnTo>
                <a:lnTo>
                  <a:pt x="1653" y="63"/>
                </a:lnTo>
                <a:lnTo>
                  <a:pt x="1652" y="65"/>
                </a:lnTo>
                <a:lnTo>
                  <a:pt x="1648" y="66"/>
                </a:lnTo>
                <a:lnTo>
                  <a:pt x="1643" y="66"/>
                </a:lnTo>
                <a:lnTo>
                  <a:pt x="1643" y="71"/>
                </a:lnTo>
                <a:lnTo>
                  <a:pt x="1642" y="73"/>
                </a:lnTo>
                <a:lnTo>
                  <a:pt x="1635" y="75"/>
                </a:lnTo>
                <a:lnTo>
                  <a:pt x="1635" y="71"/>
                </a:lnTo>
                <a:lnTo>
                  <a:pt x="1635" y="66"/>
                </a:lnTo>
                <a:lnTo>
                  <a:pt x="1633" y="66"/>
                </a:lnTo>
                <a:lnTo>
                  <a:pt x="1633" y="61"/>
                </a:lnTo>
                <a:lnTo>
                  <a:pt x="1633" y="60"/>
                </a:lnTo>
                <a:lnTo>
                  <a:pt x="1637" y="61"/>
                </a:lnTo>
                <a:lnTo>
                  <a:pt x="1638" y="56"/>
                </a:lnTo>
                <a:lnTo>
                  <a:pt x="1642" y="55"/>
                </a:lnTo>
                <a:lnTo>
                  <a:pt x="1648" y="56"/>
                </a:lnTo>
                <a:lnTo>
                  <a:pt x="1650" y="51"/>
                </a:lnTo>
                <a:lnTo>
                  <a:pt x="1657" y="48"/>
                </a:lnTo>
                <a:lnTo>
                  <a:pt x="1660" y="50"/>
                </a:lnTo>
                <a:lnTo>
                  <a:pt x="1667" y="47"/>
                </a:lnTo>
                <a:lnTo>
                  <a:pt x="1677" y="45"/>
                </a:lnTo>
                <a:lnTo>
                  <a:pt x="1680" y="43"/>
                </a:lnTo>
                <a:lnTo>
                  <a:pt x="1683" y="45"/>
                </a:lnTo>
                <a:lnTo>
                  <a:pt x="1683" y="48"/>
                </a:lnTo>
                <a:lnTo>
                  <a:pt x="1682" y="50"/>
                </a:lnTo>
                <a:lnTo>
                  <a:pt x="1682" y="61"/>
                </a:lnTo>
                <a:lnTo>
                  <a:pt x="1685" y="60"/>
                </a:lnTo>
                <a:lnTo>
                  <a:pt x="1686" y="53"/>
                </a:lnTo>
                <a:lnTo>
                  <a:pt x="1690" y="50"/>
                </a:lnTo>
                <a:lnTo>
                  <a:pt x="1691" y="53"/>
                </a:lnTo>
                <a:lnTo>
                  <a:pt x="1690" y="55"/>
                </a:lnTo>
                <a:lnTo>
                  <a:pt x="1691" y="58"/>
                </a:lnTo>
                <a:lnTo>
                  <a:pt x="1693" y="56"/>
                </a:lnTo>
                <a:lnTo>
                  <a:pt x="1693" y="53"/>
                </a:lnTo>
                <a:lnTo>
                  <a:pt x="1695" y="50"/>
                </a:lnTo>
                <a:lnTo>
                  <a:pt x="1695" y="47"/>
                </a:lnTo>
                <a:lnTo>
                  <a:pt x="1695" y="42"/>
                </a:lnTo>
                <a:lnTo>
                  <a:pt x="1698" y="42"/>
                </a:lnTo>
                <a:lnTo>
                  <a:pt x="1705" y="37"/>
                </a:lnTo>
                <a:lnTo>
                  <a:pt x="1706" y="37"/>
                </a:lnTo>
                <a:lnTo>
                  <a:pt x="1708" y="42"/>
                </a:lnTo>
                <a:lnTo>
                  <a:pt x="1708" y="47"/>
                </a:lnTo>
                <a:lnTo>
                  <a:pt x="1711" y="48"/>
                </a:lnTo>
                <a:lnTo>
                  <a:pt x="1713" y="53"/>
                </a:lnTo>
                <a:lnTo>
                  <a:pt x="1711" y="56"/>
                </a:lnTo>
                <a:lnTo>
                  <a:pt x="1713" y="60"/>
                </a:lnTo>
                <a:lnTo>
                  <a:pt x="1713" y="63"/>
                </a:lnTo>
                <a:lnTo>
                  <a:pt x="1716" y="66"/>
                </a:lnTo>
                <a:lnTo>
                  <a:pt x="1718" y="65"/>
                </a:lnTo>
                <a:lnTo>
                  <a:pt x="1716" y="61"/>
                </a:lnTo>
                <a:lnTo>
                  <a:pt x="1716" y="56"/>
                </a:lnTo>
                <a:lnTo>
                  <a:pt x="1718" y="55"/>
                </a:lnTo>
                <a:lnTo>
                  <a:pt x="1723" y="48"/>
                </a:lnTo>
                <a:lnTo>
                  <a:pt x="1726" y="48"/>
                </a:lnTo>
                <a:lnTo>
                  <a:pt x="1730" y="55"/>
                </a:lnTo>
                <a:lnTo>
                  <a:pt x="1731" y="60"/>
                </a:lnTo>
                <a:lnTo>
                  <a:pt x="1730" y="63"/>
                </a:lnTo>
                <a:lnTo>
                  <a:pt x="1731" y="66"/>
                </a:lnTo>
                <a:lnTo>
                  <a:pt x="1733" y="70"/>
                </a:lnTo>
                <a:lnTo>
                  <a:pt x="1735" y="66"/>
                </a:lnTo>
                <a:lnTo>
                  <a:pt x="1735" y="61"/>
                </a:lnTo>
                <a:lnTo>
                  <a:pt x="1738" y="60"/>
                </a:lnTo>
                <a:lnTo>
                  <a:pt x="1741" y="58"/>
                </a:lnTo>
                <a:lnTo>
                  <a:pt x="1741" y="61"/>
                </a:lnTo>
                <a:lnTo>
                  <a:pt x="1740" y="63"/>
                </a:lnTo>
                <a:lnTo>
                  <a:pt x="1741" y="66"/>
                </a:lnTo>
                <a:lnTo>
                  <a:pt x="1743" y="70"/>
                </a:lnTo>
                <a:lnTo>
                  <a:pt x="1746" y="65"/>
                </a:lnTo>
                <a:lnTo>
                  <a:pt x="1748" y="65"/>
                </a:lnTo>
                <a:lnTo>
                  <a:pt x="1748" y="70"/>
                </a:lnTo>
                <a:lnTo>
                  <a:pt x="1751" y="66"/>
                </a:lnTo>
                <a:lnTo>
                  <a:pt x="1750" y="61"/>
                </a:lnTo>
                <a:lnTo>
                  <a:pt x="1746" y="56"/>
                </a:lnTo>
                <a:lnTo>
                  <a:pt x="1745" y="56"/>
                </a:lnTo>
                <a:lnTo>
                  <a:pt x="1741" y="53"/>
                </a:lnTo>
                <a:lnTo>
                  <a:pt x="1741" y="48"/>
                </a:lnTo>
                <a:lnTo>
                  <a:pt x="1738" y="45"/>
                </a:lnTo>
                <a:lnTo>
                  <a:pt x="1736" y="42"/>
                </a:lnTo>
                <a:lnTo>
                  <a:pt x="1735" y="38"/>
                </a:lnTo>
                <a:lnTo>
                  <a:pt x="1735" y="33"/>
                </a:lnTo>
                <a:lnTo>
                  <a:pt x="1740" y="35"/>
                </a:lnTo>
                <a:lnTo>
                  <a:pt x="1743" y="37"/>
                </a:lnTo>
                <a:lnTo>
                  <a:pt x="1748" y="35"/>
                </a:lnTo>
                <a:lnTo>
                  <a:pt x="1753" y="37"/>
                </a:lnTo>
                <a:lnTo>
                  <a:pt x="1755" y="35"/>
                </a:lnTo>
                <a:lnTo>
                  <a:pt x="1755" y="27"/>
                </a:lnTo>
                <a:lnTo>
                  <a:pt x="1751" y="23"/>
                </a:lnTo>
                <a:lnTo>
                  <a:pt x="1753" y="20"/>
                </a:lnTo>
                <a:lnTo>
                  <a:pt x="1758" y="18"/>
                </a:lnTo>
                <a:lnTo>
                  <a:pt x="1760" y="20"/>
                </a:lnTo>
                <a:lnTo>
                  <a:pt x="1770" y="20"/>
                </a:lnTo>
                <a:lnTo>
                  <a:pt x="1773" y="23"/>
                </a:lnTo>
                <a:lnTo>
                  <a:pt x="1773" y="27"/>
                </a:lnTo>
                <a:lnTo>
                  <a:pt x="1770" y="28"/>
                </a:lnTo>
                <a:lnTo>
                  <a:pt x="1770" y="32"/>
                </a:lnTo>
                <a:lnTo>
                  <a:pt x="1780" y="35"/>
                </a:lnTo>
                <a:lnTo>
                  <a:pt x="1780" y="37"/>
                </a:lnTo>
                <a:lnTo>
                  <a:pt x="1778" y="43"/>
                </a:lnTo>
                <a:lnTo>
                  <a:pt x="1778" y="53"/>
                </a:lnTo>
                <a:lnTo>
                  <a:pt x="1783" y="51"/>
                </a:lnTo>
                <a:lnTo>
                  <a:pt x="1784" y="47"/>
                </a:lnTo>
                <a:lnTo>
                  <a:pt x="1788" y="47"/>
                </a:lnTo>
                <a:lnTo>
                  <a:pt x="1788" y="50"/>
                </a:lnTo>
                <a:lnTo>
                  <a:pt x="1789" y="53"/>
                </a:lnTo>
                <a:lnTo>
                  <a:pt x="1793" y="50"/>
                </a:lnTo>
                <a:lnTo>
                  <a:pt x="1796" y="47"/>
                </a:lnTo>
                <a:lnTo>
                  <a:pt x="1801" y="45"/>
                </a:lnTo>
                <a:lnTo>
                  <a:pt x="1801" y="43"/>
                </a:lnTo>
                <a:lnTo>
                  <a:pt x="1799" y="35"/>
                </a:lnTo>
                <a:lnTo>
                  <a:pt x="1801" y="32"/>
                </a:lnTo>
                <a:lnTo>
                  <a:pt x="1804" y="32"/>
                </a:lnTo>
                <a:lnTo>
                  <a:pt x="1808" y="33"/>
                </a:lnTo>
                <a:lnTo>
                  <a:pt x="1814" y="33"/>
                </a:lnTo>
                <a:lnTo>
                  <a:pt x="1814" y="30"/>
                </a:lnTo>
                <a:lnTo>
                  <a:pt x="1808" y="25"/>
                </a:lnTo>
                <a:lnTo>
                  <a:pt x="1806" y="20"/>
                </a:lnTo>
                <a:lnTo>
                  <a:pt x="1808" y="18"/>
                </a:lnTo>
                <a:lnTo>
                  <a:pt x="1809" y="13"/>
                </a:lnTo>
                <a:lnTo>
                  <a:pt x="1811" y="13"/>
                </a:lnTo>
                <a:lnTo>
                  <a:pt x="1821" y="17"/>
                </a:lnTo>
                <a:lnTo>
                  <a:pt x="1823" y="23"/>
                </a:lnTo>
                <a:lnTo>
                  <a:pt x="1823" y="28"/>
                </a:lnTo>
                <a:lnTo>
                  <a:pt x="1823" y="33"/>
                </a:lnTo>
                <a:lnTo>
                  <a:pt x="1824" y="37"/>
                </a:lnTo>
                <a:lnTo>
                  <a:pt x="1826" y="43"/>
                </a:lnTo>
                <a:lnTo>
                  <a:pt x="1828" y="47"/>
                </a:lnTo>
                <a:lnTo>
                  <a:pt x="1831" y="45"/>
                </a:lnTo>
                <a:lnTo>
                  <a:pt x="1831" y="40"/>
                </a:lnTo>
                <a:lnTo>
                  <a:pt x="1829" y="37"/>
                </a:lnTo>
                <a:lnTo>
                  <a:pt x="1829" y="30"/>
                </a:lnTo>
                <a:lnTo>
                  <a:pt x="1826" y="25"/>
                </a:lnTo>
                <a:lnTo>
                  <a:pt x="1828" y="17"/>
                </a:lnTo>
                <a:lnTo>
                  <a:pt x="1828" y="8"/>
                </a:lnTo>
                <a:lnTo>
                  <a:pt x="1829" y="5"/>
                </a:lnTo>
                <a:lnTo>
                  <a:pt x="1833" y="5"/>
                </a:lnTo>
                <a:lnTo>
                  <a:pt x="1836" y="8"/>
                </a:lnTo>
                <a:lnTo>
                  <a:pt x="1839" y="8"/>
                </a:lnTo>
                <a:lnTo>
                  <a:pt x="1841" y="10"/>
                </a:lnTo>
                <a:lnTo>
                  <a:pt x="1841" y="17"/>
                </a:lnTo>
                <a:lnTo>
                  <a:pt x="1844" y="20"/>
                </a:lnTo>
                <a:lnTo>
                  <a:pt x="1844" y="25"/>
                </a:lnTo>
                <a:lnTo>
                  <a:pt x="1844" y="33"/>
                </a:lnTo>
                <a:lnTo>
                  <a:pt x="1846" y="33"/>
                </a:lnTo>
                <a:lnTo>
                  <a:pt x="1846" y="30"/>
                </a:lnTo>
                <a:lnTo>
                  <a:pt x="1848" y="27"/>
                </a:lnTo>
                <a:lnTo>
                  <a:pt x="1849" y="27"/>
                </a:lnTo>
                <a:lnTo>
                  <a:pt x="1859" y="35"/>
                </a:lnTo>
                <a:lnTo>
                  <a:pt x="1859" y="33"/>
                </a:lnTo>
                <a:lnTo>
                  <a:pt x="1863" y="33"/>
                </a:lnTo>
                <a:lnTo>
                  <a:pt x="1863" y="32"/>
                </a:lnTo>
                <a:lnTo>
                  <a:pt x="1859" y="30"/>
                </a:lnTo>
                <a:lnTo>
                  <a:pt x="1856" y="25"/>
                </a:lnTo>
                <a:lnTo>
                  <a:pt x="1858" y="23"/>
                </a:lnTo>
                <a:lnTo>
                  <a:pt x="1858" y="22"/>
                </a:lnTo>
                <a:lnTo>
                  <a:pt x="1853" y="17"/>
                </a:lnTo>
                <a:lnTo>
                  <a:pt x="1851" y="13"/>
                </a:lnTo>
                <a:lnTo>
                  <a:pt x="1853" y="12"/>
                </a:lnTo>
                <a:lnTo>
                  <a:pt x="1858" y="12"/>
                </a:lnTo>
                <a:lnTo>
                  <a:pt x="1856" y="10"/>
                </a:lnTo>
                <a:lnTo>
                  <a:pt x="1851" y="8"/>
                </a:lnTo>
                <a:lnTo>
                  <a:pt x="1849" y="5"/>
                </a:lnTo>
                <a:lnTo>
                  <a:pt x="1851" y="5"/>
                </a:lnTo>
                <a:lnTo>
                  <a:pt x="1856" y="5"/>
                </a:lnTo>
                <a:lnTo>
                  <a:pt x="1861" y="0"/>
                </a:lnTo>
                <a:lnTo>
                  <a:pt x="1871" y="2"/>
                </a:lnTo>
                <a:lnTo>
                  <a:pt x="1873" y="3"/>
                </a:lnTo>
                <a:lnTo>
                  <a:pt x="1873" y="8"/>
                </a:lnTo>
                <a:lnTo>
                  <a:pt x="1869" y="13"/>
                </a:lnTo>
                <a:lnTo>
                  <a:pt x="1871" y="15"/>
                </a:lnTo>
                <a:lnTo>
                  <a:pt x="1874" y="15"/>
                </a:lnTo>
                <a:lnTo>
                  <a:pt x="1878" y="8"/>
                </a:lnTo>
                <a:lnTo>
                  <a:pt x="1879" y="7"/>
                </a:lnTo>
                <a:lnTo>
                  <a:pt x="1881" y="10"/>
                </a:lnTo>
                <a:lnTo>
                  <a:pt x="1879" y="17"/>
                </a:lnTo>
                <a:lnTo>
                  <a:pt x="1882" y="18"/>
                </a:lnTo>
                <a:lnTo>
                  <a:pt x="1884" y="17"/>
                </a:lnTo>
                <a:lnTo>
                  <a:pt x="1886" y="15"/>
                </a:lnTo>
                <a:lnTo>
                  <a:pt x="1892" y="10"/>
                </a:lnTo>
                <a:lnTo>
                  <a:pt x="1894" y="12"/>
                </a:lnTo>
                <a:lnTo>
                  <a:pt x="1892" y="17"/>
                </a:lnTo>
                <a:lnTo>
                  <a:pt x="1891" y="20"/>
                </a:lnTo>
                <a:lnTo>
                  <a:pt x="1892" y="28"/>
                </a:lnTo>
                <a:lnTo>
                  <a:pt x="1889" y="32"/>
                </a:lnTo>
                <a:lnTo>
                  <a:pt x="1892" y="33"/>
                </a:lnTo>
                <a:lnTo>
                  <a:pt x="1897" y="32"/>
                </a:lnTo>
                <a:lnTo>
                  <a:pt x="1901" y="33"/>
                </a:lnTo>
                <a:lnTo>
                  <a:pt x="1902" y="32"/>
                </a:lnTo>
                <a:lnTo>
                  <a:pt x="1902" y="25"/>
                </a:lnTo>
                <a:lnTo>
                  <a:pt x="1906" y="17"/>
                </a:lnTo>
                <a:lnTo>
                  <a:pt x="1902" y="8"/>
                </a:lnTo>
                <a:lnTo>
                  <a:pt x="1902" y="2"/>
                </a:lnTo>
                <a:lnTo>
                  <a:pt x="1906" y="0"/>
                </a:lnTo>
                <a:lnTo>
                  <a:pt x="1909" y="2"/>
                </a:lnTo>
                <a:lnTo>
                  <a:pt x="1912" y="2"/>
                </a:lnTo>
                <a:lnTo>
                  <a:pt x="1917" y="3"/>
                </a:lnTo>
                <a:lnTo>
                  <a:pt x="1924" y="2"/>
                </a:lnTo>
                <a:lnTo>
                  <a:pt x="1929" y="3"/>
                </a:lnTo>
                <a:lnTo>
                  <a:pt x="1931" y="7"/>
                </a:lnTo>
                <a:lnTo>
                  <a:pt x="1937" y="8"/>
                </a:lnTo>
                <a:lnTo>
                  <a:pt x="1942" y="7"/>
                </a:lnTo>
                <a:lnTo>
                  <a:pt x="1949" y="10"/>
                </a:lnTo>
                <a:lnTo>
                  <a:pt x="1951" y="13"/>
                </a:lnTo>
                <a:lnTo>
                  <a:pt x="1952" y="17"/>
                </a:lnTo>
                <a:lnTo>
                  <a:pt x="1952" y="22"/>
                </a:lnTo>
                <a:lnTo>
                  <a:pt x="1951" y="27"/>
                </a:lnTo>
                <a:lnTo>
                  <a:pt x="1951" y="28"/>
                </a:lnTo>
                <a:lnTo>
                  <a:pt x="1956" y="28"/>
                </a:lnTo>
                <a:lnTo>
                  <a:pt x="1961" y="23"/>
                </a:lnTo>
                <a:lnTo>
                  <a:pt x="1967" y="18"/>
                </a:lnTo>
                <a:lnTo>
                  <a:pt x="1971" y="15"/>
                </a:lnTo>
                <a:lnTo>
                  <a:pt x="1976" y="13"/>
                </a:lnTo>
                <a:lnTo>
                  <a:pt x="1980" y="17"/>
                </a:lnTo>
                <a:lnTo>
                  <a:pt x="1987" y="17"/>
                </a:lnTo>
                <a:lnTo>
                  <a:pt x="1987" y="20"/>
                </a:lnTo>
                <a:lnTo>
                  <a:pt x="1982" y="25"/>
                </a:lnTo>
                <a:lnTo>
                  <a:pt x="1984" y="28"/>
                </a:lnTo>
                <a:lnTo>
                  <a:pt x="1987" y="28"/>
                </a:lnTo>
                <a:lnTo>
                  <a:pt x="1987" y="23"/>
                </a:lnTo>
                <a:lnTo>
                  <a:pt x="1992" y="20"/>
                </a:lnTo>
                <a:lnTo>
                  <a:pt x="1997" y="18"/>
                </a:lnTo>
                <a:lnTo>
                  <a:pt x="2005" y="22"/>
                </a:lnTo>
                <a:lnTo>
                  <a:pt x="2014" y="23"/>
                </a:lnTo>
                <a:lnTo>
                  <a:pt x="2017" y="27"/>
                </a:lnTo>
                <a:lnTo>
                  <a:pt x="2015" y="28"/>
                </a:lnTo>
                <a:lnTo>
                  <a:pt x="2012" y="28"/>
                </a:lnTo>
                <a:lnTo>
                  <a:pt x="2014" y="32"/>
                </a:lnTo>
                <a:lnTo>
                  <a:pt x="2010" y="35"/>
                </a:lnTo>
                <a:lnTo>
                  <a:pt x="2012" y="38"/>
                </a:lnTo>
                <a:lnTo>
                  <a:pt x="2015" y="35"/>
                </a:lnTo>
                <a:lnTo>
                  <a:pt x="2020" y="33"/>
                </a:lnTo>
                <a:lnTo>
                  <a:pt x="2020" y="38"/>
                </a:lnTo>
                <a:lnTo>
                  <a:pt x="2024" y="40"/>
                </a:lnTo>
                <a:lnTo>
                  <a:pt x="2027" y="35"/>
                </a:lnTo>
                <a:lnTo>
                  <a:pt x="2034" y="35"/>
                </a:lnTo>
                <a:lnTo>
                  <a:pt x="2034" y="38"/>
                </a:lnTo>
                <a:lnTo>
                  <a:pt x="2032" y="40"/>
                </a:lnTo>
                <a:lnTo>
                  <a:pt x="2032" y="43"/>
                </a:lnTo>
                <a:lnTo>
                  <a:pt x="2035" y="45"/>
                </a:lnTo>
                <a:lnTo>
                  <a:pt x="2039" y="43"/>
                </a:lnTo>
                <a:lnTo>
                  <a:pt x="2042" y="40"/>
                </a:lnTo>
                <a:lnTo>
                  <a:pt x="2044" y="40"/>
                </a:lnTo>
                <a:lnTo>
                  <a:pt x="2045" y="43"/>
                </a:lnTo>
                <a:lnTo>
                  <a:pt x="2055" y="48"/>
                </a:lnTo>
                <a:lnTo>
                  <a:pt x="2059" y="48"/>
                </a:lnTo>
                <a:lnTo>
                  <a:pt x="2060" y="50"/>
                </a:lnTo>
                <a:lnTo>
                  <a:pt x="2059" y="53"/>
                </a:lnTo>
                <a:lnTo>
                  <a:pt x="2049" y="56"/>
                </a:lnTo>
                <a:lnTo>
                  <a:pt x="2044" y="61"/>
                </a:lnTo>
                <a:lnTo>
                  <a:pt x="2039" y="63"/>
                </a:lnTo>
                <a:lnTo>
                  <a:pt x="2032" y="65"/>
                </a:lnTo>
                <a:lnTo>
                  <a:pt x="2029" y="66"/>
                </a:lnTo>
                <a:lnTo>
                  <a:pt x="2025" y="65"/>
                </a:lnTo>
                <a:lnTo>
                  <a:pt x="2022" y="66"/>
                </a:lnTo>
                <a:lnTo>
                  <a:pt x="2015" y="68"/>
                </a:lnTo>
                <a:lnTo>
                  <a:pt x="2025" y="68"/>
                </a:lnTo>
                <a:lnTo>
                  <a:pt x="2035" y="70"/>
                </a:lnTo>
                <a:lnTo>
                  <a:pt x="2039" y="71"/>
                </a:lnTo>
                <a:lnTo>
                  <a:pt x="2042" y="71"/>
                </a:lnTo>
                <a:lnTo>
                  <a:pt x="2045" y="66"/>
                </a:lnTo>
                <a:lnTo>
                  <a:pt x="2047" y="66"/>
                </a:lnTo>
                <a:lnTo>
                  <a:pt x="2052" y="66"/>
                </a:lnTo>
                <a:lnTo>
                  <a:pt x="2055" y="61"/>
                </a:lnTo>
                <a:lnTo>
                  <a:pt x="2062" y="58"/>
                </a:lnTo>
                <a:lnTo>
                  <a:pt x="2067" y="58"/>
                </a:lnTo>
                <a:lnTo>
                  <a:pt x="2069" y="61"/>
                </a:lnTo>
                <a:lnTo>
                  <a:pt x="2065" y="66"/>
                </a:lnTo>
                <a:lnTo>
                  <a:pt x="2069" y="68"/>
                </a:lnTo>
                <a:lnTo>
                  <a:pt x="2070" y="66"/>
                </a:lnTo>
                <a:lnTo>
                  <a:pt x="2072" y="63"/>
                </a:lnTo>
                <a:lnTo>
                  <a:pt x="2077" y="60"/>
                </a:lnTo>
                <a:lnTo>
                  <a:pt x="2079" y="61"/>
                </a:lnTo>
                <a:lnTo>
                  <a:pt x="2077" y="65"/>
                </a:lnTo>
                <a:lnTo>
                  <a:pt x="2077" y="66"/>
                </a:lnTo>
                <a:lnTo>
                  <a:pt x="2075" y="70"/>
                </a:lnTo>
                <a:lnTo>
                  <a:pt x="2077" y="73"/>
                </a:lnTo>
                <a:lnTo>
                  <a:pt x="2080" y="71"/>
                </a:lnTo>
                <a:lnTo>
                  <a:pt x="2082" y="70"/>
                </a:lnTo>
                <a:lnTo>
                  <a:pt x="2083" y="65"/>
                </a:lnTo>
                <a:lnTo>
                  <a:pt x="2088" y="65"/>
                </a:lnTo>
                <a:lnTo>
                  <a:pt x="2092" y="65"/>
                </a:lnTo>
                <a:lnTo>
                  <a:pt x="2090" y="75"/>
                </a:lnTo>
                <a:lnTo>
                  <a:pt x="2087" y="76"/>
                </a:lnTo>
                <a:lnTo>
                  <a:pt x="2088" y="76"/>
                </a:lnTo>
                <a:lnTo>
                  <a:pt x="2090" y="81"/>
                </a:lnTo>
                <a:lnTo>
                  <a:pt x="2090" y="88"/>
                </a:lnTo>
                <a:lnTo>
                  <a:pt x="2085" y="90"/>
                </a:lnTo>
                <a:lnTo>
                  <a:pt x="2085" y="93"/>
                </a:lnTo>
                <a:lnTo>
                  <a:pt x="2079" y="100"/>
                </a:lnTo>
                <a:lnTo>
                  <a:pt x="2080" y="101"/>
                </a:lnTo>
                <a:lnTo>
                  <a:pt x="2083" y="101"/>
                </a:lnTo>
                <a:lnTo>
                  <a:pt x="2087" y="96"/>
                </a:lnTo>
                <a:lnTo>
                  <a:pt x="2092" y="96"/>
                </a:lnTo>
                <a:lnTo>
                  <a:pt x="2092" y="95"/>
                </a:lnTo>
                <a:lnTo>
                  <a:pt x="2095" y="95"/>
                </a:lnTo>
                <a:lnTo>
                  <a:pt x="2102" y="98"/>
                </a:lnTo>
                <a:lnTo>
                  <a:pt x="2103" y="103"/>
                </a:lnTo>
                <a:lnTo>
                  <a:pt x="2105" y="110"/>
                </a:lnTo>
                <a:lnTo>
                  <a:pt x="2103" y="120"/>
                </a:lnTo>
                <a:lnTo>
                  <a:pt x="2097" y="130"/>
                </a:lnTo>
                <a:lnTo>
                  <a:pt x="2088" y="135"/>
                </a:lnTo>
                <a:lnTo>
                  <a:pt x="2085" y="136"/>
                </a:lnTo>
                <a:lnTo>
                  <a:pt x="2082" y="136"/>
                </a:lnTo>
                <a:lnTo>
                  <a:pt x="2077" y="138"/>
                </a:lnTo>
                <a:lnTo>
                  <a:pt x="2077" y="140"/>
                </a:lnTo>
                <a:lnTo>
                  <a:pt x="2074" y="141"/>
                </a:lnTo>
                <a:lnTo>
                  <a:pt x="2059" y="148"/>
                </a:lnTo>
                <a:lnTo>
                  <a:pt x="2054" y="151"/>
                </a:lnTo>
                <a:lnTo>
                  <a:pt x="2049" y="153"/>
                </a:lnTo>
                <a:lnTo>
                  <a:pt x="2042" y="154"/>
                </a:lnTo>
                <a:lnTo>
                  <a:pt x="2035" y="154"/>
                </a:lnTo>
                <a:lnTo>
                  <a:pt x="2032" y="153"/>
                </a:lnTo>
                <a:lnTo>
                  <a:pt x="2030" y="156"/>
                </a:lnTo>
                <a:lnTo>
                  <a:pt x="2027" y="158"/>
                </a:lnTo>
                <a:lnTo>
                  <a:pt x="2022" y="154"/>
                </a:lnTo>
                <a:lnTo>
                  <a:pt x="2017" y="151"/>
                </a:lnTo>
                <a:lnTo>
                  <a:pt x="2009" y="151"/>
                </a:lnTo>
                <a:lnTo>
                  <a:pt x="2009" y="154"/>
                </a:lnTo>
                <a:lnTo>
                  <a:pt x="2014" y="154"/>
                </a:lnTo>
                <a:lnTo>
                  <a:pt x="2017" y="156"/>
                </a:lnTo>
                <a:lnTo>
                  <a:pt x="2014" y="158"/>
                </a:lnTo>
                <a:lnTo>
                  <a:pt x="2007" y="156"/>
                </a:lnTo>
                <a:lnTo>
                  <a:pt x="2004" y="158"/>
                </a:lnTo>
                <a:lnTo>
                  <a:pt x="2000" y="154"/>
                </a:lnTo>
                <a:lnTo>
                  <a:pt x="1992" y="154"/>
                </a:lnTo>
                <a:lnTo>
                  <a:pt x="1989" y="153"/>
                </a:lnTo>
                <a:lnTo>
                  <a:pt x="1987" y="153"/>
                </a:lnTo>
                <a:lnTo>
                  <a:pt x="1984" y="154"/>
                </a:lnTo>
                <a:lnTo>
                  <a:pt x="1977" y="146"/>
                </a:lnTo>
                <a:lnTo>
                  <a:pt x="1972" y="141"/>
                </a:lnTo>
                <a:lnTo>
                  <a:pt x="1974" y="146"/>
                </a:lnTo>
                <a:lnTo>
                  <a:pt x="1979" y="151"/>
                </a:lnTo>
                <a:lnTo>
                  <a:pt x="1979" y="153"/>
                </a:lnTo>
                <a:lnTo>
                  <a:pt x="1976" y="154"/>
                </a:lnTo>
                <a:lnTo>
                  <a:pt x="1967" y="151"/>
                </a:lnTo>
                <a:lnTo>
                  <a:pt x="1971" y="154"/>
                </a:lnTo>
                <a:lnTo>
                  <a:pt x="1987" y="158"/>
                </a:lnTo>
                <a:lnTo>
                  <a:pt x="1995" y="159"/>
                </a:lnTo>
                <a:lnTo>
                  <a:pt x="1999" y="161"/>
                </a:lnTo>
                <a:lnTo>
                  <a:pt x="1995" y="164"/>
                </a:lnTo>
                <a:lnTo>
                  <a:pt x="1974" y="171"/>
                </a:lnTo>
                <a:lnTo>
                  <a:pt x="1961" y="174"/>
                </a:lnTo>
                <a:lnTo>
                  <a:pt x="1956" y="174"/>
                </a:lnTo>
                <a:lnTo>
                  <a:pt x="1947" y="174"/>
                </a:lnTo>
                <a:lnTo>
                  <a:pt x="1942" y="174"/>
                </a:lnTo>
                <a:lnTo>
                  <a:pt x="1941" y="171"/>
                </a:lnTo>
                <a:lnTo>
                  <a:pt x="1936" y="173"/>
                </a:lnTo>
                <a:lnTo>
                  <a:pt x="1932" y="173"/>
                </a:lnTo>
                <a:lnTo>
                  <a:pt x="1927" y="173"/>
                </a:lnTo>
                <a:lnTo>
                  <a:pt x="1926" y="178"/>
                </a:lnTo>
                <a:lnTo>
                  <a:pt x="1931" y="176"/>
                </a:lnTo>
                <a:lnTo>
                  <a:pt x="1931" y="181"/>
                </a:lnTo>
                <a:lnTo>
                  <a:pt x="1937" y="178"/>
                </a:lnTo>
                <a:lnTo>
                  <a:pt x="1951" y="178"/>
                </a:lnTo>
                <a:lnTo>
                  <a:pt x="1957" y="178"/>
                </a:lnTo>
                <a:lnTo>
                  <a:pt x="1976" y="178"/>
                </a:lnTo>
                <a:lnTo>
                  <a:pt x="1987" y="176"/>
                </a:lnTo>
                <a:lnTo>
                  <a:pt x="1995" y="168"/>
                </a:lnTo>
                <a:lnTo>
                  <a:pt x="2000" y="168"/>
                </a:lnTo>
                <a:lnTo>
                  <a:pt x="2004" y="169"/>
                </a:lnTo>
                <a:lnTo>
                  <a:pt x="2010" y="168"/>
                </a:lnTo>
                <a:lnTo>
                  <a:pt x="2017" y="169"/>
                </a:lnTo>
                <a:lnTo>
                  <a:pt x="2015" y="174"/>
                </a:lnTo>
                <a:lnTo>
                  <a:pt x="2010" y="181"/>
                </a:lnTo>
                <a:lnTo>
                  <a:pt x="2002" y="184"/>
                </a:lnTo>
                <a:lnTo>
                  <a:pt x="2000" y="186"/>
                </a:lnTo>
                <a:lnTo>
                  <a:pt x="1990" y="188"/>
                </a:lnTo>
                <a:lnTo>
                  <a:pt x="1987" y="193"/>
                </a:lnTo>
                <a:lnTo>
                  <a:pt x="1984" y="193"/>
                </a:lnTo>
                <a:lnTo>
                  <a:pt x="1979" y="198"/>
                </a:lnTo>
                <a:lnTo>
                  <a:pt x="1971" y="201"/>
                </a:lnTo>
                <a:lnTo>
                  <a:pt x="1966" y="201"/>
                </a:lnTo>
                <a:lnTo>
                  <a:pt x="1962" y="203"/>
                </a:lnTo>
                <a:lnTo>
                  <a:pt x="1957" y="203"/>
                </a:lnTo>
                <a:lnTo>
                  <a:pt x="1952" y="206"/>
                </a:lnTo>
                <a:lnTo>
                  <a:pt x="1944" y="208"/>
                </a:lnTo>
                <a:lnTo>
                  <a:pt x="1941" y="213"/>
                </a:lnTo>
                <a:lnTo>
                  <a:pt x="1931" y="214"/>
                </a:lnTo>
                <a:lnTo>
                  <a:pt x="1927" y="216"/>
                </a:lnTo>
                <a:lnTo>
                  <a:pt x="1922" y="214"/>
                </a:lnTo>
                <a:lnTo>
                  <a:pt x="1919" y="218"/>
                </a:lnTo>
                <a:lnTo>
                  <a:pt x="1916" y="218"/>
                </a:lnTo>
                <a:lnTo>
                  <a:pt x="1914" y="219"/>
                </a:lnTo>
                <a:lnTo>
                  <a:pt x="1914" y="224"/>
                </a:lnTo>
                <a:lnTo>
                  <a:pt x="1909" y="228"/>
                </a:lnTo>
                <a:lnTo>
                  <a:pt x="1906" y="233"/>
                </a:lnTo>
                <a:lnTo>
                  <a:pt x="1894" y="233"/>
                </a:lnTo>
                <a:lnTo>
                  <a:pt x="1891" y="234"/>
                </a:lnTo>
                <a:lnTo>
                  <a:pt x="1887" y="233"/>
                </a:lnTo>
                <a:lnTo>
                  <a:pt x="1886" y="231"/>
                </a:lnTo>
                <a:lnTo>
                  <a:pt x="1889" y="228"/>
                </a:lnTo>
                <a:lnTo>
                  <a:pt x="1889" y="224"/>
                </a:lnTo>
                <a:lnTo>
                  <a:pt x="1886" y="221"/>
                </a:lnTo>
                <a:lnTo>
                  <a:pt x="1886" y="228"/>
                </a:lnTo>
                <a:lnTo>
                  <a:pt x="1884" y="229"/>
                </a:lnTo>
                <a:lnTo>
                  <a:pt x="1882" y="233"/>
                </a:lnTo>
                <a:lnTo>
                  <a:pt x="1887" y="236"/>
                </a:lnTo>
                <a:lnTo>
                  <a:pt x="1889" y="239"/>
                </a:lnTo>
                <a:lnTo>
                  <a:pt x="1884" y="244"/>
                </a:lnTo>
                <a:lnTo>
                  <a:pt x="1882" y="244"/>
                </a:lnTo>
                <a:lnTo>
                  <a:pt x="1878" y="241"/>
                </a:lnTo>
                <a:lnTo>
                  <a:pt x="1874" y="243"/>
                </a:lnTo>
                <a:lnTo>
                  <a:pt x="1866" y="241"/>
                </a:lnTo>
                <a:lnTo>
                  <a:pt x="1863" y="243"/>
                </a:lnTo>
                <a:lnTo>
                  <a:pt x="1859" y="243"/>
                </a:lnTo>
                <a:lnTo>
                  <a:pt x="1859" y="239"/>
                </a:lnTo>
                <a:lnTo>
                  <a:pt x="1858" y="238"/>
                </a:lnTo>
                <a:lnTo>
                  <a:pt x="1856" y="241"/>
                </a:lnTo>
                <a:lnTo>
                  <a:pt x="1851" y="241"/>
                </a:lnTo>
                <a:lnTo>
                  <a:pt x="1851" y="244"/>
                </a:lnTo>
                <a:lnTo>
                  <a:pt x="1859" y="246"/>
                </a:lnTo>
                <a:lnTo>
                  <a:pt x="1873" y="246"/>
                </a:lnTo>
                <a:lnTo>
                  <a:pt x="1876" y="249"/>
                </a:lnTo>
                <a:lnTo>
                  <a:pt x="1874" y="252"/>
                </a:lnTo>
                <a:lnTo>
                  <a:pt x="1869" y="256"/>
                </a:lnTo>
                <a:lnTo>
                  <a:pt x="1863" y="254"/>
                </a:lnTo>
                <a:lnTo>
                  <a:pt x="1856" y="256"/>
                </a:lnTo>
                <a:lnTo>
                  <a:pt x="1854" y="257"/>
                </a:lnTo>
                <a:lnTo>
                  <a:pt x="1858" y="259"/>
                </a:lnTo>
                <a:lnTo>
                  <a:pt x="1859" y="257"/>
                </a:lnTo>
                <a:lnTo>
                  <a:pt x="1863" y="261"/>
                </a:lnTo>
                <a:lnTo>
                  <a:pt x="1863" y="264"/>
                </a:lnTo>
                <a:lnTo>
                  <a:pt x="1854" y="271"/>
                </a:lnTo>
                <a:lnTo>
                  <a:pt x="1848" y="269"/>
                </a:lnTo>
                <a:lnTo>
                  <a:pt x="1836" y="269"/>
                </a:lnTo>
                <a:lnTo>
                  <a:pt x="1834" y="267"/>
                </a:lnTo>
                <a:lnTo>
                  <a:pt x="1829" y="267"/>
                </a:lnTo>
                <a:lnTo>
                  <a:pt x="1828" y="264"/>
                </a:lnTo>
                <a:lnTo>
                  <a:pt x="1828" y="257"/>
                </a:lnTo>
                <a:lnTo>
                  <a:pt x="1821" y="256"/>
                </a:lnTo>
                <a:lnTo>
                  <a:pt x="1818" y="254"/>
                </a:lnTo>
                <a:lnTo>
                  <a:pt x="1819" y="251"/>
                </a:lnTo>
                <a:lnTo>
                  <a:pt x="1816" y="247"/>
                </a:lnTo>
                <a:lnTo>
                  <a:pt x="1813" y="249"/>
                </a:lnTo>
                <a:lnTo>
                  <a:pt x="1809" y="247"/>
                </a:lnTo>
                <a:lnTo>
                  <a:pt x="1801" y="249"/>
                </a:lnTo>
                <a:lnTo>
                  <a:pt x="1801" y="251"/>
                </a:lnTo>
                <a:lnTo>
                  <a:pt x="1804" y="252"/>
                </a:lnTo>
                <a:lnTo>
                  <a:pt x="1806" y="251"/>
                </a:lnTo>
                <a:lnTo>
                  <a:pt x="1809" y="252"/>
                </a:lnTo>
                <a:lnTo>
                  <a:pt x="1821" y="261"/>
                </a:lnTo>
                <a:lnTo>
                  <a:pt x="1819" y="274"/>
                </a:lnTo>
                <a:lnTo>
                  <a:pt x="1818" y="276"/>
                </a:lnTo>
                <a:lnTo>
                  <a:pt x="1813" y="274"/>
                </a:lnTo>
                <a:lnTo>
                  <a:pt x="1809" y="271"/>
                </a:lnTo>
                <a:lnTo>
                  <a:pt x="1806" y="272"/>
                </a:lnTo>
                <a:lnTo>
                  <a:pt x="1806" y="276"/>
                </a:lnTo>
                <a:lnTo>
                  <a:pt x="1804" y="276"/>
                </a:lnTo>
                <a:lnTo>
                  <a:pt x="1799" y="272"/>
                </a:lnTo>
                <a:lnTo>
                  <a:pt x="1796" y="272"/>
                </a:lnTo>
                <a:lnTo>
                  <a:pt x="1793" y="276"/>
                </a:lnTo>
                <a:lnTo>
                  <a:pt x="1789" y="276"/>
                </a:lnTo>
                <a:lnTo>
                  <a:pt x="1788" y="272"/>
                </a:lnTo>
                <a:lnTo>
                  <a:pt x="1783" y="272"/>
                </a:lnTo>
                <a:lnTo>
                  <a:pt x="1780" y="267"/>
                </a:lnTo>
                <a:lnTo>
                  <a:pt x="1778" y="269"/>
                </a:lnTo>
                <a:lnTo>
                  <a:pt x="1776" y="264"/>
                </a:lnTo>
                <a:lnTo>
                  <a:pt x="1773" y="262"/>
                </a:lnTo>
                <a:lnTo>
                  <a:pt x="1766" y="262"/>
                </a:lnTo>
                <a:lnTo>
                  <a:pt x="1763" y="257"/>
                </a:lnTo>
                <a:lnTo>
                  <a:pt x="1761" y="259"/>
                </a:lnTo>
                <a:lnTo>
                  <a:pt x="1763" y="262"/>
                </a:lnTo>
                <a:lnTo>
                  <a:pt x="1766" y="266"/>
                </a:lnTo>
                <a:lnTo>
                  <a:pt x="1773" y="267"/>
                </a:lnTo>
                <a:lnTo>
                  <a:pt x="1778" y="276"/>
                </a:lnTo>
                <a:lnTo>
                  <a:pt x="1776" y="277"/>
                </a:lnTo>
                <a:lnTo>
                  <a:pt x="1763" y="274"/>
                </a:lnTo>
                <a:lnTo>
                  <a:pt x="1760" y="272"/>
                </a:lnTo>
                <a:lnTo>
                  <a:pt x="1760" y="267"/>
                </a:lnTo>
                <a:lnTo>
                  <a:pt x="1756" y="264"/>
                </a:lnTo>
                <a:lnTo>
                  <a:pt x="1755" y="266"/>
                </a:lnTo>
                <a:lnTo>
                  <a:pt x="1755" y="269"/>
                </a:lnTo>
                <a:lnTo>
                  <a:pt x="1755" y="271"/>
                </a:lnTo>
                <a:lnTo>
                  <a:pt x="1750" y="271"/>
                </a:lnTo>
                <a:lnTo>
                  <a:pt x="1746" y="267"/>
                </a:lnTo>
                <a:lnTo>
                  <a:pt x="1743" y="269"/>
                </a:lnTo>
                <a:lnTo>
                  <a:pt x="1743" y="272"/>
                </a:lnTo>
                <a:lnTo>
                  <a:pt x="1750" y="274"/>
                </a:lnTo>
                <a:lnTo>
                  <a:pt x="1750" y="277"/>
                </a:lnTo>
                <a:lnTo>
                  <a:pt x="1751" y="277"/>
                </a:lnTo>
                <a:lnTo>
                  <a:pt x="1755" y="276"/>
                </a:lnTo>
                <a:lnTo>
                  <a:pt x="1758" y="276"/>
                </a:lnTo>
                <a:lnTo>
                  <a:pt x="1761" y="279"/>
                </a:lnTo>
                <a:lnTo>
                  <a:pt x="1766" y="281"/>
                </a:lnTo>
                <a:lnTo>
                  <a:pt x="1771" y="286"/>
                </a:lnTo>
                <a:lnTo>
                  <a:pt x="1775" y="286"/>
                </a:lnTo>
                <a:lnTo>
                  <a:pt x="1778" y="284"/>
                </a:lnTo>
                <a:lnTo>
                  <a:pt x="1791" y="287"/>
                </a:lnTo>
                <a:lnTo>
                  <a:pt x="1794" y="289"/>
                </a:lnTo>
                <a:lnTo>
                  <a:pt x="1789" y="292"/>
                </a:lnTo>
                <a:lnTo>
                  <a:pt x="1791" y="294"/>
                </a:lnTo>
                <a:lnTo>
                  <a:pt x="1789" y="299"/>
                </a:lnTo>
                <a:lnTo>
                  <a:pt x="1791" y="302"/>
                </a:lnTo>
                <a:lnTo>
                  <a:pt x="1788" y="306"/>
                </a:lnTo>
                <a:lnTo>
                  <a:pt x="1786" y="304"/>
                </a:lnTo>
                <a:lnTo>
                  <a:pt x="1783" y="302"/>
                </a:lnTo>
                <a:lnTo>
                  <a:pt x="1776" y="301"/>
                </a:lnTo>
                <a:lnTo>
                  <a:pt x="1770" y="296"/>
                </a:lnTo>
                <a:lnTo>
                  <a:pt x="1768" y="292"/>
                </a:lnTo>
                <a:lnTo>
                  <a:pt x="1770" y="287"/>
                </a:lnTo>
                <a:lnTo>
                  <a:pt x="1766" y="284"/>
                </a:lnTo>
                <a:lnTo>
                  <a:pt x="1760" y="284"/>
                </a:lnTo>
                <a:lnTo>
                  <a:pt x="1748" y="282"/>
                </a:lnTo>
                <a:lnTo>
                  <a:pt x="1745" y="279"/>
                </a:lnTo>
                <a:lnTo>
                  <a:pt x="1740" y="281"/>
                </a:lnTo>
                <a:lnTo>
                  <a:pt x="1740" y="282"/>
                </a:lnTo>
                <a:lnTo>
                  <a:pt x="1746" y="284"/>
                </a:lnTo>
                <a:lnTo>
                  <a:pt x="1755" y="286"/>
                </a:lnTo>
                <a:lnTo>
                  <a:pt x="1765" y="289"/>
                </a:lnTo>
                <a:lnTo>
                  <a:pt x="1765" y="292"/>
                </a:lnTo>
                <a:lnTo>
                  <a:pt x="1763" y="294"/>
                </a:lnTo>
                <a:lnTo>
                  <a:pt x="1758" y="291"/>
                </a:lnTo>
                <a:lnTo>
                  <a:pt x="1750" y="291"/>
                </a:lnTo>
                <a:lnTo>
                  <a:pt x="1741" y="292"/>
                </a:lnTo>
                <a:lnTo>
                  <a:pt x="1741" y="289"/>
                </a:lnTo>
                <a:lnTo>
                  <a:pt x="1740" y="287"/>
                </a:lnTo>
                <a:lnTo>
                  <a:pt x="1731" y="286"/>
                </a:lnTo>
                <a:lnTo>
                  <a:pt x="1728" y="284"/>
                </a:lnTo>
                <a:lnTo>
                  <a:pt x="1728" y="286"/>
                </a:lnTo>
                <a:lnTo>
                  <a:pt x="1736" y="289"/>
                </a:lnTo>
                <a:lnTo>
                  <a:pt x="1736" y="292"/>
                </a:lnTo>
                <a:lnTo>
                  <a:pt x="1736" y="294"/>
                </a:lnTo>
                <a:lnTo>
                  <a:pt x="1740" y="296"/>
                </a:lnTo>
                <a:lnTo>
                  <a:pt x="1741" y="294"/>
                </a:lnTo>
                <a:lnTo>
                  <a:pt x="1743" y="296"/>
                </a:lnTo>
                <a:lnTo>
                  <a:pt x="1746" y="294"/>
                </a:lnTo>
                <a:lnTo>
                  <a:pt x="1748" y="292"/>
                </a:lnTo>
                <a:lnTo>
                  <a:pt x="1750" y="294"/>
                </a:lnTo>
                <a:lnTo>
                  <a:pt x="1755" y="294"/>
                </a:lnTo>
                <a:lnTo>
                  <a:pt x="1758" y="296"/>
                </a:lnTo>
                <a:lnTo>
                  <a:pt x="1765" y="301"/>
                </a:lnTo>
                <a:lnTo>
                  <a:pt x="1765" y="302"/>
                </a:lnTo>
                <a:lnTo>
                  <a:pt x="1760" y="302"/>
                </a:lnTo>
                <a:lnTo>
                  <a:pt x="1755" y="306"/>
                </a:lnTo>
                <a:lnTo>
                  <a:pt x="1753" y="307"/>
                </a:lnTo>
                <a:lnTo>
                  <a:pt x="1758" y="306"/>
                </a:lnTo>
                <a:lnTo>
                  <a:pt x="1761" y="306"/>
                </a:lnTo>
                <a:lnTo>
                  <a:pt x="1766" y="306"/>
                </a:lnTo>
                <a:lnTo>
                  <a:pt x="1771" y="309"/>
                </a:lnTo>
                <a:lnTo>
                  <a:pt x="1775" y="312"/>
                </a:lnTo>
                <a:lnTo>
                  <a:pt x="1775" y="316"/>
                </a:lnTo>
                <a:lnTo>
                  <a:pt x="1770" y="324"/>
                </a:lnTo>
                <a:lnTo>
                  <a:pt x="1768" y="331"/>
                </a:lnTo>
                <a:lnTo>
                  <a:pt x="1765" y="331"/>
                </a:lnTo>
                <a:lnTo>
                  <a:pt x="1758" y="336"/>
                </a:lnTo>
                <a:lnTo>
                  <a:pt x="1755" y="334"/>
                </a:lnTo>
                <a:lnTo>
                  <a:pt x="1751" y="334"/>
                </a:lnTo>
                <a:lnTo>
                  <a:pt x="1748" y="332"/>
                </a:lnTo>
                <a:lnTo>
                  <a:pt x="1746" y="331"/>
                </a:lnTo>
                <a:lnTo>
                  <a:pt x="1743" y="329"/>
                </a:lnTo>
                <a:lnTo>
                  <a:pt x="1738" y="329"/>
                </a:lnTo>
                <a:lnTo>
                  <a:pt x="1738" y="331"/>
                </a:lnTo>
                <a:lnTo>
                  <a:pt x="1743" y="332"/>
                </a:lnTo>
                <a:lnTo>
                  <a:pt x="1745" y="334"/>
                </a:lnTo>
                <a:lnTo>
                  <a:pt x="1748" y="336"/>
                </a:lnTo>
                <a:lnTo>
                  <a:pt x="1753" y="339"/>
                </a:lnTo>
                <a:lnTo>
                  <a:pt x="1755" y="344"/>
                </a:lnTo>
                <a:lnTo>
                  <a:pt x="1753" y="347"/>
                </a:lnTo>
                <a:lnTo>
                  <a:pt x="1748" y="347"/>
                </a:lnTo>
                <a:lnTo>
                  <a:pt x="1743" y="352"/>
                </a:lnTo>
                <a:lnTo>
                  <a:pt x="1740" y="352"/>
                </a:lnTo>
                <a:lnTo>
                  <a:pt x="1733" y="347"/>
                </a:lnTo>
                <a:lnTo>
                  <a:pt x="1728" y="347"/>
                </a:lnTo>
                <a:lnTo>
                  <a:pt x="1726" y="345"/>
                </a:lnTo>
                <a:lnTo>
                  <a:pt x="1721" y="345"/>
                </a:lnTo>
                <a:lnTo>
                  <a:pt x="1718" y="347"/>
                </a:lnTo>
                <a:lnTo>
                  <a:pt x="1720" y="349"/>
                </a:lnTo>
                <a:lnTo>
                  <a:pt x="1735" y="357"/>
                </a:lnTo>
                <a:lnTo>
                  <a:pt x="1740" y="357"/>
                </a:lnTo>
                <a:lnTo>
                  <a:pt x="1740" y="359"/>
                </a:lnTo>
                <a:lnTo>
                  <a:pt x="1735" y="360"/>
                </a:lnTo>
                <a:lnTo>
                  <a:pt x="1731" y="365"/>
                </a:lnTo>
                <a:lnTo>
                  <a:pt x="1728" y="365"/>
                </a:lnTo>
                <a:lnTo>
                  <a:pt x="1723" y="362"/>
                </a:lnTo>
                <a:lnTo>
                  <a:pt x="1720" y="362"/>
                </a:lnTo>
                <a:lnTo>
                  <a:pt x="1715" y="365"/>
                </a:lnTo>
                <a:lnTo>
                  <a:pt x="1708" y="365"/>
                </a:lnTo>
                <a:lnTo>
                  <a:pt x="1705" y="362"/>
                </a:lnTo>
                <a:lnTo>
                  <a:pt x="1695" y="360"/>
                </a:lnTo>
                <a:lnTo>
                  <a:pt x="1690" y="362"/>
                </a:lnTo>
                <a:lnTo>
                  <a:pt x="1688" y="369"/>
                </a:lnTo>
                <a:lnTo>
                  <a:pt x="1683" y="374"/>
                </a:lnTo>
                <a:lnTo>
                  <a:pt x="1688" y="374"/>
                </a:lnTo>
                <a:lnTo>
                  <a:pt x="1690" y="374"/>
                </a:lnTo>
                <a:lnTo>
                  <a:pt x="1690" y="379"/>
                </a:lnTo>
                <a:lnTo>
                  <a:pt x="1682" y="382"/>
                </a:lnTo>
                <a:lnTo>
                  <a:pt x="1682" y="387"/>
                </a:lnTo>
                <a:lnTo>
                  <a:pt x="1677" y="390"/>
                </a:lnTo>
                <a:lnTo>
                  <a:pt x="1675" y="389"/>
                </a:lnTo>
                <a:lnTo>
                  <a:pt x="1673" y="389"/>
                </a:lnTo>
                <a:lnTo>
                  <a:pt x="1672" y="392"/>
                </a:lnTo>
                <a:lnTo>
                  <a:pt x="1668" y="394"/>
                </a:lnTo>
                <a:lnTo>
                  <a:pt x="1665" y="394"/>
                </a:lnTo>
                <a:lnTo>
                  <a:pt x="1667" y="390"/>
                </a:lnTo>
                <a:lnTo>
                  <a:pt x="1663" y="390"/>
                </a:lnTo>
                <a:lnTo>
                  <a:pt x="1662" y="394"/>
                </a:lnTo>
                <a:lnTo>
                  <a:pt x="1658" y="399"/>
                </a:lnTo>
                <a:lnTo>
                  <a:pt x="1655" y="400"/>
                </a:lnTo>
                <a:lnTo>
                  <a:pt x="1643" y="395"/>
                </a:lnTo>
                <a:lnTo>
                  <a:pt x="1638" y="395"/>
                </a:lnTo>
                <a:lnTo>
                  <a:pt x="1637" y="397"/>
                </a:lnTo>
                <a:lnTo>
                  <a:pt x="1630" y="395"/>
                </a:lnTo>
                <a:lnTo>
                  <a:pt x="1620" y="384"/>
                </a:lnTo>
                <a:lnTo>
                  <a:pt x="1618" y="375"/>
                </a:lnTo>
                <a:lnTo>
                  <a:pt x="1622" y="374"/>
                </a:lnTo>
                <a:lnTo>
                  <a:pt x="1622" y="370"/>
                </a:lnTo>
                <a:lnTo>
                  <a:pt x="1620" y="367"/>
                </a:lnTo>
                <a:lnTo>
                  <a:pt x="1620" y="364"/>
                </a:lnTo>
                <a:lnTo>
                  <a:pt x="1617" y="369"/>
                </a:lnTo>
                <a:lnTo>
                  <a:pt x="1617" y="372"/>
                </a:lnTo>
                <a:lnTo>
                  <a:pt x="1615" y="379"/>
                </a:lnTo>
                <a:lnTo>
                  <a:pt x="1612" y="382"/>
                </a:lnTo>
                <a:lnTo>
                  <a:pt x="1617" y="387"/>
                </a:lnTo>
                <a:lnTo>
                  <a:pt x="1615" y="389"/>
                </a:lnTo>
                <a:lnTo>
                  <a:pt x="1613" y="389"/>
                </a:lnTo>
                <a:lnTo>
                  <a:pt x="1607" y="389"/>
                </a:lnTo>
                <a:lnTo>
                  <a:pt x="1605" y="389"/>
                </a:lnTo>
                <a:lnTo>
                  <a:pt x="1600" y="389"/>
                </a:lnTo>
                <a:lnTo>
                  <a:pt x="1605" y="392"/>
                </a:lnTo>
                <a:lnTo>
                  <a:pt x="1602" y="399"/>
                </a:lnTo>
                <a:lnTo>
                  <a:pt x="1605" y="399"/>
                </a:lnTo>
                <a:lnTo>
                  <a:pt x="1612" y="394"/>
                </a:lnTo>
                <a:lnTo>
                  <a:pt x="1613" y="394"/>
                </a:lnTo>
                <a:lnTo>
                  <a:pt x="1615" y="392"/>
                </a:lnTo>
                <a:lnTo>
                  <a:pt x="1618" y="390"/>
                </a:lnTo>
                <a:lnTo>
                  <a:pt x="1625" y="394"/>
                </a:lnTo>
                <a:lnTo>
                  <a:pt x="1628" y="399"/>
                </a:lnTo>
                <a:lnTo>
                  <a:pt x="1627" y="404"/>
                </a:lnTo>
                <a:lnTo>
                  <a:pt x="1632" y="400"/>
                </a:lnTo>
                <a:lnTo>
                  <a:pt x="1640" y="397"/>
                </a:lnTo>
                <a:lnTo>
                  <a:pt x="1647" y="400"/>
                </a:lnTo>
                <a:lnTo>
                  <a:pt x="1647" y="404"/>
                </a:lnTo>
                <a:lnTo>
                  <a:pt x="1645" y="407"/>
                </a:lnTo>
                <a:lnTo>
                  <a:pt x="1642" y="414"/>
                </a:lnTo>
                <a:lnTo>
                  <a:pt x="1640" y="415"/>
                </a:lnTo>
                <a:lnTo>
                  <a:pt x="1638" y="417"/>
                </a:lnTo>
                <a:lnTo>
                  <a:pt x="1640" y="419"/>
                </a:lnTo>
                <a:lnTo>
                  <a:pt x="1643" y="419"/>
                </a:lnTo>
                <a:lnTo>
                  <a:pt x="1643" y="422"/>
                </a:lnTo>
                <a:lnTo>
                  <a:pt x="1638" y="425"/>
                </a:lnTo>
                <a:lnTo>
                  <a:pt x="1643" y="425"/>
                </a:lnTo>
                <a:lnTo>
                  <a:pt x="1645" y="422"/>
                </a:lnTo>
                <a:lnTo>
                  <a:pt x="1652" y="419"/>
                </a:lnTo>
                <a:lnTo>
                  <a:pt x="1655" y="419"/>
                </a:lnTo>
                <a:lnTo>
                  <a:pt x="1657" y="419"/>
                </a:lnTo>
                <a:lnTo>
                  <a:pt x="1660" y="419"/>
                </a:lnTo>
                <a:lnTo>
                  <a:pt x="1658" y="424"/>
                </a:lnTo>
                <a:lnTo>
                  <a:pt x="1660" y="427"/>
                </a:lnTo>
                <a:lnTo>
                  <a:pt x="1658" y="434"/>
                </a:lnTo>
                <a:lnTo>
                  <a:pt x="1653" y="442"/>
                </a:lnTo>
                <a:lnTo>
                  <a:pt x="1648" y="442"/>
                </a:lnTo>
                <a:lnTo>
                  <a:pt x="1643" y="445"/>
                </a:lnTo>
                <a:lnTo>
                  <a:pt x="1640" y="450"/>
                </a:lnTo>
                <a:lnTo>
                  <a:pt x="1637" y="453"/>
                </a:lnTo>
                <a:lnTo>
                  <a:pt x="1635" y="452"/>
                </a:lnTo>
                <a:lnTo>
                  <a:pt x="1637" y="447"/>
                </a:lnTo>
                <a:lnTo>
                  <a:pt x="1637" y="442"/>
                </a:lnTo>
                <a:lnTo>
                  <a:pt x="1635" y="440"/>
                </a:lnTo>
                <a:lnTo>
                  <a:pt x="1632" y="442"/>
                </a:lnTo>
                <a:lnTo>
                  <a:pt x="1628" y="448"/>
                </a:lnTo>
                <a:lnTo>
                  <a:pt x="1625" y="448"/>
                </a:lnTo>
                <a:lnTo>
                  <a:pt x="1618" y="455"/>
                </a:lnTo>
                <a:lnTo>
                  <a:pt x="1617" y="453"/>
                </a:lnTo>
                <a:lnTo>
                  <a:pt x="1612" y="453"/>
                </a:lnTo>
                <a:lnTo>
                  <a:pt x="1603" y="458"/>
                </a:lnTo>
                <a:lnTo>
                  <a:pt x="1602" y="458"/>
                </a:lnTo>
                <a:lnTo>
                  <a:pt x="1597" y="460"/>
                </a:lnTo>
                <a:lnTo>
                  <a:pt x="1593" y="458"/>
                </a:lnTo>
                <a:lnTo>
                  <a:pt x="1592" y="457"/>
                </a:lnTo>
                <a:lnTo>
                  <a:pt x="1588" y="455"/>
                </a:lnTo>
                <a:lnTo>
                  <a:pt x="1593" y="452"/>
                </a:lnTo>
                <a:lnTo>
                  <a:pt x="1597" y="448"/>
                </a:lnTo>
                <a:lnTo>
                  <a:pt x="1597" y="443"/>
                </a:lnTo>
                <a:lnTo>
                  <a:pt x="1592" y="437"/>
                </a:lnTo>
                <a:lnTo>
                  <a:pt x="1588" y="440"/>
                </a:lnTo>
                <a:lnTo>
                  <a:pt x="1582" y="439"/>
                </a:lnTo>
                <a:lnTo>
                  <a:pt x="1580" y="435"/>
                </a:lnTo>
                <a:lnTo>
                  <a:pt x="1583" y="430"/>
                </a:lnTo>
                <a:lnTo>
                  <a:pt x="1587" y="430"/>
                </a:lnTo>
                <a:lnTo>
                  <a:pt x="1583" y="429"/>
                </a:lnTo>
                <a:lnTo>
                  <a:pt x="1580" y="427"/>
                </a:lnTo>
                <a:lnTo>
                  <a:pt x="1577" y="422"/>
                </a:lnTo>
                <a:lnTo>
                  <a:pt x="1579" y="419"/>
                </a:lnTo>
                <a:lnTo>
                  <a:pt x="1579" y="414"/>
                </a:lnTo>
                <a:lnTo>
                  <a:pt x="1577" y="410"/>
                </a:lnTo>
                <a:lnTo>
                  <a:pt x="1577" y="415"/>
                </a:lnTo>
                <a:lnTo>
                  <a:pt x="1574" y="422"/>
                </a:lnTo>
                <a:lnTo>
                  <a:pt x="1579" y="429"/>
                </a:lnTo>
                <a:lnTo>
                  <a:pt x="1579" y="432"/>
                </a:lnTo>
                <a:lnTo>
                  <a:pt x="1575" y="434"/>
                </a:lnTo>
                <a:lnTo>
                  <a:pt x="1575" y="439"/>
                </a:lnTo>
                <a:lnTo>
                  <a:pt x="1572" y="440"/>
                </a:lnTo>
                <a:lnTo>
                  <a:pt x="1569" y="439"/>
                </a:lnTo>
                <a:lnTo>
                  <a:pt x="1565" y="440"/>
                </a:lnTo>
                <a:lnTo>
                  <a:pt x="1562" y="437"/>
                </a:lnTo>
                <a:lnTo>
                  <a:pt x="1560" y="434"/>
                </a:lnTo>
                <a:lnTo>
                  <a:pt x="1564" y="427"/>
                </a:lnTo>
                <a:lnTo>
                  <a:pt x="1562" y="422"/>
                </a:lnTo>
                <a:lnTo>
                  <a:pt x="1564" y="419"/>
                </a:lnTo>
                <a:lnTo>
                  <a:pt x="1569" y="414"/>
                </a:lnTo>
                <a:lnTo>
                  <a:pt x="1564" y="415"/>
                </a:lnTo>
                <a:lnTo>
                  <a:pt x="1559" y="419"/>
                </a:lnTo>
                <a:lnTo>
                  <a:pt x="1559" y="424"/>
                </a:lnTo>
                <a:lnTo>
                  <a:pt x="1560" y="429"/>
                </a:lnTo>
                <a:lnTo>
                  <a:pt x="1557" y="435"/>
                </a:lnTo>
                <a:lnTo>
                  <a:pt x="1552" y="435"/>
                </a:lnTo>
                <a:lnTo>
                  <a:pt x="1547" y="434"/>
                </a:lnTo>
                <a:lnTo>
                  <a:pt x="1549" y="430"/>
                </a:lnTo>
                <a:lnTo>
                  <a:pt x="1547" y="429"/>
                </a:lnTo>
                <a:lnTo>
                  <a:pt x="1547" y="425"/>
                </a:lnTo>
                <a:lnTo>
                  <a:pt x="1549" y="422"/>
                </a:lnTo>
                <a:lnTo>
                  <a:pt x="1550" y="419"/>
                </a:lnTo>
                <a:lnTo>
                  <a:pt x="1549" y="415"/>
                </a:lnTo>
                <a:lnTo>
                  <a:pt x="1547" y="414"/>
                </a:lnTo>
                <a:lnTo>
                  <a:pt x="1545" y="417"/>
                </a:lnTo>
                <a:lnTo>
                  <a:pt x="1545" y="420"/>
                </a:lnTo>
                <a:lnTo>
                  <a:pt x="1542" y="424"/>
                </a:lnTo>
                <a:lnTo>
                  <a:pt x="1542" y="427"/>
                </a:lnTo>
                <a:lnTo>
                  <a:pt x="1540" y="429"/>
                </a:lnTo>
                <a:lnTo>
                  <a:pt x="1537" y="429"/>
                </a:lnTo>
                <a:lnTo>
                  <a:pt x="1535" y="430"/>
                </a:lnTo>
                <a:lnTo>
                  <a:pt x="1532" y="430"/>
                </a:lnTo>
                <a:lnTo>
                  <a:pt x="1532" y="430"/>
                </a:lnTo>
                <a:close/>
                <a:moveTo>
                  <a:pt x="1663" y="1080"/>
                </a:moveTo>
                <a:lnTo>
                  <a:pt x="1663" y="1086"/>
                </a:lnTo>
                <a:lnTo>
                  <a:pt x="1662" y="1091"/>
                </a:lnTo>
                <a:lnTo>
                  <a:pt x="1663" y="1095"/>
                </a:lnTo>
                <a:lnTo>
                  <a:pt x="1665" y="1093"/>
                </a:lnTo>
                <a:lnTo>
                  <a:pt x="1665" y="1091"/>
                </a:lnTo>
                <a:lnTo>
                  <a:pt x="1667" y="1086"/>
                </a:lnTo>
                <a:lnTo>
                  <a:pt x="1665" y="1081"/>
                </a:lnTo>
                <a:lnTo>
                  <a:pt x="1663" y="1080"/>
                </a:lnTo>
                <a:lnTo>
                  <a:pt x="1663" y="1080"/>
                </a:lnTo>
                <a:close/>
                <a:moveTo>
                  <a:pt x="1658" y="1056"/>
                </a:moveTo>
                <a:lnTo>
                  <a:pt x="1658" y="1055"/>
                </a:lnTo>
                <a:lnTo>
                  <a:pt x="1660" y="1053"/>
                </a:lnTo>
                <a:lnTo>
                  <a:pt x="1662" y="1055"/>
                </a:lnTo>
                <a:lnTo>
                  <a:pt x="1660" y="1056"/>
                </a:lnTo>
                <a:lnTo>
                  <a:pt x="1658" y="1056"/>
                </a:lnTo>
                <a:lnTo>
                  <a:pt x="1658" y="1056"/>
                </a:lnTo>
                <a:close/>
                <a:moveTo>
                  <a:pt x="1652" y="1043"/>
                </a:moveTo>
                <a:lnTo>
                  <a:pt x="1655" y="1038"/>
                </a:lnTo>
                <a:lnTo>
                  <a:pt x="1658" y="1036"/>
                </a:lnTo>
                <a:lnTo>
                  <a:pt x="1660" y="1040"/>
                </a:lnTo>
                <a:lnTo>
                  <a:pt x="1655" y="1041"/>
                </a:lnTo>
                <a:lnTo>
                  <a:pt x="1653" y="1043"/>
                </a:lnTo>
                <a:lnTo>
                  <a:pt x="1652" y="1043"/>
                </a:lnTo>
                <a:lnTo>
                  <a:pt x="1652" y="1043"/>
                </a:lnTo>
                <a:close/>
                <a:moveTo>
                  <a:pt x="1613" y="716"/>
                </a:moveTo>
                <a:lnTo>
                  <a:pt x="1613" y="713"/>
                </a:lnTo>
                <a:lnTo>
                  <a:pt x="1615" y="711"/>
                </a:lnTo>
                <a:lnTo>
                  <a:pt x="1615" y="716"/>
                </a:lnTo>
                <a:lnTo>
                  <a:pt x="1613" y="716"/>
                </a:lnTo>
                <a:lnTo>
                  <a:pt x="1613" y="716"/>
                </a:lnTo>
                <a:close/>
                <a:moveTo>
                  <a:pt x="1620" y="719"/>
                </a:moveTo>
                <a:lnTo>
                  <a:pt x="1618" y="718"/>
                </a:lnTo>
                <a:lnTo>
                  <a:pt x="1618" y="714"/>
                </a:lnTo>
                <a:lnTo>
                  <a:pt x="1622" y="713"/>
                </a:lnTo>
                <a:lnTo>
                  <a:pt x="1623" y="716"/>
                </a:lnTo>
                <a:lnTo>
                  <a:pt x="1622" y="719"/>
                </a:lnTo>
                <a:lnTo>
                  <a:pt x="1620" y="719"/>
                </a:lnTo>
                <a:lnTo>
                  <a:pt x="1620" y="719"/>
                </a:lnTo>
                <a:close/>
                <a:moveTo>
                  <a:pt x="1612" y="731"/>
                </a:moveTo>
                <a:lnTo>
                  <a:pt x="1610" y="728"/>
                </a:lnTo>
                <a:lnTo>
                  <a:pt x="1612" y="726"/>
                </a:lnTo>
                <a:lnTo>
                  <a:pt x="1610" y="721"/>
                </a:lnTo>
                <a:lnTo>
                  <a:pt x="1613" y="719"/>
                </a:lnTo>
                <a:lnTo>
                  <a:pt x="1615" y="723"/>
                </a:lnTo>
                <a:lnTo>
                  <a:pt x="1617" y="723"/>
                </a:lnTo>
                <a:lnTo>
                  <a:pt x="1618" y="724"/>
                </a:lnTo>
                <a:lnTo>
                  <a:pt x="1615" y="726"/>
                </a:lnTo>
                <a:lnTo>
                  <a:pt x="1613" y="731"/>
                </a:lnTo>
                <a:lnTo>
                  <a:pt x="1612" y="731"/>
                </a:lnTo>
                <a:lnTo>
                  <a:pt x="1612" y="731"/>
                </a:lnTo>
                <a:close/>
                <a:moveTo>
                  <a:pt x="1685" y="829"/>
                </a:moveTo>
                <a:lnTo>
                  <a:pt x="1688" y="826"/>
                </a:lnTo>
                <a:lnTo>
                  <a:pt x="1691" y="827"/>
                </a:lnTo>
                <a:lnTo>
                  <a:pt x="1688" y="829"/>
                </a:lnTo>
                <a:lnTo>
                  <a:pt x="1686" y="829"/>
                </a:lnTo>
                <a:lnTo>
                  <a:pt x="1685" y="829"/>
                </a:lnTo>
                <a:lnTo>
                  <a:pt x="1685" y="829"/>
                </a:lnTo>
                <a:close/>
                <a:moveTo>
                  <a:pt x="1677" y="827"/>
                </a:moveTo>
                <a:lnTo>
                  <a:pt x="1677" y="824"/>
                </a:lnTo>
                <a:lnTo>
                  <a:pt x="1682" y="824"/>
                </a:lnTo>
                <a:lnTo>
                  <a:pt x="1683" y="822"/>
                </a:lnTo>
                <a:lnTo>
                  <a:pt x="1685" y="824"/>
                </a:lnTo>
                <a:lnTo>
                  <a:pt x="1680" y="829"/>
                </a:lnTo>
                <a:lnTo>
                  <a:pt x="1677" y="829"/>
                </a:lnTo>
                <a:lnTo>
                  <a:pt x="1677" y="827"/>
                </a:lnTo>
                <a:lnTo>
                  <a:pt x="1677" y="827"/>
                </a:lnTo>
                <a:close/>
                <a:moveTo>
                  <a:pt x="1662" y="872"/>
                </a:moveTo>
                <a:lnTo>
                  <a:pt x="1665" y="874"/>
                </a:lnTo>
                <a:lnTo>
                  <a:pt x="1667" y="874"/>
                </a:lnTo>
                <a:lnTo>
                  <a:pt x="1665" y="872"/>
                </a:lnTo>
                <a:lnTo>
                  <a:pt x="1662" y="872"/>
                </a:lnTo>
                <a:lnTo>
                  <a:pt x="1662" y="872"/>
                </a:lnTo>
                <a:close/>
                <a:moveTo>
                  <a:pt x="1682" y="892"/>
                </a:moveTo>
                <a:lnTo>
                  <a:pt x="1686" y="894"/>
                </a:lnTo>
                <a:lnTo>
                  <a:pt x="1688" y="894"/>
                </a:lnTo>
                <a:lnTo>
                  <a:pt x="1686" y="890"/>
                </a:lnTo>
                <a:lnTo>
                  <a:pt x="1685" y="890"/>
                </a:lnTo>
                <a:lnTo>
                  <a:pt x="1685" y="890"/>
                </a:lnTo>
                <a:lnTo>
                  <a:pt x="1682" y="892"/>
                </a:lnTo>
                <a:lnTo>
                  <a:pt x="1682" y="892"/>
                </a:lnTo>
                <a:close/>
                <a:moveTo>
                  <a:pt x="1720" y="925"/>
                </a:moveTo>
                <a:lnTo>
                  <a:pt x="1718" y="920"/>
                </a:lnTo>
                <a:lnTo>
                  <a:pt x="1721" y="917"/>
                </a:lnTo>
                <a:lnTo>
                  <a:pt x="1725" y="920"/>
                </a:lnTo>
                <a:lnTo>
                  <a:pt x="1725" y="925"/>
                </a:lnTo>
                <a:lnTo>
                  <a:pt x="1721" y="925"/>
                </a:lnTo>
                <a:lnTo>
                  <a:pt x="1720" y="925"/>
                </a:lnTo>
                <a:lnTo>
                  <a:pt x="1720" y="925"/>
                </a:lnTo>
                <a:close/>
                <a:moveTo>
                  <a:pt x="1738" y="947"/>
                </a:moveTo>
                <a:lnTo>
                  <a:pt x="1738" y="942"/>
                </a:lnTo>
                <a:lnTo>
                  <a:pt x="1741" y="940"/>
                </a:lnTo>
                <a:lnTo>
                  <a:pt x="1743" y="938"/>
                </a:lnTo>
                <a:lnTo>
                  <a:pt x="1746" y="940"/>
                </a:lnTo>
                <a:lnTo>
                  <a:pt x="1743" y="945"/>
                </a:lnTo>
                <a:lnTo>
                  <a:pt x="1740" y="945"/>
                </a:lnTo>
                <a:lnTo>
                  <a:pt x="1740" y="945"/>
                </a:lnTo>
                <a:lnTo>
                  <a:pt x="1738" y="947"/>
                </a:lnTo>
                <a:lnTo>
                  <a:pt x="1738" y="947"/>
                </a:lnTo>
                <a:close/>
                <a:moveTo>
                  <a:pt x="1603" y="478"/>
                </a:moveTo>
                <a:lnTo>
                  <a:pt x="1603" y="473"/>
                </a:lnTo>
                <a:lnTo>
                  <a:pt x="1607" y="472"/>
                </a:lnTo>
                <a:lnTo>
                  <a:pt x="1608" y="468"/>
                </a:lnTo>
                <a:lnTo>
                  <a:pt x="1620" y="462"/>
                </a:lnTo>
                <a:lnTo>
                  <a:pt x="1625" y="462"/>
                </a:lnTo>
                <a:lnTo>
                  <a:pt x="1622" y="465"/>
                </a:lnTo>
                <a:lnTo>
                  <a:pt x="1615" y="470"/>
                </a:lnTo>
                <a:lnTo>
                  <a:pt x="1613" y="473"/>
                </a:lnTo>
                <a:lnTo>
                  <a:pt x="1615" y="477"/>
                </a:lnTo>
                <a:lnTo>
                  <a:pt x="1615" y="478"/>
                </a:lnTo>
                <a:lnTo>
                  <a:pt x="1612" y="478"/>
                </a:lnTo>
                <a:lnTo>
                  <a:pt x="1610" y="475"/>
                </a:lnTo>
                <a:lnTo>
                  <a:pt x="1608" y="477"/>
                </a:lnTo>
                <a:lnTo>
                  <a:pt x="1607" y="478"/>
                </a:lnTo>
                <a:lnTo>
                  <a:pt x="1603" y="478"/>
                </a:lnTo>
                <a:lnTo>
                  <a:pt x="1603" y="478"/>
                </a:lnTo>
                <a:close/>
                <a:moveTo>
                  <a:pt x="1580" y="458"/>
                </a:moveTo>
                <a:lnTo>
                  <a:pt x="1580" y="458"/>
                </a:lnTo>
                <a:lnTo>
                  <a:pt x="1582" y="460"/>
                </a:lnTo>
                <a:lnTo>
                  <a:pt x="1585" y="460"/>
                </a:lnTo>
                <a:lnTo>
                  <a:pt x="1587" y="458"/>
                </a:lnTo>
                <a:lnTo>
                  <a:pt x="1585" y="457"/>
                </a:lnTo>
                <a:lnTo>
                  <a:pt x="1580" y="458"/>
                </a:lnTo>
                <a:lnTo>
                  <a:pt x="1580" y="458"/>
                </a:lnTo>
                <a:close/>
                <a:moveTo>
                  <a:pt x="1449" y="405"/>
                </a:moveTo>
                <a:lnTo>
                  <a:pt x="1444" y="404"/>
                </a:lnTo>
                <a:lnTo>
                  <a:pt x="1444" y="399"/>
                </a:lnTo>
                <a:lnTo>
                  <a:pt x="1444" y="392"/>
                </a:lnTo>
                <a:lnTo>
                  <a:pt x="1442" y="389"/>
                </a:lnTo>
                <a:lnTo>
                  <a:pt x="1442" y="384"/>
                </a:lnTo>
                <a:lnTo>
                  <a:pt x="1441" y="384"/>
                </a:lnTo>
                <a:lnTo>
                  <a:pt x="1446" y="382"/>
                </a:lnTo>
                <a:lnTo>
                  <a:pt x="1454" y="384"/>
                </a:lnTo>
                <a:lnTo>
                  <a:pt x="1454" y="389"/>
                </a:lnTo>
                <a:lnTo>
                  <a:pt x="1451" y="399"/>
                </a:lnTo>
                <a:lnTo>
                  <a:pt x="1449" y="400"/>
                </a:lnTo>
                <a:lnTo>
                  <a:pt x="1451" y="402"/>
                </a:lnTo>
                <a:lnTo>
                  <a:pt x="1452" y="405"/>
                </a:lnTo>
                <a:lnTo>
                  <a:pt x="1449" y="405"/>
                </a:lnTo>
                <a:lnTo>
                  <a:pt x="1449" y="405"/>
                </a:lnTo>
                <a:close/>
                <a:moveTo>
                  <a:pt x="1449" y="163"/>
                </a:moveTo>
                <a:lnTo>
                  <a:pt x="1454" y="159"/>
                </a:lnTo>
                <a:lnTo>
                  <a:pt x="1457" y="153"/>
                </a:lnTo>
                <a:lnTo>
                  <a:pt x="1457" y="149"/>
                </a:lnTo>
                <a:lnTo>
                  <a:pt x="1462" y="146"/>
                </a:lnTo>
                <a:lnTo>
                  <a:pt x="1466" y="140"/>
                </a:lnTo>
                <a:lnTo>
                  <a:pt x="1464" y="136"/>
                </a:lnTo>
                <a:lnTo>
                  <a:pt x="1459" y="136"/>
                </a:lnTo>
                <a:lnTo>
                  <a:pt x="1456" y="135"/>
                </a:lnTo>
                <a:lnTo>
                  <a:pt x="1457" y="131"/>
                </a:lnTo>
                <a:lnTo>
                  <a:pt x="1456" y="131"/>
                </a:lnTo>
                <a:lnTo>
                  <a:pt x="1449" y="136"/>
                </a:lnTo>
                <a:lnTo>
                  <a:pt x="1442" y="138"/>
                </a:lnTo>
                <a:lnTo>
                  <a:pt x="1442" y="141"/>
                </a:lnTo>
                <a:lnTo>
                  <a:pt x="1439" y="143"/>
                </a:lnTo>
                <a:lnTo>
                  <a:pt x="1439" y="146"/>
                </a:lnTo>
                <a:lnTo>
                  <a:pt x="1444" y="148"/>
                </a:lnTo>
                <a:lnTo>
                  <a:pt x="1449" y="146"/>
                </a:lnTo>
                <a:lnTo>
                  <a:pt x="1449" y="151"/>
                </a:lnTo>
                <a:lnTo>
                  <a:pt x="1444" y="154"/>
                </a:lnTo>
                <a:lnTo>
                  <a:pt x="1444" y="158"/>
                </a:lnTo>
                <a:lnTo>
                  <a:pt x="1447" y="159"/>
                </a:lnTo>
                <a:lnTo>
                  <a:pt x="1449" y="163"/>
                </a:lnTo>
                <a:lnTo>
                  <a:pt x="1449" y="163"/>
                </a:lnTo>
                <a:close/>
                <a:moveTo>
                  <a:pt x="1386" y="294"/>
                </a:moveTo>
                <a:lnTo>
                  <a:pt x="1386" y="289"/>
                </a:lnTo>
                <a:lnTo>
                  <a:pt x="1389" y="286"/>
                </a:lnTo>
                <a:lnTo>
                  <a:pt x="1386" y="284"/>
                </a:lnTo>
                <a:lnTo>
                  <a:pt x="1386" y="279"/>
                </a:lnTo>
                <a:lnTo>
                  <a:pt x="1381" y="277"/>
                </a:lnTo>
                <a:lnTo>
                  <a:pt x="1383" y="274"/>
                </a:lnTo>
                <a:lnTo>
                  <a:pt x="1384" y="271"/>
                </a:lnTo>
                <a:lnTo>
                  <a:pt x="1389" y="271"/>
                </a:lnTo>
                <a:lnTo>
                  <a:pt x="1394" y="276"/>
                </a:lnTo>
                <a:lnTo>
                  <a:pt x="1397" y="276"/>
                </a:lnTo>
                <a:lnTo>
                  <a:pt x="1397" y="271"/>
                </a:lnTo>
                <a:lnTo>
                  <a:pt x="1392" y="264"/>
                </a:lnTo>
                <a:lnTo>
                  <a:pt x="1387" y="262"/>
                </a:lnTo>
                <a:lnTo>
                  <a:pt x="1387" y="261"/>
                </a:lnTo>
                <a:lnTo>
                  <a:pt x="1391" y="259"/>
                </a:lnTo>
                <a:lnTo>
                  <a:pt x="1389" y="256"/>
                </a:lnTo>
                <a:lnTo>
                  <a:pt x="1392" y="251"/>
                </a:lnTo>
                <a:lnTo>
                  <a:pt x="1392" y="244"/>
                </a:lnTo>
                <a:lnTo>
                  <a:pt x="1394" y="239"/>
                </a:lnTo>
                <a:lnTo>
                  <a:pt x="1397" y="239"/>
                </a:lnTo>
                <a:lnTo>
                  <a:pt x="1401" y="238"/>
                </a:lnTo>
                <a:lnTo>
                  <a:pt x="1402" y="231"/>
                </a:lnTo>
                <a:lnTo>
                  <a:pt x="1406" y="228"/>
                </a:lnTo>
                <a:lnTo>
                  <a:pt x="1411" y="223"/>
                </a:lnTo>
                <a:lnTo>
                  <a:pt x="1416" y="223"/>
                </a:lnTo>
                <a:lnTo>
                  <a:pt x="1421" y="229"/>
                </a:lnTo>
                <a:lnTo>
                  <a:pt x="1424" y="234"/>
                </a:lnTo>
                <a:lnTo>
                  <a:pt x="1422" y="238"/>
                </a:lnTo>
                <a:lnTo>
                  <a:pt x="1424" y="241"/>
                </a:lnTo>
                <a:lnTo>
                  <a:pt x="1427" y="243"/>
                </a:lnTo>
                <a:lnTo>
                  <a:pt x="1427" y="247"/>
                </a:lnTo>
                <a:lnTo>
                  <a:pt x="1431" y="247"/>
                </a:lnTo>
                <a:lnTo>
                  <a:pt x="1431" y="251"/>
                </a:lnTo>
                <a:lnTo>
                  <a:pt x="1432" y="256"/>
                </a:lnTo>
                <a:lnTo>
                  <a:pt x="1437" y="256"/>
                </a:lnTo>
                <a:lnTo>
                  <a:pt x="1437" y="257"/>
                </a:lnTo>
                <a:lnTo>
                  <a:pt x="1441" y="261"/>
                </a:lnTo>
                <a:lnTo>
                  <a:pt x="1442" y="269"/>
                </a:lnTo>
                <a:lnTo>
                  <a:pt x="1437" y="272"/>
                </a:lnTo>
                <a:lnTo>
                  <a:pt x="1434" y="276"/>
                </a:lnTo>
                <a:lnTo>
                  <a:pt x="1431" y="276"/>
                </a:lnTo>
                <a:lnTo>
                  <a:pt x="1427" y="277"/>
                </a:lnTo>
                <a:lnTo>
                  <a:pt x="1429" y="279"/>
                </a:lnTo>
                <a:lnTo>
                  <a:pt x="1432" y="279"/>
                </a:lnTo>
                <a:lnTo>
                  <a:pt x="1432" y="286"/>
                </a:lnTo>
                <a:lnTo>
                  <a:pt x="1432" y="289"/>
                </a:lnTo>
                <a:lnTo>
                  <a:pt x="1424" y="294"/>
                </a:lnTo>
                <a:lnTo>
                  <a:pt x="1421" y="297"/>
                </a:lnTo>
                <a:lnTo>
                  <a:pt x="1419" y="297"/>
                </a:lnTo>
                <a:lnTo>
                  <a:pt x="1417" y="292"/>
                </a:lnTo>
                <a:lnTo>
                  <a:pt x="1416" y="291"/>
                </a:lnTo>
                <a:lnTo>
                  <a:pt x="1411" y="296"/>
                </a:lnTo>
                <a:lnTo>
                  <a:pt x="1406" y="294"/>
                </a:lnTo>
                <a:lnTo>
                  <a:pt x="1399" y="296"/>
                </a:lnTo>
                <a:lnTo>
                  <a:pt x="1396" y="296"/>
                </a:lnTo>
                <a:lnTo>
                  <a:pt x="1396" y="291"/>
                </a:lnTo>
                <a:lnTo>
                  <a:pt x="1391" y="291"/>
                </a:lnTo>
                <a:lnTo>
                  <a:pt x="1391" y="292"/>
                </a:lnTo>
                <a:lnTo>
                  <a:pt x="1386" y="294"/>
                </a:lnTo>
                <a:lnTo>
                  <a:pt x="1386" y="294"/>
                </a:lnTo>
                <a:close/>
                <a:moveTo>
                  <a:pt x="1441" y="287"/>
                </a:moveTo>
                <a:lnTo>
                  <a:pt x="1444" y="287"/>
                </a:lnTo>
                <a:lnTo>
                  <a:pt x="1444" y="284"/>
                </a:lnTo>
                <a:lnTo>
                  <a:pt x="1444" y="277"/>
                </a:lnTo>
                <a:lnTo>
                  <a:pt x="1441" y="277"/>
                </a:lnTo>
                <a:lnTo>
                  <a:pt x="1439" y="279"/>
                </a:lnTo>
                <a:lnTo>
                  <a:pt x="1441" y="284"/>
                </a:lnTo>
                <a:lnTo>
                  <a:pt x="1441" y="287"/>
                </a:lnTo>
                <a:lnTo>
                  <a:pt x="1441" y="287"/>
                </a:lnTo>
                <a:close/>
                <a:moveTo>
                  <a:pt x="1459" y="354"/>
                </a:moveTo>
                <a:lnTo>
                  <a:pt x="1459" y="357"/>
                </a:lnTo>
                <a:lnTo>
                  <a:pt x="1462" y="360"/>
                </a:lnTo>
                <a:lnTo>
                  <a:pt x="1469" y="360"/>
                </a:lnTo>
                <a:lnTo>
                  <a:pt x="1474" y="359"/>
                </a:lnTo>
                <a:lnTo>
                  <a:pt x="1479" y="352"/>
                </a:lnTo>
                <a:lnTo>
                  <a:pt x="1479" y="349"/>
                </a:lnTo>
                <a:lnTo>
                  <a:pt x="1477" y="347"/>
                </a:lnTo>
                <a:lnTo>
                  <a:pt x="1477" y="345"/>
                </a:lnTo>
                <a:lnTo>
                  <a:pt x="1476" y="342"/>
                </a:lnTo>
                <a:lnTo>
                  <a:pt x="1472" y="342"/>
                </a:lnTo>
                <a:lnTo>
                  <a:pt x="1469" y="337"/>
                </a:lnTo>
                <a:lnTo>
                  <a:pt x="1466" y="337"/>
                </a:lnTo>
                <a:lnTo>
                  <a:pt x="1461" y="341"/>
                </a:lnTo>
                <a:lnTo>
                  <a:pt x="1461" y="345"/>
                </a:lnTo>
                <a:lnTo>
                  <a:pt x="1457" y="349"/>
                </a:lnTo>
                <a:lnTo>
                  <a:pt x="1459" y="354"/>
                </a:lnTo>
                <a:lnTo>
                  <a:pt x="1459" y="354"/>
                </a:lnTo>
                <a:close/>
                <a:moveTo>
                  <a:pt x="1452" y="355"/>
                </a:moveTo>
                <a:lnTo>
                  <a:pt x="1452" y="359"/>
                </a:lnTo>
                <a:lnTo>
                  <a:pt x="1454" y="362"/>
                </a:lnTo>
                <a:lnTo>
                  <a:pt x="1456" y="364"/>
                </a:lnTo>
                <a:lnTo>
                  <a:pt x="1457" y="362"/>
                </a:lnTo>
                <a:lnTo>
                  <a:pt x="1457" y="360"/>
                </a:lnTo>
                <a:lnTo>
                  <a:pt x="1456" y="359"/>
                </a:lnTo>
                <a:lnTo>
                  <a:pt x="1454" y="355"/>
                </a:lnTo>
                <a:lnTo>
                  <a:pt x="1452" y="355"/>
                </a:lnTo>
                <a:lnTo>
                  <a:pt x="1452" y="355"/>
                </a:lnTo>
                <a:close/>
                <a:moveTo>
                  <a:pt x="1383" y="322"/>
                </a:moveTo>
                <a:lnTo>
                  <a:pt x="1381" y="316"/>
                </a:lnTo>
                <a:lnTo>
                  <a:pt x="1384" y="309"/>
                </a:lnTo>
                <a:lnTo>
                  <a:pt x="1387" y="306"/>
                </a:lnTo>
                <a:lnTo>
                  <a:pt x="1392" y="306"/>
                </a:lnTo>
                <a:lnTo>
                  <a:pt x="1396" y="304"/>
                </a:lnTo>
                <a:lnTo>
                  <a:pt x="1399" y="306"/>
                </a:lnTo>
                <a:lnTo>
                  <a:pt x="1402" y="306"/>
                </a:lnTo>
                <a:lnTo>
                  <a:pt x="1406" y="306"/>
                </a:lnTo>
                <a:lnTo>
                  <a:pt x="1406" y="307"/>
                </a:lnTo>
                <a:lnTo>
                  <a:pt x="1411" y="309"/>
                </a:lnTo>
                <a:lnTo>
                  <a:pt x="1412" y="307"/>
                </a:lnTo>
                <a:lnTo>
                  <a:pt x="1416" y="309"/>
                </a:lnTo>
                <a:lnTo>
                  <a:pt x="1419" y="309"/>
                </a:lnTo>
                <a:lnTo>
                  <a:pt x="1424" y="316"/>
                </a:lnTo>
                <a:lnTo>
                  <a:pt x="1427" y="317"/>
                </a:lnTo>
                <a:lnTo>
                  <a:pt x="1426" y="319"/>
                </a:lnTo>
                <a:lnTo>
                  <a:pt x="1427" y="321"/>
                </a:lnTo>
                <a:lnTo>
                  <a:pt x="1431" y="321"/>
                </a:lnTo>
                <a:lnTo>
                  <a:pt x="1434" y="319"/>
                </a:lnTo>
                <a:lnTo>
                  <a:pt x="1437" y="322"/>
                </a:lnTo>
                <a:lnTo>
                  <a:pt x="1441" y="324"/>
                </a:lnTo>
                <a:lnTo>
                  <a:pt x="1439" y="327"/>
                </a:lnTo>
                <a:lnTo>
                  <a:pt x="1441" y="329"/>
                </a:lnTo>
                <a:lnTo>
                  <a:pt x="1439" y="331"/>
                </a:lnTo>
                <a:lnTo>
                  <a:pt x="1432" y="331"/>
                </a:lnTo>
                <a:lnTo>
                  <a:pt x="1427" y="336"/>
                </a:lnTo>
                <a:lnTo>
                  <a:pt x="1422" y="336"/>
                </a:lnTo>
                <a:lnTo>
                  <a:pt x="1417" y="332"/>
                </a:lnTo>
                <a:lnTo>
                  <a:pt x="1409" y="332"/>
                </a:lnTo>
                <a:lnTo>
                  <a:pt x="1402" y="327"/>
                </a:lnTo>
                <a:lnTo>
                  <a:pt x="1397" y="327"/>
                </a:lnTo>
                <a:lnTo>
                  <a:pt x="1392" y="326"/>
                </a:lnTo>
                <a:lnTo>
                  <a:pt x="1389" y="322"/>
                </a:lnTo>
                <a:lnTo>
                  <a:pt x="1384" y="322"/>
                </a:lnTo>
                <a:lnTo>
                  <a:pt x="1383" y="322"/>
                </a:lnTo>
                <a:lnTo>
                  <a:pt x="1383" y="322"/>
                </a:lnTo>
                <a:close/>
                <a:moveTo>
                  <a:pt x="1323" y="249"/>
                </a:moveTo>
                <a:lnTo>
                  <a:pt x="1324" y="247"/>
                </a:lnTo>
                <a:lnTo>
                  <a:pt x="1326" y="246"/>
                </a:lnTo>
                <a:lnTo>
                  <a:pt x="1328" y="247"/>
                </a:lnTo>
                <a:lnTo>
                  <a:pt x="1326" y="251"/>
                </a:lnTo>
                <a:lnTo>
                  <a:pt x="1324" y="251"/>
                </a:lnTo>
                <a:lnTo>
                  <a:pt x="1323" y="249"/>
                </a:lnTo>
                <a:lnTo>
                  <a:pt x="1323" y="249"/>
                </a:lnTo>
                <a:close/>
                <a:moveTo>
                  <a:pt x="1326" y="274"/>
                </a:moveTo>
                <a:lnTo>
                  <a:pt x="1329" y="281"/>
                </a:lnTo>
                <a:lnTo>
                  <a:pt x="1331" y="286"/>
                </a:lnTo>
                <a:lnTo>
                  <a:pt x="1334" y="284"/>
                </a:lnTo>
                <a:lnTo>
                  <a:pt x="1339" y="284"/>
                </a:lnTo>
                <a:lnTo>
                  <a:pt x="1341" y="286"/>
                </a:lnTo>
                <a:lnTo>
                  <a:pt x="1344" y="286"/>
                </a:lnTo>
                <a:lnTo>
                  <a:pt x="1351" y="282"/>
                </a:lnTo>
                <a:lnTo>
                  <a:pt x="1351" y="279"/>
                </a:lnTo>
                <a:lnTo>
                  <a:pt x="1356" y="277"/>
                </a:lnTo>
                <a:lnTo>
                  <a:pt x="1359" y="272"/>
                </a:lnTo>
                <a:lnTo>
                  <a:pt x="1359" y="267"/>
                </a:lnTo>
                <a:lnTo>
                  <a:pt x="1361" y="261"/>
                </a:lnTo>
                <a:lnTo>
                  <a:pt x="1364" y="254"/>
                </a:lnTo>
                <a:lnTo>
                  <a:pt x="1363" y="252"/>
                </a:lnTo>
                <a:lnTo>
                  <a:pt x="1363" y="251"/>
                </a:lnTo>
                <a:lnTo>
                  <a:pt x="1366" y="247"/>
                </a:lnTo>
                <a:lnTo>
                  <a:pt x="1369" y="243"/>
                </a:lnTo>
                <a:lnTo>
                  <a:pt x="1373" y="243"/>
                </a:lnTo>
                <a:lnTo>
                  <a:pt x="1376" y="239"/>
                </a:lnTo>
                <a:lnTo>
                  <a:pt x="1381" y="236"/>
                </a:lnTo>
                <a:lnTo>
                  <a:pt x="1383" y="229"/>
                </a:lnTo>
                <a:lnTo>
                  <a:pt x="1383" y="226"/>
                </a:lnTo>
                <a:lnTo>
                  <a:pt x="1386" y="223"/>
                </a:lnTo>
                <a:lnTo>
                  <a:pt x="1386" y="219"/>
                </a:lnTo>
                <a:lnTo>
                  <a:pt x="1384" y="216"/>
                </a:lnTo>
                <a:lnTo>
                  <a:pt x="1383" y="211"/>
                </a:lnTo>
                <a:lnTo>
                  <a:pt x="1381" y="211"/>
                </a:lnTo>
                <a:lnTo>
                  <a:pt x="1376" y="209"/>
                </a:lnTo>
                <a:lnTo>
                  <a:pt x="1371" y="209"/>
                </a:lnTo>
                <a:lnTo>
                  <a:pt x="1369" y="208"/>
                </a:lnTo>
                <a:lnTo>
                  <a:pt x="1371" y="204"/>
                </a:lnTo>
                <a:lnTo>
                  <a:pt x="1379" y="199"/>
                </a:lnTo>
                <a:lnTo>
                  <a:pt x="1379" y="198"/>
                </a:lnTo>
                <a:lnTo>
                  <a:pt x="1376" y="194"/>
                </a:lnTo>
                <a:lnTo>
                  <a:pt x="1376" y="189"/>
                </a:lnTo>
                <a:lnTo>
                  <a:pt x="1378" y="186"/>
                </a:lnTo>
                <a:lnTo>
                  <a:pt x="1373" y="181"/>
                </a:lnTo>
                <a:lnTo>
                  <a:pt x="1369" y="181"/>
                </a:lnTo>
                <a:lnTo>
                  <a:pt x="1364" y="184"/>
                </a:lnTo>
                <a:lnTo>
                  <a:pt x="1358" y="186"/>
                </a:lnTo>
                <a:lnTo>
                  <a:pt x="1356" y="189"/>
                </a:lnTo>
                <a:lnTo>
                  <a:pt x="1353" y="193"/>
                </a:lnTo>
                <a:lnTo>
                  <a:pt x="1349" y="193"/>
                </a:lnTo>
                <a:lnTo>
                  <a:pt x="1348" y="189"/>
                </a:lnTo>
                <a:lnTo>
                  <a:pt x="1353" y="186"/>
                </a:lnTo>
                <a:lnTo>
                  <a:pt x="1356" y="183"/>
                </a:lnTo>
                <a:lnTo>
                  <a:pt x="1356" y="178"/>
                </a:lnTo>
                <a:lnTo>
                  <a:pt x="1358" y="169"/>
                </a:lnTo>
                <a:lnTo>
                  <a:pt x="1356" y="166"/>
                </a:lnTo>
                <a:lnTo>
                  <a:pt x="1353" y="163"/>
                </a:lnTo>
                <a:lnTo>
                  <a:pt x="1351" y="159"/>
                </a:lnTo>
                <a:lnTo>
                  <a:pt x="1346" y="156"/>
                </a:lnTo>
                <a:lnTo>
                  <a:pt x="1341" y="158"/>
                </a:lnTo>
                <a:lnTo>
                  <a:pt x="1336" y="156"/>
                </a:lnTo>
                <a:lnTo>
                  <a:pt x="1329" y="161"/>
                </a:lnTo>
                <a:lnTo>
                  <a:pt x="1326" y="159"/>
                </a:lnTo>
                <a:lnTo>
                  <a:pt x="1326" y="153"/>
                </a:lnTo>
                <a:lnTo>
                  <a:pt x="1324" y="151"/>
                </a:lnTo>
                <a:lnTo>
                  <a:pt x="1321" y="154"/>
                </a:lnTo>
                <a:lnTo>
                  <a:pt x="1319" y="158"/>
                </a:lnTo>
                <a:lnTo>
                  <a:pt x="1314" y="161"/>
                </a:lnTo>
                <a:lnTo>
                  <a:pt x="1313" y="164"/>
                </a:lnTo>
                <a:lnTo>
                  <a:pt x="1308" y="171"/>
                </a:lnTo>
                <a:lnTo>
                  <a:pt x="1308" y="174"/>
                </a:lnTo>
                <a:lnTo>
                  <a:pt x="1311" y="178"/>
                </a:lnTo>
                <a:lnTo>
                  <a:pt x="1314" y="174"/>
                </a:lnTo>
                <a:lnTo>
                  <a:pt x="1319" y="174"/>
                </a:lnTo>
                <a:lnTo>
                  <a:pt x="1321" y="176"/>
                </a:lnTo>
                <a:lnTo>
                  <a:pt x="1316" y="181"/>
                </a:lnTo>
                <a:lnTo>
                  <a:pt x="1309" y="183"/>
                </a:lnTo>
                <a:lnTo>
                  <a:pt x="1304" y="189"/>
                </a:lnTo>
                <a:lnTo>
                  <a:pt x="1306" y="191"/>
                </a:lnTo>
                <a:lnTo>
                  <a:pt x="1313" y="189"/>
                </a:lnTo>
                <a:lnTo>
                  <a:pt x="1319" y="183"/>
                </a:lnTo>
                <a:lnTo>
                  <a:pt x="1321" y="183"/>
                </a:lnTo>
                <a:lnTo>
                  <a:pt x="1324" y="181"/>
                </a:lnTo>
                <a:lnTo>
                  <a:pt x="1328" y="184"/>
                </a:lnTo>
                <a:lnTo>
                  <a:pt x="1326" y="189"/>
                </a:lnTo>
                <a:lnTo>
                  <a:pt x="1323" y="189"/>
                </a:lnTo>
                <a:lnTo>
                  <a:pt x="1318" y="194"/>
                </a:lnTo>
                <a:lnTo>
                  <a:pt x="1316" y="198"/>
                </a:lnTo>
                <a:lnTo>
                  <a:pt x="1318" y="201"/>
                </a:lnTo>
                <a:lnTo>
                  <a:pt x="1324" y="199"/>
                </a:lnTo>
                <a:lnTo>
                  <a:pt x="1328" y="201"/>
                </a:lnTo>
                <a:lnTo>
                  <a:pt x="1323" y="204"/>
                </a:lnTo>
                <a:lnTo>
                  <a:pt x="1316" y="208"/>
                </a:lnTo>
                <a:lnTo>
                  <a:pt x="1313" y="206"/>
                </a:lnTo>
                <a:lnTo>
                  <a:pt x="1311" y="209"/>
                </a:lnTo>
                <a:lnTo>
                  <a:pt x="1316" y="209"/>
                </a:lnTo>
                <a:lnTo>
                  <a:pt x="1316" y="213"/>
                </a:lnTo>
                <a:lnTo>
                  <a:pt x="1309" y="219"/>
                </a:lnTo>
                <a:lnTo>
                  <a:pt x="1308" y="219"/>
                </a:lnTo>
                <a:lnTo>
                  <a:pt x="1304" y="213"/>
                </a:lnTo>
                <a:lnTo>
                  <a:pt x="1301" y="211"/>
                </a:lnTo>
                <a:lnTo>
                  <a:pt x="1296" y="206"/>
                </a:lnTo>
                <a:lnTo>
                  <a:pt x="1288" y="211"/>
                </a:lnTo>
                <a:lnTo>
                  <a:pt x="1288" y="213"/>
                </a:lnTo>
                <a:lnTo>
                  <a:pt x="1283" y="221"/>
                </a:lnTo>
                <a:lnTo>
                  <a:pt x="1286" y="226"/>
                </a:lnTo>
                <a:lnTo>
                  <a:pt x="1286" y="229"/>
                </a:lnTo>
                <a:lnTo>
                  <a:pt x="1289" y="231"/>
                </a:lnTo>
                <a:lnTo>
                  <a:pt x="1293" y="229"/>
                </a:lnTo>
                <a:lnTo>
                  <a:pt x="1298" y="228"/>
                </a:lnTo>
                <a:lnTo>
                  <a:pt x="1304" y="231"/>
                </a:lnTo>
                <a:lnTo>
                  <a:pt x="1313" y="231"/>
                </a:lnTo>
                <a:lnTo>
                  <a:pt x="1314" y="233"/>
                </a:lnTo>
                <a:lnTo>
                  <a:pt x="1321" y="231"/>
                </a:lnTo>
                <a:lnTo>
                  <a:pt x="1321" y="234"/>
                </a:lnTo>
                <a:lnTo>
                  <a:pt x="1318" y="234"/>
                </a:lnTo>
                <a:lnTo>
                  <a:pt x="1316" y="238"/>
                </a:lnTo>
                <a:lnTo>
                  <a:pt x="1316" y="241"/>
                </a:lnTo>
                <a:lnTo>
                  <a:pt x="1323" y="241"/>
                </a:lnTo>
                <a:lnTo>
                  <a:pt x="1328" y="244"/>
                </a:lnTo>
                <a:lnTo>
                  <a:pt x="1331" y="251"/>
                </a:lnTo>
                <a:lnTo>
                  <a:pt x="1334" y="251"/>
                </a:lnTo>
                <a:lnTo>
                  <a:pt x="1336" y="252"/>
                </a:lnTo>
                <a:lnTo>
                  <a:pt x="1334" y="256"/>
                </a:lnTo>
                <a:lnTo>
                  <a:pt x="1334" y="261"/>
                </a:lnTo>
                <a:lnTo>
                  <a:pt x="1326" y="274"/>
                </a:lnTo>
                <a:lnTo>
                  <a:pt x="1326" y="274"/>
                </a:lnTo>
                <a:close/>
                <a:moveTo>
                  <a:pt x="1301" y="243"/>
                </a:moveTo>
                <a:lnTo>
                  <a:pt x="1303" y="238"/>
                </a:lnTo>
                <a:lnTo>
                  <a:pt x="1308" y="236"/>
                </a:lnTo>
                <a:lnTo>
                  <a:pt x="1313" y="236"/>
                </a:lnTo>
                <a:lnTo>
                  <a:pt x="1309" y="238"/>
                </a:lnTo>
                <a:lnTo>
                  <a:pt x="1309" y="241"/>
                </a:lnTo>
                <a:lnTo>
                  <a:pt x="1304" y="243"/>
                </a:lnTo>
                <a:lnTo>
                  <a:pt x="1301" y="243"/>
                </a:lnTo>
                <a:lnTo>
                  <a:pt x="1301" y="243"/>
                </a:lnTo>
                <a:close/>
                <a:moveTo>
                  <a:pt x="1291" y="266"/>
                </a:moveTo>
                <a:lnTo>
                  <a:pt x="1293" y="262"/>
                </a:lnTo>
                <a:lnTo>
                  <a:pt x="1301" y="261"/>
                </a:lnTo>
                <a:lnTo>
                  <a:pt x="1308" y="262"/>
                </a:lnTo>
                <a:lnTo>
                  <a:pt x="1316" y="271"/>
                </a:lnTo>
                <a:lnTo>
                  <a:pt x="1314" y="276"/>
                </a:lnTo>
                <a:lnTo>
                  <a:pt x="1316" y="282"/>
                </a:lnTo>
                <a:lnTo>
                  <a:pt x="1313" y="282"/>
                </a:lnTo>
                <a:lnTo>
                  <a:pt x="1308" y="281"/>
                </a:lnTo>
                <a:lnTo>
                  <a:pt x="1303" y="282"/>
                </a:lnTo>
                <a:lnTo>
                  <a:pt x="1299" y="282"/>
                </a:lnTo>
                <a:lnTo>
                  <a:pt x="1296" y="276"/>
                </a:lnTo>
                <a:lnTo>
                  <a:pt x="1291" y="272"/>
                </a:lnTo>
                <a:lnTo>
                  <a:pt x="1291" y="266"/>
                </a:lnTo>
                <a:lnTo>
                  <a:pt x="1291" y="266"/>
                </a:lnTo>
                <a:close/>
                <a:moveTo>
                  <a:pt x="1230" y="304"/>
                </a:moveTo>
                <a:lnTo>
                  <a:pt x="1233" y="301"/>
                </a:lnTo>
                <a:lnTo>
                  <a:pt x="1241" y="301"/>
                </a:lnTo>
                <a:lnTo>
                  <a:pt x="1238" y="304"/>
                </a:lnTo>
                <a:lnTo>
                  <a:pt x="1233" y="306"/>
                </a:lnTo>
                <a:lnTo>
                  <a:pt x="1230" y="304"/>
                </a:lnTo>
                <a:lnTo>
                  <a:pt x="1230" y="304"/>
                </a:lnTo>
                <a:close/>
                <a:moveTo>
                  <a:pt x="1226" y="297"/>
                </a:moveTo>
                <a:lnTo>
                  <a:pt x="1223" y="292"/>
                </a:lnTo>
                <a:lnTo>
                  <a:pt x="1226" y="287"/>
                </a:lnTo>
                <a:lnTo>
                  <a:pt x="1228" y="282"/>
                </a:lnTo>
                <a:lnTo>
                  <a:pt x="1228" y="277"/>
                </a:lnTo>
                <a:lnTo>
                  <a:pt x="1233" y="274"/>
                </a:lnTo>
                <a:lnTo>
                  <a:pt x="1233" y="271"/>
                </a:lnTo>
                <a:lnTo>
                  <a:pt x="1235" y="269"/>
                </a:lnTo>
                <a:lnTo>
                  <a:pt x="1235" y="267"/>
                </a:lnTo>
                <a:lnTo>
                  <a:pt x="1238" y="261"/>
                </a:lnTo>
                <a:lnTo>
                  <a:pt x="1238" y="256"/>
                </a:lnTo>
                <a:lnTo>
                  <a:pt x="1240" y="254"/>
                </a:lnTo>
                <a:lnTo>
                  <a:pt x="1243" y="257"/>
                </a:lnTo>
                <a:lnTo>
                  <a:pt x="1245" y="262"/>
                </a:lnTo>
                <a:lnTo>
                  <a:pt x="1246" y="266"/>
                </a:lnTo>
                <a:lnTo>
                  <a:pt x="1241" y="274"/>
                </a:lnTo>
                <a:lnTo>
                  <a:pt x="1243" y="277"/>
                </a:lnTo>
                <a:lnTo>
                  <a:pt x="1240" y="282"/>
                </a:lnTo>
                <a:lnTo>
                  <a:pt x="1241" y="286"/>
                </a:lnTo>
                <a:lnTo>
                  <a:pt x="1238" y="296"/>
                </a:lnTo>
                <a:lnTo>
                  <a:pt x="1233" y="299"/>
                </a:lnTo>
                <a:lnTo>
                  <a:pt x="1226" y="297"/>
                </a:lnTo>
                <a:lnTo>
                  <a:pt x="1226" y="297"/>
                </a:lnTo>
                <a:close/>
                <a:moveTo>
                  <a:pt x="1172" y="198"/>
                </a:moveTo>
                <a:lnTo>
                  <a:pt x="1168" y="193"/>
                </a:lnTo>
                <a:lnTo>
                  <a:pt x="1167" y="188"/>
                </a:lnTo>
                <a:lnTo>
                  <a:pt x="1170" y="186"/>
                </a:lnTo>
                <a:lnTo>
                  <a:pt x="1167" y="183"/>
                </a:lnTo>
                <a:lnTo>
                  <a:pt x="1162" y="184"/>
                </a:lnTo>
                <a:lnTo>
                  <a:pt x="1158" y="183"/>
                </a:lnTo>
                <a:lnTo>
                  <a:pt x="1155" y="184"/>
                </a:lnTo>
                <a:lnTo>
                  <a:pt x="1150" y="184"/>
                </a:lnTo>
                <a:lnTo>
                  <a:pt x="1147" y="184"/>
                </a:lnTo>
                <a:lnTo>
                  <a:pt x="1147" y="181"/>
                </a:lnTo>
                <a:lnTo>
                  <a:pt x="1150" y="178"/>
                </a:lnTo>
                <a:lnTo>
                  <a:pt x="1152" y="174"/>
                </a:lnTo>
                <a:lnTo>
                  <a:pt x="1157" y="174"/>
                </a:lnTo>
                <a:lnTo>
                  <a:pt x="1162" y="174"/>
                </a:lnTo>
                <a:lnTo>
                  <a:pt x="1175" y="169"/>
                </a:lnTo>
                <a:lnTo>
                  <a:pt x="1180" y="171"/>
                </a:lnTo>
                <a:lnTo>
                  <a:pt x="1183" y="173"/>
                </a:lnTo>
                <a:lnTo>
                  <a:pt x="1187" y="173"/>
                </a:lnTo>
                <a:lnTo>
                  <a:pt x="1193" y="173"/>
                </a:lnTo>
                <a:lnTo>
                  <a:pt x="1198" y="169"/>
                </a:lnTo>
                <a:lnTo>
                  <a:pt x="1206" y="169"/>
                </a:lnTo>
                <a:lnTo>
                  <a:pt x="1208" y="169"/>
                </a:lnTo>
                <a:lnTo>
                  <a:pt x="1211" y="168"/>
                </a:lnTo>
                <a:lnTo>
                  <a:pt x="1215" y="168"/>
                </a:lnTo>
                <a:lnTo>
                  <a:pt x="1215" y="171"/>
                </a:lnTo>
                <a:lnTo>
                  <a:pt x="1216" y="176"/>
                </a:lnTo>
                <a:lnTo>
                  <a:pt x="1216" y="179"/>
                </a:lnTo>
                <a:lnTo>
                  <a:pt x="1213" y="186"/>
                </a:lnTo>
                <a:lnTo>
                  <a:pt x="1216" y="191"/>
                </a:lnTo>
                <a:lnTo>
                  <a:pt x="1213" y="201"/>
                </a:lnTo>
                <a:lnTo>
                  <a:pt x="1206" y="203"/>
                </a:lnTo>
                <a:lnTo>
                  <a:pt x="1203" y="208"/>
                </a:lnTo>
                <a:lnTo>
                  <a:pt x="1198" y="206"/>
                </a:lnTo>
                <a:lnTo>
                  <a:pt x="1195" y="206"/>
                </a:lnTo>
                <a:lnTo>
                  <a:pt x="1191" y="204"/>
                </a:lnTo>
                <a:lnTo>
                  <a:pt x="1187" y="204"/>
                </a:lnTo>
                <a:lnTo>
                  <a:pt x="1182" y="199"/>
                </a:lnTo>
                <a:lnTo>
                  <a:pt x="1182" y="193"/>
                </a:lnTo>
                <a:lnTo>
                  <a:pt x="1178" y="188"/>
                </a:lnTo>
                <a:lnTo>
                  <a:pt x="1175" y="191"/>
                </a:lnTo>
                <a:lnTo>
                  <a:pt x="1177" y="194"/>
                </a:lnTo>
                <a:lnTo>
                  <a:pt x="1172" y="198"/>
                </a:lnTo>
                <a:lnTo>
                  <a:pt x="1172" y="198"/>
                </a:lnTo>
                <a:close/>
                <a:moveTo>
                  <a:pt x="1105" y="231"/>
                </a:moveTo>
                <a:lnTo>
                  <a:pt x="1108" y="228"/>
                </a:lnTo>
                <a:lnTo>
                  <a:pt x="1108" y="224"/>
                </a:lnTo>
                <a:lnTo>
                  <a:pt x="1113" y="219"/>
                </a:lnTo>
                <a:lnTo>
                  <a:pt x="1115" y="214"/>
                </a:lnTo>
                <a:lnTo>
                  <a:pt x="1120" y="213"/>
                </a:lnTo>
                <a:lnTo>
                  <a:pt x="1123" y="209"/>
                </a:lnTo>
                <a:lnTo>
                  <a:pt x="1127" y="209"/>
                </a:lnTo>
                <a:lnTo>
                  <a:pt x="1138" y="208"/>
                </a:lnTo>
                <a:lnTo>
                  <a:pt x="1142" y="209"/>
                </a:lnTo>
                <a:lnTo>
                  <a:pt x="1147" y="209"/>
                </a:lnTo>
                <a:lnTo>
                  <a:pt x="1150" y="211"/>
                </a:lnTo>
                <a:lnTo>
                  <a:pt x="1155" y="211"/>
                </a:lnTo>
                <a:lnTo>
                  <a:pt x="1158" y="209"/>
                </a:lnTo>
                <a:lnTo>
                  <a:pt x="1165" y="211"/>
                </a:lnTo>
                <a:lnTo>
                  <a:pt x="1165" y="213"/>
                </a:lnTo>
                <a:lnTo>
                  <a:pt x="1172" y="213"/>
                </a:lnTo>
                <a:lnTo>
                  <a:pt x="1178" y="214"/>
                </a:lnTo>
                <a:lnTo>
                  <a:pt x="1180" y="216"/>
                </a:lnTo>
                <a:lnTo>
                  <a:pt x="1185" y="216"/>
                </a:lnTo>
                <a:lnTo>
                  <a:pt x="1187" y="218"/>
                </a:lnTo>
                <a:lnTo>
                  <a:pt x="1182" y="226"/>
                </a:lnTo>
                <a:lnTo>
                  <a:pt x="1178" y="224"/>
                </a:lnTo>
                <a:lnTo>
                  <a:pt x="1167" y="228"/>
                </a:lnTo>
                <a:lnTo>
                  <a:pt x="1162" y="229"/>
                </a:lnTo>
                <a:lnTo>
                  <a:pt x="1157" y="233"/>
                </a:lnTo>
                <a:lnTo>
                  <a:pt x="1157" y="236"/>
                </a:lnTo>
                <a:lnTo>
                  <a:pt x="1162" y="236"/>
                </a:lnTo>
                <a:lnTo>
                  <a:pt x="1163" y="236"/>
                </a:lnTo>
                <a:lnTo>
                  <a:pt x="1165" y="239"/>
                </a:lnTo>
                <a:lnTo>
                  <a:pt x="1158" y="246"/>
                </a:lnTo>
                <a:lnTo>
                  <a:pt x="1157" y="247"/>
                </a:lnTo>
                <a:lnTo>
                  <a:pt x="1153" y="249"/>
                </a:lnTo>
                <a:lnTo>
                  <a:pt x="1153" y="251"/>
                </a:lnTo>
                <a:lnTo>
                  <a:pt x="1150" y="256"/>
                </a:lnTo>
                <a:lnTo>
                  <a:pt x="1145" y="256"/>
                </a:lnTo>
                <a:lnTo>
                  <a:pt x="1140" y="257"/>
                </a:lnTo>
                <a:lnTo>
                  <a:pt x="1133" y="257"/>
                </a:lnTo>
                <a:lnTo>
                  <a:pt x="1130" y="254"/>
                </a:lnTo>
                <a:lnTo>
                  <a:pt x="1127" y="256"/>
                </a:lnTo>
                <a:lnTo>
                  <a:pt x="1122" y="254"/>
                </a:lnTo>
                <a:lnTo>
                  <a:pt x="1117" y="254"/>
                </a:lnTo>
                <a:lnTo>
                  <a:pt x="1115" y="252"/>
                </a:lnTo>
                <a:lnTo>
                  <a:pt x="1118" y="251"/>
                </a:lnTo>
                <a:lnTo>
                  <a:pt x="1115" y="244"/>
                </a:lnTo>
                <a:lnTo>
                  <a:pt x="1110" y="243"/>
                </a:lnTo>
                <a:lnTo>
                  <a:pt x="1107" y="241"/>
                </a:lnTo>
                <a:lnTo>
                  <a:pt x="1105" y="236"/>
                </a:lnTo>
                <a:lnTo>
                  <a:pt x="1105" y="231"/>
                </a:lnTo>
                <a:lnTo>
                  <a:pt x="1105" y="231"/>
                </a:lnTo>
                <a:close/>
                <a:moveTo>
                  <a:pt x="1098" y="216"/>
                </a:moveTo>
                <a:lnTo>
                  <a:pt x="1102" y="218"/>
                </a:lnTo>
                <a:lnTo>
                  <a:pt x="1108" y="216"/>
                </a:lnTo>
                <a:lnTo>
                  <a:pt x="1112" y="211"/>
                </a:lnTo>
                <a:lnTo>
                  <a:pt x="1112" y="206"/>
                </a:lnTo>
                <a:lnTo>
                  <a:pt x="1113" y="203"/>
                </a:lnTo>
                <a:lnTo>
                  <a:pt x="1113" y="199"/>
                </a:lnTo>
                <a:lnTo>
                  <a:pt x="1113" y="194"/>
                </a:lnTo>
                <a:lnTo>
                  <a:pt x="1110" y="194"/>
                </a:lnTo>
                <a:lnTo>
                  <a:pt x="1107" y="194"/>
                </a:lnTo>
                <a:lnTo>
                  <a:pt x="1103" y="193"/>
                </a:lnTo>
                <a:lnTo>
                  <a:pt x="1100" y="196"/>
                </a:lnTo>
                <a:lnTo>
                  <a:pt x="1097" y="196"/>
                </a:lnTo>
                <a:lnTo>
                  <a:pt x="1095" y="199"/>
                </a:lnTo>
                <a:lnTo>
                  <a:pt x="1095" y="204"/>
                </a:lnTo>
                <a:lnTo>
                  <a:pt x="1095" y="209"/>
                </a:lnTo>
                <a:lnTo>
                  <a:pt x="1098" y="216"/>
                </a:lnTo>
                <a:lnTo>
                  <a:pt x="1098" y="216"/>
                </a:lnTo>
                <a:close/>
                <a:moveTo>
                  <a:pt x="1507" y="538"/>
                </a:moveTo>
                <a:lnTo>
                  <a:pt x="1512" y="540"/>
                </a:lnTo>
                <a:lnTo>
                  <a:pt x="1517" y="538"/>
                </a:lnTo>
                <a:lnTo>
                  <a:pt x="1517" y="543"/>
                </a:lnTo>
                <a:lnTo>
                  <a:pt x="1522" y="543"/>
                </a:lnTo>
                <a:lnTo>
                  <a:pt x="1524" y="545"/>
                </a:lnTo>
                <a:lnTo>
                  <a:pt x="1527" y="545"/>
                </a:lnTo>
                <a:lnTo>
                  <a:pt x="1535" y="540"/>
                </a:lnTo>
                <a:lnTo>
                  <a:pt x="1540" y="538"/>
                </a:lnTo>
                <a:lnTo>
                  <a:pt x="1547" y="541"/>
                </a:lnTo>
                <a:lnTo>
                  <a:pt x="1552" y="541"/>
                </a:lnTo>
                <a:lnTo>
                  <a:pt x="1554" y="543"/>
                </a:lnTo>
                <a:lnTo>
                  <a:pt x="1557" y="541"/>
                </a:lnTo>
                <a:lnTo>
                  <a:pt x="1557" y="538"/>
                </a:lnTo>
                <a:lnTo>
                  <a:pt x="1560" y="533"/>
                </a:lnTo>
                <a:lnTo>
                  <a:pt x="1564" y="533"/>
                </a:lnTo>
                <a:lnTo>
                  <a:pt x="1564" y="530"/>
                </a:lnTo>
                <a:lnTo>
                  <a:pt x="1560" y="525"/>
                </a:lnTo>
                <a:lnTo>
                  <a:pt x="1560" y="522"/>
                </a:lnTo>
                <a:lnTo>
                  <a:pt x="1564" y="523"/>
                </a:lnTo>
                <a:lnTo>
                  <a:pt x="1564" y="527"/>
                </a:lnTo>
                <a:lnTo>
                  <a:pt x="1567" y="532"/>
                </a:lnTo>
                <a:lnTo>
                  <a:pt x="1570" y="528"/>
                </a:lnTo>
                <a:lnTo>
                  <a:pt x="1572" y="528"/>
                </a:lnTo>
                <a:lnTo>
                  <a:pt x="1575" y="528"/>
                </a:lnTo>
                <a:lnTo>
                  <a:pt x="1579" y="530"/>
                </a:lnTo>
                <a:lnTo>
                  <a:pt x="1579" y="527"/>
                </a:lnTo>
                <a:lnTo>
                  <a:pt x="1577" y="522"/>
                </a:lnTo>
                <a:lnTo>
                  <a:pt x="1579" y="520"/>
                </a:lnTo>
                <a:lnTo>
                  <a:pt x="1575" y="517"/>
                </a:lnTo>
                <a:lnTo>
                  <a:pt x="1570" y="518"/>
                </a:lnTo>
                <a:lnTo>
                  <a:pt x="1564" y="520"/>
                </a:lnTo>
                <a:lnTo>
                  <a:pt x="1564" y="515"/>
                </a:lnTo>
                <a:lnTo>
                  <a:pt x="1565" y="515"/>
                </a:lnTo>
                <a:lnTo>
                  <a:pt x="1569" y="515"/>
                </a:lnTo>
                <a:lnTo>
                  <a:pt x="1574" y="513"/>
                </a:lnTo>
                <a:lnTo>
                  <a:pt x="1575" y="510"/>
                </a:lnTo>
                <a:lnTo>
                  <a:pt x="1579" y="512"/>
                </a:lnTo>
                <a:lnTo>
                  <a:pt x="1582" y="512"/>
                </a:lnTo>
                <a:lnTo>
                  <a:pt x="1583" y="508"/>
                </a:lnTo>
                <a:lnTo>
                  <a:pt x="1583" y="505"/>
                </a:lnTo>
                <a:lnTo>
                  <a:pt x="1585" y="502"/>
                </a:lnTo>
                <a:lnTo>
                  <a:pt x="1585" y="498"/>
                </a:lnTo>
                <a:lnTo>
                  <a:pt x="1588" y="498"/>
                </a:lnTo>
                <a:lnTo>
                  <a:pt x="1588" y="495"/>
                </a:lnTo>
                <a:lnTo>
                  <a:pt x="1582" y="493"/>
                </a:lnTo>
                <a:lnTo>
                  <a:pt x="1579" y="495"/>
                </a:lnTo>
                <a:lnTo>
                  <a:pt x="1580" y="492"/>
                </a:lnTo>
                <a:lnTo>
                  <a:pt x="1582" y="490"/>
                </a:lnTo>
                <a:lnTo>
                  <a:pt x="1583" y="487"/>
                </a:lnTo>
                <a:lnTo>
                  <a:pt x="1579" y="483"/>
                </a:lnTo>
                <a:lnTo>
                  <a:pt x="1569" y="483"/>
                </a:lnTo>
                <a:lnTo>
                  <a:pt x="1567" y="482"/>
                </a:lnTo>
                <a:lnTo>
                  <a:pt x="1569" y="478"/>
                </a:lnTo>
                <a:lnTo>
                  <a:pt x="1570" y="478"/>
                </a:lnTo>
                <a:lnTo>
                  <a:pt x="1569" y="473"/>
                </a:lnTo>
                <a:lnTo>
                  <a:pt x="1562" y="468"/>
                </a:lnTo>
                <a:lnTo>
                  <a:pt x="1557" y="468"/>
                </a:lnTo>
                <a:lnTo>
                  <a:pt x="1554" y="470"/>
                </a:lnTo>
                <a:lnTo>
                  <a:pt x="1547" y="470"/>
                </a:lnTo>
                <a:lnTo>
                  <a:pt x="1540" y="472"/>
                </a:lnTo>
                <a:lnTo>
                  <a:pt x="1532" y="467"/>
                </a:lnTo>
                <a:lnTo>
                  <a:pt x="1530" y="463"/>
                </a:lnTo>
                <a:lnTo>
                  <a:pt x="1529" y="462"/>
                </a:lnTo>
                <a:lnTo>
                  <a:pt x="1524" y="465"/>
                </a:lnTo>
                <a:lnTo>
                  <a:pt x="1520" y="465"/>
                </a:lnTo>
                <a:lnTo>
                  <a:pt x="1517" y="465"/>
                </a:lnTo>
                <a:lnTo>
                  <a:pt x="1512" y="467"/>
                </a:lnTo>
                <a:lnTo>
                  <a:pt x="1510" y="470"/>
                </a:lnTo>
                <a:lnTo>
                  <a:pt x="1507" y="467"/>
                </a:lnTo>
                <a:lnTo>
                  <a:pt x="1504" y="465"/>
                </a:lnTo>
                <a:lnTo>
                  <a:pt x="1499" y="467"/>
                </a:lnTo>
                <a:lnTo>
                  <a:pt x="1494" y="467"/>
                </a:lnTo>
                <a:lnTo>
                  <a:pt x="1494" y="470"/>
                </a:lnTo>
                <a:lnTo>
                  <a:pt x="1492" y="472"/>
                </a:lnTo>
                <a:lnTo>
                  <a:pt x="1492" y="468"/>
                </a:lnTo>
                <a:lnTo>
                  <a:pt x="1490" y="467"/>
                </a:lnTo>
                <a:lnTo>
                  <a:pt x="1485" y="468"/>
                </a:lnTo>
                <a:lnTo>
                  <a:pt x="1476" y="467"/>
                </a:lnTo>
                <a:lnTo>
                  <a:pt x="1474" y="468"/>
                </a:lnTo>
                <a:lnTo>
                  <a:pt x="1477" y="472"/>
                </a:lnTo>
                <a:lnTo>
                  <a:pt x="1477" y="475"/>
                </a:lnTo>
                <a:lnTo>
                  <a:pt x="1481" y="477"/>
                </a:lnTo>
                <a:lnTo>
                  <a:pt x="1476" y="477"/>
                </a:lnTo>
                <a:lnTo>
                  <a:pt x="1474" y="473"/>
                </a:lnTo>
                <a:lnTo>
                  <a:pt x="1471" y="473"/>
                </a:lnTo>
                <a:lnTo>
                  <a:pt x="1464" y="475"/>
                </a:lnTo>
                <a:lnTo>
                  <a:pt x="1461" y="473"/>
                </a:lnTo>
                <a:lnTo>
                  <a:pt x="1466" y="472"/>
                </a:lnTo>
                <a:lnTo>
                  <a:pt x="1467" y="468"/>
                </a:lnTo>
                <a:lnTo>
                  <a:pt x="1462" y="463"/>
                </a:lnTo>
                <a:lnTo>
                  <a:pt x="1462" y="460"/>
                </a:lnTo>
                <a:lnTo>
                  <a:pt x="1461" y="458"/>
                </a:lnTo>
                <a:lnTo>
                  <a:pt x="1454" y="460"/>
                </a:lnTo>
                <a:lnTo>
                  <a:pt x="1456" y="463"/>
                </a:lnTo>
                <a:lnTo>
                  <a:pt x="1454" y="467"/>
                </a:lnTo>
                <a:lnTo>
                  <a:pt x="1451" y="465"/>
                </a:lnTo>
                <a:lnTo>
                  <a:pt x="1452" y="462"/>
                </a:lnTo>
                <a:lnTo>
                  <a:pt x="1452" y="460"/>
                </a:lnTo>
                <a:lnTo>
                  <a:pt x="1447" y="458"/>
                </a:lnTo>
                <a:lnTo>
                  <a:pt x="1444" y="460"/>
                </a:lnTo>
                <a:lnTo>
                  <a:pt x="1441" y="460"/>
                </a:lnTo>
                <a:lnTo>
                  <a:pt x="1442" y="457"/>
                </a:lnTo>
                <a:lnTo>
                  <a:pt x="1442" y="455"/>
                </a:lnTo>
                <a:lnTo>
                  <a:pt x="1442" y="450"/>
                </a:lnTo>
                <a:lnTo>
                  <a:pt x="1437" y="450"/>
                </a:lnTo>
                <a:lnTo>
                  <a:pt x="1432" y="455"/>
                </a:lnTo>
                <a:lnTo>
                  <a:pt x="1432" y="462"/>
                </a:lnTo>
                <a:lnTo>
                  <a:pt x="1429" y="462"/>
                </a:lnTo>
                <a:lnTo>
                  <a:pt x="1427" y="457"/>
                </a:lnTo>
                <a:lnTo>
                  <a:pt x="1429" y="453"/>
                </a:lnTo>
                <a:lnTo>
                  <a:pt x="1429" y="452"/>
                </a:lnTo>
                <a:lnTo>
                  <a:pt x="1432" y="445"/>
                </a:lnTo>
                <a:lnTo>
                  <a:pt x="1429" y="442"/>
                </a:lnTo>
                <a:lnTo>
                  <a:pt x="1422" y="443"/>
                </a:lnTo>
                <a:lnTo>
                  <a:pt x="1422" y="442"/>
                </a:lnTo>
                <a:lnTo>
                  <a:pt x="1427" y="440"/>
                </a:lnTo>
                <a:lnTo>
                  <a:pt x="1429" y="435"/>
                </a:lnTo>
                <a:lnTo>
                  <a:pt x="1429" y="432"/>
                </a:lnTo>
                <a:lnTo>
                  <a:pt x="1426" y="434"/>
                </a:lnTo>
                <a:lnTo>
                  <a:pt x="1421" y="432"/>
                </a:lnTo>
                <a:lnTo>
                  <a:pt x="1419" y="434"/>
                </a:lnTo>
                <a:lnTo>
                  <a:pt x="1416" y="434"/>
                </a:lnTo>
                <a:lnTo>
                  <a:pt x="1417" y="432"/>
                </a:lnTo>
                <a:lnTo>
                  <a:pt x="1417" y="429"/>
                </a:lnTo>
                <a:lnTo>
                  <a:pt x="1412" y="429"/>
                </a:lnTo>
                <a:lnTo>
                  <a:pt x="1411" y="432"/>
                </a:lnTo>
                <a:lnTo>
                  <a:pt x="1404" y="434"/>
                </a:lnTo>
                <a:lnTo>
                  <a:pt x="1404" y="430"/>
                </a:lnTo>
                <a:lnTo>
                  <a:pt x="1407" y="429"/>
                </a:lnTo>
                <a:lnTo>
                  <a:pt x="1409" y="425"/>
                </a:lnTo>
                <a:lnTo>
                  <a:pt x="1411" y="422"/>
                </a:lnTo>
                <a:lnTo>
                  <a:pt x="1414" y="422"/>
                </a:lnTo>
                <a:lnTo>
                  <a:pt x="1417" y="427"/>
                </a:lnTo>
                <a:lnTo>
                  <a:pt x="1424" y="427"/>
                </a:lnTo>
                <a:lnTo>
                  <a:pt x="1424" y="424"/>
                </a:lnTo>
                <a:lnTo>
                  <a:pt x="1419" y="420"/>
                </a:lnTo>
                <a:lnTo>
                  <a:pt x="1416" y="419"/>
                </a:lnTo>
                <a:lnTo>
                  <a:pt x="1417" y="417"/>
                </a:lnTo>
                <a:lnTo>
                  <a:pt x="1412" y="412"/>
                </a:lnTo>
                <a:lnTo>
                  <a:pt x="1407" y="410"/>
                </a:lnTo>
                <a:lnTo>
                  <a:pt x="1409" y="409"/>
                </a:lnTo>
                <a:lnTo>
                  <a:pt x="1411" y="407"/>
                </a:lnTo>
                <a:lnTo>
                  <a:pt x="1412" y="407"/>
                </a:lnTo>
                <a:lnTo>
                  <a:pt x="1416" y="410"/>
                </a:lnTo>
                <a:lnTo>
                  <a:pt x="1419" y="415"/>
                </a:lnTo>
                <a:lnTo>
                  <a:pt x="1426" y="417"/>
                </a:lnTo>
                <a:lnTo>
                  <a:pt x="1429" y="420"/>
                </a:lnTo>
                <a:lnTo>
                  <a:pt x="1432" y="417"/>
                </a:lnTo>
                <a:lnTo>
                  <a:pt x="1434" y="420"/>
                </a:lnTo>
                <a:lnTo>
                  <a:pt x="1442" y="422"/>
                </a:lnTo>
                <a:lnTo>
                  <a:pt x="1447" y="422"/>
                </a:lnTo>
                <a:lnTo>
                  <a:pt x="1449" y="419"/>
                </a:lnTo>
                <a:lnTo>
                  <a:pt x="1447" y="414"/>
                </a:lnTo>
                <a:lnTo>
                  <a:pt x="1437" y="407"/>
                </a:lnTo>
                <a:lnTo>
                  <a:pt x="1434" y="404"/>
                </a:lnTo>
                <a:lnTo>
                  <a:pt x="1431" y="404"/>
                </a:lnTo>
                <a:lnTo>
                  <a:pt x="1429" y="400"/>
                </a:lnTo>
                <a:lnTo>
                  <a:pt x="1426" y="395"/>
                </a:lnTo>
                <a:lnTo>
                  <a:pt x="1422" y="395"/>
                </a:lnTo>
                <a:lnTo>
                  <a:pt x="1421" y="394"/>
                </a:lnTo>
                <a:lnTo>
                  <a:pt x="1422" y="390"/>
                </a:lnTo>
                <a:lnTo>
                  <a:pt x="1426" y="392"/>
                </a:lnTo>
                <a:lnTo>
                  <a:pt x="1429" y="395"/>
                </a:lnTo>
                <a:lnTo>
                  <a:pt x="1432" y="395"/>
                </a:lnTo>
                <a:lnTo>
                  <a:pt x="1434" y="399"/>
                </a:lnTo>
                <a:lnTo>
                  <a:pt x="1436" y="400"/>
                </a:lnTo>
                <a:lnTo>
                  <a:pt x="1437" y="397"/>
                </a:lnTo>
                <a:lnTo>
                  <a:pt x="1436" y="389"/>
                </a:lnTo>
                <a:lnTo>
                  <a:pt x="1431" y="384"/>
                </a:lnTo>
                <a:lnTo>
                  <a:pt x="1427" y="384"/>
                </a:lnTo>
                <a:lnTo>
                  <a:pt x="1426" y="382"/>
                </a:lnTo>
                <a:lnTo>
                  <a:pt x="1421" y="382"/>
                </a:lnTo>
                <a:lnTo>
                  <a:pt x="1416" y="385"/>
                </a:lnTo>
                <a:lnTo>
                  <a:pt x="1411" y="385"/>
                </a:lnTo>
                <a:lnTo>
                  <a:pt x="1407" y="382"/>
                </a:lnTo>
                <a:lnTo>
                  <a:pt x="1404" y="384"/>
                </a:lnTo>
                <a:lnTo>
                  <a:pt x="1401" y="380"/>
                </a:lnTo>
                <a:lnTo>
                  <a:pt x="1396" y="387"/>
                </a:lnTo>
                <a:lnTo>
                  <a:pt x="1389" y="390"/>
                </a:lnTo>
                <a:lnTo>
                  <a:pt x="1387" y="394"/>
                </a:lnTo>
                <a:lnTo>
                  <a:pt x="1384" y="395"/>
                </a:lnTo>
                <a:lnTo>
                  <a:pt x="1384" y="392"/>
                </a:lnTo>
                <a:lnTo>
                  <a:pt x="1387" y="389"/>
                </a:lnTo>
                <a:lnTo>
                  <a:pt x="1389" y="387"/>
                </a:lnTo>
                <a:lnTo>
                  <a:pt x="1399" y="379"/>
                </a:lnTo>
                <a:lnTo>
                  <a:pt x="1401" y="375"/>
                </a:lnTo>
                <a:lnTo>
                  <a:pt x="1399" y="372"/>
                </a:lnTo>
                <a:lnTo>
                  <a:pt x="1399" y="362"/>
                </a:lnTo>
                <a:lnTo>
                  <a:pt x="1401" y="360"/>
                </a:lnTo>
                <a:lnTo>
                  <a:pt x="1396" y="357"/>
                </a:lnTo>
                <a:lnTo>
                  <a:pt x="1394" y="359"/>
                </a:lnTo>
                <a:lnTo>
                  <a:pt x="1389" y="359"/>
                </a:lnTo>
                <a:lnTo>
                  <a:pt x="1387" y="357"/>
                </a:lnTo>
                <a:lnTo>
                  <a:pt x="1386" y="352"/>
                </a:lnTo>
                <a:lnTo>
                  <a:pt x="1386" y="350"/>
                </a:lnTo>
                <a:lnTo>
                  <a:pt x="1378" y="347"/>
                </a:lnTo>
                <a:lnTo>
                  <a:pt x="1374" y="344"/>
                </a:lnTo>
                <a:lnTo>
                  <a:pt x="1369" y="344"/>
                </a:lnTo>
                <a:lnTo>
                  <a:pt x="1364" y="341"/>
                </a:lnTo>
                <a:lnTo>
                  <a:pt x="1363" y="344"/>
                </a:lnTo>
                <a:lnTo>
                  <a:pt x="1353" y="344"/>
                </a:lnTo>
                <a:lnTo>
                  <a:pt x="1353" y="345"/>
                </a:lnTo>
                <a:lnTo>
                  <a:pt x="1349" y="345"/>
                </a:lnTo>
                <a:lnTo>
                  <a:pt x="1348" y="350"/>
                </a:lnTo>
                <a:lnTo>
                  <a:pt x="1351" y="354"/>
                </a:lnTo>
                <a:lnTo>
                  <a:pt x="1353" y="357"/>
                </a:lnTo>
                <a:lnTo>
                  <a:pt x="1349" y="357"/>
                </a:lnTo>
                <a:lnTo>
                  <a:pt x="1344" y="350"/>
                </a:lnTo>
                <a:lnTo>
                  <a:pt x="1343" y="355"/>
                </a:lnTo>
                <a:lnTo>
                  <a:pt x="1344" y="359"/>
                </a:lnTo>
                <a:lnTo>
                  <a:pt x="1349" y="362"/>
                </a:lnTo>
                <a:lnTo>
                  <a:pt x="1354" y="369"/>
                </a:lnTo>
                <a:lnTo>
                  <a:pt x="1359" y="369"/>
                </a:lnTo>
                <a:lnTo>
                  <a:pt x="1356" y="370"/>
                </a:lnTo>
                <a:lnTo>
                  <a:pt x="1353" y="370"/>
                </a:lnTo>
                <a:lnTo>
                  <a:pt x="1351" y="375"/>
                </a:lnTo>
                <a:lnTo>
                  <a:pt x="1358" y="382"/>
                </a:lnTo>
                <a:lnTo>
                  <a:pt x="1361" y="384"/>
                </a:lnTo>
                <a:lnTo>
                  <a:pt x="1361" y="387"/>
                </a:lnTo>
                <a:lnTo>
                  <a:pt x="1359" y="385"/>
                </a:lnTo>
                <a:lnTo>
                  <a:pt x="1353" y="385"/>
                </a:lnTo>
                <a:lnTo>
                  <a:pt x="1353" y="387"/>
                </a:lnTo>
                <a:lnTo>
                  <a:pt x="1349" y="389"/>
                </a:lnTo>
                <a:lnTo>
                  <a:pt x="1348" y="392"/>
                </a:lnTo>
                <a:lnTo>
                  <a:pt x="1354" y="390"/>
                </a:lnTo>
                <a:lnTo>
                  <a:pt x="1358" y="392"/>
                </a:lnTo>
                <a:lnTo>
                  <a:pt x="1366" y="390"/>
                </a:lnTo>
                <a:lnTo>
                  <a:pt x="1366" y="392"/>
                </a:lnTo>
                <a:lnTo>
                  <a:pt x="1371" y="394"/>
                </a:lnTo>
                <a:lnTo>
                  <a:pt x="1373" y="397"/>
                </a:lnTo>
                <a:lnTo>
                  <a:pt x="1379" y="400"/>
                </a:lnTo>
                <a:lnTo>
                  <a:pt x="1381" y="400"/>
                </a:lnTo>
                <a:lnTo>
                  <a:pt x="1381" y="399"/>
                </a:lnTo>
                <a:lnTo>
                  <a:pt x="1383" y="400"/>
                </a:lnTo>
                <a:lnTo>
                  <a:pt x="1387" y="397"/>
                </a:lnTo>
                <a:lnTo>
                  <a:pt x="1391" y="399"/>
                </a:lnTo>
                <a:lnTo>
                  <a:pt x="1392" y="400"/>
                </a:lnTo>
                <a:lnTo>
                  <a:pt x="1391" y="405"/>
                </a:lnTo>
                <a:lnTo>
                  <a:pt x="1391" y="412"/>
                </a:lnTo>
                <a:lnTo>
                  <a:pt x="1389" y="419"/>
                </a:lnTo>
                <a:lnTo>
                  <a:pt x="1389" y="422"/>
                </a:lnTo>
                <a:lnTo>
                  <a:pt x="1391" y="425"/>
                </a:lnTo>
                <a:lnTo>
                  <a:pt x="1389" y="432"/>
                </a:lnTo>
                <a:lnTo>
                  <a:pt x="1389" y="434"/>
                </a:lnTo>
                <a:lnTo>
                  <a:pt x="1387" y="439"/>
                </a:lnTo>
                <a:lnTo>
                  <a:pt x="1381" y="443"/>
                </a:lnTo>
                <a:lnTo>
                  <a:pt x="1376" y="445"/>
                </a:lnTo>
                <a:lnTo>
                  <a:pt x="1374" y="448"/>
                </a:lnTo>
                <a:lnTo>
                  <a:pt x="1369" y="453"/>
                </a:lnTo>
                <a:lnTo>
                  <a:pt x="1369" y="457"/>
                </a:lnTo>
                <a:lnTo>
                  <a:pt x="1366" y="460"/>
                </a:lnTo>
                <a:lnTo>
                  <a:pt x="1363" y="463"/>
                </a:lnTo>
                <a:lnTo>
                  <a:pt x="1363" y="468"/>
                </a:lnTo>
                <a:lnTo>
                  <a:pt x="1366" y="468"/>
                </a:lnTo>
                <a:lnTo>
                  <a:pt x="1366" y="472"/>
                </a:lnTo>
                <a:lnTo>
                  <a:pt x="1363" y="473"/>
                </a:lnTo>
                <a:lnTo>
                  <a:pt x="1361" y="477"/>
                </a:lnTo>
                <a:lnTo>
                  <a:pt x="1364" y="478"/>
                </a:lnTo>
                <a:lnTo>
                  <a:pt x="1359" y="483"/>
                </a:lnTo>
                <a:lnTo>
                  <a:pt x="1359" y="487"/>
                </a:lnTo>
                <a:lnTo>
                  <a:pt x="1361" y="492"/>
                </a:lnTo>
                <a:lnTo>
                  <a:pt x="1364" y="492"/>
                </a:lnTo>
                <a:lnTo>
                  <a:pt x="1364" y="495"/>
                </a:lnTo>
                <a:lnTo>
                  <a:pt x="1368" y="498"/>
                </a:lnTo>
                <a:lnTo>
                  <a:pt x="1371" y="497"/>
                </a:lnTo>
                <a:lnTo>
                  <a:pt x="1371" y="493"/>
                </a:lnTo>
                <a:lnTo>
                  <a:pt x="1373" y="492"/>
                </a:lnTo>
                <a:lnTo>
                  <a:pt x="1374" y="493"/>
                </a:lnTo>
                <a:lnTo>
                  <a:pt x="1378" y="493"/>
                </a:lnTo>
                <a:lnTo>
                  <a:pt x="1381" y="487"/>
                </a:lnTo>
                <a:lnTo>
                  <a:pt x="1383" y="490"/>
                </a:lnTo>
                <a:lnTo>
                  <a:pt x="1381" y="495"/>
                </a:lnTo>
                <a:lnTo>
                  <a:pt x="1376" y="495"/>
                </a:lnTo>
                <a:lnTo>
                  <a:pt x="1376" y="498"/>
                </a:lnTo>
                <a:lnTo>
                  <a:pt x="1378" y="500"/>
                </a:lnTo>
                <a:lnTo>
                  <a:pt x="1378" y="502"/>
                </a:lnTo>
                <a:lnTo>
                  <a:pt x="1383" y="507"/>
                </a:lnTo>
                <a:lnTo>
                  <a:pt x="1387" y="507"/>
                </a:lnTo>
                <a:lnTo>
                  <a:pt x="1387" y="508"/>
                </a:lnTo>
                <a:lnTo>
                  <a:pt x="1394" y="508"/>
                </a:lnTo>
                <a:lnTo>
                  <a:pt x="1397" y="507"/>
                </a:lnTo>
                <a:lnTo>
                  <a:pt x="1402" y="505"/>
                </a:lnTo>
                <a:lnTo>
                  <a:pt x="1402" y="498"/>
                </a:lnTo>
                <a:lnTo>
                  <a:pt x="1404" y="498"/>
                </a:lnTo>
                <a:lnTo>
                  <a:pt x="1407" y="497"/>
                </a:lnTo>
                <a:lnTo>
                  <a:pt x="1407" y="500"/>
                </a:lnTo>
                <a:lnTo>
                  <a:pt x="1407" y="502"/>
                </a:lnTo>
                <a:lnTo>
                  <a:pt x="1407" y="505"/>
                </a:lnTo>
                <a:lnTo>
                  <a:pt x="1409" y="503"/>
                </a:lnTo>
                <a:lnTo>
                  <a:pt x="1412" y="497"/>
                </a:lnTo>
                <a:lnTo>
                  <a:pt x="1416" y="497"/>
                </a:lnTo>
                <a:lnTo>
                  <a:pt x="1416" y="498"/>
                </a:lnTo>
                <a:lnTo>
                  <a:pt x="1416" y="503"/>
                </a:lnTo>
                <a:lnTo>
                  <a:pt x="1409" y="510"/>
                </a:lnTo>
                <a:lnTo>
                  <a:pt x="1406" y="513"/>
                </a:lnTo>
                <a:lnTo>
                  <a:pt x="1406" y="517"/>
                </a:lnTo>
                <a:lnTo>
                  <a:pt x="1411" y="518"/>
                </a:lnTo>
                <a:lnTo>
                  <a:pt x="1416" y="522"/>
                </a:lnTo>
                <a:lnTo>
                  <a:pt x="1419" y="520"/>
                </a:lnTo>
                <a:lnTo>
                  <a:pt x="1421" y="522"/>
                </a:lnTo>
                <a:lnTo>
                  <a:pt x="1426" y="523"/>
                </a:lnTo>
                <a:lnTo>
                  <a:pt x="1427" y="520"/>
                </a:lnTo>
                <a:lnTo>
                  <a:pt x="1432" y="520"/>
                </a:lnTo>
                <a:lnTo>
                  <a:pt x="1431" y="522"/>
                </a:lnTo>
                <a:lnTo>
                  <a:pt x="1431" y="523"/>
                </a:lnTo>
                <a:lnTo>
                  <a:pt x="1434" y="525"/>
                </a:lnTo>
                <a:lnTo>
                  <a:pt x="1437" y="527"/>
                </a:lnTo>
                <a:lnTo>
                  <a:pt x="1441" y="525"/>
                </a:lnTo>
                <a:lnTo>
                  <a:pt x="1441" y="523"/>
                </a:lnTo>
                <a:lnTo>
                  <a:pt x="1439" y="520"/>
                </a:lnTo>
                <a:lnTo>
                  <a:pt x="1442" y="515"/>
                </a:lnTo>
                <a:lnTo>
                  <a:pt x="1444" y="518"/>
                </a:lnTo>
                <a:lnTo>
                  <a:pt x="1442" y="523"/>
                </a:lnTo>
                <a:lnTo>
                  <a:pt x="1444" y="527"/>
                </a:lnTo>
                <a:lnTo>
                  <a:pt x="1447" y="527"/>
                </a:lnTo>
                <a:lnTo>
                  <a:pt x="1449" y="523"/>
                </a:lnTo>
                <a:lnTo>
                  <a:pt x="1451" y="520"/>
                </a:lnTo>
                <a:lnTo>
                  <a:pt x="1454" y="520"/>
                </a:lnTo>
                <a:lnTo>
                  <a:pt x="1452" y="523"/>
                </a:lnTo>
                <a:lnTo>
                  <a:pt x="1451" y="525"/>
                </a:lnTo>
                <a:lnTo>
                  <a:pt x="1451" y="528"/>
                </a:lnTo>
                <a:lnTo>
                  <a:pt x="1457" y="528"/>
                </a:lnTo>
                <a:lnTo>
                  <a:pt x="1461" y="525"/>
                </a:lnTo>
                <a:lnTo>
                  <a:pt x="1464" y="518"/>
                </a:lnTo>
                <a:lnTo>
                  <a:pt x="1466" y="522"/>
                </a:lnTo>
                <a:lnTo>
                  <a:pt x="1462" y="525"/>
                </a:lnTo>
                <a:lnTo>
                  <a:pt x="1462" y="528"/>
                </a:lnTo>
                <a:lnTo>
                  <a:pt x="1469" y="527"/>
                </a:lnTo>
                <a:lnTo>
                  <a:pt x="1471" y="522"/>
                </a:lnTo>
                <a:lnTo>
                  <a:pt x="1472" y="518"/>
                </a:lnTo>
                <a:lnTo>
                  <a:pt x="1471" y="528"/>
                </a:lnTo>
                <a:lnTo>
                  <a:pt x="1472" y="530"/>
                </a:lnTo>
                <a:lnTo>
                  <a:pt x="1477" y="532"/>
                </a:lnTo>
                <a:lnTo>
                  <a:pt x="1484" y="535"/>
                </a:lnTo>
                <a:lnTo>
                  <a:pt x="1487" y="533"/>
                </a:lnTo>
                <a:lnTo>
                  <a:pt x="1490" y="532"/>
                </a:lnTo>
                <a:lnTo>
                  <a:pt x="1492" y="535"/>
                </a:lnTo>
                <a:lnTo>
                  <a:pt x="1497" y="533"/>
                </a:lnTo>
                <a:lnTo>
                  <a:pt x="1500" y="532"/>
                </a:lnTo>
                <a:lnTo>
                  <a:pt x="1500" y="527"/>
                </a:lnTo>
                <a:lnTo>
                  <a:pt x="1505" y="523"/>
                </a:lnTo>
                <a:lnTo>
                  <a:pt x="1507" y="520"/>
                </a:lnTo>
                <a:lnTo>
                  <a:pt x="1504" y="517"/>
                </a:lnTo>
                <a:lnTo>
                  <a:pt x="1507" y="512"/>
                </a:lnTo>
                <a:lnTo>
                  <a:pt x="1509" y="513"/>
                </a:lnTo>
                <a:lnTo>
                  <a:pt x="1509" y="518"/>
                </a:lnTo>
                <a:lnTo>
                  <a:pt x="1512" y="518"/>
                </a:lnTo>
                <a:lnTo>
                  <a:pt x="1512" y="522"/>
                </a:lnTo>
                <a:lnTo>
                  <a:pt x="1509" y="523"/>
                </a:lnTo>
                <a:lnTo>
                  <a:pt x="1505" y="530"/>
                </a:lnTo>
                <a:lnTo>
                  <a:pt x="1507" y="538"/>
                </a:lnTo>
                <a:lnTo>
                  <a:pt x="1507" y="538"/>
                </a:lnTo>
                <a:close/>
                <a:moveTo>
                  <a:pt x="1341" y="341"/>
                </a:moveTo>
                <a:lnTo>
                  <a:pt x="1344" y="339"/>
                </a:lnTo>
                <a:lnTo>
                  <a:pt x="1344" y="337"/>
                </a:lnTo>
                <a:lnTo>
                  <a:pt x="1341" y="337"/>
                </a:lnTo>
                <a:lnTo>
                  <a:pt x="1339" y="339"/>
                </a:lnTo>
                <a:lnTo>
                  <a:pt x="1341" y="341"/>
                </a:lnTo>
                <a:lnTo>
                  <a:pt x="1341" y="341"/>
                </a:lnTo>
                <a:close/>
                <a:moveTo>
                  <a:pt x="1333" y="367"/>
                </a:moveTo>
                <a:lnTo>
                  <a:pt x="1336" y="364"/>
                </a:lnTo>
                <a:lnTo>
                  <a:pt x="1336" y="360"/>
                </a:lnTo>
                <a:lnTo>
                  <a:pt x="1338" y="364"/>
                </a:lnTo>
                <a:lnTo>
                  <a:pt x="1334" y="367"/>
                </a:lnTo>
                <a:lnTo>
                  <a:pt x="1333" y="367"/>
                </a:lnTo>
                <a:lnTo>
                  <a:pt x="1333" y="367"/>
                </a:lnTo>
                <a:close/>
                <a:moveTo>
                  <a:pt x="1216" y="405"/>
                </a:moveTo>
                <a:lnTo>
                  <a:pt x="1215" y="407"/>
                </a:lnTo>
                <a:lnTo>
                  <a:pt x="1216" y="409"/>
                </a:lnTo>
                <a:lnTo>
                  <a:pt x="1218" y="407"/>
                </a:lnTo>
                <a:lnTo>
                  <a:pt x="1216" y="405"/>
                </a:lnTo>
                <a:lnTo>
                  <a:pt x="1216" y="405"/>
                </a:lnTo>
                <a:close/>
                <a:moveTo>
                  <a:pt x="1291" y="339"/>
                </a:moveTo>
                <a:lnTo>
                  <a:pt x="1291" y="341"/>
                </a:lnTo>
                <a:lnTo>
                  <a:pt x="1294" y="344"/>
                </a:lnTo>
                <a:lnTo>
                  <a:pt x="1294" y="347"/>
                </a:lnTo>
                <a:lnTo>
                  <a:pt x="1298" y="345"/>
                </a:lnTo>
                <a:lnTo>
                  <a:pt x="1296" y="342"/>
                </a:lnTo>
                <a:lnTo>
                  <a:pt x="1294" y="339"/>
                </a:lnTo>
                <a:lnTo>
                  <a:pt x="1291" y="339"/>
                </a:lnTo>
                <a:lnTo>
                  <a:pt x="1291" y="339"/>
                </a:lnTo>
                <a:close/>
                <a:moveTo>
                  <a:pt x="1255" y="341"/>
                </a:moveTo>
                <a:lnTo>
                  <a:pt x="1255" y="342"/>
                </a:lnTo>
                <a:lnTo>
                  <a:pt x="1258" y="344"/>
                </a:lnTo>
                <a:lnTo>
                  <a:pt x="1261" y="342"/>
                </a:lnTo>
                <a:lnTo>
                  <a:pt x="1266" y="342"/>
                </a:lnTo>
                <a:lnTo>
                  <a:pt x="1270" y="342"/>
                </a:lnTo>
                <a:lnTo>
                  <a:pt x="1276" y="339"/>
                </a:lnTo>
                <a:lnTo>
                  <a:pt x="1280" y="339"/>
                </a:lnTo>
                <a:lnTo>
                  <a:pt x="1285" y="337"/>
                </a:lnTo>
                <a:lnTo>
                  <a:pt x="1283" y="336"/>
                </a:lnTo>
                <a:lnTo>
                  <a:pt x="1276" y="336"/>
                </a:lnTo>
                <a:lnTo>
                  <a:pt x="1270" y="336"/>
                </a:lnTo>
                <a:lnTo>
                  <a:pt x="1270" y="336"/>
                </a:lnTo>
                <a:lnTo>
                  <a:pt x="1266" y="339"/>
                </a:lnTo>
                <a:lnTo>
                  <a:pt x="1266" y="339"/>
                </a:lnTo>
                <a:lnTo>
                  <a:pt x="1263" y="337"/>
                </a:lnTo>
                <a:lnTo>
                  <a:pt x="1258" y="339"/>
                </a:lnTo>
                <a:lnTo>
                  <a:pt x="1255" y="341"/>
                </a:lnTo>
                <a:lnTo>
                  <a:pt x="1255" y="341"/>
                </a:lnTo>
                <a:close/>
                <a:moveTo>
                  <a:pt x="1218" y="352"/>
                </a:moveTo>
                <a:lnTo>
                  <a:pt x="1215" y="349"/>
                </a:lnTo>
                <a:lnTo>
                  <a:pt x="1208" y="349"/>
                </a:lnTo>
                <a:lnTo>
                  <a:pt x="1205" y="347"/>
                </a:lnTo>
                <a:lnTo>
                  <a:pt x="1203" y="342"/>
                </a:lnTo>
                <a:lnTo>
                  <a:pt x="1206" y="339"/>
                </a:lnTo>
                <a:lnTo>
                  <a:pt x="1206" y="336"/>
                </a:lnTo>
                <a:lnTo>
                  <a:pt x="1206" y="332"/>
                </a:lnTo>
                <a:lnTo>
                  <a:pt x="1206" y="329"/>
                </a:lnTo>
                <a:lnTo>
                  <a:pt x="1210" y="327"/>
                </a:lnTo>
                <a:lnTo>
                  <a:pt x="1216" y="327"/>
                </a:lnTo>
                <a:lnTo>
                  <a:pt x="1218" y="327"/>
                </a:lnTo>
                <a:lnTo>
                  <a:pt x="1220" y="329"/>
                </a:lnTo>
                <a:lnTo>
                  <a:pt x="1220" y="331"/>
                </a:lnTo>
                <a:lnTo>
                  <a:pt x="1218" y="332"/>
                </a:lnTo>
                <a:lnTo>
                  <a:pt x="1216" y="336"/>
                </a:lnTo>
                <a:lnTo>
                  <a:pt x="1218" y="336"/>
                </a:lnTo>
                <a:lnTo>
                  <a:pt x="1223" y="336"/>
                </a:lnTo>
                <a:lnTo>
                  <a:pt x="1223" y="337"/>
                </a:lnTo>
                <a:lnTo>
                  <a:pt x="1221" y="341"/>
                </a:lnTo>
                <a:lnTo>
                  <a:pt x="1223" y="342"/>
                </a:lnTo>
                <a:lnTo>
                  <a:pt x="1223" y="347"/>
                </a:lnTo>
                <a:lnTo>
                  <a:pt x="1221" y="350"/>
                </a:lnTo>
                <a:lnTo>
                  <a:pt x="1218" y="352"/>
                </a:lnTo>
                <a:lnTo>
                  <a:pt x="1218" y="352"/>
                </a:lnTo>
                <a:close/>
                <a:moveTo>
                  <a:pt x="1211" y="367"/>
                </a:moveTo>
                <a:lnTo>
                  <a:pt x="1221" y="369"/>
                </a:lnTo>
                <a:lnTo>
                  <a:pt x="1225" y="365"/>
                </a:lnTo>
                <a:lnTo>
                  <a:pt x="1228" y="360"/>
                </a:lnTo>
                <a:lnTo>
                  <a:pt x="1225" y="355"/>
                </a:lnTo>
                <a:lnTo>
                  <a:pt x="1220" y="357"/>
                </a:lnTo>
                <a:lnTo>
                  <a:pt x="1215" y="354"/>
                </a:lnTo>
                <a:lnTo>
                  <a:pt x="1208" y="354"/>
                </a:lnTo>
                <a:lnTo>
                  <a:pt x="1205" y="354"/>
                </a:lnTo>
                <a:lnTo>
                  <a:pt x="1200" y="354"/>
                </a:lnTo>
                <a:lnTo>
                  <a:pt x="1198" y="355"/>
                </a:lnTo>
                <a:lnTo>
                  <a:pt x="1195" y="357"/>
                </a:lnTo>
                <a:lnTo>
                  <a:pt x="1195" y="360"/>
                </a:lnTo>
                <a:lnTo>
                  <a:pt x="1195" y="362"/>
                </a:lnTo>
                <a:lnTo>
                  <a:pt x="1196" y="362"/>
                </a:lnTo>
                <a:lnTo>
                  <a:pt x="1198" y="364"/>
                </a:lnTo>
                <a:lnTo>
                  <a:pt x="1201" y="365"/>
                </a:lnTo>
                <a:lnTo>
                  <a:pt x="1206" y="367"/>
                </a:lnTo>
                <a:lnTo>
                  <a:pt x="1211" y="367"/>
                </a:lnTo>
                <a:lnTo>
                  <a:pt x="1211" y="367"/>
                </a:lnTo>
                <a:close/>
                <a:moveTo>
                  <a:pt x="1195" y="374"/>
                </a:moveTo>
                <a:lnTo>
                  <a:pt x="1205" y="377"/>
                </a:lnTo>
                <a:lnTo>
                  <a:pt x="1210" y="375"/>
                </a:lnTo>
                <a:lnTo>
                  <a:pt x="1213" y="375"/>
                </a:lnTo>
                <a:lnTo>
                  <a:pt x="1215" y="375"/>
                </a:lnTo>
                <a:lnTo>
                  <a:pt x="1218" y="375"/>
                </a:lnTo>
                <a:lnTo>
                  <a:pt x="1223" y="374"/>
                </a:lnTo>
                <a:lnTo>
                  <a:pt x="1223" y="372"/>
                </a:lnTo>
                <a:lnTo>
                  <a:pt x="1220" y="370"/>
                </a:lnTo>
                <a:lnTo>
                  <a:pt x="1210" y="372"/>
                </a:lnTo>
                <a:lnTo>
                  <a:pt x="1205" y="372"/>
                </a:lnTo>
                <a:lnTo>
                  <a:pt x="1203" y="370"/>
                </a:lnTo>
                <a:lnTo>
                  <a:pt x="1196" y="370"/>
                </a:lnTo>
                <a:lnTo>
                  <a:pt x="1193" y="372"/>
                </a:lnTo>
                <a:lnTo>
                  <a:pt x="1195" y="374"/>
                </a:lnTo>
                <a:lnTo>
                  <a:pt x="1195" y="374"/>
                </a:lnTo>
                <a:close/>
                <a:moveTo>
                  <a:pt x="1191" y="385"/>
                </a:moveTo>
                <a:lnTo>
                  <a:pt x="1195" y="384"/>
                </a:lnTo>
                <a:lnTo>
                  <a:pt x="1200" y="384"/>
                </a:lnTo>
                <a:lnTo>
                  <a:pt x="1205" y="380"/>
                </a:lnTo>
                <a:lnTo>
                  <a:pt x="1215" y="379"/>
                </a:lnTo>
                <a:lnTo>
                  <a:pt x="1216" y="379"/>
                </a:lnTo>
                <a:lnTo>
                  <a:pt x="1220" y="379"/>
                </a:lnTo>
                <a:lnTo>
                  <a:pt x="1223" y="379"/>
                </a:lnTo>
                <a:lnTo>
                  <a:pt x="1223" y="380"/>
                </a:lnTo>
                <a:lnTo>
                  <a:pt x="1220" y="384"/>
                </a:lnTo>
                <a:lnTo>
                  <a:pt x="1216" y="384"/>
                </a:lnTo>
                <a:lnTo>
                  <a:pt x="1211" y="384"/>
                </a:lnTo>
                <a:lnTo>
                  <a:pt x="1210" y="385"/>
                </a:lnTo>
                <a:lnTo>
                  <a:pt x="1205" y="389"/>
                </a:lnTo>
                <a:lnTo>
                  <a:pt x="1200" y="387"/>
                </a:lnTo>
                <a:lnTo>
                  <a:pt x="1195" y="387"/>
                </a:lnTo>
                <a:lnTo>
                  <a:pt x="1193" y="389"/>
                </a:lnTo>
                <a:lnTo>
                  <a:pt x="1191" y="387"/>
                </a:lnTo>
                <a:lnTo>
                  <a:pt x="1191" y="385"/>
                </a:lnTo>
                <a:lnTo>
                  <a:pt x="1191" y="385"/>
                </a:lnTo>
                <a:close/>
                <a:moveTo>
                  <a:pt x="1079" y="254"/>
                </a:moveTo>
                <a:lnTo>
                  <a:pt x="1077" y="252"/>
                </a:lnTo>
                <a:lnTo>
                  <a:pt x="1079" y="249"/>
                </a:lnTo>
                <a:lnTo>
                  <a:pt x="1084" y="249"/>
                </a:lnTo>
                <a:lnTo>
                  <a:pt x="1082" y="252"/>
                </a:lnTo>
                <a:lnTo>
                  <a:pt x="1079" y="254"/>
                </a:lnTo>
                <a:lnTo>
                  <a:pt x="1079" y="254"/>
                </a:lnTo>
                <a:close/>
                <a:moveTo>
                  <a:pt x="1045" y="266"/>
                </a:moveTo>
                <a:lnTo>
                  <a:pt x="1050" y="266"/>
                </a:lnTo>
                <a:lnTo>
                  <a:pt x="1052" y="264"/>
                </a:lnTo>
                <a:lnTo>
                  <a:pt x="1059" y="267"/>
                </a:lnTo>
                <a:lnTo>
                  <a:pt x="1064" y="266"/>
                </a:lnTo>
                <a:lnTo>
                  <a:pt x="1067" y="267"/>
                </a:lnTo>
                <a:lnTo>
                  <a:pt x="1067" y="271"/>
                </a:lnTo>
                <a:lnTo>
                  <a:pt x="1069" y="272"/>
                </a:lnTo>
                <a:lnTo>
                  <a:pt x="1065" y="276"/>
                </a:lnTo>
                <a:lnTo>
                  <a:pt x="1062" y="277"/>
                </a:lnTo>
                <a:lnTo>
                  <a:pt x="1057" y="276"/>
                </a:lnTo>
                <a:lnTo>
                  <a:pt x="1054" y="276"/>
                </a:lnTo>
                <a:lnTo>
                  <a:pt x="1052" y="272"/>
                </a:lnTo>
                <a:lnTo>
                  <a:pt x="1049" y="269"/>
                </a:lnTo>
                <a:lnTo>
                  <a:pt x="1047" y="267"/>
                </a:lnTo>
                <a:lnTo>
                  <a:pt x="1047" y="267"/>
                </a:lnTo>
                <a:lnTo>
                  <a:pt x="1045" y="266"/>
                </a:lnTo>
                <a:lnTo>
                  <a:pt x="1045" y="266"/>
                </a:lnTo>
                <a:close/>
                <a:moveTo>
                  <a:pt x="876" y="274"/>
                </a:moveTo>
                <a:lnTo>
                  <a:pt x="871" y="272"/>
                </a:lnTo>
                <a:lnTo>
                  <a:pt x="871" y="271"/>
                </a:lnTo>
                <a:lnTo>
                  <a:pt x="873" y="271"/>
                </a:lnTo>
                <a:lnTo>
                  <a:pt x="878" y="271"/>
                </a:lnTo>
                <a:lnTo>
                  <a:pt x="878" y="274"/>
                </a:lnTo>
                <a:lnTo>
                  <a:pt x="876" y="274"/>
                </a:lnTo>
                <a:lnTo>
                  <a:pt x="876" y="274"/>
                </a:lnTo>
                <a:close/>
                <a:moveTo>
                  <a:pt x="894" y="296"/>
                </a:moveTo>
                <a:lnTo>
                  <a:pt x="899" y="292"/>
                </a:lnTo>
                <a:lnTo>
                  <a:pt x="899" y="294"/>
                </a:lnTo>
                <a:lnTo>
                  <a:pt x="894" y="297"/>
                </a:lnTo>
                <a:lnTo>
                  <a:pt x="894" y="297"/>
                </a:lnTo>
                <a:lnTo>
                  <a:pt x="894" y="296"/>
                </a:lnTo>
                <a:lnTo>
                  <a:pt x="894" y="296"/>
                </a:lnTo>
                <a:close/>
                <a:moveTo>
                  <a:pt x="902" y="289"/>
                </a:moveTo>
                <a:lnTo>
                  <a:pt x="904" y="287"/>
                </a:lnTo>
                <a:lnTo>
                  <a:pt x="904" y="284"/>
                </a:lnTo>
                <a:lnTo>
                  <a:pt x="906" y="282"/>
                </a:lnTo>
                <a:lnTo>
                  <a:pt x="909" y="277"/>
                </a:lnTo>
                <a:lnTo>
                  <a:pt x="911" y="277"/>
                </a:lnTo>
                <a:lnTo>
                  <a:pt x="916" y="274"/>
                </a:lnTo>
                <a:lnTo>
                  <a:pt x="919" y="276"/>
                </a:lnTo>
                <a:lnTo>
                  <a:pt x="919" y="279"/>
                </a:lnTo>
                <a:lnTo>
                  <a:pt x="914" y="281"/>
                </a:lnTo>
                <a:lnTo>
                  <a:pt x="911" y="287"/>
                </a:lnTo>
                <a:lnTo>
                  <a:pt x="914" y="291"/>
                </a:lnTo>
                <a:lnTo>
                  <a:pt x="911" y="292"/>
                </a:lnTo>
                <a:lnTo>
                  <a:pt x="909" y="296"/>
                </a:lnTo>
                <a:lnTo>
                  <a:pt x="911" y="299"/>
                </a:lnTo>
                <a:lnTo>
                  <a:pt x="912" y="296"/>
                </a:lnTo>
                <a:lnTo>
                  <a:pt x="916" y="297"/>
                </a:lnTo>
                <a:lnTo>
                  <a:pt x="916" y="301"/>
                </a:lnTo>
                <a:lnTo>
                  <a:pt x="917" y="301"/>
                </a:lnTo>
                <a:lnTo>
                  <a:pt x="926" y="296"/>
                </a:lnTo>
                <a:lnTo>
                  <a:pt x="929" y="292"/>
                </a:lnTo>
                <a:lnTo>
                  <a:pt x="932" y="292"/>
                </a:lnTo>
                <a:lnTo>
                  <a:pt x="936" y="289"/>
                </a:lnTo>
                <a:lnTo>
                  <a:pt x="934" y="284"/>
                </a:lnTo>
                <a:lnTo>
                  <a:pt x="937" y="284"/>
                </a:lnTo>
                <a:lnTo>
                  <a:pt x="941" y="281"/>
                </a:lnTo>
                <a:lnTo>
                  <a:pt x="941" y="276"/>
                </a:lnTo>
                <a:lnTo>
                  <a:pt x="942" y="274"/>
                </a:lnTo>
                <a:lnTo>
                  <a:pt x="946" y="274"/>
                </a:lnTo>
                <a:lnTo>
                  <a:pt x="944" y="279"/>
                </a:lnTo>
                <a:lnTo>
                  <a:pt x="944" y="281"/>
                </a:lnTo>
                <a:lnTo>
                  <a:pt x="942" y="286"/>
                </a:lnTo>
                <a:lnTo>
                  <a:pt x="946" y="291"/>
                </a:lnTo>
                <a:lnTo>
                  <a:pt x="947" y="291"/>
                </a:lnTo>
                <a:lnTo>
                  <a:pt x="952" y="286"/>
                </a:lnTo>
                <a:lnTo>
                  <a:pt x="952" y="281"/>
                </a:lnTo>
                <a:lnTo>
                  <a:pt x="952" y="279"/>
                </a:lnTo>
                <a:lnTo>
                  <a:pt x="957" y="279"/>
                </a:lnTo>
                <a:lnTo>
                  <a:pt x="962" y="272"/>
                </a:lnTo>
                <a:lnTo>
                  <a:pt x="962" y="267"/>
                </a:lnTo>
                <a:lnTo>
                  <a:pt x="962" y="264"/>
                </a:lnTo>
                <a:lnTo>
                  <a:pt x="964" y="259"/>
                </a:lnTo>
                <a:lnTo>
                  <a:pt x="967" y="264"/>
                </a:lnTo>
                <a:lnTo>
                  <a:pt x="976" y="259"/>
                </a:lnTo>
                <a:lnTo>
                  <a:pt x="977" y="254"/>
                </a:lnTo>
                <a:lnTo>
                  <a:pt x="979" y="249"/>
                </a:lnTo>
                <a:lnTo>
                  <a:pt x="982" y="249"/>
                </a:lnTo>
                <a:lnTo>
                  <a:pt x="986" y="247"/>
                </a:lnTo>
                <a:lnTo>
                  <a:pt x="989" y="249"/>
                </a:lnTo>
                <a:lnTo>
                  <a:pt x="992" y="246"/>
                </a:lnTo>
                <a:lnTo>
                  <a:pt x="995" y="247"/>
                </a:lnTo>
                <a:lnTo>
                  <a:pt x="992" y="256"/>
                </a:lnTo>
                <a:lnTo>
                  <a:pt x="987" y="261"/>
                </a:lnTo>
                <a:lnTo>
                  <a:pt x="986" y="266"/>
                </a:lnTo>
                <a:lnTo>
                  <a:pt x="982" y="269"/>
                </a:lnTo>
                <a:lnTo>
                  <a:pt x="982" y="271"/>
                </a:lnTo>
                <a:lnTo>
                  <a:pt x="979" y="272"/>
                </a:lnTo>
                <a:lnTo>
                  <a:pt x="972" y="281"/>
                </a:lnTo>
                <a:lnTo>
                  <a:pt x="972" y="284"/>
                </a:lnTo>
                <a:lnTo>
                  <a:pt x="974" y="287"/>
                </a:lnTo>
                <a:lnTo>
                  <a:pt x="972" y="291"/>
                </a:lnTo>
                <a:lnTo>
                  <a:pt x="977" y="292"/>
                </a:lnTo>
                <a:lnTo>
                  <a:pt x="981" y="294"/>
                </a:lnTo>
                <a:lnTo>
                  <a:pt x="984" y="291"/>
                </a:lnTo>
                <a:lnTo>
                  <a:pt x="989" y="289"/>
                </a:lnTo>
                <a:lnTo>
                  <a:pt x="989" y="286"/>
                </a:lnTo>
                <a:lnTo>
                  <a:pt x="989" y="281"/>
                </a:lnTo>
                <a:lnTo>
                  <a:pt x="992" y="279"/>
                </a:lnTo>
                <a:lnTo>
                  <a:pt x="995" y="274"/>
                </a:lnTo>
                <a:lnTo>
                  <a:pt x="999" y="274"/>
                </a:lnTo>
                <a:lnTo>
                  <a:pt x="1000" y="272"/>
                </a:lnTo>
                <a:lnTo>
                  <a:pt x="1004" y="276"/>
                </a:lnTo>
                <a:lnTo>
                  <a:pt x="1009" y="276"/>
                </a:lnTo>
                <a:lnTo>
                  <a:pt x="1010" y="272"/>
                </a:lnTo>
                <a:lnTo>
                  <a:pt x="1019" y="272"/>
                </a:lnTo>
                <a:lnTo>
                  <a:pt x="1022" y="269"/>
                </a:lnTo>
                <a:lnTo>
                  <a:pt x="1024" y="262"/>
                </a:lnTo>
                <a:lnTo>
                  <a:pt x="1027" y="256"/>
                </a:lnTo>
                <a:lnTo>
                  <a:pt x="1029" y="251"/>
                </a:lnTo>
                <a:lnTo>
                  <a:pt x="1029" y="249"/>
                </a:lnTo>
                <a:lnTo>
                  <a:pt x="1034" y="254"/>
                </a:lnTo>
                <a:lnTo>
                  <a:pt x="1037" y="256"/>
                </a:lnTo>
                <a:lnTo>
                  <a:pt x="1039" y="252"/>
                </a:lnTo>
                <a:lnTo>
                  <a:pt x="1039" y="251"/>
                </a:lnTo>
                <a:lnTo>
                  <a:pt x="1034" y="244"/>
                </a:lnTo>
                <a:lnTo>
                  <a:pt x="1034" y="241"/>
                </a:lnTo>
                <a:lnTo>
                  <a:pt x="1039" y="238"/>
                </a:lnTo>
                <a:lnTo>
                  <a:pt x="1044" y="236"/>
                </a:lnTo>
                <a:lnTo>
                  <a:pt x="1049" y="234"/>
                </a:lnTo>
                <a:lnTo>
                  <a:pt x="1052" y="236"/>
                </a:lnTo>
                <a:lnTo>
                  <a:pt x="1054" y="236"/>
                </a:lnTo>
                <a:lnTo>
                  <a:pt x="1059" y="231"/>
                </a:lnTo>
                <a:lnTo>
                  <a:pt x="1057" y="228"/>
                </a:lnTo>
                <a:lnTo>
                  <a:pt x="1057" y="218"/>
                </a:lnTo>
                <a:lnTo>
                  <a:pt x="1059" y="216"/>
                </a:lnTo>
                <a:lnTo>
                  <a:pt x="1057" y="214"/>
                </a:lnTo>
                <a:lnTo>
                  <a:pt x="1057" y="209"/>
                </a:lnTo>
                <a:lnTo>
                  <a:pt x="1054" y="208"/>
                </a:lnTo>
                <a:lnTo>
                  <a:pt x="1050" y="209"/>
                </a:lnTo>
                <a:lnTo>
                  <a:pt x="1044" y="211"/>
                </a:lnTo>
                <a:lnTo>
                  <a:pt x="1044" y="218"/>
                </a:lnTo>
                <a:lnTo>
                  <a:pt x="1044" y="221"/>
                </a:lnTo>
                <a:lnTo>
                  <a:pt x="1044" y="223"/>
                </a:lnTo>
                <a:lnTo>
                  <a:pt x="1040" y="224"/>
                </a:lnTo>
                <a:lnTo>
                  <a:pt x="1039" y="219"/>
                </a:lnTo>
                <a:lnTo>
                  <a:pt x="1037" y="219"/>
                </a:lnTo>
                <a:lnTo>
                  <a:pt x="1037" y="223"/>
                </a:lnTo>
                <a:lnTo>
                  <a:pt x="1035" y="224"/>
                </a:lnTo>
                <a:lnTo>
                  <a:pt x="1032" y="221"/>
                </a:lnTo>
                <a:lnTo>
                  <a:pt x="1032" y="214"/>
                </a:lnTo>
                <a:lnTo>
                  <a:pt x="1027" y="211"/>
                </a:lnTo>
                <a:lnTo>
                  <a:pt x="1025" y="211"/>
                </a:lnTo>
                <a:lnTo>
                  <a:pt x="1024" y="213"/>
                </a:lnTo>
                <a:lnTo>
                  <a:pt x="1017" y="213"/>
                </a:lnTo>
                <a:lnTo>
                  <a:pt x="1012" y="211"/>
                </a:lnTo>
                <a:lnTo>
                  <a:pt x="1009" y="211"/>
                </a:lnTo>
                <a:lnTo>
                  <a:pt x="999" y="209"/>
                </a:lnTo>
                <a:lnTo>
                  <a:pt x="994" y="213"/>
                </a:lnTo>
                <a:lnTo>
                  <a:pt x="992" y="216"/>
                </a:lnTo>
                <a:lnTo>
                  <a:pt x="990" y="219"/>
                </a:lnTo>
                <a:lnTo>
                  <a:pt x="987" y="219"/>
                </a:lnTo>
                <a:lnTo>
                  <a:pt x="986" y="219"/>
                </a:lnTo>
                <a:lnTo>
                  <a:pt x="974" y="226"/>
                </a:lnTo>
                <a:lnTo>
                  <a:pt x="971" y="229"/>
                </a:lnTo>
                <a:lnTo>
                  <a:pt x="966" y="229"/>
                </a:lnTo>
                <a:lnTo>
                  <a:pt x="961" y="234"/>
                </a:lnTo>
                <a:lnTo>
                  <a:pt x="956" y="234"/>
                </a:lnTo>
                <a:lnTo>
                  <a:pt x="952" y="238"/>
                </a:lnTo>
                <a:lnTo>
                  <a:pt x="951" y="239"/>
                </a:lnTo>
                <a:lnTo>
                  <a:pt x="944" y="239"/>
                </a:lnTo>
                <a:lnTo>
                  <a:pt x="941" y="241"/>
                </a:lnTo>
                <a:lnTo>
                  <a:pt x="936" y="241"/>
                </a:lnTo>
                <a:lnTo>
                  <a:pt x="934" y="243"/>
                </a:lnTo>
                <a:lnTo>
                  <a:pt x="931" y="243"/>
                </a:lnTo>
                <a:lnTo>
                  <a:pt x="922" y="247"/>
                </a:lnTo>
                <a:lnTo>
                  <a:pt x="917" y="251"/>
                </a:lnTo>
                <a:lnTo>
                  <a:pt x="912" y="249"/>
                </a:lnTo>
                <a:lnTo>
                  <a:pt x="907" y="251"/>
                </a:lnTo>
                <a:lnTo>
                  <a:pt x="896" y="252"/>
                </a:lnTo>
                <a:lnTo>
                  <a:pt x="891" y="259"/>
                </a:lnTo>
                <a:lnTo>
                  <a:pt x="888" y="261"/>
                </a:lnTo>
                <a:lnTo>
                  <a:pt x="881" y="261"/>
                </a:lnTo>
                <a:lnTo>
                  <a:pt x="878" y="266"/>
                </a:lnTo>
                <a:lnTo>
                  <a:pt x="883" y="266"/>
                </a:lnTo>
                <a:lnTo>
                  <a:pt x="884" y="267"/>
                </a:lnTo>
                <a:lnTo>
                  <a:pt x="881" y="267"/>
                </a:lnTo>
                <a:lnTo>
                  <a:pt x="879" y="271"/>
                </a:lnTo>
                <a:lnTo>
                  <a:pt x="883" y="272"/>
                </a:lnTo>
                <a:lnTo>
                  <a:pt x="881" y="276"/>
                </a:lnTo>
                <a:lnTo>
                  <a:pt x="874" y="277"/>
                </a:lnTo>
                <a:lnTo>
                  <a:pt x="874" y="279"/>
                </a:lnTo>
                <a:lnTo>
                  <a:pt x="879" y="281"/>
                </a:lnTo>
                <a:lnTo>
                  <a:pt x="884" y="281"/>
                </a:lnTo>
                <a:lnTo>
                  <a:pt x="886" y="277"/>
                </a:lnTo>
                <a:lnTo>
                  <a:pt x="889" y="276"/>
                </a:lnTo>
                <a:lnTo>
                  <a:pt x="894" y="277"/>
                </a:lnTo>
                <a:lnTo>
                  <a:pt x="897" y="284"/>
                </a:lnTo>
                <a:lnTo>
                  <a:pt x="897" y="287"/>
                </a:lnTo>
                <a:lnTo>
                  <a:pt x="902" y="289"/>
                </a:lnTo>
                <a:lnTo>
                  <a:pt x="902" y="289"/>
                </a:lnTo>
                <a:close/>
                <a:moveTo>
                  <a:pt x="1364" y="535"/>
                </a:moveTo>
                <a:lnTo>
                  <a:pt x="1366" y="533"/>
                </a:lnTo>
                <a:lnTo>
                  <a:pt x="1371" y="535"/>
                </a:lnTo>
                <a:lnTo>
                  <a:pt x="1373" y="537"/>
                </a:lnTo>
                <a:lnTo>
                  <a:pt x="1369" y="538"/>
                </a:lnTo>
                <a:lnTo>
                  <a:pt x="1368" y="538"/>
                </a:lnTo>
                <a:lnTo>
                  <a:pt x="1364" y="535"/>
                </a:lnTo>
                <a:lnTo>
                  <a:pt x="1364" y="535"/>
                </a:lnTo>
                <a:close/>
                <a:moveTo>
                  <a:pt x="1311" y="440"/>
                </a:moveTo>
                <a:lnTo>
                  <a:pt x="1306" y="437"/>
                </a:lnTo>
                <a:lnTo>
                  <a:pt x="1303" y="437"/>
                </a:lnTo>
                <a:lnTo>
                  <a:pt x="1301" y="439"/>
                </a:lnTo>
                <a:lnTo>
                  <a:pt x="1306" y="439"/>
                </a:lnTo>
                <a:lnTo>
                  <a:pt x="1308" y="440"/>
                </a:lnTo>
                <a:lnTo>
                  <a:pt x="1306" y="442"/>
                </a:lnTo>
                <a:lnTo>
                  <a:pt x="1301" y="443"/>
                </a:lnTo>
                <a:lnTo>
                  <a:pt x="1298" y="443"/>
                </a:lnTo>
                <a:lnTo>
                  <a:pt x="1301" y="448"/>
                </a:lnTo>
                <a:lnTo>
                  <a:pt x="1301" y="448"/>
                </a:lnTo>
                <a:lnTo>
                  <a:pt x="1301" y="450"/>
                </a:lnTo>
                <a:lnTo>
                  <a:pt x="1296" y="448"/>
                </a:lnTo>
                <a:lnTo>
                  <a:pt x="1291" y="450"/>
                </a:lnTo>
                <a:lnTo>
                  <a:pt x="1288" y="453"/>
                </a:lnTo>
                <a:lnTo>
                  <a:pt x="1285" y="457"/>
                </a:lnTo>
                <a:lnTo>
                  <a:pt x="1285" y="458"/>
                </a:lnTo>
                <a:lnTo>
                  <a:pt x="1285" y="460"/>
                </a:lnTo>
                <a:lnTo>
                  <a:pt x="1286" y="460"/>
                </a:lnTo>
                <a:lnTo>
                  <a:pt x="1286" y="462"/>
                </a:lnTo>
                <a:lnTo>
                  <a:pt x="1285" y="465"/>
                </a:lnTo>
                <a:lnTo>
                  <a:pt x="1286" y="465"/>
                </a:lnTo>
                <a:lnTo>
                  <a:pt x="1289" y="462"/>
                </a:lnTo>
                <a:lnTo>
                  <a:pt x="1291" y="463"/>
                </a:lnTo>
                <a:lnTo>
                  <a:pt x="1289" y="467"/>
                </a:lnTo>
                <a:lnTo>
                  <a:pt x="1289" y="470"/>
                </a:lnTo>
                <a:lnTo>
                  <a:pt x="1293" y="472"/>
                </a:lnTo>
                <a:lnTo>
                  <a:pt x="1294" y="470"/>
                </a:lnTo>
                <a:lnTo>
                  <a:pt x="1296" y="472"/>
                </a:lnTo>
                <a:lnTo>
                  <a:pt x="1296" y="475"/>
                </a:lnTo>
                <a:lnTo>
                  <a:pt x="1298" y="475"/>
                </a:lnTo>
                <a:lnTo>
                  <a:pt x="1301" y="473"/>
                </a:lnTo>
                <a:lnTo>
                  <a:pt x="1303" y="473"/>
                </a:lnTo>
                <a:lnTo>
                  <a:pt x="1303" y="478"/>
                </a:lnTo>
                <a:lnTo>
                  <a:pt x="1304" y="482"/>
                </a:lnTo>
                <a:lnTo>
                  <a:pt x="1308" y="480"/>
                </a:lnTo>
                <a:lnTo>
                  <a:pt x="1309" y="485"/>
                </a:lnTo>
                <a:lnTo>
                  <a:pt x="1314" y="485"/>
                </a:lnTo>
                <a:lnTo>
                  <a:pt x="1319" y="488"/>
                </a:lnTo>
                <a:lnTo>
                  <a:pt x="1324" y="488"/>
                </a:lnTo>
                <a:lnTo>
                  <a:pt x="1326" y="488"/>
                </a:lnTo>
                <a:lnTo>
                  <a:pt x="1328" y="488"/>
                </a:lnTo>
                <a:lnTo>
                  <a:pt x="1326" y="485"/>
                </a:lnTo>
                <a:lnTo>
                  <a:pt x="1329" y="483"/>
                </a:lnTo>
                <a:lnTo>
                  <a:pt x="1333" y="478"/>
                </a:lnTo>
                <a:lnTo>
                  <a:pt x="1331" y="473"/>
                </a:lnTo>
                <a:lnTo>
                  <a:pt x="1334" y="467"/>
                </a:lnTo>
                <a:lnTo>
                  <a:pt x="1336" y="465"/>
                </a:lnTo>
                <a:lnTo>
                  <a:pt x="1339" y="458"/>
                </a:lnTo>
                <a:lnTo>
                  <a:pt x="1339" y="453"/>
                </a:lnTo>
                <a:lnTo>
                  <a:pt x="1341" y="452"/>
                </a:lnTo>
                <a:lnTo>
                  <a:pt x="1339" y="447"/>
                </a:lnTo>
                <a:lnTo>
                  <a:pt x="1336" y="443"/>
                </a:lnTo>
                <a:lnTo>
                  <a:pt x="1336" y="440"/>
                </a:lnTo>
                <a:lnTo>
                  <a:pt x="1333" y="437"/>
                </a:lnTo>
                <a:lnTo>
                  <a:pt x="1333" y="434"/>
                </a:lnTo>
                <a:lnTo>
                  <a:pt x="1326" y="430"/>
                </a:lnTo>
                <a:lnTo>
                  <a:pt x="1321" y="434"/>
                </a:lnTo>
                <a:lnTo>
                  <a:pt x="1318" y="432"/>
                </a:lnTo>
                <a:lnTo>
                  <a:pt x="1311" y="432"/>
                </a:lnTo>
                <a:lnTo>
                  <a:pt x="1309" y="434"/>
                </a:lnTo>
                <a:lnTo>
                  <a:pt x="1313" y="437"/>
                </a:lnTo>
                <a:lnTo>
                  <a:pt x="1313" y="440"/>
                </a:lnTo>
                <a:lnTo>
                  <a:pt x="1311" y="440"/>
                </a:lnTo>
                <a:lnTo>
                  <a:pt x="1311" y="440"/>
                </a:lnTo>
                <a:close/>
                <a:moveTo>
                  <a:pt x="1343" y="405"/>
                </a:moveTo>
                <a:lnTo>
                  <a:pt x="1339" y="404"/>
                </a:lnTo>
                <a:lnTo>
                  <a:pt x="1339" y="402"/>
                </a:lnTo>
                <a:lnTo>
                  <a:pt x="1344" y="400"/>
                </a:lnTo>
                <a:lnTo>
                  <a:pt x="1344" y="400"/>
                </a:lnTo>
                <a:lnTo>
                  <a:pt x="1343" y="405"/>
                </a:lnTo>
                <a:lnTo>
                  <a:pt x="1343" y="405"/>
                </a:lnTo>
                <a:close/>
                <a:moveTo>
                  <a:pt x="1336" y="427"/>
                </a:moveTo>
                <a:lnTo>
                  <a:pt x="1336" y="424"/>
                </a:lnTo>
                <a:lnTo>
                  <a:pt x="1334" y="422"/>
                </a:lnTo>
                <a:lnTo>
                  <a:pt x="1334" y="420"/>
                </a:lnTo>
                <a:lnTo>
                  <a:pt x="1336" y="419"/>
                </a:lnTo>
                <a:lnTo>
                  <a:pt x="1336" y="414"/>
                </a:lnTo>
                <a:lnTo>
                  <a:pt x="1336" y="412"/>
                </a:lnTo>
                <a:lnTo>
                  <a:pt x="1343" y="412"/>
                </a:lnTo>
                <a:lnTo>
                  <a:pt x="1341" y="422"/>
                </a:lnTo>
                <a:lnTo>
                  <a:pt x="1338" y="425"/>
                </a:lnTo>
                <a:lnTo>
                  <a:pt x="1338" y="425"/>
                </a:lnTo>
                <a:lnTo>
                  <a:pt x="1336" y="427"/>
                </a:lnTo>
                <a:lnTo>
                  <a:pt x="1336" y="427"/>
                </a:lnTo>
                <a:close/>
                <a:moveTo>
                  <a:pt x="1303" y="417"/>
                </a:moveTo>
                <a:lnTo>
                  <a:pt x="1301" y="415"/>
                </a:lnTo>
                <a:lnTo>
                  <a:pt x="1303" y="414"/>
                </a:lnTo>
                <a:lnTo>
                  <a:pt x="1308" y="414"/>
                </a:lnTo>
                <a:lnTo>
                  <a:pt x="1309" y="414"/>
                </a:lnTo>
                <a:lnTo>
                  <a:pt x="1306" y="415"/>
                </a:lnTo>
                <a:lnTo>
                  <a:pt x="1304" y="417"/>
                </a:lnTo>
                <a:lnTo>
                  <a:pt x="1303" y="417"/>
                </a:lnTo>
                <a:lnTo>
                  <a:pt x="1303" y="417"/>
                </a:lnTo>
                <a:close/>
                <a:moveTo>
                  <a:pt x="1294" y="424"/>
                </a:moveTo>
                <a:lnTo>
                  <a:pt x="1293" y="422"/>
                </a:lnTo>
                <a:lnTo>
                  <a:pt x="1296" y="420"/>
                </a:lnTo>
                <a:lnTo>
                  <a:pt x="1298" y="420"/>
                </a:lnTo>
                <a:lnTo>
                  <a:pt x="1296" y="422"/>
                </a:lnTo>
                <a:lnTo>
                  <a:pt x="1294" y="424"/>
                </a:lnTo>
                <a:lnTo>
                  <a:pt x="1294" y="424"/>
                </a:lnTo>
                <a:close/>
                <a:moveTo>
                  <a:pt x="1301" y="434"/>
                </a:moveTo>
                <a:lnTo>
                  <a:pt x="1301" y="430"/>
                </a:lnTo>
                <a:lnTo>
                  <a:pt x="1299" y="429"/>
                </a:lnTo>
                <a:lnTo>
                  <a:pt x="1301" y="425"/>
                </a:lnTo>
                <a:lnTo>
                  <a:pt x="1303" y="425"/>
                </a:lnTo>
                <a:lnTo>
                  <a:pt x="1304" y="427"/>
                </a:lnTo>
                <a:lnTo>
                  <a:pt x="1306" y="430"/>
                </a:lnTo>
                <a:lnTo>
                  <a:pt x="1303" y="432"/>
                </a:lnTo>
                <a:lnTo>
                  <a:pt x="1301" y="434"/>
                </a:lnTo>
                <a:lnTo>
                  <a:pt x="1301" y="434"/>
                </a:lnTo>
                <a:close/>
                <a:moveTo>
                  <a:pt x="1291" y="437"/>
                </a:moveTo>
                <a:lnTo>
                  <a:pt x="1288" y="435"/>
                </a:lnTo>
                <a:lnTo>
                  <a:pt x="1288" y="430"/>
                </a:lnTo>
                <a:lnTo>
                  <a:pt x="1289" y="429"/>
                </a:lnTo>
                <a:lnTo>
                  <a:pt x="1291" y="427"/>
                </a:lnTo>
                <a:lnTo>
                  <a:pt x="1294" y="427"/>
                </a:lnTo>
                <a:lnTo>
                  <a:pt x="1296" y="429"/>
                </a:lnTo>
                <a:lnTo>
                  <a:pt x="1298" y="429"/>
                </a:lnTo>
                <a:lnTo>
                  <a:pt x="1298" y="430"/>
                </a:lnTo>
                <a:lnTo>
                  <a:pt x="1298" y="434"/>
                </a:lnTo>
                <a:lnTo>
                  <a:pt x="1294" y="435"/>
                </a:lnTo>
                <a:lnTo>
                  <a:pt x="1293" y="437"/>
                </a:lnTo>
                <a:lnTo>
                  <a:pt x="1291" y="437"/>
                </a:lnTo>
                <a:lnTo>
                  <a:pt x="1291" y="437"/>
                </a:lnTo>
                <a:close/>
                <a:moveTo>
                  <a:pt x="1278" y="439"/>
                </a:moveTo>
                <a:lnTo>
                  <a:pt x="1278" y="435"/>
                </a:lnTo>
                <a:lnTo>
                  <a:pt x="1280" y="435"/>
                </a:lnTo>
                <a:lnTo>
                  <a:pt x="1281" y="437"/>
                </a:lnTo>
                <a:lnTo>
                  <a:pt x="1280" y="439"/>
                </a:lnTo>
                <a:lnTo>
                  <a:pt x="1278" y="439"/>
                </a:lnTo>
                <a:lnTo>
                  <a:pt x="1278" y="439"/>
                </a:lnTo>
                <a:close/>
                <a:moveTo>
                  <a:pt x="1228" y="445"/>
                </a:moveTo>
                <a:lnTo>
                  <a:pt x="1226" y="442"/>
                </a:lnTo>
                <a:lnTo>
                  <a:pt x="1221" y="443"/>
                </a:lnTo>
                <a:lnTo>
                  <a:pt x="1220" y="440"/>
                </a:lnTo>
                <a:lnTo>
                  <a:pt x="1220" y="437"/>
                </a:lnTo>
                <a:lnTo>
                  <a:pt x="1220" y="435"/>
                </a:lnTo>
                <a:lnTo>
                  <a:pt x="1220" y="432"/>
                </a:lnTo>
                <a:lnTo>
                  <a:pt x="1221" y="429"/>
                </a:lnTo>
                <a:lnTo>
                  <a:pt x="1223" y="429"/>
                </a:lnTo>
                <a:lnTo>
                  <a:pt x="1226" y="432"/>
                </a:lnTo>
                <a:lnTo>
                  <a:pt x="1228" y="430"/>
                </a:lnTo>
                <a:lnTo>
                  <a:pt x="1225" y="429"/>
                </a:lnTo>
                <a:lnTo>
                  <a:pt x="1226" y="425"/>
                </a:lnTo>
                <a:lnTo>
                  <a:pt x="1223" y="425"/>
                </a:lnTo>
                <a:lnTo>
                  <a:pt x="1221" y="422"/>
                </a:lnTo>
                <a:lnTo>
                  <a:pt x="1221" y="420"/>
                </a:lnTo>
                <a:lnTo>
                  <a:pt x="1220" y="419"/>
                </a:lnTo>
                <a:lnTo>
                  <a:pt x="1221" y="419"/>
                </a:lnTo>
                <a:lnTo>
                  <a:pt x="1225" y="420"/>
                </a:lnTo>
                <a:lnTo>
                  <a:pt x="1225" y="419"/>
                </a:lnTo>
                <a:lnTo>
                  <a:pt x="1225" y="417"/>
                </a:lnTo>
                <a:lnTo>
                  <a:pt x="1228" y="415"/>
                </a:lnTo>
                <a:lnTo>
                  <a:pt x="1231" y="417"/>
                </a:lnTo>
                <a:lnTo>
                  <a:pt x="1238" y="419"/>
                </a:lnTo>
                <a:lnTo>
                  <a:pt x="1241" y="417"/>
                </a:lnTo>
                <a:lnTo>
                  <a:pt x="1238" y="415"/>
                </a:lnTo>
                <a:lnTo>
                  <a:pt x="1235" y="415"/>
                </a:lnTo>
                <a:lnTo>
                  <a:pt x="1236" y="414"/>
                </a:lnTo>
                <a:lnTo>
                  <a:pt x="1245" y="414"/>
                </a:lnTo>
                <a:lnTo>
                  <a:pt x="1250" y="410"/>
                </a:lnTo>
                <a:lnTo>
                  <a:pt x="1255" y="410"/>
                </a:lnTo>
                <a:lnTo>
                  <a:pt x="1260" y="412"/>
                </a:lnTo>
                <a:lnTo>
                  <a:pt x="1265" y="409"/>
                </a:lnTo>
                <a:lnTo>
                  <a:pt x="1261" y="407"/>
                </a:lnTo>
                <a:lnTo>
                  <a:pt x="1241" y="404"/>
                </a:lnTo>
                <a:lnTo>
                  <a:pt x="1236" y="404"/>
                </a:lnTo>
                <a:lnTo>
                  <a:pt x="1233" y="404"/>
                </a:lnTo>
                <a:lnTo>
                  <a:pt x="1226" y="404"/>
                </a:lnTo>
                <a:lnTo>
                  <a:pt x="1221" y="402"/>
                </a:lnTo>
                <a:lnTo>
                  <a:pt x="1218" y="402"/>
                </a:lnTo>
                <a:lnTo>
                  <a:pt x="1215" y="400"/>
                </a:lnTo>
                <a:lnTo>
                  <a:pt x="1211" y="400"/>
                </a:lnTo>
                <a:lnTo>
                  <a:pt x="1210" y="402"/>
                </a:lnTo>
                <a:lnTo>
                  <a:pt x="1206" y="400"/>
                </a:lnTo>
                <a:lnTo>
                  <a:pt x="1203" y="402"/>
                </a:lnTo>
                <a:lnTo>
                  <a:pt x="1201" y="400"/>
                </a:lnTo>
                <a:lnTo>
                  <a:pt x="1201" y="395"/>
                </a:lnTo>
                <a:lnTo>
                  <a:pt x="1205" y="395"/>
                </a:lnTo>
                <a:lnTo>
                  <a:pt x="1208" y="394"/>
                </a:lnTo>
                <a:lnTo>
                  <a:pt x="1211" y="395"/>
                </a:lnTo>
                <a:lnTo>
                  <a:pt x="1213" y="394"/>
                </a:lnTo>
                <a:lnTo>
                  <a:pt x="1211" y="392"/>
                </a:lnTo>
                <a:lnTo>
                  <a:pt x="1213" y="389"/>
                </a:lnTo>
                <a:lnTo>
                  <a:pt x="1216" y="387"/>
                </a:lnTo>
                <a:lnTo>
                  <a:pt x="1221" y="387"/>
                </a:lnTo>
                <a:lnTo>
                  <a:pt x="1223" y="385"/>
                </a:lnTo>
                <a:lnTo>
                  <a:pt x="1223" y="389"/>
                </a:lnTo>
                <a:lnTo>
                  <a:pt x="1226" y="390"/>
                </a:lnTo>
                <a:lnTo>
                  <a:pt x="1226" y="397"/>
                </a:lnTo>
                <a:lnTo>
                  <a:pt x="1228" y="397"/>
                </a:lnTo>
                <a:lnTo>
                  <a:pt x="1230" y="395"/>
                </a:lnTo>
                <a:lnTo>
                  <a:pt x="1230" y="390"/>
                </a:lnTo>
                <a:lnTo>
                  <a:pt x="1226" y="389"/>
                </a:lnTo>
                <a:lnTo>
                  <a:pt x="1228" y="384"/>
                </a:lnTo>
                <a:lnTo>
                  <a:pt x="1233" y="382"/>
                </a:lnTo>
                <a:lnTo>
                  <a:pt x="1233" y="380"/>
                </a:lnTo>
                <a:lnTo>
                  <a:pt x="1230" y="379"/>
                </a:lnTo>
                <a:lnTo>
                  <a:pt x="1231" y="374"/>
                </a:lnTo>
                <a:lnTo>
                  <a:pt x="1236" y="372"/>
                </a:lnTo>
                <a:lnTo>
                  <a:pt x="1236" y="369"/>
                </a:lnTo>
                <a:lnTo>
                  <a:pt x="1241" y="367"/>
                </a:lnTo>
                <a:lnTo>
                  <a:pt x="1240" y="364"/>
                </a:lnTo>
                <a:lnTo>
                  <a:pt x="1236" y="365"/>
                </a:lnTo>
                <a:lnTo>
                  <a:pt x="1235" y="364"/>
                </a:lnTo>
                <a:lnTo>
                  <a:pt x="1235" y="362"/>
                </a:lnTo>
                <a:lnTo>
                  <a:pt x="1240" y="359"/>
                </a:lnTo>
                <a:lnTo>
                  <a:pt x="1241" y="355"/>
                </a:lnTo>
                <a:lnTo>
                  <a:pt x="1246" y="354"/>
                </a:lnTo>
                <a:lnTo>
                  <a:pt x="1248" y="355"/>
                </a:lnTo>
                <a:lnTo>
                  <a:pt x="1248" y="360"/>
                </a:lnTo>
                <a:lnTo>
                  <a:pt x="1251" y="362"/>
                </a:lnTo>
                <a:lnTo>
                  <a:pt x="1251" y="365"/>
                </a:lnTo>
                <a:lnTo>
                  <a:pt x="1250" y="367"/>
                </a:lnTo>
                <a:lnTo>
                  <a:pt x="1251" y="370"/>
                </a:lnTo>
                <a:lnTo>
                  <a:pt x="1255" y="372"/>
                </a:lnTo>
                <a:lnTo>
                  <a:pt x="1255" y="385"/>
                </a:lnTo>
                <a:lnTo>
                  <a:pt x="1255" y="389"/>
                </a:lnTo>
                <a:lnTo>
                  <a:pt x="1255" y="390"/>
                </a:lnTo>
                <a:lnTo>
                  <a:pt x="1260" y="394"/>
                </a:lnTo>
                <a:lnTo>
                  <a:pt x="1263" y="390"/>
                </a:lnTo>
                <a:lnTo>
                  <a:pt x="1261" y="387"/>
                </a:lnTo>
                <a:lnTo>
                  <a:pt x="1263" y="380"/>
                </a:lnTo>
                <a:lnTo>
                  <a:pt x="1266" y="380"/>
                </a:lnTo>
                <a:lnTo>
                  <a:pt x="1266" y="377"/>
                </a:lnTo>
                <a:lnTo>
                  <a:pt x="1260" y="372"/>
                </a:lnTo>
                <a:lnTo>
                  <a:pt x="1260" y="370"/>
                </a:lnTo>
                <a:lnTo>
                  <a:pt x="1265" y="370"/>
                </a:lnTo>
                <a:lnTo>
                  <a:pt x="1268" y="372"/>
                </a:lnTo>
                <a:lnTo>
                  <a:pt x="1268" y="369"/>
                </a:lnTo>
                <a:lnTo>
                  <a:pt x="1263" y="365"/>
                </a:lnTo>
                <a:lnTo>
                  <a:pt x="1261" y="359"/>
                </a:lnTo>
                <a:lnTo>
                  <a:pt x="1263" y="357"/>
                </a:lnTo>
                <a:lnTo>
                  <a:pt x="1263" y="350"/>
                </a:lnTo>
                <a:lnTo>
                  <a:pt x="1266" y="349"/>
                </a:lnTo>
                <a:lnTo>
                  <a:pt x="1270" y="349"/>
                </a:lnTo>
                <a:lnTo>
                  <a:pt x="1271" y="347"/>
                </a:lnTo>
                <a:lnTo>
                  <a:pt x="1276" y="347"/>
                </a:lnTo>
                <a:lnTo>
                  <a:pt x="1276" y="347"/>
                </a:lnTo>
                <a:lnTo>
                  <a:pt x="1281" y="344"/>
                </a:lnTo>
                <a:lnTo>
                  <a:pt x="1281" y="344"/>
                </a:lnTo>
                <a:lnTo>
                  <a:pt x="1285" y="344"/>
                </a:lnTo>
                <a:lnTo>
                  <a:pt x="1286" y="347"/>
                </a:lnTo>
                <a:lnTo>
                  <a:pt x="1289" y="349"/>
                </a:lnTo>
                <a:lnTo>
                  <a:pt x="1293" y="349"/>
                </a:lnTo>
                <a:lnTo>
                  <a:pt x="1294" y="350"/>
                </a:lnTo>
                <a:lnTo>
                  <a:pt x="1293" y="359"/>
                </a:lnTo>
                <a:lnTo>
                  <a:pt x="1289" y="362"/>
                </a:lnTo>
                <a:lnTo>
                  <a:pt x="1291" y="365"/>
                </a:lnTo>
                <a:lnTo>
                  <a:pt x="1293" y="365"/>
                </a:lnTo>
                <a:lnTo>
                  <a:pt x="1294" y="364"/>
                </a:lnTo>
                <a:lnTo>
                  <a:pt x="1298" y="364"/>
                </a:lnTo>
                <a:lnTo>
                  <a:pt x="1299" y="362"/>
                </a:lnTo>
                <a:lnTo>
                  <a:pt x="1299" y="355"/>
                </a:lnTo>
                <a:lnTo>
                  <a:pt x="1303" y="352"/>
                </a:lnTo>
                <a:lnTo>
                  <a:pt x="1308" y="355"/>
                </a:lnTo>
                <a:lnTo>
                  <a:pt x="1311" y="354"/>
                </a:lnTo>
                <a:lnTo>
                  <a:pt x="1309" y="350"/>
                </a:lnTo>
                <a:lnTo>
                  <a:pt x="1309" y="349"/>
                </a:lnTo>
                <a:lnTo>
                  <a:pt x="1313" y="349"/>
                </a:lnTo>
                <a:lnTo>
                  <a:pt x="1314" y="352"/>
                </a:lnTo>
                <a:lnTo>
                  <a:pt x="1313" y="355"/>
                </a:lnTo>
                <a:lnTo>
                  <a:pt x="1314" y="357"/>
                </a:lnTo>
                <a:lnTo>
                  <a:pt x="1313" y="359"/>
                </a:lnTo>
                <a:lnTo>
                  <a:pt x="1311" y="359"/>
                </a:lnTo>
                <a:lnTo>
                  <a:pt x="1313" y="362"/>
                </a:lnTo>
                <a:lnTo>
                  <a:pt x="1318" y="364"/>
                </a:lnTo>
                <a:lnTo>
                  <a:pt x="1319" y="367"/>
                </a:lnTo>
                <a:lnTo>
                  <a:pt x="1318" y="372"/>
                </a:lnTo>
                <a:lnTo>
                  <a:pt x="1314" y="375"/>
                </a:lnTo>
                <a:lnTo>
                  <a:pt x="1309" y="382"/>
                </a:lnTo>
                <a:lnTo>
                  <a:pt x="1309" y="385"/>
                </a:lnTo>
                <a:lnTo>
                  <a:pt x="1309" y="389"/>
                </a:lnTo>
                <a:lnTo>
                  <a:pt x="1304" y="392"/>
                </a:lnTo>
                <a:lnTo>
                  <a:pt x="1299" y="397"/>
                </a:lnTo>
                <a:lnTo>
                  <a:pt x="1298" y="399"/>
                </a:lnTo>
                <a:lnTo>
                  <a:pt x="1293" y="404"/>
                </a:lnTo>
                <a:lnTo>
                  <a:pt x="1293" y="405"/>
                </a:lnTo>
                <a:lnTo>
                  <a:pt x="1291" y="410"/>
                </a:lnTo>
                <a:lnTo>
                  <a:pt x="1288" y="410"/>
                </a:lnTo>
                <a:lnTo>
                  <a:pt x="1286" y="409"/>
                </a:lnTo>
                <a:lnTo>
                  <a:pt x="1283" y="410"/>
                </a:lnTo>
                <a:lnTo>
                  <a:pt x="1283" y="414"/>
                </a:lnTo>
                <a:lnTo>
                  <a:pt x="1289" y="415"/>
                </a:lnTo>
                <a:lnTo>
                  <a:pt x="1289" y="419"/>
                </a:lnTo>
                <a:lnTo>
                  <a:pt x="1283" y="425"/>
                </a:lnTo>
                <a:lnTo>
                  <a:pt x="1281" y="427"/>
                </a:lnTo>
                <a:lnTo>
                  <a:pt x="1281" y="425"/>
                </a:lnTo>
                <a:lnTo>
                  <a:pt x="1281" y="422"/>
                </a:lnTo>
                <a:lnTo>
                  <a:pt x="1278" y="420"/>
                </a:lnTo>
                <a:lnTo>
                  <a:pt x="1276" y="422"/>
                </a:lnTo>
                <a:lnTo>
                  <a:pt x="1275" y="425"/>
                </a:lnTo>
                <a:lnTo>
                  <a:pt x="1273" y="427"/>
                </a:lnTo>
                <a:lnTo>
                  <a:pt x="1270" y="430"/>
                </a:lnTo>
                <a:lnTo>
                  <a:pt x="1265" y="430"/>
                </a:lnTo>
                <a:lnTo>
                  <a:pt x="1263" y="434"/>
                </a:lnTo>
                <a:lnTo>
                  <a:pt x="1266" y="435"/>
                </a:lnTo>
                <a:lnTo>
                  <a:pt x="1270" y="435"/>
                </a:lnTo>
                <a:lnTo>
                  <a:pt x="1270" y="437"/>
                </a:lnTo>
                <a:lnTo>
                  <a:pt x="1268" y="440"/>
                </a:lnTo>
                <a:lnTo>
                  <a:pt x="1268" y="442"/>
                </a:lnTo>
                <a:lnTo>
                  <a:pt x="1268" y="445"/>
                </a:lnTo>
                <a:lnTo>
                  <a:pt x="1266" y="447"/>
                </a:lnTo>
                <a:lnTo>
                  <a:pt x="1263" y="443"/>
                </a:lnTo>
                <a:lnTo>
                  <a:pt x="1263" y="439"/>
                </a:lnTo>
                <a:lnTo>
                  <a:pt x="1261" y="437"/>
                </a:lnTo>
                <a:lnTo>
                  <a:pt x="1260" y="439"/>
                </a:lnTo>
                <a:lnTo>
                  <a:pt x="1260" y="442"/>
                </a:lnTo>
                <a:lnTo>
                  <a:pt x="1261" y="445"/>
                </a:lnTo>
                <a:lnTo>
                  <a:pt x="1256" y="448"/>
                </a:lnTo>
                <a:lnTo>
                  <a:pt x="1245" y="448"/>
                </a:lnTo>
                <a:lnTo>
                  <a:pt x="1245" y="445"/>
                </a:lnTo>
                <a:lnTo>
                  <a:pt x="1243" y="443"/>
                </a:lnTo>
                <a:lnTo>
                  <a:pt x="1240" y="445"/>
                </a:lnTo>
                <a:lnTo>
                  <a:pt x="1235" y="445"/>
                </a:lnTo>
                <a:lnTo>
                  <a:pt x="1235" y="443"/>
                </a:lnTo>
                <a:lnTo>
                  <a:pt x="1238" y="439"/>
                </a:lnTo>
                <a:lnTo>
                  <a:pt x="1233" y="442"/>
                </a:lnTo>
                <a:lnTo>
                  <a:pt x="1231" y="443"/>
                </a:lnTo>
                <a:lnTo>
                  <a:pt x="1228" y="445"/>
                </a:lnTo>
                <a:lnTo>
                  <a:pt x="1228" y="445"/>
                </a:lnTo>
                <a:close/>
                <a:moveTo>
                  <a:pt x="914" y="326"/>
                </a:moveTo>
                <a:lnTo>
                  <a:pt x="912" y="324"/>
                </a:lnTo>
                <a:lnTo>
                  <a:pt x="914" y="319"/>
                </a:lnTo>
                <a:lnTo>
                  <a:pt x="924" y="311"/>
                </a:lnTo>
                <a:lnTo>
                  <a:pt x="931" y="309"/>
                </a:lnTo>
                <a:lnTo>
                  <a:pt x="934" y="307"/>
                </a:lnTo>
                <a:lnTo>
                  <a:pt x="937" y="306"/>
                </a:lnTo>
                <a:lnTo>
                  <a:pt x="944" y="302"/>
                </a:lnTo>
                <a:lnTo>
                  <a:pt x="951" y="301"/>
                </a:lnTo>
                <a:lnTo>
                  <a:pt x="954" y="299"/>
                </a:lnTo>
                <a:lnTo>
                  <a:pt x="957" y="299"/>
                </a:lnTo>
                <a:lnTo>
                  <a:pt x="966" y="297"/>
                </a:lnTo>
                <a:lnTo>
                  <a:pt x="967" y="297"/>
                </a:lnTo>
                <a:lnTo>
                  <a:pt x="966" y="301"/>
                </a:lnTo>
                <a:lnTo>
                  <a:pt x="959" y="306"/>
                </a:lnTo>
                <a:lnTo>
                  <a:pt x="951" y="311"/>
                </a:lnTo>
                <a:lnTo>
                  <a:pt x="937" y="321"/>
                </a:lnTo>
                <a:lnTo>
                  <a:pt x="932" y="326"/>
                </a:lnTo>
                <a:lnTo>
                  <a:pt x="929" y="327"/>
                </a:lnTo>
                <a:lnTo>
                  <a:pt x="926" y="327"/>
                </a:lnTo>
                <a:lnTo>
                  <a:pt x="924" y="329"/>
                </a:lnTo>
                <a:lnTo>
                  <a:pt x="921" y="331"/>
                </a:lnTo>
                <a:lnTo>
                  <a:pt x="919" y="326"/>
                </a:lnTo>
                <a:lnTo>
                  <a:pt x="916" y="324"/>
                </a:lnTo>
                <a:lnTo>
                  <a:pt x="914" y="326"/>
                </a:lnTo>
                <a:lnTo>
                  <a:pt x="914" y="326"/>
                </a:lnTo>
                <a:close/>
                <a:moveTo>
                  <a:pt x="1147" y="414"/>
                </a:moveTo>
                <a:lnTo>
                  <a:pt x="1147" y="412"/>
                </a:lnTo>
                <a:lnTo>
                  <a:pt x="1147" y="412"/>
                </a:lnTo>
                <a:lnTo>
                  <a:pt x="1152" y="410"/>
                </a:lnTo>
                <a:lnTo>
                  <a:pt x="1153" y="407"/>
                </a:lnTo>
                <a:lnTo>
                  <a:pt x="1153" y="404"/>
                </a:lnTo>
                <a:lnTo>
                  <a:pt x="1162" y="400"/>
                </a:lnTo>
                <a:lnTo>
                  <a:pt x="1162" y="399"/>
                </a:lnTo>
                <a:lnTo>
                  <a:pt x="1167" y="399"/>
                </a:lnTo>
                <a:lnTo>
                  <a:pt x="1167" y="404"/>
                </a:lnTo>
                <a:lnTo>
                  <a:pt x="1168" y="405"/>
                </a:lnTo>
                <a:lnTo>
                  <a:pt x="1168" y="412"/>
                </a:lnTo>
                <a:lnTo>
                  <a:pt x="1167" y="415"/>
                </a:lnTo>
                <a:lnTo>
                  <a:pt x="1162" y="419"/>
                </a:lnTo>
                <a:lnTo>
                  <a:pt x="1158" y="419"/>
                </a:lnTo>
                <a:lnTo>
                  <a:pt x="1155" y="420"/>
                </a:lnTo>
                <a:lnTo>
                  <a:pt x="1152" y="420"/>
                </a:lnTo>
                <a:lnTo>
                  <a:pt x="1150" y="417"/>
                </a:lnTo>
                <a:lnTo>
                  <a:pt x="1147" y="414"/>
                </a:lnTo>
                <a:lnTo>
                  <a:pt x="1147" y="414"/>
                </a:lnTo>
                <a:close/>
                <a:moveTo>
                  <a:pt x="961" y="409"/>
                </a:moveTo>
                <a:lnTo>
                  <a:pt x="962" y="404"/>
                </a:lnTo>
                <a:lnTo>
                  <a:pt x="961" y="400"/>
                </a:lnTo>
                <a:lnTo>
                  <a:pt x="962" y="394"/>
                </a:lnTo>
                <a:lnTo>
                  <a:pt x="969" y="392"/>
                </a:lnTo>
                <a:lnTo>
                  <a:pt x="977" y="394"/>
                </a:lnTo>
                <a:lnTo>
                  <a:pt x="981" y="392"/>
                </a:lnTo>
                <a:lnTo>
                  <a:pt x="986" y="392"/>
                </a:lnTo>
                <a:lnTo>
                  <a:pt x="990" y="392"/>
                </a:lnTo>
                <a:lnTo>
                  <a:pt x="997" y="389"/>
                </a:lnTo>
                <a:lnTo>
                  <a:pt x="1004" y="389"/>
                </a:lnTo>
                <a:lnTo>
                  <a:pt x="1012" y="392"/>
                </a:lnTo>
                <a:lnTo>
                  <a:pt x="1017" y="392"/>
                </a:lnTo>
                <a:lnTo>
                  <a:pt x="1020" y="392"/>
                </a:lnTo>
                <a:lnTo>
                  <a:pt x="1024" y="390"/>
                </a:lnTo>
                <a:lnTo>
                  <a:pt x="1037" y="389"/>
                </a:lnTo>
                <a:lnTo>
                  <a:pt x="1037" y="387"/>
                </a:lnTo>
                <a:lnTo>
                  <a:pt x="1040" y="384"/>
                </a:lnTo>
                <a:lnTo>
                  <a:pt x="1039" y="382"/>
                </a:lnTo>
                <a:lnTo>
                  <a:pt x="1035" y="385"/>
                </a:lnTo>
                <a:lnTo>
                  <a:pt x="1029" y="385"/>
                </a:lnTo>
                <a:lnTo>
                  <a:pt x="1029" y="382"/>
                </a:lnTo>
                <a:lnTo>
                  <a:pt x="1020" y="385"/>
                </a:lnTo>
                <a:lnTo>
                  <a:pt x="1015" y="385"/>
                </a:lnTo>
                <a:lnTo>
                  <a:pt x="1015" y="382"/>
                </a:lnTo>
                <a:lnTo>
                  <a:pt x="1012" y="380"/>
                </a:lnTo>
                <a:lnTo>
                  <a:pt x="1009" y="382"/>
                </a:lnTo>
                <a:lnTo>
                  <a:pt x="1004" y="384"/>
                </a:lnTo>
                <a:lnTo>
                  <a:pt x="999" y="384"/>
                </a:lnTo>
                <a:lnTo>
                  <a:pt x="997" y="382"/>
                </a:lnTo>
                <a:lnTo>
                  <a:pt x="992" y="384"/>
                </a:lnTo>
                <a:lnTo>
                  <a:pt x="987" y="382"/>
                </a:lnTo>
                <a:lnTo>
                  <a:pt x="987" y="379"/>
                </a:lnTo>
                <a:lnTo>
                  <a:pt x="992" y="374"/>
                </a:lnTo>
                <a:lnTo>
                  <a:pt x="997" y="370"/>
                </a:lnTo>
                <a:lnTo>
                  <a:pt x="994" y="370"/>
                </a:lnTo>
                <a:lnTo>
                  <a:pt x="989" y="372"/>
                </a:lnTo>
                <a:lnTo>
                  <a:pt x="986" y="375"/>
                </a:lnTo>
                <a:lnTo>
                  <a:pt x="984" y="370"/>
                </a:lnTo>
                <a:lnTo>
                  <a:pt x="982" y="372"/>
                </a:lnTo>
                <a:lnTo>
                  <a:pt x="981" y="375"/>
                </a:lnTo>
                <a:lnTo>
                  <a:pt x="972" y="380"/>
                </a:lnTo>
                <a:lnTo>
                  <a:pt x="972" y="382"/>
                </a:lnTo>
                <a:lnTo>
                  <a:pt x="967" y="384"/>
                </a:lnTo>
                <a:lnTo>
                  <a:pt x="962" y="380"/>
                </a:lnTo>
                <a:lnTo>
                  <a:pt x="962" y="377"/>
                </a:lnTo>
                <a:lnTo>
                  <a:pt x="964" y="374"/>
                </a:lnTo>
                <a:lnTo>
                  <a:pt x="961" y="374"/>
                </a:lnTo>
                <a:lnTo>
                  <a:pt x="959" y="372"/>
                </a:lnTo>
                <a:lnTo>
                  <a:pt x="957" y="379"/>
                </a:lnTo>
                <a:lnTo>
                  <a:pt x="954" y="380"/>
                </a:lnTo>
                <a:lnTo>
                  <a:pt x="951" y="379"/>
                </a:lnTo>
                <a:lnTo>
                  <a:pt x="951" y="374"/>
                </a:lnTo>
                <a:lnTo>
                  <a:pt x="946" y="370"/>
                </a:lnTo>
                <a:lnTo>
                  <a:pt x="946" y="367"/>
                </a:lnTo>
                <a:lnTo>
                  <a:pt x="944" y="365"/>
                </a:lnTo>
                <a:lnTo>
                  <a:pt x="942" y="370"/>
                </a:lnTo>
                <a:lnTo>
                  <a:pt x="941" y="369"/>
                </a:lnTo>
                <a:lnTo>
                  <a:pt x="936" y="364"/>
                </a:lnTo>
                <a:lnTo>
                  <a:pt x="927" y="359"/>
                </a:lnTo>
                <a:lnTo>
                  <a:pt x="927" y="357"/>
                </a:lnTo>
                <a:lnTo>
                  <a:pt x="932" y="355"/>
                </a:lnTo>
                <a:lnTo>
                  <a:pt x="932" y="352"/>
                </a:lnTo>
                <a:lnTo>
                  <a:pt x="931" y="349"/>
                </a:lnTo>
                <a:lnTo>
                  <a:pt x="939" y="344"/>
                </a:lnTo>
                <a:lnTo>
                  <a:pt x="946" y="342"/>
                </a:lnTo>
                <a:lnTo>
                  <a:pt x="947" y="344"/>
                </a:lnTo>
                <a:lnTo>
                  <a:pt x="956" y="344"/>
                </a:lnTo>
                <a:lnTo>
                  <a:pt x="962" y="347"/>
                </a:lnTo>
                <a:lnTo>
                  <a:pt x="967" y="347"/>
                </a:lnTo>
                <a:lnTo>
                  <a:pt x="972" y="345"/>
                </a:lnTo>
                <a:lnTo>
                  <a:pt x="977" y="344"/>
                </a:lnTo>
                <a:lnTo>
                  <a:pt x="984" y="341"/>
                </a:lnTo>
                <a:lnTo>
                  <a:pt x="979" y="339"/>
                </a:lnTo>
                <a:lnTo>
                  <a:pt x="977" y="337"/>
                </a:lnTo>
                <a:lnTo>
                  <a:pt x="972" y="337"/>
                </a:lnTo>
                <a:lnTo>
                  <a:pt x="967" y="339"/>
                </a:lnTo>
                <a:lnTo>
                  <a:pt x="959" y="336"/>
                </a:lnTo>
                <a:lnTo>
                  <a:pt x="954" y="336"/>
                </a:lnTo>
                <a:lnTo>
                  <a:pt x="952" y="334"/>
                </a:lnTo>
                <a:lnTo>
                  <a:pt x="959" y="327"/>
                </a:lnTo>
                <a:lnTo>
                  <a:pt x="966" y="322"/>
                </a:lnTo>
                <a:lnTo>
                  <a:pt x="971" y="321"/>
                </a:lnTo>
                <a:lnTo>
                  <a:pt x="972" y="322"/>
                </a:lnTo>
                <a:lnTo>
                  <a:pt x="982" y="321"/>
                </a:lnTo>
                <a:lnTo>
                  <a:pt x="992" y="321"/>
                </a:lnTo>
                <a:lnTo>
                  <a:pt x="999" y="322"/>
                </a:lnTo>
                <a:lnTo>
                  <a:pt x="1000" y="322"/>
                </a:lnTo>
                <a:lnTo>
                  <a:pt x="999" y="319"/>
                </a:lnTo>
                <a:lnTo>
                  <a:pt x="997" y="319"/>
                </a:lnTo>
                <a:lnTo>
                  <a:pt x="992" y="317"/>
                </a:lnTo>
                <a:lnTo>
                  <a:pt x="987" y="317"/>
                </a:lnTo>
                <a:lnTo>
                  <a:pt x="977" y="314"/>
                </a:lnTo>
                <a:lnTo>
                  <a:pt x="974" y="311"/>
                </a:lnTo>
                <a:lnTo>
                  <a:pt x="979" y="307"/>
                </a:lnTo>
                <a:lnTo>
                  <a:pt x="982" y="304"/>
                </a:lnTo>
                <a:lnTo>
                  <a:pt x="986" y="301"/>
                </a:lnTo>
                <a:lnTo>
                  <a:pt x="989" y="301"/>
                </a:lnTo>
                <a:lnTo>
                  <a:pt x="994" y="299"/>
                </a:lnTo>
                <a:lnTo>
                  <a:pt x="999" y="299"/>
                </a:lnTo>
                <a:lnTo>
                  <a:pt x="1000" y="301"/>
                </a:lnTo>
                <a:lnTo>
                  <a:pt x="1004" y="301"/>
                </a:lnTo>
                <a:lnTo>
                  <a:pt x="1010" y="306"/>
                </a:lnTo>
                <a:lnTo>
                  <a:pt x="1012" y="306"/>
                </a:lnTo>
                <a:lnTo>
                  <a:pt x="1010" y="302"/>
                </a:lnTo>
                <a:lnTo>
                  <a:pt x="1005" y="299"/>
                </a:lnTo>
                <a:lnTo>
                  <a:pt x="1005" y="296"/>
                </a:lnTo>
                <a:lnTo>
                  <a:pt x="1002" y="294"/>
                </a:lnTo>
                <a:lnTo>
                  <a:pt x="1005" y="291"/>
                </a:lnTo>
                <a:lnTo>
                  <a:pt x="1019" y="289"/>
                </a:lnTo>
                <a:lnTo>
                  <a:pt x="1022" y="289"/>
                </a:lnTo>
                <a:lnTo>
                  <a:pt x="1030" y="289"/>
                </a:lnTo>
                <a:lnTo>
                  <a:pt x="1035" y="292"/>
                </a:lnTo>
                <a:lnTo>
                  <a:pt x="1037" y="299"/>
                </a:lnTo>
                <a:lnTo>
                  <a:pt x="1034" y="301"/>
                </a:lnTo>
                <a:lnTo>
                  <a:pt x="1029" y="307"/>
                </a:lnTo>
                <a:lnTo>
                  <a:pt x="1030" y="311"/>
                </a:lnTo>
                <a:lnTo>
                  <a:pt x="1040" y="311"/>
                </a:lnTo>
                <a:lnTo>
                  <a:pt x="1044" y="307"/>
                </a:lnTo>
                <a:lnTo>
                  <a:pt x="1047" y="311"/>
                </a:lnTo>
                <a:lnTo>
                  <a:pt x="1049" y="311"/>
                </a:lnTo>
                <a:lnTo>
                  <a:pt x="1050" y="312"/>
                </a:lnTo>
                <a:lnTo>
                  <a:pt x="1052" y="316"/>
                </a:lnTo>
                <a:lnTo>
                  <a:pt x="1054" y="317"/>
                </a:lnTo>
                <a:lnTo>
                  <a:pt x="1054" y="321"/>
                </a:lnTo>
                <a:lnTo>
                  <a:pt x="1050" y="322"/>
                </a:lnTo>
                <a:lnTo>
                  <a:pt x="1049" y="326"/>
                </a:lnTo>
                <a:lnTo>
                  <a:pt x="1054" y="331"/>
                </a:lnTo>
                <a:lnTo>
                  <a:pt x="1054" y="339"/>
                </a:lnTo>
                <a:lnTo>
                  <a:pt x="1052" y="342"/>
                </a:lnTo>
                <a:lnTo>
                  <a:pt x="1047" y="341"/>
                </a:lnTo>
                <a:lnTo>
                  <a:pt x="1044" y="342"/>
                </a:lnTo>
                <a:lnTo>
                  <a:pt x="1044" y="345"/>
                </a:lnTo>
                <a:lnTo>
                  <a:pt x="1049" y="344"/>
                </a:lnTo>
                <a:lnTo>
                  <a:pt x="1054" y="345"/>
                </a:lnTo>
                <a:lnTo>
                  <a:pt x="1057" y="345"/>
                </a:lnTo>
                <a:lnTo>
                  <a:pt x="1054" y="355"/>
                </a:lnTo>
                <a:lnTo>
                  <a:pt x="1050" y="357"/>
                </a:lnTo>
                <a:lnTo>
                  <a:pt x="1050" y="365"/>
                </a:lnTo>
                <a:lnTo>
                  <a:pt x="1052" y="367"/>
                </a:lnTo>
                <a:lnTo>
                  <a:pt x="1059" y="365"/>
                </a:lnTo>
                <a:lnTo>
                  <a:pt x="1060" y="362"/>
                </a:lnTo>
                <a:lnTo>
                  <a:pt x="1064" y="365"/>
                </a:lnTo>
                <a:lnTo>
                  <a:pt x="1064" y="367"/>
                </a:lnTo>
                <a:lnTo>
                  <a:pt x="1069" y="369"/>
                </a:lnTo>
                <a:lnTo>
                  <a:pt x="1072" y="367"/>
                </a:lnTo>
                <a:lnTo>
                  <a:pt x="1080" y="370"/>
                </a:lnTo>
                <a:lnTo>
                  <a:pt x="1085" y="375"/>
                </a:lnTo>
                <a:lnTo>
                  <a:pt x="1087" y="374"/>
                </a:lnTo>
                <a:lnTo>
                  <a:pt x="1087" y="370"/>
                </a:lnTo>
                <a:lnTo>
                  <a:pt x="1085" y="370"/>
                </a:lnTo>
                <a:lnTo>
                  <a:pt x="1092" y="367"/>
                </a:lnTo>
                <a:lnTo>
                  <a:pt x="1090" y="359"/>
                </a:lnTo>
                <a:lnTo>
                  <a:pt x="1087" y="355"/>
                </a:lnTo>
                <a:lnTo>
                  <a:pt x="1087" y="352"/>
                </a:lnTo>
                <a:lnTo>
                  <a:pt x="1084" y="347"/>
                </a:lnTo>
                <a:lnTo>
                  <a:pt x="1087" y="345"/>
                </a:lnTo>
                <a:lnTo>
                  <a:pt x="1088" y="345"/>
                </a:lnTo>
                <a:lnTo>
                  <a:pt x="1097" y="344"/>
                </a:lnTo>
                <a:lnTo>
                  <a:pt x="1102" y="344"/>
                </a:lnTo>
                <a:lnTo>
                  <a:pt x="1103" y="337"/>
                </a:lnTo>
                <a:lnTo>
                  <a:pt x="1100" y="331"/>
                </a:lnTo>
                <a:lnTo>
                  <a:pt x="1098" y="329"/>
                </a:lnTo>
                <a:lnTo>
                  <a:pt x="1098" y="324"/>
                </a:lnTo>
                <a:lnTo>
                  <a:pt x="1097" y="319"/>
                </a:lnTo>
                <a:lnTo>
                  <a:pt x="1100" y="314"/>
                </a:lnTo>
                <a:lnTo>
                  <a:pt x="1105" y="311"/>
                </a:lnTo>
                <a:lnTo>
                  <a:pt x="1107" y="312"/>
                </a:lnTo>
                <a:lnTo>
                  <a:pt x="1112" y="312"/>
                </a:lnTo>
                <a:lnTo>
                  <a:pt x="1110" y="309"/>
                </a:lnTo>
                <a:lnTo>
                  <a:pt x="1113" y="306"/>
                </a:lnTo>
                <a:lnTo>
                  <a:pt x="1118" y="304"/>
                </a:lnTo>
                <a:lnTo>
                  <a:pt x="1128" y="294"/>
                </a:lnTo>
                <a:lnTo>
                  <a:pt x="1132" y="296"/>
                </a:lnTo>
                <a:lnTo>
                  <a:pt x="1138" y="297"/>
                </a:lnTo>
                <a:lnTo>
                  <a:pt x="1138" y="301"/>
                </a:lnTo>
                <a:lnTo>
                  <a:pt x="1140" y="304"/>
                </a:lnTo>
                <a:lnTo>
                  <a:pt x="1138" y="307"/>
                </a:lnTo>
                <a:lnTo>
                  <a:pt x="1133" y="307"/>
                </a:lnTo>
                <a:lnTo>
                  <a:pt x="1132" y="309"/>
                </a:lnTo>
                <a:lnTo>
                  <a:pt x="1132" y="312"/>
                </a:lnTo>
                <a:lnTo>
                  <a:pt x="1130" y="317"/>
                </a:lnTo>
                <a:lnTo>
                  <a:pt x="1130" y="322"/>
                </a:lnTo>
                <a:lnTo>
                  <a:pt x="1132" y="324"/>
                </a:lnTo>
                <a:lnTo>
                  <a:pt x="1132" y="336"/>
                </a:lnTo>
                <a:lnTo>
                  <a:pt x="1128" y="337"/>
                </a:lnTo>
                <a:lnTo>
                  <a:pt x="1127" y="337"/>
                </a:lnTo>
                <a:lnTo>
                  <a:pt x="1120" y="342"/>
                </a:lnTo>
                <a:lnTo>
                  <a:pt x="1117" y="344"/>
                </a:lnTo>
                <a:lnTo>
                  <a:pt x="1117" y="345"/>
                </a:lnTo>
                <a:lnTo>
                  <a:pt x="1118" y="347"/>
                </a:lnTo>
                <a:lnTo>
                  <a:pt x="1123" y="345"/>
                </a:lnTo>
                <a:lnTo>
                  <a:pt x="1130" y="345"/>
                </a:lnTo>
                <a:lnTo>
                  <a:pt x="1130" y="347"/>
                </a:lnTo>
                <a:lnTo>
                  <a:pt x="1127" y="352"/>
                </a:lnTo>
                <a:lnTo>
                  <a:pt x="1120" y="357"/>
                </a:lnTo>
                <a:lnTo>
                  <a:pt x="1113" y="362"/>
                </a:lnTo>
                <a:lnTo>
                  <a:pt x="1112" y="365"/>
                </a:lnTo>
                <a:lnTo>
                  <a:pt x="1113" y="369"/>
                </a:lnTo>
                <a:lnTo>
                  <a:pt x="1115" y="364"/>
                </a:lnTo>
                <a:lnTo>
                  <a:pt x="1123" y="360"/>
                </a:lnTo>
                <a:lnTo>
                  <a:pt x="1127" y="357"/>
                </a:lnTo>
                <a:lnTo>
                  <a:pt x="1130" y="357"/>
                </a:lnTo>
                <a:lnTo>
                  <a:pt x="1137" y="359"/>
                </a:lnTo>
                <a:lnTo>
                  <a:pt x="1137" y="365"/>
                </a:lnTo>
                <a:lnTo>
                  <a:pt x="1132" y="372"/>
                </a:lnTo>
                <a:lnTo>
                  <a:pt x="1133" y="374"/>
                </a:lnTo>
                <a:lnTo>
                  <a:pt x="1138" y="369"/>
                </a:lnTo>
                <a:lnTo>
                  <a:pt x="1142" y="370"/>
                </a:lnTo>
                <a:lnTo>
                  <a:pt x="1142" y="367"/>
                </a:lnTo>
                <a:lnTo>
                  <a:pt x="1142" y="365"/>
                </a:lnTo>
                <a:lnTo>
                  <a:pt x="1145" y="362"/>
                </a:lnTo>
                <a:lnTo>
                  <a:pt x="1145" y="357"/>
                </a:lnTo>
                <a:lnTo>
                  <a:pt x="1153" y="352"/>
                </a:lnTo>
                <a:lnTo>
                  <a:pt x="1155" y="352"/>
                </a:lnTo>
                <a:lnTo>
                  <a:pt x="1162" y="355"/>
                </a:lnTo>
                <a:lnTo>
                  <a:pt x="1165" y="364"/>
                </a:lnTo>
                <a:lnTo>
                  <a:pt x="1167" y="367"/>
                </a:lnTo>
                <a:lnTo>
                  <a:pt x="1165" y="372"/>
                </a:lnTo>
                <a:lnTo>
                  <a:pt x="1158" y="382"/>
                </a:lnTo>
                <a:lnTo>
                  <a:pt x="1153" y="387"/>
                </a:lnTo>
                <a:lnTo>
                  <a:pt x="1148" y="389"/>
                </a:lnTo>
                <a:lnTo>
                  <a:pt x="1145" y="389"/>
                </a:lnTo>
                <a:lnTo>
                  <a:pt x="1143" y="392"/>
                </a:lnTo>
                <a:lnTo>
                  <a:pt x="1145" y="395"/>
                </a:lnTo>
                <a:lnTo>
                  <a:pt x="1140" y="400"/>
                </a:lnTo>
                <a:lnTo>
                  <a:pt x="1137" y="400"/>
                </a:lnTo>
                <a:lnTo>
                  <a:pt x="1132" y="404"/>
                </a:lnTo>
                <a:lnTo>
                  <a:pt x="1132" y="407"/>
                </a:lnTo>
                <a:lnTo>
                  <a:pt x="1130" y="410"/>
                </a:lnTo>
                <a:lnTo>
                  <a:pt x="1127" y="410"/>
                </a:lnTo>
                <a:lnTo>
                  <a:pt x="1125" y="412"/>
                </a:lnTo>
                <a:lnTo>
                  <a:pt x="1125" y="414"/>
                </a:lnTo>
                <a:lnTo>
                  <a:pt x="1122" y="415"/>
                </a:lnTo>
                <a:lnTo>
                  <a:pt x="1118" y="412"/>
                </a:lnTo>
                <a:lnTo>
                  <a:pt x="1115" y="414"/>
                </a:lnTo>
                <a:lnTo>
                  <a:pt x="1112" y="414"/>
                </a:lnTo>
                <a:lnTo>
                  <a:pt x="1103" y="417"/>
                </a:lnTo>
                <a:lnTo>
                  <a:pt x="1097" y="417"/>
                </a:lnTo>
                <a:lnTo>
                  <a:pt x="1090" y="415"/>
                </a:lnTo>
                <a:lnTo>
                  <a:pt x="1090" y="412"/>
                </a:lnTo>
                <a:lnTo>
                  <a:pt x="1092" y="409"/>
                </a:lnTo>
                <a:lnTo>
                  <a:pt x="1092" y="407"/>
                </a:lnTo>
                <a:lnTo>
                  <a:pt x="1090" y="405"/>
                </a:lnTo>
                <a:lnTo>
                  <a:pt x="1085" y="409"/>
                </a:lnTo>
                <a:lnTo>
                  <a:pt x="1084" y="410"/>
                </a:lnTo>
                <a:lnTo>
                  <a:pt x="1080" y="412"/>
                </a:lnTo>
                <a:lnTo>
                  <a:pt x="1075" y="410"/>
                </a:lnTo>
                <a:lnTo>
                  <a:pt x="1075" y="407"/>
                </a:lnTo>
                <a:lnTo>
                  <a:pt x="1077" y="405"/>
                </a:lnTo>
                <a:lnTo>
                  <a:pt x="1075" y="402"/>
                </a:lnTo>
                <a:lnTo>
                  <a:pt x="1072" y="402"/>
                </a:lnTo>
                <a:lnTo>
                  <a:pt x="1072" y="404"/>
                </a:lnTo>
                <a:lnTo>
                  <a:pt x="1069" y="405"/>
                </a:lnTo>
                <a:lnTo>
                  <a:pt x="1065" y="405"/>
                </a:lnTo>
                <a:lnTo>
                  <a:pt x="1057" y="409"/>
                </a:lnTo>
                <a:lnTo>
                  <a:pt x="1055" y="410"/>
                </a:lnTo>
                <a:lnTo>
                  <a:pt x="1050" y="410"/>
                </a:lnTo>
                <a:lnTo>
                  <a:pt x="1049" y="409"/>
                </a:lnTo>
                <a:lnTo>
                  <a:pt x="1042" y="410"/>
                </a:lnTo>
                <a:lnTo>
                  <a:pt x="1039" y="407"/>
                </a:lnTo>
                <a:lnTo>
                  <a:pt x="1037" y="410"/>
                </a:lnTo>
                <a:lnTo>
                  <a:pt x="1034" y="410"/>
                </a:lnTo>
                <a:lnTo>
                  <a:pt x="1030" y="412"/>
                </a:lnTo>
                <a:lnTo>
                  <a:pt x="1030" y="415"/>
                </a:lnTo>
                <a:lnTo>
                  <a:pt x="1027" y="417"/>
                </a:lnTo>
                <a:lnTo>
                  <a:pt x="1022" y="417"/>
                </a:lnTo>
                <a:lnTo>
                  <a:pt x="1020" y="419"/>
                </a:lnTo>
                <a:lnTo>
                  <a:pt x="1015" y="420"/>
                </a:lnTo>
                <a:lnTo>
                  <a:pt x="1014" y="420"/>
                </a:lnTo>
                <a:lnTo>
                  <a:pt x="1009" y="422"/>
                </a:lnTo>
                <a:lnTo>
                  <a:pt x="1004" y="422"/>
                </a:lnTo>
                <a:lnTo>
                  <a:pt x="1002" y="419"/>
                </a:lnTo>
                <a:lnTo>
                  <a:pt x="995" y="419"/>
                </a:lnTo>
                <a:lnTo>
                  <a:pt x="989" y="422"/>
                </a:lnTo>
                <a:lnTo>
                  <a:pt x="982" y="422"/>
                </a:lnTo>
                <a:lnTo>
                  <a:pt x="974" y="419"/>
                </a:lnTo>
                <a:lnTo>
                  <a:pt x="969" y="417"/>
                </a:lnTo>
                <a:lnTo>
                  <a:pt x="966" y="414"/>
                </a:lnTo>
                <a:lnTo>
                  <a:pt x="961" y="409"/>
                </a:lnTo>
                <a:lnTo>
                  <a:pt x="961" y="409"/>
                </a:lnTo>
                <a:close/>
                <a:moveTo>
                  <a:pt x="672" y="545"/>
                </a:moveTo>
                <a:lnTo>
                  <a:pt x="672" y="537"/>
                </a:lnTo>
                <a:lnTo>
                  <a:pt x="677" y="530"/>
                </a:lnTo>
                <a:lnTo>
                  <a:pt x="675" y="525"/>
                </a:lnTo>
                <a:lnTo>
                  <a:pt x="677" y="518"/>
                </a:lnTo>
                <a:lnTo>
                  <a:pt x="677" y="513"/>
                </a:lnTo>
                <a:lnTo>
                  <a:pt x="673" y="512"/>
                </a:lnTo>
                <a:lnTo>
                  <a:pt x="670" y="500"/>
                </a:lnTo>
                <a:lnTo>
                  <a:pt x="675" y="502"/>
                </a:lnTo>
                <a:lnTo>
                  <a:pt x="675" y="497"/>
                </a:lnTo>
                <a:lnTo>
                  <a:pt x="667" y="497"/>
                </a:lnTo>
                <a:lnTo>
                  <a:pt x="658" y="495"/>
                </a:lnTo>
                <a:lnTo>
                  <a:pt x="658" y="490"/>
                </a:lnTo>
                <a:lnTo>
                  <a:pt x="662" y="492"/>
                </a:lnTo>
                <a:lnTo>
                  <a:pt x="667" y="488"/>
                </a:lnTo>
                <a:lnTo>
                  <a:pt x="673" y="485"/>
                </a:lnTo>
                <a:lnTo>
                  <a:pt x="675" y="482"/>
                </a:lnTo>
                <a:lnTo>
                  <a:pt x="677" y="482"/>
                </a:lnTo>
                <a:lnTo>
                  <a:pt x="682" y="478"/>
                </a:lnTo>
                <a:lnTo>
                  <a:pt x="685" y="477"/>
                </a:lnTo>
                <a:lnTo>
                  <a:pt x="688" y="472"/>
                </a:lnTo>
                <a:lnTo>
                  <a:pt x="696" y="470"/>
                </a:lnTo>
                <a:lnTo>
                  <a:pt x="696" y="467"/>
                </a:lnTo>
                <a:lnTo>
                  <a:pt x="700" y="467"/>
                </a:lnTo>
                <a:lnTo>
                  <a:pt x="705" y="460"/>
                </a:lnTo>
                <a:lnTo>
                  <a:pt x="705" y="453"/>
                </a:lnTo>
                <a:lnTo>
                  <a:pt x="706" y="455"/>
                </a:lnTo>
                <a:lnTo>
                  <a:pt x="720" y="457"/>
                </a:lnTo>
                <a:lnTo>
                  <a:pt x="720" y="452"/>
                </a:lnTo>
                <a:lnTo>
                  <a:pt x="718" y="445"/>
                </a:lnTo>
                <a:lnTo>
                  <a:pt x="718" y="442"/>
                </a:lnTo>
                <a:lnTo>
                  <a:pt x="723" y="440"/>
                </a:lnTo>
                <a:lnTo>
                  <a:pt x="733" y="434"/>
                </a:lnTo>
                <a:lnTo>
                  <a:pt x="738" y="427"/>
                </a:lnTo>
                <a:lnTo>
                  <a:pt x="748" y="424"/>
                </a:lnTo>
                <a:lnTo>
                  <a:pt x="750" y="420"/>
                </a:lnTo>
                <a:lnTo>
                  <a:pt x="756" y="414"/>
                </a:lnTo>
                <a:lnTo>
                  <a:pt x="761" y="414"/>
                </a:lnTo>
                <a:lnTo>
                  <a:pt x="765" y="410"/>
                </a:lnTo>
                <a:lnTo>
                  <a:pt x="761" y="407"/>
                </a:lnTo>
                <a:lnTo>
                  <a:pt x="763" y="397"/>
                </a:lnTo>
                <a:lnTo>
                  <a:pt x="763" y="392"/>
                </a:lnTo>
                <a:lnTo>
                  <a:pt x="765" y="387"/>
                </a:lnTo>
                <a:lnTo>
                  <a:pt x="763" y="385"/>
                </a:lnTo>
                <a:lnTo>
                  <a:pt x="765" y="382"/>
                </a:lnTo>
                <a:lnTo>
                  <a:pt x="773" y="380"/>
                </a:lnTo>
                <a:lnTo>
                  <a:pt x="776" y="380"/>
                </a:lnTo>
                <a:lnTo>
                  <a:pt x="791" y="380"/>
                </a:lnTo>
                <a:lnTo>
                  <a:pt x="794" y="382"/>
                </a:lnTo>
                <a:lnTo>
                  <a:pt x="811" y="382"/>
                </a:lnTo>
                <a:lnTo>
                  <a:pt x="821" y="377"/>
                </a:lnTo>
                <a:lnTo>
                  <a:pt x="834" y="380"/>
                </a:lnTo>
                <a:lnTo>
                  <a:pt x="833" y="385"/>
                </a:lnTo>
                <a:lnTo>
                  <a:pt x="836" y="387"/>
                </a:lnTo>
                <a:lnTo>
                  <a:pt x="839" y="392"/>
                </a:lnTo>
                <a:lnTo>
                  <a:pt x="853" y="399"/>
                </a:lnTo>
                <a:lnTo>
                  <a:pt x="853" y="402"/>
                </a:lnTo>
                <a:lnTo>
                  <a:pt x="849" y="405"/>
                </a:lnTo>
                <a:lnTo>
                  <a:pt x="854" y="405"/>
                </a:lnTo>
                <a:lnTo>
                  <a:pt x="858" y="402"/>
                </a:lnTo>
                <a:lnTo>
                  <a:pt x="863" y="405"/>
                </a:lnTo>
                <a:lnTo>
                  <a:pt x="861" y="410"/>
                </a:lnTo>
                <a:lnTo>
                  <a:pt x="854" y="417"/>
                </a:lnTo>
                <a:lnTo>
                  <a:pt x="854" y="419"/>
                </a:lnTo>
                <a:lnTo>
                  <a:pt x="864" y="414"/>
                </a:lnTo>
                <a:lnTo>
                  <a:pt x="864" y="409"/>
                </a:lnTo>
                <a:lnTo>
                  <a:pt x="868" y="405"/>
                </a:lnTo>
                <a:lnTo>
                  <a:pt x="874" y="407"/>
                </a:lnTo>
                <a:lnTo>
                  <a:pt x="881" y="405"/>
                </a:lnTo>
                <a:lnTo>
                  <a:pt x="884" y="405"/>
                </a:lnTo>
                <a:lnTo>
                  <a:pt x="884" y="410"/>
                </a:lnTo>
                <a:lnTo>
                  <a:pt x="894" y="419"/>
                </a:lnTo>
                <a:lnTo>
                  <a:pt x="896" y="429"/>
                </a:lnTo>
                <a:lnTo>
                  <a:pt x="892" y="434"/>
                </a:lnTo>
                <a:lnTo>
                  <a:pt x="896" y="440"/>
                </a:lnTo>
                <a:lnTo>
                  <a:pt x="896" y="447"/>
                </a:lnTo>
                <a:lnTo>
                  <a:pt x="894" y="448"/>
                </a:lnTo>
                <a:lnTo>
                  <a:pt x="897" y="452"/>
                </a:lnTo>
                <a:lnTo>
                  <a:pt x="897" y="457"/>
                </a:lnTo>
                <a:lnTo>
                  <a:pt x="897" y="460"/>
                </a:lnTo>
                <a:lnTo>
                  <a:pt x="894" y="465"/>
                </a:lnTo>
                <a:lnTo>
                  <a:pt x="884" y="467"/>
                </a:lnTo>
                <a:lnTo>
                  <a:pt x="881" y="470"/>
                </a:lnTo>
                <a:lnTo>
                  <a:pt x="871" y="470"/>
                </a:lnTo>
                <a:lnTo>
                  <a:pt x="864" y="470"/>
                </a:lnTo>
                <a:lnTo>
                  <a:pt x="851" y="475"/>
                </a:lnTo>
                <a:lnTo>
                  <a:pt x="841" y="477"/>
                </a:lnTo>
                <a:lnTo>
                  <a:pt x="831" y="480"/>
                </a:lnTo>
                <a:lnTo>
                  <a:pt x="828" y="480"/>
                </a:lnTo>
                <a:lnTo>
                  <a:pt x="821" y="483"/>
                </a:lnTo>
                <a:lnTo>
                  <a:pt x="813" y="483"/>
                </a:lnTo>
                <a:lnTo>
                  <a:pt x="809" y="487"/>
                </a:lnTo>
                <a:lnTo>
                  <a:pt x="808" y="483"/>
                </a:lnTo>
                <a:lnTo>
                  <a:pt x="804" y="485"/>
                </a:lnTo>
                <a:lnTo>
                  <a:pt x="796" y="487"/>
                </a:lnTo>
                <a:lnTo>
                  <a:pt x="794" y="492"/>
                </a:lnTo>
                <a:lnTo>
                  <a:pt x="790" y="497"/>
                </a:lnTo>
                <a:lnTo>
                  <a:pt x="788" y="497"/>
                </a:lnTo>
                <a:lnTo>
                  <a:pt x="785" y="503"/>
                </a:lnTo>
                <a:lnTo>
                  <a:pt x="780" y="505"/>
                </a:lnTo>
                <a:lnTo>
                  <a:pt x="773" y="508"/>
                </a:lnTo>
                <a:lnTo>
                  <a:pt x="766" y="508"/>
                </a:lnTo>
                <a:lnTo>
                  <a:pt x="763" y="502"/>
                </a:lnTo>
                <a:lnTo>
                  <a:pt x="760" y="508"/>
                </a:lnTo>
                <a:lnTo>
                  <a:pt x="760" y="512"/>
                </a:lnTo>
                <a:lnTo>
                  <a:pt x="755" y="515"/>
                </a:lnTo>
                <a:lnTo>
                  <a:pt x="748" y="520"/>
                </a:lnTo>
                <a:lnTo>
                  <a:pt x="746" y="523"/>
                </a:lnTo>
                <a:lnTo>
                  <a:pt x="741" y="528"/>
                </a:lnTo>
                <a:lnTo>
                  <a:pt x="741" y="532"/>
                </a:lnTo>
                <a:lnTo>
                  <a:pt x="735" y="538"/>
                </a:lnTo>
                <a:lnTo>
                  <a:pt x="730" y="543"/>
                </a:lnTo>
                <a:lnTo>
                  <a:pt x="723" y="541"/>
                </a:lnTo>
                <a:lnTo>
                  <a:pt x="716" y="545"/>
                </a:lnTo>
                <a:lnTo>
                  <a:pt x="713" y="545"/>
                </a:lnTo>
                <a:lnTo>
                  <a:pt x="710" y="541"/>
                </a:lnTo>
                <a:lnTo>
                  <a:pt x="713" y="538"/>
                </a:lnTo>
                <a:lnTo>
                  <a:pt x="713" y="533"/>
                </a:lnTo>
                <a:lnTo>
                  <a:pt x="711" y="530"/>
                </a:lnTo>
                <a:lnTo>
                  <a:pt x="706" y="533"/>
                </a:lnTo>
                <a:lnTo>
                  <a:pt x="706" y="537"/>
                </a:lnTo>
                <a:lnTo>
                  <a:pt x="705" y="537"/>
                </a:lnTo>
                <a:lnTo>
                  <a:pt x="696" y="543"/>
                </a:lnTo>
                <a:lnTo>
                  <a:pt x="691" y="545"/>
                </a:lnTo>
                <a:lnTo>
                  <a:pt x="687" y="543"/>
                </a:lnTo>
                <a:lnTo>
                  <a:pt x="682" y="545"/>
                </a:lnTo>
                <a:lnTo>
                  <a:pt x="678" y="548"/>
                </a:lnTo>
                <a:lnTo>
                  <a:pt x="675" y="546"/>
                </a:lnTo>
                <a:lnTo>
                  <a:pt x="672" y="546"/>
                </a:lnTo>
                <a:lnTo>
                  <a:pt x="672" y="545"/>
                </a:lnTo>
                <a:lnTo>
                  <a:pt x="672" y="545"/>
                </a:lnTo>
                <a:close/>
                <a:moveTo>
                  <a:pt x="1288" y="480"/>
                </a:moveTo>
                <a:lnTo>
                  <a:pt x="1289" y="480"/>
                </a:lnTo>
                <a:lnTo>
                  <a:pt x="1293" y="483"/>
                </a:lnTo>
                <a:lnTo>
                  <a:pt x="1291" y="488"/>
                </a:lnTo>
                <a:lnTo>
                  <a:pt x="1289" y="488"/>
                </a:lnTo>
                <a:lnTo>
                  <a:pt x="1288" y="487"/>
                </a:lnTo>
                <a:lnTo>
                  <a:pt x="1286" y="482"/>
                </a:lnTo>
                <a:lnTo>
                  <a:pt x="1288" y="480"/>
                </a:lnTo>
                <a:lnTo>
                  <a:pt x="1288" y="480"/>
                </a:lnTo>
                <a:close/>
                <a:moveTo>
                  <a:pt x="1241" y="480"/>
                </a:moveTo>
                <a:lnTo>
                  <a:pt x="1243" y="475"/>
                </a:lnTo>
                <a:lnTo>
                  <a:pt x="1250" y="473"/>
                </a:lnTo>
                <a:lnTo>
                  <a:pt x="1253" y="475"/>
                </a:lnTo>
                <a:lnTo>
                  <a:pt x="1251" y="478"/>
                </a:lnTo>
                <a:lnTo>
                  <a:pt x="1248" y="478"/>
                </a:lnTo>
                <a:lnTo>
                  <a:pt x="1245" y="480"/>
                </a:lnTo>
                <a:lnTo>
                  <a:pt x="1241" y="480"/>
                </a:lnTo>
                <a:lnTo>
                  <a:pt x="1241" y="480"/>
                </a:lnTo>
                <a:close/>
                <a:moveTo>
                  <a:pt x="1195" y="505"/>
                </a:moveTo>
                <a:lnTo>
                  <a:pt x="1196" y="507"/>
                </a:lnTo>
                <a:lnTo>
                  <a:pt x="1203" y="508"/>
                </a:lnTo>
                <a:lnTo>
                  <a:pt x="1208" y="513"/>
                </a:lnTo>
                <a:lnTo>
                  <a:pt x="1211" y="510"/>
                </a:lnTo>
                <a:lnTo>
                  <a:pt x="1215" y="512"/>
                </a:lnTo>
                <a:lnTo>
                  <a:pt x="1221" y="510"/>
                </a:lnTo>
                <a:lnTo>
                  <a:pt x="1225" y="510"/>
                </a:lnTo>
                <a:lnTo>
                  <a:pt x="1228" y="510"/>
                </a:lnTo>
                <a:lnTo>
                  <a:pt x="1231" y="507"/>
                </a:lnTo>
                <a:lnTo>
                  <a:pt x="1238" y="507"/>
                </a:lnTo>
                <a:lnTo>
                  <a:pt x="1236" y="503"/>
                </a:lnTo>
                <a:lnTo>
                  <a:pt x="1230" y="500"/>
                </a:lnTo>
                <a:lnTo>
                  <a:pt x="1226" y="502"/>
                </a:lnTo>
                <a:lnTo>
                  <a:pt x="1220" y="502"/>
                </a:lnTo>
                <a:lnTo>
                  <a:pt x="1218" y="502"/>
                </a:lnTo>
                <a:lnTo>
                  <a:pt x="1213" y="503"/>
                </a:lnTo>
                <a:lnTo>
                  <a:pt x="1206" y="502"/>
                </a:lnTo>
                <a:lnTo>
                  <a:pt x="1201" y="505"/>
                </a:lnTo>
                <a:lnTo>
                  <a:pt x="1196" y="503"/>
                </a:lnTo>
                <a:lnTo>
                  <a:pt x="1195" y="505"/>
                </a:lnTo>
                <a:lnTo>
                  <a:pt x="1195" y="505"/>
                </a:lnTo>
                <a:close/>
                <a:moveTo>
                  <a:pt x="1168" y="658"/>
                </a:moveTo>
                <a:lnTo>
                  <a:pt x="1167" y="656"/>
                </a:lnTo>
                <a:lnTo>
                  <a:pt x="1167" y="653"/>
                </a:lnTo>
                <a:lnTo>
                  <a:pt x="1170" y="653"/>
                </a:lnTo>
                <a:lnTo>
                  <a:pt x="1170" y="656"/>
                </a:lnTo>
                <a:lnTo>
                  <a:pt x="1168" y="658"/>
                </a:lnTo>
                <a:lnTo>
                  <a:pt x="1168" y="658"/>
                </a:lnTo>
                <a:close/>
                <a:moveTo>
                  <a:pt x="1138" y="653"/>
                </a:moveTo>
                <a:lnTo>
                  <a:pt x="1137" y="651"/>
                </a:lnTo>
                <a:lnTo>
                  <a:pt x="1135" y="646"/>
                </a:lnTo>
                <a:lnTo>
                  <a:pt x="1133" y="643"/>
                </a:lnTo>
                <a:lnTo>
                  <a:pt x="1130" y="646"/>
                </a:lnTo>
                <a:lnTo>
                  <a:pt x="1130" y="643"/>
                </a:lnTo>
                <a:lnTo>
                  <a:pt x="1130" y="639"/>
                </a:lnTo>
                <a:lnTo>
                  <a:pt x="1130" y="635"/>
                </a:lnTo>
                <a:lnTo>
                  <a:pt x="1127" y="631"/>
                </a:lnTo>
                <a:lnTo>
                  <a:pt x="1130" y="626"/>
                </a:lnTo>
                <a:lnTo>
                  <a:pt x="1128" y="621"/>
                </a:lnTo>
                <a:lnTo>
                  <a:pt x="1130" y="618"/>
                </a:lnTo>
                <a:lnTo>
                  <a:pt x="1127" y="616"/>
                </a:lnTo>
                <a:lnTo>
                  <a:pt x="1125" y="613"/>
                </a:lnTo>
                <a:lnTo>
                  <a:pt x="1125" y="610"/>
                </a:lnTo>
                <a:lnTo>
                  <a:pt x="1120" y="605"/>
                </a:lnTo>
                <a:lnTo>
                  <a:pt x="1120" y="598"/>
                </a:lnTo>
                <a:lnTo>
                  <a:pt x="1117" y="593"/>
                </a:lnTo>
                <a:lnTo>
                  <a:pt x="1115" y="593"/>
                </a:lnTo>
                <a:lnTo>
                  <a:pt x="1113" y="590"/>
                </a:lnTo>
                <a:lnTo>
                  <a:pt x="1113" y="585"/>
                </a:lnTo>
                <a:lnTo>
                  <a:pt x="1112" y="585"/>
                </a:lnTo>
                <a:lnTo>
                  <a:pt x="1108" y="586"/>
                </a:lnTo>
                <a:lnTo>
                  <a:pt x="1105" y="585"/>
                </a:lnTo>
                <a:lnTo>
                  <a:pt x="1102" y="585"/>
                </a:lnTo>
                <a:lnTo>
                  <a:pt x="1100" y="583"/>
                </a:lnTo>
                <a:lnTo>
                  <a:pt x="1100" y="578"/>
                </a:lnTo>
                <a:lnTo>
                  <a:pt x="1105" y="576"/>
                </a:lnTo>
                <a:lnTo>
                  <a:pt x="1105" y="570"/>
                </a:lnTo>
                <a:lnTo>
                  <a:pt x="1103" y="566"/>
                </a:lnTo>
                <a:lnTo>
                  <a:pt x="1105" y="565"/>
                </a:lnTo>
                <a:lnTo>
                  <a:pt x="1105" y="556"/>
                </a:lnTo>
                <a:lnTo>
                  <a:pt x="1102" y="553"/>
                </a:lnTo>
                <a:lnTo>
                  <a:pt x="1108" y="546"/>
                </a:lnTo>
                <a:lnTo>
                  <a:pt x="1113" y="545"/>
                </a:lnTo>
                <a:lnTo>
                  <a:pt x="1115" y="543"/>
                </a:lnTo>
                <a:lnTo>
                  <a:pt x="1117" y="541"/>
                </a:lnTo>
                <a:lnTo>
                  <a:pt x="1118" y="545"/>
                </a:lnTo>
                <a:lnTo>
                  <a:pt x="1127" y="541"/>
                </a:lnTo>
                <a:lnTo>
                  <a:pt x="1130" y="543"/>
                </a:lnTo>
                <a:lnTo>
                  <a:pt x="1132" y="546"/>
                </a:lnTo>
                <a:lnTo>
                  <a:pt x="1130" y="548"/>
                </a:lnTo>
                <a:lnTo>
                  <a:pt x="1128" y="548"/>
                </a:lnTo>
                <a:lnTo>
                  <a:pt x="1128" y="551"/>
                </a:lnTo>
                <a:lnTo>
                  <a:pt x="1132" y="551"/>
                </a:lnTo>
                <a:lnTo>
                  <a:pt x="1133" y="555"/>
                </a:lnTo>
                <a:lnTo>
                  <a:pt x="1132" y="558"/>
                </a:lnTo>
                <a:lnTo>
                  <a:pt x="1138" y="563"/>
                </a:lnTo>
                <a:lnTo>
                  <a:pt x="1138" y="568"/>
                </a:lnTo>
                <a:lnTo>
                  <a:pt x="1142" y="571"/>
                </a:lnTo>
                <a:lnTo>
                  <a:pt x="1147" y="571"/>
                </a:lnTo>
                <a:lnTo>
                  <a:pt x="1148" y="570"/>
                </a:lnTo>
                <a:lnTo>
                  <a:pt x="1147" y="566"/>
                </a:lnTo>
                <a:lnTo>
                  <a:pt x="1150" y="565"/>
                </a:lnTo>
                <a:lnTo>
                  <a:pt x="1153" y="560"/>
                </a:lnTo>
                <a:lnTo>
                  <a:pt x="1152" y="556"/>
                </a:lnTo>
                <a:lnTo>
                  <a:pt x="1155" y="555"/>
                </a:lnTo>
                <a:lnTo>
                  <a:pt x="1157" y="551"/>
                </a:lnTo>
                <a:lnTo>
                  <a:pt x="1155" y="548"/>
                </a:lnTo>
                <a:lnTo>
                  <a:pt x="1157" y="545"/>
                </a:lnTo>
                <a:lnTo>
                  <a:pt x="1160" y="545"/>
                </a:lnTo>
                <a:lnTo>
                  <a:pt x="1163" y="545"/>
                </a:lnTo>
                <a:lnTo>
                  <a:pt x="1165" y="550"/>
                </a:lnTo>
                <a:lnTo>
                  <a:pt x="1168" y="550"/>
                </a:lnTo>
                <a:lnTo>
                  <a:pt x="1168" y="548"/>
                </a:lnTo>
                <a:lnTo>
                  <a:pt x="1165" y="541"/>
                </a:lnTo>
                <a:lnTo>
                  <a:pt x="1163" y="538"/>
                </a:lnTo>
                <a:lnTo>
                  <a:pt x="1163" y="538"/>
                </a:lnTo>
                <a:lnTo>
                  <a:pt x="1160" y="541"/>
                </a:lnTo>
                <a:lnTo>
                  <a:pt x="1155" y="543"/>
                </a:lnTo>
                <a:lnTo>
                  <a:pt x="1150" y="537"/>
                </a:lnTo>
                <a:lnTo>
                  <a:pt x="1150" y="535"/>
                </a:lnTo>
                <a:lnTo>
                  <a:pt x="1147" y="530"/>
                </a:lnTo>
                <a:lnTo>
                  <a:pt x="1147" y="525"/>
                </a:lnTo>
                <a:lnTo>
                  <a:pt x="1150" y="522"/>
                </a:lnTo>
                <a:lnTo>
                  <a:pt x="1153" y="523"/>
                </a:lnTo>
                <a:lnTo>
                  <a:pt x="1155" y="520"/>
                </a:lnTo>
                <a:lnTo>
                  <a:pt x="1158" y="522"/>
                </a:lnTo>
                <a:lnTo>
                  <a:pt x="1160" y="525"/>
                </a:lnTo>
                <a:lnTo>
                  <a:pt x="1162" y="533"/>
                </a:lnTo>
                <a:lnTo>
                  <a:pt x="1163" y="533"/>
                </a:lnTo>
                <a:lnTo>
                  <a:pt x="1165" y="528"/>
                </a:lnTo>
                <a:lnTo>
                  <a:pt x="1167" y="527"/>
                </a:lnTo>
                <a:lnTo>
                  <a:pt x="1165" y="522"/>
                </a:lnTo>
                <a:lnTo>
                  <a:pt x="1162" y="520"/>
                </a:lnTo>
                <a:lnTo>
                  <a:pt x="1162" y="517"/>
                </a:lnTo>
                <a:lnTo>
                  <a:pt x="1160" y="512"/>
                </a:lnTo>
                <a:lnTo>
                  <a:pt x="1163" y="512"/>
                </a:lnTo>
                <a:lnTo>
                  <a:pt x="1165" y="507"/>
                </a:lnTo>
                <a:lnTo>
                  <a:pt x="1168" y="505"/>
                </a:lnTo>
                <a:lnTo>
                  <a:pt x="1172" y="507"/>
                </a:lnTo>
                <a:lnTo>
                  <a:pt x="1173" y="505"/>
                </a:lnTo>
                <a:lnTo>
                  <a:pt x="1177" y="510"/>
                </a:lnTo>
                <a:lnTo>
                  <a:pt x="1182" y="512"/>
                </a:lnTo>
                <a:lnTo>
                  <a:pt x="1185" y="508"/>
                </a:lnTo>
                <a:lnTo>
                  <a:pt x="1180" y="508"/>
                </a:lnTo>
                <a:lnTo>
                  <a:pt x="1178" y="505"/>
                </a:lnTo>
                <a:lnTo>
                  <a:pt x="1180" y="503"/>
                </a:lnTo>
                <a:lnTo>
                  <a:pt x="1183" y="502"/>
                </a:lnTo>
                <a:lnTo>
                  <a:pt x="1190" y="503"/>
                </a:lnTo>
                <a:lnTo>
                  <a:pt x="1191" y="505"/>
                </a:lnTo>
                <a:lnTo>
                  <a:pt x="1190" y="507"/>
                </a:lnTo>
                <a:lnTo>
                  <a:pt x="1190" y="510"/>
                </a:lnTo>
                <a:lnTo>
                  <a:pt x="1193" y="512"/>
                </a:lnTo>
                <a:lnTo>
                  <a:pt x="1196" y="515"/>
                </a:lnTo>
                <a:lnTo>
                  <a:pt x="1200" y="515"/>
                </a:lnTo>
                <a:lnTo>
                  <a:pt x="1205" y="517"/>
                </a:lnTo>
                <a:lnTo>
                  <a:pt x="1211" y="517"/>
                </a:lnTo>
                <a:lnTo>
                  <a:pt x="1213" y="515"/>
                </a:lnTo>
                <a:lnTo>
                  <a:pt x="1216" y="515"/>
                </a:lnTo>
                <a:lnTo>
                  <a:pt x="1228" y="515"/>
                </a:lnTo>
                <a:lnTo>
                  <a:pt x="1231" y="518"/>
                </a:lnTo>
                <a:lnTo>
                  <a:pt x="1235" y="518"/>
                </a:lnTo>
                <a:lnTo>
                  <a:pt x="1236" y="522"/>
                </a:lnTo>
                <a:lnTo>
                  <a:pt x="1235" y="523"/>
                </a:lnTo>
                <a:lnTo>
                  <a:pt x="1236" y="527"/>
                </a:lnTo>
                <a:lnTo>
                  <a:pt x="1235" y="530"/>
                </a:lnTo>
                <a:lnTo>
                  <a:pt x="1228" y="533"/>
                </a:lnTo>
                <a:lnTo>
                  <a:pt x="1225" y="532"/>
                </a:lnTo>
                <a:lnTo>
                  <a:pt x="1223" y="530"/>
                </a:lnTo>
                <a:lnTo>
                  <a:pt x="1221" y="532"/>
                </a:lnTo>
                <a:lnTo>
                  <a:pt x="1218" y="533"/>
                </a:lnTo>
                <a:lnTo>
                  <a:pt x="1220" y="535"/>
                </a:lnTo>
                <a:lnTo>
                  <a:pt x="1225" y="538"/>
                </a:lnTo>
                <a:lnTo>
                  <a:pt x="1223" y="541"/>
                </a:lnTo>
                <a:lnTo>
                  <a:pt x="1221" y="546"/>
                </a:lnTo>
                <a:lnTo>
                  <a:pt x="1220" y="548"/>
                </a:lnTo>
                <a:lnTo>
                  <a:pt x="1218" y="546"/>
                </a:lnTo>
                <a:lnTo>
                  <a:pt x="1215" y="546"/>
                </a:lnTo>
                <a:lnTo>
                  <a:pt x="1210" y="548"/>
                </a:lnTo>
                <a:lnTo>
                  <a:pt x="1206" y="550"/>
                </a:lnTo>
                <a:lnTo>
                  <a:pt x="1198" y="551"/>
                </a:lnTo>
                <a:lnTo>
                  <a:pt x="1193" y="556"/>
                </a:lnTo>
                <a:lnTo>
                  <a:pt x="1190" y="556"/>
                </a:lnTo>
                <a:lnTo>
                  <a:pt x="1187" y="561"/>
                </a:lnTo>
                <a:lnTo>
                  <a:pt x="1187" y="565"/>
                </a:lnTo>
                <a:lnTo>
                  <a:pt x="1190" y="563"/>
                </a:lnTo>
                <a:lnTo>
                  <a:pt x="1190" y="561"/>
                </a:lnTo>
                <a:lnTo>
                  <a:pt x="1198" y="560"/>
                </a:lnTo>
                <a:lnTo>
                  <a:pt x="1200" y="560"/>
                </a:lnTo>
                <a:lnTo>
                  <a:pt x="1208" y="563"/>
                </a:lnTo>
                <a:lnTo>
                  <a:pt x="1208" y="568"/>
                </a:lnTo>
                <a:lnTo>
                  <a:pt x="1206" y="570"/>
                </a:lnTo>
                <a:lnTo>
                  <a:pt x="1203" y="570"/>
                </a:lnTo>
                <a:lnTo>
                  <a:pt x="1206" y="571"/>
                </a:lnTo>
                <a:lnTo>
                  <a:pt x="1208" y="575"/>
                </a:lnTo>
                <a:lnTo>
                  <a:pt x="1208" y="578"/>
                </a:lnTo>
                <a:lnTo>
                  <a:pt x="1203" y="581"/>
                </a:lnTo>
                <a:lnTo>
                  <a:pt x="1203" y="585"/>
                </a:lnTo>
                <a:lnTo>
                  <a:pt x="1205" y="586"/>
                </a:lnTo>
                <a:lnTo>
                  <a:pt x="1208" y="583"/>
                </a:lnTo>
                <a:lnTo>
                  <a:pt x="1213" y="580"/>
                </a:lnTo>
                <a:lnTo>
                  <a:pt x="1215" y="578"/>
                </a:lnTo>
                <a:lnTo>
                  <a:pt x="1218" y="578"/>
                </a:lnTo>
                <a:lnTo>
                  <a:pt x="1215" y="581"/>
                </a:lnTo>
                <a:lnTo>
                  <a:pt x="1216" y="588"/>
                </a:lnTo>
                <a:lnTo>
                  <a:pt x="1213" y="595"/>
                </a:lnTo>
                <a:lnTo>
                  <a:pt x="1213" y="598"/>
                </a:lnTo>
                <a:lnTo>
                  <a:pt x="1205" y="603"/>
                </a:lnTo>
                <a:lnTo>
                  <a:pt x="1201" y="603"/>
                </a:lnTo>
                <a:lnTo>
                  <a:pt x="1200" y="605"/>
                </a:lnTo>
                <a:lnTo>
                  <a:pt x="1201" y="608"/>
                </a:lnTo>
                <a:lnTo>
                  <a:pt x="1200" y="613"/>
                </a:lnTo>
                <a:lnTo>
                  <a:pt x="1196" y="615"/>
                </a:lnTo>
                <a:lnTo>
                  <a:pt x="1195" y="611"/>
                </a:lnTo>
                <a:lnTo>
                  <a:pt x="1191" y="613"/>
                </a:lnTo>
                <a:lnTo>
                  <a:pt x="1191" y="615"/>
                </a:lnTo>
                <a:lnTo>
                  <a:pt x="1198" y="618"/>
                </a:lnTo>
                <a:lnTo>
                  <a:pt x="1196" y="621"/>
                </a:lnTo>
                <a:lnTo>
                  <a:pt x="1193" y="621"/>
                </a:lnTo>
                <a:lnTo>
                  <a:pt x="1195" y="625"/>
                </a:lnTo>
                <a:lnTo>
                  <a:pt x="1190" y="630"/>
                </a:lnTo>
                <a:lnTo>
                  <a:pt x="1188" y="628"/>
                </a:lnTo>
                <a:lnTo>
                  <a:pt x="1185" y="630"/>
                </a:lnTo>
                <a:lnTo>
                  <a:pt x="1180" y="630"/>
                </a:lnTo>
                <a:lnTo>
                  <a:pt x="1175" y="631"/>
                </a:lnTo>
                <a:lnTo>
                  <a:pt x="1175" y="635"/>
                </a:lnTo>
                <a:lnTo>
                  <a:pt x="1168" y="636"/>
                </a:lnTo>
                <a:lnTo>
                  <a:pt x="1162" y="633"/>
                </a:lnTo>
                <a:lnTo>
                  <a:pt x="1158" y="636"/>
                </a:lnTo>
                <a:lnTo>
                  <a:pt x="1155" y="635"/>
                </a:lnTo>
                <a:lnTo>
                  <a:pt x="1153" y="626"/>
                </a:lnTo>
                <a:lnTo>
                  <a:pt x="1157" y="621"/>
                </a:lnTo>
                <a:lnTo>
                  <a:pt x="1157" y="618"/>
                </a:lnTo>
                <a:lnTo>
                  <a:pt x="1148" y="625"/>
                </a:lnTo>
                <a:lnTo>
                  <a:pt x="1148" y="630"/>
                </a:lnTo>
                <a:lnTo>
                  <a:pt x="1152" y="636"/>
                </a:lnTo>
                <a:lnTo>
                  <a:pt x="1155" y="639"/>
                </a:lnTo>
                <a:lnTo>
                  <a:pt x="1153" y="643"/>
                </a:lnTo>
                <a:lnTo>
                  <a:pt x="1148" y="646"/>
                </a:lnTo>
                <a:lnTo>
                  <a:pt x="1145" y="651"/>
                </a:lnTo>
                <a:lnTo>
                  <a:pt x="1145" y="651"/>
                </a:lnTo>
                <a:lnTo>
                  <a:pt x="1138" y="653"/>
                </a:lnTo>
                <a:lnTo>
                  <a:pt x="1138" y="653"/>
                </a:lnTo>
                <a:close/>
                <a:moveTo>
                  <a:pt x="1220" y="551"/>
                </a:moveTo>
                <a:lnTo>
                  <a:pt x="1220" y="553"/>
                </a:lnTo>
                <a:lnTo>
                  <a:pt x="1221" y="553"/>
                </a:lnTo>
                <a:lnTo>
                  <a:pt x="1223" y="551"/>
                </a:lnTo>
                <a:lnTo>
                  <a:pt x="1220" y="551"/>
                </a:lnTo>
                <a:lnTo>
                  <a:pt x="1220" y="551"/>
                </a:lnTo>
                <a:close/>
                <a:moveTo>
                  <a:pt x="1216" y="568"/>
                </a:moveTo>
                <a:lnTo>
                  <a:pt x="1218" y="568"/>
                </a:lnTo>
                <a:lnTo>
                  <a:pt x="1223" y="563"/>
                </a:lnTo>
                <a:lnTo>
                  <a:pt x="1223" y="560"/>
                </a:lnTo>
                <a:lnTo>
                  <a:pt x="1221" y="558"/>
                </a:lnTo>
                <a:lnTo>
                  <a:pt x="1221" y="555"/>
                </a:lnTo>
                <a:lnTo>
                  <a:pt x="1218" y="556"/>
                </a:lnTo>
                <a:lnTo>
                  <a:pt x="1216" y="560"/>
                </a:lnTo>
                <a:lnTo>
                  <a:pt x="1213" y="561"/>
                </a:lnTo>
                <a:lnTo>
                  <a:pt x="1215" y="566"/>
                </a:lnTo>
                <a:lnTo>
                  <a:pt x="1216" y="568"/>
                </a:lnTo>
                <a:lnTo>
                  <a:pt x="1216" y="568"/>
                </a:lnTo>
                <a:close/>
                <a:moveTo>
                  <a:pt x="1213" y="578"/>
                </a:moveTo>
                <a:lnTo>
                  <a:pt x="1216" y="576"/>
                </a:lnTo>
                <a:lnTo>
                  <a:pt x="1218" y="571"/>
                </a:lnTo>
                <a:lnTo>
                  <a:pt x="1215" y="571"/>
                </a:lnTo>
                <a:lnTo>
                  <a:pt x="1211" y="575"/>
                </a:lnTo>
                <a:lnTo>
                  <a:pt x="1211" y="576"/>
                </a:lnTo>
                <a:lnTo>
                  <a:pt x="1213" y="578"/>
                </a:lnTo>
                <a:lnTo>
                  <a:pt x="1213" y="578"/>
                </a:lnTo>
                <a:close/>
                <a:moveTo>
                  <a:pt x="1029" y="485"/>
                </a:moveTo>
                <a:lnTo>
                  <a:pt x="1029" y="487"/>
                </a:lnTo>
                <a:lnTo>
                  <a:pt x="1030" y="488"/>
                </a:lnTo>
                <a:lnTo>
                  <a:pt x="1034" y="487"/>
                </a:lnTo>
                <a:lnTo>
                  <a:pt x="1037" y="488"/>
                </a:lnTo>
                <a:lnTo>
                  <a:pt x="1039" y="487"/>
                </a:lnTo>
                <a:lnTo>
                  <a:pt x="1037" y="485"/>
                </a:lnTo>
                <a:lnTo>
                  <a:pt x="1030" y="483"/>
                </a:lnTo>
                <a:lnTo>
                  <a:pt x="1029" y="485"/>
                </a:lnTo>
                <a:lnTo>
                  <a:pt x="1029" y="485"/>
                </a:lnTo>
                <a:close/>
                <a:moveTo>
                  <a:pt x="1060" y="540"/>
                </a:moveTo>
                <a:lnTo>
                  <a:pt x="1057" y="535"/>
                </a:lnTo>
                <a:lnTo>
                  <a:pt x="1055" y="527"/>
                </a:lnTo>
                <a:lnTo>
                  <a:pt x="1054" y="522"/>
                </a:lnTo>
                <a:lnTo>
                  <a:pt x="1054" y="518"/>
                </a:lnTo>
                <a:lnTo>
                  <a:pt x="1054" y="517"/>
                </a:lnTo>
                <a:lnTo>
                  <a:pt x="1052" y="512"/>
                </a:lnTo>
                <a:lnTo>
                  <a:pt x="1052" y="505"/>
                </a:lnTo>
                <a:lnTo>
                  <a:pt x="1049" y="500"/>
                </a:lnTo>
                <a:lnTo>
                  <a:pt x="1044" y="497"/>
                </a:lnTo>
                <a:lnTo>
                  <a:pt x="1045" y="495"/>
                </a:lnTo>
                <a:lnTo>
                  <a:pt x="1052" y="490"/>
                </a:lnTo>
                <a:lnTo>
                  <a:pt x="1055" y="488"/>
                </a:lnTo>
                <a:lnTo>
                  <a:pt x="1060" y="485"/>
                </a:lnTo>
                <a:lnTo>
                  <a:pt x="1067" y="483"/>
                </a:lnTo>
                <a:lnTo>
                  <a:pt x="1070" y="487"/>
                </a:lnTo>
                <a:lnTo>
                  <a:pt x="1074" y="487"/>
                </a:lnTo>
                <a:lnTo>
                  <a:pt x="1079" y="490"/>
                </a:lnTo>
                <a:lnTo>
                  <a:pt x="1080" y="488"/>
                </a:lnTo>
                <a:lnTo>
                  <a:pt x="1085" y="490"/>
                </a:lnTo>
                <a:lnTo>
                  <a:pt x="1088" y="490"/>
                </a:lnTo>
                <a:lnTo>
                  <a:pt x="1092" y="490"/>
                </a:lnTo>
                <a:lnTo>
                  <a:pt x="1097" y="495"/>
                </a:lnTo>
                <a:lnTo>
                  <a:pt x="1095" y="498"/>
                </a:lnTo>
                <a:lnTo>
                  <a:pt x="1095" y="500"/>
                </a:lnTo>
                <a:lnTo>
                  <a:pt x="1097" y="505"/>
                </a:lnTo>
                <a:lnTo>
                  <a:pt x="1097" y="507"/>
                </a:lnTo>
                <a:lnTo>
                  <a:pt x="1095" y="508"/>
                </a:lnTo>
                <a:lnTo>
                  <a:pt x="1095" y="512"/>
                </a:lnTo>
                <a:lnTo>
                  <a:pt x="1090" y="517"/>
                </a:lnTo>
                <a:lnTo>
                  <a:pt x="1087" y="517"/>
                </a:lnTo>
                <a:lnTo>
                  <a:pt x="1080" y="523"/>
                </a:lnTo>
                <a:lnTo>
                  <a:pt x="1074" y="527"/>
                </a:lnTo>
                <a:lnTo>
                  <a:pt x="1069" y="533"/>
                </a:lnTo>
                <a:lnTo>
                  <a:pt x="1064" y="533"/>
                </a:lnTo>
                <a:lnTo>
                  <a:pt x="1062" y="535"/>
                </a:lnTo>
                <a:lnTo>
                  <a:pt x="1062" y="538"/>
                </a:lnTo>
                <a:lnTo>
                  <a:pt x="1060" y="540"/>
                </a:lnTo>
                <a:lnTo>
                  <a:pt x="1060" y="540"/>
                </a:lnTo>
                <a:close/>
                <a:moveTo>
                  <a:pt x="1233" y="630"/>
                </a:moveTo>
                <a:lnTo>
                  <a:pt x="1226" y="623"/>
                </a:lnTo>
                <a:lnTo>
                  <a:pt x="1223" y="625"/>
                </a:lnTo>
                <a:lnTo>
                  <a:pt x="1215" y="623"/>
                </a:lnTo>
                <a:lnTo>
                  <a:pt x="1218" y="620"/>
                </a:lnTo>
                <a:lnTo>
                  <a:pt x="1221" y="618"/>
                </a:lnTo>
                <a:lnTo>
                  <a:pt x="1225" y="618"/>
                </a:lnTo>
                <a:lnTo>
                  <a:pt x="1226" y="616"/>
                </a:lnTo>
                <a:lnTo>
                  <a:pt x="1225" y="615"/>
                </a:lnTo>
                <a:lnTo>
                  <a:pt x="1221" y="615"/>
                </a:lnTo>
                <a:lnTo>
                  <a:pt x="1220" y="613"/>
                </a:lnTo>
                <a:lnTo>
                  <a:pt x="1226" y="606"/>
                </a:lnTo>
                <a:lnTo>
                  <a:pt x="1228" y="600"/>
                </a:lnTo>
                <a:lnTo>
                  <a:pt x="1228" y="595"/>
                </a:lnTo>
                <a:lnTo>
                  <a:pt x="1231" y="595"/>
                </a:lnTo>
                <a:lnTo>
                  <a:pt x="1231" y="591"/>
                </a:lnTo>
                <a:lnTo>
                  <a:pt x="1226" y="588"/>
                </a:lnTo>
                <a:lnTo>
                  <a:pt x="1230" y="586"/>
                </a:lnTo>
                <a:lnTo>
                  <a:pt x="1230" y="581"/>
                </a:lnTo>
                <a:lnTo>
                  <a:pt x="1233" y="571"/>
                </a:lnTo>
                <a:lnTo>
                  <a:pt x="1236" y="570"/>
                </a:lnTo>
                <a:lnTo>
                  <a:pt x="1236" y="566"/>
                </a:lnTo>
                <a:lnTo>
                  <a:pt x="1241" y="563"/>
                </a:lnTo>
                <a:lnTo>
                  <a:pt x="1243" y="558"/>
                </a:lnTo>
                <a:lnTo>
                  <a:pt x="1245" y="556"/>
                </a:lnTo>
                <a:lnTo>
                  <a:pt x="1246" y="551"/>
                </a:lnTo>
                <a:lnTo>
                  <a:pt x="1251" y="545"/>
                </a:lnTo>
                <a:lnTo>
                  <a:pt x="1253" y="540"/>
                </a:lnTo>
                <a:lnTo>
                  <a:pt x="1258" y="538"/>
                </a:lnTo>
                <a:lnTo>
                  <a:pt x="1258" y="535"/>
                </a:lnTo>
                <a:lnTo>
                  <a:pt x="1256" y="533"/>
                </a:lnTo>
                <a:lnTo>
                  <a:pt x="1260" y="528"/>
                </a:lnTo>
                <a:lnTo>
                  <a:pt x="1263" y="530"/>
                </a:lnTo>
                <a:lnTo>
                  <a:pt x="1266" y="535"/>
                </a:lnTo>
                <a:lnTo>
                  <a:pt x="1268" y="538"/>
                </a:lnTo>
                <a:lnTo>
                  <a:pt x="1273" y="540"/>
                </a:lnTo>
                <a:lnTo>
                  <a:pt x="1273" y="535"/>
                </a:lnTo>
                <a:lnTo>
                  <a:pt x="1268" y="530"/>
                </a:lnTo>
                <a:lnTo>
                  <a:pt x="1270" y="528"/>
                </a:lnTo>
                <a:lnTo>
                  <a:pt x="1273" y="528"/>
                </a:lnTo>
                <a:lnTo>
                  <a:pt x="1270" y="523"/>
                </a:lnTo>
                <a:lnTo>
                  <a:pt x="1273" y="518"/>
                </a:lnTo>
                <a:lnTo>
                  <a:pt x="1283" y="515"/>
                </a:lnTo>
                <a:lnTo>
                  <a:pt x="1291" y="515"/>
                </a:lnTo>
                <a:lnTo>
                  <a:pt x="1294" y="515"/>
                </a:lnTo>
                <a:lnTo>
                  <a:pt x="1298" y="515"/>
                </a:lnTo>
                <a:lnTo>
                  <a:pt x="1301" y="515"/>
                </a:lnTo>
                <a:lnTo>
                  <a:pt x="1303" y="518"/>
                </a:lnTo>
                <a:lnTo>
                  <a:pt x="1306" y="517"/>
                </a:lnTo>
                <a:lnTo>
                  <a:pt x="1313" y="517"/>
                </a:lnTo>
                <a:lnTo>
                  <a:pt x="1316" y="522"/>
                </a:lnTo>
                <a:lnTo>
                  <a:pt x="1319" y="522"/>
                </a:lnTo>
                <a:lnTo>
                  <a:pt x="1321" y="523"/>
                </a:lnTo>
                <a:lnTo>
                  <a:pt x="1323" y="523"/>
                </a:lnTo>
                <a:lnTo>
                  <a:pt x="1326" y="527"/>
                </a:lnTo>
                <a:lnTo>
                  <a:pt x="1326" y="532"/>
                </a:lnTo>
                <a:lnTo>
                  <a:pt x="1328" y="532"/>
                </a:lnTo>
                <a:lnTo>
                  <a:pt x="1331" y="532"/>
                </a:lnTo>
                <a:lnTo>
                  <a:pt x="1338" y="532"/>
                </a:lnTo>
                <a:lnTo>
                  <a:pt x="1348" y="533"/>
                </a:lnTo>
                <a:lnTo>
                  <a:pt x="1354" y="537"/>
                </a:lnTo>
                <a:lnTo>
                  <a:pt x="1354" y="540"/>
                </a:lnTo>
                <a:lnTo>
                  <a:pt x="1358" y="541"/>
                </a:lnTo>
                <a:lnTo>
                  <a:pt x="1359" y="545"/>
                </a:lnTo>
                <a:lnTo>
                  <a:pt x="1358" y="545"/>
                </a:lnTo>
                <a:lnTo>
                  <a:pt x="1356" y="545"/>
                </a:lnTo>
                <a:lnTo>
                  <a:pt x="1353" y="550"/>
                </a:lnTo>
                <a:lnTo>
                  <a:pt x="1346" y="555"/>
                </a:lnTo>
                <a:lnTo>
                  <a:pt x="1343" y="560"/>
                </a:lnTo>
                <a:lnTo>
                  <a:pt x="1338" y="561"/>
                </a:lnTo>
                <a:lnTo>
                  <a:pt x="1338" y="563"/>
                </a:lnTo>
                <a:lnTo>
                  <a:pt x="1328" y="570"/>
                </a:lnTo>
                <a:lnTo>
                  <a:pt x="1323" y="576"/>
                </a:lnTo>
                <a:lnTo>
                  <a:pt x="1318" y="576"/>
                </a:lnTo>
                <a:lnTo>
                  <a:pt x="1318" y="578"/>
                </a:lnTo>
                <a:lnTo>
                  <a:pt x="1319" y="580"/>
                </a:lnTo>
                <a:lnTo>
                  <a:pt x="1316" y="583"/>
                </a:lnTo>
                <a:lnTo>
                  <a:pt x="1309" y="588"/>
                </a:lnTo>
                <a:lnTo>
                  <a:pt x="1303" y="593"/>
                </a:lnTo>
                <a:lnTo>
                  <a:pt x="1294" y="598"/>
                </a:lnTo>
                <a:lnTo>
                  <a:pt x="1289" y="601"/>
                </a:lnTo>
                <a:lnTo>
                  <a:pt x="1286" y="600"/>
                </a:lnTo>
                <a:lnTo>
                  <a:pt x="1285" y="598"/>
                </a:lnTo>
                <a:lnTo>
                  <a:pt x="1281" y="598"/>
                </a:lnTo>
                <a:lnTo>
                  <a:pt x="1276" y="593"/>
                </a:lnTo>
                <a:lnTo>
                  <a:pt x="1275" y="590"/>
                </a:lnTo>
                <a:lnTo>
                  <a:pt x="1271" y="588"/>
                </a:lnTo>
                <a:lnTo>
                  <a:pt x="1268" y="590"/>
                </a:lnTo>
                <a:lnTo>
                  <a:pt x="1263" y="588"/>
                </a:lnTo>
                <a:lnTo>
                  <a:pt x="1260" y="588"/>
                </a:lnTo>
                <a:lnTo>
                  <a:pt x="1256" y="586"/>
                </a:lnTo>
                <a:lnTo>
                  <a:pt x="1253" y="586"/>
                </a:lnTo>
                <a:lnTo>
                  <a:pt x="1251" y="590"/>
                </a:lnTo>
                <a:lnTo>
                  <a:pt x="1253" y="591"/>
                </a:lnTo>
                <a:lnTo>
                  <a:pt x="1263" y="591"/>
                </a:lnTo>
                <a:lnTo>
                  <a:pt x="1261" y="595"/>
                </a:lnTo>
                <a:lnTo>
                  <a:pt x="1258" y="598"/>
                </a:lnTo>
                <a:lnTo>
                  <a:pt x="1260" y="601"/>
                </a:lnTo>
                <a:lnTo>
                  <a:pt x="1261" y="605"/>
                </a:lnTo>
                <a:lnTo>
                  <a:pt x="1258" y="610"/>
                </a:lnTo>
                <a:lnTo>
                  <a:pt x="1255" y="611"/>
                </a:lnTo>
                <a:lnTo>
                  <a:pt x="1253" y="615"/>
                </a:lnTo>
                <a:lnTo>
                  <a:pt x="1248" y="615"/>
                </a:lnTo>
                <a:lnTo>
                  <a:pt x="1245" y="616"/>
                </a:lnTo>
                <a:lnTo>
                  <a:pt x="1243" y="620"/>
                </a:lnTo>
                <a:lnTo>
                  <a:pt x="1238" y="623"/>
                </a:lnTo>
                <a:lnTo>
                  <a:pt x="1235" y="623"/>
                </a:lnTo>
                <a:lnTo>
                  <a:pt x="1235" y="628"/>
                </a:lnTo>
                <a:lnTo>
                  <a:pt x="1235" y="628"/>
                </a:lnTo>
                <a:lnTo>
                  <a:pt x="1233" y="630"/>
                </a:lnTo>
                <a:lnTo>
                  <a:pt x="1233" y="630"/>
                </a:lnTo>
                <a:close/>
                <a:moveTo>
                  <a:pt x="1532" y="648"/>
                </a:moveTo>
                <a:lnTo>
                  <a:pt x="1525" y="644"/>
                </a:lnTo>
                <a:lnTo>
                  <a:pt x="1520" y="643"/>
                </a:lnTo>
                <a:lnTo>
                  <a:pt x="1519" y="638"/>
                </a:lnTo>
                <a:lnTo>
                  <a:pt x="1515" y="636"/>
                </a:lnTo>
                <a:lnTo>
                  <a:pt x="1514" y="633"/>
                </a:lnTo>
                <a:lnTo>
                  <a:pt x="1514" y="626"/>
                </a:lnTo>
                <a:lnTo>
                  <a:pt x="1519" y="625"/>
                </a:lnTo>
                <a:lnTo>
                  <a:pt x="1519" y="621"/>
                </a:lnTo>
                <a:lnTo>
                  <a:pt x="1522" y="618"/>
                </a:lnTo>
                <a:lnTo>
                  <a:pt x="1520" y="615"/>
                </a:lnTo>
                <a:lnTo>
                  <a:pt x="1517" y="613"/>
                </a:lnTo>
                <a:lnTo>
                  <a:pt x="1512" y="610"/>
                </a:lnTo>
                <a:lnTo>
                  <a:pt x="1517" y="601"/>
                </a:lnTo>
                <a:lnTo>
                  <a:pt x="1520" y="601"/>
                </a:lnTo>
                <a:lnTo>
                  <a:pt x="1520" y="600"/>
                </a:lnTo>
                <a:lnTo>
                  <a:pt x="1520" y="595"/>
                </a:lnTo>
                <a:lnTo>
                  <a:pt x="1524" y="591"/>
                </a:lnTo>
                <a:lnTo>
                  <a:pt x="1524" y="586"/>
                </a:lnTo>
                <a:lnTo>
                  <a:pt x="1529" y="585"/>
                </a:lnTo>
                <a:lnTo>
                  <a:pt x="1532" y="586"/>
                </a:lnTo>
                <a:lnTo>
                  <a:pt x="1534" y="591"/>
                </a:lnTo>
                <a:lnTo>
                  <a:pt x="1542" y="593"/>
                </a:lnTo>
                <a:lnTo>
                  <a:pt x="1545" y="596"/>
                </a:lnTo>
                <a:lnTo>
                  <a:pt x="1550" y="598"/>
                </a:lnTo>
                <a:lnTo>
                  <a:pt x="1554" y="596"/>
                </a:lnTo>
                <a:lnTo>
                  <a:pt x="1562" y="600"/>
                </a:lnTo>
                <a:lnTo>
                  <a:pt x="1569" y="600"/>
                </a:lnTo>
                <a:lnTo>
                  <a:pt x="1572" y="601"/>
                </a:lnTo>
                <a:lnTo>
                  <a:pt x="1574" y="605"/>
                </a:lnTo>
                <a:lnTo>
                  <a:pt x="1580" y="608"/>
                </a:lnTo>
                <a:lnTo>
                  <a:pt x="1582" y="613"/>
                </a:lnTo>
                <a:lnTo>
                  <a:pt x="1580" y="618"/>
                </a:lnTo>
                <a:lnTo>
                  <a:pt x="1580" y="621"/>
                </a:lnTo>
                <a:lnTo>
                  <a:pt x="1583" y="623"/>
                </a:lnTo>
                <a:lnTo>
                  <a:pt x="1583" y="626"/>
                </a:lnTo>
                <a:lnTo>
                  <a:pt x="1583" y="630"/>
                </a:lnTo>
                <a:lnTo>
                  <a:pt x="1583" y="631"/>
                </a:lnTo>
                <a:lnTo>
                  <a:pt x="1587" y="636"/>
                </a:lnTo>
                <a:lnTo>
                  <a:pt x="1585" y="639"/>
                </a:lnTo>
                <a:lnTo>
                  <a:pt x="1583" y="643"/>
                </a:lnTo>
                <a:lnTo>
                  <a:pt x="1588" y="644"/>
                </a:lnTo>
                <a:lnTo>
                  <a:pt x="1588" y="646"/>
                </a:lnTo>
                <a:lnTo>
                  <a:pt x="1587" y="649"/>
                </a:lnTo>
                <a:lnTo>
                  <a:pt x="1585" y="651"/>
                </a:lnTo>
                <a:lnTo>
                  <a:pt x="1575" y="649"/>
                </a:lnTo>
                <a:lnTo>
                  <a:pt x="1574" y="648"/>
                </a:lnTo>
                <a:lnTo>
                  <a:pt x="1565" y="646"/>
                </a:lnTo>
                <a:lnTo>
                  <a:pt x="1562" y="644"/>
                </a:lnTo>
                <a:lnTo>
                  <a:pt x="1557" y="643"/>
                </a:lnTo>
                <a:lnTo>
                  <a:pt x="1554" y="643"/>
                </a:lnTo>
                <a:lnTo>
                  <a:pt x="1550" y="641"/>
                </a:lnTo>
                <a:lnTo>
                  <a:pt x="1544" y="643"/>
                </a:lnTo>
                <a:lnTo>
                  <a:pt x="1539" y="643"/>
                </a:lnTo>
                <a:lnTo>
                  <a:pt x="1534" y="646"/>
                </a:lnTo>
                <a:lnTo>
                  <a:pt x="1532" y="648"/>
                </a:lnTo>
                <a:lnTo>
                  <a:pt x="1532" y="648"/>
                </a:lnTo>
                <a:close/>
                <a:moveTo>
                  <a:pt x="1504" y="654"/>
                </a:moveTo>
                <a:lnTo>
                  <a:pt x="1504" y="649"/>
                </a:lnTo>
                <a:lnTo>
                  <a:pt x="1505" y="648"/>
                </a:lnTo>
                <a:lnTo>
                  <a:pt x="1507" y="649"/>
                </a:lnTo>
                <a:lnTo>
                  <a:pt x="1507" y="651"/>
                </a:lnTo>
                <a:lnTo>
                  <a:pt x="1504" y="654"/>
                </a:lnTo>
                <a:lnTo>
                  <a:pt x="1504" y="654"/>
                </a:lnTo>
                <a:close/>
                <a:moveTo>
                  <a:pt x="1510" y="658"/>
                </a:moveTo>
                <a:lnTo>
                  <a:pt x="1509" y="654"/>
                </a:lnTo>
                <a:lnTo>
                  <a:pt x="1512" y="653"/>
                </a:lnTo>
                <a:lnTo>
                  <a:pt x="1514" y="654"/>
                </a:lnTo>
                <a:lnTo>
                  <a:pt x="1514" y="656"/>
                </a:lnTo>
                <a:lnTo>
                  <a:pt x="1510" y="658"/>
                </a:lnTo>
                <a:lnTo>
                  <a:pt x="1510" y="658"/>
                </a:lnTo>
                <a:close/>
                <a:moveTo>
                  <a:pt x="1524" y="658"/>
                </a:moveTo>
                <a:lnTo>
                  <a:pt x="1520" y="658"/>
                </a:lnTo>
                <a:lnTo>
                  <a:pt x="1520" y="654"/>
                </a:lnTo>
                <a:lnTo>
                  <a:pt x="1522" y="654"/>
                </a:lnTo>
                <a:lnTo>
                  <a:pt x="1525" y="656"/>
                </a:lnTo>
                <a:lnTo>
                  <a:pt x="1524" y="658"/>
                </a:lnTo>
                <a:lnTo>
                  <a:pt x="1524" y="658"/>
                </a:lnTo>
                <a:close/>
                <a:moveTo>
                  <a:pt x="1223" y="751"/>
                </a:moveTo>
                <a:lnTo>
                  <a:pt x="1221" y="749"/>
                </a:lnTo>
                <a:lnTo>
                  <a:pt x="1225" y="747"/>
                </a:lnTo>
                <a:lnTo>
                  <a:pt x="1226" y="747"/>
                </a:lnTo>
                <a:lnTo>
                  <a:pt x="1230" y="747"/>
                </a:lnTo>
                <a:lnTo>
                  <a:pt x="1228" y="749"/>
                </a:lnTo>
                <a:lnTo>
                  <a:pt x="1226" y="751"/>
                </a:lnTo>
                <a:lnTo>
                  <a:pt x="1223" y="751"/>
                </a:lnTo>
                <a:lnTo>
                  <a:pt x="1223" y="751"/>
                </a:lnTo>
                <a:close/>
                <a:moveTo>
                  <a:pt x="1238" y="772"/>
                </a:moveTo>
                <a:lnTo>
                  <a:pt x="1238" y="777"/>
                </a:lnTo>
                <a:lnTo>
                  <a:pt x="1241" y="776"/>
                </a:lnTo>
                <a:lnTo>
                  <a:pt x="1241" y="776"/>
                </a:lnTo>
                <a:lnTo>
                  <a:pt x="1243" y="772"/>
                </a:lnTo>
                <a:lnTo>
                  <a:pt x="1240" y="771"/>
                </a:lnTo>
                <a:lnTo>
                  <a:pt x="1238" y="772"/>
                </a:lnTo>
                <a:lnTo>
                  <a:pt x="1238" y="772"/>
                </a:lnTo>
                <a:close/>
                <a:moveTo>
                  <a:pt x="1233" y="772"/>
                </a:moveTo>
                <a:lnTo>
                  <a:pt x="1231" y="776"/>
                </a:lnTo>
                <a:lnTo>
                  <a:pt x="1235" y="777"/>
                </a:lnTo>
                <a:lnTo>
                  <a:pt x="1233" y="781"/>
                </a:lnTo>
                <a:lnTo>
                  <a:pt x="1235" y="781"/>
                </a:lnTo>
                <a:lnTo>
                  <a:pt x="1236" y="779"/>
                </a:lnTo>
                <a:lnTo>
                  <a:pt x="1236" y="774"/>
                </a:lnTo>
                <a:lnTo>
                  <a:pt x="1235" y="772"/>
                </a:lnTo>
                <a:lnTo>
                  <a:pt x="1233" y="772"/>
                </a:lnTo>
                <a:lnTo>
                  <a:pt x="1233" y="772"/>
                </a:lnTo>
                <a:close/>
                <a:moveTo>
                  <a:pt x="1326" y="757"/>
                </a:moveTo>
                <a:lnTo>
                  <a:pt x="1324" y="756"/>
                </a:lnTo>
                <a:lnTo>
                  <a:pt x="1321" y="756"/>
                </a:lnTo>
                <a:lnTo>
                  <a:pt x="1319" y="754"/>
                </a:lnTo>
                <a:lnTo>
                  <a:pt x="1318" y="756"/>
                </a:lnTo>
                <a:lnTo>
                  <a:pt x="1314" y="754"/>
                </a:lnTo>
                <a:lnTo>
                  <a:pt x="1314" y="751"/>
                </a:lnTo>
                <a:lnTo>
                  <a:pt x="1313" y="749"/>
                </a:lnTo>
                <a:lnTo>
                  <a:pt x="1318" y="747"/>
                </a:lnTo>
                <a:lnTo>
                  <a:pt x="1318" y="747"/>
                </a:lnTo>
                <a:lnTo>
                  <a:pt x="1323" y="747"/>
                </a:lnTo>
                <a:lnTo>
                  <a:pt x="1324" y="751"/>
                </a:lnTo>
                <a:lnTo>
                  <a:pt x="1329" y="751"/>
                </a:lnTo>
                <a:lnTo>
                  <a:pt x="1331" y="754"/>
                </a:lnTo>
                <a:lnTo>
                  <a:pt x="1329" y="757"/>
                </a:lnTo>
                <a:lnTo>
                  <a:pt x="1329" y="757"/>
                </a:lnTo>
                <a:lnTo>
                  <a:pt x="1326" y="757"/>
                </a:lnTo>
                <a:lnTo>
                  <a:pt x="1326" y="757"/>
                </a:lnTo>
                <a:close/>
                <a:moveTo>
                  <a:pt x="1379" y="777"/>
                </a:moveTo>
                <a:lnTo>
                  <a:pt x="1376" y="777"/>
                </a:lnTo>
                <a:lnTo>
                  <a:pt x="1374" y="772"/>
                </a:lnTo>
                <a:lnTo>
                  <a:pt x="1378" y="774"/>
                </a:lnTo>
                <a:lnTo>
                  <a:pt x="1379" y="774"/>
                </a:lnTo>
                <a:lnTo>
                  <a:pt x="1381" y="776"/>
                </a:lnTo>
                <a:lnTo>
                  <a:pt x="1379" y="777"/>
                </a:lnTo>
                <a:lnTo>
                  <a:pt x="1379" y="777"/>
                </a:lnTo>
                <a:close/>
                <a:moveTo>
                  <a:pt x="1384" y="777"/>
                </a:moveTo>
                <a:lnTo>
                  <a:pt x="1389" y="779"/>
                </a:lnTo>
                <a:lnTo>
                  <a:pt x="1387" y="776"/>
                </a:lnTo>
                <a:lnTo>
                  <a:pt x="1384" y="777"/>
                </a:lnTo>
                <a:lnTo>
                  <a:pt x="1384" y="777"/>
                </a:lnTo>
                <a:close/>
                <a:moveTo>
                  <a:pt x="1392" y="779"/>
                </a:moveTo>
                <a:lnTo>
                  <a:pt x="1396" y="781"/>
                </a:lnTo>
                <a:lnTo>
                  <a:pt x="1397" y="782"/>
                </a:lnTo>
                <a:lnTo>
                  <a:pt x="1401" y="781"/>
                </a:lnTo>
                <a:lnTo>
                  <a:pt x="1401" y="779"/>
                </a:lnTo>
                <a:lnTo>
                  <a:pt x="1396" y="777"/>
                </a:lnTo>
                <a:lnTo>
                  <a:pt x="1396" y="777"/>
                </a:lnTo>
                <a:lnTo>
                  <a:pt x="1392" y="777"/>
                </a:lnTo>
                <a:lnTo>
                  <a:pt x="1391" y="779"/>
                </a:lnTo>
                <a:lnTo>
                  <a:pt x="1392" y="779"/>
                </a:lnTo>
                <a:lnTo>
                  <a:pt x="1392" y="779"/>
                </a:lnTo>
                <a:close/>
                <a:moveTo>
                  <a:pt x="1449" y="849"/>
                </a:moveTo>
                <a:lnTo>
                  <a:pt x="1449" y="845"/>
                </a:lnTo>
                <a:lnTo>
                  <a:pt x="1451" y="844"/>
                </a:lnTo>
                <a:lnTo>
                  <a:pt x="1449" y="840"/>
                </a:lnTo>
                <a:lnTo>
                  <a:pt x="1451" y="840"/>
                </a:lnTo>
                <a:lnTo>
                  <a:pt x="1454" y="842"/>
                </a:lnTo>
                <a:lnTo>
                  <a:pt x="1452" y="845"/>
                </a:lnTo>
                <a:lnTo>
                  <a:pt x="1452" y="847"/>
                </a:lnTo>
                <a:lnTo>
                  <a:pt x="1449" y="849"/>
                </a:lnTo>
                <a:lnTo>
                  <a:pt x="1449" y="849"/>
                </a:lnTo>
                <a:close/>
                <a:moveTo>
                  <a:pt x="1444" y="862"/>
                </a:moveTo>
                <a:lnTo>
                  <a:pt x="1442" y="857"/>
                </a:lnTo>
                <a:lnTo>
                  <a:pt x="1444" y="854"/>
                </a:lnTo>
                <a:lnTo>
                  <a:pt x="1446" y="854"/>
                </a:lnTo>
                <a:lnTo>
                  <a:pt x="1449" y="854"/>
                </a:lnTo>
                <a:lnTo>
                  <a:pt x="1449" y="857"/>
                </a:lnTo>
                <a:lnTo>
                  <a:pt x="1446" y="857"/>
                </a:lnTo>
                <a:lnTo>
                  <a:pt x="1446" y="860"/>
                </a:lnTo>
                <a:lnTo>
                  <a:pt x="1444" y="862"/>
                </a:lnTo>
                <a:lnTo>
                  <a:pt x="1444" y="862"/>
                </a:lnTo>
                <a:close/>
                <a:moveTo>
                  <a:pt x="1411" y="796"/>
                </a:moveTo>
                <a:lnTo>
                  <a:pt x="1409" y="794"/>
                </a:lnTo>
                <a:lnTo>
                  <a:pt x="1411" y="794"/>
                </a:lnTo>
                <a:lnTo>
                  <a:pt x="1411" y="796"/>
                </a:lnTo>
                <a:lnTo>
                  <a:pt x="1411" y="796"/>
                </a:lnTo>
                <a:close/>
                <a:moveTo>
                  <a:pt x="1404" y="796"/>
                </a:moveTo>
                <a:lnTo>
                  <a:pt x="1401" y="792"/>
                </a:lnTo>
                <a:lnTo>
                  <a:pt x="1404" y="794"/>
                </a:lnTo>
                <a:lnTo>
                  <a:pt x="1404" y="796"/>
                </a:lnTo>
                <a:lnTo>
                  <a:pt x="1404" y="796"/>
                </a:lnTo>
                <a:lnTo>
                  <a:pt x="1404" y="796"/>
                </a:lnTo>
                <a:close/>
                <a:moveTo>
                  <a:pt x="1406" y="799"/>
                </a:moveTo>
                <a:lnTo>
                  <a:pt x="1407" y="801"/>
                </a:lnTo>
                <a:lnTo>
                  <a:pt x="1409" y="801"/>
                </a:lnTo>
                <a:lnTo>
                  <a:pt x="1412" y="802"/>
                </a:lnTo>
                <a:lnTo>
                  <a:pt x="1412" y="799"/>
                </a:lnTo>
                <a:lnTo>
                  <a:pt x="1411" y="797"/>
                </a:lnTo>
                <a:lnTo>
                  <a:pt x="1406" y="797"/>
                </a:lnTo>
                <a:lnTo>
                  <a:pt x="1406" y="799"/>
                </a:lnTo>
                <a:lnTo>
                  <a:pt x="1406" y="799"/>
                </a:lnTo>
                <a:close/>
                <a:moveTo>
                  <a:pt x="1436" y="787"/>
                </a:moveTo>
                <a:lnTo>
                  <a:pt x="1441" y="789"/>
                </a:lnTo>
                <a:lnTo>
                  <a:pt x="1441" y="791"/>
                </a:lnTo>
                <a:lnTo>
                  <a:pt x="1442" y="792"/>
                </a:lnTo>
                <a:lnTo>
                  <a:pt x="1441" y="794"/>
                </a:lnTo>
                <a:lnTo>
                  <a:pt x="1442" y="796"/>
                </a:lnTo>
                <a:lnTo>
                  <a:pt x="1446" y="796"/>
                </a:lnTo>
                <a:lnTo>
                  <a:pt x="1446" y="792"/>
                </a:lnTo>
                <a:lnTo>
                  <a:pt x="1449" y="792"/>
                </a:lnTo>
                <a:lnTo>
                  <a:pt x="1452" y="792"/>
                </a:lnTo>
                <a:lnTo>
                  <a:pt x="1454" y="792"/>
                </a:lnTo>
                <a:lnTo>
                  <a:pt x="1457" y="791"/>
                </a:lnTo>
                <a:lnTo>
                  <a:pt x="1454" y="787"/>
                </a:lnTo>
                <a:lnTo>
                  <a:pt x="1449" y="786"/>
                </a:lnTo>
                <a:lnTo>
                  <a:pt x="1446" y="784"/>
                </a:lnTo>
                <a:lnTo>
                  <a:pt x="1441" y="782"/>
                </a:lnTo>
                <a:lnTo>
                  <a:pt x="1441" y="786"/>
                </a:lnTo>
                <a:lnTo>
                  <a:pt x="1441" y="786"/>
                </a:lnTo>
                <a:lnTo>
                  <a:pt x="1436" y="787"/>
                </a:lnTo>
                <a:lnTo>
                  <a:pt x="1436" y="787"/>
                </a:lnTo>
                <a:close/>
                <a:moveTo>
                  <a:pt x="1490" y="784"/>
                </a:moveTo>
                <a:lnTo>
                  <a:pt x="1492" y="781"/>
                </a:lnTo>
                <a:lnTo>
                  <a:pt x="1494" y="781"/>
                </a:lnTo>
                <a:lnTo>
                  <a:pt x="1492" y="784"/>
                </a:lnTo>
                <a:lnTo>
                  <a:pt x="1490" y="784"/>
                </a:lnTo>
                <a:lnTo>
                  <a:pt x="1490" y="784"/>
                </a:lnTo>
                <a:close/>
                <a:moveTo>
                  <a:pt x="1472" y="804"/>
                </a:moveTo>
                <a:lnTo>
                  <a:pt x="1476" y="802"/>
                </a:lnTo>
                <a:lnTo>
                  <a:pt x="1477" y="797"/>
                </a:lnTo>
                <a:lnTo>
                  <a:pt x="1481" y="797"/>
                </a:lnTo>
                <a:lnTo>
                  <a:pt x="1482" y="796"/>
                </a:lnTo>
                <a:lnTo>
                  <a:pt x="1485" y="794"/>
                </a:lnTo>
                <a:lnTo>
                  <a:pt x="1487" y="797"/>
                </a:lnTo>
                <a:lnTo>
                  <a:pt x="1485" y="799"/>
                </a:lnTo>
                <a:lnTo>
                  <a:pt x="1482" y="801"/>
                </a:lnTo>
                <a:lnTo>
                  <a:pt x="1477" y="804"/>
                </a:lnTo>
                <a:lnTo>
                  <a:pt x="1474" y="804"/>
                </a:lnTo>
                <a:lnTo>
                  <a:pt x="1472" y="804"/>
                </a:lnTo>
                <a:lnTo>
                  <a:pt x="1472" y="804"/>
                </a:lnTo>
                <a:close/>
                <a:moveTo>
                  <a:pt x="1454" y="831"/>
                </a:moveTo>
                <a:lnTo>
                  <a:pt x="1464" y="824"/>
                </a:lnTo>
                <a:lnTo>
                  <a:pt x="1466" y="821"/>
                </a:lnTo>
                <a:lnTo>
                  <a:pt x="1467" y="821"/>
                </a:lnTo>
                <a:lnTo>
                  <a:pt x="1472" y="817"/>
                </a:lnTo>
                <a:lnTo>
                  <a:pt x="1476" y="814"/>
                </a:lnTo>
                <a:lnTo>
                  <a:pt x="1476" y="811"/>
                </a:lnTo>
                <a:lnTo>
                  <a:pt x="1472" y="809"/>
                </a:lnTo>
                <a:lnTo>
                  <a:pt x="1469" y="811"/>
                </a:lnTo>
                <a:lnTo>
                  <a:pt x="1469" y="814"/>
                </a:lnTo>
                <a:lnTo>
                  <a:pt x="1466" y="814"/>
                </a:lnTo>
                <a:lnTo>
                  <a:pt x="1462" y="817"/>
                </a:lnTo>
                <a:lnTo>
                  <a:pt x="1459" y="819"/>
                </a:lnTo>
                <a:lnTo>
                  <a:pt x="1452" y="819"/>
                </a:lnTo>
                <a:lnTo>
                  <a:pt x="1449" y="821"/>
                </a:lnTo>
                <a:lnTo>
                  <a:pt x="1447" y="824"/>
                </a:lnTo>
                <a:lnTo>
                  <a:pt x="1444" y="827"/>
                </a:lnTo>
                <a:lnTo>
                  <a:pt x="1444" y="832"/>
                </a:lnTo>
                <a:lnTo>
                  <a:pt x="1446" y="831"/>
                </a:lnTo>
                <a:lnTo>
                  <a:pt x="1451" y="831"/>
                </a:lnTo>
                <a:lnTo>
                  <a:pt x="1454" y="831"/>
                </a:lnTo>
                <a:lnTo>
                  <a:pt x="1454" y="831"/>
                </a:lnTo>
                <a:close/>
                <a:moveTo>
                  <a:pt x="1494" y="827"/>
                </a:moveTo>
                <a:lnTo>
                  <a:pt x="1492" y="821"/>
                </a:lnTo>
                <a:lnTo>
                  <a:pt x="1494" y="819"/>
                </a:lnTo>
                <a:lnTo>
                  <a:pt x="1495" y="814"/>
                </a:lnTo>
                <a:lnTo>
                  <a:pt x="1499" y="814"/>
                </a:lnTo>
                <a:lnTo>
                  <a:pt x="1504" y="816"/>
                </a:lnTo>
                <a:lnTo>
                  <a:pt x="1505" y="821"/>
                </a:lnTo>
                <a:lnTo>
                  <a:pt x="1502" y="824"/>
                </a:lnTo>
                <a:lnTo>
                  <a:pt x="1500" y="824"/>
                </a:lnTo>
                <a:lnTo>
                  <a:pt x="1497" y="827"/>
                </a:lnTo>
                <a:lnTo>
                  <a:pt x="1494" y="827"/>
                </a:lnTo>
                <a:lnTo>
                  <a:pt x="1494" y="827"/>
                </a:lnTo>
                <a:close/>
                <a:moveTo>
                  <a:pt x="1525" y="862"/>
                </a:moveTo>
                <a:lnTo>
                  <a:pt x="1524" y="857"/>
                </a:lnTo>
                <a:lnTo>
                  <a:pt x="1525" y="850"/>
                </a:lnTo>
                <a:lnTo>
                  <a:pt x="1522" y="847"/>
                </a:lnTo>
                <a:lnTo>
                  <a:pt x="1520" y="847"/>
                </a:lnTo>
                <a:lnTo>
                  <a:pt x="1519" y="852"/>
                </a:lnTo>
                <a:lnTo>
                  <a:pt x="1517" y="855"/>
                </a:lnTo>
                <a:lnTo>
                  <a:pt x="1517" y="860"/>
                </a:lnTo>
                <a:lnTo>
                  <a:pt x="1519" y="862"/>
                </a:lnTo>
                <a:lnTo>
                  <a:pt x="1520" y="865"/>
                </a:lnTo>
                <a:lnTo>
                  <a:pt x="1522" y="864"/>
                </a:lnTo>
                <a:lnTo>
                  <a:pt x="1525" y="862"/>
                </a:lnTo>
                <a:lnTo>
                  <a:pt x="1525" y="862"/>
                </a:lnTo>
                <a:close/>
                <a:moveTo>
                  <a:pt x="1529" y="859"/>
                </a:moveTo>
                <a:lnTo>
                  <a:pt x="1527" y="855"/>
                </a:lnTo>
                <a:lnTo>
                  <a:pt x="1529" y="850"/>
                </a:lnTo>
                <a:lnTo>
                  <a:pt x="1530" y="855"/>
                </a:lnTo>
                <a:lnTo>
                  <a:pt x="1532" y="857"/>
                </a:lnTo>
                <a:lnTo>
                  <a:pt x="1530" y="860"/>
                </a:lnTo>
                <a:lnTo>
                  <a:pt x="1529" y="859"/>
                </a:lnTo>
                <a:lnTo>
                  <a:pt x="1529" y="859"/>
                </a:lnTo>
                <a:close/>
                <a:moveTo>
                  <a:pt x="1535" y="869"/>
                </a:moveTo>
                <a:lnTo>
                  <a:pt x="1534" y="865"/>
                </a:lnTo>
                <a:lnTo>
                  <a:pt x="1535" y="864"/>
                </a:lnTo>
                <a:lnTo>
                  <a:pt x="1537" y="864"/>
                </a:lnTo>
                <a:lnTo>
                  <a:pt x="1537" y="867"/>
                </a:lnTo>
                <a:lnTo>
                  <a:pt x="1535" y="869"/>
                </a:lnTo>
                <a:lnTo>
                  <a:pt x="1535" y="869"/>
                </a:lnTo>
                <a:close/>
                <a:moveTo>
                  <a:pt x="1519" y="877"/>
                </a:moveTo>
                <a:lnTo>
                  <a:pt x="1519" y="879"/>
                </a:lnTo>
                <a:lnTo>
                  <a:pt x="1519" y="884"/>
                </a:lnTo>
                <a:lnTo>
                  <a:pt x="1520" y="889"/>
                </a:lnTo>
                <a:lnTo>
                  <a:pt x="1522" y="890"/>
                </a:lnTo>
                <a:lnTo>
                  <a:pt x="1525" y="889"/>
                </a:lnTo>
                <a:lnTo>
                  <a:pt x="1529" y="890"/>
                </a:lnTo>
                <a:lnTo>
                  <a:pt x="1532" y="890"/>
                </a:lnTo>
                <a:lnTo>
                  <a:pt x="1535" y="890"/>
                </a:lnTo>
                <a:lnTo>
                  <a:pt x="1540" y="892"/>
                </a:lnTo>
                <a:lnTo>
                  <a:pt x="1542" y="889"/>
                </a:lnTo>
                <a:lnTo>
                  <a:pt x="1540" y="885"/>
                </a:lnTo>
                <a:lnTo>
                  <a:pt x="1540" y="882"/>
                </a:lnTo>
                <a:lnTo>
                  <a:pt x="1535" y="882"/>
                </a:lnTo>
                <a:lnTo>
                  <a:pt x="1534" y="879"/>
                </a:lnTo>
                <a:lnTo>
                  <a:pt x="1530" y="877"/>
                </a:lnTo>
                <a:lnTo>
                  <a:pt x="1529" y="879"/>
                </a:lnTo>
                <a:lnTo>
                  <a:pt x="1529" y="877"/>
                </a:lnTo>
                <a:lnTo>
                  <a:pt x="1529" y="874"/>
                </a:lnTo>
                <a:lnTo>
                  <a:pt x="1527" y="875"/>
                </a:lnTo>
                <a:lnTo>
                  <a:pt x="1524" y="877"/>
                </a:lnTo>
                <a:lnTo>
                  <a:pt x="1522" y="877"/>
                </a:lnTo>
                <a:lnTo>
                  <a:pt x="1519" y="877"/>
                </a:lnTo>
                <a:lnTo>
                  <a:pt x="1519" y="877"/>
                </a:lnTo>
                <a:close/>
                <a:moveTo>
                  <a:pt x="1392" y="1038"/>
                </a:moveTo>
                <a:lnTo>
                  <a:pt x="1397" y="1038"/>
                </a:lnTo>
                <a:lnTo>
                  <a:pt x="1399" y="1038"/>
                </a:lnTo>
                <a:lnTo>
                  <a:pt x="1397" y="1035"/>
                </a:lnTo>
                <a:lnTo>
                  <a:pt x="1394" y="1036"/>
                </a:lnTo>
                <a:lnTo>
                  <a:pt x="1392" y="1038"/>
                </a:lnTo>
                <a:lnTo>
                  <a:pt x="1392" y="1038"/>
                </a:lnTo>
                <a:close/>
                <a:moveTo>
                  <a:pt x="1321" y="932"/>
                </a:moveTo>
                <a:lnTo>
                  <a:pt x="1324" y="933"/>
                </a:lnTo>
                <a:lnTo>
                  <a:pt x="1328" y="935"/>
                </a:lnTo>
                <a:lnTo>
                  <a:pt x="1328" y="933"/>
                </a:lnTo>
                <a:lnTo>
                  <a:pt x="1324" y="932"/>
                </a:lnTo>
                <a:lnTo>
                  <a:pt x="1323" y="930"/>
                </a:lnTo>
                <a:lnTo>
                  <a:pt x="1321" y="932"/>
                </a:lnTo>
                <a:lnTo>
                  <a:pt x="1321" y="932"/>
                </a:lnTo>
                <a:close/>
                <a:moveTo>
                  <a:pt x="1306" y="957"/>
                </a:moveTo>
                <a:lnTo>
                  <a:pt x="1306" y="953"/>
                </a:lnTo>
                <a:lnTo>
                  <a:pt x="1303" y="950"/>
                </a:lnTo>
                <a:lnTo>
                  <a:pt x="1298" y="948"/>
                </a:lnTo>
                <a:lnTo>
                  <a:pt x="1299" y="945"/>
                </a:lnTo>
                <a:lnTo>
                  <a:pt x="1298" y="942"/>
                </a:lnTo>
                <a:lnTo>
                  <a:pt x="1294" y="940"/>
                </a:lnTo>
                <a:lnTo>
                  <a:pt x="1294" y="933"/>
                </a:lnTo>
                <a:lnTo>
                  <a:pt x="1296" y="932"/>
                </a:lnTo>
                <a:lnTo>
                  <a:pt x="1298" y="937"/>
                </a:lnTo>
                <a:lnTo>
                  <a:pt x="1303" y="938"/>
                </a:lnTo>
                <a:lnTo>
                  <a:pt x="1303" y="942"/>
                </a:lnTo>
                <a:lnTo>
                  <a:pt x="1306" y="943"/>
                </a:lnTo>
                <a:lnTo>
                  <a:pt x="1306" y="948"/>
                </a:lnTo>
                <a:lnTo>
                  <a:pt x="1311" y="952"/>
                </a:lnTo>
                <a:lnTo>
                  <a:pt x="1314" y="952"/>
                </a:lnTo>
                <a:lnTo>
                  <a:pt x="1313" y="957"/>
                </a:lnTo>
                <a:lnTo>
                  <a:pt x="1309" y="955"/>
                </a:lnTo>
                <a:lnTo>
                  <a:pt x="1306" y="957"/>
                </a:lnTo>
                <a:lnTo>
                  <a:pt x="1306" y="957"/>
                </a:lnTo>
                <a:close/>
                <a:moveTo>
                  <a:pt x="1278" y="955"/>
                </a:moveTo>
                <a:lnTo>
                  <a:pt x="1278" y="950"/>
                </a:lnTo>
                <a:lnTo>
                  <a:pt x="1276" y="948"/>
                </a:lnTo>
                <a:lnTo>
                  <a:pt x="1278" y="945"/>
                </a:lnTo>
                <a:lnTo>
                  <a:pt x="1278" y="940"/>
                </a:lnTo>
                <a:lnTo>
                  <a:pt x="1280" y="935"/>
                </a:lnTo>
                <a:lnTo>
                  <a:pt x="1283" y="937"/>
                </a:lnTo>
                <a:lnTo>
                  <a:pt x="1283" y="940"/>
                </a:lnTo>
                <a:lnTo>
                  <a:pt x="1281" y="942"/>
                </a:lnTo>
                <a:lnTo>
                  <a:pt x="1281" y="943"/>
                </a:lnTo>
                <a:lnTo>
                  <a:pt x="1283" y="947"/>
                </a:lnTo>
                <a:lnTo>
                  <a:pt x="1280" y="953"/>
                </a:lnTo>
                <a:lnTo>
                  <a:pt x="1278" y="955"/>
                </a:lnTo>
                <a:lnTo>
                  <a:pt x="1278" y="955"/>
                </a:lnTo>
                <a:close/>
                <a:moveTo>
                  <a:pt x="1275" y="850"/>
                </a:moveTo>
                <a:lnTo>
                  <a:pt x="1275" y="855"/>
                </a:lnTo>
                <a:lnTo>
                  <a:pt x="1276" y="855"/>
                </a:lnTo>
                <a:lnTo>
                  <a:pt x="1281" y="855"/>
                </a:lnTo>
                <a:lnTo>
                  <a:pt x="1285" y="854"/>
                </a:lnTo>
                <a:lnTo>
                  <a:pt x="1283" y="852"/>
                </a:lnTo>
                <a:lnTo>
                  <a:pt x="1280" y="850"/>
                </a:lnTo>
                <a:lnTo>
                  <a:pt x="1275" y="850"/>
                </a:lnTo>
                <a:lnTo>
                  <a:pt x="1275" y="850"/>
                </a:lnTo>
                <a:close/>
                <a:moveTo>
                  <a:pt x="1276" y="849"/>
                </a:moveTo>
                <a:lnTo>
                  <a:pt x="1278" y="845"/>
                </a:lnTo>
                <a:lnTo>
                  <a:pt x="1278" y="840"/>
                </a:lnTo>
                <a:lnTo>
                  <a:pt x="1285" y="837"/>
                </a:lnTo>
                <a:lnTo>
                  <a:pt x="1288" y="834"/>
                </a:lnTo>
                <a:lnTo>
                  <a:pt x="1288" y="835"/>
                </a:lnTo>
                <a:lnTo>
                  <a:pt x="1288" y="840"/>
                </a:lnTo>
                <a:lnTo>
                  <a:pt x="1286" y="844"/>
                </a:lnTo>
                <a:lnTo>
                  <a:pt x="1286" y="849"/>
                </a:lnTo>
                <a:lnTo>
                  <a:pt x="1283" y="849"/>
                </a:lnTo>
                <a:lnTo>
                  <a:pt x="1276" y="849"/>
                </a:lnTo>
                <a:lnTo>
                  <a:pt x="1276" y="849"/>
                </a:lnTo>
                <a:close/>
                <a:moveTo>
                  <a:pt x="1044" y="806"/>
                </a:moveTo>
                <a:lnTo>
                  <a:pt x="1047" y="804"/>
                </a:lnTo>
                <a:lnTo>
                  <a:pt x="1047" y="801"/>
                </a:lnTo>
                <a:lnTo>
                  <a:pt x="1042" y="801"/>
                </a:lnTo>
                <a:lnTo>
                  <a:pt x="1042" y="804"/>
                </a:lnTo>
                <a:lnTo>
                  <a:pt x="1044" y="806"/>
                </a:lnTo>
                <a:lnTo>
                  <a:pt x="1044" y="806"/>
                </a:lnTo>
                <a:close/>
                <a:moveTo>
                  <a:pt x="846" y="756"/>
                </a:moveTo>
                <a:lnTo>
                  <a:pt x="848" y="754"/>
                </a:lnTo>
                <a:lnTo>
                  <a:pt x="851" y="754"/>
                </a:lnTo>
                <a:lnTo>
                  <a:pt x="848" y="756"/>
                </a:lnTo>
                <a:lnTo>
                  <a:pt x="848" y="756"/>
                </a:lnTo>
                <a:lnTo>
                  <a:pt x="846" y="756"/>
                </a:lnTo>
                <a:lnTo>
                  <a:pt x="846" y="756"/>
                </a:lnTo>
                <a:close/>
                <a:moveTo>
                  <a:pt x="829" y="762"/>
                </a:moveTo>
                <a:lnTo>
                  <a:pt x="834" y="762"/>
                </a:lnTo>
                <a:lnTo>
                  <a:pt x="834" y="761"/>
                </a:lnTo>
                <a:lnTo>
                  <a:pt x="831" y="759"/>
                </a:lnTo>
                <a:lnTo>
                  <a:pt x="829" y="762"/>
                </a:lnTo>
                <a:lnTo>
                  <a:pt x="829" y="762"/>
                </a:lnTo>
                <a:close/>
                <a:moveTo>
                  <a:pt x="836" y="777"/>
                </a:moveTo>
                <a:lnTo>
                  <a:pt x="836" y="776"/>
                </a:lnTo>
                <a:lnTo>
                  <a:pt x="838" y="774"/>
                </a:lnTo>
                <a:lnTo>
                  <a:pt x="838" y="777"/>
                </a:lnTo>
                <a:lnTo>
                  <a:pt x="836" y="777"/>
                </a:lnTo>
                <a:lnTo>
                  <a:pt x="836" y="777"/>
                </a:lnTo>
                <a:close/>
                <a:moveTo>
                  <a:pt x="836" y="779"/>
                </a:moveTo>
                <a:lnTo>
                  <a:pt x="834" y="774"/>
                </a:lnTo>
                <a:lnTo>
                  <a:pt x="833" y="776"/>
                </a:lnTo>
                <a:lnTo>
                  <a:pt x="834" y="777"/>
                </a:lnTo>
                <a:lnTo>
                  <a:pt x="836" y="779"/>
                </a:lnTo>
                <a:lnTo>
                  <a:pt x="836" y="779"/>
                </a:lnTo>
                <a:close/>
                <a:moveTo>
                  <a:pt x="844" y="789"/>
                </a:moveTo>
                <a:lnTo>
                  <a:pt x="846" y="796"/>
                </a:lnTo>
                <a:lnTo>
                  <a:pt x="848" y="796"/>
                </a:lnTo>
                <a:lnTo>
                  <a:pt x="851" y="792"/>
                </a:lnTo>
                <a:lnTo>
                  <a:pt x="851" y="791"/>
                </a:lnTo>
                <a:lnTo>
                  <a:pt x="853" y="787"/>
                </a:lnTo>
                <a:lnTo>
                  <a:pt x="849" y="787"/>
                </a:lnTo>
                <a:lnTo>
                  <a:pt x="848" y="791"/>
                </a:lnTo>
                <a:lnTo>
                  <a:pt x="846" y="789"/>
                </a:lnTo>
                <a:lnTo>
                  <a:pt x="844" y="789"/>
                </a:lnTo>
                <a:lnTo>
                  <a:pt x="844" y="789"/>
                </a:lnTo>
                <a:close/>
                <a:moveTo>
                  <a:pt x="838" y="816"/>
                </a:moveTo>
                <a:lnTo>
                  <a:pt x="836" y="809"/>
                </a:lnTo>
                <a:lnTo>
                  <a:pt x="839" y="807"/>
                </a:lnTo>
                <a:lnTo>
                  <a:pt x="839" y="804"/>
                </a:lnTo>
                <a:lnTo>
                  <a:pt x="843" y="799"/>
                </a:lnTo>
                <a:lnTo>
                  <a:pt x="843" y="801"/>
                </a:lnTo>
                <a:lnTo>
                  <a:pt x="843" y="804"/>
                </a:lnTo>
                <a:lnTo>
                  <a:pt x="844" y="806"/>
                </a:lnTo>
                <a:lnTo>
                  <a:pt x="843" y="807"/>
                </a:lnTo>
                <a:lnTo>
                  <a:pt x="844" y="811"/>
                </a:lnTo>
                <a:lnTo>
                  <a:pt x="841" y="812"/>
                </a:lnTo>
                <a:lnTo>
                  <a:pt x="839" y="814"/>
                </a:lnTo>
                <a:lnTo>
                  <a:pt x="838" y="816"/>
                </a:lnTo>
                <a:lnTo>
                  <a:pt x="838" y="816"/>
                </a:lnTo>
                <a:close/>
                <a:moveTo>
                  <a:pt x="1017" y="716"/>
                </a:moveTo>
                <a:lnTo>
                  <a:pt x="1017" y="714"/>
                </a:lnTo>
                <a:lnTo>
                  <a:pt x="1019" y="713"/>
                </a:lnTo>
                <a:lnTo>
                  <a:pt x="1020" y="714"/>
                </a:lnTo>
                <a:lnTo>
                  <a:pt x="1019" y="718"/>
                </a:lnTo>
                <a:lnTo>
                  <a:pt x="1017" y="716"/>
                </a:lnTo>
                <a:lnTo>
                  <a:pt x="1017" y="716"/>
                </a:lnTo>
                <a:close/>
                <a:moveTo>
                  <a:pt x="1077" y="683"/>
                </a:moveTo>
                <a:lnTo>
                  <a:pt x="1077" y="678"/>
                </a:lnTo>
                <a:lnTo>
                  <a:pt x="1075" y="676"/>
                </a:lnTo>
                <a:lnTo>
                  <a:pt x="1077" y="671"/>
                </a:lnTo>
                <a:lnTo>
                  <a:pt x="1079" y="669"/>
                </a:lnTo>
                <a:lnTo>
                  <a:pt x="1080" y="671"/>
                </a:lnTo>
                <a:lnTo>
                  <a:pt x="1080" y="674"/>
                </a:lnTo>
                <a:lnTo>
                  <a:pt x="1082" y="676"/>
                </a:lnTo>
                <a:lnTo>
                  <a:pt x="1080" y="679"/>
                </a:lnTo>
                <a:lnTo>
                  <a:pt x="1080" y="683"/>
                </a:lnTo>
                <a:lnTo>
                  <a:pt x="1077" y="683"/>
                </a:lnTo>
                <a:lnTo>
                  <a:pt x="1077" y="683"/>
                </a:lnTo>
                <a:close/>
                <a:moveTo>
                  <a:pt x="1010" y="749"/>
                </a:moveTo>
                <a:lnTo>
                  <a:pt x="1010" y="747"/>
                </a:lnTo>
                <a:lnTo>
                  <a:pt x="1010" y="744"/>
                </a:lnTo>
                <a:lnTo>
                  <a:pt x="1012" y="742"/>
                </a:lnTo>
                <a:lnTo>
                  <a:pt x="1012" y="741"/>
                </a:lnTo>
                <a:lnTo>
                  <a:pt x="1015" y="737"/>
                </a:lnTo>
                <a:lnTo>
                  <a:pt x="1015" y="734"/>
                </a:lnTo>
                <a:lnTo>
                  <a:pt x="1010" y="734"/>
                </a:lnTo>
                <a:lnTo>
                  <a:pt x="1010" y="731"/>
                </a:lnTo>
                <a:lnTo>
                  <a:pt x="1012" y="728"/>
                </a:lnTo>
                <a:lnTo>
                  <a:pt x="1015" y="728"/>
                </a:lnTo>
                <a:lnTo>
                  <a:pt x="1015" y="724"/>
                </a:lnTo>
                <a:lnTo>
                  <a:pt x="1010" y="721"/>
                </a:lnTo>
                <a:lnTo>
                  <a:pt x="1009" y="723"/>
                </a:lnTo>
                <a:lnTo>
                  <a:pt x="1007" y="724"/>
                </a:lnTo>
                <a:lnTo>
                  <a:pt x="1005" y="726"/>
                </a:lnTo>
                <a:lnTo>
                  <a:pt x="1004" y="724"/>
                </a:lnTo>
                <a:lnTo>
                  <a:pt x="997" y="724"/>
                </a:lnTo>
                <a:lnTo>
                  <a:pt x="992" y="729"/>
                </a:lnTo>
                <a:lnTo>
                  <a:pt x="987" y="733"/>
                </a:lnTo>
                <a:lnTo>
                  <a:pt x="987" y="731"/>
                </a:lnTo>
                <a:lnTo>
                  <a:pt x="992" y="728"/>
                </a:lnTo>
                <a:lnTo>
                  <a:pt x="995" y="724"/>
                </a:lnTo>
                <a:lnTo>
                  <a:pt x="995" y="719"/>
                </a:lnTo>
                <a:lnTo>
                  <a:pt x="992" y="723"/>
                </a:lnTo>
                <a:lnTo>
                  <a:pt x="990" y="721"/>
                </a:lnTo>
                <a:lnTo>
                  <a:pt x="990" y="718"/>
                </a:lnTo>
                <a:lnTo>
                  <a:pt x="994" y="716"/>
                </a:lnTo>
                <a:lnTo>
                  <a:pt x="992" y="711"/>
                </a:lnTo>
                <a:lnTo>
                  <a:pt x="994" y="708"/>
                </a:lnTo>
                <a:lnTo>
                  <a:pt x="997" y="708"/>
                </a:lnTo>
                <a:lnTo>
                  <a:pt x="997" y="709"/>
                </a:lnTo>
                <a:lnTo>
                  <a:pt x="999" y="716"/>
                </a:lnTo>
                <a:lnTo>
                  <a:pt x="1002" y="718"/>
                </a:lnTo>
                <a:lnTo>
                  <a:pt x="1004" y="718"/>
                </a:lnTo>
                <a:lnTo>
                  <a:pt x="1009" y="718"/>
                </a:lnTo>
                <a:lnTo>
                  <a:pt x="1012" y="713"/>
                </a:lnTo>
                <a:lnTo>
                  <a:pt x="1009" y="711"/>
                </a:lnTo>
                <a:lnTo>
                  <a:pt x="1009" y="709"/>
                </a:lnTo>
                <a:lnTo>
                  <a:pt x="1012" y="708"/>
                </a:lnTo>
                <a:lnTo>
                  <a:pt x="1014" y="709"/>
                </a:lnTo>
                <a:lnTo>
                  <a:pt x="1017" y="709"/>
                </a:lnTo>
                <a:lnTo>
                  <a:pt x="1020" y="706"/>
                </a:lnTo>
                <a:lnTo>
                  <a:pt x="1022" y="701"/>
                </a:lnTo>
                <a:lnTo>
                  <a:pt x="1022" y="706"/>
                </a:lnTo>
                <a:lnTo>
                  <a:pt x="1024" y="706"/>
                </a:lnTo>
                <a:lnTo>
                  <a:pt x="1029" y="703"/>
                </a:lnTo>
                <a:lnTo>
                  <a:pt x="1025" y="709"/>
                </a:lnTo>
                <a:lnTo>
                  <a:pt x="1025" y="714"/>
                </a:lnTo>
                <a:lnTo>
                  <a:pt x="1027" y="714"/>
                </a:lnTo>
                <a:lnTo>
                  <a:pt x="1029" y="714"/>
                </a:lnTo>
                <a:lnTo>
                  <a:pt x="1027" y="718"/>
                </a:lnTo>
                <a:lnTo>
                  <a:pt x="1030" y="718"/>
                </a:lnTo>
                <a:lnTo>
                  <a:pt x="1032" y="713"/>
                </a:lnTo>
                <a:lnTo>
                  <a:pt x="1035" y="713"/>
                </a:lnTo>
                <a:lnTo>
                  <a:pt x="1039" y="706"/>
                </a:lnTo>
                <a:lnTo>
                  <a:pt x="1042" y="704"/>
                </a:lnTo>
                <a:lnTo>
                  <a:pt x="1040" y="709"/>
                </a:lnTo>
                <a:lnTo>
                  <a:pt x="1037" y="713"/>
                </a:lnTo>
                <a:lnTo>
                  <a:pt x="1037" y="719"/>
                </a:lnTo>
                <a:lnTo>
                  <a:pt x="1040" y="719"/>
                </a:lnTo>
                <a:lnTo>
                  <a:pt x="1044" y="721"/>
                </a:lnTo>
                <a:lnTo>
                  <a:pt x="1045" y="719"/>
                </a:lnTo>
                <a:lnTo>
                  <a:pt x="1052" y="714"/>
                </a:lnTo>
                <a:lnTo>
                  <a:pt x="1054" y="708"/>
                </a:lnTo>
                <a:lnTo>
                  <a:pt x="1055" y="703"/>
                </a:lnTo>
                <a:lnTo>
                  <a:pt x="1054" y="699"/>
                </a:lnTo>
                <a:lnTo>
                  <a:pt x="1055" y="698"/>
                </a:lnTo>
                <a:lnTo>
                  <a:pt x="1055" y="694"/>
                </a:lnTo>
                <a:lnTo>
                  <a:pt x="1052" y="694"/>
                </a:lnTo>
                <a:lnTo>
                  <a:pt x="1050" y="694"/>
                </a:lnTo>
                <a:lnTo>
                  <a:pt x="1047" y="696"/>
                </a:lnTo>
                <a:lnTo>
                  <a:pt x="1047" y="691"/>
                </a:lnTo>
                <a:lnTo>
                  <a:pt x="1049" y="689"/>
                </a:lnTo>
                <a:lnTo>
                  <a:pt x="1047" y="688"/>
                </a:lnTo>
                <a:lnTo>
                  <a:pt x="1044" y="688"/>
                </a:lnTo>
                <a:lnTo>
                  <a:pt x="1042" y="686"/>
                </a:lnTo>
                <a:lnTo>
                  <a:pt x="1039" y="683"/>
                </a:lnTo>
                <a:lnTo>
                  <a:pt x="1039" y="679"/>
                </a:lnTo>
                <a:lnTo>
                  <a:pt x="1035" y="673"/>
                </a:lnTo>
                <a:lnTo>
                  <a:pt x="1034" y="668"/>
                </a:lnTo>
                <a:lnTo>
                  <a:pt x="1037" y="663"/>
                </a:lnTo>
                <a:lnTo>
                  <a:pt x="1034" y="656"/>
                </a:lnTo>
                <a:lnTo>
                  <a:pt x="1032" y="661"/>
                </a:lnTo>
                <a:lnTo>
                  <a:pt x="1032" y="666"/>
                </a:lnTo>
                <a:lnTo>
                  <a:pt x="1029" y="661"/>
                </a:lnTo>
                <a:lnTo>
                  <a:pt x="1024" y="659"/>
                </a:lnTo>
                <a:lnTo>
                  <a:pt x="1022" y="649"/>
                </a:lnTo>
                <a:lnTo>
                  <a:pt x="1019" y="648"/>
                </a:lnTo>
                <a:lnTo>
                  <a:pt x="1017" y="641"/>
                </a:lnTo>
                <a:lnTo>
                  <a:pt x="1014" y="638"/>
                </a:lnTo>
                <a:lnTo>
                  <a:pt x="1014" y="633"/>
                </a:lnTo>
                <a:lnTo>
                  <a:pt x="1012" y="630"/>
                </a:lnTo>
                <a:lnTo>
                  <a:pt x="1012" y="628"/>
                </a:lnTo>
                <a:lnTo>
                  <a:pt x="1017" y="626"/>
                </a:lnTo>
                <a:lnTo>
                  <a:pt x="1019" y="621"/>
                </a:lnTo>
                <a:lnTo>
                  <a:pt x="1022" y="621"/>
                </a:lnTo>
                <a:lnTo>
                  <a:pt x="1024" y="623"/>
                </a:lnTo>
                <a:lnTo>
                  <a:pt x="1025" y="621"/>
                </a:lnTo>
                <a:lnTo>
                  <a:pt x="1027" y="618"/>
                </a:lnTo>
                <a:lnTo>
                  <a:pt x="1030" y="610"/>
                </a:lnTo>
                <a:lnTo>
                  <a:pt x="1030" y="603"/>
                </a:lnTo>
                <a:lnTo>
                  <a:pt x="1032" y="601"/>
                </a:lnTo>
                <a:lnTo>
                  <a:pt x="1029" y="595"/>
                </a:lnTo>
                <a:lnTo>
                  <a:pt x="1030" y="590"/>
                </a:lnTo>
                <a:lnTo>
                  <a:pt x="1034" y="588"/>
                </a:lnTo>
                <a:lnTo>
                  <a:pt x="1034" y="581"/>
                </a:lnTo>
                <a:lnTo>
                  <a:pt x="1039" y="576"/>
                </a:lnTo>
                <a:lnTo>
                  <a:pt x="1039" y="573"/>
                </a:lnTo>
                <a:lnTo>
                  <a:pt x="1042" y="570"/>
                </a:lnTo>
                <a:lnTo>
                  <a:pt x="1042" y="561"/>
                </a:lnTo>
                <a:lnTo>
                  <a:pt x="1044" y="560"/>
                </a:lnTo>
                <a:lnTo>
                  <a:pt x="1044" y="556"/>
                </a:lnTo>
                <a:lnTo>
                  <a:pt x="1049" y="551"/>
                </a:lnTo>
                <a:lnTo>
                  <a:pt x="1049" y="546"/>
                </a:lnTo>
                <a:lnTo>
                  <a:pt x="1049" y="543"/>
                </a:lnTo>
                <a:lnTo>
                  <a:pt x="1052" y="541"/>
                </a:lnTo>
                <a:lnTo>
                  <a:pt x="1054" y="538"/>
                </a:lnTo>
                <a:lnTo>
                  <a:pt x="1050" y="533"/>
                </a:lnTo>
                <a:lnTo>
                  <a:pt x="1052" y="530"/>
                </a:lnTo>
                <a:lnTo>
                  <a:pt x="1052" y="527"/>
                </a:lnTo>
                <a:lnTo>
                  <a:pt x="1047" y="525"/>
                </a:lnTo>
                <a:lnTo>
                  <a:pt x="1045" y="518"/>
                </a:lnTo>
                <a:lnTo>
                  <a:pt x="1047" y="517"/>
                </a:lnTo>
                <a:lnTo>
                  <a:pt x="1044" y="510"/>
                </a:lnTo>
                <a:lnTo>
                  <a:pt x="1039" y="508"/>
                </a:lnTo>
                <a:lnTo>
                  <a:pt x="1037" y="507"/>
                </a:lnTo>
                <a:lnTo>
                  <a:pt x="1035" y="507"/>
                </a:lnTo>
                <a:lnTo>
                  <a:pt x="1034" y="513"/>
                </a:lnTo>
                <a:lnTo>
                  <a:pt x="1032" y="513"/>
                </a:lnTo>
                <a:lnTo>
                  <a:pt x="1027" y="505"/>
                </a:lnTo>
                <a:lnTo>
                  <a:pt x="1024" y="503"/>
                </a:lnTo>
                <a:lnTo>
                  <a:pt x="1020" y="500"/>
                </a:lnTo>
                <a:lnTo>
                  <a:pt x="1017" y="502"/>
                </a:lnTo>
                <a:lnTo>
                  <a:pt x="1019" y="508"/>
                </a:lnTo>
                <a:lnTo>
                  <a:pt x="1017" y="508"/>
                </a:lnTo>
                <a:lnTo>
                  <a:pt x="1014" y="508"/>
                </a:lnTo>
                <a:lnTo>
                  <a:pt x="1010" y="513"/>
                </a:lnTo>
                <a:lnTo>
                  <a:pt x="1010" y="515"/>
                </a:lnTo>
                <a:lnTo>
                  <a:pt x="1007" y="517"/>
                </a:lnTo>
                <a:lnTo>
                  <a:pt x="1004" y="528"/>
                </a:lnTo>
                <a:lnTo>
                  <a:pt x="1004" y="532"/>
                </a:lnTo>
                <a:lnTo>
                  <a:pt x="1000" y="537"/>
                </a:lnTo>
                <a:lnTo>
                  <a:pt x="1000" y="541"/>
                </a:lnTo>
                <a:lnTo>
                  <a:pt x="999" y="541"/>
                </a:lnTo>
                <a:lnTo>
                  <a:pt x="999" y="546"/>
                </a:lnTo>
                <a:lnTo>
                  <a:pt x="995" y="548"/>
                </a:lnTo>
                <a:lnTo>
                  <a:pt x="995" y="556"/>
                </a:lnTo>
                <a:lnTo>
                  <a:pt x="990" y="558"/>
                </a:lnTo>
                <a:lnTo>
                  <a:pt x="989" y="558"/>
                </a:lnTo>
                <a:lnTo>
                  <a:pt x="986" y="565"/>
                </a:lnTo>
                <a:lnTo>
                  <a:pt x="987" y="568"/>
                </a:lnTo>
                <a:lnTo>
                  <a:pt x="986" y="571"/>
                </a:lnTo>
                <a:lnTo>
                  <a:pt x="986" y="576"/>
                </a:lnTo>
                <a:lnTo>
                  <a:pt x="982" y="580"/>
                </a:lnTo>
                <a:lnTo>
                  <a:pt x="984" y="583"/>
                </a:lnTo>
                <a:lnTo>
                  <a:pt x="984" y="586"/>
                </a:lnTo>
                <a:lnTo>
                  <a:pt x="979" y="586"/>
                </a:lnTo>
                <a:lnTo>
                  <a:pt x="981" y="590"/>
                </a:lnTo>
                <a:lnTo>
                  <a:pt x="986" y="591"/>
                </a:lnTo>
                <a:lnTo>
                  <a:pt x="986" y="595"/>
                </a:lnTo>
                <a:lnTo>
                  <a:pt x="982" y="593"/>
                </a:lnTo>
                <a:lnTo>
                  <a:pt x="979" y="593"/>
                </a:lnTo>
                <a:lnTo>
                  <a:pt x="976" y="596"/>
                </a:lnTo>
                <a:lnTo>
                  <a:pt x="972" y="595"/>
                </a:lnTo>
                <a:lnTo>
                  <a:pt x="971" y="598"/>
                </a:lnTo>
                <a:lnTo>
                  <a:pt x="971" y="601"/>
                </a:lnTo>
                <a:lnTo>
                  <a:pt x="967" y="603"/>
                </a:lnTo>
                <a:lnTo>
                  <a:pt x="964" y="601"/>
                </a:lnTo>
                <a:lnTo>
                  <a:pt x="964" y="598"/>
                </a:lnTo>
                <a:lnTo>
                  <a:pt x="966" y="595"/>
                </a:lnTo>
                <a:lnTo>
                  <a:pt x="962" y="591"/>
                </a:lnTo>
                <a:lnTo>
                  <a:pt x="962" y="585"/>
                </a:lnTo>
                <a:lnTo>
                  <a:pt x="966" y="578"/>
                </a:lnTo>
                <a:lnTo>
                  <a:pt x="967" y="573"/>
                </a:lnTo>
                <a:lnTo>
                  <a:pt x="971" y="570"/>
                </a:lnTo>
                <a:lnTo>
                  <a:pt x="971" y="566"/>
                </a:lnTo>
                <a:lnTo>
                  <a:pt x="972" y="563"/>
                </a:lnTo>
                <a:lnTo>
                  <a:pt x="974" y="553"/>
                </a:lnTo>
                <a:lnTo>
                  <a:pt x="981" y="551"/>
                </a:lnTo>
                <a:lnTo>
                  <a:pt x="981" y="546"/>
                </a:lnTo>
                <a:lnTo>
                  <a:pt x="977" y="546"/>
                </a:lnTo>
                <a:lnTo>
                  <a:pt x="976" y="546"/>
                </a:lnTo>
                <a:lnTo>
                  <a:pt x="976" y="543"/>
                </a:lnTo>
                <a:lnTo>
                  <a:pt x="979" y="540"/>
                </a:lnTo>
                <a:lnTo>
                  <a:pt x="979" y="532"/>
                </a:lnTo>
                <a:lnTo>
                  <a:pt x="977" y="530"/>
                </a:lnTo>
                <a:lnTo>
                  <a:pt x="976" y="525"/>
                </a:lnTo>
                <a:lnTo>
                  <a:pt x="976" y="523"/>
                </a:lnTo>
                <a:lnTo>
                  <a:pt x="977" y="517"/>
                </a:lnTo>
                <a:lnTo>
                  <a:pt x="974" y="517"/>
                </a:lnTo>
                <a:lnTo>
                  <a:pt x="969" y="512"/>
                </a:lnTo>
                <a:lnTo>
                  <a:pt x="962" y="513"/>
                </a:lnTo>
                <a:lnTo>
                  <a:pt x="961" y="518"/>
                </a:lnTo>
                <a:lnTo>
                  <a:pt x="966" y="522"/>
                </a:lnTo>
                <a:lnTo>
                  <a:pt x="966" y="525"/>
                </a:lnTo>
                <a:lnTo>
                  <a:pt x="967" y="528"/>
                </a:lnTo>
                <a:lnTo>
                  <a:pt x="967" y="532"/>
                </a:lnTo>
                <a:lnTo>
                  <a:pt x="964" y="532"/>
                </a:lnTo>
                <a:lnTo>
                  <a:pt x="962" y="527"/>
                </a:lnTo>
                <a:lnTo>
                  <a:pt x="961" y="527"/>
                </a:lnTo>
                <a:lnTo>
                  <a:pt x="957" y="532"/>
                </a:lnTo>
                <a:lnTo>
                  <a:pt x="961" y="533"/>
                </a:lnTo>
                <a:lnTo>
                  <a:pt x="961" y="537"/>
                </a:lnTo>
                <a:lnTo>
                  <a:pt x="962" y="541"/>
                </a:lnTo>
                <a:lnTo>
                  <a:pt x="961" y="543"/>
                </a:lnTo>
                <a:lnTo>
                  <a:pt x="961" y="541"/>
                </a:lnTo>
                <a:lnTo>
                  <a:pt x="957" y="540"/>
                </a:lnTo>
                <a:lnTo>
                  <a:pt x="957" y="545"/>
                </a:lnTo>
                <a:lnTo>
                  <a:pt x="952" y="541"/>
                </a:lnTo>
                <a:lnTo>
                  <a:pt x="952" y="538"/>
                </a:lnTo>
                <a:lnTo>
                  <a:pt x="949" y="540"/>
                </a:lnTo>
                <a:lnTo>
                  <a:pt x="947" y="543"/>
                </a:lnTo>
                <a:lnTo>
                  <a:pt x="946" y="543"/>
                </a:lnTo>
                <a:lnTo>
                  <a:pt x="946" y="538"/>
                </a:lnTo>
                <a:lnTo>
                  <a:pt x="947" y="535"/>
                </a:lnTo>
                <a:lnTo>
                  <a:pt x="947" y="535"/>
                </a:lnTo>
                <a:lnTo>
                  <a:pt x="941" y="537"/>
                </a:lnTo>
                <a:lnTo>
                  <a:pt x="936" y="541"/>
                </a:lnTo>
                <a:lnTo>
                  <a:pt x="932" y="537"/>
                </a:lnTo>
                <a:lnTo>
                  <a:pt x="929" y="537"/>
                </a:lnTo>
                <a:lnTo>
                  <a:pt x="926" y="540"/>
                </a:lnTo>
                <a:lnTo>
                  <a:pt x="921" y="540"/>
                </a:lnTo>
                <a:lnTo>
                  <a:pt x="919" y="537"/>
                </a:lnTo>
                <a:lnTo>
                  <a:pt x="914" y="538"/>
                </a:lnTo>
                <a:lnTo>
                  <a:pt x="911" y="537"/>
                </a:lnTo>
                <a:lnTo>
                  <a:pt x="916" y="533"/>
                </a:lnTo>
                <a:lnTo>
                  <a:pt x="921" y="532"/>
                </a:lnTo>
                <a:lnTo>
                  <a:pt x="924" y="533"/>
                </a:lnTo>
                <a:lnTo>
                  <a:pt x="929" y="532"/>
                </a:lnTo>
                <a:lnTo>
                  <a:pt x="931" y="528"/>
                </a:lnTo>
                <a:lnTo>
                  <a:pt x="934" y="528"/>
                </a:lnTo>
                <a:lnTo>
                  <a:pt x="937" y="528"/>
                </a:lnTo>
                <a:lnTo>
                  <a:pt x="941" y="525"/>
                </a:lnTo>
                <a:lnTo>
                  <a:pt x="941" y="522"/>
                </a:lnTo>
                <a:lnTo>
                  <a:pt x="942" y="518"/>
                </a:lnTo>
                <a:lnTo>
                  <a:pt x="939" y="517"/>
                </a:lnTo>
                <a:lnTo>
                  <a:pt x="936" y="510"/>
                </a:lnTo>
                <a:lnTo>
                  <a:pt x="929" y="508"/>
                </a:lnTo>
                <a:lnTo>
                  <a:pt x="929" y="505"/>
                </a:lnTo>
                <a:lnTo>
                  <a:pt x="922" y="498"/>
                </a:lnTo>
                <a:lnTo>
                  <a:pt x="921" y="497"/>
                </a:lnTo>
                <a:lnTo>
                  <a:pt x="917" y="497"/>
                </a:lnTo>
                <a:lnTo>
                  <a:pt x="911" y="500"/>
                </a:lnTo>
                <a:lnTo>
                  <a:pt x="909" y="500"/>
                </a:lnTo>
                <a:lnTo>
                  <a:pt x="901" y="507"/>
                </a:lnTo>
                <a:lnTo>
                  <a:pt x="902" y="508"/>
                </a:lnTo>
                <a:lnTo>
                  <a:pt x="902" y="512"/>
                </a:lnTo>
                <a:lnTo>
                  <a:pt x="899" y="512"/>
                </a:lnTo>
                <a:lnTo>
                  <a:pt x="896" y="513"/>
                </a:lnTo>
                <a:lnTo>
                  <a:pt x="896" y="512"/>
                </a:lnTo>
                <a:lnTo>
                  <a:pt x="892" y="513"/>
                </a:lnTo>
                <a:lnTo>
                  <a:pt x="889" y="510"/>
                </a:lnTo>
                <a:lnTo>
                  <a:pt x="884" y="510"/>
                </a:lnTo>
                <a:lnTo>
                  <a:pt x="883" y="512"/>
                </a:lnTo>
                <a:lnTo>
                  <a:pt x="878" y="512"/>
                </a:lnTo>
                <a:lnTo>
                  <a:pt x="876" y="510"/>
                </a:lnTo>
                <a:lnTo>
                  <a:pt x="878" y="508"/>
                </a:lnTo>
                <a:lnTo>
                  <a:pt x="884" y="508"/>
                </a:lnTo>
                <a:lnTo>
                  <a:pt x="886" y="503"/>
                </a:lnTo>
                <a:lnTo>
                  <a:pt x="889" y="502"/>
                </a:lnTo>
                <a:lnTo>
                  <a:pt x="892" y="503"/>
                </a:lnTo>
                <a:lnTo>
                  <a:pt x="896" y="498"/>
                </a:lnTo>
                <a:lnTo>
                  <a:pt x="896" y="493"/>
                </a:lnTo>
                <a:lnTo>
                  <a:pt x="899" y="492"/>
                </a:lnTo>
                <a:lnTo>
                  <a:pt x="902" y="492"/>
                </a:lnTo>
                <a:lnTo>
                  <a:pt x="906" y="485"/>
                </a:lnTo>
                <a:lnTo>
                  <a:pt x="906" y="478"/>
                </a:lnTo>
                <a:lnTo>
                  <a:pt x="906" y="475"/>
                </a:lnTo>
                <a:lnTo>
                  <a:pt x="906" y="472"/>
                </a:lnTo>
                <a:lnTo>
                  <a:pt x="901" y="472"/>
                </a:lnTo>
                <a:lnTo>
                  <a:pt x="894" y="473"/>
                </a:lnTo>
                <a:lnTo>
                  <a:pt x="884" y="475"/>
                </a:lnTo>
                <a:lnTo>
                  <a:pt x="876" y="478"/>
                </a:lnTo>
                <a:lnTo>
                  <a:pt x="858" y="480"/>
                </a:lnTo>
                <a:lnTo>
                  <a:pt x="836" y="488"/>
                </a:lnTo>
                <a:lnTo>
                  <a:pt x="831" y="493"/>
                </a:lnTo>
                <a:lnTo>
                  <a:pt x="818" y="495"/>
                </a:lnTo>
                <a:lnTo>
                  <a:pt x="799" y="503"/>
                </a:lnTo>
                <a:lnTo>
                  <a:pt x="794" y="508"/>
                </a:lnTo>
                <a:lnTo>
                  <a:pt x="793" y="512"/>
                </a:lnTo>
                <a:lnTo>
                  <a:pt x="798" y="512"/>
                </a:lnTo>
                <a:lnTo>
                  <a:pt x="799" y="513"/>
                </a:lnTo>
                <a:lnTo>
                  <a:pt x="794" y="517"/>
                </a:lnTo>
                <a:lnTo>
                  <a:pt x="791" y="517"/>
                </a:lnTo>
                <a:lnTo>
                  <a:pt x="783" y="523"/>
                </a:lnTo>
                <a:lnTo>
                  <a:pt x="776" y="523"/>
                </a:lnTo>
                <a:lnTo>
                  <a:pt x="773" y="527"/>
                </a:lnTo>
                <a:lnTo>
                  <a:pt x="771" y="530"/>
                </a:lnTo>
                <a:lnTo>
                  <a:pt x="765" y="535"/>
                </a:lnTo>
                <a:lnTo>
                  <a:pt x="763" y="538"/>
                </a:lnTo>
                <a:lnTo>
                  <a:pt x="761" y="543"/>
                </a:lnTo>
                <a:lnTo>
                  <a:pt x="765" y="541"/>
                </a:lnTo>
                <a:lnTo>
                  <a:pt x="768" y="543"/>
                </a:lnTo>
                <a:lnTo>
                  <a:pt x="766" y="546"/>
                </a:lnTo>
                <a:lnTo>
                  <a:pt x="768" y="548"/>
                </a:lnTo>
                <a:lnTo>
                  <a:pt x="771" y="546"/>
                </a:lnTo>
                <a:lnTo>
                  <a:pt x="775" y="545"/>
                </a:lnTo>
                <a:lnTo>
                  <a:pt x="780" y="545"/>
                </a:lnTo>
                <a:lnTo>
                  <a:pt x="783" y="548"/>
                </a:lnTo>
                <a:lnTo>
                  <a:pt x="781" y="551"/>
                </a:lnTo>
                <a:lnTo>
                  <a:pt x="776" y="553"/>
                </a:lnTo>
                <a:lnTo>
                  <a:pt x="771" y="550"/>
                </a:lnTo>
                <a:lnTo>
                  <a:pt x="768" y="551"/>
                </a:lnTo>
                <a:lnTo>
                  <a:pt x="768" y="556"/>
                </a:lnTo>
                <a:lnTo>
                  <a:pt x="776" y="560"/>
                </a:lnTo>
                <a:lnTo>
                  <a:pt x="780" y="558"/>
                </a:lnTo>
                <a:lnTo>
                  <a:pt x="781" y="555"/>
                </a:lnTo>
                <a:lnTo>
                  <a:pt x="783" y="555"/>
                </a:lnTo>
                <a:lnTo>
                  <a:pt x="785" y="556"/>
                </a:lnTo>
                <a:lnTo>
                  <a:pt x="783" y="560"/>
                </a:lnTo>
                <a:lnTo>
                  <a:pt x="786" y="560"/>
                </a:lnTo>
                <a:lnTo>
                  <a:pt x="794" y="561"/>
                </a:lnTo>
                <a:lnTo>
                  <a:pt x="803" y="560"/>
                </a:lnTo>
                <a:lnTo>
                  <a:pt x="808" y="560"/>
                </a:lnTo>
                <a:lnTo>
                  <a:pt x="814" y="561"/>
                </a:lnTo>
                <a:lnTo>
                  <a:pt x="819" y="561"/>
                </a:lnTo>
                <a:lnTo>
                  <a:pt x="824" y="563"/>
                </a:lnTo>
                <a:lnTo>
                  <a:pt x="826" y="566"/>
                </a:lnTo>
                <a:lnTo>
                  <a:pt x="829" y="566"/>
                </a:lnTo>
                <a:lnTo>
                  <a:pt x="829" y="570"/>
                </a:lnTo>
                <a:lnTo>
                  <a:pt x="824" y="570"/>
                </a:lnTo>
                <a:lnTo>
                  <a:pt x="818" y="565"/>
                </a:lnTo>
                <a:lnTo>
                  <a:pt x="809" y="565"/>
                </a:lnTo>
                <a:lnTo>
                  <a:pt x="808" y="566"/>
                </a:lnTo>
                <a:lnTo>
                  <a:pt x="813" y="568"/>
                </a:lnTo>
                <a:lnTo>
                  <a:pt x="814" y="571"/>
                </a:lnTo>
                <a:lnTo>
                  <a:pt x="806" y="571"/>
                </a:lnTo>
                <a:lnTo>
                  <a:pt x="803" y="568"/>
                </a:lnTo>
                <a:lnTo>
                  <a:pt x="793" y="570"/>
                </a:lnTo>
                <a:lnTo>
                  <a:pt x="790" y="571"/>
                </a:lnTo>
                <a:lnTo>
                  <a:pt x="786" y="570"/>
                </a:lnTo>
                <a:lnTo>
                  <a:pt x="785" y="570"/>
                </a:lnTo>
                <a:lnTo>
                  <a:pt x="781" y="571"/>
                </a:lnTo>
                <a:lnTo>
                  <a:pt x="776" y="570"/>
                </a:lnTo>
                <a:lnTo>
                  <a:pt x="765" y="571"/>
                </a:lnTo>
                <a:lnTo>
                  <a:pt x="763" y="573"/>
                </a:lnTo>
                <a:lnTo>
                  <a:pt x="755" y="575"/>
                </a:lnTo>
                <a:lnTo>
                  <a:pt x="753" y="578"/>
                </a:lnTo>
                <a:lnTo>
                  <a:pt x="755" y="591"/>
                </a:lnTo>
                <a:lnTo>
                  <a:pt x="755" y="593"/>
                </a:lnTo>
                <a:lnTo>
                  <a:pt x="755" y="598"/>
                </a:lnTo>
                <a:lnTo>
                  <a:pt x="753" y="598"/>
                </a:lnTo>
                <a:lnTo>
                  <a:pt x="755" y="601"/>
                </a:lnTo>
                <a:lnTo>
                  <a:pt x="756" y="603"/>
                </a:lnTo>
                <a:lnTo>
                  <a:pt x="760" y="603"/>
                </a:lnTo>
                <a:lnTo>
                  <a:pt x="763" y="603"/>
                </a:lnTo>
                <a:lnTo>
                  <a:pt x="766" y="605"/>
                </a:lnTo>
                <a:lnTo>
                  <a:pt x="770" y="605"/>
                </a:lnTo>
                <a:lnTo>
                  <a:pt x="771" y="603"/>
                </a:lnTo>
                <a:lnTo>
                  <a:pt x="771" y="603"/>
                </a:lnTo>
                <a:lnTo>
                  <a:pt x="775" y="605"/>
                </a:lnTo>
                <a:lnTo>
                  <a:pt x="776" y="606"/>
                </a:lnTo>
                <a:lnTo>
                  <a:pt x="780" y="605"/>
                </a:lnTo>
                <a:lnTo>
                  <a:pt x="783" y="608"/>
                </a:lnTo>
                <a:lnTo>
                  <a:pt x="783" y="610"/>
                </a:lnTo>
                <a:lnTo>
                  <a:pt x="786" y="611"/>
                </a:lnTo>
                <a:lnTo>
                  <a:pt x="790" y="610"/>
                </a:lnTo>
                <a:lnTo>
                  <a:pt x="793" y="610"/>
                </a:lnTo>
                <a:lnTo>
                  <a:pt x="794" y="611"/>
                </a:lnTo>
                <a:lnTo>
                  <a:pt x="799" y="611"/>
                </a:lnTo>
                <a:lnTo>
                  <a:pt x="803" y="611"/>
                </a:lnTo>
                <a:lnTo>
                  <a:pt x="808" y="613"/>
                </a:lnTo>
                <a:lnTo>
                  <a:pt x="811" y="611"/>
                </a:lnTo>
                <a:lnTo>
                  <a:pt x="814" y="611"/>
                </a:lnTo>
                <a:lnTo>
                  <a:pt x="819" y="613"/>
                </a:lnTo>
                <a:lnTo>
                  <a:pt x="824" y="611"/>
                </a:lnTo>
                <a:lnTo>
                  <a:pt x="828" y="613"/>
                </a:lnTo>
                <a:lnTo>
                  <a:pt x="829" y="616"/>
                </a:lnTo>
                <a:lnTo>
                  <a:pt x="833" y="615"/>
                </a:lnTo>
                <a:lnTo>
                  <a:pt x="834" y="618"/>
                </a:lnTo>
                <a:lnTo>
                  <a:pt x="838" y="621"/>
                </a:lnTo>
                <a:lnTo>
                  <a:pt x="838" y="623"/>
                </a:lnTo>
                <a:lnTo>
                  <a:pt x="839" y="625"/>
                </a:lnTo>
                <a:lnTo>
                  <a:pt x="844" y="625"/>
                </a:lnTo>
                <a:lnTo>
                  <a:pt x="848" y="626"/>
                </a:lnTo>
                <a:lnTo>
                  <a:pt x="848" y="628"/>
                </a:lnTo>
                <a:lnTo>
                  <a:pt x="851" y="630"/>
                </a:lnTo>
                <a:lnTo>
                  <a:pt x="853" y="633"/>
                </a:lnTo>
                <a:lnTo>
                  <a:pt x="853" y="635"/>
                </a:lnTo>
                <a:lnTo>
                  <a:pt x="853" y="636"/>
                </a:lnTo>
                <a:lnTo>
                  <a:pt x="856" y="641"/>
                </a:lnTo>
                <a:lnTo>
                  <a:pt x="863" y="644"/>
                </a:lnTo>
                <a:lnTo>
                  <a:pt x="863" y="646"/>
                </a:lnTo>
                <a:lnTo>
                  <a:pt x="861" y="648"/>
                </a:lnTo>
                <a:lnTo>
                  <a:pt x="863" y="651"/>
                </a:lnTo>
                <a:lnTo>
                  <a:pt x="861" y="649"/>
                </a:lnTo>
                <a:lnTo>
                  <a:pt x="853" y="648"/>
                </a:lnTo>
                <a:lnTo>
                  <a:pt x="844" y="646"/>
                </a:lnTo>
                <a:lnTo>
                  <a:pt x="841" y="646"/>
                </a:lnTo>
                <a:lnTo>
                  <a:pt x="838" y="646"/>
                </a:lnTo>
                <a:lnTo>
                  <a:pt x="836" y="646"/>
                </a:lnTo>
                <a:lnTo>
                  <a:pt x="833" y="646"/>
                </a:lnTo>
                <a:lnTo>
                  <a:pt x="829" y="643"/>
                </a:lnTo>
                <a:lnTo>
                  <a:pt x="826" y="643"/>
                </a:lnTo>
                <a:lnTo>
                  <a:pt x="824" y="639"/>
                </a:lnTo>
                <a:lnTo>
                  <a:pt x="823" y="638"/>
                </a:lnTo>
                <a:lnTo>
                  <a:pt x="816" y="639"/>
                </a:lnTo>
                <a:lnTo>
                  <a:pt x="814" y="638"/>
                </a:lnTo>
                <a:lnTo>
                  <a:pt x="811" y="636"/>
                </a:lnTo>
                <a:lnTo>
                  <a:pt x="806" y="635"/>
                </a:lnTo>
                <a:lnTo>
                  <a:pt x="806" y="631"/>
                </a:lnTo>
                <a:lnTo>
                  <a:pt x="804" y="631"/>
                </a:lnTo>
                <a:lnTo>
                  <a:pt x="801" y="631"/>
                </a:lnTo>
                <a:lnTo>
                  <a:pt x="796" y="631"/>
                </a:lnTo>
                <a:lnTo>
                  <a:pt x="794" y="630"/>
                </a:lnTo>
                <a:lnTo>
                  <a:pt x="783" y="630"/>
                </a:lnTo>
                <a:lnTo>
                  <a:pt x="776" y="630"/>
                </a:lnTo>
                <a:lnTo>
                  <a:pt x="771" y="628"/>
                </a:lnTo>
                <a:lnTo>
                  <a:pt x="753" y="628"/>
                </a:lnTo>
                <a:lnTo>
                  <a:pt x="750" y="630"/>
                </a:lnTo>
                <a:lnTo>
                  <a:pt x="745" y="631"/>
                </a:lnTo>
                <a:lnTo>
                  <a:pt x="741" y="635"/>
                </a:lnTo>
                <a:lnTo>
                  <a:pt x="741" y="641"/>
                </a:lnTo>
                <a:lnTo>
                  <a:pt x="736" y="646"/>
                </a:lnTo>
                <a:lnTo>
                  <a:pt x="738" y="653"/>
                </a:lnTo>
                <a:lnTo>
                  <a:pt x="736" y="656"/>
                </a:lnTo>
                <a:lnTo>
                  <a:pt x="738" y="658"/>
                </a:lnTo>
                <a:lnTo>
                  <a:pt x="741" y="659"/>
                </a:lnTo>
                <a:lnTo>
                  <a:pt x="740" y="661"/>
                </a:lnTo>
                <a:lnTo>
                  <a:pt x="738" y="663"/>
                </a:lnTo>
                <a:lnTo>
                  <a:pt x="741" y="671"/>
                </a:lnTo>
                <a:lnTo>
                  <a:pt x="745" y="674"/>
                </a:lnTo>
                <a:lnTo>
                  <a:pt x="746" y="676"/>
                </a:lnTo>
                <a:lnTo>
                  <a:pt x="753" y="681"/>
                </a:lnTo>
                <a:lnTo>
                  <a:pt x="756" y="683"/>
                </a:lnTo>
                <a:lnTo>
                  <a:pt x="760" y="681"/>
                </a:lnTo>
                <a:lnTo>
                  <a:pt x="761" y="684"/>
                </a:lnTo>
                <a:lnTo>
                  <a:pt x="765" y="684"/>
                </a:lnTo>
                <a:lnTo>
                  <a:pt x="770" y="683"/>
                </a:lnTo>
                <a:lnTo>
                  <a:pt x="773" y="683"/>
                </a:lnTo>
                <a:lnTo>
                  <a:pt x="776" y="686"/>
                </a:lnTo>
                <a:lnTo>
                  <a:pt x="781" y="686"/>
                </a:lnTo>
                <a:lnTo>
                  <a:pt x="785" y="691"/>
                </a:lnTo>
                <a:lnTo>
                  <a:pt x="788" y="691"/>
                </a:lnTo>
                <a:lnTo>
                  <a:pt x="790" y="694"/>
                </a:lnTo>
                <a:lnTo>
                  <a:pt x="783" y="696"/>
                </a:lnTo>
                <a:lnTo>
                  <a:pt x="785" y="698"/>
                </a:lnTo>
                <a:lnTo>
                  <a:pt x="781" y="701"/>
                </a:lnTo>
                <a:lnTo>
                  <a:pt x="783" y="703"/>
                </a:lnTo>
                <a:lnTo>
                  <a:pt x="780" y="706"/>
                </a:lnTo>
                <a:lnTo>
                  <a:pt x="775" y="708"/>
                </a:lnTo>
                <a:lnTo>
                  <a:pt x="775" y="711"/>
                </a:lnTo>
                <a:lnTo>
                  <a:pt x="773" y="713"/>
                </a:lnTo>
                <a:lnTo>
                  <a:pt x="776" y="716"/>
                </a:lnTo>
                <a:lnTo>
                  <a:pt x="776" y="721"/>
                </a:lnTo>
                <a:lnTo>
                  <a:pt x="780" y="726"/>
                </a:lnTo>
                <a:lnTo>
                  <a:pt x="778" y="728"/>
                </a:lnTo>
                <a:lnTo>
                  <a:pt x="773" y="729"/>
                </a:lnTo>
                <a:lnTo>
                  <a:pt x="775" y="731"/>
                </a:lnTo>
                <a:lnTo>
                  <a:pt x="783" y="733"/>
                </a:lnTo>
                <a:lnTo>
                  <a:pt x="786" y="733"/>
                </a:lnTo>
                <a:lnTo>
                  <a:pt x="788" y="733"/>
                </a:lnTo>
                <a:lnTo>
                  <a:pt x="790" y="734"/>
                </a:lnTo>
                <a:lnTo>
                  <a:pt x="791" y="731"/>
                </a:lnTo>
                <a:lnTo>
                  <a:pt x="794" y="731"/>
                </a:lnTo>
                <a:lnTo>
                  <a:pt x="796" y="733"/>
                </a:lnTo>
                <a:lnTo>
                  <a:pt x="803" y="733"/>
                </a:lnTo>
                <a:lnTo>
                  <a:pt x="809" y="736"/>
                </a:lnTo>
                <a:lnTo>
                  <a:pt x="813" y="733"/>
                </a:lnTo>
                <a:lnTo>
                  <a:pt x="819" y="733"/>
                </a:lnTo>
                <a:lnTo>
                  <a:pt x="821" y="734"/>
                </a:lnTo>
                <a:lnTo>
                  <a:pt x="821" y="734"/>
                </a:lnTo>
                <a:lnTo>
                  <a:pt x="823" y="734"/>
                </a:lnTo>
                <a:lnTo>
                  <a:pt x="826" y="733"/>
                </a:lnTo>
                <a:lnTo>
                  <a:pt x="829" y="734"/>
                </a:lnTo>
                <a:lnTo>
                  <a:pt x="829" y="736"/>
                </a:lnTo>
                <a:lnTo>
                  <a:pt x="833" y="736"/>
                </a:lnTo>
                <a:lnTo>
                  <a:pt x="834" y="734"/>
                </a:lnTo>
                <a:lnTo>
                  <a:pt x="836" y="736"/>
                </a:lnTo>
                <a:lnTo>
                  <a:pt x="838" y="739"/>
                </a:lnTo>
                <a:lnTo>
                  <a:pt x="839" y="739"/>
                </a:lnTo>
                <a:lnTo>
                  <a:pt x="841" y="737"/>
                </a:lnTo>
                <a:lnTo>
                  <a:pt x="848" y="737"/>
                </a:lnTo>
                <a:lnTo>
                  <a:pt x="851" y="734"/>
                </a:lnTo>
                <a:lnTo>
                  <a:pt x="854" y="733"/>
                </a:lnTo>
                <a:lnTo>
                  <a:pt x="858" y="733"/>
                </a:lnTo>
                <a:lnTo>
                  <a:pt x="863" y="729"/>
                </a:lnTo>
                <a:lnTo>
                  <a:pt x="869" y="726"/>
                </a:lnTo>
                <a:lnTo>
                  <a:pt x="873" y="726"/>
                </a:lnTo>
                <a:lnTo>
                  <a:pt x="874" y="724"/>
                </a:lnTo>
                <a:lnTo>
                  <a:pt x="878" y="724"/>
                </a:lnTo>
                <a:lnTo>
                  <a:pt x="883" y="724"/>
                </a:lnTo>
                <a:lnTo>
                  <a:pt x="886" y="724"/>
                </a:lnTo>
                <a:lnTo>
                  <a:pt x="888" y="726"/>
                </a:lnTo>
                <a:lnTo>
                  <a:pt x="897" y="726"/>
                </a:lnTo>
                <a:lnTo>
                  <a:pt x="907" y="719"/>
                </a:lnTo>
                <a:lnTo>
                  <a:pt x="909" y="718"/>
                </a:lnTo>
                <a:lnTo>
                  <a:pt x="911" y="718"/>
                </a:lnTo>
                <a:lnTo>
                  <a:pt x="912" y="718"/>
                </a:lnTo>
                <a:lnTo>
                  <a:pt x="914" y="716"/>
                </a:lnTo>
                <a:lnTo>
                  <a:pt x="917" y="714"/>
                </a:lnTo>
                <a:lnTo>
                  <a:pt x="917" y="711"/>
                </a:lnTo>
                <a:lnTo>
                  <a:pt x="919" y="709"/>
                </a:lnTo>
                <a:lnTo>
                  <a:pt x="921" y="711"/>
                </a:lnTo>
                <a:lnTo>
                  <a:pt x="922" y="709"/>
                </a:lnTo>
                <a:lnTo>
                  <a:pt x="924" y="708"/>
                </a:lnTo>
                <a:lnTo>
                  <a:pt x="924" y="706"/>
                </a:lnTo>
                <a:lnTo>
                  <a:pt x="926" y="706"/>
                </a:lnTo>
                <a:lnTo>
                  <a:pt x="929" y="706"/>
                </a:lnTo>
                <a:lnTo>
                  <a:pt x="931" y="708"/>
                </a:lnTo>
                <a:lnTo>
                  <a:pt x="931" y="711"/>
                </a:lnTo>
                <a:lnTo>
                  <a:pt x="932" y="713"/>
                </a:lnTo>
                <a:lnTo>
                  <a:pt x="929" y="714"/>
                </a:lnTo>
                <a:lnTo>
                  <a:pt x="929" y="718"/>
                </a:lnTo>
                <a:lnTo>
                  <a:pt x="926" y="721"/>
                </a:lnTo>
                <a:lnTo>
                  <a:pt x="924" y="721"/>
                </a:lnTo>
                <a:lnTo>
                  <a:pt x="924" y="723"/>
                </a:lnTo>
                <a:lnTo>
                  <a:pt x="927" y="724"/>
                </a:lnTo>
                <a:lnTo>
                  <a:pt x="931" y="726"/>
                </a:lnTo>
                <a:lnTo>
                  <a:pt x="932" y="726"/>
                </a:lnTo>
                <a:lnTo>
                  <a:pt x="936" y="724"/>
                </a:lnTo>
                <a:lnTo>
                  <a:pt x="939" y="726"/>
                </a:lnTo>
                <a:lnTo>
                  <a:pt x="941" y="731"/>
                </a:lnTo>
                <a:lnTo>
                  <a:pt x="942" y="733"/>
                </a:lnTo>
                <a:lnTo>
                  <a:pt x="944" y="731"/>
                </a:lnTo>
                <a:lnTo>
                  <a:pt x="944" y="729"/>
                </a:lnTo>
                <a:lnTo>
                  <a:pt x="947" y="731"/>
                </a:lnTo>
                <a:lnTo>
                  <a:pt x="947" y="733"/>
                </a:lnTo>
                <a:lnTo>
                  <a:pt x="944" y="736"/>
                </a:lnTo>
                <a:lnTo>
                  <a:pt x="941" y="736"/>
                </a:lnTo>
                <a:lnTo>
                  <a:pt x="939" y="739"/>
                </a:lnTo>
                <a:lnTo>
                  <a:pt x="939" y="741"/>
                </a:lnTo>
                <a:lnTo>
                  <a:pt x="942" y="741"/>
                </a:lnTo>
                <a:lnTo>
                  <a:pt x="944" y="741"/>
                </a:lnTo>
                <a:lnTo>
                  <a:pt x="949" y="744"/>
                </a:lnTo>
                <a:lnTo>
                  <a:pt x="951" y="744"/>
                </a:lnTo>
                <a:lnTo>
                  <a:pt x="956" y="739"/>
                </a:lnTo>
                <a:lnTo>
                  <a:pt x="956" y="739"/>
                </a:lnTo>
                <a:lnTo>
                  <a:pt x="956" y="742"/>
                </a:lnTo>
                <a:lnTo>
                  <a:pt x="959" y="747"/>
                </a:lnTo>
                <a:lnTo>
                  <a:pt x="962" y="747"/>
                </a:lnTo>
                <a:lnTo>
                  <a:pt x="964" y="746"/>
                </a:lnTo>
                <a:lnTo>
                  <a:pt x="967" y="747"/>
                </a:lnTo>
                <a:lnTo>
                  <a:pt x="971" y="749"/>
                </a:lnTo>
                <a:lnTo>
                  <a:pt x="974" y="749"/>
                </a:lnTo>
                <a:lnTo>
                  <a:pt x="976" y="752"/>
                </a:lnTo>
                <a:lnTo>
                  <a:pt x="977" y="752"/>
                </a:lnTo>
                <a:lnTo>
                  <a:pt x="977" y="749"/>
                </a:lnTo>
                <a:lnTo>
                  <a:pt x="979" y="749"/>
                </a:lnTo>
                <a:lnTo>
                  <a:pt x="982" y="747"/>
                </a:lnTo>
                <a:lnTo>
                  <a:pt x="984" y="749"/>
                </a:lnTo>
                <a:lnTo>
                  <a:pt x="984" y="752"/>
                </a:lnTo>
                <a:lnTo>
                  <a:pt x="986" y="752"/>
                </a:lnTo>
                <a:lnTo>
                  <a:pt x="989" y="752"/>
                </a:lnTo>
                <a:lnTo>
                  <a:pt x="992" y="749"/>
                </a:lnTo>
                <a:lnTo>
                  <a:pt x="994" y="749"/>
                </a:lnTo>
                <a:lnTo>
                  <a:pt x="995" y="752"/>
                </a:lnTo>
                <a:lnTo>
                  <a:pt x="997" y="752"/>
                </a:lnTo>
                <a:lnTo>
                  <a:pt x="999" y="751"/>
                </a:lnTo>
                <a:lnTo>
                  <a:pt x="999" y="749"/>
                </a:lnTo>
                <a:lnTo>
                  <a:pt x="1002" y="747"/>
                </a:lnTo>
                <a:lnTo>
                  <a:pt x="1005" y="747"/>
                </a:lnTo>
                <a:lnTo>
                  <a:pt x="1007" y="749"/>
                </a:lnTo>
                <a:lnTo>
                  <a:pt x="1009" y="749"/>
                </a:lnTo>
                <a:lnTo>
                  <a:pt x="1010" y="749"/>
                </a:lnTo>
                <a:lnTo>
                  <a:pt x="1010" y="749"/>
                </a:lnTo>
                <a:close/>
                <a:moveTo>
                  <a:pt x="1462" y="904"/>
                </a:moveTo>
                <a:lnTo>
                  <a:pt x="1464" y="899"/>
                </a:lnTo>
                <a:lnTo>
                  <a:pt x="1462" y="897"/>
                </a:lnTo>
                <a:lnTo>
                  <a:pt x="1464" y="892"/>
                </a:lnTo>
                <a:lnTo>
                  <a:pt x="1464" y="887"/>
                </a:lnTo>
                <a:lnTo>
                  <a:pt x="1471" y="882"/>
                </a:lnTo>
                <a:lnTo>
                  <a:pt x="1472" y="877"/>
                </a:lnTo>
                <a:lnTo>
                  <a:pt x="1476" y="874"/>
                </a:lnTo>
                <a:lnTo>
                  <a:pt x="1484" y="865"/>
                </a:lnTo>
                <a:lnTo>
                  <a:pt x="1487" y="862"/>
                </a:lnTo>
                <a:lnTo>
                  <a:pt x="1490" y="862"/>
                </a:lnTo>
                <a:lnTo>
                  <a:pt x="1492" y="860"/>
                </a:lnTo>
                <a:lnTo>
                  <a:pt x="1495" y="862"/>
                </a:lnTo>
                <a:lnTo>
                  <a:pt x="1499" y="859"/>
                </a:lnTo>
                <a:lnTo>
                  <a:pt x="1504" y="860"/>
                </a:lnTo>
                <a:lnTo>
                  <a:pt x="1507" y="864"/>
                </a:lnTo>
                <a:lnTo>
                  <a:pt x="1509" y="864"/>
                </a:lnTo>
                <a:lnTo>
                  <a:pt x="1512" y="867"/>
                </a:lnTo>
                <a:lnTo>
                  <a:pt x="1514" y="872"/>
                </a:lnTo>
                <a:lnTo>
                  <a:pt x="1514" y="875"/>
                </a:lnTo>
                <a:lnTo>
                  <a:pt x="1510" y="877"/>
                </a:lnTo>
                <a:lnTo>
                  <a:pt x="1509" y="882"/>
                </a:lnTo>
                <a:lnTo>
                  <a:pt x="1507" y="887"/>
                </a:lnTo>
                <a:lnTo>
                  <a:pt x="1502" y="895"/>
                </a:lnTo>
                <a:lnTo>
                  <a:pt x="1499" y="899"/>
                </a:lnTo>
                <a:lnTo>
                  <a:pt x="1495" y="900"/>
                </a:lnTo>
                <a:lnTo>
                  <a:pt x="1489" y="902"/>
                </a:lnTo>
                <a:lnTo>
                  <a:pt x="1489" y="904"/>
                </a:lnTo>
                <a:lnTo>
                  <a:pt x="1485" y="904"/>
                </a:lnTo>
                <a:lnTo>
                  <a:pt x="1479" y="907"/>
                </a:lnTo>
                <a:lnTo>
                  <a:pt x="1477" y="905"/>
                </a:lnTo>
                <a:lnTo>
                  <a:pt x="1471" y="905"/>
                </a:lnTo>
                <a:lnTo>
                  <a:pt x="1466" y="905"/>
                </a:lnTo>
                <a:lnTo>
                  <a:pt x="1464" y="905"/>
                </a:lnTo>
                <a:lnTo>
                  <a:pt x="1462" y="904"/>
                </a:lnTo>
                <a:lnTo>
                  <a:pt x="1462" y="904"/>
                </a:lnTo>
                <a:close/>
                <a:moveTo>
                  <a:pt x="1034" y="736"/>
                </a:moveTo>
                <a:lnTo>
                  <a:pt x="1032" y="733"/>
                </a:lnTo>
                <a:lnTo>
                  <a:pt x="1034" y="731"/>
                </a:lnTo>
                <a:lnTo>
                  <a:pt x="1037" y="729"/>
                </a:lnTo>
                <a:lnTo>
                  <a:pt x="1034" y="726"/>
                </a:lnTo>
                <a:lnTo>
                  <a:pt x="1035" y="724"/>
                </a:lnTo>
                <a:lnTo>
                  <a:pt x="1037" y="724"/>
                </a:lnTo>
                <a:lnTo>
                  <a:pt x="1037" y="726"/>
                </a:lnTo>
                <a:lnTo>
                  <a:pt x="1040" y="729"/>
                </a:lnTo>
                <a:lnTo>
                  <a:pt x="1040" y="731"/>
                </a:lnTo>
                <a:lnTo>
                  <a:pt x="1039" y="734"/>
                </a:lnTo>
                <a:lnTo>
                  <a:pt x="1037" y="733"/>
                </a:lnTo>
                <a:lnTo>
                  <a:pt x="1035" y="736"/>
                </a:lnTo>
                <a:lnTo>
                  <a:pt x="1034" y="736"/>
                </a:lnTo>
                <a:lnTo>
                  <a:pt x="1034" y="736"/>
                </a:lnTo>
                <a:close/>
                <a:moveTo>
                  <a:pt x="992" y="769"/>
                </a:moveTo>
                <a:lnTo>
                  <a:pt x="995" y="767"/>
                </a:lnTo>
                <a:lnTo>
                  <a:pt x="997" y="764"/>
                </a:lnTo>
                <a:lnTo>
                  <a:pt x="997" y="762"/>
                </a:lnTo>
                <a:lnTo>
                  <a:pt x="997" y="759"/>
                </a:lnTo>
                <a:lnTo>
                  <a:pt x="995" y="759"/>
                </a:lnTo>
                <a:lnTo>
                  <a:pt x="992" y="761"/>
                </a:lnTo>
                <a:lnTo>
                  <a:pt x="992" y="762"/>
                </a:lnTo>
                <a:lnTo>
                  <a:pt x="987" y="762"/>
                </a:lnTo>
                <a:lnTo>
                  <a:pt x="986" y="764"/>
                </a:lnTo>
                <a:lnTo>
                  <a:pt x="989" y="767"/>
                </a:lnTo>
                <a:lnTo>
                  <a:pt x="992" y="769"/>
                </a:lnTo>
                <a:lnTo>
                  <a:pt x="992" y="769"/>
                </a:lnTo>
                <a:close/>
                <a:moveTo>
                  <a:pt x="1040" y="761"/>
                </a:moveTo>
                <a:lnTo>
                  <a:pt x="1035" y="764"/>
                </a:lnTo>
                <a:lnTo>
                  <a:pt x="1035" y="766"/>
                </a:lnTo>
                <a:lnTo>
                  <a:pt x="1034" y="769"/>
                </a:lnTo>
                <a:lnTo>
                  <a:pt x="1030" y="764"/>
                </a:lnTo>
                <a:lnTo>
                  <a:pt x="1030" y="762"/>
                </a:lnTo>
                <a:lnTo>
                  <a:pt x="1035" y="756"/>
                </a:lnTo>
                <a:lnTo>
                  <a:pt x="1034" y="752"/>
                </a:lnTo>
                <a:lnTo>
                  <a:pt x="1037" y="751"/>
                </a:lnTo>
                <a:lnTo>
                  <a:pt x="1040" y="751"/>
                </a:lnTo>
                <a:lnTo>
                  <a:pt x="1040" y="754"/>
                </a:lnTo>
                <a:lnTo>
                  <a:pt x="1044" y="757"/>
                </a:lnTo>
                <a:lnTo>
                  <a:pt x="1040" y="761"/>
                </a:lnTo>
                <a:lnTo>
                  <a:pt x="1040" y="761"/>
                </a:lnTo>
                <a:close/>
                <a:moveTo>
                  <a:pt x="1045" y="756"/>
                </a:moveTo>
                <a:lnTo>
                  <a:pt x="1045" y="752"/>
                </a:lnTo>
                <a:lnTo>
                  <a:pt x="1044" y="751"/>
                </a:lnTo>
                <a:lnTo>
                  <a:pt x="1047" y="746"/>
                </a:lnTo>
                <a:lnTo>
                  <a:pt x="1049" y="746"/>
                </a:lnTo>
                <a:lnTo>
                  <a:pt x="1052" y="749"/>
                </a:lnTo>
                <a:lnTo>
                  <a:pt x="1049" y="752"/>
                </a:lnTo>
                <a:lnTo>
                  <a:pt x="1049" y="756"/>
                </a:lnTo>
                <a:lnTo>
                  <a:pt x="1049" y="756"/>
                </a:lnTo>
                <a:lnTo>
                  <a:pt x="1045" y="756"/>
                </a:lnTo>
                <a:lnTo>
                  <a:pt x="1045" y="756"/>
                </a:lnTo>
                <a:close/>
                <a:moveTo>
                  <a:pt x="1135" y="757"/>
                </a:moveTo>
                <a:lnTo>
                  <a:pt x="1138" y="751"/>
                </a:lnTo>
                <a:lnTo>
                  <a:pt x="1143" y="746"/>
                </a:lnTo>
                <a:lnTo>
                  <a:pt x="1148" y="747"/>
                </a:lnTo>
                <a:lnTo>
                  <a:pt x="1148" y="751"/>
                </a:lnTo>
                <a:lnTo>
                  <a:pt x="1143" y="759"/>
                </a:lnTo>
                <a:lnTo>
                  <a:pt x="1140" y="759"/>
                </a:lnTo>
                <a:lnTo>
                  <a:pt x="1142" y="756"/>
                </a:lnTo>
                <a:lnTo>
                  <a:pt x="1142" y="752"/>
                </a:lnTo>
                <a:lnTo>
                  <a:pt x="1140" y="754"/>
                </a:lnTo>
                <a:lnTo>
                  <a:pt x="1138" y="757"/>
                </a:lnTo>
                <a:lnTo>
                  <a:pt x="1138" y="757"/>
                </a:lnTo>
                <a:lnTo>
                  <a:pt x="1135" y="757"/>
                </a:lnTo>
                <a:lnTo>
                  <a:pt x="1135" y="757"/>
                </a:lnTo>
                <a:close/>
                <a:moveTo>
                  <a:pt x="1132" y="752"/>
                </a:moveTo>
                <a:lnTo>
                  <a:pt x="1133" y="752"/>
                </a:lnTo>
                <a:lnTo>
                  <a:pt x="1137" y="747"/>
                </a:lnTo>
                <a:lnTo>
                  <a:pt x="1133" y="742"/>
                </a:lnTo>
                <a:lnTo>
                  <a:pt x="1132" y="746"/>
                </a:lnTo>
                <a:lnTo>
                  <a:pt x="1132" y="752"/>
                </a:lnTo>
                <a:lnTo>
                  <a:pt x="1132" y="752"/>
                </a:lnTo>
                <a:close/>
                <a:moveTo>
                  <a:pt x="1128" y="789"/>
                </a:moveTo>
                <a:lnTo>
                  <a:pt x="1130" y="787"/>
                </a:lnTo>
                <a:lnTo>
                  <a:pt x="1137" y="784"/>
                </a:lnTo>
                <a:lnTo>
                  <a:pt x="1138" y="781"/>
                </a:lnTo>
                <a:lnTo>
                  <a:pt x="1132" y="782"/>
                </a:lnTo>
                <a:lnTo>
                  <a:pt x="1130" y="779"/>
                </a:lnTo>
                <a:lnTo>
                  <a:pt x="1135" y="769"/>
                </a:lnTo>
                <a:lnTo>
                  <a:pt x="1137" y="766"/>
                </a:lnTo>
                <a:lnTo>
                  <a:pt x="1130" y="767"/>
                </a:lnTo>
                <a:lnTo>
                  <a:pt x="1127" y="774"/>
                </a:lnTo>
                <a:lnTo>
                  <a:pt x="1127" y="771"/>
                </a:lnTo>
                <a:lnTo>
                  <a:pt x="1130" y="761"/>
                </a:lnTo>
                <a:lnTo>
                  <a:pt x="1128" y="746"/>
                </a:lnTo>
                <a:lnTo>
                  <a:pt x="1122" y="741"/>
                </a:lnTo>
                <a:lnTo>
                  <a:pt x="1122" y="737"/>
                </a:lnTo>
                <a:lnTo>
                  <a:pt x="1117" y="737"/>
                </a:lnTo>
                <a:lnTo>
                  <a:pt x="1113" y="741"/>
                </a:lnTo>
                <a:lnTo>
                  <a:pt x="1113" y="736"/>
                </a:lnTo>
                <a:lnTo>
                  <a:pt x="1117" y="734"/>
                </a:lnTo>
                <a:lnTo>
                  <a:pt x="1115" y="729"/>
                </a:lnTo>
                <a:lnTo>
                  <a:pt x="1115" y="726"/>
                </a:lnTo>
                <a:lnTo>
                  <a:pt x="1115" y="721"/>
                </a:lnTo>
                <a:lnTo>
                  <a:pt x="1108" y="723"/>
                </a:lnTo>
                <a:lnTo>
                  <a:pt x="1102" y="728"/>
                </a:lnTo>
                <a:lnTo>
                  <a:pt x="1098" y="736"/>
                </a:lnTo>
                <a:lnTo>
                  <a:pt x="1100" y="742"/>
                </a:lnTo>
                <a:lnTo>
                  <a:pt x="1097" y="741"/>
                </a:lnTo>
                <a:lnTo>
                  <a:pt x="1095" y="736"/>
                </a:lnTo>
                <a:lnTo>
                  <a:pt x="1093" y="736"/>
                </a:lnTo>
                <a:lnTo>
                  <a:pt x="1092" y="741"/>
                </a:lnTo>
                <a:lnTo>
                  <a:pt x="1088" y="741"/>
                </a:lnTo>
                <a:lnTo>
                  <a:pt x="1092" y="744"/>
                </a:lnTo>
                <a:lnTo>
                  <a:pt x="1088" y="747"/>
                </a:lnTo>
                <a:lnTo>
                  <a:pt x="1085" y="747"/>
                </a:lnTo>
                <a:lnTo>
                  <a:pt x="1082" y="752"/>
                </a:lnTo>
                <a:lnTo>
                  <a:pt x="1074" y="751"/>
                </a:lnTo>
                <a:lnTo>
                  <a:pt x="1070" y="752"/>
                </a:lnTo>
                <a:lnTo>
                  <a:pt x="1067" y="752"/>
                </a:lnTo>
                <a:lnTo>
                  <a:pt x="1057" y="757"/>
                </a:lnTo>
                <a:lnTo>
                  <a:pt x="1059" y="762"/>
                </a:lnTo>
                <a:lnTo>
                  <a:pt x="1062" y="767"/>
                </a:lnTo>
                <a:lnTo>
                  <a:pt x="1067" y="766"/>
                </a:lnTo>
                <a:lnTo>
                  <a:pt x="1065" y="764"/>
                </a:lnTo>
                <a:lnTo>
                  <a:pt x="1067" y="761"/>
                </a:lnTo>
                <a:lnTo>
                  <a:pt x="1072" y="764"/>
                </a:lnTo>
                <a:lnTo>
                  <a:pt x="1070" y="769"/>
                </a:lnTo>
                <a:lnTo>
                  <a:pt x="1075" y="774"/>
                </a:lnTo>
                <a:lnTo>
                  <a:pt x="1079" y="769"/>
                </a:lnTo>
                <a:lnTo>
                  <a:pt x="1080" y="772"/>
                </a:lnTo>
                <a:lnTo>
                  <a:pt x="1079" y="776"/>
                </a:lnTo>
                <a:lnTo>
                  <a:pt x="1084" y="781"/>
                </a:lnTo>
                <a:lnTo>
                  <a:pt x="1088" y="782"/>
                </a:lnTo>
                <a:lnTo>
                  <a:pt x="1090" y="789"/>
                </a:lnTo>
                <a:lnTo>
                  <a:pt x="1093" y="792"/>
                </a:lnTo>
                <a:lnTo>
                  <a:pt x="1098" y="787"/>
                </a:lnTo>
                <a:lnTo>
                  <a:pt x="1098" y="791"/>
                </a:lnTo>
                <a:lnTo>
                  <a:pt x="1105" y="796"/>
                </a:lnTo>
                <a:lnTo>
                  <a:pt x="1108" y="796"/>
                </a:lnTo>
                <a:lnTo>
                  <a:pt x="1112" y="796"/>
                </a:lnTo>
                <a:lnTo>
                  <a:pt x="1117" y="791"/>
                </a:lnTo>
                <a:lnTo>
                  <a:pt x="1120" y="791"/>
                </a:lnTo>
                <a:lnTo>
                  <a:pt x="1127" y="786"/>
                </a:lnTo>
                <a:lnTo>
                  <a:pt x="1128" y="789"/>
                </a:lnTo>
                <a:lnTo>
                  <a:pt x="1128" y="789"/>
                </a:lnTo>
                <a:close/>
                <a:moveTo>
                  <a:pt x="1623" y="759"/>
                </a:moveTo>
                <a:lnTo>
                  <a:pt x="1623" y="756"/>
                </a:lnTo>
                <a:lnTo>
                  <a:pt x="1622" y="754"/>
                </a:lnTo>
                <a:lnTo>
                  <a:pt x="1623" y="751"/>
                </a:lnTo>
                <a:lnTo>
                  <a:pt x="1628" y="747"/>
                </a:lnTo>
                <a:lnTo>
                  <a:pt x="1632" y="749"/>
                </a:lnTo>
                <a:lnTo>
                  <a:pt x="1633" y="752"/>
                </a:lnTo>
                <a:lnTo>
                  <a:pt x="1637" y="752"/>
                </a:lnTo>
                <a:lnTo>
                  <a:pt x="1638" y="754"/>
                </a:lnTo>
                <a:lnTo>
                  <a:pt x="1635" y="757"/>
                </a:lnTo>
                <a:lnTo>
                  <a:pt x="1632" y="757"/>
                </a:lnTo>
                <a:lnTo>
                  <a:pt x="1630" y="757"/>
                </a:lnTo>
                <a:lnTo>
                  <a:pt x="1627" y="757"/>
                </a:lnTo>
                <a:lnTo>
                  <a:pt x="1625" y="761"/>
                </a:lnTo>
                <a:lnTo>
                  <a:pt x="1625" y="761"/>
                </a:lnTo>
                <a:lnTo>
                  <a:pt x="1623" y="759"/>
                </a:lnTo>
                <a:lnTo>
                  <a:pt x="1623" y="759"/>
                </a:lnTo>
                <a:close/>
                <a:moveTo>
                  <a:pt x="1613" y="1143"/>
                </a:moveTo>
                <a:lnTo>
                  <a:pt x="1608" y="1143"/>
                </a:lnTo>
                <a:lnTo>
                  <a:pt x="1603" y="1141"/>
                </a:lnTo>
                <a:lnTo>
                  <a:pt x="1597" y="1138"/>
                </a:lnTo>
                <a:lnTo>
                  <a:pt x="1593" y="1136"/>
                </a:lnTo>
                <a:lnTo>
                  <a:pt x="1590" y="1136"/>
                </a:lnTo>
                <a:lnTo>
                  <a:pt x="1583" y="1131"/>
                </a:lnTo>
                <a:lnTo>
                  <a:pt x="1582" y="1128"/>
                </a:lnTo>
                <a:lnTo>
                  <a:pt x="1579" y="1126"/>
                </a:lnTo>
                <a:lnTo>
                  <a:pt x="1575" y="1126"/>
                </a:lnTo>
                <a:lnTo>
                  <a:pt x="1574" y="1126"/>
                </a:lnTo>
                <a:lnTo>
                  <a:pt x="1572" y="1126"/>
                </a:lnTo>
                <a:lnTo>
                  <a:pt x="1564" y="1125"/>
                </a:lnTo>
                <a:lnTo>
                  <a:pt x="1564" y="1121"/>
                </a:lnTo>
                <a:lnTo>
                  <a:pt x="1560" y="1120"/>
                </a:lnTo>
                <a:lnTo>
                  <a:pt x="1557" y="1120"/>
                </a:lnTo>
                <a:lnTo>
                  <a:pt x="1552" y="1115"/>
                </a:lnTo>
                <a:lnTo>
                  <a:pt x="1552" y="1111"/>
                </a:lnTo>
                <a:lnTo>
                  <a:pt x="1550" y="1111"/>
                </a:lnTo>
                <a:lnTo>
                  <a:pt x="1547" y="1110"/>
                </a:lnTo>
                <a:lnTo>
                  <a:pt x="1545" y="1106"/>
                </a:lnTo>
                <a:lnTo>
                  <a:pt x="1547" y="1105"/>
                </a:lnTo>
                <a:lnTo>
                  <a:pt x="1550" y="1103"/>
                </a:lnTo>
                <a:lnTo>
                  <a:pt x="1545" y="1101"/>
                </a:lnTo>
                <a:lnTo>
                  <a:pt x="1544" y="1103"/>
                </a:lnTo>
                <a:lnTo>
                  <a:pt x="1542" y="1105"/>
                </a:lnTo>
                <a:lnTo>
                  <a:pt x="1540" y="1103"/>
                </a:lnTo>
                <a:lnTo>
                  <a:pt x="1540" y="1101"/>
                </a:lnTo>
                <a:lnTo>
                  <a:pt x="1535" y="1101"/>
                </a:lnTo>
                <a:lnTo>
                  <a:pt x="1529" y="1096"/>
                </a:lnTo>
                <a:lnTo>
                  <a:pt x="1525" y="1096"/>
                </a:lnTo>
                <a:lnTo>
                  <a:pt x="1524" y="1095"/>
                </a:lnTo>
                <a:lnTo>
                  <a:pt x="1519" y="1091"/>
                </a:lnTo>
                <a:lnTo>
                  <a:pt x="1519" y="1088"/>
                </a:lnTo>
                <a:lnTo>
                  <a:pt x="1515" y="1088"/>
                </a:lnTo>
                <a:lnTo>
                  <a:pt x="1514" y="1085"/>
                </a:lnTo>
                <a:lnTo>
                  <a:pt x="1510" y="1081"/>
                </a:lnTo>
                <a:lnTo>
                  <a:pt x="1510" y="1076"/>
                </a:lnTo>
                <a:lnTo>
                  <a:pt x="1505" y="1075"/>
                </a:lnTo>
                <a:lnTo>
                  <a:pt x="1507" y="1073"/>
                </a:lnTo>
                <a:lnTo>
                  <a:pt x="1514" y="1073"/>
                </a:lnTo>
                <a:lnTo>
                  <a:pt x="1522" y="1068"/>
                </a:lnTo>
                <a:lnTo>
                  <a:pt x="1524" y="1065"/>
                </a:lnTo>
                <a:lnTo>
                  <a:pt x="1517" y="1066"/>
                </a:lnTo>
                <a:lnTo>
                  <a:pt x="1514" y="1061"/>
                </a:lnTo>
                <a:lnTo>
                  <a:pt x="1512" y="1056"/>
                </a:lnTo>
                <a:lnTo>
                  <a:pt x="1514" y="1055"/>
                </a:lnTo>
                <a:lnTo>
                  <a:pt x="1510" y="1056"/>
                </a:lnTo>
                <a:lnTo>
                  <a:pt x="1509" y="1060"/>
                </a:lnTo>
                <a:lnTo>
                  <a:pt x="1507" y="1063"/>
                </a:lnTo>
                <a:lnTo>
                  <a:pt x="1504" y="1060"/>
                </a:lnTo>
                <a:lnTo>
                  <a:pt x="1507" y="1056"/>
                </a:lnTo>
                <a:lnTo>
                  <a:pt x="1507" y="1050"/>
                </a:lnTo>
                <a:lnTo>
                  <a:pt x="1504" y="1055"/>
                </a:lnTo>
                <a:lnTo>
                  <a:pt x="1502" y="1053"/>
                </a:lnTo>
                <a:lnTo>
                  <a:pt x="1502" y="1048"/>
                </a:lnTo>
                <a:lnTo>
                  <a:pt x="1499" y="1048"/>
                </a:lnTo>
                <a:lnTo>
                  <a:pt x="1497" y="1045"/>
                </a:lnTo>
                <a:lnTo>
                  <a:pt x="1497" y="1041"/>
                </a:lnTo>
                <a:lnTo>
                  <a:pt x="1495" y="1035"/>
                </a:lnTo>
                <a:lnTo>
                  <a:pt x="1492" y="1033"/>
                </a:lnTo>
                <a:lnTo>
                  <a:pt x="1492" y="1030"/>
                </a:lnTo>
                <a:lnTo>
                  <a:pt x="1497" y="1025"/>
                </a:lnTo>
                <a:lnTo>
                  <a:pt x="1495" y="1023"/>
                </a:lnTo>
                <a:lnTo>
                  <a:pt x="1487" y="1030"/>
                </a:lnTo>
                <a:lnTo>
                  <a:pt x="1487" y="1033"/>
                </a:lnTo>
                <a:lnTo>
                  <a:pt x="1485" y="1030"/>
                </a:lnTo>
                <a:lnTo>
                  <a:pt x="1489" y="1025"/>
                </a:lnTo>
                <a:lnTo>
                  <a:pt x="1485" y="1025"/>
                </a:lnTo>
                <a:lnTo>
                  <a:pt x="1482" y="1025"/>
                </a:lnTo>
                <a:lnTo>
                  <a:pt x="1482" y="1025"/>
                </a:lnTo>
                <a:lnTo>
                  <a:pt x="1479" y="1031"/>
                </a:lnTo>
                <a:lnTo>
                  <a:pt x="1476" y="1033"/>
                </a:lnTo>
                <a:lnTo>
                  <a:pt x="1474" y="1030"/>
                </a:lnTo>
                <a:lnTo>
                  <a:pt x="1477" y="1027"/>
                </a:lnTo>
                <a:lnTo>
                  <a:pt x="1477" y="1022"/>
                </a:lnTo>
                <a:lnTo>
                  <a:pt x="1479" y="1018"/>
                </a:lnTo>
                <a:lnTo>
                  <a:pt x="1474" y="1020"/>
                </a:lnTo>
                <a:lnTo>
                  <a:pt x="1471" y="1023"/>
                </a:lnTo>
                <a:lnTo>
                  <a:pt x="1469" y="1023"/>
                </a:lnTo>
                <a:lnTo>
                  <a:pt x="1466" y="1027"/>
                </a:lnTo>
                <a:lnTo>
                  <a:pt x="1464" y="1030"/>
                </a:lnTo>
                <a:lnTo>
                  <a:pt x="1459" y="1028"/>
                </a:lnTo>
                <a:lnTo>
                  <a:pt x="1456" y="1025"/>
                </a:lnTo>
                <a:lnTo>
                  <a:pt x="1452" y="1025"/>
                </a:lnTo>
                <a:lnTo>
                  <a:pt x="1447" y="1018"/>
                </a:lnTo>
                <a:lnTo>
                  <a:pt x="1446" y="1018"/>
                </a:lnTo>
                <a:lnTo>
                  <a:pt x="1444" y="1022"/>
                </a:lnTo>
                <a:lnTo>
                  <a:pt x="1444" y="1025"/>
                </a:lnTo>
                <a:lnTo>
                  <a:pt x="1441" y="1028"/>
                </a:lnTo>
                <a:lnTo>
                  <a:pt x="1437" y="1027"/>
                </a:lnTo>
                <a:lnTo>
                  <a:pt x="1434" y="1027"/>
                </a:lnTo>
                <a:lnTo>
                  <a:pt x="1429" y="1028"/>
                </a:lnTo>
                <a:lnTo>
                  <a:pt x="1427" y="1030"/>
                </a:lnTo>
                <a:lnTo>
                  <a:pt x="1422" y="1030"/>
                </a:lnTo>
                <a:lnTo>
                  <a:pt x="1421" y="1031"/>
                </a:lnTo>
                <a:lnTo>
                  <a:pt x="1417" y="1030"/>
                </a:lnTo>
                <a:lnTo>
                  <a:pt x="1409" y="1030"/>
                </a:lnTo>
                <a:lnTo>
                  <a:pt x="1411" y="1027"/>
                </a:lnTo>
                <a:lnTo>
                  <a:pt x="1406" y="1022"/>
                </a:lnTo>
                <a:lnTo>
                  <a:pt x="1402" y="1023"/>
                </a:lnTo>
                <a:lnTo>
                  <a:pt x="1399" y="1020"/>
                </a:lnTo>
                <a:lnTo>
                  <a:pt x="1396" y="1012"/>
                </a:lnTo>
                <a:lnTo>
                  <a:pt x="1397" y="1007"/>
                </a:lnTo>
                <a:lnTo>
                  <a:pt x="1401" y="1005"/>
                </a:lnTo>
                <a:lnTo>
                  <a:pt x="1401" y="1000"/>
                </a:lnTo>
                <a:lnTo>
                  <a:pt x="1404" y="997"/>
                </a:lnTo>
                <a:lnTo>
                  <a:pt x="1411" y="997"/>
                </a:lnTo>
                <a:lnTo>
                  <a:pt x="1412" y="993"/>
                </a:lnTo>
                <a:lnTo>
                  <a:pt x="1417" y="993"/>
                </a:lnTo>
                <a:lnTo>
                  <a:pt x="1419" y="993"/>
                </a:lnTo>
                <a:lnTo>
                  <a:pt x="1421" y="990"/>
                </a:lnTo>
                <a:lnTo>
                  <a:pt x="1417" y="987"/>
                </a:lnTo>
                <a:lnTo>
                  <a:pt x="1417" y="983"/>
                </a:lnTo>
                <a:lnTo>
                  <a:pt x="1419" y="983"/>
                </a:lnTo>
                <a:lnTo>
                  <a:pt x="1422" y="983"/>
                </a:lnTo>
                <a:lnTo>
                  <a:pt x="1422" y="982"/>
                </a:lnTo>
                <a:lnTo>
                  <a:pt x="1422" y="980"/>
                </a:lnTo>
                <a:lnTo>
                  <a:pt x="1424" y="978"/>
                </a:lnTo>
                <a:lnTo>
                  <a:pt x="1429" y="985"/>
                </a:lnTo>
                <a:lnTo>
                  <a:pt x="1434" y="985"/>
                </a:lnTo>
                <a:lnTo>
                  <a:pt x="1439" y="988"/>
                </a:lnTo>
                <a:lnTo>
                  <a:pt x="1442" y="992"/>
                </a:lnTo>
                <a:lnTo>
                  <a:pt x="1444" y="993"/>
                </a:lnTo>
                <a:lnTo>
                  <a:pt x="1451" y="995"/>
                </a:lnTo>
                <a:lnTo>
                  <a:pt x="1452" y="992"/>
                </a:lnTo>
                <a:lnTo>
                  <a:pt x="1457" y="993"/>
                </a:lnTo>
                <a:lnTo>
                  <a:pt x="1459" y="995"/>
                </a:lnTo>
                <a:lnTo>
                  <a:pt x="1462" y="995"/>
                </a:lnTo>
                <a:lnTo>
                  <a:pt x="1467" y="997"/>
                </a:lnTo>
                <a:lnTo>
                  <a:pt x="1471" y="993"/>
                </a:lnTo>
                <a:lnTo>
                  <a:pt x="1472" y="988"/>
                </a:lnTo>
                <a:lnTo>
                  <a:pt x="1479" y="988"/>
                </a:lnTo>
                <a:lnTo>
                  <a:pt x="1479" y="990"/>
                </a:lnTo>
                <a:lnTo>
                  <a:pt x="1477" y="992"/>
                </a:lnTo>
                <a:lnTo>
                  <a:pt x="1481" y="993"/>
                </a:lnTo>
                <a:lnTo>
                  <a:pt x="1485" y="990"/>
                </a:lnTo>
                <a:lnTo>
                  <a:pt x="1487" y="987"/>
                </a:lnTo>
                <a:lnTo>
                  <a:pt x="1492" y="983"/>
                </a:lnTo>
                <a:lnTo>
                  <a:pt x="1494" y="987"/>
                </a:lnTo>
                <a:lnTo>
                  <a:pt x="1494" y="992"/>
                </a:lnTo>
                <a:lnTo>
                  <a:pt x="1495" y="997"/>
                </a:lnTo>
                <a:lnTo>
                  <a:pt x="1495" y="992"/>
                </a:lnTo>
                <a:lnTo>
                  <a:pt x="1499" y="990"/>
                </a:lnTo>
                <a:lnTo>
                  <a:pt x="1500" y="992"/>
                </a:lnTo>
                <a:lnTo>
                  <a:pt x="1504" y="988"/>
                </a:lnTo>
                <a:lnTo>
                  <a:pt x="1502" y="978"/>
                </a:lnTo>
                <a:lnTo>
                  <a:pt x="1497" y="973"/>
                </a:lnTo>
                <a:lnTo>
                  <a:pt x="1497" y="968"/>
                </a:lnTo>
                <a:lnTo>
                  <a:pt x="1494" y="965"/>
                </a:lnTo>
                <a:lnTo>
                  <a:pt x="1495" y="960"/>
                </a:lnTo>
                <a:lnTo>
                  <a:pt x="1497" y="958"/>
                </a:lnTo>
                <a:lnTo>
                  <a:pt x="1500" y="958"/>
                </a:lnTo>
                <a:lnTo>
                  <a:pt x="1507" y="953"/>
                </a:lnTo>
                <a:lnTo>
                  <a:pt x="1515" y="948"/>
                </a:lnTo>
                <a:lnTo>
                  <a:pt x="1519" y="947"/>
                </a:lnTo>
                <a:lnTo>
                  <a:pt x="1525" y="940"/>
                </a:lnTo>
                <a:lnTo>
                  <a:pt x="1527" y="940"/>
                </a:lnTo>
                <a:lnTo>
                  <a:pt x="1530" y="943"/>
                </a:lnTo>
                <a:lnTo>
                  <a:pt x="1534" y="942"/>
                </a:lnTo>
                <a:lnTo>
                  <a:pt x="1535" y="942"/>
                </a:lnTo>
                <a:lnTo>
                  <a:pt x="1530" y="938"/>
                </a:lnTo>
                <a:lnTo>
                  <a:pt x="1529" y="935"/>
                </a:lnTo>
                <a:lnTo>
                  <a:pt x="1539" y="929"/>
                </a:lnTo>
                <a:lnTo>
                  <a:pt x="1539" y="925"/>
                </a:lnTo>
                <a:lnTo>
                  <a:pt x="1542" y="924"/>
                </a:lnTo>
                <a:lnTo>
                  <a:pt x="1549" y="925"/>
                </a:lnTo>
                <a:lnTo>
                  <a:pt x="1555" y="924"/>
                </a:lnTo>
                <a:lnTo>
                  <a:pt x="1557" y="920"/>
                </a:lnTo>
                <a:lnTo>
                  <a:pt x="1554" y="917"/>
                </a:lnTo>
                <a:lnTo>
                  <a:pt x="1557" y="914"/>
                </a:lnTo>
                <a:lnTo>
                  <a:pt x="1557" y="905"/>
                </a:lnTo>
                <a:lnTo>
                  <a:pt x="1559" y="904"/>
                </a:lnTo>
                <a:lnTo>
                  <a:pt x="1557" y="904"/>
                </a:lnTo>
                <a:lnTo>
                  <a:pt x="1557" y="899"/>
                </a:lnTo>
                <a:lnTo>
                  <a:pt x="1560" y="895"/>
                </a:lnTo>
                <a:lnTo>
                  <a:pt x="1560" y="892"/>
                </a:lnTo>
                <a:lnTo>
                  <a:pt x="1557" y="890"/>
                </a:lnTo>
                <a:lnTo>
                  <a:pt x="1557" y="889"/>
                </a:lnTo>
                <a:lnTo>
                  <a:pt x="1559" y="882"/>
                </a:lnTo>
                <a:lnTo>
                  <a:pt x="1562" y="882"/>
                </a:lnTo>
                <a:lnTo>
                  <a:pt x="1562" y="879"/>
                </a:lnTo>
                <a:lnTo>
                  <a:pt x="1565" y="875"/>
                </a:lnTo>
                <a:lnTo>
                  <a:pt x="1564" y="872"/>
                </a:lnTo>
                <a:lnTo>
                  <a:pt x="1562" y="874"/>
                </a:lnTo>
                <a:lnTo>
                  <a:pt x="1559" y="875"/>
                </a:lnTo>
                <a:lnTo>
                  <a:pt x="1559" y="879"/>
                </a:lnTo>
                <a:lnTo>
                  <a:pt x="1557" y="879"/>
                </a:lnTo>
                <a:lnTo>
                  <a:pt x="1557" y="875"/>
                </a:lnTo>
                <a:lnTo>
                  <a:pt x="1557" y="872"/>
                </a:lnTo>
                <a:lnTo>
                  <a:pt x="1555" y="872"/>
                </a:lnTo>
                <a:lnTo>
                  <a:pt x="1545" y="870"/>
                </a:lnTo>
                <a:lnTo>
                  <a:pt x="1542" y="869"/>
                </a:lnTo>
                <a:lnTo>
                  <a:pt x="1544" y="865"/>
                </a:lnTo>
                <a:lnTo>
                  <a:pt x="1550" y="864"/>
                </a:lnTo>
                <a:lnTo>
                  <a:pt x="1550" y="862"/>
                </a:lnTo>
                <a:lnTo>
                  <a:pt x="1545" y="860"/>
                </a:lnTo>
                <a:lnTo>
                  <a:pt x="1549" y="855"/>
                </a:lnTo>
                <a:lnTo>
                  <a:pt x="1549" y="854"/>
                </a:lnTo>
                <a:lnTo>
                  <a:pt x="1544" y="849"/>
                </a:lnTo>
                <a:lnTo>
                  <a:pt x="1542" y="850"/>
                </a:lnTo>
                <a:lnTo>
                  <a:pt x="1540" y="852"/>
                </a:lnTo>
                <a:lnTo>
                  <a:pt x="1542" y="855"/>
                </a:lnTo>
                <a:lnTo>
                  <a:pt x="1542" y="859"/>
                </a:lnTo>
                <a:lnTo>
                  <a:pt x="1535" y="859"/>
                </a:lnTo>
                <a:lnTo>
                  <a:pt x="1534" y="855"/>
                </a:lnTo>
                <a:lnTo>
                  <a:pt x="1532" y="855"/>
                </a:lnTo>
                <a:lnTo>
                  <a:pt x="1530" y="849"/>
                </a:lnTo>
                <a:lnTo>
                  <a:pt x="1535" y="845"/>
                </a:lnTo>
                <a:lnTo>
                  <a:pt x="1534" y="844"/>
                </a:lnTo>
                <a:lnTo>
                  <a:pt x="1527" y="844"/>
                </a:lnTo>
                <a:lnTo>
                  <a:pt x="1527" y="842"/>
                </a:lnTo>
                <a:lnTo>
                  <a:pt x="1534" y="840"/>
                </a:lnTo>
                <a:lnTo>
                  <a:pt x="1534" y="839"/>
                </a:lnTo>
                <a:lnTo>
                  <a:pt x="1530" y="839"/>
                </a:lnTo>
                <a:lnTo>
                  <a:pt x="1534" y="837"/>
                </a:lnTo>
                <a:lnTo>
                  <a:pt x="1535" y="835"/>
                </a:lnTo>
                <a:lnTo>
                  <a:pt x="1537" y="834"/>
                </a:lnTo>
                <a:lnTo>
                  <a:pt x="1534" y="832"/>
                </a:lnTo>
                <a:lnTo>
                  <a:pt x="1530" y="834"/>
                </a:lnTo>
                <a:lnTo>
                  <a:pt x="1527" y="839"/>
                </a:lnTo>
                <a:lnTo>
                  <a:pt x="1524" y="840"/>
                </a:lnTo>
                <a:lnTo>
                  <a:pt x="1522" y="839"/>
                </a:lnTo>
                <a:lnTo>
                  <a:pt x="1522" y="834"/>
                </a:lnTo>
                <a:lnTo>
                  <a:pt x="1519" y="835"/>
                </a:lnTo>
                <a:lnTo>
                  <a:pt x="1517" y="840"/>
                </a:lnTo>
                <a:lnTo>
                  <a:pt x="1514" y="840"/>
                </a:lnTo>
                <a:lnTo>
                  <a:pt x="1510" y="842"/>
                </a:lnTo>
                <a:lnTo>
                  <a:pt x="1505" y="842"/>
                </a:lnTo>
                <a:lnTo>
                  <a:pt x="1502" y="842"/>
                </a:lnTo>
                <a:lnTo>
                  <a:pt x="1502" y="844"/>
                </a:lnTo>
                <a:lnTo>
                  <a:pt x="1499" y="844"/>
                </a:lnTo>
                <a:lnTo>
                  <a:pt x="1499" y="842"/>
                </a:lnTo>
                <a:lnTo>
                  <a:pt x="1502" y="839"/>
                </a:lnTo>
                <a:lnTo>
                  <a:pt x="1500" y="837"/>
                </a:lnTo>
                <a:lnTo>
                  <a:pt x="1499" y="835"/>
                </a:lnTo>
                <a:lnTo>
                  <a:pt x="1502" y="832"/>
                </a:lnTo>
                <a:lnTo>
                  <a:pt x="1504" y="831"/>
                </a:lnTo>
                <a:lnTo>
                  <a:pt x="1507" y="832"/>
                </a:lnTo>
                <a:lnTo>
                  <a:pt x="1510" y="834"/>
                </a:lnTo>
                <a:lnTo>
                  <a:pt x="1512" y="832"/>
                </a:lnTo>
                <a:lnTo>
                  <a:pt x="1515" y="832"/>
                </a:lnTo>
                <a:lnTo>
                  <a:pt x="1519" y="829"/>
                </a:lnTo>
                <a:lnTo>
                  <a:pt x="1520" y="826"/>
                </a:lnTo>
                <a:lnTo>
                  <a:pt x="1519" y="822"/>
                </a:lnTo>
                <a:lnTo>
                  <a:pt x="1517" y="821"/>
                </a:lnTo>
                <a:lnTo>
                  <a:pt x="1512" y="819"/>
                </a:lnTo>
                <a:lnTo>
                  <a:pt x="1510" y="816"/>
                </a:lnTo>
                <a:lnTo>
                  <a:pt x="1509" y="812"/>
                </a:lnTo>
                <a:lnTo>
                  <a:pt x="1509" y="811"/>
                </a:lnTo>
                <a:lnTo>
                  <a:pt x="1509" y="807"/>
                </a:lnTo>
                <a:lnTo>
                  <a:pt x="1504" y="807"/>
                </a:lnTo>
                <a:lnTo>
                  <a:pt x="1502" y="807"/>
                </a:lnTo>
                <a:lnTo>
                  <a:pt x="1500" y="806"/>
                </a:lnTo>
                <a:lnTo>
                  <a:pt x="1499" y="802"/>
                </a:lnTo>
                <a:lnTo>
                  <a:pt x="1502" y="801"/>
                </a:lnTo>
                <a:lnTo>
                  <a:pt x="1504" y="802"/>
                </a:lnTo>
                <a:lnTo>
                  <a:pt x="1507" y="802"/>
                </a:lnTo>
                <a:lnTo>
                  <a:pt x="1507" y="799"/>
                </a:lnTo>
                <a:lnTo>
                  <a:pt x="1512" y="797"/>
                </a:lnTo>
                <a:lnTo>
                  <a:pt x="1505" y="797"/>
                </a:lnTo>
                <a:lnTo>
                  <a:pt x="1502" y="794"/>
                </a:lnTo>
                <a:lnTo>
                  <a:pt x="1500" y="794"/>
                </a:lnTo>
                <a:lnTo>
                  <a:pt x="1499" y="792"/>
                </a:lnTo>
                <a:lnTo>
                  <a:pt x="1495" y="792"/>
                </a:lnTo>
                <a:lnTo>
                  <a:pt x="1494" y="796"/>
                </a:lnTo>
                <a:lnTo>
                  <a:pt x="1492" y="796"/>
                </a:lnTo>
                <a:lnTo>
                  <a:pt x="1492" y="794"/>
                </a:lnTo>
                <a:lnTo>
                  <a:pt x="1495" y="786"/>
                </a:lnTo>
                <a:lnTo>
                  <a:pt x="1499" y="781"/>
                </a:lnTo>
                <a:lnTo>
                  <a:pt x="1500" y="779"/>
                </a:lnTo>
                <a:lnTo>
                  <a:pt x="1502" y="772"/>
                </a:lnTo>
                <a:lnTo>
                  <a:pt x="1502" y="769"/>
                </a:lnTo>
                <a:lnTo>
                  <a:pt x="1504" y="767"/>
                </a:lnTo>
                <a:lnTo>
                  <a:pt x="1502" y="764"/>
                </a:lnTo>
                <a:lnTo>
                  <a:pt x="1499" y="766"/>
                </a:lnTo>
                <a:lnTo>
                  <a:pt x="1495" y="764"/>
                </a:lnTo>
                <a:lnTo>
                  <a:pt x="1494" y="766"/>
                </a:lnTo>
                <a:lnTo>
                  <a:pt x="1494" y="767"/>
                </a:lnTo>
                <a:lnTo>
                  <a:pt x="1490" y="767"/>
                </a:lnTo>
                <a:lnTo>
                  <a:pt x="1485" y="762"/>
                </a:lnTo>
                <a:lnTo>
                  <a:pt x="1484" y="759"/>
                </a:lnTo>
                <a:lnTo>
                  <a:pt x="1482" y="756"/>
                </a:lnTo>
                <a:lnTo>
                  <a:pt x="1481" y="756"/>
                </a:lnTo>
                <a:lnTo>
                  <a:pt x="1481" y="751"/>
                </a:lnTo>
                <a:lnTo>
                  <a:pt x="1485" y="749"/>
                </a:lnTo>
                <a:lnTo>
                  <a:pt x="1487" y="746"/>
                </a:lnTo>
                <a:lnTo>
                  <a:pt x="1485" y="744"/>
                </a:lnTo>
                <a:lnTo>
                  <a:pt x="1484" y="739"/>
                </a:lnTo>
                <a:lnTo>
                  <a:pt x="1482" y="741"/>
                </a:lnTo>
                <a:lnTo>
                  <a:pt x="1479" y="742"/>
                </a:lnTo>
                <a:lnTo>
                  <a:pt x="1479" y="749"/>
                </a:lnTo>
                <a:lnTo>
                  <a:pt x="1477" y="752"/>
                </a:lnTo>
                <a:lnTo>
                  <a:pt x="1476" y="749"/>
                </a:lnTo>
                <a:lnTo>
                  <a:pt x="1472" y="747"/>
                </a:lnTo>
                <a:lnTo>
                  <a:pt x="1472" y="747"/>
                </a:lnTo>
                <a:lnTo>
                  <a:pt x="1472" y="751"/>
                </a:lnTo>
                <a:lnTo>
                  <a:pt x="1469" y="751"/>
                </a:lnTo>
                <a:lnTo>
                  <a:pt x="1469" y="756"/>
                </a:lnTo>
                <a:lnTo>
                  <a:pt x="1472" y="761"/>
                </a:lnTo>
                <a:lnTo>
                  <a:pt x="1476" y="761"/>
                </a:lnTo>
                <a:lnTo>
                  <a:pt x="1479" y="767"/>
                </a:lnTo>
                <a:lnTo>
                  <a:pt x="1481" y="771"/>
                </a:lnTo>
                <a:lnTo>
                  <a:pt x="1479" y="774"/>
                </a:lnTo>
                <a:lnTo>
                  <a:pt x="1479" y="777"/>
                </a:lnTo>
                <a:lnTo>
                  <a:pt x="1476" y="782"/>
                </a:lnTo>
                <a:lnTo>
                  <a:pt x="1472" y="784"/>
                </a:lnTo>
                <a:lnTo>
                  <a:pt x="1462" y="784"/>
                </a:lnTo>
                <a:lnTo>
                  <a:pt x="1461" y="784"/>
                </a:lnTo>
                <a:lnTo>
                  <a:pt x="1457" y="784"/>
                </a:lnTo>
                <a:lnTo>
                  <a:pt x="1452" y="781"/>
                </a:lnTo>
                <a:lnTo>
                  <a:pt x="1452" y="779"/>
                </a:lnTo>
                <a:lnTo>
                  <a:pt x="1452" y="776"/>
                </a:lnTo>
                <a:lnTo>
                  <a:pt x="1446" y="776"/>
                </a:lnTo>
                <a:lnTo>
                  <a:pt x="1437" y="772"/>
                </a:lnTo>
                <a:lnTo>
                  <a:pt x="1431" y="771"/>
                </a:lnTo>
                <a:lnTo>
                  <a:pt x="1434" y="779"/>
                </a:lnTo>
                <a:lnTo>
                  <a:pt x="1436" y="784"/>
                </a:lnTo>
                <a:lnTo>
                  <a:pt x="1436" y="784"/>
                </a:lnTo>
                <a:lnTo>
                  <a:pt x="1431" y="784"/>
                </a:lnTo>
                <a:lnTo>
                  <a:pt x="1429" y="781"/>
                </a:lnTo>
                <a:lnTo>
                  <a:pt x="1426" y="776"/>
                </a:lnTo>
                <a:lnTo>
                  <a:pt x="1424" y="776"/>
                </a:lnTo>
                <a:lnTo>
                  <a:pt x="1422" y="772"/>
                </a:lnTo>
                <a:lnTo>
                  <a:pt x="1417" y="769"/>
                </a:lnTo>
                <a:lnTo>
                  <a:pt x="1414" y="764"/>
                </a:lnTo>
                <a:lnTo>
                  <a:pt x="1414" y="762"/>
                </a:lnTo>
                <a:lnTo>
                  <a:pt x="1411" y="762"/>
                </a:lnTo>
                <a:lnTo>
                  <a:pt x="1406" y="757"/>
                </a:lnTo>
                <a:lnTo>
                  <a:pt x="1402" y="756"/>
                </a:lnTo>
                <a:lnTo>
                  <a:pt x="1402" y="754"/>
                </a:lnTo>
                <a:lnTo>
                  <a:pt x="1397" y="752"/>
                </a:lnTo>
                <a:lnTo>
                  <a:pt x="1399" y="756"/>
                </a:lnTo>
                <a:lnTo>
                  <a:pt x="1407" y="762"/>
                </a:lnTo>
                <a:lnTo>
                  <a:pt x="1411" y="766"/>
                </a:lnTo>
                <a:lnTo>
                  <a:pt x="1414" y="769"/>
                </a:lnTo>
                <a:lnTo>
                  <a:pt x="1417" y="771"/>
                </a:lnTo>
                <a:lnTo>
                  <a:pt x="1419" y="774"/>
                </a:lnTo>
                <a:lnTo>
                  <a:pt x="1416" y="777"/>
                </a:lnTo>
                <a:lnTo>
                  <a:pt x="1414" y="776"/>
                </a:lnTo>
                <a:lnTo>
                  <a:pt x="1412" y="779"/>
                </a:lnTo>
                <a:lnTo>
                  <a:pt x="1406" y="774"/>
                </a:lnTo>
                <a:lnTo>
                  <a:pt x="1402" y="776"/>
                </a:lnTo>
                <a:lnTo>
                  <a:pt x="1401" y="772"/>
                </a:lnTo>
                <a:lnTo>
                  <a:pt x="1396" y="771"/>
                </a:lnTo>
                <a:lnTo>
                  <a:pt x="1394" y="766"/>
                </a:lnTo>
                <a:lnTo>
                  <a:pt x="1386" y="767"/>
                </a:lnTo>
                <a:lnTo>
                  <a:pt x="1383" y="769"/>
                </a:lnTo>
                <a:lnTo>
                  <a:pt x="1379" y="767"/>
                </a:lnTo>
                <a:lnTo>
                  <a:pt x="1374" y="766"/>
                </a:lnTo>
                <a:lnTo>
                  <a:pt x="1369" y="766"/>
                </a:lnTo>
                <a:lnTo>
                  <a:pt x="1366" y="762"/>
                </a:lnTo>
                <a:lnTo>
                  <a:pt x="1361" y="759"/>
                </a:lnTo>
                <a:lnTo>
                  <a:pt x="1361" y="757"/>
                </a:lnTo>
                <a:lnTo>
                  <a:pt x="1368" y="751"/>
                </a:lnTo>
                <a:lnTo>
                  <a:pt x="1371" y="751"/>
                </a:lnTo>
                <a:lnTo>
                  <a:pt x="1371" y="749"/>
                </a:lnTo>
                <a:lnTo>
                  <a:pt x="1368" y="749"/>
                </a:lnTo>
                <a:lnTo>
                  <a:pt x="1363" y="752"/>
                </a:lnTo>
                <a:lnTo>
                  <a:pt x="1359" y="756"/>
                </a:lnTo>
                <a:lnTo>
                  <a:pt x="1358" y="757"/>
                </a:lnTo>
                <a:lnTo>
                  <a:pt x="1353" y="754"/>
                </a:lnTo>
                <a:lnTo>
                  <a:pt x="1349" y="752"/>
                </a:lnTo>
                <a:lnTo>
                  <a:pt x="1348" y="754"/>
                </a:lnTo>
                <a:lnTo>
                  <a:pt x="1351" y="756"/>
                </a:lnTo>
                <a:lnTo>
                  <a:pt x="1349" y="757"/>
                </a:lnTo>
                <a:lnTo>
                  <a:pt x="1343" y="757"/>
                </a:lnTo>
                <a:lnTo>
                  <a:pt x="1336" y="752"/>
                </a:lnTo>
                <a:lnTo>
                  <a:pt x="1336" y="747"/>
                </a:lnTo>
                <a:lnTo>
                  <a:pt x="1331" y="744"/>
                </a:lnTo>
                <a:lnTo>
                  <a:pt x="1333" y="741"/>
                </a:lnTo>
                <a:lnTo>
                  <a:pt x="1341" y="737"/>
                </a:lnTo>
                <a:lnTo>
                  <a:pt x="1343" y="734"/>
                </a:lnTo>
                <a:lnTo>
                  <a:pt x="1341" y="734"/>
                </a:lnTo>
                <a:lnTo>
                  <a:pt x="1338" y="736"/>
                </a:lnTo>
                <a:lnTo>
                  <a:pt x="1331" y="736"/>
                </a:lnTo>
                <a:lnTo>
                  <a:pt x="1329" y="741"/>
                </a:lnTo>
                <a:lnTo>
                  <a:pt x="1326" y="741"/>
                </a:lnTo>
                <a:lnTo>
                  <a:pt x="1326" y="739"/>
                </a:lnTo>
                <a:lnTo>
                  <a:pt x="1326" y="734"/>
                </a:lnTo>
                <a:lnTo>
                  <a:pt x="1324" y="734"/>
                </a:lnTo>
                <a:lnTo>
                  <a:pt x="1323" y="734"/>
                </a:lnTo>
                <a:lnTo>
                  <a:pt x="1321" y="737"/>
                </a:lnTo>
                <a:lnTo>
                  <a:pt x="1323" y="739"/>
                </a:lnTo>
                <a:lnTo>
                  <a:pt x="1321" y="741"/>
                </a:lnTo>
                <a:lnTo>
                  <a:pt x="1318" y="741"/>
                </a:lnTo>
                <a:lnTo>
                  <a:pt x="1314" y="737"/>
                </a:lnTo>
                <a:lnTo>
                  <a:pt x="1311" y="736"/>
                </a:lnTo>
                <a:lnTo>
                  <a:pt x="1308" y="737"/>
                </a:lnTo>
                <a:lnTo>
                  <a:pt x="1308" y="741"/>
                </a:lnTo>
                <a:lnTo>
                  <a:pt x="1304" y="741"/>
                </a:lnTo>
                <a:lnTo>
                  <a:pt x="1301" y="737"/>
                </a:lnTo>
                <a:lnTo>
                  <a:pt x="1299" y="733"/>
                </a:lnTo>
                <a:lnTo>
                  <a:pt x="1301" y="734"/>
                </a:lnTo>
                <a:lnTo>
                  <a:pt x="1304" y="736"/>
                </a:lnTo>
                <a:lnTo>
                  <a:pt x="1304" y="734"/>
                </a:lnTo>
                <a:lnTo>
                  <a:pt x="1299" y="729"/>
                </a:lnTo>
                <a:lnTo>
                  <a:pt x="1294" y="726"/>
                </a:lnTo>
                <a:lnTo>
                  <a:pt x="1293" y="723"/>
                </a:lnTo>
                <a:lnTo>
                  <a:pt x="1294" y="718"/>
                </a:lnTo>
                <a:lnTo>
                  <a:pt x="1293" y="713"/>
                </a:lnTo>
                <a:lnTo>
                  <a:pt x="1291" y="706"/>
                </a:lnTo>
                <a:lnTo>
                  <a:pt x="1293" y="703"/>
                </a:lnTo>
                <a:lnTo>
                  <a:pt x="1296" y="703"/>
                </a:lnTo>
                <a:lnTo>
                  <a:pt x="1296" y="701"/>
                </a:lnTo>
                <a:lnTo>
                  <a:pt x="1293" y="696"/>
                </a:lnTo>
                <a:lnTo>
                  <a:pt x="1294" y="694"/>
                </a:lnTo>
                <a:lnTo>
                  <a:pt x="1299" y="694"/>
                </a:lnTo>
                <a:lnTo>
                  <a:pt x="1301" y="698"/>
                </a:lnTo>
                <a:lnTo>
                  <a:pt x="1308" y="698"/>
                </a:lnTo>
                <a:lnTo>
                  <a:pt x="1313" y="701"/>
                </a:lnTo>
                <a:lnTo>
                  <a:pt x="1314" y="704"/>
                </a:lnTo>
                <a:lnTo>
                  <a:pt x="1323" y="708"/>
                </a:lnTo>
                <a:lnTo>
                  <a:pt x="1331" y="708"/>
                </a:lnTo>
                <a:lnTo>
                  <a:pt x="1333" y="706"/>
                </a:lnTo>
                <a:lnTo>
                  <a:pt x="1339" y="706"/>
                </a:lnTo>
                <a:lnTo>
                  <a:pt x="1336" y="704"/>
                </a:lnTo>
                <a:lnTo>
                  <a:pt x="1336" y="701"/>
                </a:lnTo>
                <a:lnTo>
                  <a:pt x="1329" y="698"/>
                </a:lnTo>
                <a:lnTo>
                  <a:pt x="1329" y="693"/>
                </a:lnTo>
                <a:lnTo>
                  <a:pt x="1323" y="693"/>
                </a:lnTo>
                <a:lnTo>
                  <a:pt x="1318" y="689"/>
                </a:lnTo>
                <a:lnTo>
                  <a:pt x="1313" y="689"/>
                </a:lnTo>
                <a:lnTo>
                  <a:pt x="1308" y="686"/>
                </a:lnTo>
                <a:lnTo>
                  <a:pt x="1303" y="686"/>
                </a:lnTo>
                <a:lnTo>
                  <a:pt x="1294" y="681"/>
                </a:lnTo>
                <a:lnTo>
                  <a:pt x="1293" y="678"/>
                </a:lnTo>
                <a:lnTo>
                  <a:pt x="1294" y="671"/>
                </a:lnTo>
                <a:lnTo>
                  <a:pt x="1298" y="668"/>
                </a:lnTo>
                <a:lnTo>
                  <a:pt x="1298" y="664"/>
                </a:lnTo>
                <a:lnTo>
                  <a:pt x="1299" y="659"/>
                </a:lnTo>
                <a:lnTo>
                  <a:pt x="1303" y="659"/>
                </a:lnTo>
                <a:lnTo>
                  <a:pt x="1306" y="656"/>
                </a:lnTo>
                <a:lnTo>
                  <a:pt x="1306" y="648"/>
                </a:lnTo>
                <a:lnTo>
                  <a:pt x="1308" y="644"/>
                </a:lnTo>
                <a:lnTo>
                  <a:pt x="1311" y="644"/>
                </a:lnTo>
                <a:lnTo>
                  <a:pt x="1311" y="639"/>
                </a:lnTo>
                <a:lnTo>
                  <a:pt x="1318" y="636"/>
                </a:lnTo>
                <a:lnTo>
                  <a:pt x="1323" y="636"/>
                </a:lnTo>
                <a:lnTo>
                  <a:pt x="1323" y="633"/>
                </a:lnTo>
                <a:lnTo>
                  <a:pt x="1321" y="635"/>
                </a:lnTo>
                <a:lnTo>
                  <a:pt x="1319" y="635"/>
                </a:lnTo>
                <a:lnTo>
                  <a:pt x="1319" y="631"/>
                </a:lnTo>
                <a:lnTo>
                  <a:pt x="1324" y="625"/>
                </a:lnTo>
                <a:lnTo>
                  <a:pt x="1328" y="618"/>
                </a:lnTo>
                <a:lnTo>
                  <a:pt x="1329" y="616"/>
                </a:lnTo>
                <a:lnTo>
                  <a:pt x="1333" y="613"/>
                </a:lnTo>
                <a:lnTo>
                  <a:pt x="1336" y="613"/>
                </a:lnTo>
                <a:lnTo>
                  <a:pt x="1338" y="613"/>
                </a:lnTo>
                <a:lnTo>
                  <a:pt x="1339" y="606"/>
                </a:lnTo>
                <a:lnTo>
                  <a:pt x="1343" y="606"/>
                </a:lnTo>
                <a:lnTo>
                  <a:pt x="1344" y="610"/>
                </a:lnTo>
                <a:lnTo>
                  <a:pt x="1346" y="606"/>
                </a:lnTo>
                <a:lnTo>
                  <a:pt x="1344" y="603"/>
                </a:lnTo>
                <a:lnTo>
                  <a:pt x="1351" y="596"/>
                </a:lnTo>
                <a:lnTo>
                  <a:pt x="1354" y="596"/>
                </a:lnTo>
                <a:lnTo>
                  <a:pt x="1354" y="591"/>
                </a:lnTo>
                <a:lnTo>
                  <a:pt x="1358" y="586"/>
                </a:lnTo>
                <a:lnTo>
                  <a:pt x="1363" y="586"/>
                </a:lnTo>
                <a:lnTo>
                  <a:pt x="1366" y="583"/>
                </a:lnTo>
                <a:lnTo>
                  <a:pt x="1369" y="583"/>
                </a:lnTo>
                <a:lnTo>
                  <a:pt x="1373" y="585"/>
                </a:lnTo>
                <a:lnTo>
                  <a:pt x="1371" y="581"/>
                </a:lnTo>
                <a:lnTo>
                  <a:pt x="1373" y="576"/>
                </a:lnTo>
                <a:lnTo>
                  <a:pt x="1381" y="573"/>
                </a:lnTo>
                <a:lnTo>
                  <a:pt x="1389" y="566"/>
                </a:lnTo>
                <a:lnTo>
                  <a:pt x="1402" y="563"/>
                </a:lnTo>
                <a:lnTo>
                  <a:pt x="1411" y="561"/>
                </a:lnTo>
                <a:lnTo>
                  <a:pt x="1414" y="561"/>
                </a:lnTo>
                <a:lnTo>
                  <a:pt x="1421" y="561"/>
                </a:lnTo>
                <a:lnTo>
                  <a:pt x="1424" y="561"/>
                </a:lnTo>
                <a:lnTo>
                  <a:pt x="1427" y="561"/>
                </a:lnTo>
                <a:lnTo>
                  <a:pt x="1434" y="561"/>
                </a:lnTo>
                <a:lnTo>
                  <a:pt x="1439" y="565"/>
                </a:lnTo>
                <a:lnTo>
                  <a:pt x="1451" y="570"/>
                </a:lnTo>
                <a:lnTo>
                  <a:pt x="1451" y="573"/>
                </a:lnTo>
                <a:lnTo>
                  <a:pt x="1449" y="576"/>
                </a:lnTo>
                <a:lnTo>
                  <a:pt x="1444" y="578"/>
                </a:lnTo>
                <a:lnTo>
                  <a:pt x="1436" y="581"/>
                </a:lnTo>
                <a:lnTo>
                  <a:pt x="1431" y="581"/>
                </a:lnTo>
                <a:lnTo>
                  <a:pt x="1429" y="585"/>
                </a:lnTo>
                <a:lnTo>
                  <a:pt x="1424" y="588"/>
                </a:lnTo>
                <a:lnTo>
                  <a:pt x="1419" y="590"/>
                </a:lnTo>
                <a:lnTo>
                  <a:pt x="1411" y="598"/>
                </a:lnTo>
                <a:lnTo>
                  <a:pt x="1402" y="608"/>
                </a:lnTo>
                <a:lnTo>
                  <a:pt x="1394" y="611"/>
                </a:lnTo>
                <a:lnTo>
                  <a:pt x="1392" y="613"/>
                </a:lnTo>
                <a:lnTo>
                  <a:pt x="1387" y="621"/>
                </a:lnTo>
                <a:lnTo>
                  <a:pt x="1386" y="626"/>
                </a:lnTo>
                <a:lnTo>
                  <a:pt x="1389" y="631"/>
                </a:lnTo>
                <a:lnTo>
                  <a:pt x="1391" y="633"/>
                </a:lnTo>
                <a:lnTo>
                  <a:pt x="1391" y="638"/>
                </a:lnTo>
                <a:lnTo>
                  <a:pt x="1387" y="639"/>
                </a:lnTo>
                <a:lnTo>
                  <a:pt x="1384" y="643"/>
                </a:lnTo>
                <a:lnTo>
                  <a:pt x="1379" y="648"/>
                </a:lnTo>
                <a:lnTo>
                  <a:pt x="1379" y="653"/>
                </a:lnTo>
                <a:lnTo>
                  <a:pt x="1376" y="658"/>
                </a:lnTo>
                <a:lnTo>
                  <a:pt x="1374" y="659"/>
                </a:lnTo>
                <a:lnTo>
                  <a:pt x="1373" y="663"/>
                </a:lnTo>
                <a:lnTo>
                  <a:pt x="1376" y="666"/>
                </a:lnTo>
                <a:lnTo>
                  <a:pt x="1376" y="673"/>
                </a:lnTo>
                <a:lnTo>
                  <a:pt x="1378" y="676"/>
                </a:lnTo>
                <a:lnTo>
                  <a:pt x="1378" y="681"/>
                </a:lnTo>
                <a:lnTo>
                  <a:pt x="1383" y="686"/>
                </a:lnTo>
                <a:lnTo>
                  <a:pt x="1383" y="689"/>
                </a:lnTo>
                <a:lnTo>
                  <a:pt x="1387" y="691"/>
                </a:lnTo>
                <a:lnTo>
                  <a:pt x="1387" y="696"/>
                </a:lnTo>
                <a:lnTo>
                  <a:pt x="1386" y="699"/>
                </a:lnTo>
                <a:lnTo>
                  <a:pt x="1384" y="696"/>
                </a:lnTo>
                <a:lnTo>
                  <a:pt x="1383" y="696"/>
                </a:lnTo>
                <a:lnTo>
                  <a:pt x="1381" y="698"/>
                </a:lnTo>
                <a:lnTo>
                  <a:pt x="1379" y="698"/>
                </a:lnTo>
                <a:lnTo>
                  <a:pt x="1376" y="699"/>
                </a:lnTo>
                <a:lnTo>
                  <a:pt x="1373" y="699"/>
                </a:lnTo>
                <a:lnTo>
                  <a:pt x="1374" y="701"/>
                </a:lnTo>
                <a:lnTo>
                  <a:pt x="1378" y="704"/>
                </a:lnTo>
                <a:lnTo>
                  <a:pt x="1381" y="704"/>
                </a:lnTo>
                <a:lnTo>
                  <a:pt x="1383" y="703"/>
                </a:lnTo>
                <a:lnTo>
                  <a:pt x="1384" y="704"/>
                </a:lnTo>
                <a:lnTo>
                  <a:pt x="1381" y="708"/>
                </a:lnTo>
                <a:lnTo>
                  <a:pt x="1378" y="714"/>
                </a:lnTo>
                <a:lnTo>
                  <a:pt x="1378" y="718"/>
                </a:lnTo>
                <a:lnTo>
                  <a:pt x="1378" y="721"/>
                </a:lnTo>
                <a:lnTo>
                  <a:pt x="1383" y="716"/>
                </a:lnTo>
                <a:lnTo>
                  <a:pt x="1383" y="713"/>
                </a:lnTo>
                <a:lnTo>
                  <a:pt x="1387" y="704"/>
                </a:lnTo>
                <a:lnTo>
                  <a:pt x="1391" y="703"/>
                </a:lnTo>
                <a:lnTo>
                  <a:pt x="1391" y="694"/>
                </a:lnTo>
                <a:lnTo>
                  <a:pt x="1394" y="691"/>
                </a:lnTo>
                <a:lnTo>
                  <a:pt x="1397" y="689"/>
                </a:lnTo>
                <a:lnTo>
                  <a:pt x="1397" y="684"/>
                </a:lnTo>
                <a:lnTo>
                  <a:pt x="1396" y="683"/>
                </a:lnTo>
                <a:lnTo>
                  <a:pt x="1397" y="679"/>
                </a:lnTo>
                <a:lnTo>
                  <a:pt x="1394" y="678"/>
                </a:lnTo>
                <a:lnTo>
                  <a:pt x="1391" y="678"/>
                </a:lnTo>
                <a:lnTo>
                  <a:pt x="1391" y="671"/>
                </a:lnTo>
                <a:lnTo>
                  <a:pt x="1391" y="671"/>
                </a:lnTo>
                <a:lnTo>
                  <a:pt x="1389" y="664"/>
                </a:lnTo>
                <a:lnTo>
                  <a:pt x="1387" y="661"/>
                </a:lnTo>
                <a:lnTo>
                  <a:pt x="1386" y="656"/>
                </a:lnTo>
                <a:lnTo>
                  <a:pt x="1389" y="654"/>
                </a:lnTo>
                <a:lnTo>
                  <a:pt x="1391" y="658"/>
                </a:lnTo>
                <a:lnTo>
                  <a:pt x="1392" y="656"/>
                </a:lnTo>
                <a:lnTo>
                  <a:pt x="1397" y="654"/>
                </a:lnTo>
                <a:lnTo>
                  <a:pt x="1401" y="653"/>
                </a:lnTo>
                <a:lnTo>
                  <a:pt x="1399" y="649"/>
                </a:lnTo>
                <a:lnTo>
                  <a:pt x="1401" y="646"/>
                </a:lnTo>
                <a:lnTo>
                  <a:pt x="1406" y="646"/>
                </a:lnTo>
                <a:lnTo>
                  <a:pt x="1407" y="653"/>
                </a:lnTo>
                <a:lnTo>
                  <a:pt x="1407" y="654"/>
                </a:lnTo>
                <a:lnTo>
                  <a:pt x="1409" y="656"/>
                </a:lnTo>
                <a:lnTo>
                  <a:pt x="1412" y="653"/>
                </a:lnTo>
                <a:lnTo>
                  <a:pt x="1412" y="649"/>
                </a:lnTo>
                <a:lnTo>
                  <a:pt x="1416" y="646"/>
                </a:lnTo>
                <a:lnTo>
                  <a:pt x="1419" y="646"/>
                </a:lnTo>
                <a:lnTo>
                  <a:pt x="1417" y="643"/>
                </a:lnTo>
                <a:lnTo>
                  <a:pt x="1421" y="641"/>
                </a:lnTo>
                <a:lnTo>
                  <a:pt x="1424" y="641"/>
                </a:lnTo>
                <a:lnTo>
                  <a:pt x="1422" y="638"/>
                </a:lnTo>
                <a:lnTo>
                  <a:pt x="1419" y="638"/>
                </a:lnTo>
                <a:lnTo>
                  <a:pt x="1412" y="643"/>
                </a:lnTo>
                <a:lnTo>
                  <a:pt x="1409" y="643"/>
                </a:lnTo>
                <a:lnTo>
                  <a:pt x="1407" y="638"/>
                </a:lnTo>
                <a:lnTo>
                  <a:pt x="1404" y="636"/>
                </a:lnTo>
                <a:lnTo>
                  <a:pt x="1404" y="633"/>
                </a:lnTo>
                <a:lnTo>
                  <a:pt x="1409" y="631"/>
                </a:lnTo>
                <a:lnTo>
                  <a:pt x="1407" y="628"/>
                </a:lnTo>
                <a:lnTo>
                  <a:pt x="1409" y="623"/>
                </a:lnTo>
                <a:lnTo>
                  <a:pt x="1412" y="616"/>
                </a:lnTo>
                <a:lnTo>
                  <a:pt x="1412" y="613"/>
                </a:lnTo>
                <a:lnTo>
                  <a:pt x="1416" y="610"/>
                </a:lnTo>
                <a:lnTo>
                  <a:pt x="1422" y="610"/>
                </a:lnTo>
                <a:lnTo>
                  <a:pt x="1426" y="615"/>
                </a:lnTo>
                <a:lnTo>
                  <a:pt x="1427" y="616"/>
                </a:lnTo>
                <a:lnTo>
                  <a:pt x="1432" y="620"/>
                </a:lnTo>
                <a:lnTo>
                  <a:pt x="1436" y="625"/>
                </a:lnTo>
                <a:lnTo>
                  <a:pt x="1441" y="625"/>
                </a:lnTo>
                <a:lnTo>
                  <a:pt x="1437" y="621"/>
                </a:lnTo>
                <a:lnTo>
                  <a:pt x="1436" y="618"/>
                </a:lnTo>
                <a:lnTo>
                  <a:pt x="1429" y="615"/>
                </a:lnTo>
                <a:lnTo>
                  <a:pt x="1427" y="610"/>
                </a:lnTo>
                <a:lnTo>
                  <a:pt x="1427" y="608"/>
                </a:lnTo>
                <a:lnTo>
                  <a:pt x="1422" y="608"/>
                </a:lnTo>
                <a:lnTo>
                  <a:pt x="1419" y="606"/>
                </a:lnTo>
                <a:lnTo>
                  <a:pt x="1421" y="605"/>
                </a:lnTo>
                <a:lnTo>
                  <a:pt x="1429" y="605"/>
                </a:lnTo>
                <a:lnTo>
                  <a:pt x="1431" y="603"/>
                </a:lnTo>
                <a:lnTo>
                  <a:pt x="1432" y="603"/>
                </a:lnTo>
                <a:lnTo>
                  <a:pt x="1441" y="610"/>
                </a:lnTo>
                <a:lnTo>
                  <a:pt x="1447" y="613"/>
                </a:lnTo>
                <a:lnTo>
                  <a:pt x="1449" y="613"/>
                </a:lnTo>
                <a:lnTo>
                  <a:pt x="1444" y="610"/>
                </a:lnTo>
                <a:lnTo>
                  <a:pt x="1439" y="603"/>
                </a:lnTo>
                <a:lnTo>
                  <a:pt x="1434" y="600"/>
                </a:lnTo>
                <a:lnTo>
                  <a:pt x="1434" y="598"/>
                </a:lnTo>
                <a:lnTo>
                  <a:pt x="1436" y="593"/>
                </a:lnTo>
                <a:lnTo>
                  <a:pt x="1442" y="591"/>
                </a:lnTo>
                <a:lnTo>
                  <a:pt x="1444" y="593"/>
                </a:lnTo>
                <a:lnTo>
                  <a:pt x="1444" y="596"/>
                </a:lnTo>
                <a:lnTo>
                  <a:pt x="1444" y="600"/>
                </a:lnTo>
                <a:lnTo>
                  <a:pt x="1447" y="598"/>
                </a:lnTo>
                <a:lnTo>
                  <a:pt x="1446" y="595"/>
                </a:lnTo>
                <a:lnTo>
                  <a:pt x="1449" y="591"/>
                </a:lnTo>
                <a:lnTo>
                  <a:pt x="1454" y="591"/>
                </a:lnTo>
                <a:lnTo>
                  <a:pt x="1457" y="596"/>
                </a:lnTo>
                <a:lnTo>
                  <a:pt x="1459" y="598"/>
                </a:lnTo>
                <a:lnTo>
                  <a:pt x="1461" y="603"/>
                </a:lnTo>
                <a:lnTo>
                  <a:pt x="1464" y="601"/>
                </a:lnTo>
                <a:lnTo>
                  <a:pt x="1464" y="598"/>
                </a:lnTo>
                <a:lnTo>
                  <a:pt x="1459" y="593"/>
                </a:lnTo>
                <a:lnTo>
                  <a:pt x="1461" y="590"/>
                </a:lnTo>
                <a:lnTo>
                  <a:pt x="1472" y="588"/>
                </a:lnTo>
                <a:lnTo>
                  <a:pt x="1479" y="585"/>
                </a:lnTo>
                <a:lnTo>
                  <a:pt x="1485" y="585"/>
                </a:lnTo>
                <a:lnTo>
                  <a:pt x="1490" y="581"/>
                </a:lnTo>
                <a:lnTo>
                  <a:pt x="1497" y="583"/>
                </a:lnTo>
                <a:lnTo>
                  <a:pt x="1505" y="583"/>
                </a:lnTo>
                <a:lnTo>
                  <a:pt x="1512" y="585"/>
                </a:lnTo>
                <a:lnTo>
                  <a:pt x="1514" y="588"/>
                </a:lnTo>
                <a:lnTo>
                  <a:pt x="1512" y="590"/>
                </a:lnTo>
                <a:lnTo>
                  <a:pt x="1510" y="600"/>
                </a:lnTo>
                <a:lnTo>
                  <a:pt x="1510" y="601"/>
                </a:lnTo>
                <a:lnTo>
                  <a:pt x="1507" y="605"/>
                </a:lnTo>
                <a:lnTo>
                  <a:pt x="1504" y="610"/>
                </a:lnTo>
                <a:lnTo>
                  <a:pt x="1504" y="613"/>
                </a:lnTo>
                <a:lnTo>
                  <a:pt x="1509" y="615"/>
                </a:lnTo>
                <a:lnTo>
                  <a:pt x="1510" y="618"/>
                </a:lnTo>
                <a:lnTo>
                  <a:pt x="1510" y="620"/>
                </a:lnTo>
                <a:lnTo>
                  <a:pt x="1504" y="626"/>
                </a:lnTo>
                <a:lnTo>
                  <a:pt x="1502" y="630"/>
                </a:lnTo>
                <a:lnTo>
                  <a:pt x="1502" y="635"/>
                </a:lnTo>
                <a:lnTo>
                  <a:pt x="1505" y="636"/>
                </a:lnTo>
                <a:lnTo>
                  <a:pt x="1505" y="639"/>
                </a:lnTo>
                <a:lnTo>
                  <a:pt x="1502" y="643"/>
                </a:lnTo>
                <a:lnTo>
                  <a:pt x="1499" y="644"/>
                </a:lnTo>
                <a:lnTo>
                  <a:pt x="1495" y="648"/>
                </a:lnTo>
                <a:lnTo>
                  <a:pt x="1490" y="648"/>
                </a:lnTo>
                <a:lnTo>
                  <a:pt x="1487" y="651"/>
                </a:lnTo>
                <a:lnTo>
                  <a:pt x="1484" y="654"/>
                </a:lnTo>
                <a:lnTo>
                  <a:pt x="1482" y="658"/>
                </a:lnTo>
                <a:lnTo>
                  <a:pt x="1485" y="658"/>
                </a:lnTo>
                <a:lnTo>
                  <a:pt x="1490" y="653"/>
                </a:lnTo>
                <a:lnTo>
                  <a:pt x="1495" y="649"/>
                </a:lnTo>
                <a:lnTo>
                  <a:pt x="1499" y="649"/>
                </a:lnTo>
                <a:lnTo>
                  <a:pt x="1500" y="649"/>
                </a:lnTo>
                <a:lnTo>
                  <a:pt x="1497" y="653"/>
                </a:lnTo>
                <a:lnTo>
                  <a:pt x="1495" y="656"/>
                </a:lnTo>
                <a:lnTo>
                  <a:pt x="1489" y="661"/>
                </a:lnTo>
                <a:lnTo>
                  <a:pt x="1485" y="663"/>
                </a:lnTo>
                <a:lnTo>
                  <a:pt x="1484" y="664"/>
                </a:lnTo>
                <a:lnTo>
                  <a:pt x="1485" y="666"/>
                </a:lnTo>
                <a:lnTo>
                  <a:pt x="1484" y="669"/>
                </a:lnTo>
                <a:lnTo>
                  <a:pt x="1482" y="668"/>
                </a:lnTo>
                <a:lnTo>
                  <a:pt x="1479" y="668"/>
                </a:lnTo>
                <a:lnTo>
                  <a:pt x="1479" y="671"/>
                </a:lnTo>
                <a:lnTo>
                  <a:pt x="1481" y="671"/>
                </a:lnTo>
                <a:lnTo>
                  <a:pt x="1482" y="673"/>
                </a:lnTo>
                <a:lnTo>
                  <a:pt x="1482" y="676"/>
                </a:lnTo>
                <a:lnTo>
                  <a:pt x="1479" y="678"/>
                </a:lnTo>
                <a:lnTo>
                  <a:pt x="1482" y="678"/>
                </a:lnTo>
                <a:lnTo>
                  <a:pt x="1484" y="676"/>
                </a:lnTo>
                <a:lnTo>
                  <a:pt x="1489" y="674"/>
                </a:lnTo>
                <a:lnTo>
                  <a:pt x="1490" y="671"/>
                </a:lnTo>
                <a:lnTo>
                  <a:pt x="1490" y="668"/>
                </a:lnTo>
                <a:lnTo>
                  <a:pt x="1495" y="666"/>
                </a:lnTo>
                <a:lnTo>
                  <a:pt x="1497" y="663"/>
                </a:lnTo>
                <a:lnTo>
                  <a:pt x="1499" y="664"/>
                </a:lnTo>
                <a:lnTo>
                  <a:pt x="1499" y="669"/>
                </a:lnTo>
                <a:lnTo>
                  <a:pt x="1502" y="671"/>
                </a:lnTo>
                <a:lnTo>
                  <a:pt x="1502" y="666"/>
                </a:lnTo>
                <a:lnTo>
                  <a:pt x="1500" y="661"/>
                </a:lnTo>
                <a:lnTo>
                  <a:pt x="1500" y="658"/>
                </a:lnTo>
                <a:lnTo>
                  <a:pt x="1504" y="656"/>
                </a:lnTo>
                <a:lnTo>
                  <a:pt x="1507" y="658"/>
                </a:lnTo>
                <a:lnTo>
                  <a:pt x="1507" y="663"/>
                </a:lnTo>
                <a:lnTo>
                  <a:pt x="1509" y="664"/>
                </a:lnTo>
                <a:lnTo>
                  <a:pt x="1510" y="663"/>
                </a:lnTo>
                <a:lnTo>
                  <a:pt x="1517" y="658"/>
                </a:lnTo>
                <a:lnTo>
                  <a:pt x="1517" y="663"/>
                </a:lnTo>
                <a:lnTo>
                  <a:pt x="1520" y="664"/>
                </a:lnTo>
                <a:lnTo>
                  <a:pt x="1519" y="669"/>
                </a:lnTo>
                <a:lnTo>
                  <a:pt x="1514" y="676"/>
                </a:lnTo>
                <a:lnTo>
                  <a:pt x="1509" y="679"/>
                </a:lnTo>
                <a:lnTo>
                  <a:pt x="1507" y="683"/>
                </a:lnTo>
                <a:lnTo>
                  <a:pt x="1510" y="683"/>
                </a:lnTo>
                <a:lnTo>
                  <a:pt x="1515" y="686"/>
                </a:lnTo>
                <a:lnTo>
                  <a:pt x="1519" y="683"/>
                </a:lnTo>
                <a:lnTo>
                  <a:pt x="1515" y="681"/>
                </a:lnTo>
                <a:lnTo>
                  <a:pt x="1517" y="676"/>
                </a:lnTo>
                <a:lnTo>
                  <a:pt x="1522" y="673"/>
                </a:lnTo>
                <a:lnTo>
                  <a:pt x="1525" y="678"/>
                </a:lnTo>
                <a:lnTo>
                  <a:pt x="1525" y="681"/>
                </a:lnTo>
                <a:lnTo>
                  <a:pt x="1527" y="679"/>
                </a:lnTo>
                <a:lnTo>
                  <a:pt x="1525" y="673"/>
                </a:lnTo>
                <a:lnTo>
                  <a:pt x="1524" y="669"/>
                </a:lnTo>
                <a:lnTo>
                  <a:pt x="1524" y="661"/>
                </a:lnTo>
                <a:lnTo>
                  <a:pt x="1525" y="661"/>
                </a:lnTo>
                <a:lnTo>
                  <a:pt x="1530" y="663"/>
                </a:lnTo>
                <a:lnTo>
                  <a:pt x="1529" y="666"/>
                </a:lnTo>
                <a:lnTo>
                  <a:pt x="1527" y="669"/>
                </a:lnTo>
                <a:lnTo>
                  <a:pt x="1530" y="669"/>
                </a:lnTo>
                <a:lnTo>
                  <a:pt x="1534" y="668"/>
                </a:lnTo>
                <a:lnTo>
                  <a:pt x="1542" y="674"/>
                </a:lnTo>
                <a:lnTo>
                  <a:pt x="1542" y="678"/>
                </a:lnTo>
                <a:lnTo>
                  <a:pt x="1547" y="678"/>
                </a:lnTo>
                <a:lnTo>
                  <a:pt x="1550" y="679"/>
                </a:lnTo>
                <a:lnTo>
                  <a:pt x="1554" y="679"/>
                </a:lnTo>
                <a:lnTo>
                  <a:pt x="1550" y="674"/>
                </a:lnTo>
                <a:lnTo>
                  <a:pt x="1547" y="674"/>
                </a:lnTo>
                <a:lnTo>
                  <a:pt x="1545" y="673"/>
                </a:lnTo>
                <a:lnTo>
                  <a:pt x="1537" y="666"/>
                </a:lnTo>
                <a:lnTo>
                  <a:pt x="1534" y="664"/>
                </a:lnTo>
                <a:lnTo>
                  <a:pt x="1532" y="663"/>
                </a:lnTo>
                <a:lnTo>
                  <a:pt x="1537" y="656"/>
                </a:lnTo>
                <a:lnTo>
                  <a:pt x="1542" y="656"/>
                </a:lnTo>
                <a:lnTo>
                  <a:pt x="1547" y="653"/>
                </a:lnTo>
                <a:lnTo>
                  <a:pt x="1554" y="651"/>
                </a:lnTo>
                <a:lnTo>
                  <a:pt x="1560" y="651"/>
                </a:lnTo>
                <a:lnTo>
                  <a:pt x="1562" y="653"/>
                </a:lnTo>
                <a:lnTo>
                  <a:pt x="1565" y="653"/>
                </a:lnTo>
                <a:lnTo>
                  <a:pt x="1572" y="656"/>
                </a:lnTo>
                <a:lnTo>
                  <a:pt x="1572" y="659"/>
                </a:lnTo>
                <a:lnTo>
                  <a:pt x="1575" y="661"/>
                </a:lnTo>
                <a:lnTo>
                  <a:pt x="1579" y="663"/>
                </a:lnTo>
                <a:lnTo>
                  <a:pt x="1579" y="666"/>
                </a:lnTo>
                <a:lnTo>
                  <a:pt x="1582" y="666"/>
                </a:lnTo>
                <a:lnTo>
                  <a:pt x="1582" y="664"/>
                </a:lnTo>
                <a:lnTo>
                  <a:pt x="1587" y="664"/>
                </a:lnTo>
                <a:lnTo>
                  <a:pt x="1588" y="668"/>
                </a:lnTo>
                <a:lnTo>
                  <a:pt x="1593" y="671"/>
                </a:lnTo>
                <a:lnTo>
                  <a:pt x="1593" y="673"/>
                </a:lnTo>
                <a:lnTo>
                  <a:pt x="1593" y="676"/>
                </a:lnTo>
                <a:lnTo>
                  <a:pt x="1593" y="679"/>
                </a:lnTo>
                <a:lnTo>
                  <a:pt x="1595" y="681"/>
                </a:lnTo>
                <a:lnTo>
                  <a:pt x="1590" y="686"/>
                </a:lnTo>
                <a:lnTo>
                  <a:pt x="1587" y="686"/>
                </a:lnTo>
                <a:lnTo>
                  <a:pt x="1582" y="684"/>
                </a:lnTo>
                <a:lnTo>
                  <a:pt x="1575" y="686"/>
                </a:lnTo>
                <a:lnTo>
                  <a:pt x="1569" y="693"/>
                </a:lnTo>
                <a:lnTo>
                  <a:pt x="1577" y="688"/>
                </a:lnTo>
                <a:lnTo>
                  <a:pt x="1583" y="688"/>
                </a:lnTo>
                <a:lnTo>
                  <a:pt x="1585" y="689"/>
                </a:lnTo>
                <a:lnTo>
                  <a:pt x="1582" y="693"/>
                </a:lnTo>
                <a:lnTo>
                  <a:pt x="1577" y="694"/>
                </a:lnTo>
                <a:lnTo>
                  <a:pt x="1572" y="703"/>
                </a:lnTo>
                <a:lnTo>
                  <a:pt x="1569" y="704"/>
                </a:lnTo>
                <a:lnTo>
                  <a:pt x="1565" y="706"/>
                </a:lnTo>
                <a:lnTo>
                  <a:pt x="1565" y="709"/>
                </a:lnTo>
                <a:lnTo>
                  <a:pt x="1567" y="709"/>
                </a:lnTo>
                <a:lnTo>
                  <a:pt x="1575" y="701"/>
                </a:lnTo>
                <a:lnTo>
                  <a:pt x="1580" y="696"/>
                </a:lnTo>
                <a:lnTo>
                  <a:pt x="1585" y="693"/>
                </a:lnTo>
                <a:lnTo>
                  <a:pt x="1590" y="689"/>
                </a:lnTo>
                <a:lnTo>
                  <a:pt x="1595" y="691"/>
                </a:lnTo>
                <a:lnTo>
                  <a:pt x="1598" y="693"/>
                </a:lnTo>
                <a:lnTo>
                  <a:pt x="1602" y="693"/>
                </a:lnTo>
                <a:lnTo>
                  <a:pt x="1602" y="696"/>
                </a:lnTo>
                <a:lnTo>
                  <a:pt x="1600" y="699"/>
                </a:lnTo>
                <a:lnTo>
                  <a:pt x="1600" y="703"/>
                </a:lnTo>
                <a:lnTo>
                  <a:pt x="1595" y="704"/>
                </a:lnTo>
                <a:lnTo>
                  <a:pt x="1592" y="709"/>
                </a:lnTo>
                <a:lnTo>
                  <a:pt x="1587" y="709"/>
                </a:lnTo>
                <a:lnTo>
                  <a:pt x="1585" y="708"/>
                </a:lnTo>
                <a:lnTo>
                  <a:pt x="1580" y="708"/>
                </a:lnTo>
                <a:lnTo>
                  <a:pt x="1579" y="709"/>
                </a:lnTo>
                <a:lnTo>
                  <a:pt x="1583" y="709"/>
                </a:lnTo>
                <a:lnTo>
                  <a:pt x="1583" y="713"/>
                </a:lnTo>
                <a:lnTo>
                  <a:pt x="1575" y="716"/>
                </a:lnTo>
                <a:lnTo>
                  <a:pt x="1579" y="718"/>
                </a:lnTo>
                <a:lnTo>
                  <a:pt x="1582" y="714"/>
                </a:lnTo>
                <a:lnTo>
                  <a:pt x="1587" y="713"/>
                </a:lnTo>
                <a:lnTo>
                  <a:pt x="1590" y="713"/>
                </a:lnTo>
                <a:lnTo>
                  <a:pt x="1590" y="714"/>
                </a:lnTo>
                <a:lnTo>
                  <a:pt x="1588" y="716"/>
                </a:lnTo>
                <a:lnTo>
                  <a:pt x="1583" y="718"/>
                </a:lnTo>
                <a:lnTo>
                  <a:pt x="1579" y="721"/>
                </a:lnTo>
                <a:lnTo>
                  <a:pt x="1582" y="719"/>
                </a:lnTo>
                <a:lnTo>
                  <a:pt x="1583" y="721"/>
                </a:lnTo>
                <a:lnTo>
                  <a:pt x="1580" y="724"/>
                </a:lnTo>
                <a:lnTo>
                  <a:pt x="1575" y="729"/>
                </a:lnTo>
                <a:lnTo>
                  <a:pt x="1572" y="731"/>
                </a:lnTo>
                <a:lnTo>
                  <a:pt x="1575" y="733"/>
                </a:lnTo>
                <a:lnTo>
                  <a:pt x="1582" y="729"/>
                </a:lnTo>
                <a:lnTo>
                  <a:pt x="1585" y="721"/>
                </a:lnTo>
                <a:lnTo>
                  <a:pt x="1588" y="718"/>
                </a:lnTo>
                <a:lnTo>
                  <a:pt x="1595" y="713"/>
                </a:lnTo>
                <a:lnTo>
                  <a:pt x="1597" y="714"/>
                </a:lnTo>
                <a:lnTo>
                  <a:pt x="1597" y="718"/>
                </a:lnTo>
                <a:lnTo>
                  <a:pt x="1600" y="716"/>
                </a:lnTo>
                <a:lnTo>
                  <a:pt x="1602" y="713"/>
                </a:lnTo>
                <a:lnTo>
                  <a:pt x="1607" y="709"/>
                </a:lnTo>
                <a:lnTo>
                  <a:pt x="1610" y="709"/>
                </a:lnTo>
                <a:lnTo>
                  <a:pt x="1610" y="713"/>
                </a:lnTo>
                <a:lnTo>
                  <a:pt x="1603" y="718"/>
                </a:lnTo>
                <a:lnTo>
                  <a:pt x="1595" y="723"/>
                </a:lnTo>
                <a:lnTo>
                  <a:pt x="1592" y="723"/>
                </a:lnTo>
                <a:lnTo>
                  <a:pt x="1592" y="726"/>
                </a:lnTo>
                <a:lnTo>
                  <a:pt x="1593" y="726"/>
                </a:lnTo>
                <a:lnTo>
                  <a:pt x="1590" y="731"/>
                </a:lnTo>
                <a:lnTo>
                  <a:pt x="1590" y="734"/>
                </a:lnTo>
                <a:lnTo>
                  <a:pt x="1592" y="734"/>
                </a:lnTo>
                <a:lnTo>
                  <a:pt x="1593" y="731"/>
                </a:lnTo>
                <a:lnTo>
                  <a:pt x="1595" y="728"/>
                </a:lnTo>
                <a:lnTo>
                  <a:pt x="1602" y="723"/>
                </a:lnTo>
                <a:lnTo>
                  <a:pt x="1607" y="719"/>
                </a:lnTo>
                <a:lnTo>
                  <a:pt x="1607" y="723"/>
                </a:lnTo>
                <a:lnTo>
                  <a:pt x="1607" y="724"/>
                </a:lnTo>
                <a:lnTo>
                  <a:pt x="1605" y="728"/>
                </a:lnTo>
                <a:lnTo>
                  <a:pt x="1598" y="733"/>
                </a:lnTo>
                <a:lnTo>
                  <a:pt x="1598" y="736"/>
                </a:lnTo>
                <a:lnTo>
                  <a:pt x="1595" y="741"/>
                </a:lnTo>
                <a:lnTo>
                  <a:pt x="1592" y="742"/>
                </a:lnTo>
                <a:lnTo>
                  <a:pt x="1592" y="744"/>
                </a:lnTo>
                <a:lnTo>
                  <a:pt x="1597" y="742"/>
                </a:lnTo>
                <a:lnTo>
                  <a:pt x="1598" y="739"/>
                </a:lnTo>
                <a:lnTo>
                  <a:pt x="1605" y="733"/>
                </a:lnTo>
                <a:lnTo>
                  <a:pt x="1608" y="731"/>
                </a:lnTo>
                <a:lnTo>
                  <a:pt x="1610" y="734"/>
                </a:lnTo>
                <a:lnTo>
                  <a:pt x="1612" y="734"/>
                </a:lnTo>
                <a:lnTo>
                  <a:pt x="1612" y="737"/>
                </a:lnTo>
                <a:lnTo>
                  <a:pt x="1608" y="737"/>
                </a:lnTo>
                <a:lnTo>
                  <a:pt x="1603" y="744"/>
                </a:lnTo>
                <a:lnTo>
                  <a:pt x="1602" y="749"/>
                </a:lnTo>
                <a:lnTo>
                  <a:pt x="1605" y="749"/>
                </a:lnTo>
                <a:lnTo>
                  <a:pt x="1607" y="747"/>
                </a:lnTo>
                <a:lnTo>
                  <a:pt x="1607" y="744"/>
                </a:lnTo>
                <a:lnTo>
                  <a:pt x="1610" y="739"/>
                </a:lnTo>
                <a:lnTo>
                  <a:pt x="1615" y="737"/>
                </a:lnTo>
                <a:lnTo>
                  <a:pt x="1615" y="733"/>
                </a:lnTo>
                <a:lnTo>
                  <a:pt x="1617" y="729"/>
                </a:lnTo>
                <a:lnTo>
                  <a:pt x="1620" y="728"/>
                </a:lnTo>
                <a:lnTo>
                  <a:pt x="1622" y="724"/>
                </a:lnTo>
                <a:lnTo>
                  <a:pt x="1623" y="723"/>
                </a:lnTo>
                <a:lnTo>
                  <a:pt x="1625" y="721"/>
                </a:lnTo>
                <a:lnTo>
                  <a:pt x="1627" y="719"/>
                </a:lnTo>
                <a:lnTo>
                  <a:pt x="1627" y="716"/>
                </a:lnTo>
                <a:lnTo>
                  <a:pt x="1630" y="714"/>
                </a:lnTo>
                <a:lnTo>
                  <a:pt x="1633" y="721"/>
                </a:lnTo>
                <a:lnTo>
                  <a:pt x="1637" y="723"/>
                </a:lnTo>
                <a:lnTo>
                  <a:pt x="1640" y="728"/>
                </a:lnTo>
                <a:lnTo>
                  <a:pt x="1642" y="731"/>
                </a:lnTo>
                <a:lnTo>
                  <a:pt x="1642" y="736"/>
                </a:lnTo>
                <a:lnTo>
                  <a:pt x="1647" y="739"/>
                </a:lnTo>
                <a:lnTo>
                  <a:pt x="1647" y="742"/>
                </a:lnTo>
                <a:lnTo>
                  <a:pt x="1643" y="744"/>
                </a:lnTo>
                <a:lnTo>
                  <a:pt x="1640" y="749"/>
                </a:lnTo>
                <a:lnTo>
                  <a:pt x="1637" y="749"/>
                </a:lnTo>
                <a:lnTo>
                  <a:pt x="1633" y="747"/>
                </a:lnTo>
                <a:lnTo>
                  <a:pt x="1630" y="744"/>
                </a:lnTo>
                <a:lnTo>
                  <a:pt x="1627" y="744"/>
                </a:lnTo>
                <a:lnTo>
                  <a:pt x="1625" y="746"/>
                </a:lnTo>
                <a:lnTo>
                  <a:pt x="1622" y="747"/>
                </a:lnTo>
                <a:lnTo>
                  <a:pt x="1620" y="751"/>
                </a:lnTo>
                <a:lnTo>
                  <a:pt x="1617" y="752"/>
                </a:lnTo>
                <a:lnTo>
                  <a:pt x="1613" y="752"/>
                </a:lnTo>
                <a:lnTo>
                  <a:pt x="1612" y="756"/>
                </a:lnTo>
                <a:lnTo>
                  <a:pt x="1617" y="756"/>
                </a:lnTo>
                <a:lnTo>
                  <a:pt x="1618" y="756"/>
                </a:lnTo>
                <a:lnTo>
                  <a:pt x="1620" y="757"/>
                </a:lnTo>
                <a:lnTo>
                  <a:pt x="1617" y="761"/>
                </a:lnTo>
                <a:lnTo>
                  <a:pt x="1612" y="762"/>
                </a:lnTo>
                <a:lnTo>
                  <a:pt x="1608" y="764"/>
                </a:lnTo>
                <a:lnTo>
                  <a:pt x="1613" y="766"/>
                </a:lnTo>
                <a:lnTo>
                  <a:pt x="1618" y="762"/>
                </a:lnTo>
                <a:lnTo>
                  <a:pt x="1623" y="762"/>
                </a:lnTo>
                <a:lnTo>
                  <a:pt x="1627" y="762"/>
                </a:lnTo>
                <a:lnTo>
                  <a:pt x="1632" y="759"/>
                </a:lnTo>
                <a:lnTo>
                  <a:pt x="1635" y="759"/>
                </a:lnTo>
                <a:lnTo>
                  <a:pt x="1638" y="762"/>
                </a:lnTo>
                <a:lnTo>
                  <a:pt x="1638" y="764"/>
                </a:lnTo>
                <a:lnTo>
                  <a:pt x="1638" y="766"/>
                </a:lnTo>
                <a:lnTo>
                  <a:pt x="1640" y="764"/>
                </a:lnTo>
                <a:lnTo>
                  <a:pt x="1642" y="759"/>
                </a:lnTo>
                <a:lnTo>
                  <a:pt x="1640" y="756"/>
                </a:lnTo>
                <a:lnTo>
                  <a:pt x="1643" y="752"/>
                </a:lnTo>
                <a:lnTo>
                  <a:pt x="1650" y="749"/>
                </a:lnTo>
                <a:lnTo>
                  <a:pt x="1652" y="751"/>
                </a:lnTo>
                <a:lnTo>
                  <a:pt x="1650" y="754"/>
                </a:lnTo>
                <a:lnTo>
                  <a:pt x="1652" y="757"/>
                </a:lnTo>
                <a:lnTo>
                  <a:pt x="1650" y="761"/>
                </a:lnTo>
                <a:lnTo>
                  <a:pt x="1645" y="766"/>
                </a:lnTo>
                <a:lnTo>
                  <a:pt x="1640" y="767"/>
                </a:lnTo>
                <a:lnTo>
                  <a:pt x="1637" y="771"/>
                </a:lnTo>
                <a:lnTo>
                  <a:pt x="1637" y="772"/>
                </a:lnTo>
                <a:lnTo>
                  <a:pt x="1632" y="772"/>
                </a:lnTo>
                <a:lnTo>
                  <a:pt x="1630" y="771"/>
                </a:lnTo>
                <a:lnTo>
                  <a:pt x="1627" y="771"/>
                </a:lnTo>
                <a:lnTo>
                  <a:pt x="1623" y="774"/>
                </a:lnTo>
                <a:lnTo>
                  <a:pt x="1623" y="777"/>
                </a:lnTo>
                <a:lnTo>
                  <a:pt x="1618" y="781"/>
                </a:lnTo>
                <a:lnTo>
                  <a:pt x="1618" y="784"/>
                </a:lnTo>
                <a:lnTo>
                  <a:pt x="1617" y="786"/>
                </a:lnTo>
                <a:lnTo>
                  <a:pt x="1620" y="786"/>
                </a:lnTo>
                <a:lnTo>
                  <a:pt x="1625" y="781"/>
                </a:lnTo>
                <a:lnTo>
                  <a:pt x="1628" y="774"/>
                </a:lnTo>
                <a:lnTo>
                  <a:pt x="1632" y="774"/>
                </a:lnTo>
                <a:lnTo>
                  <a:pt x="1632" y="774"/>
                </a:lnTo>
                <a:lnTo>
                  <a:pt x="1635" y="776"/>
                </a:lnTo>
                <a:lnTo>
                  <a:pt x="1635" y="777"/>
                </a:lnTo>
                <a:lnTo>
                  <a:pt x="1633" y="779"/>
                </a:lnTo>
                <a:lnTo>
                  <a:pt x="1630" y="784"/>
                </a:lnTo>
                <a:lnTo>
                  <a:pt x="1623" y="789"/>
                </a:lnTo>
                <a:lnTo>
                  <a:pt x="1620" y="792"/>
                </a:lnTo>
                <a:lnTo>
                  <a:pt x="1620" y="794"/>
                </a:lnTo>
                <a:lnTo>
                  <a:pt x="1628" y="789"/>
                </a:lnTo>
                <a:lnTo>
                  <a:pt x="1637" y="782"/>
                </a:lnTo>
                <a:lnTo>
                  <a:pt x="1638" y="774"/>
                </a:lnTo>
                <a:lnTo>
                  <a:pt x="1640" y="772"/>
                </a:lnTo>
                <a:lnTo>
                  <a:pt x="1642" y="769"/>
                </a:lnTo>
                <a:lnTo>
                  <a:pt x="1645" y="769"/>
                </a:lnTo>
                <a:lnTo>
                  <a:pt x="1652" y="766"/>
                </a:lnTo>
                <a:lnTo>
                  <a:pt x="1658" y="762"/>
                </a:lnTo>
                <a:lnTo>
                  <a:pt x="1662" y="762"/>
                </a:lnTo>
                <a:lnTo>
                  <a:pt x="1662" y="764"/>
                </a:lnTo>
                <a:lnTo>
                  <a:pt x="1660" y="766"/>
                </a:lnTo>
                <a:lnTo>
                  <a:pt x="1655" y="771"/>
                </a:lnTo>
                <a:lnTo>
                  <a:pt x="1650" y="771"/>
                </a:lnTo>
                <a:lnTo>
                  <a:pt x="1647" y="772"/>
                </a:lnTo>
                <a:lnTo>
                  <a:pt x="1647" y="777"/>
                </a:lnTo>
                <a:lnTo>
                  <a:pt x="1647" y="777"/>
                </a:lnTo>
                <a:lnTo>
                  <a:pt x="1650" y="774"/>
                </a:lnTo>
                <a:lnTo>
                  <a:pt x="1655" y="774"/>
                </a:lnTo>
                <a:lnTo>
                  <a:pt x="1660" y="771"/>
                </a:lnTo>
                <a:lnTo>
                  <a:pt x="1663" y="769"/>
                </a:lnTo>
                <a:lnTo>
                  <a:pt x="1665" y="767"/>
                </a:lnTo>
                <a:lnTo>
                  <a:pt x="1668" y="766"/>
                </a:lnTo>
                <a:lnTo>
                  <a:pt x="1672" y="766"/>
                </a:lnTo>
                <a:lnTo>
                  <a:pt x="1675" y="771"/>
                </a:lnTo>
                <a:lnTo>
                  <a:pt x="1680" y="776"/>
                </a:lnTo>
                <a:lnTo>
                  <a:pt x="1682" y="779"/>
                </a:lnTo>
                <a:lnTo>
                  <a:pt x="1686" y="781"/>
                </a:lnTo>
                <a:lnTo>
                  <a:pt x="1686" y="784"/>
                </a:lnTo>
                <a:lnTo>
                  <a:pt x="1686" y="787"/>
                </a:lnTo>
                <a:lnTo>
                  <a:pt x="1682" y="791"/>
                </a:lnTo>
                <a:lnTo>
                  <a:pt x="1680" y="791"/>
                </a:lnTo>
                <a:lnTo>
                  <a:pt x="1680" y="786"/>
                </a:lnTo>
                <a:lnTo>
                  <a:pt x="1677" y="786"/>
                </a:lnTo>
                <a:lnTo>
                  <a:pt x="1677" y="789"/>
                </a:lnTo>
                <a:lnTo>
                  <a:pt x="1673" y="791"/>
                </a:lnTo>
                <a:lnTo>
                  <a:pt x="1672" y="794"/>
                </a:lnTo>
                <a:lnTo>
                  <a:pt x="1663" y="794"/>
                </a:lnTo>
                <a:lnTo>
                  <a:pt x="1660" y="796"/>
                </a:lnTo>
                <a:lnTo>
                  <a:pt x="1655" y="796"/>
                </a:lnTo>
                <a:lnTo>
                  <a:pt x="1648" y="799"/>
                </a:lnTo>
                <a:lnTo>
                  <a:pt x="1645" y="799"/>
                </a:lnTo>
                <a:lnTo>
                  <a:pt x="1638" y="802"/>
                </a:lnTo>
                <a:lnTo>
                  <a:pt x="1642" y="802"/>
                </a:lnTo>
                <a:lnTo>
                  <a:pt x="1645" y="804"/>
                </a:lnTo>
                <a:lnTo>
                  <a:pt x="1643" y="806"/>
                </a:lnTo>
                <a:lnTo>
                  <a:pt x="1637" y="807"/>
                </a:lnTo>
                <a:lnTo>
                  <a:pt x="1635" y="809"/>
                </a:lnTo>
                <a:lnTo>
                  <a:pt x="1643" y="809"/>
                </a:lnTo>
                <a:lnTo>
                  <a:pt x="1648" y="804"/>
                </a:lnTo>
                <a:lnTo>
                  <a:pt x="1655" y="799"/>
                </a:lnTo>
                <a:lnTo>
                  <a:pt x="1660" y="797"/>
                </a:lnTo>
                <a:lnTo>
                  <a:pt x="1663" y="799"/>
                </a:lnTo>
                <a:lnTo>
                  <a:pt x="1667" y="797"/>
                </a:lnTo>
                <a:lnTo>
                  <a:pt x="1670" y="797"/>
                </a:lnTo>
                <a:lnTo>
                  <a:pt x="1670" y="799"/>
                </a:lnTo>
                <a:lnTo>
                  <a:pt x="1670" y="804"/>
                </a:lnTo>
                <a:lnTo>
                  <a:pt x="1667" y="806"/>
                </a:lnTo>
                <a:lnTo>
                  <a:pt x="1663" y="809"/>
                </a:lnTo>
                <a:lnTo>
                  <a:pt x="1660" y="807"/>
                </a:lnTo>
                <a:lnTo>
                  <a:pt x="1657" y="809"/>
                </a:lnTo>
                <a:lnTo>
                  <a:pt x="1653" y="814"/>
                </a:lnTo>
                <a:lnTo>
                  <a:pt x="1650" y="816"/>
                </a:lnTo>
                <a:lnTo>
                  <a:pt x="1647" y="814"/>
                </a:lnTo>
                <a:lnTo>
                  <a:pt x="1643" y="814"/>
                </a:lnTo>
                <a:lnTo>
                  <a:pt x="1640" y="817"/>
                </a:lnTo>
                <a:lnTo>
                  <a:pt x="1642" y="817"/>
                </a:lnTo>
                <a:lnTo>
                  <a:pt x="1647" y="816"/>
                </a:lnTo>
                <a:lnTo>
                  <a:pt x="1650" y="817"/>
                </a:lnTo>
                <a:lnTo>
                  <a:pt x="1652" y="817"/>
                </a:lnTo>
                <a:lnTo>
                  <a:pt x="1657" y="814"/>
                </a:lnTo>
                <a:lnTo>
                  <a:pt x="1660" y="811"/>
                </a:lnTo>
                <a:lnTo>
                  <a:pt x="1663" y="809"/>
                </a:lnTo>
                <a:lnTo>
                  <a:pt x="1667" y="811"/>
                </a:lnTo>
                <a:lnTo>
                  <a:pt x="1672" y="811"/>
                </a:lnTo>
                <a:lnTo>
                  <a:pt x="1673" y="807"/>
                </a:lnTo>
                <a:lnTo>
                  <a:pt x="1678" y="806"/>
                </a:lnTo>
                <a:lnTo>
                  <a:pt x="1680" y="804"/>
                </a:lnTo>
                <a:lnTo>
                  <a:pt x="1680" y="802"/>
                </a:lnTo>
                <a:lnTo>
                  <a:pt x="1678" y="801"/>
                </a:lnTo>
                <a:lnTo>
                  <a:pt x="1682" y="797"/>
                </a:lnTo>
                <a:lnTo>
                  <a:pt x="1682" y="794"/>
                </a:lnTo>
                <a:lnTo>
                  <a:pt x="1685" y="794"/>
                </a:lnTo>
                <a:lnTo>
                  <a:pt x="1686" y="796"/>
                </a:lnTo>
                <a:lnTo>
                  <a:pt x="1688" y="794"/>
                </a:lnTo>
                <a:lnTo>
                  <a:pt x="1690" y="799"/>
                </a:lnTo>
                <a:lnTo>
                  <a:pt x="1693" y="807"/>
                </a:lnTo>
                <a:lnTo>
                  <a:pt x="1695" y="812"/>
                </a:lnTo>
                <a:lnTo>
                  <a:pt x="1696" y="816"/>
                </a:lnTo>
                <a:lnTo>
                  <a:pt x="1696" y="819"/>
                </a:lnTo>
                <a:lnTo>
                  <a:pt x="1695" y="822"/>
                </a:lnTo>
                <a:lnTo>
                  <a:pt x="1690" y="822"/>
                </a:lnTo>
                <a:lnTo>
                  <a:pt x="1686" y="821"/>
                </a:lnTo>
                <a:lnTo>
                  <a:pt x="1680" y="819"/>
                </a:lnTo>
                <a:lnTo>
                  <a:pt x="1677" y="821"/>
                </a:lnTo>
                <a:lnTo>
                  <a:pt x="1672" y="824"/>
                </a:lnTo>
                <a:lnTo>
                  <a:pt x="1670" y="824"/>
                </a:lnTo>
                <a:lnTo>
                  <a:pt x="1668" y="822"/>
                </a:lnTo>
                <a:lnTo>
                  <a:pt x="1663" y="822"/>
                </a:lnTo>
                <a:lnTo>
                  <a:pt x="1662" y="826"/>
                </a:lnTo>
                <a:lnTo>
                  <a:pt x="1653" y="826"/>
                </a:lnTo>
                <a:lnTo>
                  <a:pt x="1657" y="827"/>
                </a:lnTo>
                <a:lnTo>
                  <a:pt x="1665" y="826"/>
                </a:lnTo>
                <a:lnTo>
                  <a:pt x="1670" y="827"/>
                </a:lnTo>
                <a:lnTo>
                  <a:pt x="1677" y="832"/>
                </a:lnTo>
                <a:lnTo>
                  <a:pt x="1680" y="834"/>
                </a:lnTo>
                <a:lnTo>
                  <a:pt x="1682" y="834"/>
                </a:lnTo>
                <a:lnTo>
                  <a:pt x="1685" y="832"/>
                </a:lnTo>
                <a:lnTo>
                  <a:pt x="1686" y="834"/>
                </a:lnTo>
                <a:lnTo>
                  <a:pt x="1691" y="837"/>
                </a:lnTo>
                <a:lnTo>
                  <a:pt x="1695" y="839"/>
                </a:lnTo>
                <a:lnTo>
                  <a:pt x="1696" y="840"/>
                </a:lnTo>
                <a:lnTo>
                  <a:pt x="1698" y="845"/>
                </a:lnTo>
                <a:lnTo>
                  <a:pt x="1698" y="849"/>
                </a:lnTo>
                <a:lnTo>
                  <a:pt x="1696" y="850"/>
                </a:lnTo>
                <a:lnTo>
                  <a:pt x="1693" y="850"/>
                </a:lnTo>
                <a:lnTo>
                  <a:pt x="1691" y="847"/>
                </a:lnTo>
                <a:lnTo>
                  <a:pt x="1690" y="847"/>
                </a:lnTo>
                <a:lnTo>
                  <a:pt x="1688" y="850"/>
                </a:lnTo>
                <a:lnTo>
                  <a:pt x="1685" y="849"/>
                </a:lnTo>
                <a:lnTo>
                  <a:pt x="1683" y="847"/>
                </a:lnTo>
                <a:lnTo>
                  <a:pt x="1682" y="847"/>
                </a:lnTo>
                <a:lnTo>
                  <a:pt x="1678" y="847"/>
                </a:lnTo>
                <a:lnTo>
                  <a:pt x="1673" y="842"/>
                </a:lnTo>
                <a:lnTo>
                  <a:pt x="1670" y="840"/>
                </a:lnTo>
                <a:lnTo>
                  <a:pt x="1667" y="840"/>
                </a:lnTo>
                <a:lnTo>
                  <a:pt x="1663" y="842"/>
                </a:lnTo>
                <a:lnTo>
                  <a:pt x="1660" y="840"/>
                </a:lnTo>
                <a:lnTo>
                  <a:pt x="1662" y="842"/>
                </a:lnTo>
                <a:lnTo>
                  <a:pt x="1665" y="844"/>
                </a:lnTo>
                <a:lnTo>
                  <a:pt x="1670" y="844"/>
                </a:lnTo>
                <a:lnTo>
                  <a:pt x="1668" y="845"/>
                </a:lnTo>
                <a:lnTo>
                  <a:pt x="1662" y="845"/>
                </a:lnTo>
                <a:lnTo>
                  <a:pt x="1660" y="847"/>
                </a:lnTo>
                <a:lnTo>
                  <a:pt x="1655" y="847"/>
                </a:lnTo>
                <a:lnTo>
                  <a:pt x="1650" y="849"/>
                </a:lnTo>
                <a:lnTo>
                  <a:pt x="1652" y="852"/>
                </a:lnTo>
                <a:lnTo>
                  <a:pt x="1653" y="852"/>
                </a:lnTo>
                <a:lnTo>
                  <a:pt x="1655" y="850"/>
                </a:lnTo>
                <a:lnTo>
                  <a:pt x="1662" y="850"/>
                </a:lnTo>
                <a:lnTo>
                  <a:pt x="1665" y="849"/>
                </a:lnTo>
                <a:lnTo>
                  <a:pt x="1668" y="847"/>
                </a:lnTo>
                <a:lnTo>
                  <a:pt x="1670" y="850"/>
                </a:lnTo>
                <a:lnTo>
                  <a:pt x="1670" y="852"/>
                </a:lnTo>
                <a:lnTo>
                  <a:pt x="1673" y="854"/>
                </a:lnTo>
                <a:lnTo>
                  <a:pt x="1673" y="855"/>
                </a:lnTo>
                <a:lnTo>
                  <a:pt x="1673" y="855"/>
                </a:lnTo>
                <a:lnTo>
                  <a:pt x="1668" y="855"/>
                </a:lnTo>
                <a:lnTo>
                  <a:pt x="1667" y="857"/>
                </a:lnTo>
                <a:lnTo>
                  <a:pt x="1665" y="855"/>
                </a:lnTo>
                <a:lnTo>
                  <a:pt x="1663" y="854"/>
                </a:lnTo>
                <a:lnTo>
                  <a:pt x="1660" y="854"/>
                </a:lnTo>
                <a:lnTo>
                  <a:pt x="1660" y="855"/>
                </a:lnTo>
                <a:lnTo>
                  <a:pt x="1663" y="857"/>
                </a:lnTo>
                <a:lnTo>
                  <a:pt x="1667" y="859"/>
                </a:lnTo>
                <a:lnTo>
                  <a:pt x="1668" y="860"/>
                </a:lnTo>
                <a:lnTo>
                  <a:pt x="1668" y="864"/>
                </a:lnTo>
                <a:lnTo>
                  <a:pt x="1670" y="865"/>
                </a:lnTo>
                <a:lnTo>
                  <a:pt x="1667" y="865"/>
                </a:lnTo>
                <a:lnTo>
                  <a:pt x="1658" y="864"/>
                </a:lnTo>
                <a:lnTo>
                  <a:pt x="1652" y="864"/>
                </a:lnTo>
                <a:lnTo>
                  <a:pt x="1643" y="860"/>
                </a:lnTo>
                <a:lnTo>
                  <a:pt x="1640" y="860"/>
                </a:lnTo>
                <a:lnTo>
                  <a:pt x="1640" y="862"/>
                </a:lnTo>
                <a:lnTo>
                  <a:pt x="1645" y="864"/>
                </a:lnTo>
                <a:lnTo>
                  <a:pt x="1658" y="869"/>
                </a:lnTo>
                <a:lnTo>
                  <a:pt x="1658" y="870"/>
                </a:lnTo>
                <a:lnTo>
                  <a:pt x="1657" y="872"/>
                </a:lnTo>
                <a:lnTo>
                  <a:pt x="1650" y="867"/>
                </a:lnTo>
                <a:lnTo>
                  <a:pt x="1648" y="869"/>
                </a:lnTo>
                <a:lnTo>
                  <a:pt x="1645" y="872"/>
                </a:lnTo>
                <a:lnTo>
                  <a:pt x="1648" y="870"/>
                </a:lnTo>
                <a:lnTo>
                  <a:pt x="1650" y="872"/>
                </a:lnTo>
                <a:lnTo>
                  <a:pt x="1652" y="874"/>
                </a:lnTo>
                <a:lnTo>
                  <a:pt x="1653" y="874"/>
                </a:lnTo>
                <a:lnTo>
                  <a:pt x="1657" y="875"/>
                </a:lnTo>
                <a:lnTo>
                  <a:pt x="1657" y="877"/>
                </a:lnTo>
                <a:lnTo>
                  <a:pt x="1658" y="880"/>
                </a:lnTo>
                <a:lnTo>
                  <a:pt x="1660" y="879"/>
                </a:lnTo>
                <a:lnTo>
                  <a:pt x="1660" y="877"/>
                </a:lnTo>
                <a:lnTo>
                  <a:pt x="1665" y="877"/>
                </a:lnTo>
                <a:lnTo>
                  <a:pt x="1663" y="879"/>
                </a:lnTo>
                <a:lnTo>
                  <a:pt x="1662" y="880"/>
                </a:lnTo>
                <a:lnTo>
                  <a:pt x="1662" y="882"/>
                </a:lnTo>
                <a:lnTo>
                  <a:pt x="1665" y="882"/>
                </a:lnTo>
                <a:lnTo>
                  <a:pt x="1665" y="879"/>
                </a:lnTo>
                <a:lnTo>
                  <a:pt x="1668" y="879"/>
                </a:lnTo>
                <a:lnTo>
                  <a:pt x="1673" y="880"/>
                </a:lnTo>
                <a:lnTo>
                  <a:pt x="1678" y="882"/>
                </a:lnTo>
                <a:lnTo>
                  <a:pt x="1682" y="882"/>
                </a:lnTo>
                <a:lnTo>
                  <a:pt x="1680" y="885"/>
                </a:lnTo>
                <a:lnTo>
                  <a:pt x="1678" y="887"/>
                </a:lnTo>
                <a:lnTo>
                  <a:pt x="1675" y="885"/>
                </a:lnTo>
                <a:lnTo>
                  <a:pt x="1672" y="884"/>
                </a:lnTo>
                <a:lnTo>
                  <a:pt x="1667" y="885"/>
                </a:lnTo>
                <a:lnTo>
                  <a:pt x="1660" y="887"/>
                </a:lnTo>
                <a:lnTo>
                  <a:pt x="1660" y="890"/>
                </a:lnTo>
                <a:lnTo>
                  <a:pt x="1662" y="889"/>
                </a:lnTo>
                <a:lnTo>
                  <a:pt x="1668" y="889"/>
                </a:lnTo>
                <a:lnTo>
                  <a:pt x="1672" y="889"/>
                </a:lnTo>
                <a:lnTo>
                  <a:pt x="1668" y="890"/>
                </a:lnTo>
                <a:lnTo>
                  <a:pt x="1667" y="892"/>
                </a:lnTo>
                <a:lnTo>
                  <a:pt x="1670" y="890"/>
                </a:lnTo>
                <a:lnTo>
                  <a:pt x="1677" y="892"/>
                </a:lnTo>
                <a:lnTo>
                  <a:pt x="1678" y="894"/>
                </a:lnTo>
                <a:lnTo>
                  <a:pt x="1677" y="894"/>
                </a:lnTo>
                <a:lnTo>
                  <a:pt x="1682" y="895"/>
                </a:lnTo>
                <a:lnTo>
                  <a:pt x="1683" y="899"/>
                </a:lnTo>
                <a:lnTo>
                  <a:pt x="1682" y="900"/>
                </a:lnTo>
                <a:lnTo>
                  <a:pt x="1678" y="905"/>
                </a:lnTo>
                <a:lnTo>
                  <a:pt x="1680" y="909"/>
                </a:lnTo>
                <a:lnTo>
                  <a:pt x="1682" y="907"/>
                </a:lnTo>
                <a:lnTo>
                  <a:pt x="1682" y="904"/>
                </a:lnTo>
                <a:lnTo>
                  <a:pt x="1685" y="900"/>
                </a:lnTo>
                <a:lnTo>
                  <a:pt x="1688" y="900"/>
                </a:lnTo>
                <a:lnTo>
                  <a:pt x="1688" y="904"/>
                </a:lnTo>
                <a:lnTo>
                  <a:pt x="1686" y="907"/>
                </a:lnTo>
                <a:lnTo>
                  <a:pt x="1683" y="914"/>
                </a:lnTo>
                <a:lnTo>
                  <a:pt x="1680" y="917"/>
                </a:lnTo>
                <a:lnTo>
                  <a:pt x="1680" y="920"/>
                </a:lnTo>
                <a:lnTo>
                  <a:pt x="1683" y="919"/>
                </a:lnTo>
                <a:lnTo>
                  <a:pt x="1686" y="914"/>
                </a:lnTo>
                <a:lnTo>
                  <a:pt x="1686" y="912"/>
                </a:lnTo>
                <a:lnTo>
                  <a:pt x="1688" y="909"/>
                </a:lnTo>
                <a:lnTo>
                  <a:pt x="1693" y="907"/>
                </a:lnTo>
                <a:lnTo>
                  <a:pt x="1693" y="905"/>
                </a:lnTo>
                <a:lnTo>
                  <a:pt x="1695" y="902"/>
                </a:lnTo>
                <a:lnTo>
                  <a:pt x="1698" y="900"/>
                </a:lnTo>
                <a:lnTo>
                  <a:pt x="1698" y="902"/>
                </a:lnTo>
                <a:lnTo>
                  <a:pt x="1698" y="905"/>
                </a:lnTo>
                <a:lnTo>
                  <a:pt x="1693" y="910"/>
                </a:lnTo>
                <a:lnTo>
                  <a:pt x="1691" y="914"/>
                </a:lnTo>
                <a:lnTo>
                  <a:pt x="1691" y="917"/>
                </a:lnTo>
                <a:lnTo>
                  <a:pt x="1691" y="920"/>
                </a:lnTo>
                <a:lnTo>
                  <a:pt x="1693" y="920"/>
                </a:lnTo>
                <a:lnTo>
                  <a:pt x="1693" y="917"/>
                </a:lnTo>
                <a:lnTo>
                  <a:pt x="1693" y="914"/>
                </a:lnTo>
                <a:lnTo>
                  <a:pt x="1696" y="910"/>
                </a:lnTo>
                <a:lnTo>
                  <a:pt x="1700" y="907"/>
                </a:lnTo>
                <a:lnTo>
                  <a:pt x="1705" y="904"/>
                </a:lnTo>
                <a:lnTo>
                  <a:pt x="1708" y="900"/>
                </a:lnTo>
                <a:lnTo>
                  <a:pt x="1710" y="902"/>
                </a:lnTo>
                <a:lnTo>
                  <a:pt x="1710" y="907"/>
                </a:lnTo>
                <a:lnTo>
                  <a:pt x="1706" y="909"/>
                </a:lnTo>
                <a:lnTo>
                  <a:pt x="1701" y="910"/>
                </a:lnTo>
                <a:lnTo>
                  <a:pt x="1701" y="914"/>
                </a:lnTo>
                <a:lnTo>
                  <a:pt x="1700" y="917"/>
                </a:lnTo>
                <a:lnTo>
                  <a:pt x="1701" y="919"/>
                </a:lnTo>
                <a:lnTo>
                  <a:pt x="1701" y="917"/>
                </a:lnTo>
                <a:lnTo>
                  <a:pt x="1705" y="919"/>
                </a:lnTo>
                <a:lnTo>
                  <a:pt x="1706" y="917"/>
                </a:lnTo>
                <a:lnTo>
                  <a:pt x="1713" y="915"/>
                </a:lnTo>
                <a:lnTo>
                  <a:pt x="1715" y="917"/>
                </a:lnTo>
                <a:lnTo>
                  <a:pt x="1715" y="922"/>
                </a:lnTo>
                <a:lnTo>
                  <a:pt x="1715" y="925"/>
                </a:lnTo>
                <a:lnTo>
                  <a:pt x="1711" y="927"/>
                </a:lnTo>
                <a:lnTo>
                  <a:pt x="1711" y="927"/>
                </a:lnTo>
                <a:lnTo>
                  <a:pt x="1715" y="929"/>
                </a:lnTo>
                <a:lnTo>
                  <a:pt x="1716" y="932"/>
                </a:lnTo>
                <a:lnTo>
                  <a:pt x="1713" y="932"/>
                </a:lnTo>
                <a:lnTo>
                  <a:pt x="1710" y="932"/>
                </a:lnTo>
                <a:lnTo>
                  <a:pt x="1713" y="933"/>
                </a:lnTo>
                <a:lnTo>
                  <a:pt x="1716" y="935"/>
                </a:lnTo>
                <a:lnTo>
                  <a:pt x="1708" y="937"/>
                </a:lnTo>
                <a:lnTo>
                  <a:pt x="1703" y="937"/>
                </a:lnTo>
                <a:lnTo>
                  <a:pt x="1705" y="938"/>
                </a:lnTo>
                <a:lnTo>
                  <a:pt x="1710" y="938"/>
                </a:lnTo>
                <a:lnTo>
                  <a:pt x="1716" y="940"/>
                </a:lnTo>
                <a:lnTo>
                  <a:pt x="1718" y="938"/>
                </a:lnTo>
                <a:lnTo>
                  <a:pt x="1723" y="937"/>
                </a:lnTo>
                <a:lnTo>
                  <a:pt x="1723" y="937"/>
                </a:lnTo>
                <a:lnTo>
                  <a:pt x="1720" y="942"/>
                </a:lnTo>
                <a:lnTo>
                  <a:pt x="1718" y="947"/>
                </a:lnTo>
                <a:lnTo>
                  <a:pt x="1723" y="942"/>
                </a:lnTo>
                <a:lnTo>
                  <a:pt x="1726" y="942"/>
                </a:lnTo>
                <a:lnTo>
                  <a:pt x="1728" y="938"/>
                </a:lnTo>
                <a:lnTo>
                  <a:pt x="1733" y="935"/>
                </a:lnTo>
                <a:lnTo>
                  <a:pt x="1736" y="937"/>
                </a:lnTo>
                <a:lnTo>
                  <a:pt x="1736" y="938"/>
                </a:lnTo>
                <a:lnTo>
                  <a:pt x="1733" y="942"/>
                </a:lnTo>
                <a:lnTo>
                  <a:pt x="1731" y="942"/>
                </a:lnTo>
                <a:lnTo>
                  <a:pt x="1730" y="945"/>
                </a:lnTo>
                <a:lnTo>
                  <a:pt x="1726" y="948"/>
                </a:lnTo>
                <a:lnTo>
                  <a:pt x="1721" y="950"/>
                </a:lnTo>
                <a:lnTo>
                  <a:pt x="1720" y="955"/>
                </a:lnTo>
                <a:lnTo>
                  <a:pt x="1720" y="957"/>
                </a:lnTo>
                <a:lnTo>
                  <a:pt x="1723" y="958"/>
                </a:lnTo>
                <a:lnTo>
                  <a:pt x="1726" y="955"/>
                </a:lnTo>
                <a:lnTo>
                  <a:pt x="1726" y="953"/>
                </a:lnTo>
                <a:lnTo>
                  <a:pt x="1731" y="947"/>
                </a:lnTo>
                <a:lnTo>
                  <a:pt x="1735" y="947"/>
                </a:lnTo>
                <a:lnTo>
                  <a:pt x="1735" y="948"/>
                </a:lnTo>
                <a:lnTo>
                  <a:pt x="1731" y="953"/>
                </a:lnTo>
                <a:lnTo>
                  <a:pt x="1731" y="958"/>
                </a:lnTo>
                <a:lnTo>
                  <a:pt x="1730" y="962"/>
                </a:lnTo>
                <a:lnTo>
                  <a:pt x="1731" y="960"/>
                </a:lnTo>
                <a:lnTo>
                  <a:pt x="1735" y="953"/>
                </a:lnTo>
                <a:lnTo>
                  <a:pt x="1735" y="952"/>
                </a:lnTo>
                <a:lnTo>
                  <a:pt x="1738" y="950"/>
                </a:lnTo>
                <a:lnTo>
                  <a:pt x="1738" y="952"/>
                </a:lnTo>
                <a:lnTo>
                  <a:pt x="1740" y="957"/>
                </a:lnTo>
                <a:lnTo>
                  <a:pt x="1741" y="960"/>
                </a:lnTo>
                <a:lnTo>
                  <a:pt x="1743" y="960"/>
                </a:lnTo>
                <a:lnTo>
                  <a:pt x="1743" y="955"/>
                </a:lnTo>
                <a:lnTo>
                  <a:pt x="1745" y="952"/>
                </a:lnTo>
                <a:lnTo>
                  <a:pt x="1750" y="948"/>
                </a:lnTo>
                <a:lnTo>
                  <a:pt x="1751" y="950"/>
                </a:lnTo>
                <a:lnTo>
                  <a:pt x="1750" y="953"/>
                </a:lnTo>
                <a:lnTo>
                  <a:pt x="1751" y="953"/>
                </a:lnTo>
                <a:lnTo>
                  <a:pt x="1755" y="953"/>
                </a:lnTo>
                <a:lnTo>
                  <a:pt x="1756" y="957"/>
                </a:lnTo>
                <a:lnTo>
                  <a:pt x="1755" y="960"/>
                </a:lnTo>
                <a:lnTo>
                  <a:pt x="1760" y="960"/>
                </a:lnTo>
                <a:lnTo>
                  <a:pt x="1761" y="962"/>
                </a:lnTo>
                <a:lnTo>
                  <a:pt x="1761" y="965"/>
                </a:lnTo>
                <a:lnTo>
                  <a:pt x="1765" y="967"/>
                </a:lnTo>
                <a:lnTo>
                  <a:pt x="1765" y="970"/>
                </a:lnTo>
                <a:lnTo>
                  <a:pt x="1763" y="972"/>
                </a:lnTo>
                <a:lnTo>
                  <a:pt x="1761" y="972"/>
                </a:lnTo>
                <a:lnTo>
                  <a:pt x="1756" y="972"/>
                </a:lnTo>
                <a:lnTo>
                  <a:pt x="1756" y="970"/>
                </a:lnTo>
                <a:lnTo>
                  <a:pt x="1755" y="967"/>
                </a:lnTo>
                <a:lnTo>
                  <a:pt x="1751" y="965"/>
                </a:lnTo>
                <a:lnTo>
                  <a:pt x="1750" y="965"/>
                </a:lnTo>
                <a:lnTo>
                  <a:pt x="1748" y="967"/>
                </a:lnTo>
                <a:lnTo>
                  <a:pt x="1746" y="970"/>
                </a:lnTo>
                <a:lnTo>
                  <a:pt x="1750" y="968"/>
                </a:lnTo>
                <a:lnTo>
                  <a:pt x="1751" y="968"/>
                </a:lnTo>
                <a:lnTo>
                  <a:pt x="1753" y="970"/>
                </a:lnTo>
                <a:lnTo>
                  <a:pt x="1751" y="972"/>
                </a:lnTo>
                <a:lnTo>
                  <a:pt x="1753" y="972"/>
                </a:lnTo>
                <a:lnTo>
                  <a:pt x="1755" y="975"/>
                </a:lnTo>
                <a:lnTo>
                  <a:pt x="1753" y="975"/>
                </a:lnTo>
                <a:lnTo>
                  <a:pt x="1750" y="975"/>
                </a:lnTo>
                <a:lnTo>
                  <a:pt x="1746" y="977"/>
                </a:lnTo>
                <a:lnTo>
                  <a:pt x="1748" y="977"/>
                </a:lnTo>
                <a:lnTo>
                  <a:pt x="1753" y="977"/>
                </a:lnTo>
                <a:lnTo>
                  <a:pt x="1756" y="977"/>
                </a:lnTo>
                <a:lnTo>
                  <a:pt x="1756" y="978"/>
                </a:lnTo>
                <a:lnTo>
                  <a:pt x="1755" y="982"/>
                </a:lnTo>
                <a:lnTo>
                  <a:pt x="1750" y="982"/>
                </a:lnTo>
                <a:lnTo>
                  <a:pt x="1746" y="982"/>
                </a:lnTo>
                <a:lnTo>
                  <a:pt x="1743" y="982"/>
                </a:lnTo>
                <a:lnTo>
                  <a:pt x="1738" y="982"/>
                </a:lnTo>
                <a:lnTo>
                  <a:pt x="1740" y="978"/>
                </a:lnTo>
                <a:lnTo>
                  <a:pt x="1740" y="977"/>
                </a:lnTo>
                <a:lnTo>
                  <a:pt x="1736" y="975"/>
                </a:lnTo>
                <a:lnTo>
                  <a:pt x="1735" y="973"/>
                </a:lnTo>
                <a:lnTo>
                  <a:pt x="1733" y="973"/>
                </a:lnTo>
                <a:lnTo>
                  <a:pt x="1733" y="975"/>
                </a:lnTo>
                <a:lnTo>
                  <a:pt x="1735" y="977"/>
                </a:lnTo>
                <a:lnTo>
                  <a:pt x="1736" y="980"/>
                </a:lnTo>
                <a:lnTo>
                  <a:pt x="1736" y="982"/>
                </a:lnTo>
                <a:lnTo>
                  <a:pt x="1733" y="983"/>
                </a:lnTo>
                <a:lnTo>
                  <a:pt x="1730" y="980"/>
                </a:lnTo>
                <a:lnTo>
                  <a:pt x="1728" y="978"/>
                </a:lnTo>
                <a:lnTo>
                  <a:pt x="1728" y="982"/>
                </a:lnTo>
                <a:lnTo>
                  <a:pt x="1730" y="985"/>
                </a:lnTo>
                <a:lnTo>
                  <a:pt x="1735" y="985"/>
                </a:lnTo>
                <a:lnTo>
                  <a:pt x="1738" y="987"/>
                </a:lnTo>
                <a:lnTo>
                  <a:pt x="1740" y="987"/>
                </a:lnTo>
                <a:lnTo>
                  <a:pt x="1741" y="990"/>
                </a:lnTo>
                <a:lnTo>
                  <a:pt x="1740" y="993"/>
                </a:lnTo>
                <a:lnTo>
                  <a:pt x="1733" y="993"/>
                </a:lnTo>
                <a:lnTo>
                  <a:pt x="1731" y="990"/>
                </a:lnTo>
                <a:lnTo>
                  <a:pt x="1726" y="987"/>
                </a:lnTo>
                <a:lnTo>
                  <a:pt x="1725" y="985"/>
                </a:lnTo>
                <a:lnTo>
                  <a:pt x="1723" y="985"/>
                </a:lnTo>
                <a:lnTo>
                  <a:pt x="1725" y="987"/>
                </a:lnTo>
                <a:lnTo>
                  <a:pt x="1730" y="990"/>
                </a:lnTo>
                <a:lnTo>
                  <a:pt x="1731" y="993"/>
                </a:lnTo>
                <a:lnTo>
                  <a:pt x="1731" y="998"/>
                </a:lnTo>
                <a:lnTo>
                  <a:pt x="1730" y="1002"/>
                </a:lnTo>
                <a:lnTo>
                  <a:pt x="1726" y="1000"/>
                </a:lnTo>
                <a:lnTo>
                  <a:pt x="1726" y="998"/>
                </a:lnTo>
                <a:lnTo>
                  <a:pt x="1723" y="995"/>
                </a:lnTo>
                <a:lnTo>
                  <a:pt x="1720" y="995"/>
                </a:lnTo>
                <a:lnTo>
                  <a:pt x="1720" y="997"/>
                </a:lnTo>
                <a:lnTo>
                  <a:pt x="1721" y="997"/>
                </a:lnTo>
                <a:lnTo>
                  <a:pt x="1721" y="1002"/>
                </a:lnTo>
                <a:lnTo>
                  <a:pt x="1721" y="1007"/>
                </a:lnTo>
                <a:lnTo>
                  <a:pt x="1720" y="1007"/>
                </a:lnTo>
                <a:lnTo>
                  <a:pt x="1718" y="1007"/>
                </a:lnTo>
                <a:lnTo>
                  <a:pt x="1716" y="1005"/>
                </a:lnTo>
                <a:lnTo>
                  <a:pt x="1716" y="1002"/>
                </a:lnTo>
                <a:lnTo>
                  <a:pt x="1715" y="1002"/>
                </a:lnTo>
                <a:lnTo>
                  <a:pt x="1715" y="1005"/>
                </a:lnTo>
                <a:lnTo>
                  <a:pt x="1711" y="1005"/>
                </a:lnTo>
                <a:lnTo>
                  <a:pt x="1710" y="1005"/>
                </a:lnTo>
                <a:lnTo>
                  <a:pt x="1710" y="1002"/>
                </a:lnTo>
                <a:lnTo>
                  <a:pt x="1708" y="998"/>
                </a:lnTo>
                <a:lnTo>
                  <a:pt x="1708" y="995"/>
                </a:lnTo>
                <a:lnTo>
                  <a:pt x="1706" y="993"/>
                </a:lnTo>
                <a:lnTo>
                  <a:pt x="1706" y="997"/>
                </a:lnTo>
                <a:lnTo>
                  <a:pt x="1706" y="1002"/>
                </a:lnTo>
                <a:lnTo>
                  <a:pt x="1705" y="1003"/>
                </a:lnTo>
                <a:lnTo>
                  <a:pt x="1701" y="1003"/>
                </a:lnTo>
                <a:lnTo>
                  <a:pt x="1701" y="1005"/>
                </a:lnTo>
                <a:lnTo>
                  <a:pt x="1705" y="1005"/>
                </a:lnTo>
                <a:lnTo>
                  <a:pt x="1705" y="1007"/>
                </a:lnTo>
                <a:lnTo>
                  <a:pt x="1703" y="1010"/>
                </a:lnTo>
                <a:lnTo>
                  <a:pt x="1700" y="1008"/>
                </a:lnTo>
                <a:lnTo>
                  <a:pt x="1700" y="1008"/>
                </a:lnTo>
                <a:lnTo>
                  <a:pt x="1698" y="1010"/>
                </a:lnTo>
                <a:lnTo>
                  <a:pt x="1701" y="1012"/>
                </a:lnTo>
                <a:lnTo>
                  <a:pt x="1703" y="1012"/>
                </a:lnTo>
                <a:lnTo>
                  <a:pt x="1705" y="1013"/>
                </a:lnTo>
                <a:lnTo>
                  <a:pt x="1703" y="1015"/>
                </a:lnTo>
                <a:lnTo>
                  <a:pt x="1701" y="1017"/>
                </a:lnTo>
                <a:lnTo>
                  <a:pt x="1701" y="1018"/>
                </a:lnTo>
                <a:lnTo>
                  <a:pt x="1703" y="1022"/>
                </a:lnTo>
                <a:lnTo>
                  <a:pt x="1703" y="1023"/>
                </a:lnTo>
                <a:lnTo>
                  <a:pt x="1701" y="1023"/>
                </a:lnTo>
                <a:lnTo>
                  <a:pt x="1700" y="1022"/>
                </a:lnTo>
                <a:lnTo>
                  <a:pt x="1698" y="1023"/>
                </a:lnTo>
                <a:lnTo>
                  <a:pt x="1701" y="1025"/>
                </a:lnTo>
                <a:lnTo>
                  <a:pt x="1701" y="1028"/>
                </a:lnTo>
                <a:lnTo>
                  <a:pt x="1701" y="1031"/>
                </a:lnTo>
                <a:lnTo>
                  <a:pt x="1696" y="1033"/>
                </a:lnTo>
                <a:lnTo>
                  <a:pt x="1695" y="1035"/>
                </a:lnTo>
                <a:lnTo>
                  <a:pt x="1693" y="1033"/>
                </a:lnTo>
                <a:lnTo>
                  <a:pt x="1693" y="1031"/>
                </a:lnTo>
                <a:lnTo>
                  <a:pt x="1691" y="1031"/>
                </a:lnTo>
                <a:lnTo>
                  <a:pt x="1691" y="1030"/>
                </a:lnTo>
                <a:lnTo>
                  <a:pt x="1690" y="1028"/>
                </a:lnTo>
                <a:lnTo>
                  <a:pt x="1690" y="1027"/>
                </a:lnTo>
                <a:lnTo>
                  <a:pt x="1691" y="1025"/>
                </a:lnTo>
                <a:lnTo>
                  <a:pt x="1691" y="1023"/>
                </a:lnTo>
                <a:lnTo>
                  <a:pt x="1690" y="1023"/>
                </a:lnTo>
                <a:lnTo>
                  <a:pt x="1686" y="1025"/>
                </a:lnTo>
                <a:lnTo>
                  <a:pt x="1685" y="1027"/>
                </a:lnTo>
                <a:lnTo>
                  <a:pt x="1683" y="1027"/>
                </a:lnTo>
                <a:lnTo>
                  <a:pt x="1682" y="1025"/>
                </a:lnTo>
                <a:lnTo>
                  <a:pt x="1683" y="1022"/>
                </a:lnTo>
                <a:lnTo>
                  <a:pt x="1682" y="1020"/>
                </a:lnTo>
                <a:lnTo>
                  <a:pt x="1682" y="1018"/>
                </a:lnTo>
                <a:lnTo>
                  <a:pt x="1683" y="1017"/>
                </a:lnTo>
                <a:lnTo>
                  <a:pt x="1683" y="1015"/>
                </a:lnTo>
                <a:lnTo>
                  <a:pt x="1683" y="1013"/>
                </a:lnTo>
                <a:lnTo>
                  <a:pt x="1683" y="1013"/>
                </a:lnTo>
                <a:lnTo>
                  <a:pt x="1680" y="1015"/>
                </a:lnTo>
                <a:lnTo>
                  <a:pt x="1678" y="1020"/>
                </a:lnTo>
                <a:lnTo>
                  <a:pt x="1677" y="1023"/>
                </a:lnTo>
                <a:lnTo>
                  <a:pt x="1675" y="1022"/>
                </a:lnTo>
                <a:lnTo>
                  <a:pt x="1675" y="1018"/>
                </a:lnTo>
                <a:lnTo>
                  <a:pt x="1673" y="1017"/>
                </a:lnTo>
                <a:lnTo>
                  <a:pt x="1672" y="1013"/>
                </a:lnTo>
                <a:lnTo>
                  <a:pt x="1673" y="1012"/>
                </a:lnTo>
                <a:lnTo>
                  <a:pt x="1678" y="1010"/>
                </a:lnTo>
                <a:lnTo>
                  <a:pt x="1678" y="1010"/>
                </a:lnTo>
                <a:lnTo>
                  <a:pt x="1680" y="1008"/>
                </a:lnTo>
                <a:lnTo>
                  <a:pt x="1680" y="1008"/>
                </a:lnTo>
                <a:lnTo>
                  <a:pt x="1677" y="1007"/>
                </a:lnTo>
                <a:lnTo>
                  <a:pt x="1673" y="1008"/>
                </a:lnTo>
                <a:lnTo>
                  <a:pt x="1670" y="1007"/>
                </a:lnTo>
                <a:lnTo>
                  <a:pt x="1670" y="1007"/>
                </a:lnTo>
                <a:lnTo>
                  <a:pt x="1670" y="1003"/>
                </a:lnTo>
                <a:lnTo>
                  <a:pt x="1673" y="1003"/>
                </a:lnTo>
                <a:lnTo>
                  <a:pt x="1677" y="1000"/>
                </a:lnTo>
                <a:lnTo>
                  <a:pt x="1675" y="1000"/>
                </a:lnTo>
                <a:lnTo>
                  <a:pt x="1672" y="1002"/>
                </a:lnTo>
                <a:lnTo>
                  <a:pt x="1670" y="1000"/>
                </a:lnTo>
                <a:lnTo>
                  <a:pt x="1670" y="998"/>
                </a:lnTo>
                <a:lnTo>
                  <a:pt x="1672" y="997"/>
                </a:lnTo>
                <a:lnTo>
                  <a:pt x="1675" y="997"/>
                </a:lnTo>
                <a:lnTo>
                  <a:pt x="1678" y="995"/>
                </a:lnTo>
                <a:lnTo>
                  <a:pt x="1677" y="993"/>
                </a:lnTo>
                <a:lnTo>
                  <a:pt x="1672" y="995"/>
                </a:lnTo>
                <a:lnTo>
                  <a:pt x="1670" y="995"/>
                </a:lnTo>
                <a:lnTo>
                  <a:pt x="1668" y="995"/>
                </a:lnTo>
                <a:lnTo>
                  <a:pt x="1668" y="993"/>
                </a:lnTo>
                <a:lnTo>
                  <a:pt x="1672" y="988"/>
                </a:lnTo>
                <a:lnTo>
                  <a:pt x="1675" y="987"/>
                </a:lnTo>
                <a:lnTo>
                  <a:pt x="1680" y="987"/>
                </a:lnTo>
                <a:lnTo>
                  <a:pt x="1683" y="983"/>
                </a:lnTo>
                <a:lnTo>
                  <a:pt x="1686" y="982"/>
                </a:lnTo>
                <a:lnTo>
                  <a:pt x="1688" y="978"/>
                </a:lnTo>
                <a:lnTo>
                  <a:pt x="1691" y="975"/>
                </a:lnTo>
                <a:lnTo>
                  <a:pt x="1693" y="973"/>
                </a:lnTo>
                <a:lnTo>
                  <a:pt x="1693" y="972"/>
                </a:lnTo>
                <a:lnTo>
                  <a:pt x="1691" y="973"/>
                </a:lnTo>
                <a:lnTo>
                  <a:pt x="1686" y="975"/>
                </a:lnTo>
                <a:lnTo>
                  <a:pt x="1685" y="977"/>
                </a:lnTo>
                <a:lnTo>
                  <a:pt x="1683" y="980"/>
                </a:lnTo>
                <a:lnTo>
                  <a:pt x="1677" y="983"/>
                </a:lnTo>
                <a:lnTo>
                  <a:pt x="1673" y="982"/>
                </a:lnTo>
                <a:lnTo>
                  <a:pt x="1668" y="987"/>
                </a:lnTo>
                <a:lnTo>
                  <a:pt x="1663" y="987"/>
                </a:lnTo>
                <a:lnTo>
                  <a:pt x="1660" y="987"/>
                </a:lnTo>
                <a:lnTo>
                  <a:pt x="1660" y="985"/>
                </a:lnTo>
                <a:lnTo>
                  <a:pt x="1667" y="978"/>
                </a:lnTo>
                <a:lnTo>
                  <a:pt x="1672" y="975"/>
                </a:lnTo>
                <a:lnTo>
                  <a:pt x="1673" y="973"/>
                </a:lnTo>
                <a:lnTo>
                  <a:pt x="1675" y="972"/>
                </a:lnTo>
                <a:lnTo>
                  <a:pt x="1675" y="968"/>
                </a:lnTo>
                <a:lnTo>
                  <a:pt x="1672" y="973"/>
                </a:lnTo>
                <a:lnTo>
                  <a:pt x="1662" y="978"/>
                </a:lnTo>
                <a:lnTo>
                  <a:pt x="1658" y="980"/>
                </a:lnTo>
                <a:lnTo>
                  <a:pt x="1657" y="980"/>
                </a:lnTo>
                <a:lnTo>
                  <a:pt x="1655" y="978"/>
                </a:lnTo>
                <a:lnTo>
                  <a:pt x="1657" y="975"/>
                </a:lnTo>
                <a:lnTo>
                  <a:pt x="1655" y="973"/>
                </a:lnTo>
                <a:lnTo>
                  <a:pt x="1652" y="973"/>
                </a:lnTo>
                <a:lnTo>
                  <a:pt x="1650" y="973"/>
                </a:lnTo>
                <a:lnTo>
                  <a:pt x="1652" y="972"/>
                </a:lnTo>
                <a:lnTo>
                  <a:pt x="1653" y="970"/>
                </a:lnTo>
                <a:lnTo>
                  <a:pt x="1653" y="968"/>
                </a:lnTo>
                <a:lnTo>
                  <a:pt x="1652" y="967"/>
                </a:lnTo>
                <a:lnTo>
                  <a:pt x="1650" y="967"/>
                </a:lnTo>
                <a:lnTo>
                  <a:pt x="1648" y="967"/>
                </a:lnTo>
                <a:lnTo>
                  <a:pt x="1650" y="962"/>
                </a:lnTo>
                <a:lnTo>
                  <a:pt x="1652" y="962"/>
                </a:lnTo>
                <a:lnTo>
                  <a:pt x="1652" y="958"/>
                </a:lnTo>
                <a:lnTo>
                  <a:pt x="1648" y="957"/>
                </a:lnTo>
                <a:lnTo>
                  <a:pt x="1647" y="955"/>
                </a:lnTo>
                <a:lnTo>
                  <a:pt x="1647" y="955"/>
                </a:lnTo>
                <a:lnTo>
                  <a:pt x="1645" y="958"/>
                </a:lnTo>
                <a:lnTo>
                  <a:pt x="1647" y="960"/>
                </a:lnTo>
                <a:lnTo>
                  <a:pt x="1643" y="962"/>
                </a:lnTo>
                <a:lnTo>
                  <a:pt x="1640" y="960"/>
                </a:lnTo>
                <a:lnTo>
                  <a:pt x="1638" y="958"/>
                </a:lnTo>
                <a:lnTo>
                  <a:pt x="1633" y="958"/>
                </a:lnTo>
                <a:lnTo>
                  <a:pt x="1638" y="960"/>
                </a:lnTo>
                <a:lnTo>
                  <a:pt x="1642" y="965"/>
                </a:lnTo>
                <a:lnTo>
                  <a:pt x="1642" y="968"/>
                </a:lnTo>
                <a:lnTo>
                  <a:pt x="1638" y="967"/>
                </a:lnTo>
                <a:lnTo>
                  <a:pt x="1638" y="968"/>
                </a:lnTo>
                <a:lnTo>
                  <a:pt x="1638" y="970"/>
                </a:lnTo>
                <a:lnTo>
                  <a:pt x="1635" y="970"/>
                </a:lnTo>
                <a:lnTo>
                  <a:pt x="1633" y="968"/>
                </a:lnTo>
                <a:lnTo>
                  <a:pt x="1632" y="963"/>
                </a:lnTo>
                <a:lnTo>
                  <a:pt x="1630" y="962"/>
                </a:lnTo>
                <a:lnTo>
                  <a:pt x="1628" y="963"/>
                </a:lnTo>
                <a:lnTo>
                  <a:pt x="1632" y="965"/>
                </a:lnTo>
                <a:lnTo>
                  <a:pt x="1632" y="968"/>
                </a:lnTo>
                <a:lnTo>
                  <a:pt x="1630" y="972"/>
                </a:lnTo>
                <a:lnTo>
                  <a:pt x="1633" y="972"/>
                </a:lnTo>
                <a:lnTo>
                  <a:pt x="1637" y="975"/>
                </a:lnTo>
                <a:lnTo>
                  <a:pt x="1638" y="980"/>
                </a:lnTo>
                <a:lnTo>
                  <a:pt x="1637" y="982"/>
                </a:lnTo>
                <a:lnTo>
                  <a:pt x="1638" y="983"/>
                </a:lnTo>
                <a:lnTo>
                  <a:pt x="1638" y="985"/>
                </a:lnTo>
                <a:lnTo>
                  <a:pt x="1637" y="985"/>
                </a:lnTo>
                <a:lnTo>
                  <a:pt x="1632" y="985"/>
                </a:lnTo>
                <a:lnTo>
                  <a:pt x="1628" y="982"/>
                </a:lnTo>
                <a:lnTo>
                  <a:pt x="1628" y="987"/>
                </a:lnTo>
                <a:lnTo>
                  <a:pt x="1627" y="987"/>
                </a:lnTo>
                <a:lnTo>
                  <a:pt x="1622" y="982"/>
                </a:lnTo>
                <a:lnTo>
                  <a:pt x="1622" y="978"/>
                </a:lnTo>
                <a:lnTo>
                  <a:pt x="1622" y="977"/>
                </a:lnTo>
                <a:lnTo>
                  <a:pt x="1622" y="973"/>
                </a:lnTo>
                <a:lnTo>
                  <a:pt x="1618" y="972"/>
                </a:lnTo>
                <a:lnTo>
                  <a:pt x="1613" y="972"/>
                </a:lnTo>
                <a:lnTo>
                  <a:pt x="1613" y="970"/>
                </a:lnTo>
                <a:lnTo>
                  <a:pt x="1612" y="967"/>
                </a:lnTo>
                <a:lnTo>
                  <a:pt x="1608" y="968"/>
                </a:lnTo>
                <a:lnTo>
                  <a:pt x="1605" y="968"/>
                </a:lnTo>
                <a:lnTo>
                  <a:pt x="1600" y="968"/>
                </a:lnTo>
                <a:lnTo>
                  <a:pt x="1602" y="970"/>
                </a:lnTo>
                <a:lnTo>
                  <a:pt x="1607" y="972"/>
                </a:lnTo>
                <a:lnTo>
                  <a:pt x="1612" y="973"/>
                </a:lnTo>
                <a:lnTo>
                  <a:pt x="1617" y="973"/>
                </a:lnTo>
                <a:lnTo>
                  <a:pt x="1617" y="978"/>
                </a:lnTo>
                <a:lnTo>
                  <a:pt x="1613" y="982"/>
                </a:lnTo>
                <a:lnTo>
                  <a:pt x="1613" y="983"/>
                </a:lnTo>
                <a:lnTo>
                  <a:pt x="1617" y="983"/>
                </a:lnTo>
                <a:lnTo>
                  <a:pt x="1618" y="985"/>
                </a:lnTo>
                <a:lnTo>
                  <a:pt x="1617" y="988"/>
                </a:lnTo>
                <a:lnTo>
                  <a:pt x="1618" y="988"/>
                </a:lnTo>
                <a:lnTo>
                  <a:pt x="1622" y="988"/>
                </a:lnTo>
                <a:lnTo>
                  <a:pt x="1622" y="990"/>
                </a:lnTo>
                <a:lnTo>
                  <a:pt x="1620" y="993"/>
                </a:lnTo>
                <a:lnTo>
                  <a:pt x="1613" y="998"/>
                </a:lnTo>
                <a:lnTo>
                  <a:pt x="1610" y="1002"/>
                </a:lnTo>
                <a:lnTo>
                  <a:pt x="1618" y="1000"/>
                </a:lnTo>
                <a:lnTo>
                  <a:pt x="1620" y="997"/>
                </a:lnTo>
                <a:lnTo>
                  <a:pt x="1622" y="995"/>
                </a:lnTo>
                <a:lnTo>
                  <a:pt x="1628" y="995"/>
                </a:lnTo>
                <a:lnTo>
                  <a:pt x="1630" y="998"/>
                </a:lnTo>
                <a:lnTo>
                  <a:pt x="1630" y="998"/>
                </a:lnTo>
                <a:lnTo>
                  <a:pt x="1627" y="1002"/>
                </a:lnTo>
                <a:lnTo>
                  <a:pt x="1623" y="1003"/>
                </a:lnTo>
                <a:lnTo>
                  <a:pt x="1625" y="1005"/>
                </a:lnTo>
                <a:lnTo>
                  <a:pt x="1630" y="1005"/>
                </a:lnTo>
                <a:lnTo>
                  <a:pt x="1632" y="1008"/>
                </a:lnTo>
                <a:lnTo>
                  <a:pt x="1630" y="1008"/>
                </a:lnTo>
                <a:lnTo>
                  <a:pt x="1625" y="1010"/>
                </a:lnTo>
                <a:lnTo>
                  <a:pt x="1625" y="1012"/>
                </a:lnTo>
                <a:lnTo>
                  <a:pt x="1627" y="1012"/>
                </a:lnTo>
                <a:lnTo>
                  <a:pt x="1627" y="1015"/>
                </a:lnTo>
                <a:lnTo>
                  <a:pt x="1627" y="1015"/>
                </a:lnTo>
                <a:lnTo>
                  <a:pt x="1627" y="1017"/>
                </a:lnTo>
                <a:lnTo>
                  <a:pt x="1628" y="1017"/>
                </a:lnTo>
                <a:lnTo>
                  <a:pt x="1628" y="1020"/>
                </a:lnTo>
                <a:lnTo>
                  <a:pt x="1630" y="1020"/>
                </a:lnTo>
                <a:lnTo>
                  <a:pt x="1632" y="1023"/>
                </a:lnTo>
                <a:lnTo>
                  <a:pt x="1632" y="1028"/>
                </a:lnTo>
                <a:lnTo>
                  <a:pt x="1633" y="1030"/>
                </a:lnTo>
                <a:lnTo>
                  <a:pt x="1633" y="1027"/>
                </a:lnTo>
                <a:lnTo>
                  <a:pt x="1635" y="1023"/>
                </a:lnTo>
                <a:lnTo>
                  <a:pt x="1637" y="1022"/>
                </a:lnTo>
                <a:lnTo>
                  <a:pt x="1640" y="1023"/>
                </a:lnTo>
                <a:lnTo>
                  <a:pt x="1640" y="1028"/>
                </a:lnTo>
                <a:lnTo>
                  <a:pt x="1642" y="1030"/>
                </a:lnTo>
                <a:lnTo>
                  <a:pt x="1642" y="1031"/>
                </a:lnTo>
                <a:lnTo>
                  <a:pt x="1637" y="1033"/>
                </a:lnTo>
                <a:lnTo>
                  <a:pt x="1638" y="1035"/>
                </a:lnTo>
                <a:lnTo>
                  <a:pt x="1643" y="1035"/>
                </a:lnTo>
                <a:lnTo>
                  <a:pt x="1645" y="1033"/>
                </a:lnTo>
                <a:lnTo>
                  <a:pt x="1645" y="1036"/>
                </a:lnTo>
                <a:lnTo>
                  <a:pt x="1648" y="1033"/>
                </a:lnTo>
                <a:lnTo>
                  <a:pt x="1648" y="1031"/>
                </a:lnTo>
                <a:lnTo>
                  <a:pt x="1650" y="1031"/>
                </a:lnTo>
                <a:lnTo>
                  <a:pt x="1653" y="1035"/>
                </a:lnTo>
                <a:lnTo>
                  <a:pt x="1652" y="1038"/>
                </a:lnTo>
                <a:lnTo>
                  <a:pt x="1648" y="1041"/>
                </a:lnTo>
                <a:lnTo>
                  <a:pt x="1648" y="1043"/>
                </a:lnTo>
                <a:lnTo>
                  <a:pt x="1647" y="1045"/>
                </a:lnTo>
                <a:lnTo>
                  <a:pt x="1650" y="1046"/>
                </a:lnTo>
                <a:lnTo>
                  <a:pt x="1655" y="1046"/>
                </a:lnTo>
                <a:lnTo>
                  <a:pt x="1658" y="1045"/>
                </a:lnTo>
                <a:lnTo>
                  <a:pt x="1660" y="1046"/>
                </a:lnTo>
                <a:lnTo>
                  <a:pt x="1657" y="1050"/>
                </a:lnTo>
                <a:lnTo>
                  <a:pt x="1655" y="1051"/>
                </a:lnTo>
                <a:lnTo>
                  <a:pt x="1650" y="1051"/>
                </a:lnTo>
                <a:lnTo>
                  <a:pt x="1653" y="1055"/>
                </a:lnTo>
                <a:lnTo>
                  <a:pt x="1655" y="1060"/>
                </a:lnTo>
                <a:lnTo>
                  <a:pt x="1655" y="1063"/>
                </a:lnTo>
                <a:lnTo>
                  <a:pt x="1657" y="1063"/>
                </a:lnTo>
                <a:lnTo>
                  <a:pt x="1658" y="1068"/>
                </a:lnTo>
                <a:lnTo>
                  <a:pt x="1663" y="1076"/>
                </a:lnTo>
                <a:lnTo>
                  <a:pt x="1665" y="1076"/>
                </a:lnTo>
                <a:lnTo>
                  <a:pt x="1662" y="1078"/>
                </a:lnTo>
                <a:lnTo>
                  <a:pt x="1662" y="1085"/>
                </a:lnTo>
                <a:lnTo>
                  <a:pt x="1658" y="1090"/>
                </a:lnTo>
                <a:lnTo>
                  <a:pt x="1660" y="1093"/>
                </a:lnTo>
                <a:lnTo>
                  <a:pt x="1658" y="1095"/>
                </a:lnTo>
                <a:lnTo>
                  <a:pt x="1652" y="1088"/>
                </a:lnTo>
                <a:lnTo>
                  <a:pt x="1650" y="1083"/>
                </a:lnTo>
                <a:lnTo>
                  <a:pt x="1652" y="1080"/>
                </a:lnTo>
                <a:lnTo>
                  <a:pt x="1650" y="1073"/>
                </a:lnTo>
                <a:lnTo>
                  <a:pt x="1650" y="1078"/>
                </a:lnTo>
                <a:lnTo>
                  <a:pt x="1648" y="1085"/>
                </a:lnTo>
                <a:lnTo>
                  <a:pt x="1652" y="1093"/>
                </a:lnTo>
                <a:lnTo>
                  <a:pt x="1652" y="1100"/>
                </a:lnTo>
                <a:lnTo>
                  <a:pt x="1650" y="1103"/>
                </a:lnTo>
                <a:lnTo>
                  <a:pt x="1652" y="1106"/>
                </a:lnTo>
                <a:lnTo>
                  <a:pt x="1650" y="1108"/>
                </a:lnTo>
                <a:lnTo>
                  <a:pt x="1647" y="1108"/>
                </a:lnTo>
                <a:lnTo>
                  <a:pt x="1645" y="1105"/>
                </a:lnTo>
                <a:lnTo>
                  <a:pt x="1640" y="1105"/>
                </a:lnTo>
                <a:lnTo>
                  <a:pt x="1643" y="1111"/>
                </a:lnTo>
                <a:lnTo>
                  <a:pt x="1643" y="1118"/>
                </a:lnTo>
                <a:lnTo>
                  <a:pt x="1643" y="1118"/>
                </a:lnTo>
                <a:lnTo>
                  <a:pt x="1643" y="1121"/>
                </a:lnTo>
                <a:lnTo>
                  <a:pt x="1640" y="1121"/>
                </a:lnTo>
                <a:lnTo>
                  <a:pt x="1637" y="1118"/>
                </a:lnTo>
                <a:lnTo>
                  <a:pt x="1635" y="1111"/>
                </a:lnTo>
                <a:lnTo>
                  <a:pt x="1637" y="1110"/>
                </a:lnTo>
                <a:lnTo>
                  <a:pt x="1637" y="1105"/>
                </a:lnTo>
                <a:lnTo>
                  <a:pt x="1635" y="1108"/>
                </a:lnTo>
                <a:lnTo>
                  <a:pt x="1632" y="1108"/>
                </a:lnTo>
                <a:lnTo>
                  <a:pt x="1630" y="1105"/>
                </a:lnTo>
                <a:lnTo>
                  <a:pt x="1630" y="1100"/>
                </a:lnTo>
                <a:lnTo>
                  <a:pt x="1627" y="1101"/>
                </a:lnTo>
                <a:lnTo>
                  <a:pt x="1627" y="1103"/>
                </a:lnTo>
                <a:lnTo>
                  <a:pt x="1625" y="1103"/>
                </a:lnTo>
                <a:lnTo>
                  <a:pt x="1625" y="1100"/>
                </a:lnTo>
                <a:lnTo>
                  <a:pt x="1623" y="1096"/>
                </a:lnTo>
                <a:lnTo>
                  <a:pt x="1622" y="1095"/>
                </a:lnTo>
                <a:lnTo>
                  <a:pt x="1622" y="1096"/>
                </a:lnTo>
                <a:lnTo>
                  <a:pt x="1623" y="1098"/>
                </a:lnTo>
                <a:lnTo>
                  <a:pt x="1622" y="1101"/>
                </a:lnTo>
                <a:lnTo>
                  <a:pt x="1618" y="1100"/>
                </a:lnTo>
                <a:lnTo>
                  <a:pt x="1617" y="1098"/>
                </a:lnTo>
                <a:lnTo>
                  <a:pt x="1615" y="1095"/>
                </a:lnTo>
                <a:lnTo>
                  <a:pt x="1617" y="1091"/>
                </a:lnTo>
                <a:lnTo>
                  <a:pt x="1613" y="1085"/>
                </a:lnTo>
                <a:lnTo>
                  <a:pt x="1613" y="1083"/>
                </a:lnTo>
                <a:lnTo>
                  <a:pt x="1612" y="1086"/>
                </a:lnTo>
                <a:lnTo>
                  <a:pt x="1613" y="1093"/>
                </a:lnTo>
                <a:lnTo>
                  <a:pt x="1613" y="1096"/>
                </a:lnTo>
                <a:lnTo>
                  <a:pt x="1612" y="1100"/>
                </a:lnTo>
                <a:lnTo>
                  <a:pt x="1608" y="1091"/>
                </a:lnTo>
                <a:lnTo>
                  <a:pt x="1605" y="1090"/>
                </a:lnTo>
                <a:lnTo>
                  <a:pt x="1605" y="1086"/>
                </a:lnTo>
                <a:lnTo>
                  <a:pt x="1602" y="1086"/>
                </a:lnTo>
                <a:lnTo>
                  <a:pt x="1598" y="1080"/>
                </a:lnTo>
                <a:lnTo>
                  <a:pt x="1597" y="1078"/>
                </a:lnTo>
                <a:lnTo>
                  <a:pt x="1597" y="1076"/>
                </a:lnTo>
                <a:lnTo>
                  <a:pt x="1595" y="1073"/>
                </a:lnTo>
                <a:lnTo>
                  <a:pt x="1592" y="1073"/>
                </a:lnTo>
                <a:lnTo>
                  <a:pt x="1592" y="1076"/>
                </a:lnTo>
                <a:lnTo>
                  <a:pt x="1595" y="1081"/>
                </a:lnTo>
                <a:lnTo>
                  <a:pt x="1595" y="1085"/>
                </a:lnTo>
                <a:lnTo>
                  <a:pt x="1593" y="1083"/>
                </a:lnTo>
                <a:lnTo>
                  <a:pt x="1592" y="1080"/>
                </a:lnTo>
                <a:lnTo>
                  <a:pt x="1590" y="1078"/>
                </a:lnTo>
                <a:lnTo>
                  <a:pt x="1585" y="1075"/>
                </a:lnTo>
                <a:lnTo>
                  <a:pt x="1582" y="1070"/>
                </a:lnTo>
                <a:lnTo>
                  <a:pt x="1582" y="1065"/>
                </a:lnTo>
                <a:lnTo>
                  <a:pt x="1577" y="1065"/>
                </a:lnTo>
                <a:lnTo>
                  <a:pt x="1575" y="1068"/>
                </a:lnTo>
                <a:lnTo>
                  <a:pt x="1572" y="1066"/>
                </a:lnTo>
                <a:lnTo>
                  <a:pt x="1570" y="1070"/>
                </a:lnTo>
                <a:lnTo>
                  <a:pt x="1572" y="1075"/>
                </a:lnTo>
                <a:lnTo>
                  <a:pt x="1579" y="1080"/>
                </a:lnTo>
                <a:lnTo>
                  <a:pt x="1579" y="1081"/>
                </a:lnTo>
                <a:lnTo>
                  <a:pt x="1579" y="1085"/>
                </a:lnTo>
                <a:lnTo>
                  <a:pt x="1580" y="1090"/>
                </a:lnTo>
                <a:lnTo>
                  <a:pt x="1582" y="1090"/>
                </a:lnTo>
                <a:lnTo>
                  <a:pt x="1587" y="1091"/>
                </a:lnTo>
                <a:lnTo>
                  <a:pt x="1590" y="1095"/>
                </a:lnTo>
                <a:lnTo>
                  <a:pt x="1588" y="1096"/>
                </a:lnTo>
                <a:lnTo>
                  <a:pt x="1592" y="1096"/>
                </a:lnTo>
                <a:lnTo>
                  <a:pt x="1593" y="1096"/>
                </a:lnTo>
                <a:lnTo>
                  <a:pt x="1592" y="1100"/>
                </a:lnTo>
                <a:lnTo>
                  <a:pt x="1597" y="1100"/>
                </a:lnTo>
                <a:lnTo>
                  <a:pt x="1597" y="1103"/>
                </a:lnTo>
                <a:lnTo>
                  <a:pt x="1600" y="1108"/>
                </a:lnTo>
                <a:lnTo>
                  <a:pt x="1598" y="1111"/>
                </a:lnTo>
                <a:lnTo>
                  <a:pt x="1603" y="1111"/>
                </a:lnTo>
                <a:lnTo>
                  <a:pt x="1605" y="1111"/>
                </a:lnTo>
                <a:lnTo>
                  <a:pt x="1607" y="1116"/>
                </a:lnTo>
                <a:lnTo>
                  <a:pt x="1603" y="1120"/>
                </a:lnTo>
                <a:lnTo>
                  <a:pt x="1605" y="1120"/>
                </a:lnTo>
                <a:lnTo>
                  <a:pt x="1607" y="1123"/>
                </a:lnTo>
                <a:lnTo>
                  <a:pt x="1607" y="1125"/>
                </a:lnTo>
                <a:lnTo>
                  <a:pt x="1610" y="1121"/>
                </a:lnTo>
                <a:lnTo>
                  <a:pt x="1612" y="1123"/>
                </a:lnTo>
                <a:lnTo>
                  <a:pt x="1612" y="1128"/>
                </a:lnTo>
                <a:lnTo>
                  <a:pt x="1613" y="1130"/>
                </a:lnTo>
                <a:lnTo>
                  <a:pt x="1615" y="1128"/>
                </a:lnTo>
                <a:lnTo>
                  <a:pt x="1617" y="1130"/>
                </a:lnTo>
                <a:lnTo>
                  <a:pt x="1615" y="1133"/>
                </a:lnTo>
                <a:lnTo>
                  <a:pt x="1612" y="1131"/>
                </a:lnTo>
                <a:lnTo>
                  <a:pt x="1610" y="1134"/>
                </a:lnTo>
                <a:lnTo>
                  <a:pt x="1612" y="1136"/>
                </a:lnTo>
                <a:lnTo>
                  <a:pt x="1613" y="1139"/>
                </a:lnTo>
                <a:lnTo>
                  <a:pt x="1613" y="1143"/>
                </a:lnTo>
                <a:lnTo>
                  <a:pt x="1613" y="1143"/>
                </a:lnTo>
                <a:lnTo>
                  <a:pt x="1613" y="1143"/>
                </a:lnTo>
                <a:close/>
                <a:moveTo>
                  <a:pt x="1208" y="1035"/>
                </a:moveTo>
                <a:lnTo>
                  <a:pt x="1208" y="1035"/>
                </a:lnTo>
                <a:lnTo>
                  <a:pt x="1210" y="1035"/>
                </a:lnTo>
                <a:lnTo>
                  <a:pt x="1211" y="1031"/>
                </a:lnTo>
                <a:lnTo>
                  <a:pt x="1213" y="1030"/>
                </a:lnTo>
                <a:lnTo>
                  <a:pt x="1215" y="1031"/>
                </a:lnTo>
                <a:lnTo>
                  <a:pt x="1218" y="1033"/>
                </a:lnTo>
                <a:lnTo>
                  <a:pt x="1221" y="1033"/>
                </a:lnTo>
                <a:lnTo>
                  <a:pt x="1223" y="1031"/>
                </a:lnTo>
                <a:lnTo>
                  <a:pt x="1226" y="1031"/>
                </a:lnTo>
                <a:lnTo>
                  <a:pt x="1228" y="1033"/>
                </a:lnTo>
                <a:lnTo>
                  <a:pt x="1230" y="1036"/>
                </a:lnTo>
                <a:lnTo>
                  <a:pt x="1226" y="1041"/>
                </a:lnTo>
                <a:lnTo>
                  <a:pt x="1226" y="1045"/>
                </a:lnTo>
                <a:lnTo>
                  <a:pt x="1223" y="1048"/>
                </a:lnTo>
                <a:lnTo>
                  <a:pt x="1223" y="1053"/>
                </a:lnTo>
                <a:lnTo>
                  <a:pt x="1225" y="1055"/>
                </a:lnTo>
                <a:lnTo>
                  <a:pt x="1228" y="1055"/>
                </a:lnTo>
                <a:lnTo>
                  <a:pt x="1230" y="1055"/>
                </a:lnTo>
                <a:lnTo>
                  <a:pt x="1233" y="1055"/>
                </a:lnTo>
                <a:lnTo>
                  <a:pt x="1235" y="1053"/>
                </a:lnTo>
                <a:lnTo>
                  <a:pt x="1240" y="1053"/>
                </a:lnTo>
                <a:lnTo>
                  <a:pt x="1241" y="1051"/>
                </a:lnTo>
                <a:lnTo>
                  <a:pt x="1245" y="1050"/>
                </a:lnTo>
                <a:lnTo>
                  <a:pt x="1248" y="1050"/>
                </a:lnTo>
                <a:lnTo>
                  <a:pt x="1251" y="1046"/>
                </a:lnTo>
                <a:lnTo>
                  <a:pt x="1253" y="1043"/>
                </a:lnTo>
                <a:lnTo>
                  <a:pt x="1256" y="1040"/>
                </a:lnTo>
                <a:lnTo>
                  <a:pt x="1258" y="1036"/>
                </a:lnTo>
                <a:lnTo>
                  <a:pt x="1260" y="1036"/>
                </a:lnTo>
                <a:lnTo>
                  <a:pt x="1263" y="1038"/>
                </a:lnTo>
                <a:lnTo>
                  <a:pt x="1266" y="1036"/>
                </a:lnTo>
                <a:lnTo>
                  <a:pt x="1268" y="1035"/>
                </a:lnTo>
                <a:lnTo>
                  <a:pt x="1271" y="1035"/>
                </a:lnTo>
                <a:lnTo>
                  <a:pt x="1273" y="1030"/>
                </a:lnTo>
                <a:lnTo>
                  <a:pt x="1273" y="1025"/>
                </a:lnTo>
                <a:lnTo>
                  <a:pt x="1276" y="1022"/>
                </a:lnTo>
                <a:lnTo>
                  <a:pt x="1278" y="1018"/>
                </a:lnTo>
                <a:lnTo>
                  <a:pt x="1281" y="1018"/>
                </a:lnTo>
                <a:lnTo>
                  <a:pt x="1283" y="1020"/>
                </a:lnTo>
                <a:lnTo>
                  <a:pt x="1286" y="1018"/>
                </a:lnTo>
                <a:lnTo>
                  <a:pt x="1288" y="1017"/>
                </a:lnTo>
                <a:lnTo>
                  <a:pt x="1291" y="1018"/>
                </a:lnTo>
                <a:lnTo>
                  <a:pt x="1291" y="1022"/>
                </a:lnTo>
                <a:lnTo>
                  <a:pt x="1288" y="1025"/>
                </a:lnTo>
                <a:lnTo>
                  <a:pt x="1286" y="1027"/>
                </a:lnTo>
                <a:lnTo>
                  <a:pt x="1289" y="1028"/>
                </a:lnTo>
                <a:lnTo>
                  <a:pt x="1296" y="1028"/>
                </a:lnTo>
                <a:lnTo>
                  <a:pt x="1299" y="1030"/>
                </a:lnTo>
                <a:lnTo>
                  <a:pt x="1301" y="1033"/>
                </a:lnTo>
                <a:lnTo>
                  <a:pt x="1298" y="1036"/>
                </a:lnTo>
                <a:lnTo>
                  <a:pt x="1294" y="1038"/>
                </a:lnTo>
                <a:lnTo>
                  <a:pt x="1294" y="1043"/>
                </a:lnTo>
                <a:lnTo>
                  <a:pt x="1298" y="1045"/>
                </a:lnTo>
                <a:lnTo>
                  <a:pt x="1299" y="1043"/>
                </a:lnTo>
                <a:lnTo>
                  <a:pt x="1303" y="1043"/>
                </a:lnTo>
                <a:lnTo>
                  <a:pt x="1304" y="1045"/>
                </a:lnTo>
                <a:lnTo>
                  <a:pt x="1308" y="1043"/>
                </a:lnTo>
                <a:lnTo>
                  <a:pt x="1309" y="1046"/>
                </a:lnTo>
                <a:lnTo>
                  <a:pt x="1313" y="1046"/>
                </a:lnTo>
                <a:lnTo>
                  <a:pt x="1316" y="1050"/>
                </a:lnTo>
                <a:lnTo>
                  <a:pt x="1318" y="1050"/>
                </a:lnTo>
                <a:lnTo>
                  <a:pt x="1324" y="1051"/>
                </a:lnTo>
                <a:lnTo>
                  <a:pt x="1326" y="1051"/>
                </a:lnTo>
                <a:lnTo>
                  <a:pt x="1329" y="1046"/>
                </a:lnTo>
                <a:lnTo>
                  <a:pt x="1331" y="1045"/>
                </a:lnTo>
                <a:lnTo>
                  <a:pt x="1336" y="1041"/>
                </a:lnTo>
                <a:lnTo>
                  <a:pt x="1339" y="1041"/>
                </a:lnTo>
                <a:lnTo>
                  <a:pt x="1341" y="1040"/>
                </a:lnTo>
                <a:lnTo>
                  <a:pt x="1338" y="1038"/>
                </a:lnTo>
                <a:lnTo>
                  <a:pt x="1334" y="1035"/>
                </a:lnTo>
                <a:lnTo>
                  <a:pt x="1338" y="1035"/>
                </a:lnTo>
                <a:lnTo>
                  <a:pt x="1339" y="1031"/>
                </a:lnTo>
                <a:lnTo>
                  <a:pt x="1336" y="1031"/>
                </a:lnTo>
                <a:lnTo>
                  <a:pt x="1334" y="1028"/>
                </a:lnTo>
                <a:lnTo>
                  <a:pt x="1333" y="1028"/>
                </a:lnTo>
                <a:lnTo>
                  <a:pt x="1333" y="1031"/>
                </a:lnTo>
                <a:lnTo>
                  <a:pt x="1331" y="1031"/>
                </a:lnTo>
                <a:lnTo>
                  <a:pt x="1329" y="1031"/>
                </a:lnTo>
                <a:lnTo>
                  <a:pt x="1326" y="1030"/>
                </a:lnTo>
                <a:lnTo>
                  <a:pt x="1324" y="1027"/>
                </a:lnTo>
                <a:lnTo>
                  <a:pt x="1323" y="1027"/>
                </a:lnTo>
                <a:lnTo>
                  <a:pt x="1319" y="1030"/>
                </a:lnTo>
                <a:lnTo>
                  <a:pt x="1313" y="1030"/>
                </a:lnTo>
                <a:lnTo>
                  <a:pt x="1309" y="1028"/>
                </a:lnTo>
                <a:lnTo>
                  <a:pt x="1314" y="1025"/>
                </a:lnTo>
                <a:lnTo>
                  <a:pt x="1318" y="1025"/>
                </a:lnTo>
                <a:lnTo>
                  <a:pt x="1321" y="1023"/>
                </a:lnTo>
                <a:lnTo>
                  <a:pt x="1321" y="1020"/>
                </a:lnTo>
                <a:lnTo>
                  <a:pt x="1319" y="1018"/>
                </a:lnTo>
                <a:lnTo>
                  <a:pt x="1319" y="1015"/>
                </a:lnTo>
                <a:lnTo>
                  <a:pt x="1319" y="1012"/>
                </a:lnTo>
                <a:lnTo>
                  <a:pt x="1319" y="1010"/>
                </a:lnTo>
                <a:lnTo>
                  <a:pt x="1318" y="1007"/>
                </a:lnTo>
                <a:lnTo>
                  <a:pt x="1318" y="1005"/>
                </a:lnTo>
                <a:lnTo>
                  <a:pt x="1311" y="998"/>
                </a:lnTo>
                <a:lnTo>
                  <a:pt x="1306" y="995"/>
                </a:lnTo>
                <a:lnTo>
                  <a:pt x="1304" y="993"/>
                </a:lnTo>
                <a:lnTo>
                  <a:pt x="1303" y="988"/>
                </a:lnTo>
                <a:lnTo>
                  <a:pt x="1299" y="988"/>
                </a:lnTo>
                <a:lnTo>
                  <a:pt x="1299" y="987"/>
                </a:lnTo>
                <a:lnTo>
                  <a:pt x="1299" y="982"/>
                </a:lnTo>
                <a:lnTo>
                  <a:pt x="1298" y="978"/>
                </a:lnTo>
                <a:lnTo>
                  <a:pt x="1293" y="978"/>
                </a:lnTo>
                <a:lnTo>
                  <a:pt x="1285" y="975"/>
                </a:lnTo>
                <a:lnTo>
                  <a:pt x="1281" y="970"/>
                </a:lnTo>
                <a:lnTo>
                  <a:pt x="1285" y="968"/>
                </a:lnTo>
                <a:lnTo>
                  <a:pt x="1285" y="967"/>
                </a:lnTo>
                <a:lnTo>
                  <a:pt x="1280" y="963"/>
                </a:lnTo>
                <a:lnTo>
                  <a:pt x="1280" y="960"/>
                </a:lnTo>
                <a:lnTo>
                  <a:pt x="1278" y="960"/>
                </a:lnTo>
                <a:lnTo>
                  <a:pt x="1273" y="965"/>
                </a:lnTo>
                <a:lnTo>
                  <a:pt x="1273" y="968"/>
                </a:lnTo>
                <a:lnTo>
                  <a:pt x="1270" y="972"/>
                </a:lnTo>
                <a:lnTo>
                  <a:pt x="1268" y="970"/>
                </a:lnTo>
                <a:lnTo>
                  <a:pt x="1268" y="963"/>
                </a:lnTo>
                <a:lnTo>
                  <a:pt x="1266" y="960"/>
                </a:lnTo>
                <a:lnTo>
                  <a:pt x="1266" y="957"/>
                </a:lnTo>
                <a:lnTo>
                  <a:pt x="1270" y="958"/>
                </a:lnTo>
                <a:lnTo>
                  <a:pt x="1273" y="958"/>
                </a:lnTo>
                <a:lnTo>
                  <a:pt x="1271" y="955"/>
                </a:lnTo>
                <a:lnTo>
                  <a:pt x="1273" y="952"/>
                </a:lnTo>
                <a:lnTo>
                  <a:pt x="1271" y="947"/>
                </a:lnTo>
                <a:lnTo>
                  <a:pt x="1266" y="948"/>
                </a:lnTo>
                <a:lnTo>
                  <a:pt x="1266" y="945"/>
                </a:lnTo>
                <a:lnTo>
                  <a:pt x="1271" y="942"/>
                </a:lnTo>
                <a:lnTo>
                  <a:pt x="1268" y="940"/>
                </a:lnTo>
                <a:lnTo>
                  <a:pt x="1260" y="943"/>
                </a:lnTo>
                <a:lnTo>
                  <a:pt x="1255" y="948"/>
                </a:lnTo>
                <a:lnTo>
                  <a:pt x="1251" y="957"/>
                </a:lnTo>
                <a:lnTo>
                  <a:pt x="1246" y="962"/>
                </a:lnTo>
                <a:lnTo>
                  <a:pt x="1246" y="965"/>
                </a:lnTo>
                <a:lnTo>
                  <a:pt x="1243" y="968"/>
                </a:lnTo>
                <a:lnTo>
                  <a:pt x="1243" y="972"/>
                </a:lnTo>
                <a:lnTo>
                  <a:pt x="1238" y="978"/>
                </a:lnTo>
                <a:lnTo>
                  <a:pt x="1240" y="982"/>
                </a:lnTo>
                <a:lnTo>
                  <a:pt x="1236" y="982"/>
                </a:lnTo>
                <a:lnTo>
                  <a:pt x="1236" y="987"/>
                </a:lnTo>
                <a:lnTo>
                  <a:pt x="1236" y="990"/>
                </a:lnTo>
                <a:lnTo>
                  <a:pt x="1230" y="995"/>
                </a:lnTo>
                <a:lnTo>
                  <a:pt x="1228" y="998"/>
                </a:lnTo>
                <a:lnTo>
                  <a:pt x="1228" y="1005"/>
                </a:lnTo>
                <a:lnTo>
                  <a:pt x="1226" y="1007"/>
                </a:lnTo>
                <a:lnTo>
                  <a:pt x="1226" y="1013"/>
                </a:lnTo>
                <a:lnTo>
                  <a:pt x="1223" y="1017"/>
                </a:lnTo>
                <a:lnTo>
                  <a:pt x="1218" y="1017"/>
                </a:lnTo>
                <a:lnTo>
                  <a:pt x="1210" y="1020"/>
                </a:lnTo>
                <a:lnTo>
                  <a:pt x="1210" y="1023"/>
                </a:lnTo>
                <a:lnTo>
                  <a:pt x="1206" y="1030"/>
                </a:lnTo>
                <a:lnTo>
                  <a:pt x="1208" y="1035"/>
                </a:lnTo>
                <a:lnTo>
                  <a:pt x="1208" y="1035"/>
                </a:lnTo>
                <a:close/>
                <a:moveTo>
                  <a:pt x="1248" y="1098"/>
                </a:moveTo>
                <a:lnTo>
                  <a:pt x="1248" y="1098"/>
                </a:lnTo>
                <a:lnTo>
                  <a:pt x="1248" y="1100"/>
                </a:lnTo>
                <a:lnTo>
                  <a:pt x="1250" y="1100"/>
                </a:lnTo>
                <a:lnTo>
                  <a:pt x="1255" y="1095"/>
                </a:lnTo>
                <a:lnTo>
                  <a:pt x="1258" y="1095"/>
                </a:lnTo>
                <a:lnTo>
                  <a:pt x="1260" y="1095"/>
                </a:lnTo>
                <a:lnTo>
                  <a:pt x="1261" y="1096"/>
                </a:lnTo>
                <a:lnTo>
                  <a:pt x="1265" y="1098"/>
                </a:lnTo>
                <a:lnTo>
                  <a:pt x="1271" y="1093"/>
                </a:lnTo>
                <a:lnTo>
                  <a:pt x="1275" y="1091"/>
                </a:lnTo>
                <a:lnTo>
                  <a:pt x="1278" y="1088"/>
                </a:lnTo>
                <a:lnTo>
                  <a:pt x="1283" y="1083"/>
                </a:lnTo>
                <a:lnTo>
                  <a:pt x="1286" y="1083"/>
                </a:lnTo>
                <a:lnTo>
                  <a:pt x="1291" y="1080"/>
                </a:lnTo>
                <a:lnTo>
                  <a:pt x="1293" y="1076"/>
                </a:lnTo>
                <a:lnTo>
                  <a:pt x="1296" y="1073"/>
                </a:lnTo>
                <a:lnTo>
                  <a:pt x="1294" y="1071"/>
                </a:lnTo>
                <a:lnTo>
                  <a:pt x="1289" y="1071"/>
                </a:lnTo>
                <a:lnTo>
                  <a:pt x="1288" y="1070"/>
                </a:lnTo>
                <a:lnTo>
                  <a:pt x="1285" y="1070"/>
                </a:lnTo>
                <a:lnTo>
                  <a:pt x="1281" y="1071"/>
                </a:lnTo>
                <a:lnTo>
                  <a:pt x="1280" y="1071"/>
                </a:lnTo>
                <a:lnTo>
                  <a:pt x="1276" y="1071"/>
                </a:lnTo>
                <a:lnTo>
                  <a:pt x="1273" y="1075"/>
                </a:lnTo>
                <a:lnTo>
                  <a:pt x="1270" y="1073"/>
                </a:lnTo>
                <a:lnTo>
                  <a:pt x="1268" y="1070"/>
                </a:lnTo>
                <a:lnTo>
                  <a:pt x="1266" y="1070"/>
                </a:lnTo>
                <a:lnTo>
                  <a:pt x="1261" y="1071"/>
                </a:lnTo>
                <a:lnTo>
                  <a:pt x="1256" y="1076"/>
                </a:lnTo>
                <a:lnTo>
                  <a:pt x="1256" y="1078"/>
                </a:lnTo>
                <a:lnTo>
                  <a:pt x="1255" y="1081"/>
                </a:lnTo>
                <a:lnTo>
                  <a:pt x="1246" y="1083"/>
                </a:lnTo>
                <a:lnTo>
                  <a:pt x="1245" y="1086"/>
                </a:lnTo>
                <a:lnTo>
                  <a:pt x="1248" y="1088"/>
                </a:lnTo>
                <a:lnTo>
                  <a:pt x="1248" y="1091"/>
                </a:lnTo>
                <a:lnTo>
                  <a:pt x="1248" y="1095"/>
                </a:lnTo>
                <a:lnTo>
                  <a:pt x="1248" y="1098"/>
                </a:lnTo>
                <a:lnTo>
                  <a:pt x="1248" y="1098"/>
                </a:lnTo>
                <a:close/>
                <a:moveTo>
                  <a:pt x="1638" y="1128"/>
                </a:moveTo>
                <a:lnTo>
                  <a:pt x="1638" y="1128"/>
                </a:lnTo>
                <a:lnTo>
                  <a:pt x="1643" y="1128"/>
                </a:lnTo>
                <a:lnTo>
                  <a:pt x="1647" y="1131"/>
                </a:lnTo>
                <a:lnTo>
                  <a:pt x="1650" y="1131"/>
                </a:lnTo>
                <a:lnTo>
                  <a:pt x="1650" y="1128"/>
                </a:lnTo>
                <a:lnTo>
                  <a:pt x="1652" y="1126"/>
                </a:lnTo>
                <a:lnTo>
                  <a:pt x="1652" y="1125"/>
                </a:lnTo>
                <a:lnTo>
                  <a:pt x="1648" y="1123"/>
                </a:lnTo>
                <a:lnTo>
                  <a:pt x="1645" y="1125"/>
                </a:lnTo>
                <a:lnTo>
                  <a:pt x="1642" y="1125"/>
                </a:lnTo>
                <a:lnTo>
                  <a:pt x="1638" y="1128"/>
                </a:lnTo>
                <a:lnTo>
                  <a:pt x="1638" y="1128"/>
                </a:lnTo>
                <a:close/>
                <a:moveTo>
                  <a:pt x="1515" y="1098"/>
                </a:moveTo>
                <a:lnTo>
                  <a:pt x="1517" y="1100"/>
                </a:lnTo>
                <a:lnTo>
                  <a:pt x="1522" y="1101"/>
                </a:lnTo>
                <a:lnTo>
                  <a:pt x="1522" y="1103"/>
                </a:lnTo>
                <a:lnTo>
                  <a:pt x="1522" y="1105"/>
                </a:lnTo>
                <a:lnTo>
                  <a:pt x="1524" y="1106"/>
                </a:lnTo>
                <a:lnTo>
                  <a:pt x="1525" y="1108"/>
                </a:lnTo>
                <a:lnTo>
                  <a:pt x="1527" y="1110"/>
                </a:lnTo>
                <a:lnTo>
                  <a:pt x="1530" y="1110"/>
                </a:lnTo>
                <a:lnTo>
                  <a:pt x="1532" y="1108"/>
                </a:lnTo>
                <a:lnTo>
                  <a:pt x="1532" y="1108"/>
                </a:lnTo>
                <a:lnTo>
                  <a:pt x="1532" y="1105"/>
                </a:lnTo>
                <a:lnTo>
                  <a:pt x="1529" y="1103"/>
                </a:lnTo>
                <a:lnTo>
                  <a:pt x="1525" y="1101"/>
                </a:lnTo>
                <a:lnTo>
                  <a:pt x="1525" y="1100"/>
                </a:lnTo>
                <a:lnTo>
                  <a:pt x="1520" y="1098"/>
                </a:lnTo>
                <a:lnTo>
                  <a:pt x="1517" y="1098"/>
                </a:lnTo>
                <a:lnTo>
                  <a:pt x="1515" y="1098"/>
                </a:lnTo>
                <a:lnTo>
                  <a:pt x="1515" y="1098"/>
                </a:lnTo>
                <a:close/>
                <a:moveTo>
                  <a:pt x="1633" y="1156"/>
                </a:moveTo>
                <a:lnTo>
                  <a:pt x="1628" y="1153"/>
                </a:lnTo>
                <a:lnTo>
                  <a:pt x="1628" y="1149"/>
                </a:lnTo>
                <a:lnTo>
                  <a:pt x="1627" y="1148"/>
                </a:lnTo>
                <a:lnTo>
                  <a:pt x="1627" y="1146"/>
                </a:lnTo>
                <a:lnTo>
                  <a:pt x="1628" y="1144"/>
                </a:lnTo>
                <a:lnTo>
                  <a:pt x="1632" y="1148"/>
                </a:lnTo>
                <a:lnTo>
                  <a:pt x="1632" y="1149"/>
                </a:lnTo>
                <a:lnTo>
                  <a:pt x="1633" y="1151"/>
                </a:lnTo>
                <a:lnTo>
                  <a:pt x="1635" y="1154"/>
                </a:lnTo>
                <a:lnTo>
                  <a:pt x="1633" y="1156"/>
                </a:lnTo>
                <a:lnTo>
                  <a:pt x="1633" y="1156"/>
                </a:lnTo>
                <a:close/>
                <a:moveTo>
                  <a:pt x="1628" y="1169"/>
                </a:moveTo>
                <a:lnTo>
                  <a:pt x="1627" y="1168"/>
                </a:lnTo>
                <a:lnTo>
                  <a:pt x="1627" y="1164"/>
                </a:lnTo>
                <a:lnTo>
                  <a:pt x="1625" y="1163"/>
                </a:lnTo>
                <a:lnTo>
                  <a:pt x="1622" y="1163"/>
                </a:lnTo>
                <a:lnTo>
                  <a:pt x="1618" y="1159"/>
                </a:lnTo>
                <a:lnTo>
                  <a:pt x="1618" y="1158"/>
                </a:lnTo>
                <a:lnTo>
                  <a:pt x="1622" y="1156"/>
                </a:lnTo>
                <a:lnTo>
                  <a:pt x="1623" y="1156"/>
                </a:lnTo>
                <a:lnTo>
                  <a:pt x="1630" y="1156"/>
                </a:lnTo>
                <a:lnTo>
                  <a:pt x="1635" y="1159"/>
                </a:lnTo>
                <a:lnTo>
                  <a:pt x="1635" y="1161"/>
                </a:lnTo>
                <a:lnTo>
                  <a:pt x="1633" y="1163"/>
                </a:lnTo>
                <a:lnTo>
                  <a:pt x="1633" y="1164"/>
                </a:lnTo>
                <a:lnTo>
                  <a:pt x="1632" y="1166"/>
                </a:lnTo>
                <a:lnTo>
                  <a:pt x="1630" y="1168"/>
                </a:lnTo>
                <a:lnTo>
                  <a:pt x="1628" y="1169"/>
                </a:lnTo>
                <a:lnTo>
                  <a:pt x="1628" y="1169"/>
                </a:lnTo>
                <a:close/>
                <a:moveTo>
                  <a:pt x="1509" y="1234"/>
                </a:moveTo>
                <a:lnTo>
                  <a:pt x="1507" y="1237"/>
                </a:lnTo>
                <a:lnTo>
                  <a:pt x="1509" y="1236"/>
                </a:lnTo>
                <a:lnTo>
                  <a:pt x="1509" y="1234"/>
                </a:lnTo>
                <a:lnTo>
                  <a:pt x="1509" y="1234"/>
                </a:lnTo>
                <a:close/>
                <a:moveTo>
                  <a:pt x="1510" y="1236"/>
                </a:moveTo>
                <a:lnTo>
                  <a:pt x="1510" y="1237"/>
                </a:lnTo>
                <a:lnTo>
                  <a:pt x="1510" y="1237"/>
                </a:lnTo>
                <a:lnTo>
                  <a:pt x="1510" y="1236"/>
                </a:lnTo>
                <a:lnTo>
                  <a:pt x="1510" y="1236"/>
                </a:lnTo>
                <a:close/>
                <a:moveTo>
                  <a:pt x="1514" y="1234"/>
                </a:moveTo>
                <a:lnTo>
                  <a:pt x="1512" y="1237"/>
                </a:lnTo>
                <a:lnTo>
                  <a:pt x="1514" y="1241"/>
                </a:lnTo>
                <a:lnTo>
                  <a:pt x="1514" y="1242"/>
                </a:lnTo>
                <a:lnTo>
                  <a:pt x="1514" y="1242"/>
                </a:lnTo>
                <a:lnTo>
                  <a:pt x="1515" y="1237"/>
                </a:lnTo>
                <a:lnTo>
                  <a:pt x="1514" y="1234"/>
                </a:lnTo>
                <a:lnTo>
                  <a:pt x="1514" y="1234"/>
                </a:lnTo>
                <a:close/>
                <a:moveTo>
                  <a:pt x="1545" y="1203"/>
                </a:moveTo>
                <a:lnTo>
                  <a:pt x="1545" y="1199"/>
                </a:lnTo>
                <a:lnTo>
                  <a:pt x="1547" y="1196"/>
                </a:lnTo>
                <a:lnTo>
                  <a:pt x="1549" y="1194"/>
                </a:lnTo>
                <a:lnTo>
                  <a:pt x="1549" y="1191"/>
                </a:lnTo>
                <a:lnTo>
                  <a:pt x="1554" y="1188"/>
                </a:lnTo>
                <a:lnTo>
                  <a:pt x="1559" y="1188"/>
                </a:lnTo>
                <a:lnTo>
                  <a:pt x="1560" y="1189"/>
                </a:lnTo>
                <a:lnTo>
                  <a:pt x="1559" y="1191"/>
                </a:lnTo>
                <a:lnTo>
                  <a:pt x="1560" y="1193"/>
                </a:lnTo>
                <a:lnTo>
                  <a:pt x="1560" y="1194"/>
                </a:lnTo>
                <a:lnTo>
                  <a:pt x="1557" y="1196"/>
                </a:lnTo>
                <a:lnTo>
                  <a:pt x="1555" y="1199"/>
                </a:lnTo>
                <a:lnTo>
                  <a:pt x="1552" y="1199"/>
                </a:lnTo>
                <a:lnTo>
                  <a:pt x="1547" y="1203"/>
                </a:lnTo>
                <a:lnTo>
                  <a:pt x="1545" y="1203"/>
                </a:lnTo>
                <a:lnTo>
                  <a:pt x="1545" y="1203"/>
                </a:lnTo>
                <a:close/>
                <a:moveTo>
                  <a:pt x="1441" y="1093"/>
                </a:moveTo>
                <a:lnTo>
                  <a:pt x="1444" y="1096"/>
                </a:lnTo>
                <a:lnTo>
                  <a:pt x="1447" y="1100"/>
                </a:lnTo>
                <a:lnTo>
                  <a:pt x="1451" y="1100"/>
                </a:lnTo>
                <a:lnTo>
                  <a:pt x="1456" y="1101"/>
                </a:lnTo>
                <a:lnTo>
                  <a:pt x="1454" y="1100"/>
                </a:lnTo>
                <a:lnTo>
                  <a:pt x="1451" y="1098"/>
                </a:lnTo>
                <a:lnTo>
                  <a:pt x="1444" y="1095"/>
                </a:lnTo>
                <a:lnTo>
                  <a:pt x="1442" y="1093"/>
                </a:lnTo>
                <a:lnTo>
                  <a:pt x="1441" y="1093"/>
                </a:lnTo>
                <a:lnTo>
                  <a:pt x="1441" y="1093"/>
                </a:lnTo>
                <a:close/>
                <a:moveTo>
                  <a:pt x="1404" y="1065"/>
                </a:moveTo>
                <a:lnTo>
                  <a:pt x="1404" y="1065"/>
                </a:lnTo>
                <a:lnTo>
                  <a:pt x="1407" y="1065"/>
                </a:lnTo>
                <a:lnTo>
                  <a:pt x="1409" y="1066"/>
                </a:lnTo>
                <a:lnTo>
                  <a:pt x="1411" y="1066"/>
                </a:lnTo>
                <a:lnTo>
                  <a:pt x="1412" y="1065"/>
                </a:lnTo>
                <a:lnTo>
                  <a:pt x="1414" y="1063"/>
                </a:lnTo>
                <a:lnTo>
                  <a:pt x="1414" y="1061"/>
                </a:lnTo>
                <a:lnTo>
                  <a:pt x="1411" y="1060"/>
                </a:lnTo>
                <a:lnTo>
                  <a:pt x="1414" y="1058"/>
                </a:lnTo>
                <a:lnTo>
                  <a:pt x="1414" y="1058"/>
                </a:lnTo>
                <a:lnTo>
                  <a:pt x="1409" y="1055"/>
                </a:lnTo>
                <a:lnTo>
                  <a:pt x="1406" y="1055"/>
                </a:lnTo>
                <a:lnTo>
                  <a:pt x="1406" y="1053"/>
                </a:lnTo>
                <a:lnTo>
                  <a:pt x="1404" y="1051"/>
                </a:lnTo>
                <a:lnTo>
                  <a:pt x="1402" y="1051"/>
                </a:lnTo>
                <a:lnTo>
                  <a:pt x="1399" y="1051"/>
                </a:lnTo>
                <a:lnTo>
                  <a:pt x="1396" y="1051"/>
                </a:lnTo>
                <a:lnTo>
                  <a:pt x="1396" y="1053"/>
                </a:lnTo>
                <a:lnTo>
                  <a:pt x="1396" y="1055"/>
                </a:lnTo>
                <a:lnTo>
                  <a:pt x="1397" y="1055"/>
                </a:lnTo>
                <a:lnTo>
                  <a:pt x="1399" y="1056"/>
                </a:lnTo>
                <a:lnTo>
                  <a:pt x="1401" y="1058"/>
                </a:lnTo>
                <a:lnTo>
                  <a:pt x="1404" y="1061"/>
                </a:lnTo>
                <a:lnTo>
                  <a:pt x="1404" y="1065"/>
                </a:lnTo>
                <a:lnTo>
                  <a:pt x="1404" y="1065"/>
                </a:lnTo>
                <a:close/>
                <a:moveTo>
                  <a:pt x="1379" y="1075"/>
                </a:moveTo>
                <a:lnTo>
                  <a:pt x="1383" y="1075"/>
                </a:lnTo>
                <a:lnTo>
                  <a:pt x="1384" y="1073"/>
                </a:lnTo>
                <a:lnTo>
                  <a:pt x="1387" y="1073"/>
                </a:lnTo>
                <a:lnTo>
                  <a:pt x="1389" y="1071"/>
                </a:lnTo>
                <a:lnTo>
                  <a:pt x="1389" y="1070"/>
                </a:lnTo>
                <a:lnTo>
                  <a:pt x="1389" y="1068"/>
                </a:lnTo>
                <a:lnTo>
                  <a:pt x="1389" y="1061"/>
                </a:lnTo>
                <a:lnTo>
                  <a:pt x="1387" y="1061"/>
                </a:lnTo>
                <a:lnTo>
                  <a:pt x="1383" y="1060"/>
                </a:lnTo>
                <a:lnTo>
                  <a:pt x="1379" y="1058"/>
                </a:lnTo>
                <a:lnTo>
                  <a:pt x="1378" y="1055"/>
                </a:lnTo>
                <a:lnTo>
                  <a:pt x="1376" y="1056"/>
                </a:lnTo>
                <a:lnTo>
                  <a:pt x="1371" y="1056"/>
                </a:lnTo>
                <a:lnTo>
                  <a:pt x="1369" y="1056"/>
                </a:lnTo>
                <a:lnTo>
                  <a:pt x="1368" y="1058"/>
                </a:lnTo>
                <a:lnTo>
                  <a:pt x="1369" y="1061"/>
                </a:lnTo>
                <a:lnTo>
                  <a:pt x="1373" y="1065"/>
                </a:lnTo>
                <a:lnTo>
                  <a:pt x="1374" y="1068"/>
                </a:lnTo>
                <a:lnTo>
                  <a:pt x="1376" y="1070"/>
                </a:lnTo>
                <a:lnTo>
                  <a:pt x="1376" y="1073"/>
                </a:lnTo>
                <a:lnTo>
                  <a:pt x="1379" y="1075"/>
                </a:lnTo>
                <a:lnTo>
                  <a:pt x="1379" y="1075"/>
                </a:lnTo>
                <a:close/>
                <a:moveTo>
                  <a:pt x="1374" y="1093"/>
                </a:moveTo>
                <a:lnTo>
                  <a:pt x="1374" y="1093"/>
                </a:lnTo>
                <a:lnTo>
                  <a:pt x="1376" y="1093"/>
                </a:lnTo>
                <a:lnTo>
                  <a:pt x="1371" y="1091"/>
                </a:lnTo>
                <a:lnTo>
                  <a:pt x="1369" y="1091"/>
                </a:lnTo>
                <a:lnTo>
                  <a:pt x="1371" y="1093"/>
                </a:lnTo>
                <a:lnTo>
                  <a:pt x="1374" y="1093"/>
                </a:lnTo>
                <a:lnTo>
                  <a:pt x="1374" y="1093"/>
                </a:lnTo>
                <a:close/>
                <a:moveTo>
                  <a:pt x="1321" y="1128"/>
                </a:moveTo>
                <a:lnTo>
                  <a:pt x="1323" y="1128"/>
                </a:lnTo>
                <a:lnTo>
                  <a:pt x="1323" y="1126"/>
                </a:lnTo>
                <a:lnTo>
                  <a:pt x="1324" y="1125"/>
                </a:lnTo>
                <a:lnTo>
                  <a:pt x="1326" y="1123"/>
                </a:lnTo>
                <a:lnTo>
                  <a:pt x="1326" y="1120"/>
                </a:lnTo>
                <a:lnTo>
                  <a:pt x="1324" y="1120"/>
                </a:lnTo>
                <a:lnTo>
                  <a:pt x="1326" y="1118"/>
                </a:lnTo>
                <a:lnTo>
                  <a:pt x="1329" y="1115"/>
                </a:lnTo>
                <a:lnTo>
                  <a:pt x="1333" y="1111"/>
                </a:lnTo>
                <a:lnTo>
                  <a:pt x="1336" y="1110"/>
                </a:lnTo>
                <a:lnTo>
                  <a:pt x="1336" y="1110"/>
                </a:lnTo>
                <a:lnTo>
                  <a:pt x="1336" y="1108"/>
                </a:lnTo>
                <a:lnTo>
                  <a:pt x="1336" y="1105"/>
                </a:lnTo>
                <a:lnTo>
                  <a:pt x="1338" y="1103"/>
                </a:lnTo>
                <a:lnTo>
                  <a:pt x="1339" y="1100"/>
                </a:lnTo>
                <a:lnTo>
                  <a:pt x="1339" y="1098"/>
                </a:lnTo>
                <a:lnTo>
                  <a:pt x="1339" y="1095"/>
                </a:lnTo>
                <a:lnTo>
                  <a:pt x="1338" y="1093"/>
                </a:lnTo>
                <a:lnTo>
                  <a:pt x="1334" y="1095"/>
                </a:lnTo>
                <a:lnTo>
                  <a:pt x="1333" y="1095"/>
                </a:lnTo>
                <a:lnTo>
                  <a:pt x="1331" y="1093"/>
                </a:lnTo>
                <a:lnTo>
                  <a:pt x="1329" y="1091"/>
                </a:lnTo>
                <a:lnTo>
                  <a:pt x="1326" y="1095"/>
                </a:lnTo>
                <a:lnTo>
                  <a:pt x="1323" y="1098"/>
                </a:lnTo>
                <a:lnTo>
                  <a:pt x="1321" y="1098"/>
                </a:lnTo>
                <a:lnTo>
                  <a:pt x="1318" y="1101"/>
                </a:lnTo>
                <a:lnTo>
                  <a:pt x="1316" y="1105"/>
                </a:lnTo>
                <a:lnTo>
                  <a:pt x="1318" y="1108"/>
                </a:lnTo>
                <a:lnTo>
                  <a:pt x="1314" y="1110"/>
                </a:lnTo>
                <a:lnTo>
                  <a:pt x="1314" y="1113"/>
                </a:lnTo>
                <a:lnTo>
                  <a:pt x="1314" y="1116"/>
                </a:lnTo>
                <a:lnTo>
                  <a:pt x="1313" y="1118"/>
                </a:lnTo>
                <a:lnTo>
                  <a:pt x="1313" y="1120"/>
                </a:lnTo>
                <a:lnTo>
                  <a:pt x="1318" y="1121"/>
                </a:lnTo>
                <a:lnTo>
                  <a:pt x="1318" y="1123"/>
                </a:lnTo>
                <a:lnTo>
                  <a:pt x="1319" y="1125"/>
                </a:lnTo>
                <a:lnTo>
                  <a:pt x="1321" y="1128"/>
                </a:lnTo>
                <a:lnTo>
                  <a:pt x="1321" y="1128"/>
                </a:lnTo>
                <a:close/>
                <a:moveTo>
                  <a:pt x="1273" y="1311"/>
                </a:moveTo>
                <a:lnTo>
                  <a:pt x="1273" y="1312"/>
                </a:lnTo>
                <a:lnTo>
                  <a:pt x="1275" y="1312"/>
                </a:lnTo>
                <a:lnTo>
                  <a:pt x="1275" y="1311"/>
                </a:lnTo>
                <a:lnTo>
                  <a:pt x="1273" y="1311"/>
                </a:lnTo>
                <a:lnTo>
                  <a:pt x="1273" y="1311"/>
                </a:lnTo>
                <a:close/>
                <a:moveTo>
                  <a:pt x="1275" y="1329"/>
                </a:moveTo>
                <a:lnTo>
                  <a:pt x="1278" y="1326"/>
                </a:lnTo>
                <a:lnTo>
                  <a:pt x="1280" y="1322"/>
                </a:lnTo>
                <a:lnTo>
                  <a:pt x="1281" y="1322"/>
                </a:lnTo>
                <a:lnTo>
                  <a:pt x="1281" y="1327"/>
                </a:lnTo>
                <a:lnTo>
                  <a:pt x="1278" y="1329"/>
                </a:lnTo>
                <a:lnTo>
                  <a:pt x="1278" y="1329"/>
                </a:lnTo>
                <a:lnTo>
                  <a:pt x="1275" y="1329"/>
                </a:lnTo>
                <a:lnTo>
                  <a:pt x="1275" y="1329"/>
                </a:lnTo>
                <a:close/>
                <a:moveTo>
                  <a:pt x="1246" y="1324"/>
                </a:moveTo>
                <a:lnTo>
                  <a:pt x="1250" y="1319"/>
                </a:lnTo>
                <a:lnTo>
                  <a:pt x="1253" y="1319"/>
                </a:lnTo>
                <a:lnTo>
                  <a:pt x="1253" y="1317"/>
                </a:lnTo>
                <a:lnTo>
                  <a:pt x="1255" y="1317"/>
                </a:lnTo>
                <a:lnTo>
                  <a:pt x="1260" y="1316"/>
                </a:lnTo>
                <a:lnTo>
                  <a:pt x="1261" y="1314"/>
                </a:lnTo>
                <a:lnTo>
                  <a:pt x="1258" y="1319"/>
                </a:lnTo>
                <a:lnTo>
                  <a:pt x="1251" y="1324"/>
                </a:lnTo>
                <a:lnTo>
                  <a:pt x="1248" y="1324"/>
                </a:lnTo>
                <a:lnTo>
                  <a:pt x="1246" y="1324"/>
                </a:lnTo>
                <a:lnTo>
                  <a:pt x="1246" y="1324"/>
                </a:lnTo>
                <a:close/>
                <a:moveTo>
                  <a:pt x="1266" y="1332"/>
                </a:moveTo>
                <a:lnTo>
                  <a:pt x="1271" y="1324"/>
                </a:lnTo>
                <a:lnTo>
                  <a:pt x="1273" y="1322"/>
                </a:lnTo>
                <a:lnTo>
                  <a:pt x="1275" y="1322"/>
                </a:lnTo>
                <a:lnTo>
                  <a:pt x="1275" y="1324"/>
                </a:lnTo>
                <a:lnTo>
                  <a:pt x="1268" y="1330"/>
                </a:lnTo>
                <a:lnTo>
                  <a:pt x="1266" y="1334"/>
                </a:lnTo>
                <a:lnTo>
                  <a:pt x="1270" y="1332"/>
                </a:lnTo>
                <a:lnTo>
                  <a:pt x="1275" y="1326"/>
                </a:lnTo>
                <a:lnTo>
                  <a:pt x="1276" y="1324"/>
                </a:lnTo>
                <a:lnTo>
                  <a:pt x="1278" y="1321"/>
                </a:lnTo>
                <a:lnTo>
                  <a:pt x="1276" y="1317"/>
                </a:lnTo>
                <a:lnTo>
                  <a:pt x="1275" y="1317"/>
                </a:lnTo>
                <a:lnTo>
                  <a:pt x="1275" y="1316"/>
                </a:lnTo>
                <a:lnTo>
                  <a:pt x="1271" y="1314"/>
                </a:lnTo>
                <a:lnTo>
                  <a:pt x="1270" y="1316"/>
                </a:lnTo>
                <a:lnTo>
                  <a:pt x="1266" y="1322"/>
                </a:lnTo>
                <a:lnTo>
                  <a:pt x="1263" y="1324"/>
                </a:lnTo>
                <a:lnTo>
                  <a:pt x="1260" y="1327"/>
                </a:lnTo>
                <a:lnTo>
                  <a:pt x="1261" y="1324"/>
                </a:lnTo>
                <a:lnTo>
                  <a:pt x="1265" y="1321"/>
                </a:lnTo>
                <a:lnTo>
                  <a:pt x="1266" y="1317"/>
                </a:lnTo>
                <a:lnTo>
                  <a:pt x="1265" y="1316"/>
                </a:lnTo>
                <a:lnTo>
                  <a:pt x="1261" y="1317"/>
                </a:lnTo>
                <a:lnTo>
                  <a:pt x="1260" y="1322"/>
                </a:lnTo>
                <a:lnTo>
                  <a:pt x="1255" y="1327"/>
                </a:lnTo>
                <a:lnTo>
                  <a:pt x="1253" y="1330"/>
                </a:lnTo>
                <a:lnTo>
                  <a:pt x="1250" y="1334"/>
                </a:lnTo>
                <a:lnTo>
                  <a:pt x="1251" y="1337"/>
                </a:lnTo>
                <a:lnTo>
                  <a:pt x="1253" y="1335"/>
                </a:lnTo>
                <a:lnTo>
                  <a:pt x="1258" y="1330"/>
                </a:lnTo>
                <a:lnTo>
                  <a:pt x="1260" y="1330"/>
                </a:lnTo>
                <a:lnTo>
                  <a:pt x="1258" y="1332"/>
                </a:lnTo>
                <a:lnTo>
                  <a:pt x="1255" y="1337"/>
                </a:lnTo>
                <a:lnTo>
                  <a:pt x="1256" y="1337"/>
                </a:lnTo>
                <a:lnTo>
                  <a:pt x="1260" y="1335"/>
                </a:lnTo>
                <a:lnTo>
                  <a:pt x="1263" y="1335"/>
                </a:lnTo>
                <a:lnTo>
                  <a:pt x="1263" y="1335"/>
                </a:lnTo>
                <a:lnTo>
                  <a:pt x="1266" y="1332"/>
                </a:lnTo>
                <a:lnTo>
                  <a:pt x="1266" y="1332"/>
                </a:lnTo>
                <a:close/>
                <a:moveTo>
                  <a:pt x="1261" y="1332"/>
                </a:moveTo>
                <a:lnTo>
                  <a:pt x="1263" y="1329"/>
                </a:lnTo>
                <a:lnTo>
                  <a:pt x="1270" y="1322"/>
                </a:lnTo>
                <a:lnTo>
                  <a:pt x="1266" y="1327"/>
                </a:lnTo>
                <a:lnTo>
                  <a:pt x="1263" y="1332"/>
                </a:lnTo>
                <a:lnTo>
                  <a:pt x="1261" y="1332"/>
                </a:lnTo>
                <a:lnTo>
                  <a:pt x="1261" y="1332"/>
                </a:lnTo>
                <a:close/>
                <a:moveTo>
                  <a:pt x="1588" y="1631"/>
                </a:moveTo>
                <a:lnTo>
                  <a:pt x="1587" y="1631"/>
                </a:lnTo>
                <a:lnTo>
                  <a:pt x="1585" y="1629"/>
                </a:lnTo>
                <a:lnTo>
                  <a:pt x="1587" y="1629"/>
                </a:lnTo>
                <a:lnTo>
                  <a:pt x="1588" y="1626"/>
                </a:lnTo>
                <a:lnTo>
                  <a:pt x="1592" y="1624"/>
                </a:lnTo>
                <a:lnTo>
                  <a:pt x="1592" y="1624"/>
                </a:lnTo>
                <a:lnTo>
                  <a:pt x="1592" y="1623"/>
                </a:lnTo>
                <a:lnTo>
                  <a:pt x="1592" y="1623"/>
                </a:lnTo>
                <a:lnTo>
                  <a:pt x="1587" y="1626"/>
                </a:lnTo>
                <a:lnTo>
                  <a:pt x="1585" y="1629"/>
                </a:lnTo>
                <a:lnTo>
                  <a:pt x="1585" y="1633"/>
                </a:lnTo>
                <a:lnTo>
                  <a:pt x="1587" y="1633"/>
                </a:lnTo>
                <a:lnTo>
                  <a:pt x="1588" y="1631"/>
                </a:lnTo>
                <a:lnTo>
                  <a:pt x="1588" y="1631"/>
                </a:lnTo>
                <a:close/>
                <a:moveTo>
                  <a:pt x="1708" y="1651"/>
                </a:moveTo>
                <a:lnTo>
                  <a:pt x="1706" y="1649"/>
                </a:lnTo>
                <a:lnTo>
                  <a:pt x="1708" y="1646"/>
                </a:lnTo>
                <a:lnTo>
                  <a:pt x="1706" y="1643"/>
                </a:lnTo>
                <a:lnTo>
                  <a:pt x="1705" y="1639"/>
                </a:lnTo>
                <a:lnTo>
                  <a:pt x="1706" y="1638"/>
                </a:lnTo>
                <a:lnTo>
                  <a:pt x="1708" y="1636"/>
                </a:lnTo>
                <a:lnTo>
                  <a:pt x="1708" y="1638"/>
                </a:lnTo>
                <a:lnTo>
                  <a:pt x="1710" y="1639"/>
                </a:lnTo>
                <a:lnTo>
                  <a:pt x="1710" y="1643"/>
                </a:lnTo>
                <a:lnTo>
                  <a:pt x="1708" y="1643"/>
                </a:lnTo>
                <a:lnTo>
                  <a:pt x="1708" y="1646"/>
                </a:lnTo>
                <a:lnTo>
                  <a:pt x="1710" y="1646"/>
                </a:lnTo>
                <a:lnTo>
                  <a:pt x="1710" y="1648"/>
                </a:lnTo>
                <a:lnTo>
                  <a:pt x="1710" y="1651"/>
                </a:lnTo>
                <a:lnTo>
                  <a:pt x="1708" y="1651"/>
                </a:lnTo>
                <a:lnTo>
                  <a:pt x="1708" y="1651"/>
                </a:lnTo>
                <a:close/>
                <a:moveTo>
                  <a:pt x="1711" y="1653"/>
                </a:moveTo>
                <a:lnTo>
                  <a:pt x="1713" y="1651"/>
                </a:lnTo>
                <a:lnTo>
                  <a:pt x="1715" y="1651"/>
                </a:lnTo>
                <a:lnTo>
                  <a:pt x="1715" y="1653"/>
                </a:lnTo>
                <a:lnTo>
                  <a:pt x="1713" y="1654"/>
                </a:lnTo>
                <a:lnTo>
                  <a:pt x="1711" y="1653"/>
                </a:lnTo>
                <a:lnTo>
                  <a:pt x="1711" y="1653"/>
                </a:lnTo>
                <a:close/>
                <a:moveTo>
                  <a:pt x="1760" y="1500"/>
                </a:moveTo>
                <a:lnTo>
                  <a:pt x="1761" y="1495"/>
                </a:lnTo>
                <a:lnTo>
                  <a:pt x="1765" y="1493"/>
                </a:lnTo>
                <a:lnTo>
                  <a:pt x="1765" y="1497"/>
                </a:lnTo>
                <a:lnTo>
                  <a:pt x="1763" y="1498"/>
                </a:lnTo>
                <a:lnTo>
                  <a:pt x="1760" y="1500"/>
                </a:lnTo>
                <a:lnTo>
                  <a:pt x="1760" y="1500"/>
                </a:lnTo>
                <a:lnTo>
                  <a:pt x="1760" y="1500"/>
                </a:lnTo>
                <a:lnTo>
                  <a:pt x="1760" y="1500"/>
                </a:lnTo>
                <a:close/>
                <a:moveTo>
                  <a:pt x="1745" y="1531"/>
                </a:moveTo>
                <a:lnTo>
                  <a:pt x="1745" y="1533"/>
                </a:lnTo>
                <a:lnTo>
                  <a:pt x="1746" y="1535"/>
                </a:lnTo>
                <a:lnTo>
                  <a:pt x="1746" y="1533"/>
                </a:lnTo>
                <a:lnTo>
                  <a:pt x="1748" y="1533"/>
                </a:lnTo>
                <a:lnTo>
                  <a:pt x="1748" y="1531"/>
                </a:lnTo>
                <a:lnTo>
                  <a:pt x="1746" y="1531"/>
                </a:lnTo>
                <a:lnTo>
                  <a:pt x="1745" y="1531"/>
                </a:lnTo>
                <a:lnTo>
                  <a:pt x="1745" y="1531"/>
                </a:lnTo>
                <a:close/>
                <a:moveTo>
                  <a:pt x="1770" y="1568"/>
                </a:moveTo>
                <a:lnTo>
                  <a:pt x="1768" y="1563"/>
                </a:lnTo>
                <a:lnTo>
                  <a:pt x="1768" y="1563"/>
                </a:lnTo>
                <a:lnTo>
                  <a:pt x="1770" y="1563"/>
                </a:lnTo>
                <a:lnTo>
                  <a:pt x="1771" y="1565"/>
                </a:lnTo>
                <a:lnTo>
                  <a:pt x="1773" y="1563"/>
                </a:lnTo>
                <a:lnTo>
                  <a:pt x="1775" y="1565"/>
                </a:lnTo>
                <a:lnTo>
                  <a:pt x="1775" y="1566"/>
                </a:lnTo>
                <a:lnTo>
                  <a:pt x="1773" y="1568"/>
                </a:lnTo>
                <a:lnTo>
                  <a:pt x="1773" y="1568"/>
                </a:lnTo>
                <a:lnTo>
                  <a:pt x="1770" y="1568"/>
                </a:lnTo>
                <a:lnTo>
                  <a:pt x="1770" y="1568"/>
                </a:lnTo>
                <a:close/>
                <a:moveTo>
                  <a:pt x="1758" y="1568"/>
                </a:moveTo>
                <a:lnTo>
                  <a:pt x="1761" y="1568"/>
                </a:lnTo>
                <a:lnTo>
                  <a:pt x="1763" y="1568"/>
                </a:lnTo>
                <a:lnTo>
                  <a:pt x="1763" y="1565"/>
                </a:lnTo>
                <a:lnTo>
                  <a:pt x="1763" y="1565"/>
                </a:lnTo>
                <a:lnTo>
                  <a:pt x="1765" y="1565"/>
                </a:lnTo>
                <a:lnTo>
                  <a:pt x="1765" y="1566"/>
                </a:lnTo>
                <a:lnTo>
                  <a:pt x="1763" y="1570"/>
                </a:lnTo>
                <a:lnTo>
                  <a:pt x="1760" y="1571"/>
                </a:lnTo>
                <a:lnTo>
                  <a:pt x="1756" y="1570"/>
                </a:lnTo>
                <a:lnTo>
                  <a:pt x="1758" y="1568"/>
                </a:lnTo>
                <a:lnTo>
                  <a:pt x="1758" y="1568"/>
                </a:lnTo>
                <a:lnTo>
                  <a:pt x="1758" y="1568"/>
                </a:lnTo>
                <a:close/>
                <a:moveTo>
                  <a:pt x="1720" y="1624"/>
                </a:moveTo>
                <a:lnTo>
                  <a:pt x="1720" y="1621"/>
                </a:lnTo>
                <a:lnTo>
                  <a:pt x="1721" y="1623"/>
                </a:lnTo>
                <a:lnTo>
                  <a:pt x="1721" y="1624"/>
                </a:lnTo>
                <a:lnTo>
                  <a:pt x="1720" y="1624"/>
                </a:lnTo>
                <a:lnTo>
                  <a:pt x="1720" y="1624"/>
                </a:lnTo>
                <a:close/>
                <a:moveTo>
                  <a:pt x="1770" y="1611"/>
                </a:moveTo>
                <a:lnTo>
                  <a:pt x="1770" y="1613"/>
                </a:lnTo>
                <a:lnTo>
                  <a:pt x="1773" y="1613"/>
                </a:lnTo>
                <a:lnTo>
                  <a:pt x="1776" y="1613"/>
                </a:lnTo>
                <a:lnTo>
                  <a:pt x="1776" y="1611"/>
                </a:lnTo>
                <a:lnTo>
                  <a:pt x="1773" y="1611"/>
                </a:lnTo>
                <a:lnTo>
                  <a:pt x="1770" y="1611"/>
                </a:lnTo>
                <a:lnTo>
                  <a:pt x="1770" y="1611"/>
                </a:lnTo>
                <a:close/>
                <a:moveTo>
                  <a:pt x="1716" y="1528"/>
                </a:moveTo>
                <a:lnTo>
                  <a:pt x="1713" y="1530"/>
                </a:lnTo>
                <a:lnTo>
                  <a:pt x="1710" y="1533"/>
                </a:lnTo>
                <a:lnTo>
                  <a:pt x="1706" y="1533"/>
                </a:lnTo>
                <a:lnTo>
                  <a:pt x="1708" y="1535"/>
                </a:lnTo>
                <a:lnTo>
                  <a:pt x="1706" y="1536"/>
                </a:lnTo>
                <a:lnTo>
                  <a:pt x="1705" y="1536"/>
                </a:lnTo>
                <a:lnTo>
                  <a:pt x="1705" y="1540"/>
                </a:lnTo>
                <a:lnTo>
                  <a:pt x="1706" y="1540"/>
                </a:lnTo>
                <a:lnTo>
                  <a:pt x="1705" y="1541"/>
                </a:lnTo>
                <a:lnTo>
                  <a:pt x="1701" y="1541"/>
                </a:lnTo>
                <a:lnTo>
                  <a:pt x="1700" y="1545"/>
                </a:lnTo>
                <a:lnTo>
                  <a:pt x="1700" y="1546"/>
                </a:lnTo>
                <a:lnTo>
                  <a:pt x="1700" y="1546"/>
                </a:lnTo>
                <a:lnTo>
                  <a:pt x="1701" y="1546"/>
                </a:lnTo>
                <a:lnTo>
                  <a:pt x="1700" y="1548"/>
                </a:lnTo>
                <a:lnTo>
                  <a:pt x="1696" y="1548"/>
                </a:lnTo>
                <a:lnTo>
                  <a:pt x="1693" y="1553"/>
                </a:lnTo>
                <a:lnTo>
                  <a:pt x="1693" y="1555"/>
                </a:lnTo>
                <a:lnTo>
                  <a:pt x="1688" y="1561"/>
                </a:lnTo>
                <a:lnTo>
                  <a:pt x="1688" y="1565"/>
                </a:lnTo>
                <a:lnTo>
                  <a:pt x="1690" y="1566"/>
                </a:lnTo>
                <a:lnTo>
                  <a:pt x="1690" y="1568"/>
                </a:lnTo>
                <a:lnTo>
                  <a:pt x="1688" y="1568"/>
                </a:lnTo>
                <a:lnTo>
                  <a:pt x="1686" y="1566"/>
                </a:lnTo>
                <a:lnTo>
                  <a:pt x="1686" y="1568"/>
                </a:lnTo>
                <a:lnTo>
                  <a:pt x="1682" y="1570"/>
                </a:lnTo>
                <a:lnTo>
                  <a:pt x="1680" y="1571"/>
                </a:lnTo>
                <a:lnTo>
                  <a:pt x="1680" y="1573"/>
                </a:lnTo>
                <a:lnTo>
                  <a:pt x="1683" y="1575"/>
                </a:lnTo>
                <a:lnTo>
                  <a:pt x="1685" y="1576"/>
                </a:lnTo>
                <a:lnTo>
                  <a:pt x="1683" y="1576"/>
                </a:lnTo>
                <a:lnTo>
                  <a:pt x="1682" y="1580"/>
                </a:lnTo>
                <a:lnTo>
                  <a:pt x="1680" y="1581"/>
                </a:lnTo>
                <a:lnTo>
                  <a:pt x="1675" y="1580"/>
                </a:lnTo>
                <a:lnTo>
                  <a:pt x="1673" y="1581"/>
                </a:lnTo>
                <a:lnTo>
                  <a:pt x="1673" y="1583"/>
                </a:lnTo>
                <a:lnTo>
                  <a:pt x="1670" y="1586"/>
                </a:lnTo>
                <a:lnTo>
                  <a:pt x="1668" y="1590"/>
                </a:lnTo>
                <a:lnTo>
                  <a:pt x="1665" y="1593"/>
                </a:lnTo>
                <a:lnTo>
                  <a:pt x="1663" y="1593"/>
                </a:lnTo>
                <a:lnTo>
                  <a:pt x="1663" y="1590"/>
                </a:lnTo>
                <a:lnTo>
                  <a:pt x="1662" y="1593"/>
                </a:lnTo>
                <a:lnTo>
                  <a:pt x="1660" y="1590"/>
                </a:lnTo>
                <a:lnTo>
                  <a:pt x="1662" y="1588"/>
                </a:lnTo>
                <a:lnTo>
                  <a:pt x="1663" y="1586"/>
                </a:lnTo>
                <a:lnTo>
                  <a:pt x="1665" y="1585"/>
                </a:lnTo>
                <a:lnTo>
                  <a:pt x="1663" y="1585"/>
                </a:lnTo>
                <a:lnTo>
                  <a:pt x="1660" y="1588"/>
                </a:lnTo>
                <a:lnTo>
                  <a:pt x="1655" y="1591"/>
                </a:lnTo>
                <a:lnTo>
                  <a:pt x="1652" y="1596"/>
                </a:lnTo>
                <a:lnTo>
                  <a:pt x="1653" y="1596"/>
                </a:lnTo>
                <a:lnTo>
                  <a:pt x="1657" y="1595"/>
                </a:lnTo>
                <a:lnTo>
                  <a:pt x="1663" y="1595"/>
                </a:lnTo>
                <a:lnTo>
                  <a:pt x="1670" y="1595"/>
                </a:lnTo>
                <a:lnTo>
                  <a:pt x="1667" y="1596"/>
                </a:lnTo>
                <a:lnTo>
                  <a:pt x="1662" y="1601"/>
                </a:lnTo>
                <a:lnTo>
                  <a:pt x="1658" y="1606"/>
                </a:lnTo>
                <a:lnTo>
                  <a:pt x="1653" y="1608"/>
                </a:lnTo>
                <a:lnTo>
                  <a:pt x="1648" y="1613"/>
                </a:lnTo>
                <a:lnTo>
                  <a:pt x="1647" y="1613"/>
                </a:lnTo>
                <a:lnTo>
                  <a:pt x="1645" y="1615"/>
                </a:lnTo>
                <a:lnTo>
                  <a:pt x="1647" y="1616"/>
                </a:lnTo>
                <a:lnTo>
                  <a:pt x="1645" y="1620"/>
                </a:lnTo>
                <a:lnTo>
                  <a:pt x="1647" y="1621"/>
                </a:lnTo>
                <a:lnTo>
                  <a:pt x="1648" y="1623"/>
                </a:lnTo>
                <a:lnTo>
                  <a:pt x="1653" y="1623"/>
                </a:lnTo>
                <a:lnTo>
                  <a:pt x="1658" y="1623"/>
                </a:lnTo>
                <a:lnTo>
                  <a:pt x="1662" y="1621"/>
                </a:lnTo>
                <a:lnTo>
                  <a:pt x="1667" y="1620"/>
                </a:lnTo>
                <a:lnTo>
                  <a:pt x="1670" y="1618"/>
                </a:lnTo>
                <a:lnTo>
                  <a:pt x="1670" y="1616"/>
                </a:lnTo>
                <a:lnTo>
                  <a:pt x="1670" y="1618"/>
                </a:lnTo>
                <a:lnTo>
                  <a:pt x="1668" y="1620"/>
                </a:lnTo>
                <a:lnTo>
                  <a:pt x="1673" y="1621"/>
                </a:lnTo>
                <a:lnTo>
                  <a:pt x="1677" y="1620"/>
                </a:lnTo>
                <a:lnTo>
                  <a:pt x="1678" y="1621"/>
                </a:lnTo>
                <a:lnTo>
                  <a:pt x="1685" y="1623"/>
                </a:lnTo>
                <a:lnTo>
                  <a:pt x="1688" y="1621"/>
                </a:lnTo>
                <a:lnTo>
                  <a:pt x="1690" y="1623"/>
                </a:lnTo>
                <a:lnTo>
                  <a:pt x="1691" y="1624"/>
                </a:lnTo>
                <a:lnTo>
                  <a:pt x="1695" y="1624"/>
                </a:lnTo>
                <a:lnTo>
                  <a:pt x="1696" y="1624"/>
                </a:lnTo>
                <a:lnTo>
                  <a:pt x="1698" y="1626"/>
                </a:lnTo>
                <a:lnTo>
                  <a:pt x="1700" y="1626"/>
                </a:lnTo>
                <a:lnTo>
                  <a:pt x="1703" y="1624"/>
                </a:lnTo>
                <a:lnTo>
                  <a:pt x="1703" y="1623"/>
                </a:lnTo>
                <a:lnTo>
                  <a:pt x="1706" y="1623"/>
                </a:lnTo>
                <a:lnTo>
                  <a:pt x="1708" y="1624"/>
                </a:lnTo>
                <a:lnTo>
                  <a:pt x="1710" y="1624"/>
                </a:lnTo>
                <a:lnTo>
                  <a:pt x="1711" y="1623"/>
                </a:lnTo>
                <a:lnTo>
                  <a:pt x="1713" y="1623"/>
                </a:lnTo>
                <a:lnTo>
                  <a:pt x="1716" y="1623"/>
                </a:lnTo>
                <a:lnTo>
                  <a:pt x="1716" y="1621"/>
                </a:lnTo>
                <a:lnTo>
                  <a:pt x="1716" y="1620"/>
                </a:lnTo>
                <a:lnTo>
                  <a:pt x="1716" y="1616"/>
                </a:lnTo>
                <a:lnTo>
                  <a:pt x="1718" y="1618"/>
                </a:lnTo>
                <a:lnTo>
                  <a:pt x="1720" y="1615"/>
                </a:lnTo>
                <a:lnTo>
                  <a:pt x="1721" y="1615"/>
                </a:lnTo>
                <a:lnTo>
                  <a:pt x="1720" y="1616"/>
                </a:lnTo>
                <a:lnTo>
                  <a:pt x="1718" y="1620"/>
                </a:lnTo>
                <a:lnTo>
                  <a:pt x="1720" y="1621"/>
                </a:lnTo>
                <a:lnTo>
                  <a:pt x="1720" y="1620"/>
                </a:lnTo>
                <a:lnTo>
                  <a:pt x="1723" y="1616"/>
                </a:lnTo>
                <a:lnTo>
                  <a:pt x="1725" y="1616"/>
                </a:lnTo>
                <a:lnTo>
                  <a:pt x="1725" y="1618"/>
                </a:lnTo>
                <a:lnTo>
                  <a:pt x="1723" y="1621"/>
                </a:lnTo>
                <a:lnTo>
                  <a:pt x="1723" y="1623"/>
                </a:lnTo>
                <a:lnTo>
                  <a:pt x="1726" y="1621"/>
                </a:lnTo>
                <a:lnTo>
                  <a:pt x="1726" y="1621"/>
                </a:lnTo>
                <a:lnTo>
                  <a:pt x="1726" y="1623"/>
                </a:lnTo>
                <a:lnTo>
                  <a:pt x="1721" y="1624"/>
                </a:lnTo>
                <a:lnTo>
                  <a:pt x="1718" y="1626"/>
                </a:lnTo>
                <a:lnTo>
                  <a:pt x="1718" y="1628"/>
                </a:lnTo>
                <a:lnTo>
                  <a:pt x="1720" y="1626"/>
                </a:lnTo>
                <a:lnTo>
                  <a:pt x="1723" y="1626"/>
                </a:lnTo>
                <a:lnTo>
                  <a:pt x="1723" y="1628"/>
                </a:lnTo>
                <a:lnTo>
                  <a:pt x="1726" y="1628"/>
                </a:lnTo>
                <a:lnTo>
                  <a:pt x="1728" y="1629"/>
                </a:lnTo>
                <a:lnTo>
                  <a:pt x="1730" y="1628"/>
                </a:lnTo>
                <a:lnTo>
                  <a:pt x="1731" y="1628"/>
                </a:lnTo>
                <a:lnTo>
                  <a:pt x="1733" y="1624"/>
                </a:lnTo>
                <a:lnTo>
                  <a:pt x="1733" y="1623"/>
                </a:lnTo>
                <a:lnTo>
                  <a:pt x="1735" y="1623"/>
                </a:lnTo>
                <a:lnTo>
                  <a:pt x="1738" y="1624"/>
                </a:lnTo>
                <a:lnTo>
                  <a:pt x="1741" y="1626"/>
                </a:lnTo>
                <a:lnTo>
                  <a:pt x="1743" y="1626"/>
                </a:lnTo>
                <a:lnTo>
                  <a:pt x="1746" y="1624"/>
                </a:lnTo>
                <a:lnTo>
                  <a:pt x="1750" y="1624"/>
                </a:lnTo>
                <a:lnTo>
                  <a:pt x="1746" y="1626"/>
                </a:lnTo>
                <a:lnTo>
                  <a:pt x="1746" y="1628"/>
                </a:lnTo>
                <a:lnTo>
                  <a:pt x="1741" y="1629"/>
                </a:lnTo>
                <a:lnTo>
                  <a:pt x="1738" y="1629"/>
                </a:lnTo>
                <a:lnTo>
                  <a:pt x="1735" y="1631"/>
                </a:lnTo>
                <a:lnTo>
                  <a:pt x="1735" y="1633"/>
                </a:lnTo>
                <a:lnTo>
                  <a:pt x="1735" y="1634"/>
                </a:lnTo>
                <a:lnTo>
                  <a:pt x="1733" y="1636"/>
                </a:lnTo>
                <a:lnTo>
                  <a:pt x="1730" y="1636"/>
                </a:lnTo>
                <a:lnTo>
                  <a:pt x="1728" y="1636"/>
                </a:lnTo>
                <a:lnTo>
                  <a:pt x="1728" y="1638"/>
                </a:lnTo>
                <a:lnTo>
                  <a:pt x="1726" y="1639"/>
                </a:lnTo>
                <a:lnTo>
                  <a:pt x="1721" y="1639"/>
                </a:lnTo>
                <a:lnTo>
                  <a:pt x="1718" y="1643"/>
                </a:lnTo>
                <a:lnTo>
                  <a:pt x="1718" y="1644"/>
                </a:lnTo>
                <a:lnTo>
                  <a:pt x="1718" y="1646"/>
                </a:lnTo>
                <a:lnTo>
                  <a:pt x="1720" y="1646"/>
                </a:lnTo>
                <a:lnTo>
                  <a:pt x="1723" y="1646"/>
                </a:lnTo>
                <a:lnTo>
                  <a:pt x="1725" y="1644"/>
                </a:lnTo>
                <a:lnTo>
                  <a:pt x="1725" y="1644"/>
                </a:lnTo>
                <a:lnTo>
                  <a:pt x="1728" y="1644"/>
                </a:lnTo>
                <a:lnTo>
                  <a:pt x="1728" y="1646"/>
                </a:lnTo>
                <a:lnTo>
                  <a:pt x="1730" y="1648"/>
                </a:lnTo>
                <a:lnTo>
                  <a:pt x="1733" y="1646"/>
                </a:lnTo>
                <a:lnTo>
                  <a:pt x="1735" y="1644"/>
                </a:lnTo>
                <a:lnTo>
                  <a:pt x="1736" y="1641"/>
                </a:lnTo>
                <a:lnTo>
                  <a:pt x="1736" y="1641"/>
                </a:lnTo>
                <a:lnTo>
                  <a:pt x="1738" y="1639"/>
                </a:lnTo>
                <a:lnTo>
                  <a:pt x="1738" y="1636"/>
                </a:lnTo>
                <a:lnTo>
                  <a:pt x="1740" y="1636"/>
                </a:lnTo>
                <a:lnTo>
                  <a:pt x="1745" y="1631"/>
                </a:lnTo>
                <a:lnTo>
                  <a:pt x="1746" y="1631"/>
                </a:lnTo>
                <a:lnTo>
                  <a:pt x="1748" y="1633"/>
                </a:lnTo>
                <a:lnTo>
                  <a:pt x="1751" y="1631"/>
                </a:lnTo>
                <a:lnTo>
                  <a:pt x="1750" y="1633"/>
                </a:lnTo>
                <a:lnTo>
                  <a:pt x="1751" y="1633"/>
                </a:lnTo>
                <a:lnTo>
                  <a:pt x="1753" y="1631"/>
                </a:lnTo>
                <a:lnTo>
                  <a:pt x="1755" y="1626"/>
                </a:lnTo>
                <a:lnTo>
                  <a:pt x="1758" y="1623"/>
                </a:lnTo>
                <a:lnTo>
                  <a:pt x="1758" y="1618"/>
                </a:lnTo>
                <a:lnTo>
                  <a:pt x="1758" y="1618"/>
                </a:lnTo>
                <a:lnTo>
                  <a:pt x="1760" y="1618"/>
                </a:lnTo>
                <a:lnTo>
                  <a:pt x="1761" y="1620"/>
                </a:lnTo>
                <a:lnTo>
                  <a:pt x="1763" y="1620"/>
                </a:lnTo>
                <a:lnTo>
                  <a:pt x="1765" y="1621"/>
                </a:lnTo>
                <a:lnTo>
                  <a:pt x="1766" y="1624"/>
                </a:lnTo>
                <a:lnTo>
                  <a:pt x="1765" y="1628"/>
                </a:lnTo>
                <a:lnTo>
                  <a:pt x="1765" y="1631"/>
                </a:lnTo>
                <a:lnTo>
                  <a:pt x="1765" y="1633"/>
                </a:lnTo>
                <a:lnTo>
                  <a:pt x="1765" y="1634"/>
                </a:lnTo>
                <a:lnTo>
                  <a:pt x="1761" y="1638"/>
                </a:lnTo>
                <a:lnTo>
                  <a:pt x="1758" y="1644"/>
                </a:lnTo>
                <a:lnTo>
                  <a:pt x="1758" y="1646"/>
                </a:lnTo>
                <a:lnTo>
                  <a:pt x="1756" y="1648"/>
                </a:lnTo>
                <a:lnTo>
                  <a:pt x="1756" y="1649"/>
                </a:lnTo>
                <a:lnTo>
                  <a:pt x="1760" y="1651"/>
                </a:lnTo>
                <a:lnTo>
                  <a:pt x="1763" y="1649"/>
                </a:lnTo>
                <a:lnTo>
                  <a:pt x="1766" y="1643"/>
                </a:lnTo>
                <a:lnTo>
                  <a:pt x="1768" y="1643"/>
                </a:lnTo>
                <a:lnTo>
                  <a:pt x="1771" y="1639"/>
                </a:lnTo>
                <a:lnTo>
                  <a:pt x="1773" y="1638"/>
                </a:lnTo>
                <a:lnTo>
                  <a:pt x="1773" y="1639"/>
                </a:lnTo>
                <a:lnTo>
                  <a:pt x="1778" y="1639"/>
                </a:lnTo>
                <a:lnTo>
                  <a:pt x="1778" y="1639"/>
                </a:lnTo>
                <a:lnTo>
                  <a:pt x="1775" y="1641"/>
                </a:lnTo>
                <a:lnTo>
                  <a:pt x="1770" y="1644"/>
                </a:lnTo>
                <a:lnTo>
                  <a:pt x="1770" y="1648"/>
                </a:lnTo>
                <a:lnTo>
                  <a:pt x="1770" y="1649"/>
                </a:lnTo>
                <a:lnTo>
                  <a:pt x="1770" y="1651"/>
                </a:lnTo>
                <a:lnTo>
                  <a:pt x="1771" y="1656"/>
                </a:lnTo>
                <a:lnTo>
                  <a:pt x="1773" y="1658"/>
                </a:lnTo>
                <a:lnTo>
                  <a:pt x="1775" y="1654"/>
                </a:lnTo>
                <a:lnTo>
                  <a:pt x="1776" y="1653"/>
                </a:lnTo>
                <a:lnTo>
                  <a:pt x="1776" y="1653"/>
                </a:lnTo>
                <a:lnTo>
                  <a:pt x="1778" y="1653"/>
                </a:lnTo>
                <a:lnTo>
                  <a:pt x="1778" y="1653"/>
                </a:lnTo>
                <a:lnTo>
                  <a:pt x="1780" y="1654"/>
                </a:lnTo>
                <a:lnTo>
                  <a:pt x="1783" y="1656"/>
                </a:lnTo>
                <a:lnTo>
                  <a:pt x="1786" y="1654"/>
                </a:lnTo>
                <a:lnTo>
                  <a:pt x="1786" y="1651"/>
                </a:lnTo>
                <a:lnTo>
                  <a:pt x="1786" y="1651"/>
                </a:lnTo>
                <a:lnTo>
                  <a:pt x="1788" y="1649"/>
                </a:lnTo>
                <a:lnTo>
                  <a:pt x="1788" y="1646"/>
                </a:lnTo>
                <a:lnTo>
                  <a:pt x="1789" y="1646"/>
                </a:lnTo>
                <a:lnTo>
                  <a:pt x="1789" y="1644"/>
                </a:lnTo>
                <a:lnTo>
                  <a:pt x="1788" y="1643"/>
                </a:lnTo>
                <a:lnTo>
                  <a:pt x="1789" y="1639"/>
                </a:lnTo>
                <a:lnTo>
                  <a:pt x="1793" y="1634"/>
                </a:lnTo>
                <a:lnTo>
                  <a:pt x="1796" y="1629"/>
                </a:lnTo>
                <a:lnTo>
                  <a:pt x="1796" y="1624"/>
                </a:lnTo>
                <a:lnTo>
                  <a:pt x="1794" y="1621"/>
                </a:lnTo>
                <a:lnTo>
                  <a:pt x="1793" y="1621"/>
                </a:lnTo>
                <a:lnTo>
                  <a:pt x="1793" y="1623"/>
                </a:lnTo>
                <a:lnTo>
                  <a:pt x="1791" y="1626"/>
                </a:lnTo>
                <a:lnTo>
                  <a:pt x="1789" y="1628"/>
                </a:lnTo>
                <a:lnTo>
                  <a:pt x="1786" y="1631"/>
                </a:lnTo>
                <a:lnTo>
                  <a:pt x="1784" y="1631"/>
                </a:lnTo>
                <a:lnTo>
                  <a:pt x="1783" y="1629"/>
                </a:lnTo>
                <a:lnTo>
                  <a:pt x="1783" y="1626"/>
                </a:lnTo>
                <a:lnTo>
                  <a:pt x="1783" y="1623"/>
                </a:lnTo>
                <a:lnTo>
                  <a:pt x="1786" y="1620"/>
                </a:lnTo>
                <a:lnTo>
                  <a:pt x="1788" y="1618"/>
                </a:lnTo>
                <a:lnTo>
                  <a:pt x="1791" y="1616"/>
                </a:lnTo>
                <a:lnTo>
                  <a:pt x="1793" y="1616"/>
                </a:lnTo>
                <a:lnTo>
                  <a:pt x="1794" y="1615"/>
                </a:lnTo>
                <a:lnTo>
                  <a:pt x="1793" y="1613"/>
                </a:lnTo>
                <a:lnTo>
                  <a:pt x="1791" y="1615"/>
                </a:lnTo>
                <a:lnTo>
                  <a:pt x="1789" y="1615"/>
                </a:lnTo>
                <a:lnTo>
                  <a:pt x="1786" y="1616"/>
                </a:lnTo>
                <a:lnTo>
                  <a:pt x="1784" y="1616"/>
                </a:lnTo>
                <a:lnTo>
                  <a:pt x="1781" y="1620"/>
                </a:lnTo>
                <a:lnTo>
                  <a:pt x="1781" y="1621"/>
                </a:lnTo>
                <a:lnTo>
                  <a:pt x="1776" y="1624"/>
                </a:lnTo>
                <a:lnTo>
                  <a:pt x="1775" y="1626"/>
                </a:lnTo>
                <a:lnTo>
                  <a:pt x="1773" y="1628"/>
                </a:lnTo>
                <a:lnTo>
                  <a:pt x="1770" y="1624"/>
                </a:lnTo>
                <a:lnTo>
                  <a:pt x="1770" y="1623"/>
                </a:lnTo>
                <a:lnTo>
                  <a:pt x="1768" y="1620"/>
                </a:lnTo>
                <a:lnTo>
                  <a:pt x="1768" y="1618"/>
                </a:lnTo>
                <a:lnTo>
                  <a:pt x="1770" y="1620"/>
                </a:lnTo>
                <a:lnTo>
                  <a:pt x="1771" y="1620"/>
                </a:lnTo>
                <a:lnTo>
                  <a:pt x="1775" y="1616"/>
                </a:lnTo>
                <a:lnTo>
                  <a:pt x="1771" y="1616"/>
                </a:lnTo>
                <a:lnTo>
                  <a:pt x="1768" y="1615"/>
                </a:lnTo>
                <a:lnTo>
                  <a:pt x="1771" y="1615"/>
                </a:lnTo>
                <a:lnTo>
                  <a:pt x="1775" y="1615"/>
                </a:lnTo>
                <a:lnTo>
                  <a:pt x="1771" y="1615"/>
                </a:lnTo>
                <a:lnTo>
                  <a:pt x="1770" y="1613"/>
                </a:lnTo>
                <a:lnTo>
                  <a:pt x="1770" y="1610"/>
                </a:lnTo>
                <a:lnTo>
                  <a:pt x="1770" y="1610"/>
                </a:lnTo>
                <a:lnTo>
                  <a:pt x="1775" y="1610"/>
                </a:lnTo>
                <a:lnTo>
                  <a:pt x="1776" y="1608"/>
                </a:lnTo>
                <a:lnTo>
                  <a:pt x="1780" y="1606"/>
                </a:lnTo>
                <a:lnTo>
                  <a:pt x="1781" y="1603"/>
                </a:lnTo>
                <a:lnTo>
                  <a:pt x="1784" y="1603"/>
                </a:lnTo>
                <a:lnTo>
                  <a:pt x="1786" y="1603"/>
                </a:lnTo>
                <a:lnTo>
                  <a:pt x="1789" y="1601"/>
                </a:lnTo>
                <a:lnTo>
                  <a:pt x="1791" y="1598"/>
                </a:lnTo>
                <a:lnTo>
                  <a:pt x="1791" y="1595"/>
                </a:lnTo>
                <a:lnTo>
                  <a:pt x="1789" y="1593"/>
                </a:lnTo>
                <a:lnTo>
                  <a:pt x="1786" y="1596"/>
                </a:lnTo>
                <a:lnTo>
                  <a:pt x="1784" y="1598"/>
                </a:lnTo>
                <a:lnTo>
                  <a:pt x="1784" y="1596"/>
                </a:lnTo>
                <a:lnTo>
                  <a:pt x="1781" y="1596"/>
                </a:lnTo>
                <a:lnTo>
                  <a:pt x="1781" y="1598"/>
                </a:lnTo>
                <a:lnTo>
                  <a:pt x="1781" y="1600"/>
                </a:lnTo>
                <a:lnTo>
                  <a:pt x="1780" y="1601"/>
                </a:lnTo>
                <a:lnTo>
                  <a:pt x="1776" y="1601"/>
                </a:lnTo>
                <a:lnTo>
                  <a:pt x="1775" y="1603"/>
                </a:lnTo>
                <a:lnTo>
                  <a:pt x="1771" y="1605"/>
                </a:lnTo>
                <a:lnTo>
                  <a:pt x="1771" y="1606"/>
                </a:lnTo>
                <a:lnTo>
                  <a:pt x="1770" y="1608"/>
                </a:lnTo>
                <a:lnTo>
                  <a:pt x="1770" y="1606"/>
                </a:lnTo>
                <a:lnTo>
                  <a:pt x="1771" y="1603"/>
                </a:lnTo>
                <a:lnTo>
                  <a:pt x="1770" y="1605"/>
                </a:lnTo>
                <a:lnTo>
                  <a:pt x="1766" y="1605"/>
                </a:lnTo>
                <a:lnTo>
                  <a:pt x="1770" y="1603"/>
                </a:lnTo>
                <a:lnTo>
                  <a:pt x="1771" y="1601"/>
                </a:lnTo>
                <a:lnTo>
                  <a:pt x="1773" y="1600"/>
                </a:lnTo>
                <a:lnTo>
                  <a:pt x="1771" y="1598"/>
                </a:lnTo>
                <a:lnTo>
                  <a:pt x="1773" y="1596"/>
                </a:lnTo>
                <a:lnTo>
                  <a:pt x="1775" y="1593"/>
                </a:lnTo>
                <a:lnTo>
                  <a:pt x="1773" y="1593"/>
                </a:lnTo>
                <a:lnTo>
                  <a:pt x="1771" y="1595"/>
                </a:lnTo>
                <a:lnTo>
                  <a:pt x="1771" y="1593"/>
                </a:lnTo>
                <a:lnTo>
                  <a:pt x="1771" y="1590"/>
                </a:lnTo>
                <a:lnTo>
                  <a:pt x="1771" y="1590"/>
                </a:lnTo>
                <a:lnTo>
                  <a:pt x="1768" y="1591"/>
                </a:lnTo>
                <a:lnTo>
                  <a:pt x="1763" y="1590"/>
                </a:lnTo>
                <a:lnTo>
                  <a:pt x="1768" y="1590"/>
                </a:lnTo>
                <a:lnTo>
                  <a:pt x="1770" y="1590"/>
                </a:lnTo>
                <a:lnTo>
                  <a:pt x="1773" y="1588"/>
                </a:lnTo>
                <a:lnTo>
                  <a:pt x="1776" y="1586"/>
                </a:lnTo>
                <a:lnTo>
                  <a:pt x="1778" y="1585"/>
                </a:lnTo>
                <a:lnTo>
                  <a:pt x="1780" y="1585"/>
                </a:lnTo>
                <a:lnTo>
                  <a:pt x="1783" y="1583"/>
                </a:lnTo>
                <a:lnTo>
                  <a:pt x="1783" y="1581"/>
                </a:lnTo>
                <a:lnTo>
                  <a:pt x="1784" y="1580"/>
                </a:lnTo>
                <a:lnTo>
                  <a:pt x="1784" y="1576"/>
                </a:lnTo>
                <a:lnTo>
                  <a:pt x="1781" y="1575"/>
                </a:lnTo>
                <a:lnTo>
                  <a:pt x="1778" y="1571"/>
                </a:lnTo>
                <a:lnTo>
                  <a:pt x="1775" y="1571"/>
                </a:lnTo>
                <a:lnTo>
                  <a:pt x="1770" y="1573"/>
                </a:lnTo>
                <a:lnTo>
                  <a:pt x="1768" y="1573"/>
                </a:lnTo>
                <a:lnTo>
                  <a:pt x="1768" y="1575"/>
                </a:lnTo>
                <a:lnTo>
                  <a:pt x="1766" y="1578"/>
                </a:lnTo>
                <a:lnTo>
                  <a:pt x="1765" y="1581"/>
                </a:lnTo>
                <a:lnTo>
                  <a:pt x="1763" y="1583"/>
                </a:lnTo>
                <a:lnTo>
                  <a:pt x="1765" y="1581"/>
                </a:lnTo>
                <a:lnTo>
                  <a:pt x="1765" y="1578"/>
                </a:lnTo>
                <a:lnTo>
                  <a:pt x="1763" y="1576"/>
                </a:lnTo>
                <a:lnTo>
                  <a:pt x="1765" y="1575"/>
                </a:lnTo>
                <a:lnTo>
                  <a:pt x="1766" y="1571"/>
                </a:lnTo>
                <a:lnTo>
                  <a:pt x="1765" y="1571"/>
                </a:lnTo>
                <a:lnTo>
                  <a:pt x="1761" y="1573"/>
                </a:lnTo>
                <a:lnTo>
                  <a:pt x="1760" y="1575"/>
                </a:lnTo>
                <a:lnTo>
                  <a:pt x="1758" y="1576"/>
                </a:lnTo>
                <a:lnTo>
                  <a:pt x="1756" y="1575"/>
                </a:lnTo>
                <a:lnTo>
                  <a:pt x="1755" y="1576"/>
                </a:lnTo>
                <a:lnTo>
                  <a:pt x="1751" y="1578"/>
                </a:lnTo>
                <a:lnTo>
                  <a:pt x="1751" y="1576"/>
                </a:lnTo>
                <a:lnTo>
                  <a:pt x="1748" y="1578"/>
                </a:lnTo>
                <a:lnTo>
                  <a:pt x="1746" y="1583"/>
                </a:lnTo>
                <a:lnTo>
                  <a:pt x="1743" y="1585"/>
                </a:lnTo>
                <a:lnTo>
                  <a:pt x="1746" y="1581"/>
                </a:lnTo>
                <a:lnTo>
                  <a:pt x="1746" y="1576"/>
                </a:lnTo>
                <a:lnTo>
                  <a:pt x="1750" y="1573"/>
                </a:lnTo>
                <a:lnTo>
                  <a:pt x="1748" y="1573"/>
                </a:lnTo>
                <a:lnTo>
                  <a:pt x="1746" y="1573"/>
                </a:lnTo>
                <a:lnTo>
                  <a:pt x="1745" y="1575"/>
                </a:lnTo>
                <a:lnTo>
                  <a:pt x="1741" y="1578"/>
                </a:lnTo>
                <a:lnTo>
                  <a:pt x="1741" y="1576"/>
                </a:lnTo>
                <a:lnTo>
                  <a:pt x="1743" y="1575"/>
                </a:lnTo>
                <a:lnTo>
                  <a:pt x="1743" y="1573"/>
                </a:lnTo>
                <a:lnTo>
                  <a:pt x="1743" y="1571"/>
                </a:lnTo>
                <a:lnTo>
                  <a:pt x="1740" y="1573"/>
                </a:lnTo>
                <a:lnTo>
                  <a:pt x="1736" y="1575"/>
                </a:lnTo>
                <a:lnTo>
                  <a:pt x="1735" y="1575"/>
                </a:lnTo>
                <a:lnTo>
                  <a:pt x="1733" y="1571"/>
                </a:lnTo>
                <a:lnTo>
                  <a:pt x="1731" y="1571"/>
                </a:lnTo>
                <a:lnTo>
                  <a:pt x="1728" y="1575"/>
                </a:lnTo>
                <a:lnTo>
                  <a:pt x="1726" y="1573"/>
                </a:lnTo>
                <a:lnTo>
                  <a:pt x="1726" y="1573"/>
                </a:lnTo>
                <a:lnTo>
                  <a:pt x="1730" y="1570"/>
                </a:lnTo>
                <a:lnTo>
                  <a:pt x="1733" y="1566"/>
                </a:lnTo>
                <a:lnTo>
                  <a:pt x="1733" y="1563"/>
                </a:lnTo>
                <a:lnTo>
                  <a:pt x="1731" y="1565"/>
                </a:lnTo>
                <a:lnTo>
                  <a:pt x="1730" y="1565"/>
                </a:lnTo>
                <a:lnTo>
                  <a:pt x="1726" y="1566"/>
                </a:lnTo>
                <a:lnTo>
                  <a:pt x="1728" y="1565"/>
                </a:lnTo>
                <a:lnTo>
                  <a:pt x="1733" y="1561"/>
                </a:lnTo>
                <a:lnTo>
                  <a:pt x="1736" y="1561"/>
                </a:lnTo>
                <a:lnTo>
                  <a:pt x="1738" y="1560"/>
                </a:lnTo>
                <a:lnTo>
                  <a:pt x="1741" y="1560"/>
                </a:lnTo>
                <a:lnTo>
                  <a:pt x="1745" y="1556"/>
                </a:lnTo>
                <a:lnTo>
                  <a:pt x="1745" y="1555"/>
                </a:lnTo>
                <a:lnTo>
                  <a:pt x="1743" y="1556"/>
                </a:lnTo>
                <a:lnTo>
                  <a:pt x="1738" y="1556"/>
                </a:lnTo>
                <a:lnTo>
                  <a:pt x="1736" y="1556"/>
                </a:lnTo>
                <a:lnTo>
                  <a:pt x="1733" y="1553"/>
                </a:lnTo>
                <a:lnTo>
                  <a:pt x="1731" y="1555"/>
                </a:lnTo>
                <a:lnTo>
                  <a:pt x="1728" y="1555"/>
                </a:lnTo>
                <a:lnTo>
                  <a:pt x="1730" y="1551"/>
                </a:lnTo>
                <a:lnTo>
                  <a:pt x="1731" y="1551"/>
                </a:lnTo>
                <a:lnTo>
                  <a:pt x="1731" y="1550"/>
                </a:lnTo>
                <a:lnTo>
                  <a:pt x="1730" y="1550"/>
                </a:lnTo>
                <a:lnTo>
                  <a:pt x="1726" y="1553"/>
                </a:lnTo>
                <a:lnTo>
                  <a:pt x="1725" y="1555"/>
                </a:lnTo>
                <a:lnTo>
                  <a:pt x="1721" y="1558"/>
                </a:lnTo>
                <a:lnTo>
                  <a:pt x="1718" y="1560"/>
                </a:lnTo>
                <a:lnTo>
                  <a:pt x="1718" y="1561"/>
                </a:lnTo>
                <a:lnTo>
                  <a:pt x="1715" y="1563"/>
                </a:lnTo>
                <a:lnTo>
                  <a:pt x="1711" y="1566"/>
                </a:lnTo>
                <a:lnTo>
                  <a:pt x="1711" y="1563"/>
                </a:lnTo>
                <a:lnTo>
                  <a:pt x="1713" y="1560"/>
                </a:lnTo>
                <a:lnTo>
                  <a:pt x="1715" y="1556"/>
                </a:lnTo>
                <a:lnTo>
                  <a:pt x="1715" y="1555"/>
                </a:lnTo>
                <a:lnTo>
                  <a:pt x="1716" y="1551"/>
                </a:lnTo>
                <a:lnTo>
                  <a:pt x="1720" y="1548"/>
                </a:lnTo>
                <a:lnTo>
                  <a:pt x="1720" y="1546"/>
                </a:lnTo>
                <a:lnTo>
                  <a:pt x="1723" y="1545"/>
                </a:lnTo>
                <a:lnTo>
                  <a:pt x="1723" y="1543"/>
                </a:lnTo>
                <a:lnTo>
                  <a:pt x="1726" y="1540"/>
                </a:lnTo>
                <a:lnTo>
                  <a:pt x="1728" y="1538"/>
                </a:lnTo>
                <a:lnTo>
                  <a:pt x="1730" y="1535"/>
                </a:lnTo>
                <a:lnTo>
                  <a:pt x="1733" y="1535"/>
                </a:lnTo>
                <a:lnTo>
                  <a:pt x="1733" y="1533"/>
                </a:lnTo>
                <a:lnTo>
                  <a:pt x="1733" y="1531"/>
                </a:lnTo>
                <a:lnTo>
                  <a:pt x="1735" y="1528"/>
                </a:lnTo>
                <a:lnTo>
                  <a:pt x="1736" y="1526"/>
                </a:lnTo>
                <a:lnTo>
                  <a:pt x="1736" y="1528"/>
                </a:lnTo>
                <a:lnTo>
                  <a:pt x="1735" y="1530"/>
                </a:lnTo>
                <a:lnTo>
                  <a:pt x="1736" y="1533"/>
                </a:lnTo>
                <a:lnTo>
                  <a:pt x="1740" y="1528"/>
                </a:lnTo>
                <a:lnTo>
                  <a:pt x="1745" y="1525"/>
                </a:lnTo>
                <a:lnTo>
                  <a:pt x="1745" y="1522"/>
                </a:lnTo>
                <a:lnTo>
                  <a:pt x="1743" y="1520"/>
                </a:lnTo>
                <a:lnTo>
                  <a:pt x="1741" y="1520"/>
                </a:lnTo>
                <a:lnTo>
                  <a:pt x="1740" y="1522"/>
                </a:lnTo>
                <a:lnTo>
                  <a:pt x="1740" y="1518"/>
                </a:lnTo>
                <a:lnTo>
                  <a:pt x="1738" y="1517"/>
                </a:lnTo>
                <a:lnTo>
                  <a:pt x="1738" y="1515"/>
                </a:lnTo>
                <a:lnTo>
                  <a:pt x="1741" y="1515"/>
                </a:lnTo>
                <a:lnTo>
                  <a:pt x="1745" y="1515"/>
                </a:lnTo>
                <a:lnTo>
                  <a:pt x="1748" y="1517"/>
                </a:lnTo>
                <a:lnTo>
                  <a:pt x="1750" y="1517"/>
                </a:lnTo>
                <a:lnTo>
                  <a:pt x="1751" y="1513"/>
                </a:lnTo>
                <a:lnTo>
                  <a:pt x="1751" y="1508"/>
                </a:lnTo>
                <a:lnTo>
                  <a:pt x="1748" y="1508"/>
                </a:lnTo>
                <a:lnTo>
                  <a:pt x="1746" y="1510"/>
                </a:lnTo>
                <a:lnTo>
                  <a:pt x="1746" y="1512"/>
                </a:lnTo>
                <a:lnTo>
                  <a:pt x="1745" y="1512"/>
                </a:lnTo>
                <a:lnTo>
                  <a:pt x="1745" y="1508"/>
                </a:lnTo>
                <a:lnTo>
                  <a:pt x="1745" y="1507"/>
                </a:lnTo>
                <a:lnTo>
                  <a:pt x="1741" y="1508"/>
                </a:lnTo>
                <a:lnTo>
                  <a:pt x="1740" y="1512"/>
                </a:lnTo>
                <a:lnTo>
                  <a:pt x="1736" y="1512"/>
                </a:lnTo>
                <a:lnTo>
                  <a:pt x="1735" y="1513"/>
                </a:lnTo>
                <a:lnTo>
                  <a:pt x="1731" y="1515"/>
                </a:lnTo>
                <a:lnTo>
                  <a:pt x="1728" y="1515"/>
                </a:lnTo>
                <a:lnTo>
                  <a:pt x="1725" y="1517"/>
                </a:lnTo>
                <a:lnTo>
                  <a:pt x="1720" y="1520"/>
                </a:lnTo>
                <a:lnTo>
                  <a:pt x="1720" y="1523"/>
                </a:lnTo>
                <a:lnTo>
                  <a:pt x="1718" y="1523"/>
                </a:lnTo>
                <a:lnTo>
                  <a:pt x="1715" y="1523"/>
                </a:lnTo>
                <a:lnTo>
                  <a:pt x="1715" y="1525"/>
                </a:lnTo>
                <a:lnTo>
                  <a:pt x="1716" y="1525"/>
                </a:lnTo>
                <a:lnTo>
                  <a:pt x="1716" y="1528"/>
                </a:lnTo>
                <a:lnTo>
                  <a:pt x="1716" y="1528"/>
                </a:lnTo>
                <a:close/>
                <a:moveTo>
                  <a:pt x="1560" y="1568"/>
                </a:moveTo>
                <a:lnTo>
                  <a:pt x="1564" y="1568"/>
                </a:lnTo>
                <a:lnTo>
                  <a:pt x="1572" y="1575"/>
                </a:lnTo>
                <a:lnTo>
                  <a:pt x="1579" y="1575"/>
                </a:lnTo>
                <a:lnTo>
                  <a:pt x="1583" y="1575"/>
                </a:lnTo>
                <a:lnTo>
                  <a:pt x="1587" y="1578"/>
                </a:lnTo>
                <a:lnTo>
                  <a:pt x="1590" y="1578"/>
                </a:lnTo>
                <a:lnTo>
                  <a:pt x="1595" y="1580"/>
                </a:lnTo>
                <a:lnTo>
                  <a:pt x="1600" y="1578"/>
                </a:lnTo>
                <a:lnTo>
                  <a:pt x="1602" y="1576"/>
                </a:lnTo>
                <a:lnTo>
                  <a:pt x="1598" y="1573"/>
                </a:lnTo>
                <a:lnTo>
                  <a:pt x="1597" y="1571"/>
                </a:lnTo>
                <a:lnTo>
                  <a:pt x="1595" y="1570"/>
                </a:lnTo>
                <a:lnTo>
                  <a:pt x="1592" y="1568"/>
                </a:lnTo>
                <a:lnTo>
                  <a:pt x="1588" y="1565"/>
                </a:lnTo>
                <a:lnTo>
                  <a:pt x="1582" y="1561"/>
                </a:lnTo>
                <a:lnTo>
                  <a:pt x="1580" y="1560"/>
                </a:lnTo>
                <a:lnTo>
                  <a:pt x="1575" y="1556"/>
                </a:lnTo>
                <a:lnTo>
                  <a:pt x="1570" y="1553"/>
                </a:lnTo>
                <a:lnTo>
                  <a:pt x="1564" y="1553"/>
                </a:lnTo>
                <a:lnTo>
                  <a:pt x="1552" y="1550"/>
                </a:lnTo>
                <a:lnTo>
                  <a:pt x="1549" y="1548"/>
                </a:lnTo>
                <a:lnTo>
                  <a:pt x="1544" y="1551"/>
                </a:lnTo>
                <a:lnTo>
                  <a:pt x="1545" y="1555"/>
                </a:lnTo>
                <a:lnTo>
                  <a:pt x="1550" y="1556"/>
                </a:lnTo>
                <a:lnTo>
                  <a:pt x="1559" y="1561"/>
                </a:lnTo>
                <a:lnTo>
                  <a:pt x="1559" y="1566"/>
                </a:lnTo>
                <a:lnTo>
                  <a:pt x="1560" y="1568"/>
                </a:lnTo>
                <a:lnTo>
                  <a:pt x="1560" y="1568"/>
                </a:lnTo>
                <a:close/>
                <a:moveTo>
                  <a:pt x="1562" y="1668"/>
                </a:moveTo>
                <a:lnTo>
                  <a:pt x="1557" y="1666"/>
                </a:lnTo>
                <a:lnTo>
                  <a:pt x="1555" y="1661"/>
                </a:lnTo>
                <a:lnTo>
                  <a:pt x="1544" y="1659"/>
                </a:lnTo>
                <a:lnTo>
                  <a:pt x="1542" y="1658"/>
                </a:lnTo>
                <a:lnTo>
                  <a:pt x="1540" y="1656"/>
                </a:lnTo>
                <a:lnTo>
                  <a:pt x="1539" y="1653"/>
                </a:lnTo>
                <a:lnTo>
                  <a:pt x="1537" y="1653"/>
                </a:lnTo>
                <a:lnTo>
                  <a:pt x="1535" y="1651"/>
                </a:lnTo>
                <a:lnTo>
                  <a:pt x="1532" y="1649"/>
                </a:lnTo>
                <a:lnTo>
                  <a:pt x="1532" y="1646"/>
                </a:lnTo>
                <a:lnTo>
                  <a:pt x="1530" y="1644"/>
                </a:lnTo>
                <a:lnTo>
                  <a:pt x="1527" y="1644"/>
                </a:lnTo>
                <a:lnTo>
                  <a:pt x="1525" y="1644"/>
                </a:lnTo>
                <a:lnTo>
                  <a:pt x="1527" y="1639"/>
                </a:lnTo>
                <a:lnTo>
                  <a:pt x="1537" y="1634"/>
                </a:lnTo>
                <a:lnTo>
                  <a:pt x="1537" y="1638"/>
                </a:lnTo>
                <a:lnTo>
                  <a:pt x="1535" y="1641"/>
                </a:lnTo>
                <a:lnTo>
                  <a:pt x="1535" y="1643"/>
                </a:lnTo>
                <a:lnTo>
                  <a:pt x="1537" y="1644"/>
                </a:lnTo>
                <a:lnTo>
                  <a:pt x="1537" y="1648"/>
                </a:lnTo>
                <a:lnTo>
                  <a:pt x="1540" y="1651"/>
                </a:lnTo>
                <a:lnTo>
                  <a:pt x="1540" y="1648"/>
                </a:lnTo>
                <a:lnTo>
                  <a:pt x="1545" y="1648"/>
                </a:lnTo>
                <a:lnTo>
                  <a:pt x="1550" y="1653"/>
                </a:lnTo>
                <a:lnTo>
                  <a:pt x="1554" y="1653"/>
                </a:lnTo>
                <a:lnTo>
                  <a:pt x="1555" y="1654"/>
                </a:lnTo>
                <a:lnTo>
                  <a:pt x="1562" y="1654"/>
                </a:lnTo>
                <a:lnTo>
                  <a:pt x="1565" y="1651"/>
                </a:lnTo>
                <a:lnTo>
                  <a:pt x="1569" y="1653"/>
                </a:lnTo>
                <a:lnTo>
                  <a:pt x="1575" y="1653"/>
                </a:lnTo>
                <a:lnTo>
                  <a:pt x="1574" y="1654"/>
                </a:lnTo>
                <a:lnTo>
                  <a:pt x="1569" y="1656"/>
                </a:lnTo>
                <a:lnTo>
                  <a:pt x="1567" y="1659"/>
                </a:lnTo>
                <a:lnTo>
                  <a:pt x="1567" y="1663"/>
                </a:lnTo>
                <a:lnTo>
                  <a:pt x="1565" y="1666"/>
                </a:lnTo>
                <a:lnTo>
                  <a:pt x="1562" y="1668"/>
                </a:lnTo>
                <a:lnTo>
                  <a:pt x="1562" y="1668"/>
                </a:lnTo>
                <a:close/>
                <a:moveTo>
                  <a:pt x="1597" y="1683"/>
                </a:moveTo>
                <a:lnTo>
                  <a:pt x="1595" y="1679"/>
                </a:lnTo>
                <a:lnTo>
                  <a:pt x="1588" y="1676"/>
                </a:lnTo>
                <a:lnTo>
                  <a:pt x="1587" y="1669"/>
                </a:lnTo>
                <a:lnTo>
                  <a:pt x="1585" y="1668"/>
                </a:lnTo>
                <a:lnTo>
                  <a:pt x="1588" y="1664"/>
                </a:lnTo>
                <a:lnTo>
                  <a:pt x="1595" y="1661"/>
                </a:lnTo>
                <a:lnTo>
                  <a:pt x="1600" y="1654"/>
                </a:lnTo>
                <a:lnTo>
                  <a:pt x="1602" y="1651"/>
                </a:lnTo>
                <a:lnTo>
                  <a:pt x="1603" y="1648"/>
                </a:lnTo>
                <a:lnTo>
                  <a:pt x="1610" y="1643"/>
                </a:lnTo>
                <a:lnTo>
                  <a:pt x="1612" y="1639"/>
                </a:lnTo>
                <a:lnTo>
                  <a:pt x="1615" y="1639"/>
                </a:lnTo>
                <a:lnTo>
                  <a:pt x="1617" y="1641"/>
                </a:lnTo>
                <a:lnTo>
                  <a:pt x="1613" y="1644"/>
                </a:lnTo>
                <a:lnTo>
                  <a:pt x="1618" y="1644"/>
                </a:lnTo>
                <a:lnTo>
                  <a:pt x="1618" y="1648"/>
                </a:lnTo>
                <a:lnTo>
                  <a:pt x="1613" y="1656"/>
                </a:lnTo>
                <a:lnTo>
                  <a:pt x="1610" y="1658"/>
                </a:lnTo>
                <a:lnTo>
                  <a:pt x="1615" y="1659"/>
                </a:lnTo>
                <a:lnTo>
                  <a:pt x="1617" y="1663"/>
                </a:lnTo>
                <a:lnTo>
                  <a:pt x="1613" y="1666"/>
                </a:lnTo>
                <a:lnTo>
                  <a:pt x="1615" y="1668"/>
                </a:lnTo>
                <a:lnTo>
                  <a:pt x="1618" y="1666"/>
                </a:lnTo>
                <a:lnTo>
                  <a:pt x="1618" y="1663"/>
                </a:lnTo>
                <a:lnTo>
                  <a:pt x="1622" y="1661"/>
                </a:lnTo>
                <a:lnTo>
                  <a:pt x="1627" y="1663"/>
                </a:lnTo>
                <a:lnTo>
                  <a:pt x="1627" y="1668"/>
                </a:lnTo>
                <a:lnTo>
                  <a:pt x="1628" y="1669"/>
                </a:lnTo>
                <a:lnTo>
                  <a:pt x="1623" y="1671"/>
                </a:lnTo>
                <a:lnTo>
                  <a:pt x="1622" y="1673"/>
                </a:lnTo>
                <a:lnTo>
                  <a:pt x="1615" y="1674"/>
                </a:lnTo>
                <a:lnTo>
                  <a:pt x="1607" y="1679"/>
                </a:lnTo>
                <a:lnTo>
                  <a:pt x="1603" y="1679"/>
                </a:lnTo>
                <a:lnTo>
                  <a:pt x="1602" y="1676"/>
                </a:lnTo>
                <a:lnTo>
                  <a:pt x="1600" y="1678"/>
                </a:lnTo>
                <a:lnTo>
                  <a:pt x="1598" y="1681"/>
                </a:lnTo>
                <a:lnTo>
                  <a:pt x="1597" y="1683"/>
                </a:lnTo>
                <a:lnTo>
                  <a:pt x="1597" y="1683"/>
                </a:lnTo>
                <a:close/>
                <a:moveTo>
                  <a:pt x="1221" y="1419"/>
                </a:moveTo>
                <a:lnTo>
                  <a:pt x="1223" y="1422"/>
                </a:lnTo>
                <a:lnTo>
                  <a:pt x="1223" y="1424"/>
                </a:lnTo>
                <a:lnTo>
                  <a:pt x="1225" y="1422"/>
                </a:lnTo>
                <a:lnTo>
                  <a:pt x="1225" y="1417"/>
                </a:lnTo>
                <a:lnTo>
                  <a:pt x="1223" y="1417"/>
                </a:lnTo>
                <a:lnTo>
                  <a:pt x="1221" y="1419"/>
                </a:lnTo>
                <a:lnTo>
                  <a:pt x="1221" y="1419"/>
                </a:lnTo>
                <a:close/>
                <a:moveTo>
                  <a:pt x="1221" y="1467"/>
                </a:moveTo>
                <a:lnTo>
                  <a:pt x="1223" y="1463"/>
                </a:lnTo>
                <a:lnTo>
                  <a:pt x="1226" y="1463"/>
                </a:lnTo>
                <a:lnTo>
                  <a:pt x="1228" y="1462"/>
                </a:lnTo>
                <a:lnTo>
                  <a:pt x="1230" y="1465"/>
                </a:lnTo>
                <a:lnTo>
                  <a:pt x="1223" y="1468"/>
                </a:lnTo>
                <a:lnTo>
                  <a:pt x="1221" y="1467"/>
                </a:lnTo>
                <a:lnTo>
                  <a:pt x="1221" y="1467"/>
                </a:lnTo>
                <a:close/>
                <a:moveTo>
                  <a:pt x="1177" y="1432"/>
                </a:moveTo>
                <a:lnTo>
                  <a:pt x="1182" y="1427"/>
                </a:lnTo>
                <a:lnTo>
                  <a:pt x="1185" y="1428"/>
                </a:lnTo>
                <a:lnTo>
                  <a:pt x="1185" y="1425"/>
                </a:lnTo>
                <a:lnTo>
                  <a:pt x="1188" y="1424"/>
                </a:lnTo>
                <a:lnTo>
                  <a:pt x="1193" y="1424"/>
                </a:lnTo>
                <a:lnTo>
                  <a:pt x="1193" y="1425"/>
                </a:lnTo>
                <a:lnTo>
                  <a:pt x="1198" y="1424"/>
                </a:lnTo>
                <a:lnTo>
                  <a:pt x="1203" y="1428"/>
                </a:lnTo>
                <a:lnTo>
                  <a:pt x="1205" y="1433"/>
                </a:lnTo>
                <a:lnTo>
                  <a:pt x="1205" y="1435"/>
                </a:lnTo>
                <a:lnTo>
                  <a:pt x="1205" y="1438"/>
                </a:lnTo>
                <a:lnTo>
                  <a:pt x="1193" y="1437"/>
                </a:lnTo>
                <a:lnTo>
                  <a:pt x="1190" y="1433"/>
                </a:lnTo>
                <a:lnTo>
                  <a:pt x="1185" y="1433"/>
                </a:lnTo>
                <a:lnTo>
                  <a:pt x="1185" y="1437"/>
                </a:lnTo>
                <a:lnTo>
                  <a:pt x="1185" y="1438"/>
                </a:lnTo>
                <a:lnTo>
                  <a:pt x="1183" y="1435"/>
                </a:lnTo>
                <a:lnTo>
                  <a:pt x="1182" y="1433"/>
                </a:lnTo>
                <a:lnTo>
                  <a:pt x="1178" y="1433"/>
                </a:lnTo>
                <a:lnTo>
                  <a:pt x="1177" y="1432"/>
                </a:lnTo>
                <a:lnTo>
                  <a:pt x="1177" y="1432"/>
                </a:lnTo>
                <a:close/>
                <a:moveTo>
                  <a:pt x="185" y="1450"/>
                </a:moveTo>
                <a:lnTo>
                  <a:pt x="190" y="1453"/>
                </a:lnTo>
                <a:lnTo>
                  <a:pt x="195" y="1460"/>
                </a:lnTo>
                <a:lnTo>
                  <a:pt x="193" y="1462"/>
                </a:lnTo>
                <a:lnTo>
                  <a:pt x="187" y="1455"/>
                </a:lnTo>
                <a:lnTo>
                  <a:pt x="185" y="1450"/>
                </a:lnTo>
                <a:lnTo>
                  <a:pt x="185" y="1450"/>
                </a:lnTo>
                <a:close/>
                <a:moveTo>
                  <a:pt x="177" y="1440"/>
                </a:moveTo>
                <a:lnTo>
                  <a:pt x="175" y="1433"/>
                </a:lnTo>
                <a:lnTo>
                  <a:pt x="178" y="1433"/>
                </a:lnTo>
                <a:lnTo>
                  <a:pt x="177" y="1440"/>
                </a:lnTo>
                <a:lnTo>
                  <a:pt x="177" y="1440"/>
                </a:lnTo>
                <a:close/>
                <a:moveTo>
                  <a:pt x="150" y="1419"/>
                </a:moveTo>
                <a:lnTo>
                  <a:pt x="157" y="1422"/>
                </a:lnTo>
                <a:lnTo>
                  <a:pt x="157" y="1419"/>
                </a:lnTo>
                <a:lnTo>
                  <a:pt x="150" y="1419"/>
                </a:lnTo>
                <a:lnTo>
                  <a:pt x="150" y="1419"/>
                </a:lnTo>
                <a:close/>
                <a:moveTo>
                  <a:pt x="110" y="1404"/>
                </a:moveTo>
                <a:lnTo>
                  <a:pt x="112" y="1409"/>
                </a:lnTo>
                <a:lnTo>
                  <a:pt x="113" y="1410"/>
                </a:lnTo>
                <a:lnTo>
                  <a:pt x="115" y="1415"/>
                </a:lnTo>
                <a:lnTo>
                  <a:pt x="127" y="1417"/>
                </a:lnTo>
                <a:lnTo>
                  <a:pt x="123" y="1419"/>
                </a:lnTo>
                <a:lnTo>
                  <a:pt x="117" y="1419"/>
                </a:lnTo>
                <a:lnTo>
                  <a:pt x="113" y="1424"/>
                </a:lnTo>
                <a:lnTo>
                  <a:pt x="117" y="1425"/>
                </a:lnTo>
                <a:lnTo>
                  <a:pt x="113" y="1430"/>
                </a:lnTo>
                <a:lnTo>
                  <a:pt x="115" y="1432"/>
                </a:lnTo>
                <a:lnTo>
                  <a:pt x="120" y="1430"/>
                </a:lnTo>
                <a:lnTo>
                  <a:pt x="122" y="1433"/>
                </a:lnTo>
                <a:lnTo>
                  <a:pt x="127" y="1433"/>
                </a:lnTo>
                <a:lnTo>
                  <a:pt x="127" y="1438"/>
                </a:lnTo>
                <a:lnTo>
                  <a:pt x="132" y="1440"/>
                </a:lnTo>
                <a:lnTo>
                  <a:pt x="137" y="1438"/>
                </a:lnTo>
                <a:lnTo>
                  <a:pt x="130" y="1445"/>
                </a:lnTo>
                <a:lnTo>
                  <a:pt x="133" y="1450"/>
                </a:lnTo>
                <a:lnTo>
                  <a:pt x="137" y="1450"/>
                </a:lnTo>
                <a:lnTo>
                  <a:pt x="137" y="1445"/>
                </a:lnTo>
                <a:lnTo>
                  <a:pt x="143" y="1443"/>
                </a:lnTo>
                <a:lnTo>
                  <a:pt x="142" y="1448"/>
                </a:lnTo>
                <a:lnTo>
                  <a:pt x="137" y="1452"/>
                </a:lnTo>
                <a:lnTo>
                  <a:pt x="138" y="1455"/>
                </a:lnTo>
                <a:lnTo>
                  <a:pt x="140" y="1455"/>
                </a:lnTo>
                <a:lnTo>
                  <a:pt x="142" y="1460"/>
                </a:lnTo>
                <a:lnTo>
                  <a:pt x="150" y="1460"/>
                </a:lnTo>
                <a:lnTo>
                  <a:pt x="150" y="1463"/>
                </a:lnTo>
                <a:lnTo>
                  <a:pt x="153" y="1463"/>
                </a:lnTo>
                <a:lnTo>
                  <a:pt x="155" y="1468"/>
                </a:lnTo>
                <a:lnTo>
                  <a:pt x="153" y="1472"/>
                </a:lnTo>
                <a:lnTo>
                  <a:pt x="158" y="1477"/>
                </a:lnTo>
                <a:lnTo>
                  <a:pt x="162" y="1473"/>
                </a:lnTo>
                <a:lnTo>
                  <a:pt x="165" y="1475"/>
                </a:lnTo>
                <a:lnTo>
                  <a:pt x="168" y="1475"/>
                </a:lnTo>
                <a:lnTo>
                  <a:pt x="162" y="1482"/>
                </a:lnTo>
                <a:lnTo>
                  <a:pt x="172" y="1490"/>
                </a:lnTo>
                <a:lnTo>
                  <a:pt x="173" y="1492"/>
                </a:lnTo>
                <a:lnTo>
                  <a:pt x="177" y="1495"/>
                </a:lnTo>
                <a:lnTo>
                  <a:pt x="192" y="1502"/>
                </a:lnTo>
                <a:lnTo>
                  <a:pt x="193" y="1500"/>
                </a:lnTo>
                <a:lnTo>
                  <a:pt x="198" y="1502"/>
                </a:lnTo>
                <a:lnTo>
                  <a:pt x="195" y="1490"/>
                </a:lnTo>
                <a:lnTo>
                  <a:pt x="195" y="1483"/>
                </a:lnTo>
                <a:lnTo>
                  <a:pt x="193" y="1480"/>
                </a:lnTo>
                <a:lnTo>
                  <a:pt x="195" y="1472"/>
                </a:lnTo>
                <a:lnTo>
                  <a:pt x="190" y="1467"/>
                </a:lnTo>
                <a:lnTo>
                  <a:pt x="180" y="1460"/>
                </a:lnTo>
                <a:lnTo>
                  <a:pt x="178" y="1447"/>
                </a:lnTo>
                <a:lnTo>
                  <a:pt x="173" y="1440"/>
                </a:lnTo>
                <a:lnTo>
                  <a:pt x="172" y="1432"/>
                </a:lnTo>
                <a:lnTo>
                  <a:pt x="170" y="1430"/>
                </a:lnTo>
                <a:lnTo>
                  <a:pt x="165" y="1428"/>
                </a:lnTo>
                <a:lnTo>
                  <a:pt x="157" y="1425"/>
                </a:lnTo>
                <a:lnTo>
                  <a:pt x="152" y="1425"/>
                </a:lnTo>
                <a:lnTo>
                  <a:pt x="147" y="1424"/>
                </a:lnTo>
                <a:lnTo>
                  <a:pt x="143" y="1419"/>
                </a:lnTo>
                <a:lnTo>
                  <a:pt x="137" y="1415"/>
                </a:lnTo>
                <a:lnTo>
                  <a:pt x="133" y="1412"/>
                </a:lnTo>
                <a:lnTo>
                  <a:pt x="132" y="1407"/>
                </a:lnTo>
                <a:lnTo>
                  <a:pt x="125" y="1409"/>
                </a:lnTo>
                <a:lnTo>
                  <a:pt x="123" y="1404"/>
                </a:lnTo>
                <a:lnTo>
                  <a:pt x="118" y="1402"/>
                </a:lnTo>
                <a:lnTo>
                  <a:pt x="117" y="1404"/>
                </a:lnTo>
                <a:lnTo>
                  <a:pt x="110" y="1404"/>
                </a:lnTo>
                <a:lnTo>
                  <a:pt x="110" y="1404"/>
                </a:lnTo>
                <a:close/>
                <a:moveTo>
                  <a:pt x="153" y="1414"/>
                </a:moveTo>
                <a:lnTo>
                  <a:pt x="157" y="1412"/>
                </a:lnTo>
                <a:lnTo>
                  <a:pt x="158" y="1410"/>
                </a:lnTo>
                <a:lnTo>
                  <a:pt x="160" y="1414"/>
                </a:lnTo>
                <a:lnTo>
                  <a:pt x="157" y="1415"/>
                </a:lnTo>
                <a:lnTo>
                  <a:pt x="153" y="1417"/>
                </a:lnTo>
                <a:lnTo>
                  <a:pt x="153" y="1414"/>
                </a:lnTo>
                <a:lnTo>
                  <a:pt x="153" y="1414"/>
                </a:lnTo>
                <a:close/>
                <a:moveTo>
                  <a:pt x="148" y="1409"/>
                </a:moveTo>
                <a:lnTo>
                  <a:pt x="152" y="1405"/>
                </a:lnTo>
                <a:lnTo>
                  <a:pt x="153" y="1410"/>
                </a:lnTo>
                <a:lnTo>
                  <a:pt x="148" y="1409"/>
                </a:lnTo>
                <a:lnTo>
                  <a:pt x="148" y="1409"/>
                </a:lnTo>
                <a:close/>
                <a:moveTo>
                  <a:pt x="122" y="1312"/>
                </a:moveTo>
                <a:lnTo>
                  <a:pt x="122" y="1319"/>
                </a:lnTo>
                <a:lnTo>
                  <a:pt x="123" y="1316"/>
                </a:lnTo>
                <a:lnTo>
                  <a:pt x="122" y="1312"/>
                </a:lnTo>
                <a:lnTo>
                  <a:pt x="122" y="1312"/>
                </a:lnTo>
                <a:close/>
                <a:moveTo>
                  <a:pt x="133" y="1359"/>
                </a:moveTo>
                <a:lnTo>
                  <a:pt x="133" y="1354"/>
                </a:lnTo>
                <a:lnTo>
                  <a:pt x="135" y="1354"/>
                </a:lnTo>
                <a:lnTo>
                  <a:pt x="137" y="1355"/>
                </a:lnTo>
                <a:lnTo>
                  <a:pt x="135" y="1359"/>
                </a:lnTo>
                <a:lnTo>
                  <a:pt x="133" y="1359"/>
                </a:lnTo>
                <a:lnTo>
                  <a:pt x="133" y="1359"/>
                </a:lnTo>
                <a:close/>
                <a:moveTo>
                  <a:pt x="133" y="1372"/>
                </a:moveTo>
                <a:lnTo>
                  <a:pt x="130" y="1375"/>
                </a:lnTo>
                <a:lnTo>
                  <a:pt x="130" y="1379"/>
                </a:lnTo>
                <a:lnTo>
                  <a:pt x="132" y="1382"/>
                </a:lnTo>
                <a:lnTo>
                  <a:pt x="133" y="1375"/>
                </a:lnTo>
                <a:lnTo>
                  <a:pt x="133" y="1372"/>
                </a:lnTo>
                <a:lnTo>
                  <a:pt x="133" y="1372"/>
                </a:lnTo>
                <a:close/>
                <a:moveTo>
                  <a:pt x="137" y="1367"/>
                </a:moveTo>
                <a:lnTo>
                  <a:pt x="140" y="1362"/>
                </a:lnTo>
                <a:lnTo>
                  <a:pt x="138" y="1359"/>
                </a:lnTo>
                <a:lnTo>
                  <a:pt x="132" y="1362"/>
                </a:lnTo>
                <a:lnTo>
                  <a:pt x="132" y="1367"/>
                </a:lnTo>
                <a:lnTo>
                  <a:pt x="133" y="1367"/>
                </a:lnTo>
                <a:lnTo>
                  <a:pt x="133" y="1367"/>
                </a:lnTo>
                <a:lnTo>
                  <a:pt x="137" y="1367"/>
                </a:lnTo>
                <a:lnTo>
                  <a:pt x="137" y="1367"/>
                </a:lnTo>
                <a:close/>
                <a:moveTo>
                  <a:pt x="142" y="1362"/>
                </a:moveTo>
                <a:lnTo>
                  <a:pt x="147" y="1355"/>
                </a:lnTo>
                <a:lnTo>
                  <a:pt x="150" y="1355"/>
                </a:lnTo>
                <a:lnTo>
                  <a:pt x="153" y="1350"/>
                </a:lnTo>
                <a:lnTo>
                  <a:pt x="160" y="1349"/>
                </a:lnTo>
                <a:lnTo>
                  <a:pt x="160" y="1350"/>
                </a:lnTo>
                <a:lnTo>
                  <a:pt x="153" y="1357"/>
                </a:lnTo>
                <a:lnTo>
                  <a:pt x="148" y="1357"/>
                </a:lnTo>
                <a:lnTo>
                  <a:pt x="143" y="1362"/>
                </a:lnTo>
                <a:lnTo>
                  <a:pt x="142" y="1362"/>
                </a:lnTo>
                <a:lnTo>
                  <a:pt x="142" y="1362"/>
                </a:lnTo>
                <a:close/>
                <a:moveTo>
                  <a:pt x="137" y="1339"/>
                </a:moveTo>
                <a:lnTo>
                  <a:pt x="137" y="1334"/>
                </a:lnTo>
                <a:lnTo>
                  <a:pt x="140" y="1330"/>
                </a:lnTo>
                <a:lnTo>
                  <a:pt x="142" y="1334"/>
                </a:lnTo>
                <a:lnTo>
                  <a:pt x="140" y="1335"/>
                </a:lnTo>
                <a:lnTo>
                  <a:pt x="140" y="1337"/>
                </a:lnTo>
                <a:lnTo>
                  <a:pt x="137" y="1339"/>
                </a:lnTo>
                <a:lnTo>
                  <a:pt x="137" y="1339"/>
                </a:lnTo>
                <a:close/>
                <a:moveTo>
                  <a:pt x="127" y="1337"/>
                </a:moveTo>
                <a:lnTo>
                  <a:pt x="133" y="1340"/>
                </a:lnTo>
                <a:lnTo>
                  <a:pt x="135" y="1337"/>
                </a:lnTo>
                <a:lnTo>
                  <a:pt x="133" y="1335"/>
                </a:lnTo>
                <a:lnTo>
                  <a:pt x="127" y="1337"/>
                </a:lnTo>
                <a:lnTo>
                  <a:pt x="127" y="1337"/>
                </a:lnTo>
                <a:close/>
                <a:moveTo>
                  <a:pt x="120" y="1324"/>
                </a:moveTo>
                <a:lnTo>
                  <a:pt x="120" y="1332"/>
                </a:lnTo>
                <a:lnTo>
                  <a:pt x="123" y="1334"/>
                </a:lnTo>
                <a:lnTo>
                  <a:pt x="123" y="1337"/>
                </a:lnTo>
                <a:lnTo>
                  <a:pt x="125" y="1334"/>
                </a:lnTo>
                <a:lnTo>
                  <a:pt x="123" y="1329"/>
                </a:lnTo>
                <a:lnTo>
                  <a:pt x="120" y="1324"/>
                </a:lnTo>
                <a:lnTo>
                  <a:pt x="120" y="1324"/>
                </a:lnTo>
                <a:close/>
                <a:moveTo>
                  <a:pt x="123" y="1321"/>
                </a:moveTo>
                <a:lnTo>
                  <a:pt x="128" y="1321"/>
                </a:lnTo>
                <a:lnTo>
                  <a:pt x="127" y="1324"/>
                </a:lnTo>
                <a:lnTo>
                  <a:pt x="127" y="1327"/>
                </a:lnTo>
                <a:lnTo>
                  <a:pt x="130" y="1327"/>
                </a:lnTo>
                <a:lnTo>
                  <a:pt x="135" y="1324"/>
                </a:lnTo>
                <a:lnTo>
                  <a:pt x="133" y="1329"/>
                </a:lnTo>
                <a:lnTo>
                  <a:pt x="133" y="1332"/>
                </a:lnTo>
                <a:lnTo>
                  <a:pt x="138" y="1329"/>
                </a:lnTo>
                <a:lnTo>
                  <a:pt x="140" y="1317"/>
                </a:lnTo>
                <a:lnTo>
                  <a:pt x="133" y="1316"/>
                </a:lnTo>
                <a:lnTo>
                  <a:pt x="128" y="1316"/>
                </a:lnTo>
                <a:lnTo>
                  <a:pt x="123" y="1321"/>
                </a:lnTo>
                <a:lnTo>
                  <a:pt x="123" y="1321"/>
                </a:lnTo>
                <a:close/>
                <a:moveTo>
                  <a:pt x="123" y="1311"/>
                </a:moveTo>
                <a:lnTo>
                  <a:pt x="127" y="1314"/>
                </a:lnTo>
                <a:lnTo>
                  <a:pt x="128" y="1312"/>
                </a:lnTo>
                <a:lnTo>
                  <a:pt x="127" y="1309"/>
                </a:lnTo>
                <a:lnTo>
                  <a:pt x="123" y="1311"/>
                </a:lnTo>
                <a:lnTo>
                  <a:pt x="123" y="1311"/>
                </a:lnTo>
                <a:close/>
                <a:moveTo>
                  <a:pt x="133" y="1304"/>
                </a:moveTo>
                <a:lnTo>
                  <a:pt x="135" y="1299"/>
                </a:lnTo>
                <a:lnTo>
                  <a:pt x="140" y="1296"/>
                </a:lnTo>
                <a:lnTo>
                  <a:pt x="142" y="1296"/>
                </a:lnTo>
                <a:lnTo>
                  <a:pt x="140" y="1301"/>
                </a:lnTo>
                <a:lnTo>
                  <a:pt x="137" y="1302"/>
                </a:lnTo>
                <a:lnTo>
                  <a:pt x="133" y="1304"/>
                </a:lnTo>
                <a:lnTo>
                  <a:pt x="133" y="1304"/>
                </a:lnTo>
                <a:close/>
                <a:moveTo>
                  <a:pt x="103" y="1291"/>
                </a:moveTo>
                <a:lnTo>
                  <a:pt x="113" y="1302"/>
                </a:lnTo>
                <a:lnTo>
                  <a:pt x="117" y="1307"/>
                </a:lnTo>
                <a:lnTo>
                  <a:pt x="115" y="1312"/>
                </a:lnTo>
                <a:lnTo>
                  <a:pt x="112" y="1311"/>
                </a:lnTo>
                <a:lnTo>
                  <a:pt x="112" y="1306"/>
                </a:lnTo>
                <a:lnTo>
                  <a:pt x="105" y="1299"/>
                </a:lnTo>
                <a:lnTo>
                  <a:pt x="102" y="1294"/>
                </a:lnTo>
                <a:lnTo>
                  <a:pt x="102" y="1294"/>
                </a:lnTo>
                <a:lnTo>
                  <a:pt x="103" y="1291"/>
                </a:lnTo>
                <a:lnTo>
                  <a:pt x="103" y="1291"/>
                </a:lnTo>
                <a:close/>
                <a:moveTo>
                  <a:pt x="113" y="1287"/>
                </a:moveTo>
                <a:lnTo>
                  <a:pt x="113" y="1292"/>
                </a:lnTo>
                <a:lnTo>
                  <a:pt x="117" y="1297"/>
                </a:lnTo>
                <a:lnTo>
                  <a:pt x="118" y="1304"/>
                </a:lnTo>
                <a:lnTo>
                  <a:pt x="123" y="1307"/>
                </a:lnTo>
                <a:lnTo>
                  <a:pt x="123" y="1301"/>
                </a:lnTo>
                <a:lnTo>
                  <a:pt x="118" y="1292"/>
                </a:lnTo>
                <a:lnTo>
                  <a:pt x="117" y="1286"/>
                </a:lnTo>
                <a:lnTo>
                  <a:pt x="115" y="1286"/>
                </a:lnTo>
                <a:lnTo>
                  <a:pt x="113" y="1287"/>
                </a:lnTo>
                <a:lnTo>
                  <a:pt x="113" y="1287"/>
                </a:lnTo>
                <a:close/>
                <a:moveTo>
                  <a:pt x="105" y="1281"/>
                </a:moveTo>
                <a:lnTo>
                  <a:pt x="112" y="1281"/>
                </a:lnTo>
                <a:lnTo>
                  <a:pt x="112" y="1282"/>
                </a:lnTo>
                <a:lnTo>
                  <a:pt x="115" y="1282"/>
                </a:lnTo>
                <a:lnTo>
                  <a:pt x="118" y="1277"/>
                </a:lnTo>
                <a:lnTo>
                  <a:pt x="113" y="1276"/>
                </a:lnTo>
                <a:lnTo>
                  <a:pt x="107" y="1277"/>
                </a:lnTo>
                <a:lnTo>
                  <a:pt x="105" y="1281"/>
                </a:lnTo>
                <a:lnTo>
                  <a:pt x="105" y="1281"/>
                </a:lnTo>
                <a:close/>
                <a:moveTo>
                  <a:pt x="54" y="1284"/>
                </a:moveTo>
                <a:lnTo>
                  <a:pt x="52" y="1276"/>
                </a:lnTo>
                <a:lnTo>
                  <a:pt x="60" y="1264"/>
                </a:lnTo>
                <a:lnTo>
                  <a:pt x="67" y="1266"/>
                </a:lnTo>
                <a:lnTo>
                  <a:pt x="67" y="1272"/>
                </a:lnTo>
                <a:lnTo>
                  <a:pt x="69" y="1271"/>
                </a:lnTo>
                <a:lnTo>
                  <a:pt x="72" y="1267"/>
                </a:lnTo>
                <a:lnTo>
                  <a:pt x="75" y="1269"/>
                </a:lnTo>
                <a:lnTo>
                  <a:pt x="75" y="1272"/>
                </a:lnTo>
                <a:lnTo>
                  <a:pt x="75" y="1277"/>
                </a:lnTo>
                <a:lnTo>
                  <a:pt x="72" y="1281"/>
                </a:lnTo>
                <a:lnTo>
                  <a:pt x="62" y="1284"/>
                </a:lnTo>
                <a:lnTo>
                  <a:pt x="65" y="1286"/>
                </a:lnTo>
                <a:lnTo>
                  <a:pt x="65" y="1289"/>
                </a:lnTo>
                <a:lnTo>
                  <a:pt x="70" y="1287"/>
                </a:lnTo>
                <a:lnTo>
                  <a:pt x="74" y="1281"/>
                </a:lnTo>
                <a:lnTo>
                  <a:pt x="80" y="1274"/>
                </a:lnTo>
                <a:lnTo>
                  <a:pt x="87" y="1271"/>
                </a:lnTo>
                <a:lnTo>
                  <a:pt x="90" y="1271"/>
                </a:lnTo>
                <a:lnTo>
                  <a:pt x="82" y="1281"/>
                </a:lnTo>
                <a:lnTo>
                  <a:pt x="79" y="1287"/>
                </a:lnTo>
                <a:lnTo>
                  <a:pt x="75" y="1292"/>
                </a:lnTo>
                <a:lnTo>
                  <a:pt x="74" y="1299"/>
                </a:lnTo>
                <a:lnTo>
                  <a:pt x="69" y="1302"/>
                </a:lnTo>
                <a:lnTo>
                  <a:pt x="65" y="1302"/>
                </a:lnTo>
                <a:lnTo>
                  <a:pt x="60" y="1307"/>
                </a:lnTo>
                <a:lnTo>
                  <a:pt x="65" y="1307"/>
                </a:lnTo>
                <a:lnTo>
                  <a:pt x="69" y="1306"/>
                </a:lnTo>
                <a:lnTo>
                  <a:pt x="74" y="1306"/>
                </a:lnTo>
                <a:lnTo>
                  <a:pt x="74" y="1311"/>
                </a:lnTo>
                <a:lnTo>
                  <a:pt x="67" y="1311"/>
                </a:lnTo>
                <a:lnTo>
                  <a:pt x="65" y="1316"/>
                </a:lnTo>
                <a:lnTo>
                  <a:pt x="65" y="1321"/>
                </a:lnTo>
                <a:lnTo>
                  <a:pt x="65" y="1327"/>
                </a:lnTo>
                <a:lnTo>
                  <a:pt x="69" y="1334"/>
                </a:lnTo>
                <a:lnTo>
                  <a:pt x="69" y="1340"/>
                </a:lnTo>
                <a:lnTo>
                  <a:pt x="72" y="1340"/>
                </a:lnTo>
                <a:lnTo>
                  <a:pt x="75" y="1342"/>
                </a:lnTo>
                <a:lnTo>
                  <a:pt x="72" y="1345"/>
                </a:lnTo>
                <a:lnTo>
                  <a:pt x="65" y="1345"/>
                </a:lnTo>
                <a:lnTo>
                  <a:pt x="59" y="1330"/>
                </a:lnTo>
                <a:lnTo>
                  <a:pt x="59" y="1324"/>
                </a:lnTo>
                <a:lnTo>
                  <a:pt x="59" y="1321"/>
                </a:lnTo>
                <a:lnTo>
                  <a:pt x="54" y="1321"/>
                </a:lnTo>
                <a:lnTo>
                  <a:pt x="52" y="1317"/>
                </a:lnTo>
                <a:lnTo>
                  <a:pt x="54" y="1314"/>
                </a:lnTo>
                <a:lnTo>
                  <a:pt x="60" y="1314"/>
                </a:lnTo>
                <a:lnTo>
                  <a:pt x="55" y="1309"/>
                </a:lnTo>
                <a:lnTo>
                  <a:pt x="52" y="1309"/>
                </a:lnTo>
                <a:lnTo>
                  <a:pt x="55" y="1304"/>
                </a:lnTo>
                <a:lnTo>
                  <a:pt x="52" y="1301"/>
                </a:lnTo>
                <a:lnTo>
                  <a:pt x="52" y="1297"/>
                </a:lnTo>
                <a:lnTo>
                  <a:pt x="57" y="1299"/>
                </a:lnTo>
                <a:lnTo>
                  <a:pt x="59" y="1299"/>
                </a:lnTo>
                <a:lnTo>
                  <a:pt x="59" y="1296"/>
                </a:lnTo>
                <a:lnTo>
                  <a:pt x="55" y="1292"/>
                </a:lnTo>
                <a:lnTo>
                  <a:pt x="52" y="1292"/>
                </a:lnTo>
                <a:lnTo>
                  <a:pt x="50" y="1287"/>
                </a:lnTo>
                <a:lnTo>
                  <a:pt x="54" y="1284"/>
                </a:lnTo>
                <a:lnTo>
                  <a:pt x="54" y="1284"/>
                </a:lnTo>
                <a:close/>
                <a:moveTo>
                  <a:pt x="112" y="1261"/>
                </a:moveTo>
                <a:lnTo>
                  <a:pt x="112" y="1256"/>
                </a:lnTo>
                <a:lnTo>
                  <a:pt x="115" y="1254"/>
                </a:lnTo>
                <a:lnTo>
                  <a:pt x="115" y="1257"/>
                </a:lnTo>
                <a:lnTo>
                  <a:pt x="112" y="1261"/>
                </a:lnTo>
                <a:lnTo>
                  <a:pt x="112" y="1261"/>
                </a:lnTo>
                <a:close/>
                <a:moveTo>
                  <a:pt x="605" y="593"/>
                </a:moveTo>
                <a:lnTo>
                  <a:pt x="608" y="595"/>
                </a:lnTo>
                <a:lnTo>
                  <a:pt x="610" y="595"/>
                </a:lnTo>
                <a:lnTo>
                  <a:pt x="610" y="593"/>
                </a:lnTo>
                <a:lnTo>
                  <a:pt x="612" y="591"/>
                </a:lnTo>
                <a:lnTo>
                  <a:pt x="607" y="591"/>
                </a:lnTo>
                <a:lnTo>
                  <a:pt x="605" y="593"/>
                </a:lnTo>
                <a:lnTo>
                  <a:pt x="605" y="593"/>
                </a:lnTo>
                <a:close/>
                <a:moveTo>
                  <a:pt x="559" y="551"/>
                </a:moveTo>
                <a:lnTo>
                  <a:pt x="562" y="553"/>
                </a:lnTo>
                <a:lnTo>
                  <a:pt x="567" y="550"/>
                </a:lnTo>
                <a:lnTo>
                  <a:pt x="567" y="545"/>
                </a:lnTo>
                <a:lnTo>
                  <a:pt x="560" y="548"/>
                </a:lnTo>
                <a:lnTo>
                  <a:pt x="559" y="551"/>
                </a:lnTo>
                <a:lnTo>
                  <a:pt x="559" y="551"/>
                </a:lnTo>
                <a:close/>
                <a:moveTo>
                  <a:pt x="388" y="565"/>
                </a:moveTo>
                <a:lnTo>
                  <a:pt x="391" y="565"/>
                </a:lnTo>
                <a:lnTo>
                  <a:pt x="393" y="561"/>
                </a:lnTo>
                <a:lnTo>
                  <a:pt x="391" y="561"/>
                </a:lnTo>
                <a:lnTo>
                  <a:pt x="391" y="561"/>
                </a:lnTo>
                <a:lnTo>
                  <a:pt x="388" y="565"/>
                </a:lnTo>
                <a:lnTo>
                  <a:pt x="388" y="565"/>
                </a:lnTo>
                <a:close/>
                <a:moveTo>
                  <a:pt x="388" y="571"/>
                </a:moveTo>
                <a:lnTo>
                  <a:pt x="386" y="570"/>
                </a:lnTo>
                <a:lnTo>
                  <a:pt x="389" y="568"/>
                </a:lnTo>
                <a:lnTo>
                  <a:pt x="391" y="570"/>
                </a:lnTo>
                <a:lnTo>
                  <a:pt x="388" y="571"/>
                </a:lnTo>
                <a:lnTo>
                  <a:pt x="388" y="571"/>
                </a:lnTo>
                <a:close/>
                <a:moveTo>
                  <a:pt x="379" y="585"/>
                </a:moveTo>
                <a:lnTo>
                  <a:pt x="379" y="591"/>
                </a:lnTo>
                <a:lnTo>
                  <a:pt x="376" y="595"/>
                </a:lnTo>
                <a:lnTo>
                  <a:pt x="378" y="600"/>
                </a:lnTo>
                <a:lnTo>
                  <a:pt x="383" y="600"/>
                </a:lnTo>
                <a:lnTo>
                  <a:pt x="386" y="596"/>
                </a:lnTo>
                <a:lnTo>
                  <a:pt x="389" y="596"/>
                </a:lnTo>
                <a:lnTo>
                  <a:pt x="406" y="585"/>
                </a:lnTo>
                <a:lnTo>
                  <a:pt x="412" y="581"/>
                </a:lnTo>
                <a:lnTo>
                  <a:pt x="416" y="576"/>
                </a:lnTo>
                <a:lnTo>
                  <a:pt x="412" y="576"/>
                </a:lnTo>
                <a:lnTo>
                  <a:pt x="411" y="575"/>
                </a:lnTo>
                <a:lnTo>
                  <a:pt x="409" y="568"/>
                </a:lnTo>
                <a:lnTo>
                  <a:pt x="406" y="568"/>
                </a:lnTo>
                <a:lnTo>
                  <a:pt x="402" y="573"/>
                </a:lnTo>
                <a:lnTo>
                  <a:pt x="397" y="575"/>
                </a:lnTo>
                <a:lnTo>
                  <a:pt x="399" y="578"/>
                </a:lnTo>
                <a:lnTo>
                  <a:pt x="396" y="578"/>
                </a:lnTo>
                <a:lnTo>
                  <a:pt x="394" y="580"/>
                </a:lnTo>
                <a:lnTo>
                  <a:pt x="393" y="583"/>
                </a:lnTo>
                <a:lnTo>
                  <a:pt x="389" y="580"/>
                </a:lnTo>
                <a:lnTo>
                  <a:pt x="391" y="578"/>
                </a:lnTo>
                <a:lnTo>
                  <a:pt x="389" y="575"/>
                </a:lnTo>
                <a:lnTo>
                  <a:pt x="386" y="578"/>
                </a:lnTo>
                <a:lnTo>
                  <a:pt x="384" y="578"/>
                </a:lnTo>
                <a:lnTo>
                  <a:pt x="381" y="581"/>
                </a:lnTo>
                <a:lnTo>
                  <a:pt x="379" y="585"/>
                </a:lnTo>
                <a:lnTo>
                  <a:pt x="379" y="585"/>
                </a:lnTo>
                <a:close/>
                <a:moveTo>
                  <a:pt x="361" y="598"/>
                </a:moveTo>
                <a:lnTo>
                  <a:pt x="363" y="595"/>
                </a:lnTo>
                <a:lnTo>
                  <a:pt x="363" y="586"/>
                </a:lnTo>
                <a:lnTo>
                  <a:pt x="358" y="590"/>
                </a:lnTo>
                <a:lnTo>
                  <a:pt x="358" y="593"/>
                </a:lnTo>
                <a:lnTo>
                  <a:pt x="356" y="595"/>
                </a:lnTo>
                <a:lnTo>
                  <a:pt x="358" y="596"/>
                </a:lnTo>
                <a:lnTo>
                  <a:pt x="358" y="596"/>
                </a:lnTo>
                <a:lnTo>
                  <a:pt x="361" y="598"/>
                </a:lnTo>
                <a:lnTo>
                  <a:pt x="361" y="598"/>
                </a:lnTo>
                <a:close/>
                <a:moveTo>
                  <a:pt x="363" y="601"/>
                </a:moveTo>
                <a:lnTo>
                  <a:pt x="366" y="600"/>
                </a:lnTo>
                <a:lnTo>
                  <a:pt x="368" y="596"/>
                </a:lnTo>
                <a:lnTo>
                  <a:pt x="364" y="591"/>
                </a:lnTo>
                <a:lnTo>
                  <a:pt x="366" y="585"/>
                </a:lnTo>
                <a:lnTo>
                  <a:pt x="368" y="581"/>
                </a:lnTo>
                <a:lnTo>
                  <a:pt x="371" y="583"/>
                </a:lnTo>
                <a:lnTo>
                  <a:pt x="371" y="580"/>
                </a:lnTo>
                <a:lnTo>
                  <a:pt x="374" y="580"/>
                </a:lnTo>
                <a:lnTo>
                  <a:pt x="376" y="583"/>
                </a:lnTo>
                <a:lnTo>
                  <a:pt x="376" y="595"/>
                </a:lnTo>
                <a:lnTo>
                  <a:pt x="373" y="598"/>
                </a:lnTo>
                <a:lnTo>
                  <a:pt x="374" y="601"/>
                </a:lnTo>
                <a:lnTo>
                  <a:pt x="368" y="605"/>
                </a:lnTo>
                <a:lnTo>
                  <a:pt x="363" y="601"/>
                </a:lnTo>
                <a:lnTo>
                  <a:pt x="363" y="601"/>
                </a:lnTo>
                <a:close/>
                <a:moveTo>
                  <a:pt x="369" y="623"/>
                </a:moveTo>
                <a:lnTo>
                  <a:pt x="373" y="620"/>
                </a:lnTo>
                <a:lnTo>
                  <a:pt x="369" y="613"/>
                </a:lnTo>
                <a:lnTo>
                  <a:pt x="369" y="606"/>
                </a:lnTo>
                <a:lnTo>
                  <a:pt x="364" y="606"/>
                </a:lnTo>
                <a:lnTo>
                  <a:pt x="358" y="600"/>
                </a:lnTo>
                <a:lnTo>
                  <a:pt x="356" y="601"/>
                </a:lnTo>
                <a:lnTo>
                  <a:pt x="356" y="603"/>
                </a:lnTo>
                <a:lnTo>
                  <a:pt x="364" y="611"/>
                </a:lnTo>
                <a:lnTo>
                  <a:pt x="358" y="610"/>
                </a:lnTo>
                <a:lnTo>
                  <a:pt x="358" y="613"/>
                </a:lnTo>
                <a:lnTo>
                  <a:pt x="363" y="616"/>
                </a:lnTo>
                <a:lnTo>
                  <a:pt x="369" y="623"/>
                </a:lnTo>
                <a:lnTo>
                  <a:pt x="369" y="623"/>
                </a:lnTo>
                <a:close/>
                <a:moveTo>
                  <a:pt x="316" y="545"/>
                </a:moveTo>
                <a:lnTo>
                  <a:pt x="319" y="550"/>
                </a:lnTo>
                <a:lnTo>
                  <a:pt x="323" y="548"/>
                </a:lnTo>
                <a:lnTo>
                  <a:pt x="326" y="550"/>
                </a:lnTo>
                <a:lnTo>
                  <a:pt x="329" y="550"/>
                </a:lnTo>
                <a:lnTo>
                  <a:pt x="324" y="543"/>
                </a:lnTo>
                <a:lnTo>
                  <a:pt x="319" y="541"/>
                </a:lnTo>
                <a:lnTo>
                  <a:pt x="316" y="545"/>
                </a:lnTo>
                <a:lnTo>
                  <a:pt x="316" y="545"/>
                </a:lnTo>
                <a:close/>
                <a:moveTo>
                  <a:pt x="215" y="1480"/>
                </a:moveTo>
                <a:lnTo>
                  <a:pt x="215" y="1480"/>
                </a:lnTo>
                <a:lnTo>
                  <a:pt x="211" y="1478"/>
                </a:lnTo>
                <a:lnTo>
                  <a:pt x="210" y="1472"/>
                </a:lnTo>
                <a:lnTo>
                  <a:pt x="215" y="1462"/>
                </a:lnTo>
                <a:lnTo>
                  <a:pt x="215" y="1457"/>
                </a:lnTo>
                <a:lnTo>
                  <a:pt x="213" y="1460"/>
                </a:lnTo>
                <a:lnTo>
                  <a:pt x="206" y="1462"/>
                </a:lnTo>
                <a:lnTo>
                  <a:pt x="201" y="1465"/>
                </a:lnTo>
                <a:lnTo>
                  <a:pt x="196" y="1458"/>
                </a:lnTo>
                <a:lnTo>
                  <a:pt x="196" y="1453"/>
                </a:lnTo>
                <a:lnTo>
                  <a:pt x="200" y="1455"/>
                </a:lnTo>
                <a:lnTo>
                  <a:pt x="201" y="1458"/>
                </a:lnTo>
                <a:lnTo>
                  <a:pt x="203" y="1458"/>
                </a:lnTo>
                <a:lnTo>
                  <a:pt x="203" y="1457"/>
                </a:lnTo>
                <a:lnTo>
                  <a:pt x="201" y="1453"/>
                </a:lnTo>
                <a:lnTo>
                  <a:pt x="200" y="1448"/>
                </a:lnTo>
                <a:lnTo>
                  <a:pt x="196" y="1448"/>
                </a:lnTo>
                <a:lnTo>
                  <a:pt x="193" y="1450"/>
                </a:lnTo>
                <a:lnTo>
                  <a:pt x="188" y="1448"/>
                </a:lnTo>
                <a:lnTo>
                  <a:pt x="185" y="1443"/>
                </a:lnTo>
                <a:lnTo>
                  <a:pt x="185" y="1440"/>
                </a:lnTo>
                <a:lnTo>
                  <a:pt x="192" y="1437"/>
                </a:lnTo>
                <a:lnTo>
                  <a:pt x="193" y="1432"/>
                </a:lnTo>
                <a:lnTo>
                  <a:pt x="196" y="1428"/>
                </a:lnTo>
                <a:lnTo>
                  <a:pt x="196" y="1428"/>
                </a:lnTo>
                <a:lnTo>
                  <a:pt x="192" y="1428"/>
                </a:lnTo>
                <a:lnTo>
                  <a:pt x="187" y="1428"/>
                </a:lnTo>
                <a:lnTo>
                  <a:pt x="185" y="1427"/>
                </a:lnTo>
                <a:lnTo>
                  <a:pt x="188" y="1424"/>
                </a:lnTo>
                <a:lnTo>
                  <a:pt x="193" y="1419"/>
                </a:lnTo>
                <a:lnTo>
                  <a:pt x="193" y="1412"/>
                </a:lnTo>
                <a:lnTo>
                  <a:pt x="195" y="1410"/>
                </a:lnTo>
                <a:lnTo>
                  <a:pt x="195" y="1407"/>
                </a:lnTo>
                <a:lnTo>
                  <a:pt x="192" y="1409"/>
                </a:lnTo>
                <a:lnTo>
                  <a:pt x="190" y="1412"/>
                </a:lnTo>
                <a:lnTo>
                  <a:pt x="188" y="1419"/>
                </a:lnTo>
                <a:lnTo>
                  <a:pt x="183" y="1425"/>
                </a:lnTo>
                <a:lnTo>
                  <a:pt x="180" y="1427"/>
                </a:lnTo>
                <a:lnTo>
                  <a:pt x="178" y="1425"/>
                </a:lnTo>
                <a:lnTo>
                  <a:pt x="175" y="1424"/>
                </a:lnTo>
                <a:lnTo>
                  <a:pt x="175" y="1422"/>
                </a:lnTo>
                <a:lnTo>
                  <a:pt x="177" y="1420"/>
                </a:lnTo>
                <a:lnTo>
                  <a:pt x="177" y="1417"/>
                </a:lnTo>
                <a:lnTo>
                  <a:pt x="173" y="1420"/>
                </a:lnTo>
                <a:lnTo>
                  <a:pt x="172" y="1422"/>
                </a:lnTo>
                <a:lnTo>
                  <a:pt x="170" y="1422"/>
                </a:lnTo>
                <a:lnTo>
                  <a:pt x="168" y="1420"/>
                </a:lnTo>
                <a:lnTo>
                  <a:pt x="165" y="1420"/>
                </a:lnTo>
                <a:lnTo>
                  <a:pt x="163" y="1422"/>
                </a:lnTo>
                <a:lnTo>
                  <a:pt x="160" y="1420"/>
                </a:lnTo>
                <a:lnTo>
                  <a:pt x="160" y="1420"/>
                </a:lnTo>
                <a:lnTo>
                  <a:pt x="163" y="1417"/>
                </a:lnTo>
                <a:lnTo>
                  <a:pt x="167" y="1415"/>
                </a:lnTo>
                <a:lnTo>
                  <a:pt x="173" y="1415"/>
                </a:lnTo>
                <a:lnTo>
                  <a:pt x="178" y="1410"/>
                </a:lnTo>
                <a:lnTo>
                  <a:pt x="182" y="1407"/>
                </a:lnTo>
                <a:lnTo>
                  <a:pt x="182" y="1402"/>
                </a:lnTo>
                <a:lnTo>
                  <a:pt x="180" y="1405"/>
                </a:lnTo>
                <a:lnTo>
                  <a:pt x="177" y="1409"/>
                </a:lnTo>
                <a:lnTo>
                  <a:pt x="173" y="1412"/>
                </a:lnTo>
                <a:lnTo>
                  <a:pt x="170" y="1414"/>
                </a:lnTo>
                <a:lnTo>
                  <a:pt x="163" y="1412"/>
                </a:lnTo>
                <a:lnTo>
                  <a:pt x="163" y="1409"/>
                </a:lnTo>
                <a:lnTo>
                  <a:pt x="158" y="1409"/>
                </a:lnTo>
                <a:lnTo>
                  <a:pt x="158" y="1407"/>
                </a:lnTo>
                <a:lnTo>
                  <a:pt x="162" y="1405"/>
                </a:lnTo>
                <a:lnTo>
                  <a:pt x="160" y="1404"/>
                </a:lnTo>
                <a:lnTo>
                  <a:pt x="153" y="1405"/>
                </a:lnTo>
                <a:lnTo>
                  <a:pt x="150" y="1404"/>
                </a:lnTo>
                <a:lnTo>
                  <a:pt x="147" y="1404"/>
                </a:lnTo>
                <a:lnTo>
                  <a:pt x="145" y="1407"/>
                </a:lnTo>
                <a:lnTo>
                  <a:pt x="140" y="1404"/>
                </a:lnTo>
                <a:lnTo>
                  <a:pt x="138" y="1400"/>
                </a:lnTo>
                <a:lnTo>
                  <a:pt x="140" y="1399"/>
                </a:lnTo>
                <a:lnTo>
                  <a:pt x="143" y="1400"/>
                </a:lnTo>
                <a:lnTo>
                  <a:pt x="148" y="1402"/>
                </a:lnTo>
                <a:lnTo>
                  <a:pt x="153" y="1400"/>
                </a:lnTo>
                <a:lnTo>
                  <a:pt x="153" y="1399"/>
                </a:lnTo>
                <a:lnTo>
                  <a:pt x="152" y="1399"/>
                </a:lnTo>
                <a:lnTo>
                  <a:pt x="145" y="1399"/>
                </a:lnTo>
                <a:lnTo>
                  <a:pt x="143" y="1397"/>
                </a:lnTo>
                <a:lnTo>
                  <a:pt x="145" y="1395"/>
                </a:lnTo>
                <a:lnTo>
                  <a:pt x="148" y="1397"/>
                </a:lnTo>
                <a:lnTo>
                  <a:pt x="153" y="1395"/>
                </a:lnTo>
                <a:lnTo>
                  <a:pt x="153" y="1394"/>
                </a:lnTo>
                <a:lnTo>
                  <a:pt x="148" y="1394"/>
                </a:lnTo>
                <a:lnTo>
                  <a:pt x="145" y="1392"/>
                </a:lnTo>
                <a:lnTo>
                  <a:pt x="140" y="1394"/>
                </a:lnTo>
                <a:lnTo>
                  <a:pt x="137" y="1394"/>
                </a:lnTo>
                <a:lnTo>
                  <a:pt x="133" y="1392"/>
                </a:lnTo>
                <a:lnTo>
                  <a:pt x="135" y="1389"/>
                </a:lnTo>
                <a:lnTo>
                  <a:pt x="140" y="1387"/>
                </a:lnTo>
                <a:lnTo>
                  <a:pt x="142" y="1389"/>
                </a:lnTo>
                <a:lnTo>
                  <a:pt x="147" y="1389"/>
                </a:lnTo>
                <a:lnTo>
                  <a:pt x="150" y="1387"/>
                </a:lnTo>
                <a:lnTo>
                  <a:pt x="145" y="1387"/>
                </a:lnTo>
                <a:lnTo>
                  <a:pt x="142" y="1385"/>
                </a:lnTo>
                <a:lnTo>
                  <a:pt x="135" y="1385"/>
                </a:lnTo>
                <a:lnTo>
                  <a:pt x="137" y="1384"/>
                </a:lnTo>
                <a:lnTo>
                  <a:pt x="143" y="1382"/>
                </a:lnTo>
                <a:lnTo>
                  <a:pt x="145" y="1384"/>
                </a:lnTo>
                <a:lnTo>
                  <a:pt x="148" y="1382"/>
                </a:lnTo>
                <a:lnTo>
                  <a:pt x="148" y="1380"/>
                </a:lnTo>
                <a:lnTo>
                  <a:pt x="148" y="1379"/>
                </a:lnTo>
                <a:lnTo>
                  <a:pt x="150" y="1375"/>
                </a:lnTo>
                <a:lnTo>
                  <a:pt x="157" y="1375"/>
                </a:lnTo>
                <a:lnTo>
                  <a:pt x="162" y="1377"/>
                </a:lnTo>
                <a:lnTo>
                  <a:pt x="162" y="1375"/>
                </a:lnTo>
                <a:lnTo>
                  <a:pt x="155" y="1374"/>
                </a:lnTo>
                <a:lnTo>
                  <a:pt x="153" y="1372"/>
                </a:lnTo>
                <a:lnTo>
                  <a:pt x="150" y="1372"/>
                </a:lnTo>
                <a:lnTo>
                  <a:pt x="148" y="1375"/>
                </a:lnTo>
                <a:lnTo>
                  <a:pt x="143" y="1377"/>
                </a:lnTo>
                <a:lnTo>
                  <a:pt x="140" y="1379"/>
                </a:lnTo>
                <a:lnTo>
                  <a:pt x="138" y="1377"/>
                </a:lnTo>
                <a:lnTo>
                  <a:pt x="138" y="1374"/>
                </a:lnTo>
                <a:lnTo>
                  <a:pt x="138" y="1372"/>
                </a:lnTo>
                <a:lnTo>
                  <a:pt x="140" y="1367"/>
                </a:lnTo>
                <a:lnTo>
                  <a:pt x="147" y="1365"/>
                </a:lnTo>
                <a:lnTo>
                  <a:pt x="148" y="1362"/>
                </a:lnTo>
                <a:lnTo>
                  <a:pt x="160" y="1355"/>
                </a:lnTo>
                <a:lnTo>
                  <a:pt x="163" y="1354"/>
                </a:lnTo>
                <a:lnTo>
                  <a:pt x="165" y="1355"/>
                </a:lnTo>
                <a:lnTo>
                  <a:pt x="165" y="1362"/>
                </a:lnTo>
                <a:lnTo>
                  <a:pt x="168" y="1365"/>
                </a:lnTo>
                <a:lnTo>
                  <a:pt x="170" y="1364"/>
                </a:lnTo>
                <a:lnTo>
                  <a:pt x="168" y="1359"/>
                </a:lnTo>
                <a:lnTo>
                  <a:pt x="168" y="1352"/>
                </a:lnTo>
                <a:lnTo>
                  <a:pt x="173" y="1350"/>
                </a:lnTo>
                <a:lnTo>
                  <a:pt x="178" y="1350"/>
                </a:lnTo>
                <a:lnTo>
                  <a:pt x="173" y="1349"/>
                </a:lnTo>
                <a:lnTo>
                  <a:pt x="168" y="1349"/>
                </a:lnTo>
                <a:lnTo>
                  <a:pt x="165" y="1350"/>
                </a:lnTo>
                <a:lnTo>
                  <a:pt x="163" y="1347"/>
                </a:lnTo>
                <a:lnTo>
                  <a:pt x="163" y="1345"/>
                </a:lnTo>
                <a:lnTo>
                  <a:pt x="168" y="1344"/>
                </a:lnTo>
                <a:lnTo>
                  <a:pt x="173" y="1340"/>
                </a:lnTo>
                <a:lnTo>
                  <a:pt x="177" y="1334"/>
                </a:lnTo>
                <a:lnTo>
                  <a:pt x="177" y="1332"/>
                </a:lnTo>
                <a:lnTo>
                  <a:pt x="175" y="1332"/>
                </a:lnTo>
                <a:lnTo>
                  <a:pt x="173" y="1335"/>
                </a:lnTo>
                <a:lnTo>
                  <a:pt x="170" y="1339"/>
                </a:lnTo>
                <a:lnTo>
                  <a:pt x="165" y="1340"/>
                </a:lnTo>
                <a:lnTo>
                  <a:pt x="160" y="1345"/>
                </a:lnTo>
                <a:lnTo>
                  <a:pt x="153" y="1350"/>
                </a:lnTo>
                <a:lnTo>
                  <a:pt x="147" y="1352"/>
                </a:lnTo>
                <a:lnTo>
                  <a:pt x="143" y="1349"/>
                </a:lnTo>
                <a:lnTo>
                  <a:pt x="143" y="1345"/>
                </a:lnTo>
                <a:lnTo>
                  <a:pt x="148" y="1345"/>
                </a:lnTo>
                <a:lnTo>
                  <a:pt x="143" y="1344"/>
                </a:lnTo>
                <a:lnTo>
                  <a:pt x="137" y="1347"/>
                </a:lnTo>
                <a:lnTo>
                  <a:pt x="135" y="1344"/>
                </a:lnTo>
                <a:lnTo>
                  <a:pt x="137" y="1342"/>
                </a:lnTo>
                <a:lnTo>
                  <a:pt x="142" y="1339"/>
                </a:lnTo>
                <a:lnTo>
                  <a:pt x="147" y="1337"/>
                </a:lnTo>
                <a:lnTo>
                  <a:pt x="150" y="1337"/>
                </a:lnTo>
                <a:lnTo>
                  <a:pt x="152" y="1335"/>
                </a:lnTo>
                <a:lnTo>
                  <a:pt x="152" y="1334"/>
                </a:lnTo>
                <a:lnTo>
                  <a:pt x="148" y="1332"/>
                </a:lnTo>
                <a:lnTo>
                  <a:pt x="150" y="1330"/>
                </a:lnTo>
                <a:lnTo>
                  <a:pt x="152" y="1329"/>
                </a:lnTo>
                <a:lnTo>
                  <a:pt x="150" y="1327"/>
                </a:lnTo>
                <a:lnTo>
                  <a:pt x="147" y="1329"/>
                </a:lnTo>
                <a:lnTo>
                  <a:pt x="143" y="1329"/>
                </a:lnTo>
                <a:lnTo>
                  <a:pt x="142" y="1326"/>
                </a:lnTo>
                <a:lnTo>
                  <a:pt x="142" y="1316"/>
                </a:lnTo>
                <a:lnTo>
                  <a:pt x="140" y="1312"/>
                </a:lnTo>
                <a:lnTo>
                  <a:pt x="138" y="1309"/>
                </a:lnTo>
                <a:lnTo>
                  <a:pt x="140" y="1306"/>
                </a:lnTo>
                <a:lnTo>
                  <a:pt x="147" y="1307"/>
                </a:lnTo>
                <a:lnTo>
                  <a:pt x="152" y="1309"/>
                </a:lnTo>
                <a:lnTo>
                  <a:pt x="157" y="1309"/>
                </a:lnTo>
                <a:lnTo>
                  <a:pt x="163" y="1311"/>
                </a:lnTo>
                <a:lnTo>
                  <a:pt x="160" y="1309"/>
                </a:lnTo>
                <a:lnTo>
                  <a:pt x="157" y="1307"/>
                </a:lnTo>
                <a:lnTo>
                  <a:pt x="152" y="1307"/>
                </a:lnTo>
                <a:lnTo>
                  <a:pt x="148" y="1304"/>
                </a:lnTo>
                <a:lnTo>
                  <a:pt x="145" y="1301"/>
                </a:lnTo>
                <a:lnTo>
                  <a:pt x="145" y="1299"/>
                </a:lnTo>
                <a:lnTo>
                  <a:pt x="148" y="1296"/>
                </a:lnTo>
                <a:lnTo>
                  <a:pt x="150" y="1294"/>
                </a:lnTo>
                <a:lnTo>
                  <a:pt x="153" y="1291"/>
                </a:lnTo>
                <a:lnTo>
                  <a:pt x="152" y="1286"/>
                </a:lnTo>
                <a:lnTo>
                  <a:pt x="150" y="1286"/>
                </a:lnTo>
                <a:lnTo>
                  <a:pt x="147" y="1291"/>
                </a:lnTo>
                <a:lnTo>
                  <a:pt x="142" y="1294"/>
                </a:lnTo>
                <a:lnTo>
                  <a:pt x="135" y="1296"/>
                </a:lnTo>
                <a:lnTo>
                  <a:pt x="130" y="1299"/>
                </a:lnTo>
                <a:lnTo>
                  <a:pt x="130" y="1302"/>
                </a:lnTo>
                <a:lnTo>
                  <a:pt x="127" y="1302"/>
                </a:lnTo>
                <a:lnTo>
                  <a:pt x="123" y="1296"/>
                </a:lnTo>
                <a:lnTo>
                  <a:pt x="122" y="1289"/>
                </a:lnTo>
                <a:lnTo>
                  <a:pt x="123" y="1277"/>
                </a:lnTo>
                <a:lnTo>
                  <a:pt x="125" y="1271"/>
                </a:lnTo>
                <a:lnTo>
                  <a:pt x="123" y="1267"/>
                </a:lnTo>
                <a:lnTo>
                  <a:pt x="120" y="1267"/>
                </a:lnTo>
                <a:lnTo>
                  <a:pt x="120" y="1261"/>
                </a:lnTo>
                <a:lnTo>
                  <a:pt x="123" y="1259"/>
                </a:lnTo>
                <a:lnTo>
                  <a:pt x="125" y="1261"/>
                </a:lnTo>
                <a:lnTo>
                  <a:pt x="128" y="1262"/>
                </a:lnTo>
                <a:lnTo>
                  <a:pt x="127" y="1257"/>
                </a:lnTo>
                <a:lnTo>
                  <a:pt x="132" y="1254"/>
                </a:lnTo>
                <a:lnTo>
                  <a:pt x="133" y="1247"/>
                </a:lnTo>
                <a:lnTo>
                  <a:pt x="138" y="1247"/>
                </a:lnTo>
                <a:lnTo>
                  <a:pt x="143" y="1247"/>
                </a:lnTo>
                <a:lnTo>
                  <a:pt x="145" y="1246"/>
                </a:lnTo>
                <a:lnTo>
                  <a:pt x="142" y="1246"/>
                </a:lnTo>
                <a:lnTo>
                  <a:pt x="142" y="1244"/>
                </a:lnTo>
                <a:lnTo>
                  <a:pt x="148" y="1237"/>
                </a:lnTo>
                <a:lnTo>
                  <a:pt x="152" y="1234"/>
                </a:lnTo>
                <a:lnTo>
                  <a:pt x="158" y="1229"/>
                </a:lnTo>
                <a:lnTo>
                  <a:pt x="158" y="1228"/>
                </a:lnTo>
                <a:lnTo>
                  <a:pt x="155" y="1228"/>
                </a:lnTo>
                <a:lnTo>
                  <a:pt x="155" y="1226"/>
                </a:lnTo>
                <a:lnTo>
                  <a:pt x="148" y="1229"/>
                </a:lnTo>
                <a:lnTo>
                  <a:pt x="147" y="1234"/>
                </a:lnTo>
                <a:lnTo>
                  <a:pt x="140" y="1242"/>
                </a:lnTo>
                <a:lnTo>
                  <a:pt x="138" y="1242"/>
                </a:lnTo>
                <a:lnTo>
                  <a:pt x="138" y="1239"/>
                </a:lnTo>
                <a:lnTo>
                  <a:pt x="143" y="1232"/>
                </a:lnTo>
                <a:lnTo>
                  <a:pt x="145" y="1226"/>
                </a:lnTo>
                <a:lnTo>
                  <a:pt x="150" y="1216"/>
                </a:lnTo>
                <a:lnTo>
                  <a:pt x="153" y="1211"/>
                </a:lnTo>
                <a:lnTo>
                  <a:pt x="152" y="1211"/>
                </a:lnTo>
                <a:lnTo>
                  <a:pt x="152" y="1209"/>
                </a:lnTo>
                <a:lnTo>
                  <a:pt x="152" y="1206"/>
                </a:lnTo>
                <a:lnTo>
                  <a:pt x="153" y="1204"/>
                </a:lnTo>
                <a:lnTo>
                  <a:pt x="153" y="1203"/>
                </a:lnTo>
                <a:lnTo>
                  <a:pt x="155" y="1201"/>
                </a:lnTo>
                <a:lnTo>
                  <a:pt x="153" y="1199"/>
                </a:lnTo>
                <a:lnTo>
                  <a:pt x="150" y="1198"/>
                </a:lnTo>
                <a:lnTo>
                  <a:pt x="150" y="1193"/>
                </a:lnTo>
                <a:lnTo>
                  <a:pt x="148" y="1189"/>
                </a:lnTo>
                <a:lnTo>
                  <a:pt x="143" y="1186"/>
                </a:lnTo>
                <a:lnTo>
                  <a:pt x="140" y="1183"/>
                </a:lnTo>
                <a:lnTo>
                  <a:pt x="138" y="1181"/>
                </a:lnTo>
                <a:lnTo>
                  <a:pt x="133" y="1174"/>
                </a:lnTo>
                <a:lnTo>
                  <a:pt x="130" y="1174"/>
                </a:lnTo>
                <a:lnTo>
                  <a:pt x="127" y="1174"/>
                </a:lnTo>
                <a:lnTo>
                  <a:pt x="127" y="1173"/>
                </a:lnTo>
                <a:lnTo>
                  <a:pt x="128" y="1169"/>
                </a:lnTo>
                <a:lnTo>
                  <a:pt x="127" y="1166"/>
                </a:lnTo>
                <a:lnTo>
                  <a:pt x="125" y="1164"/>
                </a:lnTo>
                <a:lnTo>
                  <a:pt x="125" y="1163"/>
                </a:lnTo>
                <a:lnTo>
                  <a:pt x="127" y="1161"/>
                </a:lnTo>
                <a:lnTo>
                  <a:pt x="128" y="1159"/>
                </a:lnTo>
                <a:lnTo>
                  <a:pt x="128" y="1158"/>
                </a:lnTo>
                <a:lnTo>
                  <a:pt x="125" y="1156"/>
                </a:lnTo>
                <a:lnTo>
                  <a:pt x="123" y="1156"/>
                </a:lnTo>
                <a:lnTo>
                  <a:pt x="123" y="1153"/>
                </a:lnTo>
                <a:lnTo>
                  <a:pt x="127" y="1151"/>
                </a:lnTo>
                <a:lnTo>
                  <a:pt x="125" y="1134"/>
                </a:lnTo>
                <a:lnTo>
                  <a:pt x="127" y="1120"/>
                </a:lnTo>
                <a:lnTo>
                  <a:pt x="128" y="1106"/>
                </a:lnTo>
                <a:lnTo>
                  <a:pt x="127" y="1103"/>
                </a:lnTo>
                <a:lnTo>
                  <a:pt x="125" y="1100"/>
                </a:lnTo>
                <a:lnTo>
                  <a:pt x="128" y="1095"/>
                </a:lnTo>
                <a:lnTo>
                  <a:pt x="127" y="1091"/>
                </a:lnTo>
                <a:lnTo>
                  <a:pt x="125" y="1088"/>
                </a:lnTo>
                <a:lnTo>
                  <a:pt x="123" y="1080"/>
                </a:lnTo>
                <a:lnTo>
                  <a:pt x="118" y="1075"/>
                </a:lnTo>
                <a:lnTo>
                  <a:pt x="117" y="1066"/>
                </a:lnTo>
                <a:lnTo>
                  <a:pt x="118" y="1063"/>
                </a:lnTo>
                <a:lnTo>
                  <a:pt x="113" y="1050"/>
                </a:lnTo>
                <a:lnTo>
                  <a:pt x="115" y="1046"/>
                </a:lnTo>
                <a:lnTo>
                  <a:pt x="118" y="1041"/>
                </a:lnTo>
                <a:lnTo>
                  <a:pt x="117" y="1038"/>
                </a:lnTo>
                <a:lnTo>
                  <a:pt x="117" y="1033"/>
                </a:lnTo>
                <a:lnTo>
                  <a:pt x="112" y="1030"/>
                </a:lnTo>
                <a:lnTo>
                  <a:pt x="103" y="1030"/>
                </a:lnTo>
                <a:lnTo>
                  <a:pt x="95" y="1033"/>
                </a:lnTo>
                <a:lnTo>
                  <a:pt x="94" y="1033"/>
                </a:lnTo>
                <a:lnTo>
                  <a:pt x="85" y="1036"/>
                </a:lnTo>
                <a:lnTo>
                  <a:pt x="80" y="1041"/>
                </a:lnTo>
                <a:lnTo>
                  <a:pt x="74" y="1050"/>
                </a:lnTo>
                <a:lnTo>
                  <a:pt x="67" y="1053"/>
                </a:lnTo>
                <a:lnTo>
                  <a:pt x="59" y="1055"/>
                </a:lnTo>
                <a:lnTo>
                  <a:pt x="50" y="1055"/>
                </a:lnTo>
                <a:lnTo>
                  <a:pt x="49" y="1056"/>
                </a:lnTo>
                <a:lnTo>
                  <a:pt x="49" y="1053"/>
                </a:lnTo>
                <a:lnTo>
                  <a:pt x="52" y="1046"/>
                </a:lnTo>
                <a:lnTo>
                  <a:pt x="50" y="1041"/>
                </a:lnTo>
                <a:lnTo>
                  <a:pt x="44" y="1017"/>
                </a:lnTo>
                <a:lnTo>
                  <a:pt x="39" y="1005"/>
                </a:lnTo>
                <a:lnTo>
                  <a:pt x="37" y="998"/>
                </a:lnTo>
                <a:lnTo>
                  <a:pt x="42" y="990"/>
                </a:lnTo>
                <a:lnTo>
                  <a:pt x="30" y="988"/>
                </a:lnTo>
                <a:lnTo>
                  <a:pt x="20" y="993"/>
                </a:lnTo>
                <a:lnTo>
                  <a:pt x="15" y="990"/>
                </a:lnTo>
                <a:lnTo>
                  <a:pt x="0" y="990"/>
                </a:lnTo>
                <a:lnTo>
                  <a:pt x="281" y="527"/>
                </a:lnTo>
                <a:lnTo>
                  <a:pt x="281" y="530"/>
                </a:lnTo>
                <a:lnTo>
                  <a:pt x="285" y="530"/>
                </a:lnTo>
                <a:lnTo>
                  <a:pt x="298" y="538"/>
                </a:lnTo>
                <a:lnTo>
                  <a:pt x="303" y="540"/>
                </a:lnTo>
                <a:lnTo>
                  <a:pt x="306" y="543"/>
                </a:lnTo>
                <a:lnTo>
                  <a:pt x="308" y="546"/>
                </a:lnTo>
                <a:lnTo>
                  <a:pt x="309" y="545"/>
                </a:lnTo>
                <a:lnTo>
                  <a:pt x="314" y="548"/>
                </a:lnTo>
                <a:lnTo>
                  <a:pt x="314" y="553"/>
                </a:lnTo>
                <a:lnTo>
                  <a:pt x="321" y="558"/>
                </a:lnTo>
                <a:lnTo>
                  <a:pt x="319" y="560"/>
                </a:lnTo>
                <a:lnTo>
                  <a:pt x="319" y="561"/>
                </a:lnTo>
                <a:lnTo>
                  <a:pt x="318" y="566"/>
                </a:lnTo>
                <a:lnTo>
                  <a:pt x="319" y="571"/>
                </a:lnTo>
                <a:lnTo>
                  <a:pt x="323" y="573"/>
                </a:lnTo>
                <a:lnTo>
                  <a:pt x="324" y="570"/>
                </a:lnTo>
                <a:lnTo>
                  <a:pt x="324" y="571"/>
                </a:lnTo>
                <a:lnTo>
                  <a:pt x="326" y="578"/>
                </a:lnTo>
                <a:lnTo>
                  <a:pt x="328" y="585"/>
                </a:lnTo>
                <a:lnTo>
                  <a:pt x="334" y="591"/>
                </a:lnTo>
                <a:lnTo>
                  <a:pt x="339" y="595"/>
                </a:lnTo>
                <a:lnTo>
                  <a:pt x="341" y="593"/>
                </a:lnTo>
                <a:lnTo>
                  <a:pt x="344" y="595"/>
                </a:lnTo>
                <a:lnTo>
                  <a:pt x="344" y="600"/>
                </a:lnTo>
                <a:lnTo>
                  <a:pt x="348" y="600"/>
                </a:lnTo>
                <a:lnTo>
                  <a:pt x="349" y="600"/>
                </a:lnTo>
                <a:lnTo>
                  <a:pt x="354" y="606"/>
                </a:lnTo>
                <a:lnTo>
                  <a:pt x="354" y="613"/>
                </a:lnTo>
                <a:lnTo>
                  <a:pt x="358" y="613"/>
                </a:lnTo>
                <a:lnTo>
                  <a:pt x="359" y="616"/>
                </a:lnTo>
                <a:lnTo>
                  <a:pt x="363" y="616"/>
                </a:lnTo>
                <a:lnTo>
                  <a:pt x="369" y="623"/>
                </a:lnTo>
                <a:lnTo>
                  <a:pt x="369" y="626"/>
                </a:lnTo>
                <a:lnTo>
                  <a:pt x="371" y="628"/>
                </a:lnTo>
                <a:lnTo>
                  <a:pt x="371" y="631"/>
                </a:lnTo>
                <a:lnTo>
                  <a:pt x="366" y="636"/>
                </a:lnTo>
                <a:lnTo>
                  <a:pt x="363" y="639"/>
                </a:lnTo>
                <a:lnTo>
                  <a:pt x="373" y="633"/>
                </a:lnTo>
                <a:lnTo>
                  <a:pt x="376" y="630"/>
                </a:lnTo>
                <a:lnTo>
                  <a:pt x="379" y="631"/>
                </a:lnTo>
                <a:lnTo>
                  <a:pt x="379" y="625"/>
                </a:lnTo>
                <a:lnTo>
                  <a:pt x="379" y="613"/>
                </a:lnTo>
                <a:lnTo>
                  <a:pt x="379" y="606"/>
                </a:lnTo>
                <a:lnTo>
                  <a:pt x="383" y="601"/>
                </a:lnTo>
                <a:lnTo>
                  <a:pt x="389" y="600"/>
                </a:lnTo>
                <a:lnTo>
                  <a:pt x="396" y="596"/>
                </a:lnTo>
                <a:lnTo>
                  <a:pt x="401" y="593"/>
                </a:lnTo>
                <a:lnTo>
                  <a:pt x="404" y="591"/>
                </a:lnTo>
                <a:lnTo>
                  <a:pt x="407" y="590"/>
                </a:lnTo>
                <a:lnTo>
                  <a:pt x="411" y="590"/>
                </a:lnTo>
                <a:lnTo>
                  <a:pt x="414" y="588"/>
                </a:lnTo>
                <a:lnTo>
                  <a:pt x="419" y="588"/>
                </a:lnTo>
                <a:lnTo>
                  <a:pt x="421" y="588"/>
                </a:lnTo>
                <a:lnTo>
                  <a:pt x="426" y="588"/>
                </a:lnTo>
                <a:lnTo>
                  <a:pt x="427" y="590"/>
                </a:lnTo>
                <a:lnTo>
                  <a:pt x="434" y="583"/>
                </a:lnTo>
                <a:lnTo>
                  <a:pt x="436" y="578"/>
                </a:lnTo>
                <a:lnTo>
                  <a:pt x="439" y="578"/>
                </a:lnTo>
                <a:lnTo>
                  <a:pt x="444" y="580"/>
                </a:lnTo>
                <a:lnTo>
                  <a:pt x="446" y="578"/>
                </a:lnTo>
                <a:lnTo>
                  <a:pt x="446" y="576"/>
                </a:lnTo>
                <a:lnTo>
                  <a:pt x="449" y="576"/>
                </a:lnTo>
                <a:lnTo>
                  <a:pt x="451" y="578"/>
                </a:lnTo>
                <a:lnTo>
                  <a:pt x="464" y="576"/>
                </a:lnTo>
                <a:lnTo>
                  <a:pt x="476" y="573"/>
                </a:lnTo>
                <a:lnTo>
                  <a:pt x="481" y="571"/>
                </a:lnTo>
                <a:lnTo>
                  <a:pt x="482" y="571"/>
                </a:lnTo>
                <a:lnTo>
                  <a:pt x="486" y="575"/>
                </a:lnTo>
                <a:lnTo>
                  <a:pt x="489" y="573"/>
                </a:lnTo>
                <a:lnTo>
                  <a:pt x="491" y="568"/>
                </a:lnTo>
                <a:lnTo>
                  <a:pt x="497" y="565"/>
                </a:lnTo>
                <a:lnTo>
                  <a:pt x="502" y="565"/>
                </a:lnTo>
                <a:lnTo>
                  <a:pt x="504" y="566"/>
                </a:lnTo>
                <a:lnTo>
                  <a:pt x="507" y="566"/>
                </a:lnTo>
                <a:lnTo>
                  <a:pt x="507" y="570"/>
                </a:lnTo>
                <a:lnTo>
                  <a:pt x="512" y="568"/>
                </a:lnTo>
                <a:lnTo>
                  <a:pt x="512" y="565"/>
                </a:lnTo>
                <a:lnTo>
                  <a:pt x="514" y="563"/>
                </a:lnTo>
                <a:lnTo>
                  <a:pt x="517" y="565"/>
                </a:lnTo>
                <a:lnTo>
                  <a:pt x="517" y="570"/>
                </a:lnTo>
                <a:lnTo>
                  <a:pt x="520" y="571"/>
                </a:lnTo>
                <a:lnTo>
                  <a:pt x="517" y="573"/>
                </a:lnTo>
                <a:lnTo>
                  <a:pt x="515" y="573"/>
                </a:lnTo>
                <a:lnTo>
                  <a:pt x="514" y="578"/>
                </a:lnTo>
                <a:lnTo>
                  <a:pt x="504" y="580"/>
                </a:lnTo>
                <a:lnTo>
                  <a:pt x="494" y="583"/>
                </a:lnTo>
                <a:lnTo>
                  <a:pt x="491" y="586"/>
                </a:lnTo>
                <a:lnTo>
                  <a:pt x="486" y="588"/>
                </a:lnTo>
                <a:lnTo>
                  <a:pt x="481" y="588"/>
                </a:lnTo>
                <a:lnTo>
                  <a:pt x="477" y="590"/>
                </a:lnTo>
                <a:lnTo>
                  <a:pt x="476" y="590"/>
                </a:lnTo>
                <a:lnTo>
                  <a:pt x="474" y="586"/>
                </a:lnTo>
                <a:lnTo>
                  <a:pt x="466" y="590"/>
                </a:lnTo>
                <a:lnTo>
                  <a:pt x="459" y="590"/>
                </a:lnTo>
                <a:lnTo>
                  <a:pt x="457" y="591"/>
                </a:lnTo>
                <a:lnTo>
                  <a:pt x="449" y="591"/>
                </a:lnTo>
                <a:lnTo>
                  <a:pt x="444" y="593"/>
                </a:lnTo>
                <a:lnTo>
                  <a:pt x="441" y="598"/>
                </a:lnTo>
                <a:lnTo>
                  <a:pt x="429" y="601"/>
                </a:lnTo>
                <a:lnTo>
                  <a:pt x="427" y="600"/>
                </a:lnTo>
                <a:lnTo>
                  <a:pt x="422" y="605"/>
                </a:lnTo>
                <a:lnTo>
                  <a:pt x="421" y="606"/>
                </a:lnTo>
                <a:lnTo>
                  <a:pt x="417" y="608"/>
                </a:lnTo>
                <a:lnTo>
                  <a:pt x="416" y="606"/>
                </a:lnTo>
                <a:lnTo>
                  <a:pt x="411" y="610"/>
                </a:lnTo>
                <a:lnTo>
                  <a:pt x="407" y="615"/>
                </a:lnTo>
                <a:lnTo>
                  <a:pt x="404" y="615"/>
                </a:lnTo>
                <a:lnTo>
                  <a:pt x="402" y="618"/>
                </a:lnTo>
                <a:lnTo>
                  <a:pt x="406" y="623"/>
                </a:lnTo>
                <a:lnTo>
                  <a:pt x="411" y="625"/>
                </a:lnTo>
                <a:lnTo>
                  <a:pt x="406" y="620"/>
                </a:lnTo>
                <a:lnTo>
                  <a:pt x="407" y="618"/>
                </a:lnTo>
                <a:lnTo>
                  <a:pt x="411" y="620"/>
                </a:lnTo>
                <a:lnTo>
                  <a:pt x="414" y="618"/>
                </a:lnTo>
                <a:lnTo>
                  <a:pt x="417" y="620"/>
                </a:lnTo>
                <a:lnTo>
                  <a:pt x="416" y="616"/>
                </a:lnTo>
                <a:lnTo>
                  <a:pt x="422" y="610"/>
                </a:lnTo>
                <a:lnTo>
                  <a:pt x="431" y="608"/>
                </a:lnTo>
                <a:lnTo>
                  <a:pt x="434" y="608"/>
                </a:lnTo>
                <a:lnTo>
                  <a:pt x="447" y="601"/>
                </a:lnTo>
                <a:lnTo>
                  <a:pt x="449" y="596"/>
                </a:lnTo>
                <a:lnTo>
                  <a:pt x="452" y="596"/>
                </a:lnTo>
                <a:lnTo>
                  <a:pt x="456" y="600"/>
                </a:lnTo>
                <a:lnTo>
                  <a:pt x="459" y="596"/>
                </a:lnTo>
                <a:lnTo>
                  <a:pt x="462" y="596"/>
                </a:lnTo>
                <a:lnTo>
                  <a:pt x="462" y="598"/>
                </a:lnTo>
                <a:lnTo>
                  <a:pt x="471" y="595"/>
                </a:lnTo>
                <a:lnTo>
                  <a:pt x="472" y="596"/>
                </a:lnTo>
                <a:lnTo>
                  <a:pt x="466" y="603"/>
                </a:lnTo>
                <a:lnTo>
                  <a:pt x="467" y="606"/>
                </a:lnTo>
                <a:lnTo>
                  <a:pt x="472" y="600"/>
                </a:lnTo>
                <a:lnTo>
                  <a:pt x="479" y="598"/>
                </a:lnTo>
                <a:lnTo>
                  <a:pt x="494" y="588"/>
                </a:lnTo>
                <a:lnTo>
                  <a:pt x="500" y="588"/>
                </a:lnTo>
                <a:lnTo>
                  <a:pt x="507" y="585"/>
                </a:lnTo>
                <a:lnTo>
                  <a:pt x="515" y="585"/>
                </a:lnTo>
                <a:lnTo>
                  <a:pt x="519" y="583"/>
                </a:lnTo>
                <a:lnTo>
                  <a:pt x="524" y="583"/>
                </a:lnTo>
                <a:lnTo>
                  <a:pt x="522" y="586"/>
                </a:lnTo>
                <a:lnTo>
                  <a:pt x="515" y="590"/>
                </a:lnTo>
                <a:lnTo>
                  <a:pt x="515" y="593"/>
                </a:lnTo>
                <a:lnTo>
                  <a:pt x="520" y="595"/>
                </a:lnTo>
                <a:lnTo>
                  <a:pt x="525" y="590"/>
                </a:lnTo>
                <a:lnTo>
                  <a:pt x="537" y="585"/>
                </a:lnTo>
                <a:lnTo>
                  <a:pt x="539" y="585"/>
                </a:lnTo>
                <a:lnTo>
                  <a:pt x="539" y="581"/>
                </a:lnTo>
                <a:lnTo>
                  <a:pt x="544" y="578"/>
                </a:lnTo>
                <a:lnTo>
                  <a:pt x="547" y="580"/>
                </a:lnTo>
                <a:lnTo>
                  <a:pt x="547" y="576"/>
                </a:lnTo>
                <a:lnTo>
                  <a:pt x="549" y="575"/>
                </a:lnTo>
                <a:lnTo>
                  <a:pt x="552" y="576"/>
                </a:lnTo>
                <a:lnTo>
                  <a:pt x="555" y="578"/>
                </a:lnTo>
                <a:lnTo>
                  <a:pt x="557" y="571"/>
                </a:lnTo>
                <a:lnTo>
                  <a:pt x="555" y="566"/>
                </a:lnTo>
                <a:lnTo>
                  <a:pt x="557" y="565"/>
                </a:lnTo>
                <a:lnTo>
                  <a:pt x="555" y="561"/>
                </a:lnTo>
                <a:lnTo>
                  <a:pt x="559" y="555"/>
                </a:lnTo>
                <a:lnTo>
                  <a:pt x="565" y="553"/>
                </a:lnTo>
                <a:lnTo>
                  <a:pt x="565" y="558"/>
                </a:lnTo>
                <a:lnTo>
                  <a:pt x="567" y="575"/>
                </a:lnTo>
                <a:lnTo>
                  <a:pt x="564" y="580"/>
                </a:lnTo>
                <a:lnTo>
                  <a:pt x="565" y="593"/>
                </a:lnTo>
                <a:lnTo>
                  <a:pt x="560" y="601"/>
                </a:lnTo>
                <a:lnTo>
                  <a:pt x="560" y="621"/>
                </a:lnTo>
                <a:lnTo>
                  <a:pt x="562" y="626"/>
                </a:lnTo>
                <a:lnTo>
                  <a:pt x="569" y="628"/>
                </a:lnTo>
                <a:lnTo>
                  <a:pt x="572" y="635"/>
                </a:lnTo>
                <a:lnTo>
                  <a:pt x="579" y="631"/>
                </a:lnTo>
                <a:lnTo>
                  <a:pt x="577" y="628"/>
                </a:lnTo>
                <a:lnTo>
                  <a:pt x="572" y="628"/>
                </a:lnTo>
                <a:lnTo>
                  <a:pt x="570" y="625"/>
                </a:lnTo>
                <a:lnTo>
                  <a:pt x="575" y="623"/>
                </a:lnTo>
                <a:lnTo>
                  <a:pt x="580" y="625"/>
                </a:lnTo>
                <a:lnTo>
                  <a:pt x="580" y="620"/>
                </a:lnTo>
                <a:lnTo>
                  <a:pt x="579" y="618"/>
                </a:lnTo>
                <a:lnTo>
                  <a:pt x="584" y="615"/>
                </a:lnTo>
                <a:lnTo>
                  <a:pt x="589" y="615"/>
                </a:lnTo>
                <a:lnTo>
                  <a:pt x="590" y="618"/>
                </a:lnTo>
                <a:lnTo>
                  <a:pt x="593" y="615"/>
                </a:lnTo>
                <a:lnTo>
                  <a:pt x="589" y="606"/>
                </a:lnTo>
                <a:lnTo>
                  <a:pt x="593" y="608"/>
                </a:lnTo>
                <a:lnTo>
                  <a:pt x="602" y="603"/>
                </a:lnTo>
                <a:lnTo>
                  <a:pt x="602" y="598"/>
                </a:lnTo>
                <a:lnTo>
                  <a:pt x="608" y="598"/>
                </a:lnTo>
                <a:lnTo>
                  <a:pt x="608" y="603"/>
                </a:lnTo>
                <a:lnTo>
                  <a:pt x="608" y="606"/>
                </a:lnTo>
                <a:lnTo>
                  <a:pt x="605" y="610"/>
                </a:lnTo>
                <a:lnTo>
                  <a:pt x="605" y="611"/>
                </a:lnTo>
                <a:lnTo>
                  <a:pt x="600" y="616"/>
                </a:lnTo>
                <a:lnTo>
                  <a:pt x="600" y="618"/>
                </a:lnTo>
                <a:lnTo>
                  <a:pt x="602" y="620"/>
                </a:lnTo>
                <a:lnTo>
                  <a:pt x="605" y="620"/>
                </a:lnTo>
                <a:lnTo>
                  <a:pt x="607" y="621"/>
                </a:lnTo>
                <a:lnTo>
                  <a:pt x="605" y="623"/>
                </a:lnTo>
                <a:lnTo>
                  <a:pt x="602" y="625"/>
                </a:lnTo>
                <a:lnTo>
                  <a:pt x="597" y="628"/>
                </a:lnTo>
                <a:lnTo>
                  <a:pt x="595" y="628"/>
                </a:lnTo>
                <a:lnTo>
                  <a:pt x="593" y="630"/>
                </a:lnTo>
                <a:lnTo>
                  <a:pt x="589" y="635"/>
                </a:lnTo>
                <a:lnTo>
                  <a:pt x="592" y="636"/>
                </a:lnTo>
                <a:lnTo>
                  <a:pt x="598" y="638"/>
                </a:lnTo>
                <a:lnTo>
                  <a:pt x="603" y="641"/>
                </a:lnTo>
                <a:lnTo>
                  <a:pt x="607" y="639"/>
                </a:lnTo>
                <a:lnTo>
                  <a:pt x="612" y="636"/>
                </a:lnTo>
                <a:lnTo>
                  <a:pt x="617" y="636"/>
                </a:lnTo>
                <a:lnTo>
                  <a:pt x="622" y="628"/>
                </a:lnTo>
                <a:lnTo>
                  <a:pt x="627" y="623"/>
                </a:lnTo>
                <a:lnTo>
                  <a:pt x="632" y="621"/>
                </a:lnTo>
                <a:lnTo>
                  <a:pt x="635" y="625"/>
                </a:lnTo>
                <a:lnTo>
                  <a:pt x="640" y="625"/>
                </a:lnTo>
                <a:lnTo>
                  <a:pt x="643" y="628"/>
                </a:lnTo>
                <a:lnTo>
                  <a:pt x="648" y="628"/>
                </a:lnTo>
                <a:lnTo>
                  <a:pt x="655" y="631"/>
                </a:lnTo>
                <a:lnTo>
                  <a:pt x="658" y="631"/>
                </a:lnTo>
                <a:lnTo>
                  <a:pt x="658" y="636"/>
                </a:lnTo>
                <a:lnTo>
                  <a:pt x="663" y="646"/>
                </a:lnTo>
                <a:lnTo>
                  <a:pt x="663" y="651"/>
                </a:lnTo>
                <a:lnTo>
                  <a:pt x="668" y="659"/>
                </a:lnTo>
                <a:lnTo>
                  <a:pt x="688" y="671"/>
                </a:lnTo>
                <a:lnTo>
                  <a:pt x="690" y="674"/>
                </a:lnTo>
                <a:lnTo>
                  <a:pt x="696" y="678"/>
                </a:lnTo>
                <a:lnTo>
                  <a:pt x="703" y="684"/>
                </a:lnTo>
                <a:lnTo>
                  <a:pt x="705" y="684"/>
                </a:lnTo>
                <a:lnTo>
                  <a:pt x="710" y="688"/>
                </a:lnTo>
                <a:lnTo>
                  <a:pt x="711" y="691"/>
                </a:lnTo>
                <a:lnTo>
                  <a:pt x="715" y="693"/>
                </a:lnTo>
                <a:lnTo>
                  <a:pt x="718" y="691"/>
                </a:lnTo>
                <a:lnTo>
                  <a:pt x="720" y="694"/>
                </a:lnTo>
                <a:lnTo>
                  <a:pt x="726" y="698"/>
                </a:lnTo>
                <a:lnTo>
                  <a:pt x="730" y="698"/>
                </a:lnTo>
                <a:lnTo>
                  <a:pt x="730" y="703"/>
                </a:lnTo>
                <a:lnTo>
                  <a:pt x="733" y="706"/>
                </a:lnTo>
                <a:lnTo>
                  <a:pt x="735" y="703"/>
                </a:lnTo>
                <a:lnTo>
                  <a:pt x="733" y="699"/>
                </a:lnTo>
                <a:lnTo>
                  <a:pt x="735" y="698"/>
                </a:lnTo>
                <a:lnTo>
                  <a:pt x="730" y="694"/>
                </a:lnTo>
                <a:lnTo>
                  <a:pt x="730" y="691"/>
                </a:lnTo>
                <a:lnTo>
                  <a:pt x="736" y="694"/>
                </a:lnTo>
                <a:lnTo>
                  <a:pt x="738" y="698"/>
                </a:lnTo>
                <a:lnTo>
                  <a:pt x="741" y="698"/>
                </a:lnTo>
                <a:lnTo>
                  <a:pt x="741" y="694"/>
                </a:lnTo>
                <a:lnTo>
                  <a:pt x="745" y="694"/>
                </a:lnTo>
                <a:lnTo>
                  <a:pt x="750" y="699"/>
                </a:lnTo>
                <a:lnTo>
                  <a:pt x="751" y="703"/>
                </a:lnTo>
                <a:lnTo>
                  <a:pt x="755" y="704"/>
                </a:lnTo>
                <a:lnTo>
                  <a:pt x="758" y="709"/>
                </a:lnTo>
                <a:lnTo>
                  <a:pt x="760" y="713"/>
                </a:lnTo>
                <a:lnTo>
                  <a:pt x="760" y="719"/>
                </a:lnTo>
                <a:lnTo>
                  <a:pt x="763" y="724"/>
                </a:lnTo>
                <a:lnTo>
                  <a:pt x="760" y="728"/>
                </a:lnTo>
                <a:lnTo>
                  <a:pt x="760" y="733"/>
                </a:lnTo>
                <a:lnTo>
                  <a:pt x="755" y="737"/>
                </a:lnTo>
                <a:lnTo>
                  <a:pt x="745" y="734"/>
                </a:lnTo>
                <a:lnTo>
                  <a:pt x="738" y="733"/>
                </a:lnTo>
                <a:lnTo>
                  <a:pt x="738" y="736"/>
                </a:lnTo>
                <a:lnTo>
                  <a:pt x="736" y="736"/>
                </a:lnTo>
                <a:lnTo>
                  <a:pt x="731" y="734"/>
                </a:lnTo>
                <a:lnTo>
                  <a:pt x="726" y="734"/>
                </a:lnTo>
                <a:lnTo>
                  <a:pt x="728" y="737"/>
                </a:lnTo>
                <a:lnTo>
                  <a:pt x="723" y="739"/>
                </a:lnTo>
                <a:lnTo>
                  <a:pt x="723" y="744"/>
                </a:lnTo>
                <a:lnTo>
                  <a:pt x="718" y="744"/>
                </a:lnTo>
                <a:lnTo>
                  <a:pt x="713" y="746"/>
                </a:lnTo>
                <a:lnTo>
                  <a:pt x="716" y="747"/>
                </a:lnTo>
                <a:lnTo>
                  <a:pt x="720" y="749"/>
                </a:lnTo>
                <a:lnTo>
                  <a:pt x="721" y="754"/>
                </a:lnTo>
                <a:lnTo>
                  <a:pt x="726" y="757"/>
                </a:lnTo>
                <a:lnTo>
                  <a:pt x="728" y="756"/>
                </a:lnTo>
                <a:lnTo>
                  <a:pt x="735" y="759"/>
                </a:lnTo>
                <a:lnTo>
                  <a:pt x="735" y="764"/>
                </a:lnTo>
                <a:lnTo>
                  <a:pt x="741" y="764"/>
                </a:lnTo>
                <a:lnTo>
                  <a:pt x="748" y="767"/>
                </a:lnTo>
                <a:lnTo>
                  <a:pt x="756" y="767"/>
                </a:lnTo>
                <a:lnTo>
                  <a:pt x="766" y="772"/>
                </a:lnTo>
                <a:lnTo>
                  <a:pt x="773" y="772"/>
                </a:lnTo>
                <a:lnTo>
                  <a:pt x="773" y="771"/>
                </a:lnTo>
                <a:lnTo>
                  <a:pt x="776" y="771"/>
                </a:lnTo>
                <a:lnTo>
                  <a:pt x="780" y="772"/>
                </a:lnTo>
                <a:lnTo>
                  <a:pt x="780" y="776"/>
                </a:lnTo>
                <a:lnTo>
                  <a:pt x="786" y="771"/>
                </a:lnTo>
                <a:lnTo>
                  <a:pt x="790" y="772"/>
                </a:lnTo>
                <a:lnTo>
                  <a:pt x="791" y="772"/>
                </a:lnTo>
                <a:lnTo>
                  <a:pt x="794" y="769"/>
                </a:lnTo>
                <a:lnTo>
                  <a:pt x="798" y="769"/>
                </a:lnTo>
                <a:lnTo>
                  <a:pt x="798" y="771"/>
                </a:lnTo>
                <a:lnTo>
                  <a:pt x="799" y="772"/>
                </a:lnTo>
                <a:lnTo>
                  <a:pt x="808" y="769"/>
                </a:lnTo>
                <a:lnTo>
                  <a:pt x="821" y="764"/>
                </a:lnTo>
                <a:lnTo>
                  <a:pt x="824" y="764"/>
                </a:lnTo>
                <a:lnTo>
                  <a:pt x="824" y="767"/>
                </a:lnTo>
                <a:lnTo>
                  <a:pt x="823" y="771"/>
                </a:lnTo>
                <a:lnTo>
                  <a:pt x="823" y="771"/>
                </a:lnTo>
                <a:lnTo>
                  <a:pt x="826" y="772"/>
                </a:lnTo>
                <a:lnTo>
                  <a:pt x="826" y="776"/>
                </a:lnTo>
                <a:lnTo>
                  <a:pt x="824" y="779"/>
                </a:lnTo>
                <a:lnTo>
                  <a:pt x="826" y="782"/>
                </a:lnTo>
                <a:lnTo>
                  <a:pt x="828" y="782"/>
                </a:lnTo>
                <a:lnTo>
                  <a:pt x="831" y="781"/>
                </a:lnTo>
                <a:lnTo>
                  <a:pt x="834" y="782"/>
                </a:lnTo>
                <a:lnTo>
                  <a:pt x="833" y="786"/>
                </a:lnTo>
                <a:lnTo>
                  <a:pt x="829" y="794"/>
                </a:lnTo>
                <a:lnTo>
                  <a:pt x="831" y="797"/>
                </a:lnTo>
                <a:lnTo>
                  <a:pt x="833" y="799"/>
                </a:lnTo>
                <a:lnTo>
                  <a:pt x="836" y="796"/>
                </a:lnTo>
                <a:lnTo>
                  <a:pt x="836" y="791"/>
                </a:lnTo>
                <a:lnTo>
                  <a:pt x="838" y="787"/>
                </a:lnTo>
                <a:lnTo>
                  <a:pt x="839" y="787"/>
                </a:lnTo>
                <a:lnTo>
                  <a:pt x="839" y="794"/>
                </a:lnTo>
                <a:lnTo>
                  <a:pt x="836" y="801"/>
                </a:lnTo>
                <a:lnTo>
                  <a:pt x="833" y="806"/>
                </a:lnTo>
                <a:lnTo>
                  <a:pt x="833" y="812"/>
                </a:lnTo>
                <a:lnTo>
                  <a:pt x="836" y="817"/>
                </a:lnTo>
                <a:lnTo>
                  <a:pt x="836" y="826"/>
                </a:lnTo>
                <a:lnTo>
                  <a:pt x="834" y="831"/>
                </a:lnTo>
                <a:lnTo>
                  <a:pt x="839" y="834"/>
                </a:lnTo>
                <a:lnTo>
                  <a:pt x="839" y="837"/>
                </a:lnTo>
                <a:lnTo>
                  <a:pt x="836" y="840"/>
                </a:lnTo>
                <a:lnTo>
                  <a:pt x="839" y="842"/>
                </a:lnTo>
                <a:lnTo>
                  <a:pt x="841" y="849"/>
                </a:lnTo>
                <a:lnTo>
                  <a:pt x="843" y="862"/>
                </a:lnTo>
                <a:lnTo>
                  <a:pt x="843" y="849"/>
                </a:lnTo>
                <a:lnTo>
                  <a:pt x="839" y="839"/>
                </a:lnTo>
                <a:lnTo>
                  <a:pt x="841" y="829"/>
                </a:lnTo>
                <a:lnTo>
                  <a:pt x="848" y="819"/>
                </a:lnTo>
                <a:lnTo>
                  <a:pt x="851" y="821"/>
                </a:lnTo>
                <a:lnTo>
                  <a:pt x="851" y="824"/>
                </a:lnTo>
                <a:lnTo>
                  <a:pt x="849" y="824"/>
                </a:lnTo>
                <a:lnTo>
                  <a:pt x="848" y="827"/>
                </a:lnTo>
                <a:lnTo>
                  <a:pt x="849" y="829"/>
                </a:lnTo>
                <a:lnTo>
                  <a:pt x="853" y="827"/>
                </a:lnTo>
                <a:lnTo>
                  <a:pt x="854" y="829"/>
                </a:lnTo>
                <a:lnTo>
                  <a:pt x="856" y="827"/>
                </a:lnTo>
                <a:lnTo>
                  <a:pt x="856" y="822"/>
                </a:lnTo>
                <a:lnTo>
                  <a:pt x="853" y="819"/>
                </a:lnTo>
                <a:lnTo>
                  <a:pt x="853" y="816"/>
                </a:lnTo>
                <a:lnTo>
                  <a:pt x="858" y="816"/>
                </a:lnTo>
                <a:lnTo>
                  <a:pt x="859" y="812"/>
                </a:lnTo>
                <a:lnTo>
                  <a:pt x="854" y="809"/>
                </a:lnTo>
                <a:lnTo>
                  <a:pt x="854" y="806"/>
                </a:lnTo>
                <a:lnTo>
                  <a:pt x="858" y="799"/>
                </a:lnTo>
                <a:lnTo>
                  <a:pt x="861" y="787"/>
                </a:lnTo>
                <a:lnTo>
                  <a:pt x="861" y="784"/>
                </a:lnTo>
                <a:lnTo>
                  <a:pt x="861" y="781"/>
                </a:lnTo>
                <a:lnTo>
                  <a:pt x="863" y="777"/>
                </a:lnTo>
                <a:lnTo>
                  <a:pt x="871" y="777"/>
                </a:lnTo>
                <a:lnTo>
                  <a:pt x="871" y="776"/>
                </a:lnTo>
                <a:lnTo>
                  <a:pt x="873" y="774"/>
                </a:lnTo>
                <a:lnTo>
                  <a:pt x="876" y="772"/>
                </a:lnTo>
                <a:lnTo>
                  <a:pt x="878" y="776"/>
                </a:lnTo>
                <a:lnTo>
                  <a:pt x="881" y="774"/>
                </a:lnTo>
                <a:lnTo>
                  <a:pt x="884" y="771"/>
                </a:lnTo>
                <a:lnTo>
                  <a:pt x="888" y="769"/>
                </a:lnTo>
                <a:lnTo>
                  <a:pt x="888" y="772"/>
                </a:lnTo>
                <a:lnTo>
                  <a:pt x="889" y="772"/>
                </a:lnTo>
                <a:lnTo>
                  <a:pt x="894" y="771"/>
                </a:lnTo>
                <a:lnTo>
                  <a:pt x="897" y="767"/>
                </a:lnTo>
                <a:lnTo>
                  <a:pt x="899" y="767"/>
                </a:lnTo>
                <a:lnTo>
                  <a:pt x="901" y="771"/>
                </a:lnTo>
                <a:lnTo>
                  <a:pt x="904" y="771"/>
                </a:lnTo>
                <a:lnTo>
                  <a:pt x="904" y="776"/>
                </a:lnTo>
                <a:lnTo>
                  <a:pt x="904" y="771"/>
                </a:lnTo>
                <a:lnTo>
                  <a:pt x="902" y="766"/>
                </a:lnTo>
                <a:lnTo>
                  <a:pt x="907" y="759"/>
                </a:lnTo>
                <a:lnTo>
                  <a:pt x="911" y="759"/>
                </a:lnTo>
                <a:lnTo>
                  <a:pt x="912" y="761"/>
                </a:lnTo>
                <a:lnTo>
                  <a:pt x="916" y="761"/>
                </a:lnTo>
                <a:lnTo>
                  <a:pt x="919" y="759"/>
                </a:lnTo>
                <a:lnTo>
                  <a:pt x="922" y="761"/>
                </a:lnTo>
                <a:lnTo>
                  <a:pt x="927" y="756"/>
                </a:lnTo>
                <a:lnTo>
                  <a:pt x="926" y="752"/>
                </a:lnTo>
                <a:lnTo>
                  <a:pt x="929" y="749"/>
                </a:lnTo>
                <a:lnTo>
                  <a:pt x="924" y="749"/>
                </a:lnTo>
                <a:lnTo>
                  <a:pt x="924" y="747"/>
                </a:lnTo>
                <a:lnTo>
                  <a:pt x="921" y="747"/>
                </a:lnTo>
                <a:lnTo>
                  <a:pt x="911" y="751"/>
                </a:lnTo>
                <a:lnTo>
                  <a:pt x="907" y="751"/>
                </a:lnTo>
                <a:lnTo>
                  <a:pt x="906" y="754"/>
                </a:lnTo>
                <a:lnTo>
                  <a:pt x="902" y="754"/>
                </a:lnTo>
                <a:lnTo>
                  <a:pt x="902" y="757"/>
                </a:lnTo>
                <a:lnTo>
                  <a:pt x="901" y="759"/>
                </a:lnTo>
                <a:lnTo>
                  <a:pt x="897" y="754"/>
                </a:lnTo>
                <a:lnTo>
                  <a:pt x="897" y="751"/>
                </a:lnTo>
                <a:lnTo>
                  <a:pt x="894" y="754"/>
                </a:lnTo>
                <a:lnTo>
                  <a:pt x="894" y="757"/>
                </a:lnTo>
                <a:lnTo>
                  <a:pt x="891" y="759"/>
                </a:lnTo>
                <a:lnTo>
                  <a:pt x="886" y="756"/>
                </a:lnTo>
                <a:lnTo>
                  <a:pt x="883" y="756"/>
                </a:lnTo>
                <a:lnTo>
                  <a:pt x="881" y="754"/>
                </a:lnTo>
                <a:lnTo>
                  <a:pt x="879" y="754"/>
                </a:lnTo>
                <a:lnTo>
                  <a:pt x="878" y="757"/>
                </a:lnTo>
                <a:lnTo>
                  <a:pt x="881" y="761"/>
                </a:lnTo>
                <a:lnTo>
                  <a:pt x="881" y="762"/>
                </a:lnTo>
                <a:lnTo>
                  <a:pt x="876" y="764"/>
                </a:lnTo>
                <a:lnTo>
                  <a:pt x="874" y="762"/>
                </a:lnTo>
                <a:lnTo>
                  <a:pt x="868" y="761"/>
                </a:lnTo>
                <a:lnTo>
                  <a:pt x="868" y="759"/>
                </a:lnTo>
                <a:lnTo>
                  <a:pt x="871" y="756"/>
                </a:lnTo>
                <a:lnTo>
                  <a:pt x="873" y="752"/>
                </a:lnTo>
                <a:lnTo>
                  <a:pt x="869" y="752"/>
                </a:lnTo>
                <a:lnTo>
                  <a:pt x="868" y="754"/>
                </a:lnTo>
                <a:lnTo>
                  <a:pt x="863" y="752"/>
                </a:lnTo>
                <a:lnTo>
                  <a:pt x="866" y="749"/>
                </a:lnTo>
                <a:lnTo>
                  <a:pt x="869" y="746"/>
                </a:lnTo>
                <a:lnTo>
                  <a:pt x="876" y="739"/>
                </a:lnTo>
                <a:lnTo>
                  <a:pt x="881" y="739"/>
                </a:lnTo>
                <a:lnTo>
                  <a:pt x="886" y="739"/>
                </a:lnTo>
                <a:lnTo>
                  <a:pt x="902" y="739"/>
                </a:lnTo>
                <a:lnTo>
                  <a:pt x="916" y="736"/>
                </a:lnTo>
                <a:lnTo>
                  <a:pt x="919" y="736"/>
                </a:lnTo>
                <a:lnTo>
                  <a:pt x="924" y="734"/>
                </a:lnTo>
                <a:lnTo>
                  <a:pt x="927" y="737"/>
                </a:lnTo>
                <a:lnTo>
                  <a:pt x="931" y="739"/>
                </a:lnTo>
                <a:lnTo>
                  <a:pt x="932" y="741"/>
                </a:lnTo>
                <a:lnTo>
                  <a:pt x="934" y="744"/>
                </a:lnTo>
                <a:lnTo>
                  <a:pt x="932" y="752"/>
                </a:lnTo>
                <a:lnTo>
                  <a:pt x="932" y="756"/>
                </a:lnTo>
                <a:lnTo>
                  <a:pt x="934" y="756"/>
                </a:lnTo>
                <a:lnTo>
                  <a:pt x="934" y="757"/>
                </a:lnTo>
                <a:lnTo>
                  <a:pt x="929" y="761"/>
                </a:lnTo>
                <a:lnTo>
                  <a:pt x="931" y="762"/>
                </a:lnTo>
                <a:lnTo>
                  <a:pt x="932" y="764"/>
                </a:lnTo>
                <a:lnTo>
                  <a:pt x="932" y="772"/>
                </a:lnTo>
                <a:lnTo>
                  <a:pt x="936" y="772"/>
                </a:lnTo>
                <a:lnTo>
                  <a:pt x="939" y="774"/>
                </a:lnTo>
                <a:lnTo>
                  <a:pt x="939" y="776"/>
                </a:lnTo>
                <a:lnTo>
                  <a:pt x="936" y="777"/>
                </a:lnTo>
                <a:lnTo>
                  <a:pt x="936" y="781"/>
                </a:lnTo>
                <a:lnTo>
                  <a:pt x="934" y="784"/>
                </a:lnTo>
                <a:lnTo>
                  <a:pt x="937" y="784"/>
                </a:lnTo>
                <a:lnTo>
                  <a:pt x="942" y="786"/>
                </a:lnTo>
                <a:lnTo>
                  <a:pt x="944" y="787"/>
                </a:lnTo>
                <a:lnTo>
                  <a:pt x="946" y="787"/>
                </a:lnTo>
                <a:lnTo>
                  <a:pt x="949" y="791"/>
                </a:lnTo>
                <a:lnTo>
                  <a:pt x="954" y="791"/>
                </a:lnTo>
                <a:lnTo>
                  <a:pt x="957" y="787"/>
                </a:lnTo>
                <a:lnTo>
                  <a:pt x="959" y="789"/>
                </a:lnTo>
                <a:lnTo>
                  <a:pt x="959" y="792"/>
                </a:lnTo>
                <a:lnTo>
                  <a:pt x="961" y="794"/>
                </a:lnTo>
                <a:lnTo>
                  <a:pt x="962" y="792"/>
                </a:lnTo>
                <a:lnTo>
                  <a:pt x="966" y="796"/>
                </a:lnTo>
                <a:lnTo>
                  <a:pt x="964" y="797"/>
                </a:lnTo>
                <a:lnTo>
                  <a:pt x="964" y="801"/>
                </a:lnTo>
                <a:lnTo>
                  <a:pt x="966" y="801"/>
                </a:lnTo>
                <a:lnTo>
                  <a:pt x="967" y="804"/>
                </a:lnTo>
                <a:lnTo>
                  <a:pt x="974" y="809"/>
                </a:lnTo>
                <a:lnTo>
                  <a:pt x="974" y="812"/>
                </a:lnTo>
                <a:lnTo>
                  <a:pt x="979" y="809"/>
                </a:lnTo>
                <a:lnTo>
                  <a:pt x="981" y="811"/>
                </a:lnTo>
                <a:lnTo>
                  <a:pt x="981" y="814"/>
                </a:lnTo>
                <a:lnTo>
                  <a:pt x="982" y="814"/>
                </a:lnTo>
                <a:lnTo>
                  <a:pt x="987" y="819"/>
                </a:lnTo>
                <a:lnTo>
                  <a:pt x="992" y="816"/>
                </a:lnTo>
                <a:lnTo>
                  <a:pt x="1000" y="816"/>
                </a:lnTo>
                <a:lnTo>
                  <a:pt x="1004" y="812"/>
                </a:lnTo>
                <a:lnTo>
                  <a:pt x="1010" y="809"/>
                </a:lnTo>
                <a:lnTo>
                  <a:pt x="1010" y="809"/>
                </a:lnTo>
                <a:lnTo>
                  <a:pt x="1012" y="812"/>
                </a:lnTo>
                <a:lnTo>
                  <a:pt x="1022" y="812"/>
                </a:lnTo>
                <a:lnTo>
                  <a:pt x="1030" y="817"/>
                </a:lnTo>
                <a:lnTo>
                  <a:pt x="1034" y="817"/>
                </a:lnTo>
                <a:lnTo>
                  <a:pt x="1037" y="821"/>
                </a:lnTo>
                <a:lnTo>
                  <a:pt x="1039" y="819"/>
                </a:lnTo>
                <a:lnTo>
                  <a:pt x="1049" y="817"/>
                </a:lnTo>
                <a:lnTo>
                  <a:pt x="1052" y="822"/>
                </a:lnTo>
                <a:lnTo>
                  <a:pt x="1054" y="821"/>
                </a:lnTo>
                <a:lnTo>
                  <a:pt x="1054" y="816"/>
                </a:lnTo>
                <a:lnTo>
                  <a:pt x="1049" y="812"/>
                </a:lnTo>
                <a:lnTo>
                  <a:pt x="1049" y="806"/>
                </a:lnTo>
                <a:lnTo>
                  <a:pt x="1050" y="804"/>
                </a:lnTo>
                <a:lnTo>
                  <a:pt x="1052" y="804"/>
                </a:lnTo>
                <a:lnTo>
                  <a:pt x="1055" y="812"/>
                </a:lnTo>
                <a:lnTo>
                  <a:pt x="1057" y="817"/>
                </a:lnTo>
                <a:lnTo>
                  <a:pt x="1064" y="824"/>
                </a:lnTo>
                <a:lnTo>
                  <a:pt x="1067" y="827"/>
                </a:lnTo>
                <a:lnTo>
                  <a:pt x="1069" y="832"/>
                </a:lnTo>
                <a:lnTo>
                  <a:pt x="1069" y="822"/>
                </a:lnTo>
                <a:lnTo>
                  <a:pt x="1065" y="819"/>
                </a:lnTo>
                <a:lnTo>
                  <a:pt x="1059" y="817"/>
                </a:lnTo>
                <a:lnTo>
                  <a:pt x="1057" y="811"/>
                </a:lnTo>
                <a:lnTo>
                  <a:pt x="1055" y="802"/>
                </a:lnTo>
                <a:lnTo>
                  <a:pt x="1057" y="799"/>
                </a:lnTo>
                <a:lnTo>
                  <a:pt x="1059" y="799"/>
                </a:lnTo>
                <a:lnTo>
                  <a:pt x="1059" y="802"/>
                </a:lnTo>
                <a:lnTo>
                  <a:pt x="1060" y="804"/>
                </a:lnTo>
                <a:lnTo>
                  <a:pt x="1064" y="802"/>
                </a:lnTo>
                <a:lnTo>
                  <a:pt x="1064" y="799"/>
                </a:lnTo>
                <a:lnTo>
                  <a:pt x="1060" y="796"/>
                </a:lnTo>
                <a:lnTo>
                  <a:pt x="1062" y="794"/>
                </a:lnTo>
                <a:lnTo>
                  <a:pt x="1062" y="791"/>
                </a:lnTo>
                <a:lnTo>
                  <a:pt x="1062" y="789"/>
                </a:lnTo>
                <a:lnTo>
                  <a:pt x="1065" y="789"/>
                </a:lnTo>
                <a:lnTo>
                  <a:pt x="1069" y="792"/>
                </a:lnTo>
                <a:lnTo>
                  <a:pt x="1069" y="794"/>
                </a:lnTo>
                <a:lnTo>
                  <a:pt x="1070" y="796"/>
                </a:lnTo>
                <a:lnTo>
                  <a:pt x="1070" y="794"/>
                </a:lnTo>
                <a:lnTo>
                  <a:pt x="1075" y="791"/>
                </a:lnTo>
                <a:lnTo>
                  <a:pt x="1079" y="787"/>
                </a:lnTo>
                <a:lnTo>
                  <a:pt x="1082" y="787"/>
                </a:lnTo>
                <a:lnTo>
                  <a:pt x="1084" y="791"/>
                </a:lnTo>
                <a:lnTo>
                  <a:pt x="1082" y="792"/>
                </a:lnTo>
                <a:lnTo>
                  <a:pt x="1082" y="796"/>
                </a:lnTo>
                <a:lnTo>
                  <a:pt x="1084" y="792"/>
                </a:lnTo>
                <a:lnTo>
                  <a:pt x="1087" y="792"/>
                </a:lnTo>
                <a:lnTo>
                  <a:pt x="1090" y="796"/>
                </a:lnTo>
                <a:lnTo>
                  <a:pt x="1088" y="801"/>
                </a:lnTo>
                <a:lnTo>
                  <a:pt x="1088" y="802"/>
                </a:lnTo>
                <a:lnTo>
                  <a:pt x="1090" y="806"/>
                </a:lnTo>
                <a:lnTo>
                  <a:pt x="1093" y="806"/>
                </a:lnTo>
                <a:lnTo>
                  <a:pt x="1097" y="806"/>
                </a:lnTo>
                <a:lnTo>
                  <a:pt x="1097" y="811"/>
                </a:lnTo>
                <a:lnTo>
                  <a:pt x="1090" y="812"/>
                </a:lnTo>
                <a:lnTo>
                  <a:pt x="1090" y="814"/>
                </a:lnTo>
                <a:lnTo>
                  <a:pt x="1093" y="816"/>
                </a:lnTo>
                <a:lnTo>
                  <a:pt x="1098" y="812"/>
                </a:lnTo>
                <a:lnTo>
                  <a:pt x="1102" y="807"/>
                </a:lnTo>
                <a:lnTo>
                  <a:pt x="1107" y="806"/>
                </a:lnTo>
                <a:lnTo>
                  <a:pt x="1112" y="806"/>
                </a:lnTo>
                <a:lnTo>
                  <a:pt x="1112" y="807"/>
                </a:lnTo>
                <a:lnTo>
                  <a:pt x="1108" y="809"/>
                </a:lnTo>
                <a:lnTo>
                  <a:pt x="1105" y="811"/>
                </a:lnTo>
                <a:lnTo>
                  <a:pt x="1105" y="817"/>
                </a:lnTo>
                <a:lnTo>
                  <a:pt x="1098" y="821"/>
                </a:lnTo>
                <a:lnTo>
                  <a:pt x="1097" y="824"/>
                </a:lnTo>
                <a:lnTo>
                  <a:pt x="1090" y="829"/>
                </a:lnTo>
                <a:lnTo>
                  <a:pt x="1090" y="832"/>
                </a:lnTo>
                <a:lnTo>
                  <a:pt x="1088" y="834"/>
                </a:lnTo>
                <a:lnTo>
                  <a:pt x="1088" y="831"/>
                </a:lnTo>
                <a:lnTo>
                  <a:pt x="1085" y="834"/>
                </a:lnTo>
                <a:lnTo>
                  <a:pt x="1084" y="842"/>
                </a:lnTo>
                <a:lnTo>
                  <a:pt x="1084" y="844"/>
                </a:lnTo>
                <a:lnTo>
                  <a:pt x="1087" y="842"/>
                </a:lnTo>
                <a:lnTo>
                  <a:pt x="1090" y="842"/>
                </a:lnTo>
                <a:lnTo>
                  <a:pt x="1090" y="847"/>
                </a:lnTo>
                <a:lnTo>
                  <a:pt x="1085" y="849"/>
                </a:lnTo>
                <a:lnTo>
                  <a:pt x="1084" y="852"/>
                </a:lnTo>
                <a:lnTo>
                  <a:pt x="1090" y="850"/>
                </a:lnTo>
                <a:lnTo>
                  <a:pt x="1093" y="847"/>
                </a:lnTo>
                <a:lnTo>
                  <a:pt x="1097" y="847"/>
                </a:lnTo>
                <a:lnTo>
                  <a:pt x="1095" y="852"/>
                </a:lnTo>
                <a:lnTo>
                  <a:pt x="1092" y="854"/>
                </a:lnTo>
                <a:lnTo>
                  <a:pt x="1093" y="855"/>
                </a:lnTo>
                <a:lnTo>
                  <a:pt x="1098" y="854"/>
                </a:lnTo>
                <a:lnTo>
                  <a:pt x="1095" y="859"/>
                </a:lnTo>
                <a:lnTo>
                  <a:pt x="1095" y="862"/>
                </a:lnTo>
                <a:lnTo>
                  <a:pt x="1092" y="865"/>
                </a:lnTo>
                <a:lnTo>
                  <a:pt x="1087" y="864"/>
                </a:lnTo>
                <a:lnTo>
                  <a:pt x="1085" y="859"/>
                </a:lnTo>
                <a:lnTo>
                  <a:pt x="1079" y="862"/>
                </a:lnTo>
                <a:lnTo>
                  <a:pt x="1077" y="855"/>
                </a:lnTo>
                <a:lnTo>
                  <a:pt x="1075" y="855"/>
                </a:lnTo>
                <a:lnTo>
                  <a:pt x="1074" y="862"/>
                </a:lnTo>
                <a:lnTo>
                  <a:pt x="1077" y="867"/>
                </a:lnTo>
                <a:lnTo>
                  <a:pt x="1079" y="872"/>
                </a:lnTo>
                <a:lnTo>
                  <a:pt x="1077" y="882"/>
                </a:lnTo>
                <a:lnTo>
                  <a:pt x="1080" y="874"/>
                </a:lnTo>
                <a:lnTo>
                  <a:pt x="1079" y="865"/>
                </a:lnTo>
                <a:lnTo>
                  <a:pt x="1082" y="864"/>
                </a:lnTo>
                <a:lnTo>
                  <a:pt x="1085" y="867"/>
                </a:lnTo>
                <a:lnTo>
                  <a:pt x="1090" y="867"/>
                </a:lnTo>
                <a:lnTo>
                  <a:pt x="1095" y="869"/>
                </a:lnTo>
                <a:lnTo>
                  <a:pt x="1098" y="867"/>
                </a:lnTo>
                <a:lnTo>
                  <a:pt x="1098" y="862"/>
                </a:lnTo>
                <a:lnTo>
                  <a:pt x="1105" y="860"/>
                </a:lnTo>
                <a:lnTo>
                  <a:pt x="1108" y="855"/>
                </a:lnTo>
                <a:lnTo>
                  <a:pt x="1113" y="855"/>
                </a:lnTo>
                <a:lnTo>
                  <a:pt x="1117" y="852"/>
                </a:lnTo>
                <a:lnTo>
                  <a:pt x="1113" y="854"/>
                </a:lnTo>
                <a:lnTo>
                  <a:pt x="1108" y="854"/>
                </a:lnTo>
                <a:lnTo>
                  <a:pt x="1105" y="857"/>
                </a:lnTo>
                <a:lnTo>
                  <a:pt x="1103" y="859"/>
                </a:lnTo>
                <a:lnTo>
                  <a:pt x="1102" y="859"/>
                </a:lnTo>
                <a:lnTo>
                  <a:pt x="1103" y="854"/>
                </a:lnTo>
                <a:lnTo>
                  <a:pt x="1107" y="850"/>
                </a:lnTo>
                <a:lnTo>
                  <a:pt x="1105" y="849"/>
                </a:lnTo>
                <a:lnTo>
                  <a:pt x="1105" y="845"/>
                </a:lnTo>
                <a:lnTo>
                  <a:pt x="1107" y="839"/>
                </a:lnTo>
                <a:lnTo>
                  <a:pt x="1107" y="835"/>
                </a:lnTo>
                <a:lnTo>
                  <a:pt x="1105" y="834"/>
                </a:lnTo>
                <a:lnTo>
                  <a:pt x="1107" y="832"/>
                </a:lnTo>
                <a:lnTo>
                  <a:pt x="1110" y="826"/>
                </a:lnTo>
                <a:lnTo>
                  <a:pt x="1112" y="821"/>
                </a:lnTo>
                <a:lnTo>
                  <a:pt x="1117" y="817"/>
                </a:lnTo>
                <a:lnTo>
                  <a:pt x="1118" y="819"/>
                </a:lnTo>
                <a:lnTo>
                  <a:pt x="1117" y="821"/>
                </a:lnTo>
                <a:lnTo>
                  <a:pt x="1120" y="821"/>
                </a:lnTo>
                <a:lnTo>
                  <a:pt x="1122" y="816"/>
                </a:lnTo>
                <a:lnTo>
                  <a:pt x="1123" y="819"/>
                </a:lnTo>
                <a:lnTo>
                  <a:pt x="1125" y="819"/>
                </a:lnTo>
                <a:lnTo>
                  <a:pt x="1127" y="821"/>
                </a:lnTo>
                <a:lnTo>
                  <a:pt x="1132" y="821"/>
                </a:lnTo>
                <a:lnTo>
                  <a:pt x="1135" y="816"/>
                </a:lnTo>
                <a:lnTo>
                  <a:pt x="1145" y="812"/>
                </a:lnTo>
                <a:lnTo>
                  <a:pt x="1148" y="809"/>
                </a:lnTo>
                <a:lnTo>
                  <a:pt x="1147" y="806"/>
                </a:lnTo>
                <a:lnTo>
                  <a:pt x="1150" y="806"/>
                </a:lnTo>
                <a:lnTo>
                  <a:pt x="1155" y="801"/>
                </a:lnTo>
                <a:lnTo>
                  <a:pt x="1162" y="801"/>
                </a:lnTo>
                <a:lnTo>
                  <a:pt x="1165" y="797"/>
                </a:lnTo>
                <a:lnTo>
                  <a:pt x="1165" y="794"/>
                </a:lnTo>
                <a:lnTo>
                  <a:pt x="1167" y="789"/>
                </a:lnTo>
                <a:lnTo>
                  <a:pt x="1170" y="784"/>
                </a:lnTo>
                <a:lnTo>
                  <a:pt x="1170" y="779"/>
                </a:lnTo>
                <a:lnTo>
                  <a:pt x="1168" y="777"/>
                </a:lnTo>
                <a:lnTo>
                  <a:pt x="1165" y="779"/>
                </a:lnTo>
                <a:lnTo>
                  <a:pt x="1162" y="781"/>
                </a:lnTo>
                <a:lnTo>
                  <a:pt x="1163" y="782"/>
                </a:lnTo>
                <a:lnTo>
                  <a:pt x="1160" y="786"/>
                </a:lnTo>
                <a:lnTo>
                  <a:pt x="1155" y="786"/>
                </a:lnTo>
                <a:lnTo>
                  <a:pt x="1153" y="784"/>
                </a:lnTo>
                <a:lnTo>
                  <a:pt x="1150" y="784"/>
                </a:lnTo>
                <a:lnTo>
                  <a:pt x="1148" y="782"/>
                </a:lnTo>
                <a:lnTo>
                  <a:pt x="1152" y="777"/>
                </a:lnTo>
                <a:lnTo>
                  <a:pt x="1155" y="777"/>
                </a:lnTo>
                <a:lnTo>
                  <a:pt x="1158" y="774"/>
                </a:lnTo>
                <a:lnTo>
                  <a:pt x="1165" y="771"/>
                </a:lnTo>
                <a:lnTo>
                  <a:pt x="1165" y="769"/>
                </a:lnTo>
                <a:lnTo>
                  <a:pt x="1162" y="766"/>
                </a:lnTo>
                <a:lnTo>
                  <a:pt x="1167" y="762"/>
                </a:lnTo>
                <a:lnTo>
                  <a:pt x="1172" y="761"/>
                </a:lnTo>
                <a:lnTo>
                  <a:pt x="1177" y="762"/>
                </a:lnTo>
                <a:lnTo>
                  <a:pt x="1173" y="764"/>
                </a:lnTo>
                <a:lnTo>
                  <a:pt x="1173" y="769"/>
                </a:lnTo>
                <a:lnTo>
                  <a:pt x="1173" y="771"/>
                </a:lnTo>
                <a:lnTo>
                  <a:pt x="1178" y="767"/>
                </a:lnTo>
                <a:lnTo>
                  <a:pt x="1183" y="759"/>
                </a:lnTo>
                <a:lnTo>
                  <a:pt x="1183" y="756"/>
                </a:lnTo>
                <a:lnTo>
                  <a:pt x="1178" y="756"/>
                </a:lnTo>
                <a:lnTo>
                  <a:pt x="1173" y="756"/>
                </a:lnTo>
                <a:lnTo>
                  <a:pt x="1172" y="752"/>
                </a:lnTo>
                <a:lnTo>
                  <a:pt x="1165" y="752"/>
                </a:lnTo>
                <a:lnTo>
                  <a:pt x="1162" y="746"/>
                </a:lnTo>
                <a:lnTo>
                  <a:pt x="1163" y="741"/>
                </a:lnTo>
                <a:lnTo>
                  <a:pt x="1160" y="746"/>
                </a:lnTo>
                <a:lnTo>
                  <a:pt x="1157" y="746"/>
                </a:lnTo>
                <a:lnTo>
                  <a:pt x="1155" y="741"/>
                </a:lnTo>
                <a:lnTo>
                  <a:pt x="1150" y="739"/>
                </a:lnTo>
                <a:lnTo>
                  <a:pt x="1148" y="734"/>
                </a:lnTo>
                <a:lnTo>
                  <a:pt x="1147" y="733"/>
                </a:lnTo>
                <a:lnTo>
                  <a:pt x="1143" y="734"/>
                </a:lnTo>
                <a:lnTo>
                  <a:pt x="1142" y="729"/>
                </a:lnTo>
                <a:lnTo>
                  <a:pt x="1140" y="728"/>
                </a:lnTo>
                <a:lnTo>
                  <a:pt x="1143" y="724"/>
                </a:lnTo>
                <a:lnTo>
                  <a:pt x="1143" y="721"/>
                </a:lnTo>
                <a:lnTo>
                  <a:pt x="1140" y="718"/>
                </a:lnTo>
                <a:lnTo>
                  <a:pt x="1142" y="706"/>
                </a:lnTo>
                <a:lnTo>
                  <a:pt x="1145" y="703"/>
                </a:lnTo>
                <a:lnTo>
                  <a:pt x="1153" y="696"/>
                </a:lnTo>
                <a:lnTo>
                  <a:pt x="1158" y="694"/>
                </a:lnTo>
                <a:lnTo>
                  <a:pt x="1162" y="694"/>
                </a:lnTo>
                <a:lnTo>
                  <a:pt x="1162" y="693"/>
                </a:lnTo>
                <a:lnTo>
                  <a:pt x="1165" y="691"/>
                </a:lnTo>
                <a:lnTo>
                  <a:pt x="1167" y="688"/>
                </a:lnTo>
                <a:lnTo>
                  <a:pt x="1163" y="688"/>
                </a:lnTo>
                <a:lnTo>
                  <a:pt x="1160" y="689"/>
                </a:lnTo>
                <a:lnTo>
                  <a:pt x="1157" y="689"/>
                </a:lnTo>
                <a:lnTo>
                  <a:pt x="1157" y="686"/>
                </a:lnTo>
                <a:lnTo>
                  <a:pt x="1155" y="681"/>
                </a:lnTo>
                <a:lnTo>
                  <a:pt x="1157" y="678"/>
                </a:lnTo>
                <a:lnTo>
                  <a:pt x="1162" y="671"/>
                </a:lnTo>
                <a:lnTo>
                  <a:pt x="1167" y="663"/>
                </a:lnTo>
                <a:lnTo>
                  <a:pt x="1170" y="663"/>
                </a:lnTo>
                <a:lnTo>
                  <a:pt x="1173" y="656"/>
                </a:lnTo>
                <a:lnTo>
                  <a:pt x="1175" y="656"/>
                </a:lnTo>
                <a:lnTo>
                  <a:pt x="1180" y="651"/>
                </a:lnTo>
                <a:lnTo>
                  <a:pt x="1185" y="649"/>
                </a:lnTo>
                <a:lnTo>
                  <a:pt x="1188" y="651"/>
                </a:lnTo>
                <a:lnTo>
                  <a:pt x="1187" y="656"/>
                </a:lnTo>
                <a:lnTo>
                  <a:pt x="1190" y="659"/>
                </a:lnTo>
                <a:lnTo>
                  <a:pt x="1188" y="663"/>
                </a:lnTo>
                <a:lnTo>
                  <a:pt x="1193" y="659"/>
                </a:lnTo>
                <a:lnTo>
                  <a:pt x="1193" y="656"/>
                </a:lnTo>
                <a:lnTo>
                  <a:pt x="1200" y="649"/>
                </a:lnTo>
                <a:lnTo>
                  <a:pt x="1200" y="648"/>
                </a:lnTo>
                <a:lnTo>
                  <a:pt x="1195" y="646"/>
                </a:lnTo>
                <a:lnTo>
                  <a:pt x="1191" y="644"/>
                </a:lnTo>
                <a:lnTo>
                  <a:pt x="1188" y="641"/>
                </a:lnTo>
                <a:lnTo>
                  <a:pt x="1193" y="638"/>
                </a:lnTo>
                <a:lnTo>
                  <a:pt x="1198" y="638"/>
                </a:lnTo>
                <a:lnTo>
                  <a:pt x="1200" y="636"/>
                </a:lnTo>
                <a:lnTo>
                  <a:pt x="1206" y="631"/>
                </a:lnTo>
                <a:lnTo>
                  <a:pt x="1206" y="628"/>
                </a:lnTo>
                <a:lnTo>
                  <a:pt x="1210" y="626"/>
                </a:lnTo>
                <a:lnTo>
                  <a:pt x="1216" y="628"/>
                </a:lnTo>
                <a:lnTo>
                  <a:pt x="1223" y="630"/>
                </a:lnTo>
                <a:lnTo>
                  <a:pt x="1225" y="633"/>
                </a:lnTo>
                <a:lnTo>
                  <a:pt x="1223" y="636"/>
                </a:lnTo>
                <a:lnTo>
                  <a:pt x="1226" y="636"/>
                </a:lnTo>
                <a:lnTo>
                  <a:pt x="1230" y="639"/>
                </a:lnTo>
                <a:lnTo>
                  <a:pt x="1233" y="643"/>
                </a:lnTo>
                <a:lnTo>
                  <a:pt x="1231" y="646"/>
                </a:lnTo>
                <a:lnTo>
                  <a:pt x="1230" y="648"/>
                </a:lnTo>
                <a:lnTo>
                  <a:pt x="1231" y="651"/>
                </a:lnTo>
                <a:lnTo>
                  <a:pt x="1230" y="654"/>
                </a:lnTo>
                <a:lnTo>
                  <a:pt x="1235" y="658"/>
                </a:lnTo>
                <a:lnTo>
                  <a:pt x="1235" y="661"/>
                </a:lnTo>
                <a:lnTo>
                  <a:pt x="1235" y="669"/>
                </a:lnTo>
                <a:lnTo>
                  <a:pt x="1238" y="671"/>
                </a:lnTo>
                <a:lnTo>
                  <a:pt x="1238" y="673"/>
                </a:lnTo>
                <a:lnTo>
                  <a:pt x="1235" y="678"/>
                </a:lnTo>
                <a:lnTo>
                  <a:pt x="1233" y="681"/>
                </a:lnTo>
                <a:lnTo>
                  <a:pt x="1230" y="686"/>
                </a:lnTo>
                <a:lnTo>
                  <a:pt x="1230" y="691"/>
                </a:lnTo>
                <a:lnTo>
                  <a:pt x="1228" y="693"/>
                </a:lnTo>
                <a:lnTo>
                  <a:pt x="1230" y="696"/>
                </a:lnTo>
                <a:lnTo>
                  <a:pt x="1228" y="701"/>
                </a:lnTo>
                <a:lnTo>
                  <a:pt x="1233" y="706"/>
                </a:lnTo>
                <a:lnTo>
                  <a:pt x="1233" y="709"/>
                </a:lnTo>
                <a:lnTo>
                  <a:pt x="1231" y="711"/>
                </a:lnTo>
                <a:lnTo>
                  <a:pt x="1233" y="714"/>
                </a:lnTo>
                <a:lnTo>
                  <a:pt x="1231" y="719"/>
                </a:lnTo>
                <a:lnTo>
                  <a:pt x="1231" y="723"/>
                </a:lnTo>
                <a:lnTo>
                  <a:pt x="1235" y="723"/>
                </a:lnTo>
                <a:lnTo>
                  <a:pt x="1238" y="726"/>
                </a:lnTo>
                <a:lnTo>
                  <a:pt x="1238" y="731"/>
                </a:lnTo>
                <a:lnTo>
                  <a:pt x="1233" y="733"/>
                </a:lnTo>
                <a:lnTo>
                  <a:pt x="1231" y="731"/>
                </a:lnTo>
                <a:lnTo>
                  <a:pt x="1226" y="733"/>
                </a:lnTo>
                <a:lnTo>
                  <a:pt x="1225" y="728"/>
                </a:lnTo>
                <a:lnTo>
                  <a:pt x="1226" y="724"/>
                </a:lnTo>
                <a:lnTo>
                  <a:pt x="1220" y="726"/>
                </a:lnTo>
                <a:lnTo>
                  <a:pt x="1218" y="731"/>
                </a:lnTo>
                <a:lnTo>
                  <a:pt x="1213" y="733"/>
                </a:lnTo>
                <a:lnTo>
                  <a:pt x="1213" y="734"/>
                </a:lnTo>
                <a:lnTo>
                  <a:pt x="1220" y="733"/>
                </a:lnTo>
                <a:lnTo>
                  <a:pt x="1223" y="736"/>
                </a:lnTo>
                <a:lnTo>
                  <a:pt x="1221" y="737"/>
                </a:lnTo>
                <a:lnTo>
                  <a:pt x="1210" y="746"/>
                </a:lnTo>
                <a:lnTo>
                  <a:pt x="1206" y="746"/>
                </a:lnTo>
                <a:lnTo>
                  <a:pt x="1205" y="749"/>
                </a:lnTo>
                <a:lnTo>
                  <a:pt x="1201" y="749"/>
                </a:lnTo>
                <a:lnTo>
                  <a:pt x="1201" y="754"/>
                </a:lnTo>
                <a:lnTo>
                  <a:pt x="1203" y="756"/>
                </a:lnTo>
                <a:lnTo>
                  <a:pt x="1208" y="756"/>
                </a:lnTo>
                <a:lnTo>
                  <a:pt x="1211" y="756"/>
                </a:lnTo>
                <a:lnTo>
                  <a:pt x="1211" y="761"/>
                </a:lnTo>
                <a:lnTo>
                  <a:pt x="1216" y="764"/>
                </a:lnTo>
                <a:lnTo>
                  <a:pt x="1221" y="762"/>
                </a:lnTo>
                <a:lnTo>
                  <a:pt x="1223" y="759"/>
                </a:lnTo>
                <a:lnTo>
                  <a:pt x="1226" y="759"/>
                </a:lnTo>
                <a:lnTo>
                  <a:pt x="1228" y="761"/>
                </a:lnTo>
                <a:lnTo>
                  <a:pt x="1226" y="762"/>
                </a:lnTo>
                <a:lnTo>
                  <a:pt x="1226" y="762"/>
                </a:lnTo>
                <a:lnTo>
                  <a:pt x="1230" y="764"/>
                </a:lnTo>
                <a:lnTo>
                  <a:pt x="1233" y="767"/>
                </a:lnTo>
                <a:lnTo>
                  <a:pt x="1238" y="764"/>
                </a:lnTo>
                <a:lnTo>
                  <a:pt x="1241" y="766"/>
                </a:lnTo>
                <a:lnTo>
                  <a:pt x="1238" y="769"/>
                </a:lnTo>
                <a:lnTo>
                  <a:pt x="1233" y="769"/>
                </a:lnTo>
                <a:lnTo>
                  <a:pt x="1228" y="774"/>
                </a:lnTo>
                <a:lnTo>
                  <a:pt x="1226" y="776"/>
                </a:lnTo>
                <a:lnTo>
                  <a:pt x="1225" y="771"/>
                </a:lnTo>
                <a:lnTo>
                  <a:pt x="1223" y="771"/>
                </a:lnTo>
                <a:lnTo>
                  <a:pt x="1221" y="771"/>
                </a:lnTo>
                <a:lnTo>
                  <a:pt x="1221" y="772"/>
                </a:lnTo>
                <a:lnTo>
                  <a:pt x="1225" y="776"/>
                </a:lnTo>
                <a:lnTo>
                  <a:pt x="1225" y="779"/>
                </a:lnTo>
                <a:lnTo>
                  <a:pt x="1228" y="786"/>
                </a:lnTo>
                <a:lnTo>
                  <a:pt x="1228" y="791"/>
                </a:lnTo>
                <a:lnTo>
                  <a:pt x="1228" y="792"/>
                </a:lnTo>
                <a:lnTo>
                  <a:pt x="1228" y="796"/>
                </a:lnTo>
                <a:lnTo>
                  <a:pt x="1225" y="799"/>
                </a:lnTo>
                <a:lnTo>
                  <a:pt x="1225" y="802"/>
                </a:lnTo>
                <a:lnTo>
                  <a:pt x="1223" y="807"/>
                </a:lnTo>
                <a:lnTo>
                  <a:pt x="1220" y="812"/>
                </a:lnTo>
                <a:lnTo>
                  <a:pt x="1220" y="814"/>
                </a:lnTo>
                <a:lnTo>
                  <a:pt x="1221" y="819"/>
                </a:lnTo>
                <a:lnTo>
                  <a:pt x="1218" y="821"/>
                </a:lnTo>
                <a:lnTo>
                  <a:pt x="1218" y="824"/>
                </a:lnTo>
                <a:lnTo>
                  <a:pt x="1221" y="824"/>
                </a:lnTo>
                <a:lnTo>
                  <a:pt x="1225" y="819"/>
                </a:lnTo>
                <a:lnTo>
                  <a:pt x="1226" y="816"/>
                </a:lnTo>
                <a:lnTo>
                  <a:pt x="1233" y="814"/>
                </a:lnTo>
                <a:lnTo>
                  <a:pt x="1233" y="812"/>
                </a:lnTo>
                <a:lnTo>
                  <a:pt x="1233" y="811"/>
                </a:lnTo>
                <a:lnTo>
                  <a:pt x="1236" y="807"/>
                </a:lnTo>
                <a:lnTo>
                  <a:pt x="1238" y="809"/>
                </a:lnTo>
                <a:lnTo>
                  <a:pt x="1241" y="807"/>
                </a:lnTo>
                <a:lnTo>
                  <a:pt x="1241" y="799"/>
                </a:lnTo>
                <a:lnTo>
                  <a:pt x="1241" y="796"/>
                </a:lnTo>
                <a:lnTo>
                  <a:pt x="1248" y="791"/>
                </a:lnTo>
                <a:lnTo>
                  <a:pt x="1253" y="782"/>
                </a:lnTo>
                <a:lnTo>
                  <a:pt x="1255" y="779"/>
                </a:lnTo>
                <a:lnTo>
                  <a:pt x="1258" y="779"/>
                </a:lnTo>
                <a:lnTo>
                  <a:pt x="1260" y="781"/>
                </a:lnTo>
                <a:lnTo>
                  <a:pt x="1260" y="784"/>
                </a:lnTo>
                <a:lnTo>
                  <a:pt x="1265" y="792"/>
                </a:lnTo>
                <a:lnTo>
                  <a:pt x="1265" y="797"/>
                </a:lnTo>
                <a:lnTo>
                  <a:pt x="1270" y="802"/>
                </a:lnTo>
                <a:lnTo>
                  <a:pt x="1270" y="807"/>
                </a:lnTo>
                <a:lnTo>
                  <a:pt x="1268" y="811"/>
                </a:lnTo>
                <a:lnTo>
                  <a:pt x="1270" y="821"/>
                </a:lnTo>
                <a:lnTo>
                  <a:pt x="1266" y="824"/>
                </a:lnTo>
                <a:lnTo>
                  <a:pt x="1263" y="826"/>
                </a:lnTo>
                <a:lnTo>
                  <a:pt x="1260" y="824"/>
                </a:lnTo>
                <a:lnTo>
                  <a:pt x="1256" y="826"/>
                </a:lnTo>
                <a:lnTo>
                  <a:pt x="1255" y="829"/>
                </a:lnTo>
                <a:lnTo>
                  <a:pt x="1256" y="834"/>
                </a:lnTo>
                <a:lnTo>
                  <a:pt x="1253" y="837"/>
                </a:lnTo>
                <a:lnTo>
                  <a:pt x="1250" y="844"/>
                </a:lnTo>
                <a:lnTo>
                  <a:pt x="1251" y="845"/>
                </a:lnTo>
                <a:lnTo>
                  <a:pt x="1253" y="854"/>
                </a:lnTo>
                <a:lnTo>
                  <a:pt x="1256" y="869"/>
                </a:lnTo>
                <a:lnTo>
                  <a:pt x="1260" y="875"/>
                </a:lnTo>
                <a:lnTo>
                  <a:pt x="1258" y="879"/>
                </a:lnTo>
                <a:lnTo>
                  <a:pt x="1261" y="882"/>
                </a:lnTo>
                <a:lnTo>
                  <a:pt x="1266" y="882"/>
                </a:lnTo>
                <a:lnTo>
                  <a:pt x="1265" y="877"/>
                </a:lnTo>
                <a:lnTo>
                  <a:pt x="1263" y="875"/>
                </a:lnTo>
                <a:lnTo>
                  <a:pt x="1266" y="872"/>
                </a:lnTo>
                <a:lnTo>
                  <a:pt x="1270" y="872"/>
                </a:lnTo>
                <a:lnTo>
                  <a:pt x="1271" y="877"/>
                </a:lnTo>
                <a:lnTo>
                  <a:pt x="1275" y="877"/>
                </a:lnTo>
                <a:lnTo>
                  <a:pt x="1276" y="872"/>
                </a:lnTo>
                <a:lnTo>
                  <a:pt x="1280" y="869"/>
                </a:lnTo>
                <a:lnTo>
                  <a:pt x="1280" y="862"/>
                </a:lnTo>
                <a:lnTo>
                  <a:pt x="1283" y="860"/>
                </a:lnTo>
                <a:lnTo>
                  <a:pt x="1288" y="854"/>
                </a:lnTo>
                <a:lnTo>
                  <a:pt x="1289" y="854"/>
                </a:lnTo>
                <a:lnTo>
                  <a:pt x="1293" y="850"/>
                </a:lnTo>
                <a:lnTo>
                  <a:pt x="1301" y="844"/>
                </a:lnTo>
                <a:lnTo>
                  <a:pt x="1306" y="835"/>
                </a:lnTo>
                <a:lnTo>
                  <a:pt x="1311" y="827"/>
                </a:lnTo>
                <a:lnTo>
                  <a:pt x="1314" y="819"/>
                </a:lnTo>
                <a:lnTo>
                  <a:pt x="1319" y="816"/>
                </a:lnTo>
                <a:lnTo>
                  <a:pt x="1323" y="821"/>
                </a:lnTo>
                <a:lnTo>
                  <a:pt x="1326" y="817"/>
                </a:lnTo>
                <a:lnTo>
                  <a:pt x="1328" y="819"/>
                </a:lnTo>
                <a:lnTo>
                  <a:pt x="1333" y="819"/>
                </a:lnTo>
                <a:lnTo>
                  <a:pt x="1333" y="816"/>
                </a:lnTo>
                <a:lnTo>
                  <a:pt x="1331" y="816"/>
                </a:lnTo>
                <a:lnTo>
                  <a:pt x="1326" y="812"/>
                </a:lnTo>
                <a:lnTo>
                  <a:pt x="1328" y="811"/>
                </a:lnTo>
                <a:lnTo>
                  <a:pt x="1334" y="809"/>
                </a:lnTo>
                <a:lnTo>
                  <a:pt x="1336" y="812"/>
                </a:lnTo>
                <a:lnTo>
                  <a:pt x="1338" y="811"/>
                </a:lnTo>
                <a:lnTo>
                  <a:pt x="1341" y="811"/>
                </a:lnTo>
                <a:lnTo>
                  <a:pt x="1344" y="809"/>
                </a:lnTo>
                <a:lnTo>
                  <a:pt x="1341" y="806"/>
                </a:lnTo>
                <a:lnTo>
                  <a:pt x="1339" y="804"/>
                </a:lnTo>
                <a:lnTo>
                  <a:pt x="1338" y="801"/>
                </a:lnTo>
                <a:lnTo>
                  <a:pt x="1334" y="801"/>
                </a:lnTo>
                <a:lnTo>
                  <a:pt x="1334" y="794"/>
                </a:lnTo>
                <a:lnTo>
                  <a:pt x="1338" y="791"/>
                </a:lnTo>
                <a:lnTo>
                  <a:pt x="1338" y="787"/>
                </a:lnTo>
                <a:lnTo>
                  <a:pt x="1341" y="787"/>
                </a:lnTo>
                <a:lnTo>
                  <a:pt x="1339" y="784"/>
                </a:lnTo>
                <a:lnTo>
                  <a:pt x="1339" y="781"/>
                </a:lnTo>
                <a:lnTo>
                  <a:pt x="1343" y="777"/>
                </a:lnTo>
                <a:lnTo>
                  <a:pt x="1341" y="776"/>
                </a:lnTo>
                <a:lnTo>
                  <a:pt x="1341" y="774"/>
                </a:lnTo>
                <a:lnTo>
                  <a:pt x="1346" y="774"/>
                </a:lnTo>
                <a:lnTo>
                  <a:pt x="1348" y="771"/>
                </a:lnTo>
                <a:lnTo>
                  <a:pt x="1344" y="769"/>
                </a:lnTo>
                <a:lnTo>
                  <a:pt x="1343" y="767"/>
                </a:lnTo>
                <a:lnTo>
                  <a:pt x="1348" y="767"/>
                </a:lnTo>
                <a:lnTo>
                  <a:pt x="1349" y="771"/>
                </a:lnTo>
                <a:lnTo>
                  <a:pt x="1353" y="771"/>
                </a:lnTo>
                <a:lnTo>
                  <a:pt x="1356" y="769"/>
                </a:lnTo>
                <a:lnTo>
                  <a:pt x="1364" y="769"/>
                </a:lnTo>
                <a:lnTo>
                  <a:pt x="1371" y="774"/>
                </a:lnTo>
                <a:lnTo>
                  <a:pt x="1371" y="776"/>
                </a:lnTo>
                <a:lnTo>
                  <a:pt x="1373" y="779"/>
                </a:lnTo>
                <a:lnTo>
                  <a:pt x="1383" y="782"/>
                </a:lnTo>
                <a:lnTo>
                  <a:pt x="1386" y="781"/>
                </a:lnTo>
                <a:lnTo>
                  <a:pt x="1391" y="782"/>
                </a:lnTo>
                <a:lnTo>
                  <a:pt x="1397" y="786"/>
                </a:lnTo>
                <a:lnTo>
                  <a:pt x="1397" y="787"/>
                </a:lnTo>
                <a:lnTo>
                  <a:pt x="1394" y="789"/>
                </a:lnTo>
                <a:lnTo>
                  <a:pt x="1397" y="792"/>
                </a:lnTo>
                <a:lnTo>
                  <a:pt x="1394" y="794"/>
                </a:lnTo>
                <a:lnTo>
                  <a:pt x="1391" y="791"/>
                </a:lnTo>
                <a:lnTo>
                  <a:pt x="1387" y="791"/>
                </a:lnTo>
                <a:lnTo>
                  <a:pt x="1387" y="792"/>
                </a:lnTo>
                <a:lnTo>
                  <a:pt x="1397" y="799"/>
                </a:lnTo>
                <a:lnTo>
                  <a:pt x="1399" y="802"/>
                </a:lnTo>
                <a:lnTo>
                  <a:pt x="1394" y="804"/>
                </a:lnTo>
                <a:lnTo>
                  <a:pt x="1397" y="806"/>
                </a:lnTo>
                <a:lnTo>
                  <a:pt x="1401" y="804"/>
                </a:lnTo>
                <a:lnTo>
                  <a:pt x="1409" y="806"/>
                </a:lnTo>
                <a:lnTo>
                  <a:pt x="1411" y="809"/>
                </a:lnTo>
                <a:lnTo>
                  <a:pt x="1412" y="809"/>
                </a:lnTo>
                <a:lnTo>
                  <a:pt x="1414" y="811"/>
                </a:lnTo>
                <a:lnTo>
                  <a:pt x="1411" y="816"/>
                </a:lnTo>
                <a:lnTo>
                  <a:pt x="1402" y="821"/>
                </a:lnTo>
                <a:lnTo>
                  <a:pt x="1399" y="822"/>
                </a:lnTo>
                <a:lnTo>
                  <a:pt x="1396" y="824"/>
                </a:lnTo>
                <a:lnTo>
                  <a:pt x="1402" y="824"/>
                </a:lnTo>
                <a:lnTo>
                  <a:pt x="1404" y="824"/>
                </a:lnTo>
                <a:lnTo>
                  <a:pt x="1404" y="827"/>
                </a:lnTo>
                <a:lnTo>
                  <a:pt x="1406" y="827"/>
                </a:lnTo>
                <a:lnTo>
                  <a:pt x="1407" y="829"/>
                </a:lnTo>
                <a:lnTo>
                  <a:pt x="1404" y="834"/>
                </a:lnTo>
                <a:lnTo>
                  <a:pt x="1407" y="835"/>
                </a:lnTo>
                <a:lnTo>
                  <a:pt x="1401" y="839"/>
                </a:lnTo>
                <a:lnTo>
                  <a:pt x="1394" y="840"/>
                </a:lnTo>
                <a:lnTo>
                  <a:pt x="1391" y="840"/>
                </a:lnTo>
                <a:lnTo>
                  <a:pt x="1389" y="842"/>
                </a:lnTo>
                <a:lnTo>
                  <a:pt x="1384" y="842"/>
                </a:lnTo>
                <a:lnTo>
                  <a:pt x="1381" y="837"/>
                </a:lnTo>
                <a:lnTo>
                  <a:pt x="1376" y="837"/>
                </a:lnTo>
                <a:lnTo>
                  <a:pt x="1376" y="835"/>
                </a:lnTo>
                <a:lnTo>
                  <a:pt x="1373" y="835"/>
                </a:lnTo>
                <a:lnTo>
                  <a:pt x="1373" y="839"/>
                </a:lnTo>
                <a:lnTo>
                  <a:pt x="1369" y="840"/>
                </a:lnTo>
                <a:lnTo>
                  <a:pt x="1374" y="840"/>
                </a:lnTo>
                <a:lnTo>
                  <a:pt x="1378" y="844"/>
                </a:lnTo>
                <a:lnTo>
                  <a:pt x="1376" y="845"/>
                </a:lnTo>
                <a:lnTo>
                  <a:pt x="1373" y="849"/>
                </a:lnTo>
                <a:lnTo>
                  <a:pt x="1378" y="849"/>
                </a:lnTo>
                <a:lnTo>
                  <a:pt x="1374" y="852"/>
                </a:lnTo>
                <a:lnTo>
                  <a:pt x="1374" y="855"/>
                </a:lnTo>
                <a:lnTo>
                  <a:pt x="1376" y="855"/>
                </a:lnTo>
                <a:lnTo>
                  <a:pt x="1379" y="854"/>
                </a:lnTo>
                <a:lnTo>
                  <a:pt x="1381" y="854"/>
                </a:lnTo>
                <a:lnTo>
                  <a:pt x="1379" y="857"/>
                </a:lnTo>
                <a:lnTo>
                  <a:pt x="1374" y="859"/>
                </a:lnTo>
                <a:lnTo>
                  <a:pt x="1371" y="862"/>
                </a:lnTo>
                <a:lnTo>
                  <a:pt x="1373" y="867"/>
                </a:lnTo>
                <a:lnTo>
                  <a:pt x="1378" y="870"/>
                </a:lnTo>
                <a:lnTo>
                  <a:pt x="1378" y="874"/>
                </a:lnTo>
                <a:lnTo>
                  <a:pt x="1383" y="884"/>
                </a:lnTo>
                <a:lnTo>
                  <a:pt x="1381" y="889"/>
                </a:lnTo>
                <a:lnTo>
                  <a:pt x="1379" y="890"/>
                </a:lnTo>
                <a:lnTo>
                  <a:pt x="1379" y="894"/>
                </a:lnTo>
                <a:lnTo>
                  <a:pt x="1373" y="899"/>
                </a:lnTo>
                <a:lnTo>
                  <a:pt x="1374" y="902"/>
                </a:lnTo>
                <a:lnTo>
                  <a:pt x="1371" y="905"/>
                </a:lnTo>
                <a:lnTo>
                  <a:pt x="1368" y="904"/>
                </a:lnTo>
                <a:lnTo>
                  <a:pt x="1359" y="904"/>
                </a:lnTo>
                <a:lnTo>
                  <a:pt x="1356" y="905"/>
                </a:lnTo>
                <a:lnTo>
                  <a:pt x="1356" y="910"/>
                </a:lnTo>
                <a:lnTo>
                  <a:pt x="1351" y="914"/>
                </a:lnTo>
                <a:lnTo>
                  <a:pt x="1348" y="915"/>
                </a:lnTo>
                <a:lnTo>
                  <a:pt x="1344" y="915"/>
                </a:lnTo>
                <a:lnTo>
                  <a:pt x="1338" y="922"/>
                </a:lnTo>
                <a:lnTo>
                  <a:pt x="1336" y="922"/>
                </a:lnTo>
                <a:lnTo>
                  <a:pt x="1331" y="922"/>
                </a:lnTo>
                <a:lnTo>
                  <a:pt x="1329" y="927"/>
                </a:lnTo>
                <a:lnTo>
                  <a:pt x="1318" y="929"/>
                </a:lnTo>
                <a:lnTo>
                  <a:pt x="1314" y="927"/>
                </a:lnTo>
                <a:lnTo>
                  <a:pt x="1316" y="925"/>
                </a:lnTo>
                <a:lnTo>
                  <a:pt x="1314" y="919"/>
                </a:lnTo>
                <a:lnTo>
                  <a:pt x="1311" y="915"/>
                </a:lnTo>
                <a:lnTo>
                  <a:pt x="1311" y="914"/>
                </a:lnTo>
                <a:lnTo>
                  <a:pt x="1314" y="912"/>
                </a:lnTo>
                <a:lnTo>
                  <a:pt x="1314" y="909"/>
                </a:lnTo>
                <a:lnTo>
                  <a:pt x="1318" y="904"/>
                </a:lnTo>
                <a:lnTo>
                  <a:pt x="1313" y="907"/>
                </a:lnTo>
                <a:lnTo>
                  <a:pt x="1311" y="909"/>
                </a:lnTo>
                <a:lnTo>
                  <a:pt x="1311" y="899"/>
                </a:lnTo>
                <a:lnTo>
                  <a:pt x="1309" y="899"/>
                </a:lnTo>
                <a:lnTo>
                  <a:pt x="1306" y="894"/>
                </a:lnTo>
                <a:lnTo>
                  <a:pt x="1301" y="897"/>
                </a:lnTo>
                <a:lnTo>
                  <a:pt x="1299" y="895"/>
                </a:lnTo>
                <a:lnTo>
                  <a:pt x="1296" y="895"/>
                </a:lnTo>
                <a:lnTo>
                  <a:pt x="1291" y="902"/>
                </a:lnTo>
                <a:lnTo>
                  <a:pt x="1294" y="902"/>
                </a:lnTo>
                <a:lnTo>
                  <a:pt x="1299" y="899"/>
                </a:lnTo>
                <a:lnTo>
                  <a:pt x="1303" y="899"/>
                </a:lnTo>
                <a:lnTo>
                  <a:pt x="1303" y="904"/>
                </a:lnTo>
                <a:lnTo>
                  <a:pt x="1306" y="905"/>
                </a:lnTo>
                <a:lnTo>
                  <a:pt x="1309" y="912"/>
                </a:lnTo>
                <a:lnTo>
                  <a:pt x="1308" y="917"/>
                </a:lnTo>
                <a:lnTo>
                  <a:pt x="1311" y="919"/>
                </a:lnTo>
                <a:lnTo>
                  <a:pt x="1311" y="925"/>
                </a:lnTo>
                <a:lnTo>
                  <a:pt x="1309" y="927"/>
                </a:lnTo>
                <a:lnTo>
                  <a:pt x="1311" y="929"/>
                </a:lnTo>
                <a:lnTo>
                  <a:pt x="1311" y="932"/>
                </a:lnTo>
                <a:lnTo>
                  <a:pt x="1308" y="933"/>
                </a:lnTo>
                <a:lnTo>
                  <a:pt x="1301" y="927"/>
                </a:lnTo>
                <a:lnTo>
                  <a:pt x="1299" y="924"/>
                </a:lnTo>
                <a:lnTo>
                  <a:pt x="1296" y="922"/>
                </a:lnTo>
                <a:lnTo>
                  <a:pt x="1296" y="919"/>
                </a:lnTo>
                <a:lnTo>
                  <a:pt x="1293" y="922"/>
                </a:lnTo>
                <a:lnTo>
                  <a:pt x="1298" y="925"/>
                </a:lnTo>
                <a:lnTo>
                  <a:pt x="1296" y="930"/>
                </a:lnTo>
                <a:lnTo>
                  <a:pt x="1291" y="927"/>
                </a:lnTo>
                <a:lnTo>
                  <a:pt x="1286" y="925"/>
                </a:lnTo>
                <a:lnTo>
                  <a:pt x="1286" y="924"/>
                </a:lnTo>
                <a:lnTo>
                  <a:pt x="1283" y="925"/>
                </a:lnTo>
                <a:lnTo>
                  <a:pt x="1283" y="922"/>
                </a:lnTo>
                <a:lnTo>
                  <a:pt x="1285" y="915"/>
                </a:lnTo>
                <a:lnTo>
                  <a:pt x="1286" y="915"/>
                </a:lnTo>
                <a:lnTo>
                  <a:pt x="1283" y="914"/>
                </a:lnTo>
                <a:lnTo>
                  <a:pt x="1283" y="912"/>
                </a:lnTo>
                <a:lnTo>
                  <a:pt x="1276" y="914"/>
                </a:lnTo>
                <a:lnTo>
                  <a:pt x="1271" y="914"/>
                </a:lnTo>
                <a:lnTo>
                  <a:pt x="1266" y="912"/>
                </a:lnTo>
                <a:lnTo>
                  <a:pt x="1263" y="912"/>
                </a:lnTo>
                <a:lnTo>
                  <a:pt x="1258" y="909"/>
                </a:lnTo>
                <a:lnTo>
                  <a:pt x="1256" y="912"/>
                </a:lnTo>
                <a:lnTo>
                  <a:pt x="1258" y="915"/>
                </a:lnTo>
                <a:lnTo>
                  <a:pt x="1256" y="917"/>
                </a:lnTo>
                <a:lnTo>
                  <a:pt x="1256" y="920"/>
                </a:lnTo>
                <a:lnTo>
                  <a:pt x="1258" y="924"/>
                </a:lnTo>
                <a:lnTo>
                  <a:pt x="1265" y="925"/>
                </a:lnTo>
                <a:lnTo>
                  <a:pt x="1266" y="929"/>
                </a:lnTo>
                <a:lnTo>
                  <a:pt x="1263" y="935"/>
                </a:lnTo>
                <a:lnTo>
                  <a:pt x="1260" y="935"/>
                </a:lnTo>
                <a:lnTo>
                  <a:pt x="1248" y="943"/>
                </a:lnTo>
                <a:lnTo>
                  <a:pt x="1243" y="948"/>
                </a:lnTo>
                <a:lnTo>
                  <a:pt x="1238" y="955"/>
                </a:lnTo>
                <a:lnTo>
                  <a:pt x="1235" y="953"/>
                </a:lnTo>
                <a:lnTo>
                  <a:pt x="1231" y="957"/>
                </a:lnTo>
                <a:lnTo>
                  <a:pt x="1228" y="962"/>
                </a:lnTo>
                <a:lnTo>
                  <a:pt x="1225" y="963"/>
                </a:lnTo>
                <a:lnTo>
                  <a:pt x="1210" y="960"/>
                </a:lnTo>
                <a:lnTo>
                  <a:pt x="1206" y="955"/>
                </a:lnTo>
                <a:lnTo>
                  <a:pt x="1203" y="950"/>
                </a:lnTo>
                <a:lnTo>
                  <a:pt x="1196" y="948"/>
                </a:lnTo>
                <a:lnTo>
                  <a:pt x="1196" y="945"/>
                </a:lnTo>
                <a:lnTo>
                  <a:pt x="1198" y="945"/>
                </a:lnTo>
                <a:lnTo>
                  <a:pt x="1201" y="943"/>
                </a:lnTo>
                <a:lnTo>
                  <a:pt x="1198" y="942"/>
                </a:lnTo>
                <a:lnTo>
                  <a:pt x="1193" y="940"/>
                </a:lnTo>
                <a:lnTo>
                  <a:pt x="1188" y="932"/>
                </a:lnTo>
                <a:lnTo>
                  <a:pt x="1183" y="929"/>
                </a:lnTo>
                <a:lnTo>
                  <a:pt x="1173" y="929"/>
                </a:lnTo>
                <a:lnTo>
                  <a:pt x="1167" y="924"/>
                </a:lnTo>
                <a:lnTo>
                  <a:pt x="1155" y="924"/>
                </a:lnTo>
                <a:lnTo>
                  <a:pt x="1150" y="922"/>
                </a:lnTo>
                <a:lnTo>
                  <a:pt x="1150" y="925"/>
                </a:lnTo>
                <a:lnTo>
                  <a:pt x="1153" y="929"/>
                </a:lnTo>
                <a:lnTo>
                  <a:pt x="1155" y="927"/>
                </a:lnTo>
                <a:lnTo>
                  <a:pt x="1158" y="925"/>
                </a:lnTo>
                <a:lnTo>
                  <a:pt x="1168" y="929"/>
                </a:lnTo>
                <a:lnTo>
                  <a:pt x="1178" y="929"/>
                </a:lnTo>
                <a:lnTo>
                  <a:pt x="1182" y="930"/>
                </a:lnTo>
                <a:lnTo>
                  <a:pt x="1182" y="933"/>
                </a:lnTo>
                <a:lnTo>
                  <a:pt x="1180" y="933"/>
                </a:lnTo>
                <a:lnTo>
                  <a:pt x="1178" y="935"/>
                </a:lnTo>
                <a:lnTo>
                  <a:pt x="1178" y="937"/>
                </a:lnTo>
                <a:lnTo>
                  <a:pt x="1180" y="943"/>
                </a:lnTo>
                <a:lnTo>
                  <a:pt x="1182" y="943"/>
                </a:lnTo>
                <a:lnTo>
                  <a:pt x="1187" y="953"/>
                </a:lnTo>
                <a:lnTo>
                  <a:pt x="1190" y="960"/>
                </a:lnTo>
                <a:lnTo>
                  <a:pt x="1198" y="962"/>
                </a:lnTo>
                <a:lnTo>
                  <a:pt x="1208" y="963"/>
                </a:lnTo>
                <a:lnTo>
                  <a:pt x="1226" y="968"/>
                </a:lnTo>
                <a:lnTo>
                  <a:pt x="1226" y="973"/>
                </a:lnTo>
                <a:lnTo>
                  <a:pt x="1225" y="975"/>
                </a:lnTo>
                <a:lnTo>
                  <a:pt x="1218" y="978"/>
                </a:lnTo>
                <a:lnTo>
                  <a:pt x="1215" y="980"/>
                </a:lnTo>
                <a:lnTo>
                  <a:pt x="1208" y="988"/>
                </a:lnTo>
                <a:lnTo>
                  <a:pt x="1206" y="987"/>
                </a:lnTo>
                <a:lnTo>
                  <a:pt x="1205" y="988"/>
                </a:lnTo>
                <a:lnTo>
                  <a:pt x="1203" y="990"/>
                </a:lnTo>
                <a:lnTo>
                  <a:pt x="1188" y="1005"/>
                </a:lnTo>
                <a:lnTo>
                  <a:pt x="1182" y="1008"/>
                </a:lnTo>
                <a:lnTo>
                  <a:pt x="1178" y="1015"/>
                </a:lnTo>
                <a:lnTo>
                  <a:pt x="1173" y="1015"/>
                </a:lnTo>
                <a:lnTo>
                  <a:pt x="1172" y="1013"/>
                </a:lnTo>
                <a:lnTo>
                  <a:pt x="1168" y="1013"/>
                </a:lnTo>
                <a:lnTo>
                  <a:pt x="1168" y="1017"/>
                </a:lnTo>
                <a:lnTo>
                  <a:pt x="1162" y="1010"/>
                </a:lnTo>
                <a:lnTo>
                  <a:pt x="1158" y="1008"/>
                </a:lnTo>
                <a:lnTo>
                  <a:pt x="1155" y="1012"/>
                </a:lnTo>
                <a:lnTo>
                  <a:pt x="1153" y="1008"/>
                </a:lnTo>
                <a:lnTo>
                  <a:pt x="1152" y="1008"/>
                </a:lnTo>
                <a:lnTo>
                  <a:pt x="1155" y="1003"/>
                </a:lnTo>
                <a:lnTo>
                  <a:pt x="1153" y="1002"/>
                </a:lnTo>
                <a:lnTo>
                  <a:pt x="1153" y="1000"/>
                </a:lnTo>
                <a:lnTo>
                  <a:pt x="1148" y="1003"/>
                </a:lnTo>
                <a:lnTo>
                  <a:pt x="1145" y="1012"/>
                </a:lnTo>
                <a:lnTo>
                  <a:pt x="1145" y="1007"/>
                </a:lnTo>
                <a:lnTo>
                  <a:pt x="1142" y="1000"/>
                </a:lnTo>
                <a:lnTo>
                  <a:pt x="1140" y="1007"/>
                </a:lnTo>
                <a:lnTo>
                  <a:pt x="1142" y="1010"/>
                </a:lnTo>
                <a:lnTo>
                  <a:pt x="1142" y="1017"/>
                </a:lnTo>
                <a:lnTo>
                  <a:pt x="1135" y="1025"/>
                </a:lnTo>
                <a:lnTo>
                  <a:pt x="1132" y="1023"/>
                </a:lnTo>
                <a:lnTo>
                  <a:pt x="1132" y="1022"/>
                </a:lnTo>
                <a:lnTo>
                  <a:pt x="1128" y="1017"/>
                </a:lnTo>
                <a:lnTo>
                  <a:pt x="1127" y="1020"/>
                </a:lnTo>
                <a:lnTo>
                  <a:pt x="1130" y="1022"/>
                </a:lnTo>
                <a:lnTo>
                  <a:pt x="1125" y="1025"/>
                </a:lnTo>
                <a:lnTo>
                  <a:pt x="1125" y="1030"/>
                </a:lnTo>
                <a:lnTo>
                  <a:pt x="1123" y="1028"/>
                </a:lnTo>
                <a:lnTo>
                  <a:pt x="1118" y="1027"/>
                </a:lnTo>
                <a:lnTo>
                  <a:pt x="1117" y="1023"/>
                </a:lnTo>
                <a:lnTo>
                  <a:pt x="1113" y="1020"/>
                </a:lnTo>
                <a:lnTo>
                  <a:pt x="1108" y="1015"/>
                </a:lnTo>
                <a:lnTo>
                  <a:pt x="1098" y="1012"/>
                </a:lnTo>
                <a:lnTo>
                  <a:pt x="1090" y="1007"/>
                </a:lnTo>
                <a:lnTo>
                  <a:pt x="1087" y="1000"/>
                </a:lnTo>
                <a:lnTo>
                  <a:pt x="1084" y="1000"/>
                </a:lnTo>
                <a:lnTo>
                  <a:pt x="1077" y="995"/>
                </a:lnTo>
                <a:lnTo>
                  <a:pt x="1074" y="992"/>
                </a:lnTo>
                <a:lnTo>
                  <a:pt x="1074" y="998"/>
                </a:lnTo>
                <a:lnTo>
                  <a:pt x="1069" y="997"/>
                </a:lnTo>
                <a:lnTo>
                  <a:pt x="1072" y="1003"/>
                </a:lnTo>
                <a:lnTo>
                  <a:pt x="1077" y="1007"/>
                </a:lnTo>
                <a:lnTo>
                  <a:pt x="1079" y="1005"/>
                </a:lnTo>
                <a:lnTo>
                  <a:pt x="1075" y="1002"/>
                </a:lnTo>
                <a:lnTo>
                  <a:pt x="1077" y="1000"/>
                </a:lnTo>
                <a:lnTo>
                  <a:pt x="1079" y="1000"/>
                </a:lnTo>
                <a:lnTo>
                  <a:pt x="1088" y="1008"/>
                </a:lnTo>
                <a:lnTo>
                  <a:pt x="1097" y="1013"/>
                </a:lnTo>
                <a:lnTo>
                  <a:pt x="1098" y="1017"/>
                </a:lnTo>
                <a:lnTo>
                  <a:pt x="1092" y="1020"/>
                </a:lnTo>
                <a:lnTo>
                  <a:pt x="1087" y="1020"/>
                </a:lnTo>
                <a:lnTo>
                  <a:pt x="1084" y="1020"/>
                </a:lnTo>
                <a:lnTo>
                  <a:pt x="1084" y="1022"/>
                </a:lnTo>
                <a:lnTo>
                  <a:pt x="1084" y="1023"/>
                </a:lnTo>
                <a:lnTo>
                  <a:pt x="1087" y="1022"/>
                </a:lnTo>
                <a:lnTo>
                  <a:pt x="1097" y="1022"/>
                </a:lnTo>
                <a:lnTo>
                  <a:pt x="1102" y="1017"/>
                </a:lnTo>
                <a:lnTo>
                  <a:pt x="1103" y="1017"/>
                </a:lnTo>
                <a:lnTo>
                  <a:pt x="1107" y="1020"/>
                </a:lnTo>
                <a:lnTo>
                  <a:pt x="1107" y="1025"/>
                </a:lnTo>
                <a:lnTo>
                  <a:pt x="1117" y="1035"/>
                </a:lnTo>
                <a:lnTo>
                  <a:pt x="1115" y="1045"/>
                </a:lnTo>
                <a:lnTo>
                  <a:pt x="1110" y="1051"/>
                </a:lnTo>
                <a:lnTo>
                  <a:pt x="1105" y="1051"/>
                </a:lnTo>
                <a:lnTo>
                  <a:pt x="1103" y="1053"/>
                </a:lnTo>
                <a:lnTo>
                  <a:pt x="1097" y="1053"/>
                </a:lnTo>
                <a:lnTo>
                  <a:pt x="1093" y="1050"/>
                </a:lnTo>
                <a:lnTo>
                  <a:pt x="1082" y="1048"/>
                </a:lnTo>
                <a:lnTo>
                  <a:pt x="1075" y="1041"/>
                </a:lnTo>
                <a:lnTo>
                  <a:pt x="1074" y="1033"/>
                </a:lnTo>
                <a:lnTo>
                  <a:pt x="1070" y="1031"/>
                </a:lnTo>
                <a:lnTo>
                  <a:pt x="1069" y="1033"/>
                </a:lnTo>
                <a:lnTo>
                  <a:pt x="1070" y="1035"/>
                </a:lnTo>
                <a:lnTo>
                  <a:pt x="1070" y="1040"/>
                </a:lnTo>
                <a:lnTo>
                  <a:pt x="1074" y="1045"/>
                </a:lnTo>
                <a:lnTo>
                  <a:pt x="1077" y="1053"/>
                </a:lnTo>
                <a:lnTo>
                  <a:pt x="1082" y="1061"/>
                </a:lnTo>
                <a:lnTo>
                  <a:pt x="1079" y="1063"/>
                </a:lnTo>
                <a:lnTo>
                  <a:pt x="1077" y="1061"/>
                </a:lnTo>
                <a:lnTo>
                  <a:pt x="1072" y="1063"/>
                </a:lnTo>
                <a:lnTo>
                  <a:pt x="1070" y="1056"/>
                </a:lnTo>
                <a:lnTo>
                  <a:pt x="1070" y="1060"/>
                </a:lnTo>
                <a:lnTo>
                  <a:pt x="1067" y="1061"/>
                </a:lnTo>
                <a:lnTo>
                  <a:pt x="1069" y="1063"/>
                </a:lnTo>
                <a:lnTo>
                  <a:pt x="1074" y="1065"/>
                </a:lnTo>
                <a:lnTo>
                  <a:pt x="1075" y="1068"/>
                </a:lnTo>
                <a:lnTo>
                  <a:pt x="1065" y="1066"/>
                </a:lnTo>
                <a:lnTo>
                  <a:pt x="1064" y="1065"/>
                </a:lnTo>
                <a:lnTo>
                  <a:pt x="1064" y="1068"/>
                </a:lnTo>
                <a:lnTo>
                  <a:pt x="1067" y="1070"/>
                </a:lnTo>
                <a:lnTo>
                  <a:pt x="1067" y="1073"/>
                </a:lnTo>
                <a:lnTo>
                  <a:pt x="1062" y="1078"/>
                </a:lnTo>
                <a:lnTo>
                  <a:pt x="1062" y="1073"/>
                </a:lnTo>
                <a:lnTo>
                  <a:pt x="1059" y="1073"/>
                </a:lnTo>
                <a:lnTo>
                  <a:pt x="1060" y="1075"/>
                </a:lnTo>
                <a:lnTo>
                  <a:pt x="1060" y="1078"/>
                </a:lnTo>
                <a:lnTo>
                  <a:pt x="1059" y="1076"/>
                </a:lnTo>
                <a:lnTo>
                  <a:pt x="1052" y="1076"/>
                </a:lnTo>
                <a:lnTo>
                  <a:pt x="1050" y="1080"/>
                </a:lnTo>
                <a:lnTo>
                  <a:pt x="1042" y="1081"/>
                </a:lnTo>
                <a:lnTo>
                  <a:pt x="1047" y="1083"/>
                </a:lnTo>
                <a:lnTo>
                  <a:pt x="1047" y="1086"/>
                </a:lnTo>
                <a:lnTo>
                  <a:pt x="1045" y="1088"/>
                </a:lnTo>
                <a:lnTo>
                  <a:pt x="1044" y="1086"/>
                </a:lnTo>
                <a:lnTo>
                  <a:pt x="1039" y="1081"/>
                </a:lnTo>
                <a:lnTo>
                  <a:pt x="1035" y="1081"/>
                </a:lnTo>
                <a:lnTo>
                  <a:pt x="1035" y="1085"/>
                </a:lnTo>
                <a:lnTo>
                  <a:pt x="1032" y="1085"/>
                </a:lnTo>
                <a:lnTo>
                  <a:pt x="1039" y="1090"/>
                </a:lnTo>
                <a:lnTo>
                  <a:pt x="1035" y="1091"/>
                </a:lnTo>
                <a:lnTo>
                  <a:pt x="1035" y="1095"/>
                </a:lnTo>
                <a:lnTo>
                  <a:pt x="1032" y="1095"/>
                </a:lnTo>
                <a:lnTo>
                  <a:pt x="1027" y="1100"/>
                </a:lnTo>
                <a:lnTo>
                  <a:pt x="1022" y="1103"/>
                </a:lnTo>
                <a:lnTo>
                  <a:pt x="1024" y="1105"/>
                </a:lnTo>
                <a:lnTo>
                  <a:pt x="1022" y="1108"/>
                </a:lnTo>
                <a:lnTo>
                  <a:pt x="1020" y="1108"/>
                </a:lnTo>
                <a:lnTo>
                  <a:pt x="1017" y="1111"/>
                </a:lnTo>
                <a:lnTo>
                  <a:pt x="1017" y="1115"/>
                </a:lnTo>
                <a:lnTo>
                  <a:pt x="1014" y="1116"/>
                </a:lnTo>
                <a:lnTo>
                  <a:pt x="1007" y="1123"/>
                </a:lnTo>
                <a:lnTo>
                  <a:pt x="1002" y="1125"/>
                </a:lnTo>
                <a:lnTo>
                  <a:pt x="1000" y="1128"/>
                </a:lnTo>
                <a:lnTo>
                  <a:pt x="995" y="1133"/>
                </a:lnTo>
                <a:lnTo>
                  <a:pt x="990" y="1130"/>
                </a:lnTo>
                <a:lnTo>
                  <a:pt x="990" y="1133"/>
                </a:lnTo>
                <a:lnTo>
                  <a:pt x="992" y="1138"/>
                </a:lnTo>
                <a:lnTo>
                  <a:pt x="989" y="1141"/>
                </a:lnTo>
                <a:lnTo>
                  <a:pt x="987" y="1149"/>
                </a:lnTo>
                <a:lnTo>
                  <a:pt x="984" y="1153"/>
                </a:lnTo>
                <a:lnTo>
                  <a:pt x="982" y="1159"/>
                </a:lnTo>
                <a:lnTo>
                  <a:pt x="977" y="1161"/>
                </a:lnTo>
                <a:lnTo>
                  <a:pt x="974" y="1169"/>
                </a:lnTo>
                <a:lnTo>
                  <a:pt x="976" y="1171"/>
                </a:lnTo>
                <a:lnTo>
                  <a:pt x="976" y="1178"/>
                </a:lnTo>
                <a:lnTo>
                  <a:pt x="972" y="1184"/>
                </a:lnTo>
                <a:lnTo>
                  <a:pt x="971" y="1189"/>
                </a:lnTo>
                <a:lnTo>
                  <a:pt x="966" y="1189"/>
                </a:lnTo>
                <a:lnTo>
                  <a:pt x="964" y="1193"/>
                </a:lnTo>
                <a:lnTo>
                  <a:pt x="969" y="1193"/>
                </a:lnTo>
                <a:lnTo>
                  <a:pt x="971" y="1196"/>
                </a:lnTo>
                <a:lnTo>
                  <a:pt x="969" y="1199"/>
                </a:lnTo>
                <a:lnTo>
                  <a:pt x="971" y="1203"/>
                </a:lnTo>
                <a:lnTo>
                  <a:pt x="971" y="1208"/>
                </a:lnTo>
                <a:lnTo>
                  <a:pt x="972" y="1209"/>
                </a:lnTo>
                <a:lnTo>
                  <a:pt x="969" y="1219"/>
                </a:lnTo>
                <a:lnTo>
                  <a:pt x="962" y="1226"/>
                </a:lnTo>
                <a:lnTo>
                  <a:pt x="949" y="1228"/>
                </a:lnTo>
                <a:lnTo>
                  <a:pt x="947" y="1232"/>
                </a:lnTo>
                <a:lnTo>
                  <a:pt x="954" y="1228"/>
                </a:lnTo>
                <a:lnTo>
                  <a:pt x="966" y="1226"/>
                </a:lnTo>
                <a:lnTo>
                  <a:pt x="974" y="1218"/>
                </a:lnTo>
                <a:lnTo>
                  <a:pt x="979" y="1206"/>
                </a:lnTo>
                <a:lnTo>
                  <a:pt x="994" y="1206"/>
                </a:lnTo>
                <a:lnTo>
                  <a:pt x="997" y="1208"/>
                </a:lnTo>
                <a:lnTo>
                  <a:pt x="997" y="1211"/>
                </a:lnTo>
                <a:lnTo>
                  <a:pt x="995" y="1216"/>
                </a:lnTo>
                <a:lnTo>
                  <a:pt x="995" y="1221"/>
                </a:lnTo>
                <a:lnTo>
                  <a:pt x="999" y="1228"/>
                </a:lnTo>
                <a:lnTo>
                  <a:pt x="999" y="1236"/>
                </a:lnTo>
                <a:lnTo>
                  <a:pt x="994" y="1244"/>
                </a:lnTo>
                <a:lnTo>
                  <a:pt x="997" y="1247"/>
                </a:lnTo>
                <a:lnTo>
                  <a:pt x="999" y="1257"/>
                </a:lnTo>
                <a:lnTo>
                  <a:pt x="997" y="1261"/>
                </a:lnTo>
                <a:lnTo>
                  <a:pt x="982" y="1274"/>
                </a:lnTo>
                <a:lnTo>
                  <a:pt x="976" y="1276"/>
                </a:lnTo>
                <a:lnTo>
                  <a:pt x="971" y="1276"/>
                </a:lnTo>
                <a:lnTo>
                  <a:pt x="976" y="1277"/>
                </a:lnTo>
                <a:lnTo>
                  <a:pt x="982" y="1277"/>
                </a:lnTo>
                <a:lnTo>
                  <a:pt x="1000" y="1272"/>
                </a:lnTo>
                <a:lnTo>
                  <a:pt x="1017" y="1267"/>
                </a:lnTo>
                <a:lnTo>
                  <a:pt x="1025" y="1266"/>
                </a:lnTo>
                <a:lnTo>
                  <a:pt x="1037" y="1272"/>
                </a:lnTo>
                <a:lnTo>
                  <a:pt x="1044" y="1279"/>
                </a:lnTo>
                <a:lnTo>
                  <a:pt x="1055" y="1282"/>
                </a:lnTo>
                <a:lnTo>
                  <a:pt x="1057" y="1284"/>
                </a:lnTo>
                <a:lnTo>
                  <a:pt x="1062" y="1286"/>
                </a:lnTo>
                <a:lnTo>
                  <a:pt x="1070" y="1292"/>
                </a:lnTo>
                <a:lnTo>
                  <a:pt x="1074" y="1294"/>
                </a:lnTo>
                <a:lnTo>
                  <a:pt x="1077" y="1301"/>
                </a:lnTo>
                <a:lnTo>
                  <a:pt x="1082" y="1302"/>
                </a:lnTo>
                <a:lnTo>
                  <a:pt x="1082" y="1306"/>
                </a:lnTo>
                <a:lnTo>
                  <a:pt x="1085" y="1309"/>
                </a:lnTo>
                <a:lnTo>
                  <a:pt x="1088" y="1317"/>
                </a:lnTo>
                <a:lnTo>
                  <a:pt x="1088" y="1319"/>
                </a:lnTo>
                <a:lnTo>
                  <a:pt x="1092" y="1317"/>
                </a:lnTo>
                <a:lnTo>
                  <a:pt x="1093" y="1321"/>
                </a:lnTo>
                <a:lnTo>
                  <a:pt x="1103" y="1326"/>
                </a:lnTo>
                <a:lnTo>
                  <a:pt x="1107" y="1327"/>
                </a:lnTo>
                <a:lnTo>
                  <a:pt x="1113" y="1330"/>
                </a:lnTo>
                <a:lnTo>
                  <a:pt x="1118" y="1332"/>
                </a:lnTo>
                <a:lnTo>
                  <a:pt x="1125" y="1339"/>
                </a:lnTo>
                <a:lnTo>
                  <a:pt x="1127" y="1342"/>
                </a:lnTo>
                <a:lnTo>
                  <a:pt x="1133" y="1347"/>
                </a:lnTo>
                <a:lnTo>
                  <a:pt x="1132" y="1349"/>
                </a:lnTo>
                <a:lnTo>
                  <a:pt x="1133" y="1350"/>
                </a:lnTo>
                <a:lnTo>
                  <a:pt x="1142" y="1350"/>
                </a:lnTo>
                <a:lnTo>
                  <a:pt x="1143" y="1352"/>
                </a:lnTo>
                <a:lnTo>
                  <a:pt x="1148" y="1350"/>
                </a:lnTo>
                <a:lnTo>
                  <a:pt x="1160" y="1350"/>
                </a:lnTo>
                <a:lnTo>
                  <a:pt x="1162" y="1354"/>
                </a:lnTo>
                <a:lnTo>
                  <a:pt x="1163" y="1354"/>
                </a:lnTo>
                <a:lnTo>
                  <a:pt x="1172" y="1355"/>
                </a:lnTo>
                <a:lnTo>
                  <a:pt x="1180" y="1357"/>
                </a:lnTo>
                <a:lnTo>
                  <a:pt x="1185" y="1355"/>
                </a:lnTo>
                <a:lnTo>
                  <a:pt x="1188" y="1355"/>
                </a:lnTo>
                <a:lnTo>
                  <a:pt x="1188" y="1357"/>
                </a:lnTo>
                <a:lnTo>
                  <a:pt x="1190" y="1355"/>
                </a:lnTo>
                <a:lnTo>
                  <a:pt x="1193" y="1355"/>
                </a:lnTo>
                <a:lnTo>
                  <a:pt x="1193" y="1362"/>
                </a:lnTo>
                <a:lnTo>
                  <a:pt x="1187" y="1372"/>
                </a:lnTo>
                <a:lnTo>
                  <a:pt x="1187" y="1377"/>
                </a:lnTo>
                <a:lnTo>
                  <a:pt x="1183" y="1380"/>
                </a:lnTo>
                <a:lnTo>
                  <a:pt x="1180" y="1387"/>
                </a:lnTo>
                <a:lnTo>
                  <a:pt x="1182" y="1392"/>
                </a:lnTo>
                <a:lnTo>
                  <a:pt x="1183" y="1392"/>
                </a:lnTo>
                <a:lnTo>
                  <a:pt x="1183" y="1402"/>
                </a:lnTo>
                <a:lnTo>
                  <a:pt x="1177" y="1410"/>
                </a:lnTo>
                <a:lnTo>
                  <a:pt x="1177" y="1415"/>
                </a:lnTo>
                <a:lnTo>
                  <a:pt x="1175" y="1420"/>
                </a:lnTo>
                <a:lnTo>
                  <a:pt x="1170" y="1424"/>
                </a:lnTo>
                <a:lnTo>
                  <a:pt x="1167" y="1433"/>
                </a:lnTo>
                <a:lnTo>
                  <a:pt x="1170" y="1437"/>
                </a:lnTo>
                <a:lnTo>
                  <a:pt x="1175" y="1440"/>
                </a:lnTo>
                <a:lnTo>
                  <a:pt x="1175" y="1445"/>
                </a:lnTo>
                <a:lnTo>
                  <a:pt x="1178" y="1447"/>
                </a:lnTo>
                <a:lnTo>
                  <a:pt x="1180" y="1450"/>
                </a:lnTo>
                <a:lnTo>
                  <a:pt x="1180" y="1453"/>
                </a:lnTo>
                <a:lnTo>
                  <a:pt x="1180" y="1457"/>
                </a:lnTo>
                <a:lnTo>
                  <a:pt x="1180" y="1458"/>
                </a:lnTo>
                <a:lnTo>
                  <a:pt x="1185" y="1460"/>
                </a:lnTo>
                <a:lnTo>
                  <a:pt x="1190" y="1463"/>
                </a:lnTo>
                <a:lnTo>
                  <a:pt x="1191" y="1463"/>
                </a:lnTo>
                <a:lnTo>
                  <a:pt x="1191" y="1467"/>
                </a:lnTo>
                <a:lnTo>
                  <a:pt x="1195" y="1470"/>
                </a:lnTo>
                <a:lnTo>
                  <a:pt x="1196" y="1477"/>
                </a:lnTo>
                <a:lnTo>
                  <a:pt x="1196" y="1480"/>
                </a:lnTo>
                <a:lnTo>
                  <a:pt x="1195" y="1487"/>
                </a:lnTo>
                <a:lnTo>
                  <a:pt x="1187" y="1493"/>
                </a:lnTo>
                <a:lnTo>
                  <a:pt x="1193" y="1490"/>
                </a:lnTo>
                <a:lnTo>
                  <a:pt x="1198" y="1487"/>
                </a:lnTo>
                <a:lnTo>
                  <a:pt x="1205" y="1488"/>
                </a:lnTo>
                <a:lnTo>
                  <a:pt x="1210" y="1492"/>
                </a:lnTo>
                <a:lnTo>
                  <a:pt x="1213" y="1492"/>
                </a:lnTo>
                <a:lnTo>
                  <a:pt x="1215" y="1488"/>
                </a:lnTo>
                <a:lnTo>
                  <a:pt x="1215" y="1485"/>
                </a:lnTo>
                <a:lnTo>
                  <a:pt x="1223" y="1475"/>
                </a:lnTo>
                <a:lnTo>
                  <a:pt x="1225" y="1475"/>
                </a:lnTo>
                <a:lnTo>
                  <a:pt x="1225" y="1480"/>
                </a:lnTo>
                <a:lnTo>
                  <a:pt x="1225" y="1482"/>
                </a:lnTo>
                <a:lnTo>
                  <a:pt x="1228" y="1482"/>
                </a:lnTo>
                <a:lnTo>
                  <a:pt x="1230" y="1490"/>
                </a:lnTo>
                <a:lnTo>
                  <a:pt x="1228" y="1497"/>
                </a:lnTo>
                <a:lnTo>
                  <a:pt x="1235" y="1500"/>
                </a:lnTo>
                <a:lnTo>
                  <a:pt x="1243" y="1500"/>
                </a:lnTo>
                <a:lnTo>
                  <a:pt x="1238" y="1498"/>
                </a:lnTo>
                <a:lnTo>
                  <a:pt x="1233" y="1493"/>
                </a:lnTo>
                <a:lnTo>
                  <a:pt x="1231" y="1488"/>
                </a:lnTo>
                <a:lnTo>
                  <a:pt x="1233" y="1482"/>
                </a:lnTo>
                <a:lnTo>
                  <a:pt x="1236" y="1478"/>
                </a:lnTo>
                <a:lnTo>
                  <a:pt x="1233" y="1477"/>
                </a:lnTo>
                <a:lnTo>
                  <a:pt x="1233" y="1472"/>
                </a:lnTo>
                <a:lnTo>
                  <a:pt x="1235" y="1473"/>
                </a:lnTo>
                <a:lnTo>
                  <a:pt x="1238" y="1472"/>
                </a:lnTo>
                <a:lnTo>
                  <a:pt x="1240" y="1467"/>
                </a:lnTo>
                <a:lnTo>
                  <a:pt x="1245" y="1462"/>
                </a:lnTo>
                <a:lnTo>
                  <a:pt x="1243" y="1458"/>
                </a:lnTo>
                <a:lnTo>
                  <a:pt x="1243" y="1453"/>
                </a:lnTo>
                <a:lnTo>
                  <a:pt x="1240" y="1452"/>
                </a:lnTo>
                <a:lnTo>
                  <a:pt x="1240" y="1447"/>
                </a:lnTo>
                <a:lnTo>
                  <a:pt x="1245" y="1442"/>
                </a:lnTo>
                <a:lnTo>
                  <a:pt x="1243" y="1440"/>
                </a:lnTo>
                <a:lnTo>
                  <a:pt x="1243" y="1437"/>
                </a:lnTo>
                <a:lnTo>
                  <a:pt x="1241" y="1437"/>
                </a:lnTo>
                <a:lnTo>
                  <a:pt x="1240" y="1433"/>
                </a:lnTo>
                <a:lnTo>
                  <a:pt x="1245" y="1422"/>
                </a:lnTo>
                <a:lnTo>
                  <a:pt x="1243" y="1419"/>
                </a:lnTo>
                <a:lnTo>
                  <a:pt x="1245" y="1410"/>
                </a:lnTo>
                <a:lnTo>
                  <a:pt x="1246" y="1409"/>
                </a:lnTo>
                <a:lnTo>
                  <a:pt x="1245" y="1405"/>
                </a:lnTo>
                <a:lnTo>
                  <a:pt x="1248" y="1404"/>
                </a:lnTo>
                <a:lnTo>
                  <a:pt x="1246" y="1400"/>
                </a:lnTo>
                <a:lnTo>
                  <a:pt x="1248" y="1397"/>
                </a:lnTo>
                <a:lnTo>
                  <a:pt x="1246" y="1397"/>
                </a:lnTo>
                <a:lnTo>
                  <a:pt x="1245" y="1394"/>
                </a:lnTo>
                <a:lnTo>
                  <a:pt x="1246" y="1394"/>
                </a:lnTo>
                <a:lnTo>
                  <a:pt x="1245" y="1390"/>
                </a:lnTo>
                <a:lnTo>
                  <a:pt x="1245" y="1385"/>
                </a:lnTo>
                <a:lnTo>
                  <a:pt x="1243" y="1382"/>
                </a:lnTo>
                <a:lnTo>
                  <a:pt x="1243" y="1377"/>
                </a:lnTo>
                <a:lnTo>
                  <a:pt x="1241" y="1375"/>
                </a:lnTo>
                <a:lnTo>
                  <a:pt x="1248" y="1372"/>
                </a:lnTo>
                <a:lnTo>
                  <a:pt x="1256" y="1372"/>
                </a:lnTo>
                <a:lnTo>
                  <a:pt x="1261" y="1367"/>
                </a:lnTo>
                <a:lnTo>
                  <a:pt x="1268" y="1369"/>
                </a:lnTo>
                <a:lnTo>
                  <a:pt x="1270" y="1365"/>
                </a:lnTo>
                <a:lnTo>
                  <a:pt x="1280" y="1362"/>
                </a:lnTo>
                <a:lnTo>
                  <a:pt x="1294" y="1357"/>
                </a:lnTo>
                <a:lnTo>
                  <a:pt x="1294" y="1355"/>
                </a:lnTo>
                <a:lnTo>
                  <a:pt x="1298" y="1352"/>
                </a:lnTo>
                <a:lnTo>
                  <a:pt x="1309" y="1349"/>
                </a:lnTo>
                <a:lnTo>
                  <a:pt x="1309" y="1344"/>
                </a:lnTo>
                <a:lnTo>
                  <a:pt x="1316" y="1342"/>
                </a:lnTo>
                <a:lnTo>
                  <a:pt x="1323" y="1332"/>
                </a:lnTo>
                <a:lnTo>
                  <a:pt x="1324" y="1332"/>
                </a:lnTo>
                <a:lnTo>
                  <a:pt x="1328" y="1335"/>
                </a:lnTo>
                <a:lnTo>
                  <a:pt x="1333" y="1334"/>
                </a:lnTo>
                <a:lnTo>
                  <a:pt x="1336" y="1330"/>
                </a:lnTo>
                <a:lnTo>
                  <a:pt x="1331" y="1326"/>
                </a:lnTo>
                <a:lnTo>
                  <a:pt x="1331" y="1321"/>
                </a:lnTo>
                <a:lnTo>
                  <a:pt x="1328" y="1322"/>
                </a:lnTo>
                <a:lnTo>
                  <a:pt x="1328" y="1327"/>
                </a:lnTo>
                <a:lnTo>
                  <a:pt x="1324" y="1327"/>
                </a:lnTo>
                <a:lnTo>
                  <a:pt x="1326" y="1322"/>
                </a:lnTo>
                <a:lnTo>
                  <a:pt x="1331" y="1311"/>
                </a:lnTo>
                <a:lnTo>
                  <a:pt x="1333" y="1309"/>
                </a:lnTo>
                <a:lnTo>
                  <a:pt x="1333" y="1302"/>
                </a:lnTo>
                <a:lnTo>
                  <a:pt x="1334" y="1297"/>
                </a:lnTo>
                <a:lnTo>
                  <a:pt x="1329" y="1291"/>
                </a:lnTo>
                <a:lnTo>
                  <a:pt x="1331" y="1277"/>
                </a:lnTo>
                <a:lnTo>
                  <a:pt x="1329" y="1266"/>
                </a:lnTo>
                <a:lnTo>
                  <a:pt x="1321" y="1256"/>
                </a:lnTo>
                <a:lnTo>
                  <a:pt x="1316" y="1252"/>
                </a:lnTo>
                <a:lnTo>
                  <a:pt x="1314" y="1247"/>
                </a:lnTo>
                <a:lnTo>
                  <a:pt x="1309" y="1246"/>
                </a:lnTo>
                <a:lnTo>
                  <a:pt x="1308" y="1242"/>
                </a:lnTo>
                <a:lnTo>
                  <a:pt x="1311" y="1234"/>
                </a:lnTo>
                <a:lnTo>
                  <a:pt x="1316" y="1232"/>
                </a:lnTo>
                <a:lnTo>
                  <a:pt x="1329" y="1221"/>
                </a:lnTo>
                <a:lnTo>
                  <a:pt x="1333" y="1219"/>
                </a:lnTo>
                <a:lnTo>
                  <a:pt x="1336" y="1216"/>
                </a:lnTo>
                <a:lnTo>
                  <a:pt x="1336" y="1213"/>
                </a:lnTo>
                <a:lnTo>
                  <a:pt x="1334" y="1213"/>
                </a:lnTo>
                <a:lnTo>
                  <a:pt x="1334" y="1211"/>
                </a:lnTo>
                <a:lnTo>
                  <a:pt x="1339" y="1204"/>
                </a:lnTo>
                <a:lnTo>
                  <a:pt x="1341" y="1204"/>
                </a:lnTo>
                <a:lnTo>
                  <a:pt x="1344" y="1209"/>
                </a:lnTo>
                <a:lnTo>
                  <a:pt x="1348" y="1211"/>
                </a:lnTo>
                <a:lnTo>
                  <a:pt x="1346" y="1209"/>
                </a:lnTo>
                <a:lnTo>
                  <a:pt x="1346" y="1204"/>
                </a:lnTo>
                <a:lnTo>
                  <a:pt x="1351" y="1201"/>
                </a:lnTo>
                <a:lnTo>
                  <a:pt x="1356" y="1193"/>
                </a:lnTo>
                <a:lnTo>
                  <a:pt x="1356" y="1191"/>
                </a:lnTo>
                <a:lnTo>
                  <a:pt x="1349" y="1191"/>
                </a:lnTo>
                <a:lnTo>
                  <a:pt x="1349" y="1189"/>
                </a:lnTo>
                <a:lnTo>
                  <a:pt x="1353" y="1184"/>
                </a:lnTo>
                <a:lnTo>
                  <a:pt x="1351" y="1181"/>
                </a:lnTo>
                <a:lnTo>
                  <a:pt x="1349" y="1179"/>
                </a:lnTo>
                <a:lnTo>
                  <a:pt x="1353" y="1174"/>
                </a:lnTo>
                <a:lnTo>
                  <a:pt x="1356" y="1174"/>
                </a:lnTo>
                <a:lnTo>
                  <a:pt x="1351" y="1173"/>
                </a:lnTo>
                <a:lnTo>
                  <a:pt x="1351" y="1171"/>
                </a:lnTo>
                <a:lnTo>
                  <a:pt x="1353" y="1164"/>
                </a:lnTo>
                <a:lnTo>
                  <a:pt x="1358" y="1163"/>
                </a:lnTo>
                <a:lnTo>
                  <a:pt x="1354" y="1161"/>
                </a:lnTo>
                <a:lnTo>
                  <a:pt x="1346" y="1163"/>
                </a:lnTo>
                <a:lnTo>
                  <a:pt x="1344" y="1161"/>
                </a:lnTo>
                <a:lnTo>
                  <a:pt x="1344" y="1158"/>
                </a:lnTo>
                <a:lnTo>
                  <a:pt x="1354" y="1151"/>
                </a:lnTo>
                <a:lnTo>
                  <a:pt x="1361" y="1143"/>
                </a:lnTo>
                <a:lnTo>
                  <a:pt x="1363" y="1138"/>
                </a:lnTo>
                <a:lnTo>
                  <a:pt x="1366" y="1138"/>
                </a:lnTo>
                <a:lnTo>
                  <a:pt x="1368" y="1136"/>
                </a:lnTo>
                <a:lnTo>
                  <a:pt x="1368" y="1131"/>
                </a:lnTo>
                <a:lnTo>
                  <a:pt x="1364" y="1130"/>
                </a:lnTo>
                <a:lnTo>
                  <a:pt x="1364" y="1128"/>
                </a:lnTo>
                <a:lnTo>
                  <a:pt x="1363" y="1128"/>
                </a:lnTo>
                <a:lnTo>
                  <a:pt x="1359" y="1123"/>
                </a:lnTo>
                <a:lnTo>
                  <a:pt x="1359" y="1115"/>
                </a:lnTo>
                <a:lnTo>
                  <a:pt x="1363" y="1108"/>
                </a:lnTo>
                <a:lnTo>
                  <a:pt x="1363" y="1103"/>
                </a:lnTo>
                <a:lnTo>
                  <a:pt x="1366" y="1101"/>
                </a:lnTo>
                <a:lnTo>
                  <a:pt x="1368" y="1101"/>
                </a:lnTo>
                <a:lnTo>
                  <a:pt x="1371" y="1101"/>
                </a:lnTo>
                <a:lnTo>
                  <a:pt x="1371" y="1100"/>
                </a:lnTo>
                <a:lnTo>
                  <a:pt x="1374" y="1096"/>
                </a:lnTo>
                <a:lnTo>
                  <a:pt x="1378" y="1096"/>
                </a:lnTo>
                <a:lnTo>
                  <a:pt x="1381" y="1095"/>
                </a:lnTo>
                <a:lnTo>
                  <a:pt x="1383" y="1096"/>
                </a:lnTo>
                <a:lnTo>
                  <a:pt x="1391" y="1096"/>
                </a:lnTo>
                <a:lnTo>
                  <a:pt x="1399" y="1101"/>
                </a:lnTo>
                <a:lnTo>
                  <a:pt x="1411" y="1106"/>
                </a:lnTo>
                <a:lnTo>
                  <a:pt x="1416" y="1106"/>
                </a:lnTo>
                <a:lnTo>
                  <a:pt x="1414" y="1110"/>
                </a:lnTo>
                <a:lnTo>
                  <a:pt x="1409" y="1113"/>
                </a:lnTo>
                <a:lnTo>
                  <a:pt x="1416" y="1113"/>
                </a:lnTo>
                <a:lnTo>
                  <a:pt x="1422" y="1108"/>
                </a:lnTo>
                <a:lnTo>
                  <a:pt x="1427" y="1108"/>
                </a:lnTo>
                <a:lnTo>
                  <a:pt x="1431" y="1111"/>
                </a:lnTo>
                <a:lnTo>
                  <a:pt x="1434" y="1111"/>
                </a:lnTo>
                <a:lnTo>
                  <a:pt x="1437" y="1115"/>
                </a:lnTo>
                <a:lnTo>
                  <a:pt x="1437" y="1110"/>
                </a:lnTo>
                <a:lnTo>
                  <a:pt x="1442" y="1113"/>
                </a:lnTo>
                <a:lnTo>
                  <a:pt x="1446" y="1110"/>
                </a:lnTo>
                <a:lnTo>
                  <a:pt x="1449" y="1110"/>
                </a:lnTo>
                <a:lnTo>
                  <a:pt x="1456" y="1106"/>
                </a:lnTo>
                <a:lnTo>
                  <a:pt x="1464" y="1113"/>
                </a:lnTo>
                <a:lnTo>
                  <a:pt x="1464" y="1116"/>
                </a:lnTo>
                <a:lnTo>
                  <a:pt x="1469" y="1121"/>
                </a:lnTo>
                <a:lnTo>
                  <a:pt x="1474" y="1121"/>
                </a:lnTo>
                <a:lnTo>
                  <a:pt x="1474" y="1128"/>
                </a:lnTo>
                <a:lnTo>
                  <a:pt x="1471" y="1131"/>
                </a:lnTo>
                <a:lnTo>
                  <a:pt x="1471" y="1134"/>
                </a:lnTo>
                <a:lnTo>
                  <a:pt x="1474" y="1133"/>
                </a:lnTo>
                <a:lnTo>
                  <a:pt x="1479" y="1136"/>
                </a:lnTo>
                <a:lnTo>
                  <a:pt x="1482" y="1141"/>
                </a:lnTo>
                <a:lnTo>
                  <a:pt x="1477" y="1143"/>
                </a:lnTo>
                <a:lnTo>
                  <a:pt x="1482" y="1146"/>
                </a:lnTo>
                <a:lnTo>
                  <a:pt x="1485" y="1143"/>
                </a:lnTo>
                <a:lnTo>
                  <a:pt x="1489" y="1148"/>
                </a:lnTo>
                <a:lnTo>
                  <a:pt x="1489" y="1151"/>
                </a:lnTo>
                <a:lnTo>
                  <a:pt x="1485" y="1148"/>
                </a:lnTo>
                <a:lnTo>
                  <a:pt x="1482" y="1151"/>
                </a:lnTo>
                <a:lnTo>
                  <a:pt x="1479" y="1151"/>
                </a:lnTo>
                <a:lnTo>
                  <a:pt x="1484" y="1158"/>
                </a:lnTo>
                <a:lnTo>
                  <a:pt x="1484" y="1161"/>
                </a:lnTo>
                <a:lnTo>
                  <a:pt x="1489" y="1158"/>
                </a:lnTo>
                <a:lnTo>
                  <a:pt x="1489" y="1161"/>
                </a:lnTo>
                <a:lnTo>
                  <a:pt x="1492" y="1159"/>
                </a:lnTo>
                <a:lnTo>
                  <a:pt x="1500" y="1164"/>
                </a:lnTo>
                <a:lnTo>
                  <a:pt x="1502" y="1164"/>
                </a:lnTo>
                <a:lnTo>
                  <a:pt x="1505" y="1166"/>
                </a:lnTo>
                <a:lnTo>
                  <a:pt x="1510" y="1164"/>
                </a:lnTo>
                <a:lnTo>
                  <a:pt x="1515" y="1166"/>
                </a:lnTo>
                <a:lnTo>
                  <a:pt x="1515" y="1174"/>
                </a:lnTo>
                <a:lnTo>
                  <a:pt x="1517" y="1178"/>
                </a:lnTo>
                <a:lnTo>
                  <a:pt x="1524" y="1173"/>
                </a:lnTo>
                <a:lnTo>
                  <a:pt x="1524" y="1168"/>
                </a:lnTo>
                <a:lnTo>
                  <a:pt x="1529" y="1166"/>
                </a:lnTo>
                <a:lnTo>
                  <a:pt x="1529" y="1174"/>
                </a:lnTo>
                <a:lnTo>
                  <a:pt x="1527" y="1181"/>
                </a:lnTo>
                <a:lnTo>
                  <a:pt x="1520" y="1183"/>
                </a:lnTo>
                <a:lnTo>
                  <a:pt x="1515" y="1189"/>
                </a:lnTo>
                <a:lnTo>
                  <a:pt x="1517" y="1199"/>
                </a:lnTo>
                <a:lnTo>
                  <a:pt x="1515" y="1204"/>
                </a:lnTo>
                <a:lnTo>
                  <a:pt x="1514" y="1198"/>
                </a:lnTo>
                <a:lnTo>
                  <a:pt x="1512" y="1201"/>
                </a:lnTo>
                <a:lnTo>
                  <a:pt x="1510" y="1208"/>
                </a:lnTo>
                <a:lnTo>
                  <a:pt x="1500" y="1206"/>
                </a:lnTo>
                <a:lnTo>
                  <a:pt x="1487" y="1203"/>
                </a:lnTo>
                <a:lnTo>
                  <a:pt x="1499" y="1208"/>
                </a:lnTo>
                <a:lnTo>
                  <a:pt x="1507" y="1209"/>
                </a:lnTo>
                <a:lnTo>
                  <a:pt x="1514" y="1214"/>
                </a:lnTo>
                <a:lnTo>
                  <a:pt x="1514" y="1223"/>
                </a:lnTo>
                <a:lnTo>
                  <a:pt x="1509" y="1228"/>
                </a:lnTo>
                <a:lnTo>
                  <a:pt x="1509" y="1229"/>
                </a:lnTo>
                <a:lnTo>
                  <a:pt x="1504" y="1236"/>
                </a:lnTo>
                <a:lnTo>
                  <a:pt x="1505" y="1236"/>
                </a:lnTo>
                <a:lnTo>
                  <a:pt x="1512" y="1244"/>
                </a:lnTo>
                <a:lnTo>
                  <a:pt x="1515" y="1246"/>
                </a:lnTo>
                <a:lnTo>
                  <a:pt x="1512" y="1247"/>
                </a:lnTo>
                <a:lnTo>
                  <a:pt x="1504" y="1244"/>
                </a:lnTo>
                <a:lnTo>
                  <a:pt x="1510" y="1251"/>
                </a:lnTo>
                <a:lnTo>
                  <a:pt x="1514" y="1254"/>
                </a:lnTo>
                <a:lnTo>
                  <a:pt x="1515" y="1254"/>
                </a:lnTo>
                <a:lnTo>
                  <a:pt x="1514" y="1249"/>
                </a:lnTo>
                <a:lnTo>
                  <a:pt x="1519" y="1249"/>
                </a:lnTo>
                <a:lnTo>
                  <a:pt x="1524" y="1252"/>
                </a:lnTo>
                <a:lnTo>
                  <a:pt x="1525" y="1257"/>
                </a:lnTo>
                <a:lnTo>
                  <a:pt x="1525" y="1262"/>
                </a:lnTo>
                <a:lnTo>
                  <a:pt x="1525" y="1267"/>
                </a:lnTo>
                <a:lnTo>
                  <a:pt x="1520" y="1274"/>
                </a:lnTo>
                <a:lnTo>
                  <a:pt x="1519" y="1279"/>
                </a:lnTo>
                <a:lnTo>
                  <a:pt x="1515" y="1282"/>
                </a:lnTo>
                <a:lnTo>
                  <a:pt x="1520" y="1281"/>
                </a:lnTo>
                <a:lnTo>
                  <a:pt x="1527" y="1269"/>
                </a:lnTo>
                <a:lnTo>
                  <a:pt x="1534" y="1264"/>
                </a:lnTo>
                <a:lnTo>
                  <a:pt x="1535" y="1264"/>
                </a:lnTo>
                <a:lnTo>
                  <a:pt x="1534" y="1267"/>
                </a:lnTo>
                <a:lnTo>
                  <a:pt x="1535" y="1277"/>
                </a:lnTo>
                <a:lnTo>
                  <a:pt x="1534" y="1279"/>
                </a:lnTo>
                <a:lnTo>
                  <a:pt x="1534" y="1282"/>
                </a:lnTo>
                <a:lnTo>
                  <a:pt x="1532" y="1287"/>
                </a:lnTo>
                <a:lnTo>
                  <a:pt x="1537" y="1281"/>
                </a:lnTo>
                <a:lnTo>
                  <a:pt x="1537" y="1276"/>
                </a:lnTo>
                <a:lnTo>
                  <a:pt x="1544" y="1272"/>
                </a:lnTo>
                <a:lnTo>
                  <a:pt x="1547" y="1272"/>
                </a:lnTo>
                <a:lnTo>
                  <a:pt x="1552" y="1269"/>
                </a:lnTo>
                <a:lnTo>
                  <a:pt x="1555" y="1269"/>
                </a:lnTo>
                <a:lnTo>
                  <a:pt x="1555" y="1271"/>
                </a:lnTo>
                <a:lnTo>
                  <a:pt x="1557" y="1269"/>
                </a:lnTo>
                <a:lnTo>
                  <a:pt x="1562" y="1267"/>
                </a:lnTo>
                <a:lnTo>
                  <a:pt x="1564" y="1264"/>
                </a:lnTo>
                <a:lnTo>
                  <a:pt x="1565" y="1259"/>
                </a:lnTo>
                <a:lnTo>
                  <a:pt x="1572" y="1256"/>
                </a:lnTo>
                <a:lnTo>
                  <a:pt x="1575" y="1257"/>
                </a:lnTo>
                <a:lnTo>
                  <a:pt x="1577" y="1264"/>
                </a:lnTo>
                <a:lnTo>
                  <a:pt x="1577" y="1269"/>
                </a:lnTo>
                <a:lnTo>
                  <a:pt x="1580" y="1262"/>
                </a:lnTo>
                <a:lnTo>
                  <a:pt x="1579" y="1256"/>
                </a:lnTo>
                <a:lnTo>
                  <a:pt x="1582" y="1256"/>
                </a:lnTo>
                <a:lnTo>
                  <a:pt x="1580" y="1254"/>
                </a:lnTo>
                <a:lnTo>
                  <a:pt x="1583" y="1249"/>
                </a:lnTo>
                <a:lnTo>
                  <a:pt x="1587" y="1249"/>
                </a:lnTo>
                <a:lnTo>
                  <a:pt x="1588" y="1244"/>
                </a:lnTo>
                <a:lnTo>
                  <a:pt x="1592" y="1241"/>
                </a:lnTo>
                <a:lnTo>
                  <a:pt x="1595" y="1237"/>
                </a:lnTo>
                <a:lnTo>
                  <a:pt x="1597" y="1234"/>
                </a:lnTo>
                <a:lnTo>
                  <a:pt x="1600" y="1234"/>
                </a:lnTo>
                <a:lnTo>
                  <a:pt x="1603" y="1237"/>
                </a:lnTo>
                <a:lnTo>
                  <a:pt x="1603" y="1236"/>
                </a:lnTo>
                <a:lnTo>
                  <a:pt x="1602" y="1232"/>
                </a:lnTo>
                <a:lnTo>
                  <a:pt x="1597" y="1232"/>
                </a:lnTo>
                <a:lnTo>
                  <a:pt x="1597" y="1229"/>
                </a:lnTo>
                <a:lnTo>
                  <a:pt x="1600" y="1223"/>
                </a:lnTo>
                <a:lnTo>
                  <a:pt x="1603" y="1221"/>
                </a:lnTo>
                <a:lnTo>
                  <a:pt x="1605" y="1224"/>
                </a:lnTo>
                <a:lnTo>
                  <a:pt x="1605" y="1219"/>
                </a:lnTo>
                <a:lnTo>
                  <a:pt x="1608" y="1218"/>
                </a:lnTo>
                <a:lnTo>
                  <a:pt x="1608" y="1214"/>
                </a:lnTo>
                <a:lnTo>
                  <a:pt x="1613" y="1209"/>
                </a:lnTo>
                <a:lnTo>
                  <a:pt x="1617" y="1206"/>
                </a:lnTo>
                <a:lnTo>
                  <a:pt x="1615" y="1203"/>
                </a:lnTo>
                <a:lnTo>
                  <a:pt x="1620" y="1198"/>
                </a:lnTo>
                <a:lnTo>
                  <a:pt x="1625" y="1196"/>
                </a:lnTo>
                <a:lnTo>
                  <a:pt x="1627" y="1198"/>
                </a:lnTo>
                <a:lnTo>
                  <a:pt x="1622" y="1201"/>
                </a:lnTo>
                <a:lnTo>
                  <a:pt x="1627" y="1199"/>
                </a:lnTo>
                <a:lnTo>
                  <a:pt x="1628" y="1201"/>
                </a:lnTo>
                <a:lnTo>
                  <a:pt x="1625" y="1203"/>
                </a:lnTo>
                <a:lnTo>
                  <a:pt x="1625" y="1206"/>
                </a:lnTo>
                <a:lnTo>
                  <a:pt x="1628" y="1208"/>
                </a:lnTo>
                <a:lnTo>
                  <a:pt x="1625" y="1211"/>
                </a:lnTo>
                <a:lnTo>
                  <a:pt x="1622" y="1213"/>
                </a:lnTo>
                <a:lnTo>
                  <a:pt x="1622" y="1213"/>
                </a:lnTo>
                <a:lnTo>
                  <a:pt x="1625" y="1214"/>
                </a:lnTo>
                <a:lnTo>
                  <a:pt x="1628" y="1214"/>
                </a:lnTo>
                <a:lnTo>
                  <a:pt x="1627" y="1218"/>
                </a:lnTo>
                <a:lnTo>
                  <a:pt x="1625" y="1219"/>
                </a:lnTo>
                <a:lnTo>
                  <a:pt x="1628" y="1219"/>
                </a:lnTo>
                <a:lnTo>
                  <a:pt x="1630" y="1223"/>
                </a:lnTo>
                <a:lnTo>
                  <a:pt x="1627" y="1226"/>
                </a:lnTo>
                <a:lnTo>
                  <a:pt x="1627" y="1229"/>
                </a:lnTo>
                <a:lnTo>
                  <a:pt x="1632" y="1232"/>
                </a:lnTo>
                <a:lnTo>
                  <a:pt x="1632" y="1239"/>
                </a:lnTo>
                <a:lnTo>
                  <a:pt x="1630" y="1241"/>
                </a:lnTo>
                <a:lnTo>
                  <a:pt x="1628" y="1239"/>
                </a:lnTo>
                <a:lnTo>
                  <a:pt x="1625" y="1239"/>
                </a:lnTo>
                <a:lnTo>
                  <a:pt x="1628" y="1242"/>
                </a:lnTo>
                <a:lnTo>
                  <a:pt x="1628" y="1244"/>
                </a:lnTo>
                <a:lnTo>
                  <a:pt x="1632" y="1244"/>
                </a:lnTo>
                <a:lnTo>
                  <a:pt x="1633" y="1242"/>
                </a:lnTo>
                <a:lnTo>
                  <a:pt x="1635" y="1246"/>
                </a:lnTo>
                <a:lnTo>
                  <a:pt x="1638" y="1247"/>
                </a:lnTo>
                <a:lnTo>
                  <a:pt x="1635" y="1252"/>
                </a:lnTo>
                <a:lnTo>
                  <a:pt x="1630" y="1254"/>
                </a:lnTo>
                <a:lnTo>
                  <a:pt x="1625" y="1252"/>
                </a:lnTo>
                <a:lnTo>
                  <a:pt x="1622" y="1256"/>
                </a:lnTo>
                <a:lnTo>
                  <a:pt x="1627" y="1257"/>
                </a:lnTo>
                <a:lnTo>
                  <a:pt x="1637" y="1254"/>
                </a:lnTo>
                <a:lnTo>
                  <a:pt x="1642" y="1256"/>
                </a:lnTo>
                <a:lnTo>
                  <a:pt x="1640" y="1259"/>
                </a:lnTo>
                <a:lnTo>
                  <a:pt x="1635" y="1264"/>
                </a:lnTo>
                <a:lnTo>
                  <a:pt x="1638" y="1264"/>
                </a:lnTo>
                <a:lnTo>
                  <a:pt x="1643" y="1262"/>
                </a:lnTo>
                <a:lnTo>
                  <a:pt x="1643" y="1267"/>
                </a:lnTo>
                <a:lnTo>
                  <a:pt x="1638" y="1272"/>
                </a:lnTo>
                <a:lnTo>
                  <a:pt x="1632" y="1272"/>
                </a:lnTo>
                <a:lnTo>
                  <a:pt x="1628" y="1271"/>
                </a:lnTo>
                <a:lnTo>
                  <a:pt x="1625" y="1274"/>
                </a:lnTo>
                <a:lnTo>
                  <a:pt x="1627" y="1276"/>
                </a:lnTo>
                <a:lnTo>
                  <a:pt x="1625" y="1279"/>
                </a:lnTo>
                <a:lnTo>
                  <a:pt x="1632" y="1277"/>
                </a:lnTo>
                <a:lnTo>
                  <a:pt x="1640" y="1277"/>
                </a:lnTo>
                <a:lnTo>
                  <a:pt x="1645" y="1276"/>
                </a:lnTo>
                <a:lnTo>
                  <a:pt x="1647" y="1276"/>
                </a:lnTo>
                <a:lnTo>
                  <a:pt x="1643" y="1279"/>
                </a:lnTo>
                <a:lnTo>
                  <a:pt x="1643" y="1281"/>
                </a:lnTo>
                <a:lnTo>
                  <a:pt x="1638" y="1284"/>
                </a:lnTo>
                <a:lnTo>
                  <a:pt x="1635" y="1284"/>
                </a:lnTo>
                <a:lnTo>
                  <a:pt x="1627" y="1292"/>
                </a:lnTo>
                <a:lnTo>
                  <a:pt x="1635" y="1289"/>
                </a:lnTo>
                <a:lnTo>
                  <a:pt x="1640" y="1289"/>
                </a:lnTo>
                <a:lnTo>
                  <a:pt x="1643" y="1287"/>
                </a:lnTo>
                <a:lnTo>
                  <a:pt x="1648" y="1287"/>
                </a:lnTo>
                <a:lnTo>
                  <a:pt x="1648" y="1292"/>
                </a:lnTo>
                <a:lnTo>
                  <a:pt x="1645" y="1292"/>
                </a:lnTo>
                <a:lnTo>
                  <a:pt x="1640" y="1296"/>
                </a:lnTo>
                <a:lnTo>
                  <a:pt x="1638" y="1299"/>
                </a:lnTo>
                <a:lnTo>
                  <a:pt x="1640" y="1297"/>
                </a:lnTo>
                <a:lnTo>
                  <a:pt x="1645" y="1299"/>
                </a:lnTo>
                <a:lnTo>
                  <a:pt x="1648" y="1296"/>
                </a:lnTo>
                <a:lnTo>
                  <a:pt x="1653" y="1299"/>
                </a:lnTo>
                <a:lnTo>
                  <a:pt x="1655" y="1307"/>
                </a:lnTo>
                <a:lnTo>
                  <a:pt x="1650" y="1311"/>
                </a:lnTo>
                <a:lnTo>
                  <a:pt x="1647" y="1309"/>
                </a:lnTo>
                <a:lnTo>
                  <a:pt x="1645" y="1311"/>
                </a:lnTo>
                <a:lnTo>
                  <a:pt x="1640" y="1311"/>
                </a:lnTo>
                <a:lnTo>
                  <a:pt x="1643" y="1314"/>
                </a:lnTo>
                <a:lnTo>
                  <a:pt x="1647" y="1314"/>
                </a:lnTo>
                <a:lnTo>
                  <a:pt x="1648" y="1314"/>
                </a:lnTo>
                <a:lnTo>
                  <a:pt x="1653" y="1314"/>
                </a:lnTo>
                <a:lnTo>
                  <a:pt x="1655" y="1317"/>
                </a:lnTo>
                <a:lnTo>
                  <a:pt x="1655" y="1321"/>
                </a:lnTo>
                <a:lnTo>
                  <a:pt x="1652" y="1322"/>
                </a:lnTo>
                <a:lnTo>
                  <a:pt x="1655" y="1324"/>
                </a:lnTo>
                <a:lnTo>
                  <a:pt x="1658" y="1322"/>
                </a:lnTo>
                <a:lnTo>
                  <a:pt x="1663" y="1327"/>
                </a:lnTo>
                <a:lnTo>
                  <a:pt x="1662" y="1330"/>
                </a:lnTo>
                <a:lnTo>
                  <a:pt x="1658" y="1332"/>
                </a:lnTo>
                <a:lnTo>
                  <a:pt x="1653" y="1337"/>
                </a:lnTo>
                <a:lnTo>
                  <a:pt x="1648" y="1335"/>
                </a:lnTo>
                <a:lnTo>
                  <a:pt x="1648" y="1337"/>
                </a:lnTo>
                <a:lnTo>
                  <a:pt x="1652" y="1339"/>
                </a:lnTo>
                <a:lnTo>
                  <a:pt x="1652" y="1342"/>
                </a:lnTo>
                <a:lnTo>
                  <a:pt x="1647" y="1342"/>
                </a:lnTo>
                <a:lnTo>
                  <a:pt x="1642" y="1339"/>
                </a:lnTo>
                <a:lnTo>
                  <a:pt x="1635" y="1339"/>
                </a:lnTo>
                <a:lnTo>
                  <a:pt x="1640" y="1342"/>
                </a:lnTo>
                <a:lnTo>
                  <a:pt x="1640" y="1345"/>
                </a:lnTo>
                <a:lnTo>
                  <a:pt x="1645" y="1350"/>
                </a:lnTo>
                <a:lnTo>
                  <a:pt x="1648" y="1352"/>
                </a:lnTo>
                <a:lnTo>
                  <a:pt x="1647" y="1355"/>
                </a:lnTo>
                <a:lnTo>
                  <a:pt x="1642" y="1355"/>
                </a:lnTo>
                <a:lnTo>
                  <a:pt x="1640" y="1359"/>
                </a:lnTo>
                <a:lnTo>
                  <a:pt x="1633" y="1357"/>
                </a:lnTo>
                <a:lnTo>
                  <a:pt x="1642" y="1360"/>
                </a:lnTo>
                <a:lnTo>
                  <a:pt x="1645" y="1359"/>
                </a:lnTo>
                <a:lnTo>
                  <a:pt x="1645" y="1357"/>
                </a:lnTo>
                <a:lnTo>
                  <a:pt x="1652" y="1355"/>
                </a:lnTo>
                <a:lnTo>
                  <a:pt x="1655" y="1357"/>
                </a:lnTo>
                <a:lnTo>
                  <a:pt x="1655" y="1360"/>
                </a:lnTo>
                <a:lnTo>
                  <a:pt x="1657" y="1362"/>
                </a:lnTo>
                <a:lnTo>
                  <a:pt x="1653" y="1364"/>
                </a:lnTo>
                <a:lnTo>
                  <a:pt x="1657" y="1364"/>
                </a:lnTo>
                <a:lnTo>
                  <a:pt x="1658" y="1365"/>
                </a:lnTo>
                <a:lnTo>
                  <a:pt x="1657" y="1369"/>
                </a:lnTo>
                <a:lnTo>
                  <a:pt x="1658" y="1370"/>
                </a:lnTo>
                <a:lnTo>
                  <a:pt x="1663" y="1367"/>
                </a:lnTo>
                <a:lnTo>
                  <a:pt x="1665" y="1369"/>
                </a:lnTo>
                <a:lnTo>
                  <a:pt x="1668" y="1369"/>
                </a:lnTo>
                <a:lnTo>
                  <a:pt x="1667" y="1374"/>
                </a:lnTo>
                <a:lnTo>
                  <a:pt x="1665" y="1377"/>
                </a:lnTo>
                <a:lnTo>
                  <a:pt x="1665" y="1379"/>
                </a:lnTo>
                <a:lnTo>
                  <a:pt x="1668" y="1379"/>
                </a:lnTo>
                <a:lnTo>
                  <a:pt x="1673" y="1374"/>
                </a:lnTo>
                <a:lnTo>
                  <a:pt x="1673" y="1374"/>
                </a:lnTo>
                <a:lnTo>
                  <a:pt x="1673" y="1377"/>
                </a:lnTo>
                <a:lnTo>
                  <a:pt x="1677" y="1380"/>
                </a:lnTo>
                <a:lnTo>
                  <a:pt x="1670" y="1384"/>
                </a:lnTo>
                <a:lnTo>
                  <a:pt x="1663" y="1392"/>
                </a:lnTo>
                <a:lnTo>
                  <a:pt x="1658" y="1395"/>
                </a:lnTo>
                <a:lnTo>
                  <a:pt x="1653" y="1394"/>
                </a:lnTo>
                <a:lnTo>
                  <a:pt x="1658" y="1397"/>
                </a:lnTo>
                <a:lnTo>
                  <a:pt x="1662" y="1395"/>
                </a:lnTo>
                <a:lnTo>
                  <a:pt x="1672" y="1387"/>
                </a:lnTo>
                <a:lnTo>
                  <a:pt x="1675" y="1387"/>
                </a:lnTo>
                <a:lnTo>
                  <a:pt x="1675" y="1390"/>
                </a:lnTo>
                <a:lnTo>
                  <a:pt x="1672" y="1392"/>
                </a:lnTo>
                <a:lnTo>
                  <a:pt x="1668" y="1397"/>
                </a:lnTo>
                <a:lnTo>
                  <a:pt x="1672" y="1397"/>
                </a:lnTo>
                <a:lnTo>
                  <a:pt x="1677" y="1392"/>
                </a:lnTo>
                <a:lnTo>
                  <a:pt x="1680" y="1387"/>
                </a:lnTo>
                <a:lnTo>
                  <a:pt x="1685" y="1387"/>
                </a:lnTo>
                <a:lnTo>
                  <a:pt x="1685" y="1389"/>
                </a:lnTo>
                <a:lnTo>
                  <a:pt x="1682" y="1390"/>
                </a:lnTo>
                <a:lnTo>
                  <a:pt x="1680" y="1392"/>
                </a:lnTo>
                <a:lnTo>
                  <a:pt x="1682" y="1394"/>
                </a:lnTo>
                <a:lnTo>
                  <a:pt x="1688" y="1390"/>
                </a:lnTo>
                <a:lnTo>
                  <a:pt x="1690" y="1394"/>
                </a:lnTo>
                <a:lnTo>
                  <a:pt x="1683" y="1397"/>
                </a:lnTo>
                <a:lnTo>
                  <a:pt x="1680" y="1400"/>
                </a:lnTo>
                <a:lnTo>
                  <a:pt x="1682" y="1402"/>
                </a:lnTo>
                <a:lnTo>
                  <a:pt x="1686" y="1399"/>
                </a:lnTo>
                <a:lnTo>
                  <a:pt x="1695" y="1392"/>
                </a:lnTo>
                <a:lnTo>
                  <a:pt x="1696" y="1392"/>
                </a:lnTo>
                <a:lnTo>
                  <a:pt x="1695" y="1394"/>
                </a:lnTo>
                <a:lnTo>
                  <a:pt x="1693" y="1395"/>
                </a:lnTo>
                <a:lnTo>
                  <a:pt x="1700" y="1392"/>
                </a:lnTo>
                <a:lnTo>
                  <a:pt x="1700" y="1394"/>
                </a:lnTo>
                <a:lnTo>
                  <a:pt x="1700" y="1402"/>
                </a:lnTo>
                <a:lnTo>
                  <a:pt x="1696" y="1402"/>
                </a:lnTo>
                <a:lnTo>
                  <a:pt x="1698" y="1405"/>
                </a:lnTo>
                <a:lnTo>
                  <a:pt x="1703" y="1404"/>
                </a:lnTo>
                <a:lnTo>
                  <a:pt x="1708" y="1407"/>
                </a:lnTo>
                <a:lnTo>
                  <a:pt x="1711" y="1404"/>
                </a:lnTo>
                <a:lnTo>
                  <a:pt x="1718" y="1402"/>
                </a:lnTo>
                <a:lnTo>
                  <a:pt x="1721" y="1402"/>
                </a:lnTo>
                <a:lnTo>
                  <a:pt x="1720" y="1407"/>
                </a:lnTo>
                <a:lnTo>
                  <a:pt x="1716" y="1407"/>
                </a:lnTo>
                <a:lnTo>
                  <a:pt x="1715" y="1409"/>
                </a:lnTo>
                <a:lnTo>
                  <a:pt x="1726" y="1412"/>
                </a:lnTo>
                <a:lnTo>
                  <a:pt x="1731" y="1415"/>
                </a:lnTo>
                <a:lnTo>
                  <a:pt x="1723" y="1415"/>
                </a:lnTo>
                <a:lnTo>
                  <a:pt x="1723" y="1417"/>
                </a:lnTo>
                <a:lnTo>
                  <a:pt x="1713" y="1419"/>
                </a:lnTo>
                <a:lnTo>
                  <a:pt x="1711" y="1417"/>
                </a:lnTo>
                <a:lnTo>
                  <a:pt x="1705" y="1420"/>
                </a:lnTo>
                <a:lnTo>
                  <a:pt x="1700" y="1424"/>
                </a:lnTo>
                <a:lnTo>
                  <a:pt x="1691" y="1425"/>
                </a:lnTo>
                <a:lnTo>
                  <a:pt x="1678" y="1427"/>
                </a:lnTo>
                <a:lnTo>
                  <a:pt x="1678" y="1430"/>
                </a:lnTo>
                <a:lnTo>
                  <a:pt x="1686" y="1428"/>
                </a:lnTo>
                <a:lnTo>
                  <a:pt x="1696" y="1425"/>
                </a:lnTo>
                <a:lnTo>
                  <a:pt x="1700" y="1425"/>
                </a:lnTo>
                <a:lnTo>
                  <a:pt x="1700" y="1428"/>
                </a:lnTo>
                <a:lnTo>
                  <a:pt x="1691" y="1428"/>
                </a:lnTo>
                <a:lnTo>
                  <a:pt x="1682" y="1430"/>
                </a:lnTo>
                <a:lnTo>
                  <a:pt x="1673" y="1435"/>
                </a:lnTo>
                <a:lnTo>
                  <a:pt x="1672" y="1437"/>
                </a:lnTo>
                <a:lnTo>
                  <a:pt x="1665" y="1437"/>
                </a:lnTo>
                <a:lnTo>
                  <a:pt x="1665" y="1442"/>
                </a:lnTo>
                <a:lnTo>
                  <a:pt x="1663" y="1443"/>
                </a:lnTo>
                <a:lnTo>
                  <a:pt x="1653" y="1438"/>
                </a:lnTo>
                <a:lnTo>
                  <a:pt x="1648" y="1430"/>
                </a:lnTo>
                <a:lnTo>
                  <a:pt x="1650" y="1433"/>
                </a:lnTo>
                <a:lnTo>
                  <a:pt x="1648" y="1437"/>
                </a:lnTo>
                <a:lnTo>
                  <a:pt x="1652" y="1438"/>
                </a:lnTo>
                <a:lnTo>
                  <a:pt x="1653" y="1440"/>
                </a:lnTo>
                <a:lnTo>
                  <a:pt x="1662" y="1447"/>
                </a:lnTo>
                <a:lnTo>
                  <a:pt x="1660" y="1450"/>
                </a:lnTo>
                <a:lnTo>
                  <a:pt x="1658" y="1448"/>
                </a:lnTo>
                <a:lnTo>
                  <a:pt x="1655" y="1452"/>
                </a:lnTo>
                <a:lnTo>
                  <a:pt x="1657" y="1455"/>
                </a:lnTo>
                <a:lnTo>
                  <a:pt x="1660" y="1455"/>
                </a:lnTo>
                <a:lnTo>
                  <a:pt x="1662" y="1453"/>
                </a:lnTo>
                <a:lnTo>
                  <a:pt x="1663" y="1453"/>
                </a:lnTo>
                <a:lnTo>
                  <a:pt x="1668" y="1445"/>
                </a:lnTo>
                <a:lnTo>
                  <a:pt x="1675" y="1447"/>
                </a:lnTo>
                <a:lnTo>
                  <a:pt x="1680" y="1442"/>
                </a:lnTo>
                <a:lnTo>
                  <a:pt x="1683" y="1442"/>
                </a:lnTo>
                <a:lnTo>
                  <a:pt x="1686" y="1437"/>
                </a:lnTo>
                <a:lnTo>
                  <a:pt x="1690" y="1433"/>
                </a:lnTo>
                <a:lnTo>
                  <a:pt x="1696" y="1432"/>
                </a:lnTo>
                <a:lnTo>
                  <a:pt x="1703" y="1428"/>
                </a:lnTo>
                <a:lnTo>
                  <a:pt x="1710" y="1430"/>
                </a:lnTo>
                <a:lnTo>
                  <a:pt x="1715" y="1430"/>
                </a:lnTo>
                <a:lnTo>
                  <a:pt x="1713" y="1428"/>
                </a:lnTo>
                <a:lnTo>
                  <a:pt x="1708" y="1428"/>
                </a:lnTo>
                <a:lnTo>
                  <a:pt x="1706" y="1427"/>
                </a:lnTo>
                <a:lnTo>
                  <a:pt x="1710" y="1425"/>
                </a:lnTo>
                <a:lnTo>
                  <a:pt x="1720" y="1425"/>
                </a:lnTo>
                <a:lnTo>
                  <a:pt x="1728" y="1427"/>
                </a:lnTo>
                <a:lnTo>
                  <a:pt x="1731" y="1433"/>
                </a:lnTo>
                <a:lnTo>
                  <a:pt x="1731" y="1437"/>
                </a:lnTo>
                <a:lnTo>
                  <a:pt x="1725" y="1442"/>
                </a:lnTo>
                <a:lnTo>
                  <a:pt x="1723" y="1442"/>
                </a:lnTo>
                <a:lnTo>
                  <a:pt x="1720" y="1445"/>
                </a:lnTo>
                <a:lnTo>
                  <a:pt x="1725" y="1445"/>
                </a:lnTo>
                <a:lnTo>
                  <a:pt x="1726" y="1450"/>
                </a:lnTo>
                <a:lnTo>
                  <a:pt x="1730" y="1447"/>
                </a:lnTo>
                <a:lnTo>
                  <a:pt x="1731" y="1443"/>
                </a:lnTo>
                <a:lnTo>
                  <a:pt x="1738" y="1440"/>
                </a:lnTo>
                <a:lnTo>
                  <a:pt x="1743" y="1440"/>
                </a:lnTo>
                <a:lnTo>
                  <a:pt x="1745" y="1442"/>
                </a:lnTo>
                <a:lnTo>
                  <a:pt x="1743" y="1443"/>
                </a:lnTo>
                <a:lnTo>
                  <a:pt x="1741" y="1445"/>
                </a:lnTo>
                <a:lnTo>
                  <a:pt x="1748" y="1445"/>
                </a:lnTo>
                <a:lnTo>
                  <a:pt x="1755" y="1448"/>
                </a:lnTo>
                <a:lnTo>
                  <a:pt x="1755" y="1450"/>
                </a:lnTo>
                <a:lnTo>
                  <a:pt x="1751" y="1448"/>
                </a:lnTo>
                <a:lnTo>
                  <a:pt x="1748" y="1450"/>
                </a:lnTo>
                <a:lnTo>
                  <a:pt x="1750" y="1453"/>
                </a:lnTo>
                <a:lnTo>
                  <a:pt x="1756" y="1455"/>
                </a:lnTo>
                <a:lnTo>
                  <a:pt x="1758" y="1458"/>
                </a:lnTo>
                <a:lnTo>
                  <a:pt x="1755" y="1462"/>
                </a:lnTo>
                <a:lnTo>
                  <a:pt x="1750" y="1460"/>
                </a:lnTo>
                <a:lnTo>
                  <a:pt x="1746" y="1463"/>
                </a:lnTo>
                <a:lnTo>
                  <a:pt x="1753" y="1465"/>
                </a:lnTo>
                <a:lnTo>
                  <a:pt x="1751" y="1470"/>
                </a:lnTo>
                <a:lnTo>
                  <a:pt x="1748" y="1472"/>
                </a:lnTo>
                <a:lnTo>
                  <a:pt x="1746" y="1475"/>
                </a:lnTo>
                <a:lnTo>
                  <a:pt x="1743" y="1477"/>
                </a:lnTo>
                <a:lnTo>
                  <a:pt x="1738" y="1473"/>
                </a:lnTo>
                <a:lnTo>
                  <a:pt x="1740" y="1477"/>
                </a:lnTo>
                <a:lnTo>
                  <a:pt x="1746" y="1480"/>
                </a:lnTo>
                <a:lnTo>
                  <a:pt x="1750" y="1478"/>
                </a:lnTo>
                <a:lnTo>
                  <a:pt x="1753" y="1482"/>
                </a:lnTo>
                <a:lnTo>
                  <a:pt x="1750" y="1483"/>
                </a:lnTo>
                <a:lnTo>
                  <a:pt x="1746" y="1483"/>
                </a:lnTo>
                <a:lnTo>
                  <a:pt x="1743" y="1483"/>
                </a:lnTo>
                <a:lnTo>
                  <a:pt x="1746" y="1485"/>
                </a:lnTo>
                <a:lnTo>
                  <a:pt x="1751" y="1485"/>
                </a:lnTo>
                <a:lnTo>
                  <a:pt x="1753" y="1487"/>
                </a:lnTo>
                <a:lnTo>
                  <a:pt x="1751" y="1490"/>
                </a:lnTo>
                <a:lnTo>
                  <a:pt x="1751" y="1493"/>
                </a:lnTo>
                <a:lnTo>
                  <a:pt x="1746" y="1493"/>
                </a:lnTo>
                <a:lnTo>
                  <a:pt x="1745" y="1498"/>
                </a:lnTo>
                <a:lnTo>
                  <a:pt x="1738" y="1502"/>
                </a:lnTo>
                <a:lnTo>
                  <a:pt x="1733" y="1502"/>
                </a:lnTo>
                <a:lnTo>
                  <a:pt x="1728" y="1507"/>
                </a:lnTo>
                <a:lnTo>
                  <a:pt x="1726" y="1507"/>
                </a:lnTo>
                <a:lnTo>
                  <a:pt x="1723" y="1510"/>
                </a:lnTo>
                <a:lnTo>
                  <a:pt x="1720" y="1510"/>
                </a:lnTo>
                <a:lnTo>
                  <a:pt x="1720" y="1512"/>
                </a:lnTo>
                <a:lnTo>
                  <a:pt x="1715" y="1513"/>
                </a:lnTo>
                <a:lnTo>
                  <a:pt x="1711" y="1510"/>
                </a:lnTo>
                <a:lnTo>
                  <a:pt x="1708" y="1512"/>
                </a:lnTo>
                <a:lnTo>
                  <a:pt x="1705" y="1512"/>
                </a:lnTo>
                <a:lnTo>
                  <a:pt x="1703" y="1510"/>
                </a:lnTo>
                <a:lnTo>
                  <a:pt x="1698" y="1513"/>
                </a:lnTo>
                <a:lnTo>
                  <a:pt x="1693" y="1513"/>
                </a:lnTo>
                <a:lnTo>
                  <a:pt x="1691" y="1510"/>
                </a:lnTo>
                <a:lnTo>
                  <a:pt x="1690" y="1510"/>
                </a:lnTo>
                <a:lnTo>
                  <a:pt x="1690" y="1513"/>
                </a:lnTo>
                <a:lnTo>
                  <a:pt x="1685" y="1515"/>
                </a:lnTo>
                <a:lnTo>
                  <a:pt x="1680" y="1513"/>
                </a:lnTo>
                <a:lnTo>
                  <a:pt x="1680" y="1515"/>
                </a:lnTo>
                <a:lnTo>
                  <a:pt x="1682" y="1517"/>
                </a:lnTo>
                <a:lnTo>
                  <a:pt x="1680" y="1518"/>
                </a:lnTo>
                <a:lnTo>
                  <a:pt x="1677" y="1522"/>
                </a:lnTo>
                <a:lnTo>
                  <a:pt x="1673" y="1522"/>
                </a:lnTo>
                <a:lnTo>
                  <a:pt x="1673" y="1525"/>
                </a:lnTo>
                <a:lnTo>
                  <a:pt x="1670" y="1531"/>
                </a:lnTo>
                <a:lnTo>
                  <a:pt x="1667" y="1531"/>
                </a:lnTo>
                <a:lnTo>
                  <a:pt x="1665" y="1533"/>
                </a:lnTo>
                <a:lnTo>
                  <a:pt x="1662" y="1535"/>
                </a:lnTo>
                <a:lnTo>
                  <a:pt x="1658" y="1540"/>
                </a:lnTo>
                <a:lnTo>
                  <a:pt x="1657" y="1538"/>
                </a:lnTo>
                <a:lnTo>
                  <a:pt x="1653" y="1540"/>
                </a:lnTo>
                <a:lnTo>
                  <a:pt x="1648" y="1540"/>
                </a:lnTo>
                <a:lnTo>
                  <a:pt x="1647" y="1543"/>
                </a:lnTo>
                <a:lnTo>
                  <a:pt x="1643" y="1545"/>
                </a:lnTo>
                <a:lnTo>
                  <a:pt x="1640" y="1543"/>
                </a:lnTo>
                <a:lnTo>
                  <a:pt x="1632" y="1543"/>
                </a:lnTo>
                <a:lnTo>
                  <a:pt x="1630" y="1541"/>
                </a:lnTo>
                <a:lnTo>
                  <a:pt x="1625" y="1543"/>
                </a:lnTo>
                <a:lnTo>
                  <a:pt x="1622" y="1543"/>
                </a:lnTo>
                <a:lnTo>
                  <a:pt x="1610" y="1546"/>
                </a:lnTo>
                <a:lnTo>
                  <a:pt x="1607" y="1545"/>
                </a:lnTo>
                <a:lnTo>
                  <a:pt x="1607" y="1543"/>
                </a:lnTo>
                <a:lnTo>
                  <a:pt x="1603" y="1541"/>
                </a:lnTo>
                <a:lnTo>
                  <a:pt x="1600" y="1543"/>
                </a:lnTo>
                <a:lnTo>
                  <a:pt x="1595" y="1543"/>
                </a:lnTo>
                <a:lnTo>
                  <a:pt x="1588" y="1540"/>
                </a:lnTo>
                <a:lnTo>
                  <a:pt x="1587" y="1541"/>
                </a:lnTo>
                <a:lnTo>
                  <a:pt x="1580" y="1540"/>
                </a:lnTo>
                <a:lnTo>
                  <a:pt x="1577" y="1538"/>
                </a:lnTo>
                <a:lnTo>
                  <a:pt x="1575" y="1538"/>
                </a:lnTo>
                <a:lnTo>
                  <a:pt x="1572" y="1540"/>
                </a:lnTo>
                <a:lnTo>
                  <a:pt x="1564" y="1540"/>
                </a:lnTo>
                <a:lnTo>
                  <a:pt x="1559" y="1536"/>
                </a:lnTo>
                <a:lnTo>
                  <a:pt x="1554" y="1538"/>
                </a:lnTo>
                <a:lnTo>
                  <a:pt x="1550" y="1538"/>
                </a:lnTo>
                <a:lnTo>
                  <a:pt x="1547" y="1536"/>
                </a:lnTo>
                <a:lnTo>
                  <a:pt x="1540" y="1538"/>
                </a:lnTo>
                <a:lnTo>
                  <a:pt x="1539" y="1538"/>
                </a:lnTo>
                <a:lnTo>
                  <a:pt x="1535" y="1538"/>
                </a:lnTo>
                <a:lnTo>
                  <a:pt x="1527" y="1535"/>
                </a:lnTo>
                <a:lnTo>
                  <a:pt x="1517" y="1536"/>
                </a:lnTo>
                <a:lnTo>
                  <a:pt x="1512" y="1535"/>
                </a:lnTo>
                <a:lnTo>
                  <a:pt x="1507" y="1531"/>
                </a:lnTo>
                <a:lnTo>
                  <a:pt x="1504" y="1533"/>
                </a:lnTo>
                <a:lnTo>
                  <a:pt x="1500" y="1535"/>
                </a:lnTo>
                <a:lnTo>
                  <a:pt x="1504" y="1538"/>
                </a:lnTo>
                <a:lnTo>
                  <a:pt x="1502" y="1540"/>
                </a:lnTo>
                <a:lnTo>
                  <a:pt x="1497" y="1540"/>
                </a:lnTo>
                <a:lnTo>
                  <a:pt x="1489" y="1548"/>
                </a:lnTo>
                <a:lnTo>
                  <a:pt x="1482" y="1550"/>
                </a:lnTo>
                <a:lnTo>
                  <a:pt x="1482" y="1553"/>
                </a:lnTo>
                <a:lnTo>
                  <a:pt x="1481" y="1556"/>
                </a:lnTo>
                <a:lnTo>
                  <a:pt x="1479" y="1561"/>
                </a:lnTo>
                <a:lnTo>
                  <a:pt x="1477" y="1565"/>
                </a:lnTo>
                <a:lnTo>
                  <a:pt x="1469" y="1565"/>
                </a:lnTo>
                <a:lnTo>
                  <a:pt x="1466" y="1566"/>
                </a:lnTo>
                <a:lnTo>
                  <a:pt x="1457" y="1566"/>
                </a:lnTo>
                <a:lnTo>
                  <a:pt x="1454" y="1571"/>
                </a:lnTo>
                <a:lnTo>
                  <a:pt x="1451" y="1573"/>
                </a:lnTo>
                <a:lnTo>
                  <a:pt x="1449" y="1571"/>
                </a:lnTo>
                <a:lnTo>
                  <a:pt x="1444" y="1573"/>
                </a:lnTo>
                <a:lnTo>
                  <a:pt x="1442" y="1578"/>
                </a:lnTo>
                <a:lnTo>
                  <a:pt x="1437" y="1578"/>
                </a:lnTo>
                <a:lnTo>
                  <a:pt x="1432" y="1581"/>
                </a:lnTo>
                <a:lnTo>
                  <a:pt x="1432" y="1585"/>
                </a:lnTo>
                <a:lnTo>
                  <a:pt x="1429" y="1585"/>
                </a:lnTo>
                <a:lnTo>
                  <a:pt x="1422" y="1593"/>
                </a:lnTo>
                <a:lnTo>
                  <a:pt x="1414" y="1596"/>
                </a:lnTo>
                <a:lnTo>
                  <a:pt x="1411" y="1605"/>
                </a:lnTo>
                <a:lnTo>
                  <a:pt x="1404" y="1608"/>
                </a:lnTo>
                <a:lnTo>
                  <a:pt x="1399" y="1613"/>
                </a:lnTo>
                <a:lnTo>
                  <a:pt x="1394" y="1613"/>
                </a:lnTo>
                <a:lnTo>
                  <a:pt x="1392" y="1620"/>
                </a:lnTo>
                <a:lnTo>
                  <a:pt x="1389" y="1624"/>
                </a:lnTo>
                <a:lnTo>
                  <a:pt x="1378" y="1629"/>
                </a:lnTo>
                <a:lnTo>
                  <a:pt x="1378" y="1633"/>
                </a:lnTo>
                <a:lnTo>
                  <a:pt x="1364" y="1638"/>
                </a:lnTo>
                <a:lnTo>
                  <a:pt x="1358" y="1639"/>
                </a:lnTo>
                <a:lnTo>
                  <a:pt x="1363" y="1639"/>
                </a:lnTo>
                <a:lnTo>
                  <a:pt x="1376" y="1634"/>
                </a:lnTo>
                <a:lnTo>
                  <a:pt x="1386" y="1629"/>
                </a:lnTo>
                <a:lnTo>
                  <a:pt x="1394" y="1626"/>
                </a:lnTo>
                <a:lnTo>
                  <a:pt x="1401" y="1618"/>
                </a:lnTo>
                <a:lnTo>
                  <a:pt x="1407" y="1613"/>
                </a:lnTo>
                <a:lnTo>
                  <a:pt x="1411" y="1611"/>
                </a:lnTo>
                <a:lnTo>
                  <a:pt x="1422" y="1601"/>
                </a:lnTo>
                <a:lnTo>
                  <a:pt x="1439" y="1591"/>
                </a:lnTo>
                <a:lnTo>
                  <a:pt x="1451" y="1585"/>
                </a:lnTo>
                <a:lnTo>
                  <a:pt x="1457" y="1585"/>
                </a:lnTo>
                <a:lnTo>
                  <a:pt x="1464" y="1581"/>
                </a:lnTo>
                <a:lnTo>
                  <a:pt x="1476" y="1578"/>
                </a:lnTo>
                <a:lnTo>
                  <a:pt x="1490" y="1575"/>
                </a:lnTo>
                <a:lnTo>
                  <a:pt x="1495" y="1573"/>
                </a:lnTo>
                <a:lnTo>
                  <a:pt x="1500" y="1571"/>
                </a:lnTo>
                <a:lnTo>
                  <a:pt x="1517" y="1571"/>
                </a:lnTo>
                <a:lnTo>
                  <a:pt x="1525" y="1575"/>
                </a:lnTo>
                <a:lnTo>
                  <a:pt x="1535" y="1580"/>
                </a:lnTo>
                <a:lnTo>
                  <a:pt x="1535" y="1581"/>
                </a:lnTo>
                <a:lnTo>
                  <a:pt x="1529" y="1581"/>
                </a:lnTo>
                <a:lnTo>
                  <a:pt x="1529" y="1581"/>
                </a:lnTo>
                <a:lnTo>
                  <a:pt x="1527" y="1583"/>
                </a:lnTo>
                <a:lnTo>
                  <a:pt x="1532" y="1583"/>
                </a:lnTo>
                <a:lnTo>
                  <a:pt x="1537" y="1585"/>
                </a:lnTo>
                <a:lnTo>
                  <a:pt x="1539" y="1588"/>
                </a:lnTo>
                <a:lnTo>
                  <a:pt x="1535" y="1588"/>
                </a:lnTo>
                <a:lnTo>
                  <a:pt x="1539" y="1590"/>
                </a:lnTo>
                <a:lnTo>
                  <a:pt x="1534" y="1598"/>
                </a:lnTo>
                <a:lnTo>
                  <a:pt x="1529" y="1598"/>
                </a:lnTo>
                <a:lnTo>
                  <a:pt x="1524" y="1603"/>
                </a:lnTo>
                <a:lnTo>
                  <a:pt x="1520" y="1603"/>
                </a:lnTo>
                <a:lnTo>
                  <a:pt x="1514" y="1606"/>
                </a:lnTo>
                <a:lnTo>
                  <a:pt x="1509" y="1606"/>
                </a:lnTo>
                <a:lnTo>
                  <a:pt x="1505" y="1603"/>
                </a:lnTo>
                <a:lnTo>
                  <a:pt x="1499" y="1601"/>
                </a:lnTo>
                <a:lnTo>
                  <a:pt x="1495" y="1605"/>
                </a:lnTo>
                <a:lnTo>
                  <a:pt x="1490" y="1605"/>
                </a:lnTo>
                <a:lnTo>
                  <a:pt x="1485" y="1605"/>
                </a:lnTo>
                <a:lnTo>
                  <a:pt x="1479" y="1606"/>
                </a:lnTo>
                <a:lnTo>
                  <a:pt x="1485" y="1606"/>
                </a:lnTo>
                <a:lnTo>
                  <a:pt x="1492" y="1606"/>
                </a:lnTo>
                <a:lnTo>
                  <a:pt x="1502" y="1610"/>
                </a:lnTo>
                <a:lnTo>
                  <a:pt x="1504" y="1613"/>
                </a:lnTo>
                <a:lnTo>
                  <a:pt x="1505" y="1616"/>
                </a:lnTo>
                <a:lnTo>
                  <a:pt x="1510" y="1613"/>
                </a:lnTo>
                <a:lnTo>
                  <a:pt x="1515" y="1611"/>
                </a:lnTo>
                <a:lnTo>
                  <a:pt x="1520" y="1611"/>
                </a:lnTo>
                <a:lnTo>
                  <a:pt x="1522" y="1613"/>
                </a:lnTo>
                <a:lnTo>
                  <a:pt x="1525" y="1613"/>
                </a:lnTo>
                <a:lnTo>
                  <a:pt x="1525" y="1615"/>
                </a:lnTo>
                <a:lnTo>
                  <a:pt x="1522" y="1618"/>
                </a:lnTo>
                <a:lnTo>
                  <a:pt x="1515" y="1629"/>
                </a:lnTo>
                <a:lnTo>
                  <a:pt x="1512" y="1629"/>
                </a:lnTo>
                <a:lnTo>
                  <a:pt x="1509" y="1633"/>
                </a:lnTo>
                <a:lnTo>
                  <a:pt x="1519" y="1633"/>
                </a:lnTo>
                <a:lnTo>
                  <a:pt x="1519" y="1634"/>
                </a:lnTo>
                <a:lnTo>
                  <a:pt x="1515" y="1639"/>
                </a:lnTo>
                <a:lnTo>
                  <a:pt x="1519" y="1643"/>
                </a:lnTo>
                <a:lnTo>
                  <a:pt x="1519" y="1646"/>
                </a:lnTo>
                <a:lnTo>
                  <a:pt x="1519" y="1653"/>
                </a:lnTo>
                <a:lnTo>
                  <a:pt x="1520" y="1653"/>
                </a:lnTo>
                <a:lnTo>
                  <a:pt x="1524" y="1659"/>
                </a:lnTo>
                <a:lnTo>
                  <a:pt x="1529" y="1659"/>
                </a:lnTo>
                <a:lnTo>
                  <a:pt x="1530" y="1661"/>
                </a:lnTo>
                <a:lnTo>
                  <a:pt x="1537" y="1661"/>
                </a:lnTo>
                <a:lnTo>
                  <a:pt x="1535" y="1664"/>
                </a:lnTo>
                <a:lnTo>
                  <a:pt x="1530" y="1666"/>
                </a:lnTo>
                <a:lnTo>
                  <a:pt x="1537" y="1669"/>
                </a:lnTo>
                <a:lnTo>
                  <a:pt x="1545" y="1669"/>
                </a:lnTo>
                <a:lnTo>
                  <a:pt x="1549" y="1673"/>
                </a:lnTo>
                <a:lnTo>
                  <a:pt x="1552" y="1671"/>
                </a:lnTo>
                <a:lnTo>
                  <a:pt x="1559" y="1673"/>
                </a:lnTo>
                <a:lnTo>
                  <a:pt x="1559" y="1676"/>
                </a:lnTo>
                <a:lnTo>
                  <a:pt x="1567" y="1676"/>
                </a:lnTo>
                <a:lnTo>
                  <a:pt x="1569" y="1674"/>
                </a:lnTo>
                <a:lnTo>
                  <a:pt x="1577" y="1669"/>
                </a:lnTo>
                <a:lnTo>
                  <a:pt x="1577" y="1674"/>
                </a:lnTo>
                <a:lnTo>
                  <a:pt x="1575" y="1676"/>
                </a:lnTo>
                <a:lnTo>
                  <a:pt x="1582" y="1676"/>
                </a:lnTo>
                <a:lnTo>
                  <a:pt x="1590" y="1679"/>
                </a:lnTo>
                <a:lnTo>
                  <a:pt x="1590" y="1683"/>
                </a:lnTo>
                <a:lnTo>
                  <a:pt x="1587" y="1683"/>
                </a:lnTo>
                <a:lnTo>
                  <a:pt x="1585" y="1683"/>
                </a:lnTo>
                <a:lnTo>
                  <a:pt x="1588" y="1686"/>
                </a:lnTo>
                <a:lnTo>
                  <a:pt x="1593" y="1686"/>
                </a:lnTo>
                <a:lnTo>
                  <a:pt x="1597" y="1688"/>
                </a:lnTo>
                <a:lnTo>
                  <a:pt x="1592" y="1689"/>
                </a:lnTo>
                <a:lnTo>
                  <a:pt x="1588" y="1688"/>
                </a:lnTo>
                <a:lnTo>
                  <a:pt x="1585" y="1689"/>
                </a:lnTo>
                <a:lnTo>
                  <a:pt x="1577" y="1691"/>
                </a:lnTo>
                <a:lnTo>
                  <a:pt x="1567" y="1696"/>
                </a:lnTo>
                <a:lnTo>
                  <a:pt x="1562" y="1696"/>
                </a:lnTo>
                <a:lnTo>
                  <a:pt x="1554" y="1698"/>
                </a:lnTo>
                <a:lnTo>
                  <a:pt x="1547" y="1699"/>
                </a:lnTo>
                <a:lnTo>
                  <a:pt x="1539" y="1704"/>
                </a:lnTo>
                <a:lnTo>
                  <a:pt x="1535" y="1704"/>
                </a:lnTo>
                <a:lnTo>
                  <a:pt x="1535" y="1706"/>
                </a:lnTo>
                <a:lnTo>
                  <a:pt x="1529" y="1704"/>
                </a:lnTo>
                <a:lnTo>
                  <a:pt x="1527" y="1701"/>
                </a:lnTo>
                <a:lnTo>
                  <a:pt x="1525" y="1701"/>
                </a:lnTo>
                <a:lnTo>
                  <a:pt x="1524" y="1703"/>
                </a:lnTo>
                <a:lnTo>
                  <a:pt x="1520" y="1703"/>
                </a:lnTo>
                <a:lnTo>
                  <a:pt x="1517" y="1708"/>
                </a:lnTo>
                <a:lnTo>
                  <a:pt x="1519" y="1709"/>
                </a:lnTo>
                <a:lnTo>
                  <a:pt x="1510" y="1714"/>
                </a:lnTo>
                <a:lnTo>
                  <a:pt x="1504" y="1722"/>
                </a:lnTo>
                <a:lnTo>
                  <a:pt x="1500" y="1724"/>
                </a:lnTo>
                <a:lnTo>
                  <a:pt x="1494" y="1727"/>
                </a:lnTo>
                <a:lnTo>
                  <a:pt x="1492" y="1727"/>
                </a:lnTo>
                <a:lnTo>
                  <a:pt x="1490" y="1727"/>
                </a:lnTo>
                <a:lnTo>
                  <a:pt x="1489" y="1732"/>
                </a:lnTo>
                <a:lnTo>
                  <a:pt x="1487" y="1734"/>
                </a:lnTo>
                <a:lnTo>
                  <a:pt x="1484" y="1732"/>
                </a:lnTo>
                <a:lnTo>
                  <a:pt x="1482" y="1734"/>
                </a:lnTo>
                <a:lnTo>
                  <a:pt x="1479" y="1731"/>
                </a:lnTo>
                <a:lnTo>
                  <a:pt x="1477" y="1726"/>
                </a:lnTo>
                <a:lnTo>
                  <a:pt x="1476" y="1724"/>
                </a:lnTo>
                <a:lnTo>
                  <a:pt x="1472" y="1726"/>
                </a:lnTo>
                <a:lnTo>
                  <a:pt x="1472" y="1721"/>
                </a:lnTo>
                <a:lnTo>
                  <a:pt x="1471" y="1718"/>
                </a:lnTo>
                <a:lnTo>
                  <a:pt x="1471" y="1713"/>
                </a:lnTo>
                <a:lnTo>
                  <a:pt x="1474" y="1706"/>
                </a:lnTo>
                <a:lnTo>
                  <a:pt x="1481" y="1701"/>
                </a:lnTo>
                <a:lnTo>
                  <a:pt x="1481" y="1698"/>
                </a:lnTo>
                <a:lnTo>
                  <a:pt x="1490" y="1693"/>
                </a:lnTo>
                <a:lnTo>
                  <a:pt x="1500" y="1691"/>
                </a:lnTo>
                <a:lnTo>
                  <a:pt x="1509" y="1686"/>
                </a:lnTo>
                <a:lnTo>
                  <a:pt x="1515" y="1684"/>
                </a:lnTo>
                <a:lnTo>
                  <a:pt x="1519" y="1686"/>
                </a:lnTo>
                <a:lnTo>
                  <a:pt x="1520" y="1689"/>
                </a:lnTo>
                <a:lnTo>
                  <a:pt x="1524" y="1691"/>
                </a:lnTo>
                <a:lnTo>
                  <a:pt x="1522" y="1689"/>
                </a:lnTo>
                <a:lnTo>
                  <a:pt x="1524" y="1686"/>
                </a:lnTo>
                <a:lnTo>
                  <a:pt x="1529" y="1686"/>
                </a:lnTo>
                <a:lnTo>
                  <a:pt x="1535" y="1684"/>
                </a:lnTo>
                <a:lnTo>
                  <a:pt x="1540" y="1683"/>
                </a:lnTo>
                <a:lnTo>
                  <a:pt x="1532" y="1683"/>
                </a:lnTo>
                <a:lnTo>
                  <a:pt x="1522" y="1683"/>
                </a:lnTo>
                <a:lnTo>
                  <a:pt x="1519" y="1681"/>
                </a:lnTo>
                <a:lnTo>
                  <a:pt x="1514" y="1681"/>
                </a:lnTo>
                <a:lnTo>
                  <a:pt x="1512" y="1684"/>
                </a:lnTo>
                <a:lnTo>
                  <a:pt x="1505" y="1683"/>
                </a:lnTo>
                <a:lnTo>
                  <a:pt x="1510" y="1678"/>
                </a:lnTo>
                <a:lnTo>
                  <a:pt x="1515" y="1676"/>
                </a:lnTo>
                <a:lnTo>
                  <a:pt x="1520" y="1671"/>
                </a:lnTo>
                <a:lnTo>
                  <a:pt x="1520" y="1669"/>
                </a:lnTo>
                <a:lnTo>
                  <a:pt x="1517" y="1671"/>
                </a:lnTo>
                <a:lnTo>
                  <a:pt x="1517" y="1668"/>
                </a:lnTo>
                <a:lnTo>
                  <a:pt x="1512" y="1674"/>
                </a:lnTo>
                <a:lnTo>
                  <a:pt x="1507" y="1676"/>
                </a:lnTo>
                <a:lnTo>
                  <a:pt x="1502" y="1681"/>
                </a:lnTo>
                <a:lnTo>
                  <a:pt x="1497" y="1681"/>
                </a:lnTo>
                <a:lnTo>
                  <a:pt x="1495" y="1683"/>
                </a:lnTo>
                <a:lnTo>
                  <a:pt x="1484" y="1686"/>
                </a:lnTo>
                <a:lnTo>
                  <a:pt x="1482" y="1684"/>
                </a:lnTo>
                <a:lnTo>
                  <a:pt x="1484" y="1683"/>
                </a:lnTo>
                <a:lnTo>
                  <a:pt x="1482" y="1683"/>
                </a:lnTo>
                <a:lnTo>
                  <a:pt x="1484" y="1678"/>
                </a:lnTo>
                <a:lnTo>
                  <a:pt x="1481" y="1683"/>
                </a:lnTo>
                <a:lnTo>
                  <a:pt x="1477" y="1686"/>
                </a:lnTo>
                <a:lnTo>
                  <a:pt x="1472" y="1688"/>
                </a:lnTo>
                <a:lnTo>
                  <a:pt x="1469" y="1686"/>
                </a:lnTo>
                <a:lnTo>
                  <a:pt x="1466" y="1689"/>
                </a:lnTo>
                <a:lnTo>
                  <a:pt x="1464" y="1688"/>
                </a:lnTo>
                <a:lnTo>
                  <a:pt x="1462" y="1684"/>
                </a:lnTo>
                <a:lnTo>
                  <a:pt x="1457" y="1686"/>
                </a:lnTo>
                <a:lnTo>
                  <a:pt x="1449" y="1684"/>
                </a:lnTo>
                <a:lnTo>
                  <a:pt x="1449" y="1684"/>
                </a:lnTo>
                <a:lnTo>
                  <a:pt x="1449" y="1683"/>
                </a:lnTo>
                <a:lnTo>
                  <a:pt x="1449" y="1681"/>
                </a:lnTo>
                <a:lnTo>
                  <a:pt x="1449" y="1679"/>
                </a:lnTo>
                <a:lnTo>
                  <a:pt x="1449" y="1676"/>
                </a:lnTo>
                <a:lnTo>
                  <a:pt x="1449" y="1673"/>
                </a:lnTo>
                <a:lnTo>
                  <a:pt x="1447" y="1671"/>
                </a:lnTo>
                <a:lnTo>
                  <a:pt x="1446" y="1668"/>
                </a:lnTo>
                <a:lnTo>
                  <a:pt x="1444" y="1668"/>
                </a:lnTo>
                <a:lnTo>
                  <a:pt x="1446" y="1664"/>
                </a:lnTo>
                <a:lnTo>
                  <a:pt x="1451" y="1636"/>
                </a:lnTo>
                <a:lnTo>
                  <a:pt x="1451" y="1629"/>
                </a:lnTo>
                <a:lnTo>
                  <a:pt x="1441" y="1621"/>
                </a:lnTo>
                <a:lnTo>
                  <a:pt x="1439" y="1623"/>
                </a:lnTo>
                <a:lnTo>
                  <a:pt x="1432" y="1621"/>
                </a:lnTo>
                <a:lnTo>
                  <a:pt x="1427" y="1623"/>
                </a:lnTo>
                <a:lnTo>
                  <a:pt x="1424" y="1620"/>
                </a:lnTo>
                <a:lnTo>
                  <a:pt x="1421" y="1618"/>
                </a:lnTo>
                <a:lnTo>
                  <a:pt x="1419" y="1618"/>
                </a:lnTo>
                <a:lnTo>
                  <a:pt x="1416" y="1623"/>
                </a:lnTo>
                <a:lnTo>
                  <a:pt x="1412" y="1626"/>
                </a:lnTo>
                <a:lnTo>
                  <a:pt x="1404" y="1634"/>
                </a:lnTo>
                <a:lnTo>
                  <a:pt x="1401" y="1639"/>
                </a:lnTo>
                <a:lnTo>
                  <a:pt x="1401" y="1643"/>
                </a:lnTo>
                <a:lnTo>
                  <a:pt x="1394" y="1646"/>
                </a:lnTo>
                <a:lnTo>
                  <a:pt x="1394" y="1651"/>
                </a:lnTo>
                <a:lnTo>
                  <a:pt x="1391" y="1656"/>
                </a:lnTo>
                <a:lnTo>
                  <a:pt x="1386" y="1663"/>
                </a:lnTo>
                <a:lnTo>
                  <a:pt x="1383" y="1664"/>
                </a:lnTo>
                <a:lnTo>
                  <a:pt x="1374" y="1671"/>
                </a:lnTo>
                <a:lnTo>
                  <a:pt x="1373" y="1674"/>
                </a:lnTo>
                <a:lnTo>
                  <a:pt x="1371" y="1676"/>
                </a:lnTo>
                <a:lnTo>
                  <a:pt x="1366" y="1676"/>
                </a:lnTo>
                <a:lnTo>
                  <a:pt x="1363" y="1676"/>
                </a:lnTo>
                <a:lnTo>
                  <a:pt x="1361" y="1678"/>
                </a:lnTo>
                <a:lnTo>
                  <a:pt x="1359" y="1678"/>
                </a:lnTo>
                <a:lnTo>
                  <a:pt x="1353" y="1683"/>
                </a:lnTo>
                <a:lnTo>
                  <a:pt x="1283" y="1681"/>
                </a:lnTo>
                <a:lnTo>
                  <a:pt x="1275" y="1683"/>
                </a:lnTo>
                <a:lnTo>
                  <a:pt x="1270" y="1686"/>
                </a:lnTo>
                <a:lnTo>
                  <a:pt x="1265" y="1688"/>
                </a:lnTo>
                <a:lnTo>
                  <a:pt x="1260" y="1691"/>
                </a:lnTo>
                <a:lnTo>
                  <a:pt x="1248" y="1701"/>
                </a:lnTo>
                <a:lnTo>
                  <a:pt x="1241" y="1703"/>
                </a:lnTo>
                <a:lnTo>
                  <a:pt x="1238" y="1704"/>
                </a:lnTo>
                <a:lnTo>
                  <a:pt x="1216" y="1719"/>
                </a:lnTo>
                <a:lnTo>
                  <a:pt x="1172" y="1731"/>
                </a:lnTo>
                <a:lnTo>
                  <a:pt x="1170" y="1741"/>
                </a:lnTo>
                <a:lnTo>
                  <a:pt x="1158" y="1744"/>
                </a:lnTo>
                <a:lnTo>
                  <a:pt x="1075" y="1764"/>
                </a:lnTo>
                <a:lnTo>
                  <a:pt x="1072" y="1757"/>
                </a:lnTo>
                <a:lnTo>
                  <a:pt x="1077" y="1752"/>
                </a:lnTo>
                <a:lnTo>
                  <a:pt x="1085" y="1749"/>
                </a:lnTo>
                <a:lnTo>
                  <a:pt x="1088" y="1744"/>
                </a:lnTo>
                <a:lnTo>
                  <a:pt x="1092" y="1739"/>
                </a:lnTo>
                <a:lnTo>
                  <a:pt x="1095" y="1734"/>
                </a:lnTo>
                <a:lnTo>
                  <a:pt x="1097" y="1704"/>
                </a:lnTo>
                <a:lnTo>
                  <a:pt x="1080" y="1638"/>
                </a:lnTo>
                <a:lnTo>
                  <a:pt x="1065" y="1626"/>
                </a:lnTo>
                <a:lnTo>
                  <a:pt x="1060" y="1620"/>
                </a:lnTo>
                <a:lnTo>
                  <a:pt x="962" y="1578"/>
                </a:lnTo>
                <a:lnTo>
                  <a:pt x="959" y="1576"/>
                </a:lnTo>
                <a:lnTo>
                  <a:pt x="954" y="1575"/>
                </a:lnTo>
                <a:lnTo>
                  <a:pt x="951" y="1573"/>
                </a:lnTo>
                <a:lnTo>
                  <a:pt x="939" y="1573"/>
                </a:lnTo>
                <a:lnTo>
                  <a:pt x="937" y="1570"/>
                </a:lnTo>
                <a:lnTo>
                  <a:pt x="936" y="1566"/>
                </a:lnTo>
                <a:lnTo>
                  <a:pt x="931" y="1570"/>
                </a:lnTo>
                <a:lnTo>
                  <a:pt x="922" y="1570"/>
                </a:lnTo>
                <a:lnTo>
                  <a:pt x="919" y="1568"/>
                </a:lnTo>
                <a:lnTo>
                  <a:pt x="916" y="1565"/>
                </a:lnTo>
                <a:lnTo>
                  <a:pt x="911" y="1563"/>
                </a:lnTo>
                <a:lnTo>
                  <a:pt x="902" y="1561"/>
                </a:lnTo>
                <a:lnTo>
                  <a:pt x="901" y="1556"/>
                </a:lnTo>
                <a:lnTo>
                  <a:pt x="897" y="1556"/>
                </a:lnTo>
                <a:lnTo>
                  <a:pt x="892" y="1551"/>
                </a:lnTo>
                <a:lnTo>
                  <a:pt x="888" y="1553"/>
                </a:lnTo>
                <a:lnTo>
                  <a:pt x="884" y="1551"/>
                </a:lnTo>
                <a:lnTo>
                  <a:pt x="879" y="1553"/>
                </a:lnTo>
                <a:lnTo>
                  <a:pt x="878" y="1553"/>
                </a:lnTo>
                <a:lnTo>
                  <a:pt x="874" y="1550"/>
                </a:lnTo>
                <a:lnTo>
                  <a:pt x="869" y="1548"/>
                </a:lnTo>
                <a:lnTo>
                  <a:pt x="869" y="1548"/>
                </a:lnTo>
                <a:lnTo>
                  <a:pt x="864" y="1546"/>
                </a:lnTo>
                <a:lnTo>
                  <a:pt x="863" y="1545"/>
                </a:lnTo>
                <a:lnTo>
                  <a:pt x="859" y="1543"/>
                </a:lnTo>
                <a:lnTo>
                  <a:pt x="859" y="1541"/>
                </a:lnTo>
                <a:lnTo>
                  <a:pt x="854" y="1536"/>
                </a:lnTo>
                <a:lnTo>
                  <a:pt x="849" y="1536"/>
                </a:lnTo>
                <a:lnTo>
                  <a:pt x="844" y="1536"/>
                </a:lnTo>
                <a:lnTo>
                  <a:pt x="215" y="148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8" name="9Slide.vn 146">
            <a:extLst>
              <a:ext uri="{FF2B5EF4-FFF2-40B4-BE49-F238E27FC236}">
                <a16:creationId xmlns:a16="http://schemas.microsoft.com/office/drawing/2014/main" id="{290A1FBB-C290-4093-BC59-9EC69569B2E8}"/>
              </a:ext>
            </a:extLst>
          </p:cNvPr>
          <p:cNvSpPr>
            <a:spLocks noEditPoints="1"/>
          </p:cNvSpPr>
          <p:nvPr/>
        </p:nvSpPr>
        <p:spPr bwMode="auto">
          <a:xfrm>
            <a:off x="5986809" y="1361810"/>
            <a:ext cx="747643" cy="701446"/>
          </a:xfrm>
          <a:custGeom>
            <a:avLst/>
            <a:gdLst/>
            <a:ahLst/>
            <a:cxnLst>
              <a:cxn ang="0">
                <a:pos x="776" y="741"/>
              </a:cxn>
              <a:cxn ang="0">
                <a:pos x="924" y="173"/>
              </a:cxn>
              <a:cxn ang="0">
                <a:pos x="837" y="125"/>
              </a:cxn>
              <a:cxn ang="0">
                <a:pos x="769" y="92"/>
              </a:cxn>
              <a:cxn ang="0">
                <a:pos x="733" y="22"/>
              </a:cxn>
              <a:cxn ang="0">
                <a:pos x="718" y="7"/>
              </a:cxn>
              <a:cxn ang="0">
                <a:pos x="605" y="44"/>
              </a:cxn>
              <a:cxn ang="0">
                <a:pos x="435" y="82"/>
              </a:cxn>
              <a:cxn ang="0">
                <a:pos x="434" y="231"/>
              </a:cxn>
              <a:cxn ang="0">
                <a:pos x="410" y="260"/>
              </a:cxn>
              <a:cxn ang="0">
                <a:pos x="341" y="216"/>
              </a:cxn>
              <a:cxn ang="0">
                <a:pos x="289" y="281"/>
              </a:cxn>
              <a:cxn ang="0">
                <a:pos x="316" y="324"/>
              </a:cxn>
              <a:cxn ang="0">
                <a:pos x="346" y="368"/>
              </a:cxn>
              <a:cxn ang="0">
                <a:pos x="219" y="422"/>
              </a:cxn>
              <a:cxn ang="0">
                <a:pos x="168" y="494"/>
              </a:cxn>
              <a:cxn ang="0">
                <a:pos x="154" y="510"/>
              </a:cxn>
              <a:cxn ang="0">
                <a:pos x="201" y="560"/>
              </a:cxn>
              <a:cxn ang="0">
                <a:pos x="216" y="600"/>
              </a:cxn>
              <a:cxn ang="0">
                <a:pos x="291" y="615"/>
              </a:cxn>
              <a:cxn ang="0">
                <a:pos x="194" y="703"/>
              </a:cxn>
              <a:cxn ang="0">
                <a:pos x="78" y="758"/>
              </a:cxn>
              <a:cxn ang="0">
                <a:pos x="111" y="750"/>
              </a:cxn>
              <a:cxn ang="0">
                <a:pos x="174" y="743"/>
              </a:cxn>
              <a:cxn ang="0">
                <a:pos x="236" y="713"/>
              </a:cxn>
              <a:cxn ang="0">
                <a:pos x="317" y="672"/>
              </a:cxn>
              <a:cxn ang="0">
                <a:pos x="362" y="608"/>
              </a:cxn>
              <a:cxn ang="0">
                <a:pos x="473" y="547"/>
              </a:cxn>
              <a:cxn ang="0">
                <a:pos x="410" y="612"/>
              </a:cxn>
              <a:cxn ang="0">
                <a:pos x="445" y="625"/>
              </a:cxn>
              <a:cxn ang="0">
                <a:pos x="507" y="588"/>
              </a:cxn>
              <a:cxn ang="0">
                <a:pos x="553" y="580"/>
              </a:cxn>
              <a:cxn ang="0">
                <a:pos x="585" y="617"/>
              </a:cxn>
              <a:cxn ang="0">
                <a:pos x="663" y="662"/>
              </a:cxn>
              <a:cxn ang="0">
                <a:pos x="688" y="720"/>
              </a:cxn>
              <a:cxn ang="0">
                <a:pos x="726" y="720"/>
              </a:cxn>
              <a:cxn ang="0">
                <a:pos x="747" y="730"/>
              </a:cxn>
              <a:cxn ang="0">
                <a:pos x="756" y="798"/>
              </a:cxn>
              <a:cxn ang="0">
                <a:pos x="774" y="849"/>
              </a:cxn>
              <a:cxn ang="0">
                <a:pos x="799" y="861"/>
              </a:cxn>
              <a:cxn ang="0">
                <a:pos x="772" y="856"/>
              </a:cxn>
              <a:cxn ang="0">
                <a:pos x="719" y="874"/>
              </a:cxn>
              <a:cxn ang="0">
                <a:pos x="739" y="841"/>
              </a:cxn>
              <a:cxn ang="0">
                <a:pos x="738" y="876"/>
              </a:cxn>
              <a:cxn ang="0">
                <a:pos x="754" y="849"/>
              </a:cxn>
              <a:cxn ang="0">
                <a:pos x="749" y="804"/>
              </a:cxn>
              <a:cxn ang="0">
                <a:pos x="721" y="834"/>
              </a:cxn>
              <a:cxn ang="0">
                <a:pos x="706" y="813"/>
              </a:cxn>
              <a:cxn ang="0">
                <a:pos x="736" y="780"/>
              </a:cxn>
              <a:cxn ang="0">
                <a:pos x="734" y="760"/>
              </a:cxn>
              <a:cxn ang="0">
                <a:pos x="711" y="748"/>
              </a:cxn>
              <a:cxn ang="0">
                <a:pos x="248" y="401"/>
              </a:cxn>
              <a:cxn ang="0">
                <a:pos x="535" y="610"/>
              </a:cxn>
              <a:cxn ang="0">
                <a:pos x="502" y="618"/>
              </a:cxn>
              <a:cxn ang="0">
                <a:pos x="374" y="615"/>
              </a:cxn>
              <a:cxn ang="0">
                <a:pos x="362" y="677"/>
              </a:cxn>
              <a:cxn ang="0">
                <a:pos x="334" y="690"/>
              </a:cxn>
              <a:cxn ang="0">
                <a:pos x="327" y="708"/>
              </a:cxn>
              <a:cxn ang="0">
                <a:pos x="287" y="731"/>
              </a:cxn>
              <a:cxn ang="0">
                <a:pos x="143" y="776"/>
              </a:cxn>
              <a:cxn ang="0">
                <a:pos x="75" y="781"/>
              </a:cxn>
              <a:cxn ang="0">
                <a:pos x="25" y="768"/>
              </a:cxn>
            </a:cxnLst>
            <a:rect l="0" t="0" r="r" b="b"/>
            <a:pathLst>
              <a:path w="930" h="899">
                <a:moveTo>
                  <a:pt x="801" y="861"/>
                </a:moveTo>
                <a:lnTo>
                  <a:pt x="801" y="859"/>
                </a:lnTo>
                <a:lnTo>
                  <a:pt x="801" y="856"/>
                </a:lnTo>
                <a:lnTo>
                  <a:pt x="802" y="854"/>
                </a:lnTo>
                <a:lnTo>
                  <a:pt x="802" y="853"/>
                </a:lnTo>
                <a:lnTo>
                  <a:pt x="804" y="851"/>
                </a:lnTo>
                <a:lnTo>
                  <a:pt x="802" y="849"/>
                </a:lnTo>
                <a:lnTo>
                  <a:pt x="799" y="848"/>
                </a:lnTo>
                <a:lnTo>
                  <a:pt x="799" y="843"/>
                </a:lnTo>
                <a:lnTo>
                  <a:pt x="797" y="839"/>
                </a:lnTo>
                <a:lnTo>
                  <a:pt x="792" y="836"/>
                </a:lnTo>
                <a:lnTo>
                  <a:pt x="789" y="833"/>
                </a:lnTo>
                <a:lnTo>
                  <a:pt x="787" y="831"/>
                </a:lnTo>
                <a:lnTo>
                  <a:pt x="782" y="824"/>
                </a:lnTo>
                <a:lnTo>
                  <a:pt x="779" y="824"/>
                </a:lnTo>
                <a:lnTo>
                  <a:pt x="776" y="824"/>
                </a:lnTo>
                <a:lnTo>
                  <a:pt x="776" y="823"/>
                </a:lnTo>
                <a:lnTo>
                  <a:pt x="777" y="819"/>
                </a:lnTo>
                <a:lnTo>
                  <a:pt x="776" y="816"/>
                </a:lnTo>
                <a:lnTo>
                  <a:pt x="774" y="814"/>
                </a:lnTo>
                <a:lnTo>
                  <a:pt x="774" y="813"/>
                </a:lnTo>
                <a:lnTo>
                  <a:pt x="776" y="811"/>
                </a:lnTo>
                <a:lnTo>
                  <a:pt x="777" y="809"/>
                </a:lnTo>
                <a:lnTo>
                  <a:pt x="777" y="808"/>
                </a:lnTo>
                <a:lnTo>
                  <a:pt x="774" y="806"/>
                </a:lnTo>
                <a:lnTo>
                  <a:pt x="772" y="806"/>
                </a:lnTo>
                <a:lnTo>
                  <a:pt x="772" y="803"/>
                </a:lnTo>
                <a:lnTo>
                  <a:pt x="776" y="801"/>
                </a:lnTo>
                <a:lnTo>
                  <a:pt x="774" y="784"/>
                </a:lnTo>
                <a:lnTo>
                  <a:pt x="776" y="770"/>
                </a:lnTo>
                <a:lnTo>
                  <a:pt x="777" y="756"/>
                </a:lnTo>
                <a:lnTo>
                  <a:pt x="776" y="753"/>
                </a:lnTo>
                <a:lnTo>
                  <a:pt x="774" y="750"/>
                </a:lnTo>
                <a:lnTo>
                  <a:pt x="777" y="745"/>
                </a:lnTo>
                <a:lnTo>
                  <a:pt x="776" y="741"/>
                </a:lnTo>
                <a:lnTo>
                  <a:pt x="774" y="738"/>
                </a:lnTo>
                <a:lnTo>
                  <a:pt x="772" y="730"/>
                </a:lnTo>
                <a:lnTo>
                  <a:pt x="767" y="725"/>
                </a:lnTo>
                <a:lnTo>
                  <a:pt x="766" y="716"/>
                </a:lnTo>
                <a:lnTo>
                  <a:pt x="767" y="713"/>
                </a:lnTo>
                <a:lnTo>
                  <a:pt x="762" y="700"/>
                </a:lnTo>
                <a:lnTo>
                  <a:pt x="764" y="696"/>
                </a:lnTo>
                <a:lnTo>
                  <a:pt x="767" y="691"/>
                </a:lnTo>
                <a:lnTo>
                  <a:pt x="766" y="688"/>
                </a:lnTo>
                <a:lnTo>
                  <a:pt x="766" y="683"/>
                </a:lnTo>
                <a:lnTo>
                  <a:pt x="761" y="680"/>
                </a:lnTo>
                <a:lnTo>
                  <a:pt x="752" y="680"/>
                </a:lnTo>
                <a:lnTo>
                  <a:pt x="744" y="683"/>
                </a:lnTo>
                <a:lnTo>
                  <a:pt x="743" y="683"/>
                </a:lnTo>
                <a:lnTo>
                  <a:pt x="734" y="686"/>
                </a:lnTo>
                <a:lnTo>
                  <a:pt x="729" y="691"/>
                </a:lnTo>
                <a:lnTo>
                  <a:pt x="723" y="700"/>
                </a:lnTo>
                <a:lnTo>
                  <a:pt x="716" y="703"/>
                </a:lnTo>
                <a:lnTo>
                  <a:pt x="708" y="705"/>
                </a:lnTo>
                <a:lnTo>
                  <a:pt x="699" y="705"/>
                </a:lnTo>
                <a:lnTo>
                  <a:pt x="698" y="706"/>
                </a:lnTo>
                <a:lnTo>
                  <a:pt x="698" y="703"/>
                </a:lnTo>
                <a:lnTo>
                  <a:pt x="701" y="696"/>
                </a:lnTo>
                <a:lnTo>
                  <a:pt x="699" y="691"/>
                </a:lnTo>
                <a:lnTo>
                  <a:pt x="693" y="667"/>
                </a:lnTo>
                <a:lnTo>
                  <a:pt x="688" y="655"/>
                </a:lnTo>
                <a:lnTo>
                  <a:pt x="686" y="648"/>
                </a:lnTo>
                <a:lnTo>
                  <a:pt x="691" y="640"/>
                </a:lnTo>
                <a:lnTo>
                  <a:pt x="679" y="638"/>
                </a:lnTo>
                <a:lnTo>
                  <a:pt x="669" y="643"/>
                </a:lnTo>
                <a:lnTo>
                  <a:pt x="664" y="640"/>
                </a:lnTo>
                <a:lnTo>
                  <a:pt x="649" y="640"/>
                </a:lnTo>
                <a:lnTo>
                  <a:pt x="930" y="177"/>
                </a:lnTo>
                <a:lnTo>
                  <a:pt x="929" y="175"/>
                </a:lnTo>
                <a:lnTo>
                  <a:pt x="924" y="173"/>
                </a:lnTo>
                <a:lnTo>
                  <a:pt x="920" y="175"/>
                </a:lnTo>
                <a:lnTo>
                  <a:pt x="917" y="172"/>
                </a:lnTo>
                <a:lnTo>
                  <a:pt x="915" y="163"/>
                </a:lnTo>
                <a:lnTo>
                  <a:pt x="914" y="158"/>
                </a:lnTo>
                <a:lnTo>
                  <a:pt x="910" y="157"/>
                </a:lnTo>
                <a:lnTo>
                  <a:pt x="909" y="152"/>
                </a:lnTo>
                <a:lnTo>
                  <a:pt x="905" y="147"/>
                </a:lnTo>
                <a:lnTo>
                  <a:pt x="904" y="145"/>
                </a:lnTo>
                <a:lnTo>
                  <a:pt x="895" y="145"/>
                </a:lnTo>
                <a:lnTo>
                  <a:pt x="894" y="145"/>
                </a:lnTo>
                <a:lnTo>
                  <a:pt x="887" y="145"/>
                </a:lnTo>
                <a:lnTo>
                  <a:pt x="880" y="147"/>
                </a:lnTo>
                <a:lnTo>
                  <a:pt x="877" y="145"/>
                </a:lnTo>
                <a:lnTo>
                  <a:pt x="875" y="145"/>
                </a:lnTo>
                <a:lnTo>
                  <a:pt x="874" y="143"/>
                </a:lnTo>
                <a:lnTo>
                  <a:pt x="872" y="145"/>
                </a:lnTo>
                <a:lnTo>
                  <a:pt x="869" y="145"/>
                </a:lnTo>
                <a:lnTo>
                  <a:pt x="869" y="143"/>
                </a:lnTo>
                <a:lnTo>
                  <a:pt x="870" y="143"/>
                </a:lnTo>
                <a:lnTo>
                  <a:pt x="872" y="142"/>
                </a:lnTo>
                <a:lnTo>
                  <a:pt x="867" y="138"/>
                </a:lnTo>
                <a:lnTo>
                  <a:pt x="864" y="140"/>
                </a:lnTo>
                <a:lnTo>
                  <a:pt x="862" y="138"/>
                </a:lnTo>
                <a:lnTo>
                  <a:pt x="862" y="137"/>
                </a:lnTo>
                <a:lnTo>
                  <a:pt x="864" y="135"/>
                </a:lnTo>
                <a:lnTo>
                  <a:pt x="862" y="133"/>
                </a:lnTo>
                <a:lnTo>
                  <a:pt x="859" y="135"/>
                </a:lnTo>
                <a:lnTo>
                  <a:pt x="855" y="133"/>
                </a:lnTo>
                <a:lnTo>
                  <a:pt x="855" y="132"/>
                </a:lnTo>
                <a:lnTo>
                  <a:pt x="852" y="128"/>
                </a:lnTo>
                <a:lnTo>
                  <a:pt x="845" y="123"/>
                </a:lnTo>
                <a:lnTo>
                  <a:pt x="844" y="123"/>
                </a:lnTo>
                <a:lnTo>
                  <a:pt x="842" y="123"/>
                </a:lnTo>
                <a:lnTo>
                  <a:pt x="841" y="123"/>
                </a:lnTo>
                <a:lnTo>
                  <a:pt x="837" y="125"/>
                </a:lnTo>
                <a:lnTo>
                  <a:pt x="839" y="123"/>
                </a:lnTo>
                <a:lnTo>
                  <a:pt x="837" y="122"/>
                </a:lnTo>
                <a:lnTo>
                  <a:pt x="834" y="120"/>
                </a:lnTo>
                <a:lnTo>
                  <a:pt x="831" y="123"/>
                </a:lnTo>
                <a:lnTo>
                  <a:pt x="829" y="122"/>
                </a:lnTo>
                <a:lnTo>
                  <a:pt x="829" y="120"/>
                </a:lnTo>
                <a:lnTo>
                  <a:pt x="831" y="118"/>
                </a:lnTo>
                <a:lnTo>
                  <a:pt x="829" y="117"/>
                </a:lnTo>
                <a:lnTo>
                  <a:pt x="826" y="115"/>
                </a:lnTo>
                <a:lnTo>
                  <a:pt x="822" y="115"/>
                </a:lnTo>
                <a:lnTo>
                  <a:pt x="824" y="113"/>
                </a:lnTo>
                <a:lnTo>
                  <a:pt x="822" y="112"/>
                </a:lnTo>
                <a:lnTo>
                  <a:pt x="819" y="110"/>
                </a:lnTo>
                <a:lnTo>
                  <a:pt x="816" y="107"/>
                </a:lnTo>
                <a:lnTo>
                  <a:pt x="816" y="105"/>
                </a:lnTo>
                <a:lnTo>
                  <a:pt x="816" y="103"/>
                </a:lnTo>
                <a:lnTo>
                  <a:pt x="812" y="102"/>
                </a:lnTo>
                <a:lnTo>
                  <a:pt x="809" y="103"/>
                </a:lnTo>
                <a:lnTo>
                  <a:pt x="801" y="112"/>
                </a:lnTo>
                <a:lnTo>
                  <a:pt x="791" y="117"/>
                </a:lnTo>
                <a:lnTo>
                  <a:pt x="799" y="112"/>
                </a:lnTo>
                <a:lnTo>
                  <a:pt x="804" y="103"/>
                </a:lnTo>
                <a:lnTo>
                  <a:pt x="811" y="98"/>
                </a:lnTo>
                <a:lnTo>
                  <a:pt x="811" y="93"/>
                </a:lnTo>
                <a:lnTo>
                  <a:pt x="807" y="92"/>
                </a:lnTo>
                <a:lnTo>
                  <a:pt x="802" y="87"/>
                </a:lnTo>
                <a:lnTo>
                  <a:pt x="796" y="87"/>
                </a:lnTo>
                <a:lnTo>
                  <a:pt x="789" y="90"/>
                </a:lnTo>
                <a:lnTo>
                  <a:pt x="786" y="90"/>
                </a:lnTo>
                <a:lnTo>
                  <a:pt x="784" y="90"/>
                </a:lnTo>
                <a:lnTo>
                  <a:pt x="777" y="92"/>
                </a:lnTo>
                <a:lnTo>
                  <a:pt x="771" y="98"/>
                </a:lnTo>
                <a:lnTo>
                  <a:pt x="764" y="102"/>
                </a:lnTo>
                <a:lnTo>
                  <a:pt x="769" y="97"/>
                </a:lnTo>
                <a:lnTo>
                  <a:pt x="769" y="92"/>
                </a:lnTo>
                <a:lnTo>
                  <a:pt x="769" y="87"/>
                </a:lnTo>
                <a:lnTo>
                  <a:pt x="769" y="84"/>
                </a:lnTo>
                <a:lnTo>
                  <a:pt x="762" y="79"/>
                </a:lnTo>
                <a:lnTo>
                  <a:pt x="762" y="77"/>
                </a:lnTo>
                <a:lnTo>
                  <a:pt x="766" y="75"/>
                </a:lnTo>
                <a:lnTo>
                  <a:pt x="771" y="75"/>
                </a:lnTo>
                <a:lnTo>
                  <a:pt x="769" y="74"/>
                </a:lnTo>
                <a:lnTo>
                  <a:pt x="757" y="67"/>
                </a:lnTo>
                <a:lnTo>
                  <a:pt x="757" y="65"/>
                </a:lnTo>
                <a:lnTo>
                  <a:pt x="759" y="62"/>
                </a:lnTo>
                <a:lnTo>
                  <a:pt x="766" y="59"/>
                </a:lnTo>
                <a:lnTo>
                  <a:pt x="769" y="55"/>
                </a:lnTo>
                <a:lnTo>
                  <a:pt x="767" y="52"/>
                </a:lnTo>
                <a:lnTo>
                  <a:pt x="764" y="49"/>
                </a:lnTo>
                <a:lnTo>
                  <a:pt x="762" y="49"/>
                </a:lnTo>
                <a:lnTo>
                  <a:pt x="759" y="49"/>
                </a:lnTo>
                <a:lnTo>
                  <a:pt x="757" y="45"/>
                </a:lnTo>
                <a:lnTo>
                  <a:pt x="754" y="44"/>
                </a:lnTo>
                <a:lnTo>
                  <a:pt x="749" y="45"/>
                </a:lnTo>
                <a:lnTo>
                  <a:pt x="744" y="42"/>
                </a:lnTo>
                <a:lnTo>
                  <a:pt x="741" y="42"/>
                </a:lnTo>
                <a:lnTo>
                  <a:pt x="738" y="44"/>
                </a:lnTo>
                <a:lnTo>
                  <a:pt x="733" y="44"/>
                </a:lnTo>
                <a:lnTo>
                  <a:pt x="729" y="47"/>
                </a:lnTo>
                <a:lnTo>
                  <a:pt x="729" y="49"/>
                </a:lnTo>
                <a:lnTo>
                  <a:pt x="726" y="45"/>
                </a:lnTo>
                <a:lnTo>
                  <a:pt x="728" y="42"/>
                </a:lnTo>
                <a:lnTo>
                  <a:pt x="731" y="40"/>
                </a:lnTo>
                <a:lnTo>
                  <a:pt x="729" y="37"/>
                </a:lnTo>
                <a:lnTo>
                  <a:pt x="731" y="34"/>
                </a:lnTo>
                <a:lnTo>
                  <a:pt x="734" y="32"/>
                </a:lnTo>
                <a:lnTo>
                  <a:pt x="734" y="29"/>
                </a:lnTo>
                <a:lnTo>
                  <a:pt x="736" y="24"/>
                </a:lnTo>
                <a:lnTo>
                  <a:pt x="734" y="22"/>
                </a:lnTo>
                <a:lnTo>
                  <a:pt x="733" y="22"/>
                </a:lnTo>
                <a:lnTo>
                  <a:pt x="728" y="27"/>
                </a:lnTo>
                <a:lnTo>
                  <a:pt x="726" y="30"/>
                </a:lnTo>
                <a:lnTo>
                  <a:pt x="724" y="30"/>
                </a:lnTo>
                <a:lnTo>
                  <a:pt x="721" y="29"/>
                </a:lnTo>
                <a:lnTo>
                  <a:pt x="716" y="30"/>
                </a:lnTo>
                <a:lnTo>
                  <a:pt x="716" y="32"/>
                </a:lnTo>
                <a:lnTo>
                  <a:pt x="716" y="37"/>
                </a:lnTo>
                <a:lnTo>
                  <a:pt x="714" y="40"/>
                </a:lnTo>
                <a:lnTo>
                  <a:pt x="711" y="40"/>
                </a:lnTo>
                <a:lnTo>
                  <a:pt x="709" y="39"/>
                </a:lnTo>
                <a:lnTo>
                  <a:pt x="708" y="44"/>
                </a:lnTo>
                <a:lnTo>
                  <a:pt x="708" y="49"/>
                </a:lnTo>
                <a:lnTo>
                  <a:pt x="706" y="44"/>
                </a:lnTo>
                <a:lnTo>
                  <a:pt x="706" y="39"/>
                </a:lnTo>
                <a:lnTo>
                  <a:pt x="708" y="35"/>
                </a:lnTo>
                <a:lnTo>
                  <a:pt x="706" y="35"/>
                </a:lnTo>
                <a:lnTo>
                  <a:pt x="703" y="37"/>
                </a:lnTo>
                <a:lnTo>
                  <a:pt x="701" y="40"/>
                </a:lnTo>
                <a:lnTo>
                  <a:pt x="698" y="42"/>
                </a:lnTo>
                <a:lnTo>
                  <a:pt x="699" y="35"/>
                </a:lnTo>
                <a:lnTo>
                  <a:pt x="698" y="30"/>
                </a:lnTo>
                <a:lnTo>
                  <a:pt x="693" y="32"/>
                </a:lnTo>
                <a:lnTo>
                  <a:pt x="694" y="29"/>
                </a:lnTo>
                <a:lnTo>
                  <a:pt x="699" y="25"/>
                </a:lnTo>
                <a:lnTo>
                  <a:pt x="704" y="24"/>
                </a:lnTo>
                <a:lnTo>
                  <a:pt x="709" y="27"/>
                </a:lnTo>
                <a:lnTo>
                  <a:pt x="716" y="25"/>
                </a:lnTo>
                <a:lnTo>
                  <a:pt x="721" y="24"/>
                </a:lnTo>
                <a:lnTo>
                  <a:pt x="726" y="19"/>
                </a:lnTo>
                <a:lnTo>
                  <a:pt x="726" y="17"/>
                </a:lnTo>
                <a:lnTo>
                  <a:pt x="728" y="15"/>
                </a:lnTo>
                <a:lnTo>
                  <a:pt x="726" y="14"/>
                </a:lnTo>
                <a:lnTo>
                  <a:pt x="721" y="10"/>
                </a:lnTo>
                <a:lnTo>
                  <a:pt x="719" y="12"/>
                </a:lnTo>
                <a:lnTo>
                  <a:pt x="718" y="7"/>
                </a:lnTo>
                <a:lnTo>
                  <a:pt x="716" y="5"/>
                </a:lnTo>
                <a:lnTo>
                  <a:pt x="714" y="5"/>
                </a:lnTo>
                <a:lnTo>
                  <a:pt x="716" y="4"/>
                </a:lnTo>
                <a:lnTo>
                  <a:pt x="718" y="2"/>
                </a:lnTo>
                <a:lnTo>
                  <a:pt x="719" y="0"/>
                </a:lnTo>
                <a:lnTo>
                  <a:pt x="716" y="0"/>
                </a:lnTo>
                <a:lnTo>
                  <a:pt x="708" y="5"/>
                </a:lnTo>
                <a:lnTo>
                  <a:pt x="706" y="7"/>
                </a:lnTo>
                <a:lnTo>
                  <a:pt x="699" y="7"/>
                </a:lnTo>
                <a:lnTo>
                  <a:pt x="694" y="10"/>
                </a:lnTo>
                <a:lnTo>
                  <a:pt x="684" y="17"/>
                </a:lnTo>
                <a:lnTo>
                  <a:pt x="678" y="19"/>
                </a:lnTo>
                <a:lnTo>
                  <a:pt x="666" y="19"/>
                </a:lnTo>
                <a:lnTo>
                  <a:pt x="659" y="15"/>
                </a:lnTo>
                <a:lnTo>
                  <a:pt x="658" y="14"/>
                </a:lnTo>
                <a:lnTo>
                  <a:pt x="658" y="15"/>
                </a:lnTo>
                <a:lnTo>
                  <a:pt x="653" y="15"/>
                </a:lnTo>
                <a:lnTo>
                  <a:pt x="648" y="12"/>
                </a:lnTo>
                <a:lnTo>
                  <a:pt x="645" y="14"/>
                </a:lnTo>
                <a:lnTo>
                  <a:pt x="643" y="17"/>
                </a:lnTo>
                <a:lnTo>
                  <a:pt x="641" y="17"/>
                </a:lnTo>
                <a:lnTo>
                  <a:pt x="640" y="14"/>
                </a:lnTo>
                <a:lnTo>
                  <a:pt x="641" y="12"/>
                </a:lnTo>
                <a:lnTo>
                  <a:pt x="645" y="10"/>
                </a:lnTo>
                <a:lnTo>
                  <a:pt x="643" y="9"/>
                </a:lnTo>
                <a:lnTo>
                  <a:pt x="636" y="10"/>
                </a:lnTo>
                <a:lnTo>
                  <a:pt x="628" y="14"/>
                </a:lnTo>
                <a:lnTo>
                  <a:pt x="621" y="17"/>
                </a:lnTo>
                <a:lnTo>
                  <a:pt x="618" y="22"/>
                </a:lnTo>
                <a:lnTo>
                  <a:pt x="620" y="25"/>
                </a:lnTo>
                <a:lnTo>
                  <a:pt x="626" y="27"/>
                </a:lnTo>
                <a:lnTo>
                  <a:pt x="623" y="29"/>
                </a:lnTo>
                <a:lnTo>
                  <a:pt x="616" y="29"/>
                </a:lnTo>
                <a:lnTo>
                  <a:pt x="610" y="34"/>
                </a:lnTo>
                <a:lnTo>
                  <a:pt x="605" y="44"/>
                </a:lnTo>
                <a:lnTo>
                  <a:pt x="603" y="52"/>
                </a:lnTo>
                <a:lnTo>
                  <a:pt x="600" y="52"/>
                </a:lnTo>
                <a:lnTo>
                  <a:pt x="600" y="50"/>
                </a:lnTo>
                <a:lnTo>
                  <a:pt x="601" y="42"/>
                </a:lnTo>
                <a:lnTo>
                  <a:pt x="608" y="32"/>
                </a:lnTo>
                <a:lnTo>
                  <a:pt x="608" y="30"/>
                </a:lnTo>
                <a:lnTo>
                  <a:pt x="606" y="30"/>
                </a:lnTo>
                <a:lnTo>
                  <a:pt x="593" y="34"/>
                </a:lnTo>
                <a:lnTo>
                  <a:pt x="588" y="34"/>
                </a:lnTo>
                <a:lnTo>
                  <a:pt x="585" y="34"/>
                </a:lnTo>
                <a:lnTo>
                  <a:pt x="581" y="29"/>
                </a:lnTo>
                <a:lnTo>
                  <a:pt x="576" y="27"/>
                </a:lnTo>
                <a:lnTo>
                  <a:pt x="573" y="27"/>
                </a:lnTo>
                <a:lnTo>
                  <a:pt x="573" y="29"/>
                </a:lnTo>
                <a:lnTo>
                  <a:pt x="580" y="32"/>
                </a:lnTo>
                <a:lnTo>
                  <a:pt x="583" y="35"/>
                </a:lnTo>
                <a:lnTo>
                  <a:pt x="581" y="35"/>
                </a:lnTo>
                <a:lnTo>
                  <a:pt x="573" y="34"/>
                </a:lnTo>
                <a:lnTo>
                  <a:pt x="565" y="34"/>
                </a:lnTo>
                <a:lnTo>
                  <a:pt x="555" y="37"/>
                </a:lnTo>
                <a:lnTo>
                  <a:pt x="543" y="47"/>
                </a:lnTo>
                <a:lnTo>
                  <a:pt x="530" y="54"/>
                </a:lnTo>
                <a:lnTo>
                  <a:pt x="520" y="60"/>
                </a:lnTo>
                <a:lnTo>
                  <a:pt x="510" y="69"/>
                </a:lnTo>
                <a:lnTo>
                  <a:pt x="497" y="79"/>
                </a:lnTo>
                <a:lnTo>
                  <a:pt x="488" y="80"/>
                </a:lnTo>
                <a:lnTo>
                  <a:pt x="485" y="82"/>
                </a:lnTo>
                <a:lnTo>
                  <a:pt x="478" y="85"/>
                </a:lnTo>
                <a:lnTo>
                  <a:pt x="473" y="85"/>
                </a:lnTo>
                <a:lnTo>
                  <a:pt x="465" y="90"/>
                </a:lnTo>
                <a:lnTo>
                  <a:pt x="457" y="90"/>
                </a:lnTo>
                <a:lnTo>
                  <a:pt x="453" y="87"/>
                </a:lnTo>
                <a:lnTo>
                  <a:pt x="447" y="87"/>
                </a:lnTo>
                <a:lnTo>
                  <a:pt x="440" y="84"/>
                </a:lnTo>
                <a:lnTo>
                  <a:pt x="435" y="82"/>
                </a:lnTo>
                <a:lnTo>
                  <a:pt x="427" y="79"/>
                </a:lnTo>
                <a:lnTo>
                  <a:pt x="425" y="79"/>
                </a:lnTo>
                <a:lnTo>
                  <a:pt x="419" y="84"/>
                </a:lnTo>
                <a:lnTo>
                  <a:pt x="410" y="92"/>
                </a:lnTo>
                <a:lnTo>
                  <a:pt x="409" y="97"/>
                </a:lnTo>
                <a:lnTo>
                  <a:pt x="404" y="100"/>
                </a:lnTo>
                <a:lnTo>
                  <a:pt x="400" y="107"/>
                </a:lnTo>
                <a:lnTo>
                  <a:pt x="397" y="105"/>
                </a:lnTo>
                <a:lnTo>
                  <a:pt x="394" y="103"/>
                </a:lnTo>
                <a:lnTo>
                  <a:pt x="392" y="105"/>
                </a:lnTo>
                <a:lnTo>
                  <a:pt x="395" y="115"/>
                </a:lnTo>
                <a:lnTo>
                  <a:pt x="402" y="133"/>
                </a:lnTo>
                <a:lnTo>
                  <a:pt x="407" y="148"/>
                </a:lnTo>
                <a:lnTo>
                  <a:pt x="410" y="162"/>
                </a:lnTo>
                <a:lnTo>
                  <a:pt x="409" y="175"/>
                </a:lnTo>
                <a:lnTo>
                  <a:pt x="404" y="183"/>
                </a:lnTo>
                <a:lnTo>
                  <a:pt x="399" y="188"/>
                </a:lnTo>
                <a:lnTo>
                  <a:pt x="399" y="191"/>
                </a:lnTo>
                <a:lnTo>
                  <a:pt x="409" y="201"/>
                </a:lnTo>
                <a:lnTo>
                  <a:pt x="414" y="203"/>
                </a:lnTo>
                <a:lnTo>
                  <a:pt x="414" y="198"/>
                </a:lnTo>
                <a:lnTo>
                  <a:pt x="415" y="200"/>
                </a:lnTo>
                <a:lnTo>
                  <a:pt x="419" y="198"/>
                </a:lnTo>
                <a:lnTo>
                  <a:pt x="424" y="198"/>
                </a:lnTo>
                <a:lnTo>
                  <a:pt x="419" y="201"/>
                </a:lnTo>
                <a:lnTo>
                  <a:pt x="419" y="203"/>
                </a:lnTo>
                <a:lnTo>
                  <a:pt x="430" y="213"/>
                </a:lnTo>
                <a:lnTo>
                  <a:pt x="429" y="215"/>
                </a:lnTo>
                <a:lnTo>
                  <a:pt x="424" y="213"/>
                </a:lnTo>
                <a:lnTo>
                  <a:pt x="422" y="216"/>
                </a:lnTo>
                <a:lnTo>
                  <a:pt x="420" y="228"/>
                </a:lnTo>
                <a:lnTo>
                  <a:pt x="422" y="233"/>
                </a:lnTo>
                <a:lnTo>
                  <a:pt x="424" y="235"/>
                </a:lnTo>
                <a:lnTo>
                  <a:pt x="427" y="231"/>
                </a:lnTo>
                <a:lnTo>
                  <a:pt x="434" y="231"/>
                </a:lnTo>
                <a:lnTo>
                  <a:pt x="437" y="233"/>
                </a:lnTo>
                <a:lnTo>
                  <a:pt x="439" y="235"/>
                </a:lnTo>
                <a:lnTo>
                  <a:pt x="445" y="233"/>
                </a:lnTo>
                <a:lnTo>
                  <a:pt x="452" y="235"/>
                </a:lnTo>
                <a:lnTo>
                  <a:pt x="458" y="238"/>
                </a:lnTo>
                <a:lnTo>
                  <a:pt x="452" y="241"/>
                </a:lnTo>
                <a:lnTo>
                  <a:pt x="453" y="246"/>
                </a:lnTo>
                <a:lnTo>
                  <a:pt x="452" y="251"/>
                </a:lnTo>
                <a:lnTo>
                  <a:pt x="444" y="251"/>
                </a:lnTo>
                <a:lnTo>
                  <a:pt x="445" y="248"/>
                </a:lnTo>
                <a:lnTo>
                  <a:pt x="440" y="246"/>
                </a:lnTo>
                <a:lnTo>
                  <a:pt x="437" y="248"/>
                </a:lnTo>
                <a:lnTo>
                  <a:pt x="430" y="246"/>
                </a:lnTo>
                <a:lnTo>
                  <a:pt x="429" y="245"/>
                </a:lnTo>
                <a:lnTo>
                  <a:pt x="425" y="238"/>
                </a:lnTo>
                <a:lnTo>
                  <a:pt x="422" y="236"/>
                </a:lnTo>
                <a:lnTo>
                  <a:pt x="419" y="238"/>
                </a:lnTo>
                <a:lnTo>
                  <a:pt x="414" y="233"/>
                </a:lnTo>
                <a:lnTo>
                  <a:pt x="414" y="226"/>
                </a:lnTo>
                <a:lnTo>
                  <a:pt x="420" y="213"/>
                </a:lnTo>
                <a:lnTo>
                  <a:pt x="419" y="210"/>
                </a:lnTo>
                <a:lnTo>
                  <a:pt x="417" y="210"/>
                </a:lnTo>
                <a:lnTo>
                  <a:pt x="412" y="213"/>
                </a:lnTo>
                <a:lnTo>
                  <a:pt x="412" y="226"/>
                </a:lnTo>
                <a:lnTo>
                  <a:pt x="410" y="235"/>
                </a:lnTo>
                <a:lnTo>
                  <a:pt x="405" y="240"/>
                </a:lnTo>
                <a:lnTo>
                  <a:pt x="405" y="243"/>
                </a:lnTo>
                <a:lnTo>
                  <a:pt x="409" y="238"/>
                </a:lnTo>
                <a:lnTo>
                  <a:pt x="412" y="238"/>
                </a:lnTo>
                <a:lnTo>
                  <a:pt x="414" y="240"/>
                </a:lnTo>
                <a:lnTo>
                  <a:pt x="420" y="240"/>
                </a:lnTo>
                <a:lnTo>
                  <a:pt x="422" y="245"/>
                </a:lnTo>
                <a:lnTo>
                  <a:pt x="422" y="253"/>
                </a:lnTo>
                <a:lnTo>
                  <a:pt x="417" y="258"/>
                </a:lnTo>
                <a:lnTo>
                  <a:pt x="410" y="260"/>
                </a:lnTo>
                <a:lnTo>
                  <a:pt x="417" y="253"/>
                </a:lnTo>
                <a:lnTo>
                  <a:pt x="417" y="250"/>
                </a:lnTo>
                <a:lnTo>
                  <a:pt x="414" y="250"/>
                </a:lnTo>
                <a:lnTo>
                  <a:pt x="412" y="248"/>
                </a:lnTo>
                <a:lnTo>
                  <a:pt x="409" y="250"/>
                </a:lnTo>
                <a:lnTo>
                  <a:pt x="400" y="255"/>
                </a:lnTo>
                <a:lnTo>
                  <a:pt x="400" y="258"/>
                </a:lnTo>
                <a:lnTo>
                  <a:pt x="397" y="260"/>
                </a:lnTo>
                <a:lnTo>
                  <a:pt x="392" y="261"/>
                </a:lnTo>
                <a:lnTo>
                  <a:pt x="390" y="258"/>
                </a:lnTo>
                <a:lnTo>
                  <a:pt x="389" y="256"/>
                </a:lnTo>
                <a:lnTo>
                  <a:pt x="382" y="258"/>
                </a:lnTo>
                <a:lnTo>
                  <a:pt x="379" y="256"/>
                </a:lnTo>
                <a:lnTo>
                  <a:pt x="379" y="251"/>
                </a:lnTo>
                <a:lnTo>
                  <a:pt x="375" y="251"/>
                </a:lnTo>
                <a:lnTo>
                  <a:pt x="372" y="251"/>
                </a:lnTo>
                <a:lnTo>
                  <a:pt x="369" y="251"/>
                </a:lnTo>
                <a:lnTo>
                  <a:pt x="369" y="248"/>
                </a:lnTo>
                <a:lnTo>
                  <a:pt x="365" y="246"/>
                </a:lnTo>
                <a:lnTo>
                  <a:pt x="362" y="248"/>
                </a:lnTo>
                <a:lnTo>
                  <a:pt x="359" y="248"/>
                </a:lnTo>
                <a:lnTo>
                  <a:pt x="359" y="243"/>
                </a:lnTo>
                <a:lnTo>
                  <a:pt x="357" y="240"/>
                </a:lnTo>
                <a:lnTo>
                  <a:pt x="357" y="236"/>
                </a:lnTo>
                <a:lnTo>
                  <a:pt x="362" y="235"/>
                </a:lnTo>
                <a:lnTo>
                  <a:pt x="367" y="228"/>
                </a:lnTo>
                <a:lnTo>
                  <a:pt x="369" y="228"/>
                </a:lnTo>
                <a:lnTo>
                  <a:pt x="372" y="225"/>
                </a:lnTo>
                <a:lnTo>
                  <a:pt x="372" y="221"/>
                </a:lnTo>
                <a:lnTo>
                  <a:pt x="365" y="216"/>
                </a:lnTo>
                <a:lnTo>
                  <a:pt x="362" y="215"/>
                </a:lnTo>
                <a:lnTo>
                  <a:pt x="357" y="215"/>
                </a:lnTo>
                <a:lnTo>
                  <a:pt x="350" y="218"/>
                </a:lnTo>
                <a:lnTo>
                  <a:pt x="346" y="218"/>
                </a:lnTo>
                <a:lnTo>
                  <a:pt x="341" y="216"/>
                </a:lnTo>
                <a:lnTo>
                  <a:pt x="337" y="216"/>
                </a:lnTo>
                <a:lnTo>
                  <a:pt x="322" y="221"/>
                </a:lnTo>
                <a:lnTo>
                  <a:pt x="322" y="223"/>
                </a:lnTo>
                <a:lnTo>
                  <a:pt x="324" y="226"/>
                </a:lnTo>
                <a:lnTo>
                  <a:pt x="329" y="230"/>
                </a:lnTo>
                <a:lnTo>
                  <a:pt x="329" y="231"/>
                </a:lnTo>
                <a:lnTo>
                  <a:pt x="324" y="231"/>
                </a:lnTo>
                <a:lnTo>
                  <a:pt x="321" y="231"/>
                </a:lnTo>
                <a:lnTo>
                  <a:pt x="319" y="228"/>
                </a:lnTo>
                <a:lnTo>
                  <a:pt x="314" y="228"/>
                </a:lnTo>
                <a:lnTo>
                  <a:pt x="306" y="226"/>
                </a:lnTo>
                <a:lnTo>
                  <a:pt x="296" y="228"/>
                </a:lnTo>
                <a:lnTo>
                  <a:pt x="292" y="230"/>
                </a:lnTo>
                <a:lnTo>
                  <a:pt x="292" y="231"/>
                </a:lnTo>
                <a:lnTo>
                  <a:pt x="287" y="231"/>
                </a:lnTo>
                <a:lnTo>
                  <a:pt x="287" y="231"/>
                </a:lnTo>
                <a:lnTo>
                  <a:pt x="282" y="231"/>
                </a:lnTo>
                <a:lnTo>
                  <a:pt x="276" y="235"/>
                </a:lnTo>
                <a:lnTo>
                  <a:pt x="276" y="236"/>
                </a:lnTo>
                <a:lnTo>
                  <a:pt x="272" y="238"/>
                </a:lnTo>
                <a:lnTo>
                  <a:pt x="266" y="241"/>
                </a:lnTo>
                <a:lnTo>
                  <a:pt x="261" y="245"/>
                </a:lnTo>
                <a:lnTo>
                  <a:pt x="257" y="245"/>
                </a:lnTo>
                <a:lnTo>
                  <a:pt x="259" y="243"/>
                </a:lnTo>
                <a:lnTo>
                  <a:pt x="259" y="240"/>
                </a:lnTo>
                <a:lnTo>
                  <a:pt x="256" y="241"/>
                </a:lnTo>
                <a:lnTo>
                  <a:pt x="252" y="246"/>
                </a:lnTo>
                <a:lnTo>
                  <a:pt x="251" y="248"/>
                </a:lnTo>
                <a:lnTo>
                  <a:pt x="257" y="256"/>
                </a:lnTo>
                <a:lnTo>
                  <a:pt x="264" y="265"/>
                </a:lnTo>
                <a:lnTo>
                  <a:pt x="271" y="266"/>
                </a:lnTo>
                <a:lnTo>
                  <a:pt x="276" y="273"/>
                </a:lnTo>
                <a:lnTo>
                  <a:pt x="282" y="275"/>
                </a:lnTo>
                <a:lnTo>
                  <a:pt x="284" y="280"/>
                </a:lnTo>
                <a:lnTo>
                  <a:pt x="289" y="281"/>
                </a:lnTo>
                <a:lnTo>
                  <a:pt x="294" y="285"/>
                </a:lnTo>
                <a:lnTo>
                  <a:pt x="292" y="286"/>
                </a:lnTo>
                <a:lnTo>
                  <a:pt x="284" y="286"/>
                </a:lnTo>
                <a:lnTo>
                  <a:pt x="284" y="281"/>
                </a:lnTo>
                <a:lnTo>
                  <a:pt x="277" y="278"/>
                </a:lnTo>
                <a:lnTo>
                  <a:pt x="274" y="275"/>
                </a:lnTo>
                <a:lnTo>
                  <a:pt x="272" y="276"/>
                </a:lnTo>
                <a:lnTo>
                  <a:pt x="267" y="281"/>
                </a:lnTo>
                <a:lnTo>
                  <a:pt x="264" y="281"/>
                </a:lnTo>
                <a:lnTo>
                  <a:pt x="261" y="276"/>
                </a:lnTo>
                <a:lnTo>
                  <a:pt x="264" y="273"/>
                </a:lnTo>
                <a:lnTo>
                  <a:pt x="264" y="271"/>
                </a:lnTo>
                <a:lnTo>
                  <a:pt x="261" y="271"/>
                </a:lnTo>
                <a:lnTo>
                  <a:pt x="257" y="276"/>
                </a:lnTo>
                <a:lnTo>
                  <a:pt x="257" y="285"/>
                </a:lnTo>
                <a:lnTo>
                  <a:pt x="259" y="286"/>
                </a:lnTo>
                <a:lnTo>
                  <a:pt x="259" y="289"/>
                </a:lnTo>
                <a:lnTo>
                  <a:pt x="254" y="293"/>
                </a:lnTo>
                <a:lnTo>
                  <a:pt x="251" y="299"/>
                </a:lnTo>
                <a:lnTo>
                  <a:pt x="249" y="304"/>
                </a:lnTo>
                <a:lnTo>
                  <a:pt x="251" y="311"/>
                </a:lnTo>
                <a:lnTo>
                  <a:pt x="259" y="319"/>
                </a:lnTo>
                <a:lnTo>
                  <a:pt x="267" y="323"/>
                </a:lnTo>
                <a:lnTo>
                  <a:pt x="272" y="328"/>
                </a:lnTo>
                <a:lnTo>
                  <a:pt x="276" y="328"/>
                </a:lnTo>
                <a:lnTo>
                  <a:pt x="281" y="324"/>
                </a:lnTo>
                <a:lnTo>
                  <a:pt x="287" y="321"/>
                </a:lnTo>
                <a:lnTo>
                  <a:pt x="294" y="324"/>
                </a:lnTo>
                <a:lnTo>
                  <a:pt x="304" y="326"/>
                </a:lnTo>
                <a:lnTo>
                  <a:pt x="309" y="328"/>
                </a:lnTo>
                <a:lnTo>
                  <a:pt x="311" y="333"/>
                </a:lnTo>
                <a:lnTo>
                  <a:pt x="312" y="334"/>
                </a:lnTo>
                <a:lnTo>
                  <a:pt x="316" y="333"/>
                </a:lnTo>
                <a:lnTo>
                  <a:pt x="314" y="326"/>
                </a:lnTo>
                <a:lnTo>
                  <a:pt x="316" y="324"/>
                </a:lnTo>
                <a:lnTo>
                  <a:pt x="321" y="326"/>
                </a:lnTo>
                <a:lnTo>
                  <a:pt x="321" y="329"/>
                </a:lnTo>
                <a:lnTo>
                  <a:pt x="316" y="334"/>
                </a:lnTo>
                <a:lnTo>
                  <a:pt x="316" y="338"/>
                </a:lnTo>
                <a:lnTo>
                  <a:pt x="319" y="338"/>
                </a:lnTo>
                <a:lnTo>
                  <a:pt x="324" y="333"/>
                </a:lnTo>
                <a:lnTo>
                  <a:pt x="327" y="331"/>
                </a:lnTo>
                <a:lnTo>
                  <a:pt x="334" y="329"/>
                </a:lnTo>
                <a:lnTo>
                  <a:pt x="344" y="324"/>
                </a:lnTo>
                <a:lnTo>
                  <a:pt x="350" y="323"/>
                </a:lnTo>
                <a:lnTo>
                  <a:pt x="354" y="319"/>
                </a:lnTo>
                <a:lnTo>
                  <a:pt x="357" y="319"/>
                </a:lnTo>
                <a:lnTo>
                  <a:pt x="357" y="321"/>
                </a:lnTo>
                <a:lnTo>
                  <a:pt x="360" y="323"/>
                </a:lnTo>
                <a:lnTo>
                  <a:pt x="369" y="318"/>
                </a:lnTo>
                <a:lnTo>
                  <a:pt x="374" y="318"/>
                </a:lnTo>
                <a:lnTo>
                  <a:pt x="377" y="316"/>
                </a:lnTo>
                <a:lnTo>
                  <a:pt x="375" y="319"/>
                </a:lnTo>
                <a:lnTo>
                  <a:pt x="369" y="323"/>
                </a:lnTo>
                <a:lnTo>
                  <a:pt x="369" y="324"/>
                </a:lnTo>
                <a:lnTo>
                  <a:pt x="372" y="326"/>
                </a:lnTo>
                <a:lnTo>
                  <a:pt x="367" y="333"/>
                </a:lnTo>
                <a:lnTo>
                  <a:pt x="360" y="334"/>
                </a:lnTo>
                <a:lnTo>
                  <a:pt x="359" y="331"/>
                </a:lnTo>
                <a:lnTo>
                  <a:pt x="355" y="331"/>
                </a:lnTo>
                <a:lnTo>
                  <a:pt x="349" y="336"/>
                </a:lnTo>
                <a:lnTo>
                  <a:pt x="349" y="338"/>
                </a:lnTo>
                <a:lnTo>
                  <a:pt x="355" y="338"/>
                </a:lnTo>
                <a:lnTo>
                  <a:pt x="357" y="341"/>
                </a:lnTo>
                <a:lnTo>
                  <a:pt x="357" y="346"/>
                </a:lnTo>
                <a:lnTo>
                  <a:pt x="349" y="354"/>
                </a:lnTo>
                <a:lnTo>
                  <a:pt x="349" y="359"/>
                </a:lnTo>
                <a:lnTo>
                  <a:pt x="346" y="363"/>
                </a:lnTo>
                <a:lnTo>
                  <a:pt x="346" y="366"/>
                </a:lnTo>
                <a:lnTo>
                  <a:pt x="346" y="368"/>
                </a:lnTo>
                <a:lnTo>
                  <a:pt x="347" y="371"/>
                </a:lnTo>
                <a:lnTo>
                  <a:pt x="346" y="374"/>
                </a:lnTo>
                <a:lnTo>
                  <a:pt x="341" y="381"/>
                </a:lnTo>
                <a:lnTo>
                  <a:pt x="337" y="383"/>
                </a:lnTo>
                <a:lnTo>
                  <a:pt x="332" y="383"/>
                </a:lnTo>
                <a:lnTo>
                  <a:pt x="329" y="384"/>
                </a:lnTo>
                <a:lnTo>
                  <a:pt x="324" y="387"/>
                </a:lnTo>
                <a:lnTo>
                  <a:pt x="321" y="389"/>
                </a:lnTo>
                <a:lnTo>
                  <a:pt x="316" y="389"/>
                </a:lnTo>
                <a:lnTo>
                  <a:pt x="307" y="384"/>
                </a:lnTo>
                <a:lnTo>
                  <a:pt x="306" y="386"/>
                </a:lnTo>
                <a:lnTo>
                  <a:pt x="304" y="384"/>
                </a:lnTo>
                <a:lnTo>
                  <a:pt x="301" y="379"/>
                </a:lnTo>
                <a:lnTo>
                  <a:pt x="299" y="381"/>
                </a:lnTo>
                <a:lnTo>
                  <a:pt x="294" y="386"/>
                </a:lnTo>
                <a:lnTo>
                  <a:pt x="289" y="389"/>
                </a:lnTo>
                <a:lnTo>
                  <a:pt x="284" y="394"/>
                </a:lnTo>
                <a:lnTo>
                  <a:pt x="276" y="397"/>
                </a:lnTo>
                <a:lnTo>
                  <a:pt x="272" y="399"/>
                </a:lnTo>
                <a:lnTo>
                  <a:pt x="267" y="399"/>
                </a:lnTo>
                <a:lnTo>
                  <a:pt x="264" y="397"/>
                </a:lnTo>
                <a:lnTo>
                  <a:pt x="256" y="397"/>
                </a:lnTo>
                <a:lnTo>
                  <a:pt x="249" y="402"/>
                </a:lnTo>
                <a:lnTo>
                  <a:pt x="244" y="402"/>
                </a:lnTo>
                <a:lnTo>
                  <a:pt x="241" y="404"/>
                </a:lnTo>
                <a:lnTo>
                  <a:pt x="241" y="411"/>
                </a:lnTo>
                <a:lnTo>
                  <a:pt x="238" y="417"/>
                </a:lnTo>
                <a:lnTo>
                  <a:pt x="234" y="421"/>
                </a:lnTo>
                <a:lnTo>
                  <a:pt x="234" y="417"/>
                </a:lnTo>
                <a:lnTo>
                  <a:pt x="228" y="412"/>
                </a:lnTo>
                <a:lnTo>
                  <a:pt x="221" y="412"/>
                </a:lnTo>
                <a:lnTo>
                  <a:pt x="218" y="414"/>
                </a:lnTo>
                <a:lnTo>
                  <a:pt x="219" y="417"/>
                </a:lnTo>
                <a:lnTo>
                  <a:pt x="223" y="419"/>
                </a:lnTo>
                <a:lnTo>
                  <a:pt x="219" y="422"/>
                </a:lnTo>
                <a:lnTo>
                  <a:pt x="218" y="422"/>
                </a:lnTo>
                <a:lnTo>
                  <a:pt x="216" y="419"/>
                </a:lnTo>
                <a:lnTo>
                  <a:pt x="211" y="414"/>
                </a:lnTo>
                <a:lnTo>
                  <a:pt x="209" y="414"/>
                </a:lnTo>
                <a:lnTo>
                  <a:pt x="203" y="421"/>
                </a:lnTo>
                <a:lnTo>
                  <a:pt x="199" y="426"/>
                </a:lnTo>
                <a:lnTo>
                  <a:pt x="198" y="427"/>
                </a:lnTo>
                <a:lnTo>
                  <a:pt x="194" y="427"/>
                </a:lnTo>
                <a:lnTo>
                  <a:pt x="183" y="436"/>
                </a:lnTo>
                <a:lnTo>
                  <a:pt x="181" y="442"/>
                </a:lnTo>
                <a:lnTo>
                  <a:pt x="179" y="444"/>
                </a:lnTo>
                <a:lnTo>
                  <a:pt x="174" y="446"/>
                </a:lnTo>
                <a:lnTo>
                  <a:pt x="169" y="444"/>
                </a:lnTo>
                <a:lnTo>
                  <a:pt x="168" y="446"/>
                </a:lnTo>
                <a:lnTo>
                  <a:pt x="173" y="451"/>
                </a:lnTo>
                <a:lnTo>
                  <a:pt x="173" y="452"/>
                </a:lnTo>
                <a:lnTo>
                  <a:pt x="169" y="454"/>
                </a:lnTo>
                <a:lnTo>
                  <a:pt x="166" y="449"/>
                </a:lnTo>
                <a:lnTo>
                  <a:pt x="164" y="451"/>
                </a:lnTo>
                <a:lnTo>
                  <a:pt x="163" y="454"/>
                </a:lnTo>
                <a:lnTo>
                  <a:pt x="156" y="461"/>
                </a:lnTo>
                <a:lnTo>
                  <a:pt x="156" y="462"/>
                </a:lnTo>
                <a:lnTo>
                  <a:pt x="161" y="469"/>
                </a:lnTo>
                <a:lnTo>
                  <a:pt x="161" y="474"/>
                </a:lnTo>
                <a:lnTo>
                  <a:pt x="161" y="477"/>
                </a:lnTo>
                <a:lnTo>
                  <a:pt x="158" y="482"/>
                </a:lnTo>
                <a:lnTo>
                  <a:pt x="159" y="485"/>
                </a:lnTo>
                <a:lnTo>
                  <a:pt x="163" y="484"/>
                </a:lnTo>
                <a:lnTo>
                  <a:pt x="166" y="481"/>
                </a:lnTo>
                <a:lnTo>
                  <a:pt x="166" y="484"/>
                </a:lnTo>
                <a:lnTo>
                  <a:pt x="168" y="489"/>
                </a:lnTo>
                <a:lnTo>
                  <a:pt x="164" y="490"/>
                </a:lnTo>
                <a:lnTo>
                  <a:pt x="163" y="492"/>
                </a:lnTo>
                <a:lnTo>
                  <a:pt x="164" y="494"/>
                </a:lnTo>
                <a:lnTo>
                  <a:pt x="168" y="494"/>
                </a:lnTo>
                <a:lnTo>
                  <a:pt x="169" y="492"/>
                </a:lnTo>
                <a:lnTo>
                  <a:pt x="173" y="492"/>
                </a:lnTo>
                <a:lnTo>
                  <a:pt x="174" y="494"/>
                </a:lnTo>
                <a:lnTo>
                  <a:pt x="174" y="495"/>
                </a:lnTo>
                <a:lnTo>
                  <a:pt x="179" y="497"/>
                </a:lnTo>
                <a:lnTo>
                  <a:pt x="184" y="499"/>
                </a:lnTo>
                <a:lnTo>
                  <a:pt x="189" y="499"/>
                </a:lnTo>
                <a:lnTo>
                  <a:pt x="193" y="495"/>
                </a:lnTo>
                <a:lnTo>
                  <a:pt x="194" y="487"/>
                </a:lnTo>
                <a:lnTo>
                  <a:pt x="198" y="484"/>
                </a:lnTo>
                <a:lnTo>
                  <a:pt x="206" y="484"/>
                </a:lnTo>
                <a:lnTo>
                  <a:pt x="211" y="482"/>
                </a:lnTo>
                <a:lnTo>
                  <a:pt x="206" y="487"/>
                </a:lnTo>
                <a:lnTo>
                  <a:pt x="203" y="487"/>
                </a:lnTo>
                <a:lnTo>
                  <a:pt x="194" y="494"/>
                </a:lnTo>
                <a:lnTo>
                  <a:pt x="193" y="499"/>
                </a:lnTo>
                <a:lnTo>
                  <a:pt x="191" y="500"/>
                </a:lnTo>
                <a:lnTo>
                  <a:pt x="194" y="505"/>
                </a:lnTo>
                <a:lnTo>
                  <a:pt x="196" y="509"/>
                </a:lnTo>
                <a:lnTo>
                  <a:pt x="189" y="510"/>
                </a:lnTo>
                <a:lnTo>
                  <a:pt x="186" y="509"/>
                </a:lnTo>
                <a:lnTo>
                  <a:pt x="186" y="505"/>
                </a:lnTo>
                <a:lnTo>
                  <a:pt x="184" y="504"/>
                </a:lnTo>
                <a:lnTo>
                  <a:pt x="181" y="504"/>
                </a:lnTo>
                <a:lnTo>
                  <a:pt x="178" y="500"/>
                </a:lnTo>
                <a:lnTo>
                  <a:pt x="171" y="499"/>
                </a:lnTo>
                <a:lnTo>
                  <a:pt x="169" y="495"/>
                </a:lnTo>
                <a:lnTo>
                  <a:pt x="164" y="499"/>
                </a:lnTo>
                <a:lnTo>
                  <a:pt x="161" y="499"/>
                </a:lnTo>
                <a:lnTo>
                  <a:pt x="159" y="504"/>
                </a:lnTo>
                <a:lnTo>
                  <a:pt x="156" y="505"/>
                </a:lnTo>
                <a:lnTo>
                  <a:pt x="151" y="504"/>
                </a:lnTo>
                <a:lnTo>
                  <a:pt x="151" y="507"/>
                </a:lnTo>
                <a:lnTo>
                  <a:pt x="153" y="510"/>
                </a:lnTo>
                <a:lnTo>
                  <a:pt x="154" y="510"/>
                </a:lnTo>
                <a:lnTo>
                  <a:pt x="153" y="514"/>
                </a:lnTo>
                <a:lnTo>
                  <a:pt x="151" y="520"/>
                </a:lnTo>
                <a:lnTo>
                  <a:pt x="153" y="524"/>
                </a:lnTo>
                <a:lnTo>
                  <a:pt x="156" y="524"/>
                </a:lnTo>
                <a:lnTo>
                  <a:pt x="156" y="532"/>
                </a:lnTo>
                <a:lnTo>
                  <a:pt x="158" y="534"/>
                </a:lnTo>
                <a:lnTo>
                  <a:pt x="158" y="537"/>
                </a:lnTo>
                <a:lnTo>
                  <a:pt x="161" y="540"/>
                </a:lnTo>
                <a:lnTo>
                  <a:pt x="161" y="542"/>
                </a:lnTo>
                <a:lnTo>
                  <a:pt x="156" y="544"/>
                </a:lnTo>
                <a:lnTo>
                  <a:pt x="154" y="545"/>
                </a:lnTo>
                <a:lnTo>
                  <a:pt x="171" y="552"/>
                </a:lnTo>
                <a:lnTo>
                  <a:pt x="178" y="552"/>
                </a:lnTo>
                <a:lnTo>
                  <a:pt x="184" y="550"/>
                </a:lnTo>
                <a:lnTo>
                  <a:pt x="188" y="549"/>
                </a:lnTo>
                <a:lnTo>
                  <a:pt x="191" y="550"/>
                </a:lnTo>
                <a:lnTo>
                  <a:pt x="194" y="549"/>
                </a:lnTo>
                <a:lnTo>
                  <a:pt x="201" y="542"/>
                </a:lnTo>
                <a:lnTo>
                  <a:pt x="201" y="537"/>
                </a:lnTo>
                <a:lnTo>
                  <a:pt x="198" y="535"/>
                </a:lnTo>
                <a:lnTo>
                  <a:pt x="198" y="532"/>
                </a:lnTo>
                <a:lnTo>
                  <a:pt x="204" y="530"/>
                </a:lnTo>
                <a:lnTo>
                  <a:pt x="211" y="525"/>
                </a:lnTo>
                <a:lnTo>
                  <a:pt x="223" y="519"/>
                </a:lnTo>
                <a:lnTo>
                  <a:pt x="226" y="519"/>
                </a:lnTo>
                <a:lnTo>
                  <a:pt x="221" y="520"/>
                </a:lnTo>
                <a:lnTo>
                  <a:pt x="211" y="529"/>
                </a:lnTo>
                <a:lnTo>
                  <a:pt x="206" y="532"/>
                </a:lnTo>
                <a:lnTo>
                  <a:pt x="204" y="535"/>
                </a:lnTo>
                <a:lnTo>
                  <a:pt x="209" y="537"/>
                </a:lnTo>
                <a:lnTo>
                  <a:pt x="209" y="540"/>
                </a:lnTo>
                <a:lnTo>
                  <a:pt x="204" y="547"/>
                </a:lnTo>
                <a:lnTo>
                  <a:pt x="199" y="550"/>
                </a:lnTo>
                <a:lnTo>
                  <a:pt x="199" y="554"/>
                </a:lnTo>
                <a:lnTo>
                  <a:pt x="201" y="560"/>
                </a:lnTo>
                <a:lnTo>
                  <a:pt x="199" y="564"/>
                </a:lnTo>
                <a:lnTo>
                  <a:pt x="199" y="567"/>
                </a:lnTo>
                <a:lnTo>
                  <a:pt x="199" y="570"/>
                </a:lnTo>
                <a:lnTo>
                  <a:pt x="199" y="575"/>
                </a:lnTo>
                <a:lnTo>
                  <a:pt x="193" y="577"/>
                </a:lnTo>
                <a:lnTo>
                  <a:pt x="189" y="579"/>
                </a:lnTo>
                <a:lnTo>
                  <a:pt x="189" y="582"/>
                </a:lnTo>
                <a:lnTo>
                  <a:pt x="186" y="582"/>
                </a:lnTo>
                <a:lnTo>
                  <a:pt x="184" y="582"/>
                </a:lnTo>
                <a:lnTo>
                  <a:pt x="186" y="587"/>
                </a:lnTo>
                <a:lnTo>
                  <a:pt x="186" y="592"/>
                </a:lnTo>
                <a:lnTo>
                  <a:pt x="189" y="592"/>
                </a:lnTo>
                <a:lnTo>
                  <a:pt x="193" y="592"/>
                </a:lnTo>
                <a:lnTo>
                  <a:pt x="196" y="590"/>
                </a:lnTo>
                <a:lnTo>
                  <a:pt x="198" y="593"/>
                </a:lnTo>
                <a:lnTo>
                  <a:pt x="194" y="597"/>
                </a:lnTo>
                <a:lnTo>
                  <a:pt x="189" y="595"/>
                </a:lnTo>
                <a:lnTo>
                  <a:pt x="188" y="598"/>
                </a:lnTo>
                <a:lnTo>
                  <a:pt x="188" y="600"/>
                </a:lnTo>
                <a:lnTo>
                  <a:pt x="188" y="602"/>
                </a:lnTo>
                <a:lnTo>
                  <a:pt x="189" y="605"/>
                </a:lnTo>
                <a:lnTo>
                  <a:pt x="186" y="607"/>
                </a:lnTo>
                <a:lnTo>
                  <a:pt x="183" y="608"/>
                </a:lnTo>
                <a:lnTo>
                  <a:pt x="178" y="610"/>
                </a:lnTo>
                <a:lnTo>
                  <a:pt x="174" y="610"/>
                </a:lnTo>
                <a:lnTo>
                  <a:pt x="173" y="610"/>
                </a:lnTo>
                <a:lnTo>
                  <a:pt x="176" y="613"/>
                </a:lnTo>
                <a:lnTo>
                  <a:pt x="181" y="613"/>
                </a:lnTo>
                <a:lnTo>
                  <a:pt x="183" y="615"/>
                </a:lnTo>
                <a:lnTo>
                  <a:pt x="188" y="610"/>
                </a:lnTo>
                <a:lnTo>
                  <a:pt x="198" y="605"/>
                </a:lnTo>
                <a:lnTo>
                  <a:pt x="201" y="605"/>
                </a:lnTo>
                <a:lnTo>
                  <a:pt x="204" y="605"/>
                </a:lnTo>
                <a:lnTo>
                  <a:pt x="208" y="602"/>
                </a:lnTo>
                <a:lnTo>
                  <a:pt x="216" y="600"/>
                </a:lnTo>
                <a:lnTo>
                  <a:pt x="214" y="603"/>
                </a:lnTo>
                <a:lnTo>
                  <a:pt x="211" y="605"/>
                </a:lnTo>
                <a:lnTo>
                  <a:pt x="211" y="607"/>
                </a:lnTo>
                <a:lnTo>
                  <a:pt x="214" y="608"/>
                </a:lnTo>
                <a:lnTo>
                  <a:pt x="216" y="612"/>
                </a:lnTo>
                <a:lnTo>
                  <a:pt x="214" y="613"/>
                </a:lnTo>
                <a:lnTo>
                  <a:pt x="218" y="617"/>
                </a:lnTo>
                <a:lnTo>
                  <a:pt x="223" y="613"/>
                </a:lnTo>
                <a:lnTo>
                  <a:pt x="224" y="610"/>
                </a:lnTo>
                <a:lnTo>
                  <a:pt x="226" y="612"/>
                </a:lnTo>
                <a:lnTo>
                  <a:pt x="224" y="613"/>
                </a:lnTo>
                <a:lnTo>
                  <a:pt x="228" y="618"/>
                </a:lnTo>
                <a:lnTo>
                  <a:pt x="229" y="627"/>
                </a:lnTo>
                <a:lnTo>
                  <a:pt x="228" y="630"/>
                </a:lnTo>
                <a:lnTo>
                  <a:pt x="231" y="635"/>
                </a:lnTo>
                <a:lnTo>
                  <a:pt x="233" y="637"/>
                </a:lnTo>
                <a:lnTo>
                  <a:pt x="236" y="630"/>
                </a:lnTo>
                <a:lnTo>
                  <a:pt x="234" y="627"/>
                </a:lnTo>
                <a:lnTo>
                  <a:pt x="239" y="620"/>
                </a:lnTo>
                <a:lnTo>
                  <a:pt x="241" y="617"/>
                </a:lnTo>
                <a:lnTo>
                  <a:pt x="246" y="612"/>
                </a:lnTo>
                <a:lnTo>
                  <a:pt x="248" y="612"/>
                </a:lnTo>
                <a:lnTo>
                  <a:pt x="252" y="608"/>
                </a:lnTo>
                <a:lnTo>
                  <a:pt x="259" y="608"/>
                </a:lnTo>
                <a:lnTo>
                  <a:pt x="252" y="612"/>
                </a:lnTo>
                <a:lnTo>
                  <a:pt x="246" y="618"/>
                </a:lnTo>
                <a:lnTo>
                  <a:pt x="246" y="620"/>
                </a:lnTo>
                <a:lnTo>
                  <a:pt x="251" y="627"/>
                </a:lnTo>
                <a:lnTo>
                  <a:pt x="254" y="627"/>
                </a:lnTo>
                <a:lnTo>
                  <a:pt x="262" y="623"/>
                </a:lnTo>
                <a:lnTo>
                  <a:pt x="271" y="623"/>
                </a:lnTo>
                <a:lnTo>
                  <a:pt x="276" y="620"/>
                </a:lnTo>
                <a:lnTo>
                  <a:pt x="279" y="620"/>
                </a:lnTo>
                <a:lnTo>
                  <a:pt x="287" y="615"/>
                </a:lnTo>
                <a:lnTo>
                  <a:pt x="291" y="615"/>
                </a:lnTo>
                <a:lnTo>
                  <a:pt x="287" y="617"/>
                </a:lnTo>
                <a:lnTo>
                  <a:pt x="282" y="623"/>
                </a:lnTo>
                <a:lnTo>
                  <a:pt x="282" y="625"/>
                </a:lnTo>
                <a:lnTo>
                  <a:pt x="279" y="628"/>
                </a:lnTo>
                <a:lnTo>
                  <a:pt x="266" y="635"/>
                </a:lnTo>
                <a:lnTo>
                  <a:pt x="259" y="638"/>
                </a:lnTo>
                <a:lnTo>
                  <a:pt x="256" y="647"/>
                </a:lnTo>
                <a:lnTo>
                  <a:pt x="254" y="650"/>
                </a:lnTo>
                <a:lnTo>
                  <a:pt x="256" y="653"/>
                </a:lnTo>
                <a:lnTo>
                  <a:pt x="261" y="657"/>
                </a:lnTo>
                <a:lnTo>
                  <a:pt x="252" y="655"/>
                </a:lnTo>
                <a:lnTo>
                  <a:pt x="249" y="657"/>
                </a:lnTo>
                <a:lnTo>
                  <a:pt x="246" y="662"/>
                </a:lnTo>
                <a:lnTo>
                  <a:pt x="244" y="667"/>
                </a:lnTo>
                <a:lnTo>
                  <a:pt x="238" y="673"/>
                </a:lnTo>
                <a:lnTo>
                  <a:pt x="234" y="677"/>
                </a:lnTo>
                <a:lnTo>
                  <a:pt x="236" y="680"/>
                </a:lnTo>
                <a:lnTo>
                  <a:pt x="238" y="681"/>
                </a:lnTo>
                <a:lnTo>
                  <a:pt x="238" y="685"/>
                </a:lnTo>
                <a:lnTo>
                  <a:pt x="234" y="683"/>
                </a:lnTo>
                <a:lnTo>
                  <a:pt x="233" y="680"/>
                </a:lnTo>
                <a:lnTo>
                  <a:pt x="229" y="680"/>
                </a:lnTo>
                <a:lnTo>
                  <a:pt x="226" y="685"/>
                </a:lnTo>
                <a:lnTo>
                  <a:pt x="219" y="688"/>
                </a:lnTo>
                <a:lnTo>
                  <a:pt x="221" y="690"/>
                </a:lnTo>
                <a:lnTo>
                  <a:pt x="219" y="693"/>
                </a:lnTo>
                <a:lnTo>
                  <a:pt x="216" y="693"/>
                </a:lnTo>
                <a:lnTo>
                  <a:pt x="214" y="690"/>
                </a:lnTo>
                <a:lnTo>
                  <a:pt x="213" y="691"/>
                </a:lnTo>
                <a:lnTo>
                  <a:pt x="201" y="700"/>
                </a:lnTo>
                <a:lnTo>
                  <a:pt x="198" y="705"/>
                </a:lnTo>
                <a:lnTo>
                  <a:pt x="199" y="706"/>
                </a:lnTo>
                <a:lnTo>
                  <a:pt x="198" y="708"/>
                </a:lnTo>
                <a:lnTo>
                  <a:pt x="194" y="706"/>
                </a:lnTo>
                <a:lnTo>
                  <a:pt x="194" y="703"/>
                </a:lnTo>
                <a:lnTo>
                  <a:pt x="186" y="706"/>
                </a:lnTo>
                <a:lnTo>
                  <a:pt x="181" y="710"/>
                </a:lnTo>
                <a:lnTo>
                  <a:pt x="178" y="711"/>
                </a:lnTo>
                <a:lnTo>
                  <a:pt x="176" y="713"/>
                </a:lnTo>
                <a:lnTo>
                  <a:pt x="173" y="715"/>
                </a:lnTo>
                <a:lnTo>
                  <a:pt x="166" y="715"/>
                </a:lnTo>
                <a:lnTo>
                  <a:pt x="159" y="721"/>
                </a:lnTo>
                <a:lnTo>
                  <a:pt x="148" y="725"/>
                </a:lnTo>
                <a:lnTo>
                  <a:pt x="140" y="730"/>
                </a:lnTo>
                <a:lnTo>
                  <a:pt x="138" y="736"/>
                </a:lnTo>
                <a:lnTo>
                  <a:pt x="136" y="738"/>
                </a:lnTo>
                <a:lnTo>
                  <a:pt x="138" y="741"/>
                </a:lnTo>
                <a:lnTo>
                  <a:pt x="138" y="745"/>
                </a:lnTo>
                <a:lnTo>
                  <a:pt x="136" y="746"/>
                </a:lnTo>
                <a:lnTo>
                  <a:pt x="135" y="743"/>
                </a:lnTo>
                <a:lnTo>
                  <a:pt x="131" y="743"/>
                </a:lnTo>
                <a:lnTo>
                  <a:pt x="131" y="745"/>
                </a:lnTo>
                <a:lnTo>
                  <a:pt x="131" y="748"/>
                </a:lnTo>
                <a:lnTo>
                  <a:pt x="130" y="750"/>
                </a:lnTo>
                <a:lnTo>
                  <a:pt x="126" y="746"/>
                </a:lnTo>
                <a:lnTo>
                  <a:pt x="126" y="741"/>
                </a:lnTo>
                <a:lnTo>
                  <a:pt x="128" y="740"/>
                </a:lnTo>
                <a:lnTo>
                  <a:pt x="125" y="738"/>
                </a:lnTo>
                <a:lnTo>
                  <a:pt x="120" y="738"/>
                </a:lnTo>
                <a:lnTo>
                  <a:pt x="118" y="736"/>
                </a:lnTo>
                <a:lnTo>
                  <a:pt x="113" y="738"/>
                </a:lnTo>
                <a:lnTo>
                  <a:pt x="106" y="738"/>
                </a:lnTo>
                <a:lnTo>
                  <a:pt x="101" y="741"/>
                </a:lnTo>
                <a:lnTo>
                  <a:pt x="98" y="745"/>
                </a:lnTo>
                <a:lnTo>
                  <a:pt x="91" y="746"/>
                </a:lnTo>
                <a:lnTo>
                  <a:pt x="86" y="750"/>
                </a:lnTo>
                <a:lnTo>
                  <a:pt x="81" y="755"/>
                </a:lnTo>
                <a:lnTo>
                  <a:pt x="81" y="758"/>
                </a:lnTo>
                <a:lnTo>
                  <a:pt x="80" y="760"/>
                </a:lnTo>
                <a:lnTo>
                  <a:pt x="78" y="758"/>
                </a:lnTo>
                <a:lnTo>
                  <a:pt x="71" y="761"/>
                </a:lnTo>
                <a:lnTo>
                  <a:pt x="68" y="763"/>
                </a:lnTo>
                <a:lnTo>
                  <a:pt x="68" y="766"/>
                </a:lnTo>
                <a:lnTo>
                  <a:pt x="66" y="766"/>
                </a:lnTo>
                <a:lnTo>
                  <a:pt x="61" y="765"/>
                </a:lnTo>
                <a:lnTo>
                  <a:pt x="58" y="766"/>
                </a:lnTo>
                <a:lnTo>
                  <a:pt x="56" y="770"/>
                </a:lnTo>
                <a:lnTo>
                  <a:pt x="55" y="773"/>
                </a:lnTo>
                <a:lnTo>
                  <a:pt x="56" y="776"/>
                </a:lnTo>
                <a:lnTo>
                  <a:pt x="60" y="775"/>
                </a:lnTo>
                <a:lnTo>
                  <a:pt x="60" y="773"/>
                </a:lnTo>
                <a:lnTo>
                  <a:pt x="60" y="770"/>
                </a:lnTo>
                <a:lnTo>
                  <a:pt x="63" y="768"/>
                </a:lnTo>
                <a:lnTo>
                  <a:pt x="65" y="770"/>
                </a:lnTo>
                <a:lnTo>
                  <a:pt x="65" y="773"/>
                </a:lnTo>
                <a:lnTo>
                  <a:pt x="65" y="775"/>
                </a:lnTo>
                <a:lnTo>
                  <a:pt x="68" y="773"/>
                </a:lnTo>
                <a:lnTo>
                  <a:pt x="73" y="766"/>
                </a:lnTo>
                <a:lnTo>
                  <a:pt x="75" y="766"/>
                </a:lnTo>
                <a:lnTo>
                  <a:pt x="76" y="768"/>
                </a:lnTo>
                <a:lnTo>
                  <a:pt x="76" y="771"/>
                </a:lnTo>
                <a:lnTo>
                  <a:pt x="76" y="773"/>
                </a:lnTo>
                <a:lnTo>
                  <a:pt x="81" y="773"/>
                </a:lnTo>
                <a:lnTo>
                  <a:pt x="83" y="768"/>
                </a:lnTo>
                <a:lnTo>
                  <a:pt x="83" y="771"/>
                </a:lnTo>
                <a:lnTo>
                  <a:pt x="85" y="771"/>
                </a:lnTo>
                <a:lnTo>
                  <a:pt x="86" y="768"/>
                </a:lnTo>
                <a:lnTo>
                  <a:pt x="90" y="766"/>
                </a:lnTo>
                <a:lnTo>
                  <a:pt x="95" y="768"/>
                </a:lnTo>
                <a:lnTo>
                  <a:pt x="98" y="765"/>
                </a:lnTo>
                <a:lnTo>
                  <a:pt x="101" y="760"/>
                </a:lnTo>
                <a:lnTo>
                  <a:pt x="101" y="756"/>
                </a:lnTo>
                <a:lnTo>
                  <a:pt x="105" y="755"/>
                </a:lnTo>
                <a:lnTo>
                  <a:pt x="108" y="750"/>
                </a:lnTo>
                <a:lnTo>
                  <a:pt x="111" y="750"/>
                </a:lnTo>
                <a:lnTo>
                  <a:pt x="116" y="753"/>
                </a:lnTo>
                <a:lnTo>
                  <a:pt x="115" y="755"/>
                </a:lnTo>
                <a:lnTo>
                  <a:pt x="111" y="756"/>
                </a:lnTo>
                <a:lnTo>
                  <a:pt x="108" y="760"/>
                </a:lnTo>
                <a:lnTo>
                  <a:pt x="108" y="763"/>
                </a:lnTo>
                <a:lnTo>
                  <a:pt x="110" y="765"/>
                </a:lnTo>
                <a:lnTo>
                  <a:pt x="116" y="760"/>
                </a:lnTo>
                <a:lnTo>
                  <a:pt x="118" y="756"/>
                </a:lnTo>
                <a:lnTo>
                  <a:pt x="120" y="756"/>
                </a:lnTo>
                <a:lnTo>
                  <a:pt x="121" y="758"/>
                </a:lnTo>
                <a:lnTo>
                  <a:pt x="123" y="755"/>
                </a:lnTo>
                <a:lnTo>
                  <a:pt x="125" y="756"/>
                </a:lnTo>
                <a:lnTo>
                  <a:pt x="126" y="758"/>
                </a:lnTo>
                <a:lnTo>
                  <a:pt x="125" y="761"/>
                </a:lnTo>
                <a:lnTo>
                  <a:pt x="126" y="761"/>
                </a:lnTo>
                <a:lnTo>
                  <a:pt x="130" y="756"/>
                </a:lnTo>
                <a:lnTo>
                  <a:pt x="133" y="758"/>
                </a:lnTo>
                <a:lnTo>
                  <a:pt x="136" y="755"/>
                </a:lnTo>
                <a:lnTo>
                  <a:pt x="141" y="755"/>
                </a:lnTo>
                <a:lnTo>
                  <a:pt x="146" y="748"/>
                </a:lnTo>
                <a:lnTo>
                  <a:pt x="149" y="746"/>
                </a:lnTo>
                <a:lnTo>
                  <a:pt x="153" y="748"/>
                </a:lnTo>
                <a:lnTo>
                  <a:pt x="153" y="750"/>
                </a:lnTo>
                <a:lnTo>
                  <a:pt x="149" y="755"/>
                </a:lnTo>
                <a:lnTo>
                  <a:pt x="146" y="760"/>
                </a:lnTo>
                <a:lnTo>
                  <a:pt x="146" y="761"/>
                </a:lnTo>
                <a:lnTo>
                  <a:pt x="149" y="761"/>
                </a:lnTo>
                <a:lnTo>
                  <a:pt x="156" y="755"/>
                </a:lnTo>
                <a:lnTo>
                  <a:pt x="156" y="748"/>
                </a:lnTo>
                <a:lnTo>
                  <a:pt x="156" y="746"/>
                </a:lnTo>
                <a:lnTo>
                  <a:pt x="159" y="750"/>
                </a:lnTo>
                <a:lnTo>
                  <a:pt x="163" y="748"/>
                </a:lnTo>
                <a:lnTo>
                  <a:pt x="166" y="748"/>
                </a:lnTo>
                <a:lnTo>
                  <a:pt x="171" y="748"/>
                </a:lnTo>
                <a:lnTo>
                  <a:pt x="174" y="743"/>
                </a:lnTo>
                <a:lnTo>
                  <a:pt x="176" y="743"/>
                </a:lnTo>
                <a:lnTo>
                  <a:pt x="178" y="745"/>
                </a:lnTo>
                <a:lnTo>
                  <a:pt x="181" y="740"/>
                </a:lnTo>
                <a:lnTo>
                  <a:pt x="183" y="736"/>
                </a:lnTo>
                <a:lnTo>
                  <a:pt x="184" y="738"/>
                </a:lnTo>
                <a:lnTo>
                  <a:pt x="183" y="741"/>
                </a:lnTo>
                <a:lnTo>
                  <a:pt x="183" y="745"/>
                </a:lnTo>
                <a:lnTo>
                  <a:pt x="186" y="745"/>
                </a:lnTo>
                <a:lnTo>
                  <a:pt x="189" y="741"/>
                </a:lnTo>
                <a:lnTo>
                  <a:pt x="188" y="740"/>
                </a:lnTo>
                <a:lnTo>
                  <a:pt x="191" y="736"/>
                </a:lnTo>
                <a:lnTo>
                  <a:pt x="191" y="735"/>
                </a:lnTo>
                <a:lnTo>
                  <a:pt x="184" y="735"/>
                </a:lnTo>
                <a:lnTo>
                  <a:pt x="183" y="733"/>
                </a:lnTo>
                <a:lnTo>
                  <a:pt x="188" y="733"/>
                </a:lnTo>
                <a:lnTo>
                  <a:pt x="196" y="728"/>
                </a:lnTo>
                <a:lnTo>
                  <a:pt x="206" y="728"/>
                </a:lnTo>
                <a:lnTo>
                  <a:pt x="208" y="726"/>
                </a:lnTo>
                <a:lnTo>
                  <a:pt x="208" y="723"/>
                </a:lnTo>
                <a:lnTo>
                  <a:pt x="204" y="723"/>
                </a:lnTo>
                <a:lnTo>
                  <a:pt x="208" y="721"/>
                </a:lnTo>
                <a:lnTo>
                  <a:pt x="211" y="721"/>
                </a:lnTo>
                <a:lnTo>
                  <a:pt x="214" y="720"/>
                </a:lnTo>
                <a:lnTo>
                  <a:pt x="216" y="720"/>
                </a:lnTo>
                <a:lnTo>
                  <a:pt x="218" y="723"/>
                </a:lnTo>
                <a:lnTo>
                  <a:pt x="219" y="723"/>
                </a:lnTo>
                <a:lnTo>
                  <a:pt x="221" y="720"/>
                </a:lnTo>
                <a:lnTo>
                  <a:pt x="221" y="720"/>
                </a:lnTo>
                <a:lnTo>
                  <a:pt x="224" y="716"/>
                </a:lnTo>
                <a:lnTo>
                  <a:pt x="224" y="713"/>
                </a:lnTo>
                <a:lnTo>
                  <a:pt x="226" y="711"/>
                </a:lnTo>
                <a:lnTo>
                  <a:pt x="228" y="713"/>
                </a:lnTo>
                <a:lnTo>
                  <a:pt x="228" y="716"/>
                </a:lnTo>
                <a:lnTo>
                  <a:pt x="231" y="718"/>
                </a:lnTo>
                <a:lnTo>
                  <a:pt x="236" y="713"/>
                </a:lnTo>
                <a:lnTo>
                  <a:pt x="239" y="711"/>
                </a:lnTo>
                <a:lnTo>
                  <a:pt x="243" y="711"/>
                </a:lnTo>
                <a:lnTo>
                  <a:pt x="244" y="706"/>
                </a:lnTo>
                <a:lnTo>
                  <a:pt x="246" y="706"/>
                </a:lnTo>
                <a:lnTo>
                  <a:pt x="249" y="708"/>
                </a:lnTo>
                <a:lnTo>
                  <a:pt x="252" y="708"/>
                </a:lnTo>
                <a:lnTo>
                  <a:pt x="257" y="701"/>
                </a:lnTo>
                <a:lnTo>
                  <a:pt x="257" y="698"/>
                </a:lnTo>
                <a:lnTo>
                  <a:pt x="256" y="698"/>
                </a:lnTo>
                <a:lnTo>
                  <a:pt x="252" y="698"/>
                </a:lnTo>
                <a:lnTo>
                  <a:pt x="252" y="698"/>
                </a:lnTo>
                <a:lnTo>
                  <a:pt x="259" y="693"/>
                </a:lnTo>
                <a:lnTo>
                  <a:pt x="262" y="691"/>
                </a:lnTo>
                <a:lnTo>
                  <a:pt x="267" y="688"/>
                </a:lnTo>
                <a:lnTo>
                  <a:pt x="269" y="688"/>
                </a:lnTo>
                <a:lnTo>
                  <a:pt x="271" y="690"/>
                </a:lnTo>
                <a:lnTo>
                  <a:pt x="276" y="686"/>
                </a:lnTo>
                <a:lnTo>
                  <a:pt x="279" y="685"/>
                </a:lnTo>
                <a:lnTo>
                  <a:pt x="281" y="681"/>
                </a:lnTo>
                <a:lnTo>
                  <a:pt x="284" y="680"/>
                </a:lnTo>
                <a:lnTo>
                  <a:pt x="286" y="678"/>
                </a:lnTo>
                <a:lnTo>
                  <a:pt x="289" y="677"/>
                </a:lnTo>
                <a:lnTo>
                  <a:pt x="291" y="680"/>
                </a:lnTo>
                <a:lnTo>
                  <a:pt x="292" y="681"/>
                </a:lnTo>
                <a:lnTo>
                  <a:pt x="294" y="678"/>
                </a:lnTo>
                <a:lnTo>
                  <a:pt x="297" y="678"/>
                </a:lnTo>
                <a:lnTo>
                  <a:pt x="299" y="677"/>
                </a:lnTo>
                <a:lnTo>
                  <a:pt x="299" y="673"/>
                </a:lnTo>
                <a:lnTo>
                  <a:pt x="304" y="673"/>
                </a:lnTo>
                <a:lnTo>
                  <a:pt x="304" y="672"/>
                </a:lnTo>
                <a:lnTo>
                  <a:pt x="306" y="672"/>
                </a:lnTo>
                <a:lnTo>
                  <a:pt x="312" y="673"/>
                </a:lnTo>
                <a:lnTo>
                  <a:pt x="314" y="668"/>
                </a:lnTo>
                <a:lnTo>
                  <a:pt x="316" y="668"/>
                </a:lnTo>
                <a:lnTo>
                  <a:pt x="317" y="672"/>
                </a:lnTo>
                <a:lnTo>
                  <a:pt x="319" y="672"/>
                </a:lnTo>
                <a:lnTo>
                  <a:pt x="321" y="668"/>
                </a:lnTo>
                <a:lnTo>
                  <a:pt x="322" y="670"/>
                </a:lnTo>
                <a:lnTo>
                  <a:pt x="324" y="670"/>
                </a:lnTo>
                <a:lnTo>
                  <a:pt x="327" y="663"/>
                </a:lnTo>
                <a:lnTo>
                  <a:pt x="326" y="663"/>
                </a:lnTo>
                <a:lnTo>
                  <a:pt x="322" y="665"/>
                </a:lnTo>
                <a:lnTo>
                  <a:pt x="324" y="662"/>
                </a:lnTo>
                <a:lnTo>
                  <a:pt x="329" y="658"/>
                </a:lnTo>
                <a:lnTo>
                  <a:pt x="331" y="658"/>
                </a:lnTo>
                <a:lnTo>
                  <a:pt x="332" y="658"/>
                </a:lnTo>
                <a:lnTo>
                  <a:pt x="334" y="658"/>
                </a:lnTo>
                <a:lnTo>
                  <a:pt x="332" y="655"/>
                </a:lnTo>
                <a:lnTo>
                  <a:pt x="329" y="653"/>
                </a:lnTo>
                <a:lnTo>
                  <a:pt x="332" y="653"/>
                </a:lnTo>
                <a:lnTo>
                  <a:pt x="336" y="655"/>
                </a:lnTo>
                <a:lnTo>
                  <a:pt x="341" y="650"/>
                </a:lnTo>
                <a:lnTo>
                  <a:pt x="347" y="650"/>
                </a:lnTo>
                <a:lnTo>
                  <a:pt x="352" y="647"/>
                </a:lnTo>
                <a:lnTo>
                  <a:pt x="355" y="645"/>
                </a:lnTo>
                <a:lnTo>
                  <a:pt x="360" y="640"/>
                </a:lnTo>
                <a:lnTo>
                  <a:pt x="360" y="633"/>
                </a:lnTo>
                <a:lnTo>
                  <a:pt x="359" y="632"/>
                </a:lnTo>
                <a:lnTo>
                  <a:pt x="357" y="632"/>
                </a:lnTo>
                <a:lnTo>
                  <a:pt x="355" y="628"/>
                </a:lnTo>
                <a:lnTo>
                  <a:pt x="354" y="627"/>
                </a:lnTo>
                <a:lnTo>
                  <a:pt x="347" y="627"/>
                </a:lnTo>
                <a:lnTo>
                  <a:pt x="349" y="622"/>
                </a:lnTo>
                <a:lnTo>
                  <a:pt x="347" y="618"/>
                </a:lnTo>
                <a:lnTo>
                  <a:pt x="354" y="615"/>
                </a:lnTo>
                <a:lnTo>
                  <a:pt x="355" y="613"/>
                </a:lnTo>
                <a:lnTo>
                  <a:pt x="359" y="613"/>
                </a:lnTo>
                <a:lnTo>
                  <a:pt x="360" y="610"/>
                </a:lnTo>
                <a:lnTo>
                  <a:pt x="359" y="610"/>
                </a:lnTo>
                <a:lnTo>
                  <a:pt x="362" y="608"/>
                </a:lnTo>
                <a:lnTo>
                  <a:pt x="365" y="608"/>
                </a:lnTo>
                <a:lnTo>
                  <a:pt x="372" y="605"/>
                </a:lnTo>
                <a:lnTo>
                  <a:pt x="377" y="608"/>
                </a:lnTo>
                <a:lnTo>
                  <a:pt x="382" y="605"/>
                </a:lnTo>
                <a:lnTo>
                  <a:pt x="382" y="608"/>
                </a:lnTo>
                <a:lnTo>
                  <a:pt x="384" y="612"/>
                </a:lnTo>
                <a:lnTo>
                  <a:pt x="385" y="610"/>
                </a:lnTo>
                <a:lnTo>
                  <a:pt x="392" y="605"/>
                </a:lnTo>
                <a:lnTo>
                  <a:pt x="390" y="603"/>
                </a:lnTo>
                <a:lnTo>
                  <a:pt x="387" y="603"/>
                </a:lnTo>
                <a:lnTo>
                  <a:pt x="387" y="600"/>
                </a:lnTo>
                <a:lnTo>
                  <a:pt x="389" y="600"/>
                </a:lnTo>
                <a:lnTo>
                  <a:pt x="394" y="602"/>
                </a:lnTo>
                <a:lnTo>
                  <a:pt x="402" y="600"/>
                </a:lnTo>
                <a:lnTo>
                  <a:pt x="404" y="593"/>
                </a:lnTo>
                <a:lnTo>
                  <a:pt x="402" y="588"/>
                </a:lnTo>
                <a:lnTo>
                  <a:pt x="395" y="585"/>
                </a:lnTo>
                <a:lnTo>
                  <a:pt x="392" y="585"/>
                </a:lnTo>
                <a:lnTo>
                  <a:pt x="389" y="587"/>
                </a:lnTo>
                <a:lnTo>
                  <a:pt x="389" y="585"/>
                </a:lnTo>
                <a:lnTo>
                  <a:pt x="392" y="583"/>
                </a:lnTo>
                <a:lnTo>
                  <a:pt x="399" y="582"/>
                </a:lnTo>
                <a:lnTo>
                  <a:pt x="402" y="585"/>
                </a:lnTo>
                <a:lnTo>
                  <a:pt x="409" y="585"/>
                </a:lnTo>
                <a:lnTo>
                  <a:pt x="414" y="582"/>
                </a:lnTo>
                <a:lnTo>
                  <a:pt x="414" y="579"/>
                </a:lnTo>
                <a:lnTo>
                  <a:pt x="424" y="574"/>
                </a:lnTo>
                <a:lnTo>
                  <a:pt x="430" y="569"/>
                </a:lnTo>
                <a:lnTo>
                  <a:pt x="435" y="569"/>
                </a:lnTo>
                <a:lnTo>
                  <a:pt x="437" y="567"/>
                </a:lnTo>
                <a:lnTo>
                  <a:pt x="437" y="564"/>
                </a:lnTo>
                <a:lnTo>
                  <a:pt x="447" y="557"/>
                </a:lnTo>
                <a:lnTo>
                  <a:pt x="457" y="557"/>
                </a:lnTo>
                <a:lnTo>
                  <a:pt x="467" y="549"/>
                </a:lnTo>
                <a:lnTo>
                  <a:pt x="473" y="547"/>
                </a:lnTo>
                <a:lnTo>
                  <a:pt x="482" y="539"/>
                </a:lnTo>
                <a:lnTo>
                  <a:pt x="478" y="544"/>
                </a:lnTo>
                <a:lnTo>
                  <a:pt x="478" y="549"/>
                </a:lnTo>
                <a:lnTo>
                  <a:pt x="482" y="550"/>
                </a:lnTo>
                <a:lnTo>
                  <a:pt x="485" y="550"/>
                </a:lnTo>
                <a:lnTo>
                  <a:pt x="487" y="552"/>
                </a:lnTo>
                <a:lnTo>
                  <a:pt x="493" y="547"/>
                </a:lnTo>
                <a:lnTo>
                  <a:pt x="498" y="545"/>
                </a:lnTo>
                <a:lnTo>
                  <a:pt x="507" y="542"/>
                </a:lnTo>
                <a:lnTo>
                  <a:pt x="510" y="539"/>
                </a:lnTo>
                <a:lnTo>
                  <a:pt x="508" y="544"/>
                </a:lnTo>
                <a:lnTo>
                  <a:pt x="502" y="547"/>
                </a:lnTo>
                <a:lnTo>
                  <a:pt x="495" y="549"/>
                </a:lnTo>
                <a:lnTo>
                  <a:pt x="485" y="559"/>
                </a:lnTo>
                <a:lnTo>
                  <a:pt x="483" y="562"/>
                </a:lnTo>
                <a:lnTo>
                  <a:pt x="490" y="569"/>
                </a:lnTo>
                <a:lnTo>
                  <a:pt x="490" y="574"/>
                </a:lnTo>
                <a:lnTo>
                  <a:pt x="485" y="570"/>
                </a:lnTo>
                <a:lnTo>
                  <a:pt x="482" y="570"/>
                </a:lnTo>
                <a:lnTo>
                  <a:pt x="480" y="570"/>
                </a:lnTo>
                <a:lnTo>
                  <a:pt x="475" y="570"/>
                </a:lnTo>
                <a:lnTo>
                  <a:pt x="472" y="567"/>
                </a:lnTo>
                <a:lnTo>
                  <a:pt x="470" y="562"/>
                </a:lnTo>
                <a:lnTo>
                  <a:pt x="462" y="565"/>
                </a:lnTo>
                <a:lnTo>
                  <a:pt x="458" y="565"/>
                </a:lnTo>
                <a:lnTo>
                  <a:pt x="452" y="570"/>
                </a:lnTo>
                <a:lnTo>
                  <a:pt x="445" y="570"/>
                </a:lnTo>
                <a:lnTo>
                  <a:pt x="440" y="574"/>
                </a:lnTo>
                <a:lnTo>
                  <a:pt x="440" y="579"/>
                </a:lnTo>
                <a:lnTo>
                  <a:pt x="440" y="580"/>
                </a:lnTo>
                <a:lnTo>
                  <a:pt x="437" y="587"/>
                </a:lnTo>
                <a:lnTo>
                  <a:pt x="430" y="590"/>
                </a:lnTo>
                <a:lnTo>
                  <a:pt x="429" y="597"/>
                </a:lnTo>
                <a:lnTo>
                  <a:pt x="415" y="607"/>
                </a:lnTo>
                <a:lnTo>
                  <a:pt x="410" y="612"/>
                </a:lnTo>
                <a:lnTo>
                  <a:pt x="412" y="615"/>
                </a:lnTo>
                <a:lnTo>
                  <a:pt x="417" y="622"/>
                </a:lnTo>
                <a:lnTo>
                  <a:pt x="419" y="617"/>
                </a:lnTo>
                <a:lnTo>
                  <a:pt x="422" y="617"/>
                </a:lnTo>
                <a:lnTo>
                  <a:pt x="425" y="615"/>
                </a:lnTo>
                <a:lnTo>
                  <a:pt x="430" y="615"/>
                </a:lnTo>
                <a:lnTo>
                  <a:pt x="430" y="618"/>
                </a:lnTo>
                <a:lnTo>
                  <a:pt x="420" y="623"/>
                </a:lnTo>
                <a:lnTo>
                  <a:pt x="417" y="623"/>
                </a:lnTo>
                <a:lnTo>
                  <a:pt x="415" y="628"/>
                </a:lnTo>
                <a:lnTo>
                  <a:pt x="410" y="625"/>
                </a:lnTo>
                <a:lnTo>
                  <a:pt x="407" y="627"/>
                </a:lnTo>
                <a:lnTo>
                  <a:pt x="404" y="627"/>
                </a:lnTo>
                <a:lnTo>
                  <a:pt x="404" y="632"/>
                </a:lnTo>
                <a:lnTo>
                  <a:pt x="400" y="630"/>
                </a:lnTo>
                <a:lnTo>
                  <a:pt x="395" y="632"/>
                </a:lnTo>
                <a:lnTo>
                  <a:pt x="397" y="637"/>
                </a:lnTo>
                <a:lnTo>
                  <a:pt x="404" y="643"/>
                </a:lnTo>
                <a:lnTo>
                  <a:pt x="405" y="642"/>
                </a:lnTo>
                <a:lnTo>
                  <a:pt x="407" y="638"/>
                </a:lnTo>
                <a:lnTo>
                  <a:pt x="410" y="642"/>
                </a:lnTo>
                <a:lnTo>
                  <a:pt x="412" y="637"/>
                </a:lnTo>
                <a:lnTo>
                  <a:pt x="415" y="637"/>
                </a:lnTo>
                <a:lnTo>
                  <a:pt x="415" y="640"/>
                </a:lnTo>
                <a:lnTo>
                  <a:pt x="419" y="638"/>
                </a:lnTo>
                <a:lnTo>
                  <a:pt x="419" y="637"/>
                </a:lnTo>
                <a:lnTo>
                  <a:pt x="422" y="635"/>
                </a:lnTo>
                <a:lnTo>
                  <a:pt x="427" y="632"/>
                </a:lnTo>
                <a:lnTo>
                  <a:pt x="427" y="627"/>
                </a:lnTo>
                <a:lnTo>
                  <a:pt x="430" y="623"/>
                </a:lnTo>
                <a:lnTo>
                  <a:pt x="432" y="627"/>
                </a:lnTo>
                <a:lnTo>
                  <a:pt x="430" y="628"/>
                </a:lnTo>
                <a:lnTo>
                  <a:pt x="432" y="632"/>
                </a:lnTo>
                <a:lnTo>
                  <a:pt x="437" y="630"/>
                </a:lnTo>
                <a:lnTo>
                  <a:pt x="445" y="625"/>
                </a:lnTo>
                <a:lnTo>
                  <a:pt x="450" y="625"/>
                </a:lnTo>
                <a:lnTo>
                  <a:pt x="452" y="628"/>
                </a:lnTo>
                <a:lnTo>
                  <a:pt x="453" y="625"/>
                </a:lnTo>
                <a:lnTo>
                  <a:pt x="457" y="618"/>
                </a:lnTo>
                <a:lnTo>
                  <a:pt x="462" y="615"/>
                </a:lnTo>
                <a:lnTo>
                  <a:pt x="463" y="615"/>
                </a:lnTo>
                <a:lnTo>
                  <a:pt x="458" y="620"/>
                </a:lnTo>
                <a:lnTo>
                  <a:pt x="458" y="625"/>
                </a:lnTo>
                <a:lnTo>
                  <a:pt x="462" y="622"/>
                </a:lnTo>
                <a:lnTo>
                  <a:pt x="467" y="617"/>
                </a:lnTo>
                <a:lnTo>
                  <a:pt x="470" y="608"/>
                </a:lnTo>
                <a:lnTo>
                  <a:pt x="473" y="607"/>
                </a:lnTo>
                <a:lnTo>
                  <a:pt x="473" y="610"/>
                </a:lnTo>
                <a:lnTo>
                  <a:pt x="470" y="615"/>
                </a:lnTo>
                <a:lnTo>
                  <a:pt x="470" y="617"/>
                </a:lnTo>
                <a:lnTo>
                  <a:pt x="475" y="612"/>
                </a:lnTo>
                <a:lnTo>
                  <a:pt x="477" y="615"/>
                </a:lnTo>
                <a:lnTo>
                  <a:pt x="477" y="617"/>
                </a:lnTo>
                <a:lnTo>
                  <a:pt x="482" y="618"/>
                </a:lnTo>
                <a:lnTo>
                  <a:pt x="485" y="620"/>
                </a:lnTo>
                <a:lnTo>
                  <a:pt x="488" y="617"/>
                </a:lnTo>
                <a:lnTo>
                  <a:pt x="490" y="612"/>
                </a:lnTo>
                <a:lnTo>
                  <a:pt x="497" y="612"/>
                </a:lnTo>
                <a:lnTo>
                  <a:pt x="502" y="608"/>
                </a:lnTo>
                <a:lnTo>
                  <a:pt x="498" y="607"/>
                </a:lnTo>
                <a:lnTo>
                  <a:pt x="500" y="603"/>
                </a:lnTo>
                <a:lnTo>
                  <a:pt x="508" y="600"/>
                </a:lnTo>
                <a:lnTo>
                  <a:pt x="510" y="597"/>
                </a:lnTo>
                <a:lnTo>
                  <a:pt x="510" y="593"/>
                </a:lnTo>
                <a:lnTo>
                  <a:pt x="507" y="593"/>
                </a:lnTo>
                <a:lnTo>
                  <a:pt x="503" y="592"/>
                </a:lnTo>
                <a:lnTo>
                  <a:pt x="497" y="590"/>
                </a:lnTo>
                <a:lnTo>
                  <a:pt x="500" y="588"/>
                </a:lnTo>
                <a:lnTo>
                  <a:pt x="503" y="588"/>
                </a:lnTo>
                <a:lnTo>
                  <a:pt x="507" y="588"/>
                </a:lnTo>
                <a:lnTo>
                  <a:pt x="510" y="587"/>
                </a:lnTo>
                <a:lnTo>
                  <a:pt x="510" y="583"/>
                </a:lnTo>
                <a:lnTo>
                  <a:pt x="505" y="585"/>
                </a:lnTo>
                <a:lnTo>
                  <a:pt x="500" y="582"/>
                </a:lnTo>
                <a:lnTo>
                  <a:pt x="500" y="577"/>
                </a:lnTo>
                <a:lnTo>
                  <a:pt x="507" y="577"/>
                </a:lnTo>
                <a:lnTo>
                  <a:pt x="508" y="575"/>
                </a:lnTo>
                <a:lnTo>
                  <a:pt x="512" y="577"/>
                </a:lnTo>
                <a:lnTo>
                  <a:pt x="512" y="575"/>
                </a:lnTo>
                <a:lnTo>
                  <a:pt x="510" y="570"/>
                </a:lnTo>
                <a:lnTo>
                  <a:pt x="518" y="567"/>
                </a:lnTo>
                <a:lnTo>
                  <a:pt x="523" y="570"/>
                </a:lnTo>
                <a:lnTo>
                  <a:pt x="527" y="569"/>
                </a:lnTo>
                <a:lnTo>
                  <a:pt x="532" y="569"/>
                </a:lnTo>
                <a:lnTo>
                  <a:pt x="523" y="575"/>
                </a:lnTo>
                <a:lnTo>
                  <a:pt x="523" y="579"/>
                </a:lnTo>
                <a:lnTo>
                  <a:pt x="525" y="585"/>
                </a:lnTo>
                <a:lnTo>
                  <a:pt x="527" y="585"/>
                </a:lnTo>
                <a:lnTo>
                  <a:pt x="530" y="577"/>
                </a:lnTo>
                <a:lnTo>
                  <a:pt x="533" y="575"/>
                </a:lnTo>
                <a:lnTo>
                  <a:pt x="537" y="575"/>
                </a:lnTo>
                <a:lnTo>
                  <a:pt x="535" y="577"/>
                </a:lnTo>
                <a:lnTo>
                  <a:pt x="532" y="580"/>
                </a:lnTo>
                <a:lnTo>
                  <a:pt x="533" y="583"/>
                </a:lnTo>
                <a:lnTo>
                  <a:pt x="538" y="580"/>
                </a:lnTo>
                <a:lnTo>
                  <a:pt x="540" y="577"/>
                </a:lnTo>
                <a:lnTo>
                  <a:pt x="543" y="580"/>
                </a:lnTo>
                <a:lnTo>
                  <a:pt x="548" y="577"/>
                </a:lnTo>
                <a:lnTo>
                  <a:pt x="550" y="577"/>
                </a:lnTo>
                <a:lnTo>
                  <a:pt x="555" y="574"/>
                </a:lnTo>
                <a:lnTo>
                  <a:pt x="560" y="572"/>
                </a:lnTo>
                <a:lnTo>
                  <a:pt x="565" y="574"/>
                </a:lnTo>
                <a:lnTo>
                  <a:pt x="563" y="575"/>
                </a:lnTo>
                <a:lnTo>
                  <a:pt x="558" y="575"/>
                </a:lnTo>
                <a:lnTo>
                  <a:pt x="553" y="580"/>
                </a:lnTo>
                <a:lnTo>
                  <a:pt x="550" y="580"/>
                </a:lnTo>
                <a:lnTo>
                  <a:pt x="548" y="583"/>
                </a:lnTo>
                <a:lnTo>
                  <a:pt x="550" y="585"/>
                </a:lnTo>
                <a:lnTo>
                  <a:pt x="558" y="587"/>
                </a:lnTo>
                <a:lnTo>
                  <a:pt x="561" y="590"/>
                </a:lnTo>
                <a:lnTo>
                  <a:pt x="561" y="592"/>
                </a:lnTo>
                <a:lnTo>
                  <a:pt x="556" y="588"/>
                </a:lnTo>
                <a:lnTo>
                  <a:pt x="550" y="587"/>
                </a:lnTo>
                <a:lnTo>
                  <a:pt x="545" y="588"/>
                </a:lnTo>
                <a:lnTo>
                  <a:pt x="545" y="593"/>
                </a:lnTo>
                <a:lnTo>
                  <a:pt x="548" y="593"/>
                </a:lnTo>
                <a:lnTo>
                  <a:pt x="551" y="592"/>
                </a:lnTo>
                <a:lnTo>
                  <a:pt x="556" y="595"/>
                </a:lnTo>
                <a:lnTo>
                  <a:pt x="553" y="595"/>
                </a:lnTo>
                <a:lnTo>
                  <a:pt x="548" y="595"/>
                </a:lnTo>
                <a:lnTo>
                  <a:pt x="550" y="598"/>
                </a:lnTo>
                <a:lnTo>
                  <a:pt x="556" y="600"/>
                </a:lnTo>
                <a:lnTo>
                  <a:pt x="558" y="603"/>
                </a:lnTo>
                <a:lnTo>
                  <a:pt x="555" y="605"/>
                </a:lnTo>
                <a:lnTo>
                  <a:pt x="551" y="605"/>
                </a:lnTo>
                <a:lnTo>
                  <a:pt x="551" y="608"/>
                </a:lnTo>
                <a:lnTo>
                  <a:pt x="556" y="608"/>
                </a:lnTo>
                <a:lnTo>
                  <a:pt x="561" y="607"/>
                </a:lnTo>
                <a:lnTo>
                  <a:pt x="565" y="610"/>
                </a:lnTo>
                <a:lnTo>
                  <a:pt x="570" y="612"/>
                </a:lnTo>
                <a:lnTo>
                  <a:pt x="576" y="608"/>
                </a:lnTo>
                <a:lnTo>
                  <a:pt x="578" y="612"/>
                </a:lnTo>
                <a:lnTo>
                  <a:pt x="578" y="613"/>
                </a:lnTo>
                <a:lnTo>
                  <a:pt x="575" y="615"/>
                </a:lnTo>
                <a:lnTo>
                  <a:pt x="576" y="618"/>
                </a:lnTo>
                <a:lnTo>
                  <a:pt x="578" y="618"/>
                </a:lnTo>
                <a:lnTo>
                  <a:pt x="578" y="622"/>
                </a:lnTo>
                <a:lnTo>
                  <a:pt x="583" y="622"/>
                </a:lnTo>
                <a:lnTo>
                  <a:pt x="586" y="618"/>
                </a:lnTo>
                <a:lnTo>
                  <a:pt x="585" y="617"/>
                </a:lnTo>
                <a:lnTo>
                  <a:pt x="585" y="615"/>
                </a:lnTo>
                <a:lnTo>
                  <a:pt x="591" y="615"/>
                </a:lnTo>
                <a:lnTo>
                  <a:pt x="588" y="618"/>
                </a:lnTo>
                <a:lnTo>
                  <a:pt x="588" y="622"/>
                </a:lnTo>
                <a:lnTo>
                  <a:pt x="581" y="627"/>
                </a:lnTo>
                <a:lnTo>
                  <a:pt x="586" y="630"/>
                </a:lnTo>
                <a:lnTo>
                  <a:pt x="585" y="632"/>
                </a:lnTo>
                <a:lnTo>
                  <a:pt x="581" y="632"/>
                </a:lnTo>
                <a:lnTo>
                  <a:pt x="580" y="632"/>
                </a:lnTo>
                <a:lnTo>
                  <a:pt x="581" y="635"/>
                </a:lnTo>
                <a:lnTo>
                  <a:pt x="593" y="637"/>
                </a:lnTo>
                <a:lnTo>
                  <a:pt x="596" y="635"/>
                </a:lnTo>
                <a:lnTo>
                  <a:pt x="600" y="637"/>
                </a:lnTo>
                <a:lnTo>
                  <a:pt x="605" y="635"/>
                </a:lnTo>
                <a:lnTo>
                  <a:pt x="610" y="637"/>
                </a:lnTo>
                <a:lnTo>
                  <a:pt x="616" y="635"/>
                </a:lnTo>
                <a:lnTo>
                  <a:pt x="618" y="637"/>
                </a:lnTo>
                <a:lnTo>
                  <a:pt x="618" y="638"/>
                </a:lnTo>
                <a:lnTo>
                  <a:pt x="621" y="640"/>
                </a:lnTo>
                <a:lnTo>
                  <a:pt x="625" y="643"/>
                </a:lnTo>
                <a:lnTo>
                  <a:pt x="628" y="645"/>
                </a:lnTo>
                <a:lnTo>
                  <a:pt x="628" y="648"/>
                </a:lnTo>
                <a:lnTo>
                  <a:pt x="633" y="648"/>
                </a:lnTo>
                <a:lnTo>
                  <a:pt x="640" y="645"/>
                </a:lnTo>
                <a:lnTo>
                  <a:pt x="641" y="643"/>
                </a:lnTo>
                <a:lnTo>
                  <a:pt x="643" y="645"/>
                </a:lnTo>
                <a:lnTo>
                  <a:pt x="643" y="648"/>
                </a:lnTo>
                <a:lnTo>
                  <a:pt x="640" y="650"/>
                </a:lnTo>
                <a:lnTo>
                  <a:pt x="635" y="652"/>
                </a:lnTo>
                <a:lnTo>
                  <a:pt x="636" y="653"/>
                </a:lnTo>
                <a:lnTo>
                  <a:pt x="643" y="655"/>
                </a:lnTo>
                <a:lnTo>
                  <a:pt x="645" y="658"/>
                </a:lnTo>
                <a:lnTo>
                  <a:pt x="648" y="662"/>
                </a:lnTo>
                <a:lnTo>
                  <a:pt x="654" y="663"/>
                </a:lnTo>
                <a:lnTo>
                  <a:pt x="663" y="662"/>
                </a:lnTo>
                <a:lnTo>
                  <a:pt x="668" y="660"/>
                </a:lnTo>
                <a:lnTo>
                  <a:pt x="668" y="663"/>
                </a:lnTo>
                <a:lnTo>
                  <a:pt x="671" y="660"/>
                </a:lnTo>
                <a:lnTo>
                  <a:pt x="678" y="655"/>
                </a:lnTo>
                <a:lnTo>
                  <a:pt x="679" y="655"/>
                </a:lnTo>
                <a:lnTo>
                  <a:pt x="678" y="658"/>
                </a:lnTo>
                <a:lnTo>
                  <a:pt x="673" y="662"/>
                </a:lnTo>
                <a:lnTo>
                  <a:pt x="673" y="668"/>
                </a:lnTo>
                <a:lnTo>
                  <a:pt x="669" y="673"/>
                </a:lnTo>
                <a:lnTo>
                  <a:pt x="668" y="673"/>
                </a:lnTo>
                <a:lnTo>
                  <a:pt x="663" y="672"/>
                </a:lnTo>
                <a:lnTo>
                  <a:pt x="661" y="672"/>
                </a:lnTo>
                <a:lnTo>
                  <a:pt x="663" y="677"/>
                </a:lnTo>
                <a:lnTo>
                  <a:pt x="664" y="681"/>
                </a:lnTo>
                <a:lnTo>
                  <a:pt x="668" y="683"/>
                </a:lnTo>
                <a:lnTo>
                  <a:pt x="671" y="681"/>
                </a:lnTo>
                <a:lnTo>
                  <a:pt x="674" y="683"/>
                </a:lnTo>
                <a:lnTo>
                  <a:pt x="673" y="686"/>
                </a:lnTo>
                <a:lnTo>
                  <a:pt x="671" y="686"/>
                </a:lnTo>
                <a:lnTo>
                  <a:pt x="671" y="688"/>
                </a:lnTo>
                <a:lnTo>
                  <a:pt x="678" y="695"/>
                </a:lnTo>
                <a:lnTo>
                  <a:pt x="679" y="693"/>
                </a:lnTo>
                <a:lnTo>
                  <a:pt x="684" y="693"/>
                </a:lnTo>
                <a:lnTo>
                  <a:pt x="688" y="690"/>
                </a:lnTo>
                <a:lnTo>
                  <a:pt x="693" y="680"/>
                </a:lnTo>
                <a:lnTo>
                  <a:pt x="691" y="686"/>
                </a:lnTo>
                <a:lnTo>
                  <a:pt x="691" y="691"/>
                </a:lnTo>
                <a:lnTo>
                  <a:pt x="689" y="695"/>
                </a:lnTo>
                <a:lnTo>
                  <a:pt x="686" y="696"/>
                </a:lnTo>
                <a:lnTo>
                  <a:pt x="683" y="700"/>
                </a:lnTo>
                <a:lnTo>
                  <a:pt x="684" y="703"/>
                </a:lnTo>
                <a:lnTo>
                  <a:pt x="688" y="705"/>
                </a:lnTo>
                <a:lnTo>
                  <a:pt x="686" y="706"/>
                </a:lnTo>
                <a:lnTo>
                  <a:pt x="686" y="716"/>
                </a:lnTo>
                <a:lnTo>
                  <a:pt x="688" y="720"/>
                </a:lnTo>
                <a:lnTo>
                  <a:pt x="691" y="720"/>
                </a:lnTo>
                <a:lnTo>
                  <a:pt x="689" y="723"/>
                </a:lnTo>
                <a:lnTo>
                  <a:pt x="691" y="726"/>
                </a:lnTo>
                <a:lnTo>
                  <a:pt x="699" y="735"/>
                </a:lnTo>
                <a:lnTo>
                  <a:pt x="701" y="735"/>
                </a:lnTo>
                <a:lnTo>
                  <a:pt x="703" y="738"/>
                </a:lnTo>
                <a:lnTo>
                  <a:pt x="704" y="736"/>
                </a:lnTo>
                <a:lnTo>
                  <a:pt x="708" y="740"/>
                </a:lnTo>
                <a:lnTo>
                  <a:pt x="711" y="738"/>
                </a:lnTo>
                <a:lnTo>
                  <a:pt x="709" y="736"/>
                </a:lnTo>
                <a:lnTo>
                  <a:pt x="711" y="735"/>
                </a:lnTo>
                <a:lnTo>
                  <a:pt x="713" y="736"/>
                </a:lnTo>
                <a:lnTo>
                  <a:pt x="714" y="736"/>
                </a:lnTo>
                <a:lnTo>
                  <a:pt x="718" y="733"/>
                </a:lnTo>
                <a:lnTo>
                  <a:pt x="714" y="726"/>
                </a:lnTo>
                <a:lnTo>
                  <a:pt x="711" y="728"/>
                </a:lnTo>
                <a:lnTo>
                  <a:pt x="709" y="728"/>
                </a:lnTo>
                <a:lnTo>
                  <a:pt x="708" y="726"/>
                </a:lnTo>
                <a:lnTo>
                  <a:pt x="711" y="723"/>
                </a:lnTo>
                <a:lnTo>
                  <a:pt x="711" y="720"/>
                </a:lnTo>
                <a:lnTo>
                  <a:pt x="709" y="716"/>
                </a:lnTo>
                <a:lnTo>
                  <a:pt x="706" y="716"/>
                </a:lnTo>
                <a:lnTo>
                  <a:pt x="706" y="713"/>
                </a:lnTo>
                <a:lnTo>
                  <a:pt x="708" y="711"/>
                </a:lnTo>
                <a:lnTo>
                  <a:pt x="709" y="706"/>
                </a:lnTo>
                <a:lnTo>
                  <a:pt x="711" y="706"/>
                </a:lnTo>
                <a:lnTo>
                  <a:pt x="711" y="711"/>
                </a:lnTo>
                <a:lnTo>
                  <a:pt x="713" y="715"/>
                </a:lnTo>
                <a:lnTo>
                  <a:pt x="716" y="710"/>
                </a:lnTo>
                <a:lnTo>
                  <a:pt x="718" y="713"/>
                </a:lnTo>
                <a:lnTo>
                  <a:pt x="719" y="715"/>
                </a:lnTo>
                <a:lnTo>
                  <a:pt x="718" y="720"/>
                </a:lnTo>
                <a:lnTo>
                  <a:pt x="719" y="723"/>
                </a:lnTo>
                <a:lnTo>
                  <a:pt x="721" y="723"/>
                </a:lnTo>
                <a:lnTo>
                  <a:pt x="726" y="720"/>
                </a:lnTo>
                <a:lnTo>
                  <a:pt x="728" y="720"/>
                </a:lnTo>
                <a:lnTo>
                  <a:pt x="726" y="723"/>
                </a:lnTo>
                <a:lnTo>
                  <a:pt x="723" y="726"/>
                </a:lnTo>
                <a:lnTo>
                  <a:pt x="723" y="730"/>
                </a:lnTo>
                <a:lnTo>
                  <a:pt x="724" y="733"/>
                </a:lnTo>
                <a:lnTo>
                  <a:pt x="723" y="738"/>
                </a:lnTo>
                <a:lnTo>
                  <a:pt x="724" y="740"/>
                </a:lnTo>
                <a:lnTo>
                  <a:pt x="729" y="741"/>
                </a:lnTo>
                <a:lnTo>
                  <a:pt x="729" y="740"/>
                </a:lnTo>
                <a:lnTo>
                  <a:pt x="733" y="736"/>
                </a:lnTo>
                <a:lnTo>
                  <a:pt x="733" y="740"/>
                </a:lnTo>
                <a:lnTo>
                  <a:pt x="731" y="741"/>
                </a:lnTo>
                <a:lnTo>
                  <a:pt x="733" y="746"/>
                </a:lnTo>
                <a:lnTo>
                  <a:pt x="736" y="748"/>
                </a:lnTo>
                <a:lnTo>
                  <a:pt x="739" y="741"/>
                </a:lnTo>
                <a:lnTo>
                  <a:pt x="741" y="735"/>
                </a:lnTo>
                <a:lnTo>
                  <a:pt x="743" y="733"/>
                </a:lnTo>
                <a:lnTo>
                  <a:pt x="743" y="721"/>
                </a:lnTo>
                <a:lnTo>
                  <a:pt x="746" y="713"/>
                </a:lnTo>
                <a:lnTo>
                  <a:pt x="746" y="703"/>
                </a:lnTo>
                <a:lnTo>
                  <a:pt x="746" y="696"/>
                </a:lnTo>
                <a:lnTo>
                  <a:pt x="744" y="693"/>
                </a:lnTo>
                <a:lnTo>
                  <a:pt x="744" y="693"/>
                </a:lnTo>
                <a:lnTo>
                  <a:pt x="746" y="693"/>
                </a:lnTo>
                <a:lnTo>
                  <a:pt x="747" y="700"/>
                </a:lnTo>
                <a:lnTo>
                  <a:pt x="751" y="700"/>
                </a:lnTo>
                <a:lnTo>
                  <a:pt x="752" y="695"/>
                </a:lnTo>
                <a:lnTo>
                  <a:pt x="757" y="691"/>
                </a:lnTo>
                <a:lnTo>
                  <a:pt x="754" y="698"/>
                </a:lnTo>
                <a:lnTo>
                  <a:pt x="752" y="705"/>
                </a:lnTo>
                <a:lnTo>
                  <a:pt x="754" y="711"/>
                </a:lnTo>
                <a:lnTo>
                  <a:pt x="749" y="720"/>
                </a:lnTo>
                <a:lnTo>
                  <a:pt x="749" y="725"/>
                </a:lnTo>
                <a:lnTo>
                  <a:pt x="751" y="726"/>
                </a:lnTo>
                <a:lnTo>
                  <a:pt x="747" y="730"/>
                </a:lnTo>
                <a:lnTo>
                  <a:pt x="747" y="736"/>
                </a:lnTo>
                <a:lnTo>
                  <a:pt x="747" y="740"/>
                </a:lnTo>
                <a:lnTo>
                  <a:pt x="749" y="745"/>
                </a:lnTo>
                <a:lnTo>
                  <a:pt x="752" y="748"/>
                </a:lnTo>
                <a:lnTo>
                  <a:pt x="754" y="753"/>
                </a:lnTo>
                <a:lnTo>
                  <a:pt x="756" y="753"/>
                </a:lnTo>
                <a:lnTo>
                  <a:pt x="756" y="758"/>
                </a:lnTo>
                <a:lnTo>
                  <a:pt x="761" y="760"/>
                </a:lnTo>
                <a:lnTo>
                  <a:pt x="762" y="758"/>
                </a:lnTo>
                <a:lnTo>
                  <a:pt x="766" y="760"/>
                </a:lnTo>
                <a:lnTo>
                  <a:pt x="769" y="758"/>
                </a:lnTo>
                <a:lnTo>
                  <a:pt x="776" y="758"/>
                </a:lnTo>
                <a:lnTo>
                  <a:pt x="776" y="760"/>
                </a:lnTo>
                <a:lnTo>
                  <a:pt x="769" y="763"/>
                </a:lnTo>
                <a:lnTo>
                  <a:pt x="766" y="765"/>
                </a:lnTo>
                <a:lnTo>
                  <a:pt x="766" y="766"/>
                </a:lnTo>
                <a:lnTo>
                  <a:pt x="769" y="768"/>
                </a:lnTo>
                <a:lnTo>
                  <a:pt x="767" y="770"/>
                </a:lnTo>
                <a:lnTo>
                  <a:pt x="764" y="770"/>
                </a:lnTo>
                <a:lnTo>
                  <a:pt x="764" y="773"/>
                </a:lnTo>
                <a:lnTo>
                  <a:pt x="767" y="778"/>
                </a:lnTo>
                <a:lnTo>
                  <a:pt x="767" y="781"/>
                </a:lnTo>
                <a:lnTo>
                  <a:pt x="766" y="783"/>
                </a:lnTo>
                <a:lnTo>
                  <a:pt x="762" y="780"/>
                </a:lnTo>
                <a:lnTo>
                  <a:pt x="761" y="776"/>
                </a:lnTo>
                <a:lnTo>
                  <a:pt x="759" y="778"/>
                </a:lnTo>
                <a:lnTo>
                  <a:pt x="761" y="781"/>
                </a:lnTo>
                <a:lnTo>
                  <a:pt x="757" y="784"/>
                </a:lnTo>
                <a:lnTo>
                  <a:pt x="757" y="789"/>
                </a:lnTo>
                <a:lnTo>
                  <a:pt x="759" y="791"/>
                </a:lnTo>
                <a:lnTo>
                  <a:pt x="757" y="793"/>
                </a:lnTo>
                <a:lnTo>
                  <a:pt x="754" y="793"/>
                </a:lnTo>
                <a:lnTo>
                  <a:pt x="752" y="796"/>
                </a:lnTo>
                <a:lnTo>
                  <a:pt x="752" y="798"/>
                </a:lnTo>
                <a:lnTo>
                  <a:pt x="756" y="798"/>
                </a:lnTo>
                <a:lnTo>
                  <a:pt x="757" y="798"/>
                </a:lnTo>
                <a:lnTo>
                  <a:pt x="759" y="801"/>
                </a:lnTo>
                <a:lnTo>
                  <a:pt x="762" y="804"/>
                </a:lnTo>
                <a:lnTo>
                  <a:pt x="766" y="804"/>
                </a:lnTo>
                <a:lnTo>
                  <a:pt x="767" y="806"/>
                </a:lnTo>
                <a:lnTo>
                  <a:pt x="767" y="808"/>
                </a:lnTo>
                <a:lnTo>
                  <a:pt x="764" y="808"/>
                </a:lnTo>
                <a:lnTo>
                  <a:pt x="762" y="808"/>
                </a:lnTo>
                <a:lnTo>
                  <a:pt x="764" y="811"/>
                </a:lnTo>
                <a:lnTo>
                  <a:pt x="767" y="813"/>
                </a:lnTo>
                <a:lnTo>
                  <a:pt x="769" y="816"/>
                </a:lnTo>
                <a:lnTo>
                  <a:pt x="772" y="819"/>
                </a:lnTo>
                <a:lnTo>
                  <a:pt x="774" y="819"/>
                </a:lnTo>
                <a:lnTo>
                  <a:pt x="772" y="821"/>
                </a:lnTo>
                <a:lnTo>
                  <a:pt x="769" y="821"/>
                </a:lnTo>
                <a:lnTo>
                  <a:pt x="766" y="824"/>
                </a:lnTo>
                <a:lnTo>
                  <a:pt x="767" y="829"/>
                </a:lnTo>
                <a:lnTo>
                  <a:pt x="771" y="836"/>
                </a:lnTo>
                <a:lnTo>
                  <a:pt x="774" y="838"/>
                </a:lnTo>
                <a:lnTo>
                  <a:pt x="779" y="838"/>
                </a:lnTo>
                <a:lnTo>
                  <a:pt x="782" y="839"/>
                </a:lnTo>
                <a:lnTo>
                  <a:pt x="777" y="841"/>
                </a:lnTo>
                <a:lnTo>
                  <a:pt x="772" y="841"/>
                </a:lnTo>
                <a:lnTo>
                  <a:pt x="769" y="841"/>
                </a:lnTo>
                <a:lnTo>
                  <a:pt x="766" y="846"/>
                </a:lnTo>
                <a:lnTo>
                  <a:pt x="759" y="854"/>
                </a:lnTo>
                <a:lnTo>
                  <a:pt x="752" y="858"/>
                </a:lnTo>
                <a:lnTo>
                  <a:pt x="752" y="863"/>
                </a:lnTo>
                <a:lnTo>
                  <a:pt x="756" y="866"/>
                </a:lnTo>
                <a:lnTo>
                  <a:pt x="761" y="863"/>
                </a:lnTo>
                <a:lnTo>
                  <a:pt x="764" y="856"/>
                </a:lnTo>
                <a:lnTo>
                  <a:pt x="764" y="854"/>
                </a:lnTo>
                <a:lnTo>
                  <a:pt x="767" y="853"/>
                </a:lnTo>
                <a:lnTo>
                  <a:pt x="772" y="848"/>
                </a:lnTo>
                <a:lnTo>
                  <a:pt x="774" y="849"/>
                </a:lnTo>
                <a:lnTo>
                  <a:pt x="777" y="849"/>
                </a:lnTo>
                <a:lnTo>
                  <a:pt x="784" y="849"/>
                </a:lnTo>
                <a:lnTo>
                  <a:pt x="781" y="853"/>
                </a:lnTo>
                <a:lnTo>
                  <a:pt x="781" y="854"/>
                </a:lnTo>
                <a:lnTo>
                  <a:pt x="786" y="854"/>
                </a:lnTo>
                <a:lnTo>
                  <a:pt x="786" y="856"/>
                </a:lnTo>
                <a:lnTo>
                  <a:pt x="781" y="861"/>
                </a:lnTo>
                <a:lnTo>
                  <a:pt x="781" y="864"/>
                </a:lnTo>
                <a:lnTo>
                  <a:pt x="782" y="868"/>
                </a:lnTo>
                <a:lnTo>
                  <a:pt x="779" y="873"/>
                </a:lnTo>
                <a:lnTo>
                  <a:pt x="777" y="876"/>
                </a:lnTo>
                <a:lnTo>
                  <a:pt x="779" y="878"/>
                </a:lnTo>
                <a:lnTo>
                  <a:pt x="779" y="879"/>
                </a:lnTo>
                <a:lnTo>
                  <a:pt x="776" y="879"/>
                </a:lnTo>
                <a:lnTo>
                  <a:pt x="772" y="879"/>
                </a:lnTo>
                <a:lnTo>
                  <a:pt x="769" y="882"/>
                </a:lnTo>
                <a:lnTo>
                  <a:pt x="769" y="884"/>
                </a:lnTo>
                <a:lnTo>
                  <a:pt x="772" y="886"/>
                </a:lnTo>
                <a:lnTo>
                  <a:pt x="774" y="884"/>
                </a:lnTo>
                <a:lnTo>
                  <a:pt x="779" y="884"/>
                </a:lnTo>
                <a:lnTo>
                  <a:pt x="779" y="886"/>
                </a:lnTo>
                <a:lnTo>
                  <a:pt x="776" y="889"/>
                </a:lnTo>
                <a:lnTo>
                  <a:pt x="772" y="887"/>
                </a:lnTo>
                <a:lnTo>
                  <a:pt x="771" y="887"/>
                </a:lnTo>
                <a:lnTo>
                  <a:pt x="767" y="891"/>
                </a:lnTo>
                <a:lnTo>
                  <a:pt x="766" y="896"/>
                </a:lnTo>
                <a:lnTo>
                  <a:pt x="769" y="899"/>
                </a:lnTo>
                <a:lnTo>
                  <a:pt x="772" y="897"/>
                </a:lnTo>
                <a:lnTo>
                  <a:pt x="772" y="896"/>
                </a:lnTo>
                <a:lnTo>
                  <a:pt x="776" y="896"/>
                </a:lnTo>
                <a:lnTo>
                  <a:pt x="781" y="894"/>
                </a:lnTo>
                <a:lnTo>
                  <a:pt x="786" y="887"/>
                </a:lnTo>
                <a:lnTo>
                  <a:pt x="791" y="881"/>
                </a:lnTo>
                <a:lnTo>
                  <a:pt x="792" y="873"/>
                </a:lnTo>
                <a:lnTo>
                  <a:pt x="799" y="861"/>
                </a:lnTo>
                <a:lnTo>
                  <a:pt x="801" y="861"/>
                </a:lnTo>
                <a:lnTo>
                  <a:pt x="801" y="861"/>
                </a:lnTo>
                <a:lnTo>
                  <a:pt x="801" y="861"/>
                </a:lnTo>
                <a:close/>
                <a:moveTo>
                  <a:pt x="729" y="884"/>
                </a:moveTo>
                <a:lnTo>
                  <a:pt x="728" y="882"/>
                </a:lnTo>
                <a:lnTo>
                  <a:pt x="729" y="879"/>
                </a:lnTo>
                <a:lnTo>
                  <a:pt x="731" y="882"/>
                </a:lnTo>
                <a:lnTo>
                  <a:pt x="729" y="884"/>
                </a:lnTo>
                <a:lnTo>
                  <a:pt x="729" y="884"/>
                </a:lnTo>
                <a:close/>
                <a:moveTo>
                  <a:pt x="756" y="892"/>
                </a:moveTo>
                <a:lnTo>
                  <a:pt x="759" y="889"/>
                </a:lnTo>
                <a:lnTo>
                  <a:pt x="762" y="891"/>
                </a:lnTo>
                <a:lnTo>
                  <a:pt x="759" y="894"/>
                </a:lnTo>
                <a:lnTo>
                  <a:pt x="756" y="892"/>
                </a:lnTo>
                <a:lnTo>
                  <a:pt x="756" y="892"/>
                </a:lnTo>
                <a:close/>
                <a:moveTo>
                  <a:pt x="757" y="881"/>
                </a:moveTo>
                <a:lnTo>
                  <a:pt x="761" y="879"/>
                </a:lnTo>
                <a:lnTo>
                  <a:pt x="764" y="884"/>
                </a:lnTo>
                <a:lnTo>
                  <a:pt x="759" y="887"/>
                </a:lnTo>
                <a:lnTo>
                  <a:pt x="756" y="886"/>
                </a:lnTo>
                <a:lnTo>
                  <a:pt x="757" y="882"/>
                </a:lnTo>
                <a:lnTo>
                  <a:pt x="757" y="881"/>
                </a:lnTo>
                <a:lnTo>
                  <a:pt x="757" y="881"/>
                </a:lnTo>
                <a:close/>
                <a:moveTo>
                  <a:pt x="756" y="871"/>
                </a:moveTo>
                <a:lnTo>
                  <a:pt x="759" y="876"/>
                </a:lnTo>
                <a:lnTo>
                  <a:pt x="756" y="879"/>
                </a:lnTo>
                <a:lnTo>
                  <a:pt x="756" y="874"/>
                </a:lnTo>
                <a:lnTo>
                  <a:pt x="754" y="873"/>
                </a:lnTo>
                <a:lnTo>
                  <a:pt x="756" y="871"/>
                </a:lnTo>
                <a:lnTo>
                  <a:pt x="756" y="871"/>
                </a:lnTo>
                <a:close/>
                <a:moveTo>
                  <a:pt x="761" y="869"/>
                </a:moveTo>
                <a:lnTo>
                  <a:pt x="764" y="866"/>
                </a:lnTo>
                <a:lnTo>
                  <a:pt x="764" y="864"/>
                </a:lnTo>
                <a:lnTo>
                  <a:pt x="767" y="858"/>
                </a:lnTo>
                <a:lnTo>
                  <a:pt x="772" y="856"/>
                </a:lnTo>
                <a:lnTo>
                  <a:pt x="772" y="854"/>
                </a:lnTo>
                <a:lnTo>
                  <a:pt x="777" y="854"/>
                </a:lnTo>
                <a:lnTo>
                  <a:pt x="779" y="858"/>
                </a:lnTo>
                <a:lnTo>
                  <a:pt x="777" y="863"/>
                </a:lnTo>
                <a:lnTo>
                  <a:pt x="779" y="868"/>
                </a:lnTo>
                <a:lnTo>
                  <a:pt x="772" y="876"/>
                </a:lnTo>
                <a:lnTo>
                  <a:pt x="766" y="881"/>
                </a:lnTo>
                <a:lnTo>
                  <a:pt x="762" y="878"/>
                </a:lnTo>
                <a:lnTo>
                  <a:pt x="766" y="874"/>
                </a:lnTo>
                <a:lnTo>
                  <a:pt x="771" y="871"/>
                </a:lnTo>
                <a:lnTo>
                  <a:pt x="771" y="868"/>
                </a:lnTo>
                <a:lnTo>
                  <a:pt x="762" y="873"/>
                </a:lnTo>
                <a:lnTo>
                  <a:pt x="761" y="869"/>
                </a:lnTo>
                <a:lnTo>
                  <a:pt x="761" y="869"/>
                </a:lnTo>
                <a:close/>
                <a:moveTo>
                  <a:pt x="718" y="884"/>
                </a:moveTo>
                <a:lnTo>
                  <a:pt x="719" y="882"/>
                </a:lnTo>
                <a:lnTo>
                  <a:pt x="723" y="884"/>
                </a:lnTo>
                <a:lnTo>
                  <a:pt x="723" y="887"/>
                </a:lnTo>
                <a:lnTo>
                  <a:pt x="726" y="892"/>
                </a:lnTo>
                <a:lnTo>
                  <a:pt x="723" y="897"/>
                </a:lnTo>
                <a:lnTo>
                  <a:pt x="721" y="896"/>
                </a:lnTo>
                <a:lnTo>
                  <a:pt x="721" y="892"/>
                </a:lnTo>
                <a:lnTo>
                  <a:pt x="716" y="886"/>
                </a:lnTo>
                <a:lnTo>
                  <a:pt x="718" y="884"/>
                </a:lnTo>
                <a:lnTo>
                  <a:pt x="718" y="884"/>
                </a:lnTo>
                <a:close/>
                <a:moveTo>
                  <a:pt x="719" y="878"/>
                </a:moveTo>
                <a:lnTo>
                  <a:pt x="721" y="876"/>
                </a:lnTo>
                <a:lnTo>
                  <a:pt x="723" y="878"/>
                </a:lnTo>
                <a:lnTo>
                  <a:pt x="724" y="881"/>
                </a:lnTo>
                <a:lnTo>
                  <a:pt x="721" y="881"/>
                </a:lnTo>
                <a:lnTo>
                  <a:pt x="719" y="878"/>
                </a:lnTo>
                <a:lnTo>
                  <a:pt x="719" y="878"/>
                </a:lnTo>
                <a:close/>
                <a:moveTo>
                  <a:pt x="716" y="873"/>
                </a:moveTo>
                <a:lnTo>
                  <a:pt x="719" y="869"/>
                </a:lnTo>
                <a:lnTo>
                  <a:pt x="719" y="874"/>
                </a:lnTo>
                <a:lnTo>
                  <a:pt x="716" y="873"/>
                </a:lnTo>
                <a:lnTo>
                  <a:pt x="716" y="873"/>
                </a:lnTo>
                <a:close/>
                <a:moveTo>
                  <a:pt x="713" y="866"/>
                </a:moveTo>
                <a:lnTo>
                  <a:pt x="716" y="868"/>
                </a:lnTo>
                <a:lnTo>
                  <a:pt x="713" y="873"/>
                </a:lnTo>
                <a:lnTo>
                  <a:pt x="713" y="866"/>
                </a:lnTo>
                <a:lnTo>
                  <a:pt x="713" y="866"/>
                </a:lnTo>
                <a:close/>
                <a:moveTo>
                  <a:pt x="711" y="846"/>
                </a:moveTo>
                <a:lnTo>
                  <a:pt x="709" y="843"/>
                </a:lnTo>
                <a:lnTo>
                  <a:pt x="713" y="844"/>
                </a:lnTo>
                <a:lnTo>
                  <a:pt x="711" y="846"/>
                </a:lnTo>
                <a:lnTo>
                  <a:pt x="711" y="846"/>
                </a:lnTo>
                <a:close/>
                <a:moveTo>
                  <a:pt x="723" y="851"/>
                </a:moveTo>
                <a:lnTo>
                  <a:pt x="726" y="849"/>
                </a:lnTo>
                <a:lnTo>
                  <a:pt x="728" y="853"/>
                </a:lnTo>
                <a:lnTo>
                  <a:pt x="726" y="854"/>
                </a:lnTo>
                <a:lnTo>
                  <a:pt x="723" y="851"/>
                </a:lnTo>
                <a:lnTo>
                  <a:pt x="723" y="851"/>
                </a:lnTo>
                <a:close/>
                <a:moveTo>
                  <a:pt x="724" y="844"/>
                </a:moveTo>
                <a:lnTo>
                  <a:pt x="728" y="839"/>
                </a:lnTo>
                <a:lnTo>
                  <a:pt x="733" y="838"/>
                </a:lnTo>
                <a:lnTo>
                  <a:pt x="736" y="841"/>
                </a:lnTo>
                <a:lnTo>
                  <a:pt x="733" y="843"/>
                </a:lnTo>
                <a:lnTo>
                  <a:pt x="729" y="843"/>
                </a:lnTo>
                <a:lnTo>
                  <a:pt x="726" y="846"/>
                </a:lnTo>
                <a:lnTo>
                  <a:pt x="724" y="844"/>
                </a:lnTo>
                <a:lnTo>
                  <a:pt x="724" y="844"/>
                </a:lnTo>
                <a:close/>
                <a:moveTo>
                  <a:pt x="736" y="848"/>
                </a:moveTo>
                <a:lnTo>
                  <a:pt x="738" y="841"/>
                </a:lnTo>
                <a:lnTo>
                  <a:pt x="736" y="838"/>
                </a:lnTo>
                <a:lnTo>
                  <a:pt x="733" y="834"/>
                </a:lnTo>
                <a:lnTo>
                  <a:pt x="736" y="831"/>
                </a:lnTo>
                <a:lnTo>
                  <a:pt x="739" y="833"/>
                </a:lnTo>
                <a:lnTo>
                  <a:pt x="743" y="838"/>
                </a:lnTo>
                <a:lnTo>
                  <a:pt x="739" y="841"/>
                </a:lnTo>
                <a:lnTo>
                  <a:pt x="739" y="844"/>
                </a:lnTo>
                <a:lnTo>
                  <a:pt x="741" y="846"/>
                </a:lnTo>
                <a:lnTo>
                  <a:pt x="743" y="846"/>
                </a:lnTo>
                <a:lnTo>
                  <a:pt x="747" y="849"/>
                </a:lnTo>
                <a:lnTo>
                  <a:pt x="747" y="854"/>
                </a:lnTo>
                <a:lnTo>
                  <a:pt x="744" y="856"/>
                </a:lnTo>
                <a:lnTo>
                  <a:pt x="749" y="859"/>
                </a:lnTo>
                <a:lnTo>
                  <a:pt x="749" y="863"/>
                </a:lnTo>
                <a:lnTo>
                  <a:pt x="746" y="863"/>
                </a:lnTo>
                <a:lnTo>
                  <a:pt x="744" y="861"/>
                </a:lnTo>
                <a:lnTo>
                  <a:pt x="743" y="866"/>
                </a:lnTo>
                <a:lnTo>
                  <a:pt x="747" y="869"/>
                </a:lnTo>
                <a:lnTo>
                  <a:pt x="751" y="873"/>
                </a:lnTo>
                <a:lnTo>
                  <a:pt x="746" y="876"/>
                </a:lnTo>
                <a:lnTo>
                  <a:pt x="744" y="878"/>
                </a:lnTo>
                <a:lnTo>
                  <a:pt x="747" y="878"/>
                </a:lnTo>
                <a:lnTo>
                  <a:pt x="749" y="878"/>
                </a:lnTo>
                <a:lnTo>
                  <a:pt x="749" y="881"/>
                </a:lnTo>
                <a:lnTo>
                  <a:pt x="746" y="884"/>
                </a:lnTo>
                <a:lnTo>
                  <a:pt x="743" y="884"/>
                </a:lnTo>
                <a:lnTo>
                  <a:pt x="741" y="887"/>
                </a:lnTo>
                <a:lnTo>
                  <a:pt x="743" y="887"/>
                </a:lnTo>
                <a:lnTo>
                  <a:pt x="744" y="889"/>
                </a:lnTo>
                <a:lnTo>
                  <a:pt x="743" y="892"/>
                </a:lnTo>
                <a:lnTo>
                  <a:pt x="744" y="894"/>
                </a:lnTo>
                <a:lnTo>
                  <a:pt x="743" y="897"/>
                </a:lnTo>
                <a:lnTo>
                  <a:pt x="738" y="897"/>
                </a:lnTo>
                <a:lnTo>
                  <a:pt x="736" y="896"/>
                </a:lnTo>
                <a:lnTo>
                  <a:pt x="738" y="892"/>
                </a:lnTo>
                <a:lnTo>
                  <a:pt x="733" y="889"/>
                </a:lnTo>
                <a:lnTo>
                  <a:pt x="733" y="886"/>
                </a:lnTo>
                <a:lnTo>
                  <a:pt x="736" y="882"/>
                </a:lnTo>
                <a:lnTo>
                  <a:pt x="734" y="879"/>
                </a:lnTo>
                <a:lnTo>
                  <a:pt x="734" y="878"/>
                </a:lnTo>
                <a:lnTo>
                  <a:pt x="738" y="876"/>
                </a:lnTo>
                <a:lnTo>
                  <a:pt x="736" y="874"/>
                </a:lnTo>
                <a:lnTo>
                  <a:pt x="733" y="874"/>
                </a:lnTo>
                <a:lnTo>
                  <a:pt x="731" y="876"/>
                </a:lnTo>
                <a:lnTo>
                  <a:pt x="729" y="874"/>
                </a:lnTo>
                <a:lnTo>
                  <a:pt x="726" y="874"/>
                </a:lnTo>
                <a:lnTo>
                  <a:pt x="724" y="873"/>
                </a:lnTo>
                <a:lnTo>
                  <a:pt x="726" y="869"/>
                </a:lnTo>
                <a:lnTo>
                  <a:pt x="729" y="869"/>
                </a:lnTo>
                <a:lnTo>
                  <a:pt x="731" y="868"/>
                </a:lnTo>
                <a:lnTo>
                  <a:pt x="731" y="864"/>
                </a:lnTo>
                <a:lnTo>
                  <a:pt x="736" y="861"/>
                </a:lnTo>
                <a:lnTo>
                  <a:pt x="736" y="859"/>
                </a:lnTo>
                <a:lnTo>
                  <a:pt x="733" y="859"/>
                </a:lnTo>
                <a:lnTo>
                  <a:pt x="729" y="859"/>
                </a:lnTo>
                <a:lnTo>
                  <a:pt x="728" y="858"/>
                </a:lnTo>
                <a:lnTo>
                  <a:pt x="729" y="856"/>
                </a:lnTo>
                <a:lnTo>
                  <a:pt x="734" y="854"/>
                </a:lnTo>
                <a:lnTo>
                  <a:pt x="736" y="851"/>
                </a:lnTo>
                <a:lnTo>
                  <a:pt x="736" y="848"/>
                </a:lnTo>
                <a:lnTo>
                  <a:pt x="736" y="848"/>
                </a:lnTo>
                <a:close/>
                <a:moveTo>
                  <a:pt x="764" y="844"/>
                </a:moveTo>
                <a:lnTo>
                  <a:pt x="761" y="841"/>
                </a:lnTo>
                <a:lnTo>
                  <a:pt x="764" y="838"/>
                </a:lnTo>
                <a:lnTo>
                  <a:pt x="766" y="834"/>
                </a:lnTo>
                <a:lnTo>
                  <a:pt x="767" y="836"/>
                </a:lnTo>
                <a:lnTo>
                  <a:pt x="767" y="841"/>
                </a:lnTo>
                <a:lnTo>
                  <a:pt x="764" y="844"/>
                </a:lnTo>
                <a:lnTo>
                  <a:pt x="764" y="844"/>
                </a:lnTo>
                <a:close/>
                <a:moveTo>
                  <a:pt x="754" y="849"/>
                </a:moveTo>
                <a:lnTo>
                  <a:pt x="757" y="843"/>
                </a:lnTo>
                <a:lnTo>
                  <a:pt x="761" y="843"/>
                </a:lnTo>
                <a:lnTo>
                  <a:pt x="761" y="848"/>
                </a:lnTo>
                <a:lnTo>
                  <a:pt x="757" y="849"/>
                </a:lnTo>
                <a:lnTo>
                  <a:pt x="754" y="849"/>
                </a:lnTo>
                <a:lnTo>
                  <a:pt x="754" y="849"/>
                </a:lnTo>
                <a:close/>
                <a:moveTo>
                  <a:pt x="751" y="844"/>
                </a:moveTo>
                <a:lnTo>
                  <a:pt x="752" y="841"/>
                </a:lnTo>
                <a:lnTo>
                  <a:pt x="759" y="836"/>
                </a:lnTo>
                <a:lnTo>
                  <a:pt x="759" y="839"/>
                </a:lnTo>
                <a:lnTo>
                  <a:pt x="757" y="841"/>
                </a:lnTo>
                <a:lnTo>
                  <a:pt x="754" y="844"/>
                </a:lnTo>
                <a:lnTo>
                  <a:pt x="751" y="844"/>
                </a:lnTo>
                <a:lnTo>
                  <a:pt x="751" y="844"/>
                </a:lnTo>
                <a:close/>
                <a:moveTo>
                  <a:pt x="746" y="833"/>
                </a:moveTo>
                <a:lnTo>
                  <a:pt x="751" y="829"/>
                </a:lnTo>
                <a:lnTo>
                  <a:pt x="757" y="829"/>
                </a:lnTo>
                <a:lnTo>
                  <a:pt x="757" y="833"/>
                </a:lnTo>
                <a:lnTo>
                  <a:pt x="752" y="838"/>
                </a:lnTo>
                <a:lnTo>
                  <a:pt x="749" y="836"/>
                </a:lnTo>
                <a:lnTo>
                  <a:pt x="746" y="833"/>
                </a:lnTo>
                <a:lnTo>
                  <a:pt x="746" y="833"/>
                </a:lnTo>
                <a:close/>
                <a:moveTo>
                  <a:pt x="752" y="823"/>
                </a:moveTo>
                <a:lnTo>
                  <a:pt x="757" y="816"/>
                </a:lnTo>
                <a:lnTo>
                  <a:pt x="761" y="814"/>
                </a:lnTo>
                <a:lnTo>
                  <a:pt x="764" y="821"/>
                </a:lnTo>
                <a:lnTo>
                  <a:pt x="761" y="826"/>
                </a:lnTo>
                <a:lnTo>
                  <a:pt x="754" y="828"/>
                </a:lnTo>
                <a:lnTo>
                  <a:pt x="752" y="824"/>
                </a:lnTo>
                <a:lnTo>
                  <a:pt x="752" y="823"/>
                </a:lnTo>
                <a:lnTo>
                  <a:pt x="752" y="823"/>
                </a:lnTo>
                <a:close/>
                <a:moveTo>
                  <a:pt x="738" y="828"/>
                </a:moveTo>
                <a:lnTo>
                  <a:pt x="738" y="823"/>
                </a:lnTo>
                <a:lnTo>
                  <a:pt x="741" y="813"/>
                </a:lnTo>
                <a:lnTo>
                  <a:pt x="743" y="809"/>
                </a:lnTo>
                <a:lnTo>
                  <a:pt x="738" y="808"/>
                </a:lnTo>
                <a:lnTo>
                  <a:pt x="739" y="804"/>
                </a:lnTo>
                <a:lnTo>
                  <a:pt x="738" y="803"/>
                </a:lnTo>
                <a:lnTo>
                  <a:pt x="738" y="799"/>
                </a:lnTo>
                <a:lnTo>
                  <a:pt x="744" y="799"/>
                </a:lnTo>
                <a:lnTo>
                  <a:pt x="749" y="804"/>
                </a:lnTo>
                <a:lnTo>
                  <a:pt x="752" y="804"/>
                </a:lnTo>
                <a:lnTo>
                  <a:pt x="756" y="808"/>
                </a:lnTo>
                <a:lnTo>
                  <a:pt x="756" y="814"/>
                </a:lnTo>
                <a:lnTo>
                  <a:pt x="752" y="819"/>
                </a:lnTo>
                <a:lnTo>
                  <a:pt x="751" y="819"/>
                </a:lnTo>
                <a:lnTo>
                  <a:pt x="751" y="814"/>
                </a:lnTo>
                <a:lnTo>
                  <a:pt x="747" y="814"/>
                </a:lnTo>
                <a:lnTo>
                  <a:pt x="747" y="819"/>
                </a:lnTo>
                <a:lnTo>
                  <a:pt x="746" y="821"/>
                </a:lnTo>
                <a:lnTo>
                  <a:pt x="747" y="826"/>
                </a:lnTo>
                <a:lnTo>
                  <a:pt x="744" y="828"/>
                </a:lnTo>
                <a:lnTo>
                  <a:pt x="743" y="826"/>
                </a:lnTo>
                <a:lnTo>
                  <a:pt x="741" y="829"/>
                </a:lnTo>
                <a:lnTo>
                  <a:pt x="738" y="828"/>
                </a:lnTo>
                <a:lnTo>
                  <a:pt x="738" y="828"/>
                </a:lnTo>
                <a:close/>
                <a:moveTo>
                  <a:pt x="724" y="823"/>
                </a:moveTo>
                <a:lnTo>
                  <a:pt x="721" y="819"/>
                </a:lnTo>
                <a:lnTo>
                  <a:pt x="724" y="814"/>
                </a:lnTo>
                <a:lnTo>
                  <a:pt x="723" y="813"/>
                </a:lnTo>
                <a:lnTo>
                  <a:pt x="723" y="809"/>
                </a:lnTo>
                <a:lnTo>
                  <a:pt x="724" y="806"/>
                </a:lnTo>
                <a:lnTo>
                  <a:pt x="729" y="808"/>
                </a:lnTo>
                <a:lnTo>
                  <a:pt x="729" y="803"/>
                </a:lnTo>
                <a:lnTo>
                  <a:pt x="731" y="803"/>
                </a:lnTo>
                <a:lnTo>
                  <a:pt x="734" y="808"/>
                </a:lnTo>
                <a:lnTo>
                  <a:pt x="733" y="811"/>
                </a:lnTo>
                <a:lnTo>
                  <a:pt x="734" y="814"/>
                </a:lnTo>
                <a:lnTo>
                  <a:pt x="736" y="813"/>
                </a:lnTo>
                <a:lnTo>
                  <a:pt x="738" y="814"/>
                </a:lnTo>
                <a:lnTo>
                  <a:pt x="734" y="823"/>
                </a:lnTo>
                <a:lnTo>
                  <a:pt x="728" y="829"/>
                </a:lnTo>
                <a:lnTo>
                  <a:pt x="728" y="833"/>
                </a:lnTo>
                <a:lnTo>
                  <a:pt x="724" y="836"/>
                </a:lnTo>
                <a:lnTo>
                  <a:pt x="719" y="838"/>
                </a:lnTo>
                <a:lnTo>
                  <a:pt x="721" y="834"/>
                </a:lnTo>
                <a:lnTo>
                  <a:pt x="719" y="831"/>
                </a:lnTo>
                <a:lnTo>
                  <a:pt x="718" y="839"/>
                </a:lnTo>
                <a:lnTo>
                  <a:pt x="716" y="838"/>
                </a:lnTo>
                <a:lnTo>
                  <a:pt x="716" y="834"/>
                </a:lnTo>
                <a:lnTo>
                  <a:pt x="718" y="831"/>
                </a:lnTo>
                <a:lnTo>
                  <a:pt x="718" y="828"/>
                </a:lnTo>
                <a:lnTo>
                  <a:pt x="719" y="824"/>
                </a:lnTo>
                <a:lnTo>
                  <a:pt x="723" y="828"/>
                </a:lnTo>
                <a:lnTo>
                  <a:pt x="724" y="824"/>
                </a:lnTo>
                <a:lnTo>
                  <a:pt x="724" y="823"/>
                </a:lnTo>
                <a:lnTo>
                  <a:pt x="724" y="823"/>
                </a:lnTo>
                <a:close/>
                <a:moveTo>
                  <a:pt x="721" y="784"/>
                </a:moveTo>
                <a:lnTo>
                  <a:pt x="726" y="784"/>
                </a:lnTo>
                <a:lnTo>
                  <a:pt x="724" y="788"/>
                </a:lnTo>
                <a:lnTo>
                  <a:pt x="721" y="784"/>
                </a:lnTo>
                <a:lnTo>
                  <a:pt x="721" y="784"/>
                </a:lnTo>
                <a:close/>
                <a:moveTo>
                  <a:pt x="709" y="784"/>
                </a:moveTo>
                <a:lnTo>
                  <a:pt x="714" y="783"/>
                </a:lnTo>
                <a:lnTo>
                  <a:pt x="716" y="781"/>
                </a:lnTo>
                <a:lnTo>
                  <a:pt x="719" y="783"/>
                </a:lnTo>
                <a:lnTo>
                  <a:pt x="721" y="788"/>
                </a:lnTo>
                <a:lnTo>
                  <a:pt x="721" y="796"/>
                </a:lnTo>
                <a:lnTo>
                  <a:pt x="721" y="803"/>
                </a:lnTo>
                <a:lnTo>
                  <a:pt x="718" y="804"/>
                </a:lnTo>
                <a:lnTo>
                  <a:pt x="716" y="813"/>
                </a:lnTo>
                <a:lnTo>
                  <a:pt x="714" y="814"/>
                </a:lnTo>
                <a:lnTo>
                  <a:pt x="713" y="821"/>
                </a:lnTo>
                <a:lnTo>
                  <a:pt x="711" y="826"/>
                </a:lnTo>
                <a:lnTo>
                  <a:pt x="709" y="829"/>
                </a:lnTo>
                <a:lnTo>
                  <a:pt x="708" y="831"/>
                </a:lnTo>
                <a:lnTo>
                  <a:pt x="708" y="828"/>
                </a:lnTo>
                <a:lnTo>
                  <a:pt x="708" y="824"/>
                </a:lnTo>
                <a:lnTo>
                  <a:pt x="706" y="823"/>
                </a:lnTo>
                <a:lnTo>
                  <a:pt x="704" y="816"/>
                </a:lnTo>
                <a:lnTo>
                  <a:pt x="706" y="813"/>
                </a:lnTo>
                <a:lnTo>
                  <a:pt x="709" y="813"/>
                </a:lnTo>
                <a:lnTo>
                  <a:pt x="713" y="811"/>
                </a:lnTo>
                <a:lnTo>
                  <a:pt x="711" y="809"/>
                </a:lnTo>
                <a:lnTo>
                  <a:pt x="709" y="811"/>
                </a:lnTo>
                <a:lnTo>
                  <a:pt x="706" y="811"/>
                </a:lnTo>
                <a:lnTo>
                  <a:pt x="706" y="808"/>
                </a:lnTo>
                <a:lnTo>
                  <a:pt x="708" y="806"/>
                </a:lnTo>
                <a:lnTo>
                  <a:pt x="709" y="804"/>
                </a:lnTo>
                <a:lnTo>
                  <a:pt x="704" y="803"/>
                </a:lnTo>
                <a:lnTo>
                  <a:pt x="704" y="801"/>
                </a:lnTo>
                <a:lnTo>
                  <a:pt x="709" y="801"/>
                </a:lnTo>
                <a:lnTo>
                  <a:pt x="711" y="798"/>
                </a:lnTo>
                <a:lnTo>
                  <a:pt x="711" y="793"/>
                </a:lnTo>
                <a:lnTo>
                  <a:pt x="714" y="791"/>
                </a:lnTo>
                <a:lnTo>
                  <a:pt x="711" y="788"/>
                </a:lnTo>
                <a:lnTo>
                  <a:pt x="709" y="784"/>
                </a:lnTo>
                <a:lnTo>
                  <a:pt x="709" y="784"/>
                </a:lnTo>
                <a:close/>
                <a:moveTo>
                  <a:pt x="701" y="786"/>
                </a:moveTo>
                <a:lnTo>
                  <a:pt x="704" y="784"/>
                </a:lnTo>
                <a:lnTo>
                  <a:pt x="706" y="786"/>
                </a:lnTo>
                <a:lnTo>
                  <a:pt x="704" y="789"/>
                </a:lnTo>
                <a:lnTo>
                  <a:pt x="704" y="794"/>
                </a:lnTo>
                <a:lnTo>
                  <a:pt x="699" y="796"/>
                </a:lnTo>
                <a:lnTo>
                  <a:pt x="699" y="793"/>
                </a:lnTo>
                <a:lnTo>
                  <a:pt x="701" y="791"/>
                </a:lnTo>
                <a:lnTo>
                  <a:pt x="701" y="789"/>
                </a:lnTo>
                <a:lnTo>
                  <a:pt x="701" y="786"/>
                </a:lnTo>
                <a:lnTo>
                  <a:pt x="701" y="786"/>
                </a:lnTo>
                <a:close/>
                <a:moveTo>
                  <a:pt x="724" y="796"/>
                </a:moveTo>
                <a:lnTo>
                  <a:pt x="728" y="791"/>
                </a:lnTo>
                <a:lnTo>
                  <a:pt x="728" y="786"/>
                </a:lnTo>
                <a:lnTo>
                  <a:pt x="731" y="784"/>
                </a:lnTo>
                <a:lnTo>
                  <a:pt x="736" y="784"/>
                </a:lnTo>
                <a:lnTo>
                  <a:pt x="734" y="781"/>
                </a:lnTo>
                <a:lnTo>
                  <a:pt x="736" y="780"/>
                </a:lnTo>
                <a:lnTo>
                  <a:pt x="733" y="776"/>
                </a:lnTo>
                <a:lnTo>
                  <a:pt x="733" y="770"/>
                </a:lnTo>
                <a:lnTo>
                  <a:pt x="738" y="765"/>
                </a:lnTo>
                <a:lnTo>
                  <a:pt x="739" y="750"/>
                </a:lnTo>
                <a:lnTo>
                  <a:pt x="743" y="745"/>
                </a:lnTo>
                <a:lnTo>
                  <a:pt x="744" y="746"/>
                </a:lnTo>
                <a:lnTo>
                  <a:pt x="744" y="751"/>
                </a:lnTo>
                <a:lnTo>
                  <a:pt x="751" y="755"/>
                </a:lnTo>
                <a:lnTo>
                  <a:pt x="752" y="758"/>
                </a:lnTo>
                <a:lnTo>
                  <a:pt x="754" y="775"/>
                </a:lnTo>
                <a:lnTo>
                  <a:pt x="751" y="780"/>
                </a:lnTo>
                <a:lnTo>
                  <a:pt x="749" y="780"/>
                </a:lnTo>
                <a:lnTo>
                  <a:pt x="751" y="770"/>
                </a:lnTo>
                <a:lnTo>
                  <a:pt x="749" y="760"/>
                </a:lnTo>
                <a:lnTo>
                  <a:pt x="747" y="765"/>
                </a:lnTo>
                <a:lnTo>
                  <a:pt x="747" y="780"/>
                </a:lnTo>
                <a:lnTo>
                  <a:pt x="746" y="781"/>
                </a:lnTo>
                <a:lnTo>
                  <a:pt x="744" y="786"/>
                </a:lnTo>
                <a:lnTo>
                  <a:pt x="743" y="788"/>
                </a:lnTo>
                <a:lnTo>
                  <a:pt x="739" y="786"/>
                </a:lnTo>
                <a:lnTo>
                  <a:pt x="738" y="793"/>
                </a:lnTo>
                <a:lnTo>
                  <a:pt x="731" y="796"/>
                </a:lnTo>
                <a:lnTo>
                  <a:pt x="726" y="799"/>
                </a:lnTo>
                <a:lnTo>
                  <a:pt x="724" y="796"/>
                </a:lnTo>
                <a:lnTo>
                  <a:pt x="724" y="796"/>
                </a:lnTo>
                <a:close/>
                <a:moveTo>
                  <a:pt x="713" y="746"/>
                </a:moveTo>
                <a:lnTo>
                  <a:pt x="719" y="745"/>
                </a:lnTo>
                <a:lnTo>
                  <a:pt x="724" y="748"/>
                </a:lnTo>
                <a:lnTo>
                  <a:pt x="724" y="751"/>
                </a:lnTo>
                <a:lnTo>
                  <a:pt x="721" y="753"/>
                </a:lnTo>
                <a:lnTo>
                  <a:pt x="723" y="756"/>
                </a:lnTo>
                <a:lnTo>
                  <a:pt x="724" y="755"/>
                </a:lnTo>
                <a:lnTo>
                  <a:pt x="729" y="753"/>
                </a:lnTo>
                <a:lnTo>
                  <a:pt x="734" y="756"/>
                </a:lnTo>
                <a:lnTo>
                  <a:pt x="734" y="760"/>
                </a:lnTo>
                <a:lnTo>
                  <a:pt x="729" y="761"/>
                </a:lnTo>
                <a:lnTo>
                  <a:pt x="731" y="763"/>
                </a:lnTo>
                <a:lnTo>
                  <a:pt x="728" y="766"/>
                </a:lnTo>
                <a:lnTo>
                  <a:pt x="724" y="765"/>
                </a:lnTo>
                <a:lnTo>
                  <a:pt x="721" y="760"/>
                </a:lnTo>
                <a:lnTo>
                  <a:pt x="716" y="755"/>
                </a:lnTo>
                <a:lnTo>
                  <a:pt x="716" y="756"/>
                </a:lnTo>
                <a:lnTo>
                  <a:pt x="721" y="765"/>
                </a:lnTo>
                <a:lnTo>
                  <a:pt x="721" y="768"/>
                </a:lnTo>
                <a:lnTo>
                  <a:pt x="726" y="770"/>
                </a:lnTo>
                <a:lnTo>
                  <a:pt x="729" y="773"/>
                </a:lnTo>
                <a:lnTo>
                  <a:pt x="726" y="775"/>
                </a:lnTo>
                <a:lnTo>
                  <a:pt x="726" y="781"/>
                </a:lnTo>
                <a:lnTo>
                  <a:pt x="723" y="781"/>
                </a:lnTo>
                <a:lnTo>
                  <a:pt x="718" y="776"/>
                </a:lnTo>
                <a:lnTo>
                  <a:pt x="718" y="773"/>
                </a:lnTo>
                <a:lnTo>
                  <a:pt x="713" y="763"/>
                </a:lnTo>
                <a:lnTo>
                  <a:pt x="711" y="768"/>
                </a:lnTo>
                <a:lnTo>
                  <a:pt x="714" y="773"/>
                </a:lnTo>
                <a:lnTo>
                  <a:pt x="714" y="778"/>
                </a:lnTo>
                <a:lnTo>
                  <a:pt x="711" y="781"/>
                </a:lnTo>
                <a:lnTo>
                  <a:pt x="708" y="781"/>
                </a:lnTo>
                <a:lnTo>
                  <a:pt x="703" y="776"/>
                </a:lnTo>
                <a:lnTo>
                  <a:pt x="706" y="773"/>
                </a:lnTo>
                <a:lnTo>
                  <a:pt x="703" y="771"/>
                </a:lnTo>
                <a:lnTo>
                  <a:pt x="704" y="766"/>
                </a:lnTo>
                <a:lnTo>
                  <a:pt x="701" y="761"/>
                </a:lnTo>
                <a:lnTo>
                  <a:pt x="704" y="758"/>
                </a:lnTo>
                <a:lnTo>
                  <a:pt x="706" y="760"/>
                </a:lnTo>
                <a:lnTo>
                  <a:pt x="708" y="756"/>
                </a:lnTo>
                <a:lnTo>
                  <a:pt x="706" y="755"/>
                </a:lnTo>
                <a:lnTo>
                  <a:pt x="704" y="750"/>
                </a:lnTo>
                <a:lnTo>
                  <a:pt x="708" y="745"/>
                </a:lnTo>
                <a:lnTo>
                  <a:pt x="709" y="750"/>
                </a:lnTo>
                <a:lnTo>
                  <a:pt x="711" y="748"/>
                </a:lnTo>
                <a:lnTo>
                  <a:pt x="713" y="746"/>
                </a:lnTo>
                <a:lnTo>
                  <a:pt x="713" y="746"/>
                </a:lnTo>
                <a:close/>
                <a:moveTo>
                  <a:pt x="713" y="741"/>
                </a:moveTo>
                <a:lnTo>
                  <a:pt x="718" y="738"/>
                </a:lnTo>
                <a:lnTo>
                  <a:pt x="719" y="741"/>
                </a:lnTo>
                <a:lnTo>
                  <a:pt x="716" y="743"/>
                </a:lnTo>
                <a:lnTo>
                  <a:pt x="713" y="741"/>
                </a:lnTo>
                <a:lnTo>
                  <a:pt x="713" y="741"/>
                </a:lnTo>
                <a:close/>
                <a:moveTo>
                  <a:pt x="239" y="401"/>
                </a:moveTo>
                <a:lnTo>
                  <a:pt x="238" y="406"/>
                </a:lnTo>
                <a:lnTo>
                  <a:pt x="236" y="414"/>
                </a:lnTo>
                <a:lnTo>
                  <a:pt x="233" y="412"/>
                </a:lnTo>
                <a:lnTo>
                  <a:pt x="233" y="411"/>
                </a:lnTo>
                <a:lnTo>
                  <a:pt x="229" y="407"/>
                </a:lnTo>
                <a:lnTo>
                  <a:pt x="224" y="409"/>
                </a:lnTo>
                <a:lnTo>
                  <a:pt x="219" y="407"/>
                </a:lnTo>
                <a:lnTo>
                  <a:pt x="219" y="404"/>
                </a:lnTo>
                <a:lnTo>
                  <a:pt x="233" y="392"/>
                </a:lnTo>
                <a:lnTo>
                  <a:pt x="238" y="389"/>
                </a:lnTo>
                <a:lnTo>
                  <a:pt x="239" y="391"/>
                </a:lnTo>
                <a:lnTo>
                  <a:pt x="239" y="401"/>
                </a:lnTo>
                <a:lnTo>
                  <a:pt x="239" y="401"/>
                </a:lnTo>
                <a:close/>
                <a:moveTo>
                  <a:pt x="244" y="401"/>
                </a:moveTo>
                <a:lnTo>
                  <a:pt x="244" y="401"/>
                </a:lnTo>
                <a:lnTo>
                  <a:pt x="246" y="397"/>
                </a:lnTo>
                <a:lnTo>
                  <a:pt x="246" y="396"/>
                </a:lnTo>
                <a:lnTo>
                  <a:pt x="244" y="392"/>
                </a:lnTo>
                <a:lnTo>
                  <a:pt x="244" y="389"/>
                </a:lnTo>
                <a:lnTo>
                  <a:pt x="241" y="386"/>
                </a:lnTo>
                <a:lnTo>
                  <a:pt x="244" y="384"/>
                </a:lnTo>
                <a:lnTo>
                  <a:pt x="252" y="383"/>
                </a:lnTo>
                <a:lnTo>
                  <a:pt x="261" y="387"/>
                </a:lnTo>
                <a:lnTo>
                  <a:pt x="262" y="391"/>
                </a:lnTo>
                <a:lnTo>
                  <a:pt x="257" y="392"/>
                </a:lnTo>
                <a:lnTo>
                  <a:pt x="248" y="401"/>
                </a:lnTo>
                <a:lnTo>
                  <a:pt x="244" y="401"/>
                </a:lnTo>
                <a:lnTo>
                  <a:pt x="244" y="401"/>
                </a:lnTo>
                <a:close/>
                <a:moveTo>
                  <a:pt x="291" y="373"/>
                </a:moveTo>
                <a:lnTo>
                  <a:pt x="292" y="371"/>
                </a:lnTo>
                <a:lnTo>
                  <a:pt x="297" y="371"/>
                </a:lnTo>
                <a:lnTo>
                  <a:pt x="301" y="374"/>
                </a:lnTo>
                <a:lnTo>
                  <a:pt x="299" y="378"/>
                </a:lnTo>
                <a:lnTo>
                  <a:pt x="296" y="378"/>
                </a:lnTo>
                <a:lnTo>
                  <a:pt x="291" y="373"/>
                </a:lnTo>
                <a:lnTo>
                  <a:pt x="291" y="373"/>
                </a:lnTo>
                <a:close/>
                <a:moveTo>
                  <a:pt x="537" y="583"/>
                </a:moveTo>
                <a:lnTo>
                  <a:pt x="540" y="582"/>
                </a:lnTo>
                <a:lnTo>
                  <a:pt x="543" y="582"/>
                </a:lnTo>
                <a:lnTo>
                  <a:pt x="542" y="585"/>
                </a:lnTo>
                <a:lnTo>
                  <a:pt x="537" y="583"/>
                </a:lnTo>
                <a:lnTo>
                  <a:pt x="537" y="583"/>
                </a:lnTo>
                <a:close/>
                <a:moveTo>
                  <a:pt x="513" y="648"/>
                </a:moveTo>
                <a:lnTo>
                  <a:pt x="518" y="647"/>
                </a:lnTo>
                <a:lnTo>
                  <a:pt x="522" y="648"/>
                </a:lnTo>
                <a:lnTo>
                  <a:pt x="513" y="648"/>
                </a:lnTo>
                <a:lnTo>
                  <a:pt x="513" y="648"/>
                </a:lnTo>
                <a:close/>
                <a:moveTo>
                  <a:pt x="566" y="637"/>
                </a:moveTo>
                <a:lnTo>
                  <a:pt x="573" y="635"/>
                </a:lnTo>
                <a:lnTo>
                  <a:pt x="576" y="635"/>
                </a:lnTo>
                <a:lnTo>
                  <a:pt x="571" y="640"/>
                </a:lnTo>
                <a:lnTo>
                  <a:pt x="566" y="642"/>
                </a:lnTo>
                <a:lnTo>
                  <a:pt x="566" y="637"/>
                </a:lnTo>
                <a:lnTo>
                  <a:pt x="566" y="637"/>
                </a:lnTo>
                <a:close/>
                <a:moveTo>
                  <a:pt x="528" y="592"/>
                </a:moveTo>
                <a:lnTo>
                  <a:pt x="528" y="590"/>
                </a:lnTo>
                <a:lnTo>
                  <a:pt x="532" y="590"/>
                </a:lnTo>
                <a:lnTo>
                  <a:pt x="533" y="593"/>
                </a:lnTo>
                <a:lnTo>
                  <a:pt x="528" y="592"/>
                </a:lnTo>
                <a:lnTo>
                  <a:pt x="528" y="592"/>
                </a:lnTo>
                <a:close/>
                <a:moveTo>
                  <a:pt x="535" y="610"/>
                </a:moveTo>
                <a:lnTo>
                  <a:pt x="535" y="603"/>
                </a:lnTo>
                <a:lnTo>
                  <a:pt x="538" y="602"/>
                </a:lnTo>
                <a:lnTo>
                  <a:pt x="540" y="602"/>
                </a:lnTo>
                <a:lnTo>
                  <a:pt x="542" y="607"/>
                </a:lnTo>
                <a:lnTo>
                  <a:pt x="543" y="607"/>
                </a:lnTo>
                <a:lnTo>
                  <a:pt x="545" y="608"/>
                </a:lnTo>
                <a:lnTo>
                  <a:pt x="542" y="612"/>
                </a:lnTo>
                <a:lnTo>
                  <a:pt x="535" y="610"/>
                </a:lnTo>
                <a:lnTo>
                  <a:pt x="535" y="610"/>
                </a:lnTo>
                <a:close/>
                <a:moveTo>
                  <a:pt x="495" y="628"/>
                </a:moveTo>
                <a:lnTo>
                  <a:pt x="500" y="627"/>
                </a:lnTo>
                <a:lnTo>
                  <a:pt x="502" y="625"/>
                </a:lnTo>
                <a:lnTo>
                  <a:pt x="502" y="623"/>
                </a:lnTo>
                <a:lnTo>
                  <a:pt x="510" y="617"/>
                </a:lnTo>
                <a:lnTo>
                  <a:pt x="515" y="615"/>
                </a:lnTo>
                <a:lnTo>
                  <a:pt x="520" y="610"/>
                </a:lnTo>
                <a:lnTo>
                  <a:pt x="522" y="610"/>
                </a:lnTo>
                <a:lnTo>
                  <a:pt x="527" y="605"/>
                </a:lnTo>
                <a:lnTo>
                  <a:pt x="528" y="607"/>
                </a:lnTo>
                <a:lnTo>
                  <a:pt x="527" y="610"/>
                </a:lnTo>
                <a:lnTo>
                  <a:pt x="528" y="612"/>
                </a:lnTo>
                <a:lnTo>
                  <a:pt x="527" y="613"/>
                </a:lnTo>
                <a:lnTo>
                  <a:pt x="520" y="615"/>
                </a:lnTo>
                <a:lnTo>
                  <a:pt x="513" y="623"/>
                </a:lnTo>
                <a:lnTo>
                  <a:pt x="508" y="623"/>
                </a:lnTo>
                <a:lnTo>
                  <a:pt x="510" y="627"/>
                </a:lnTo>
                <a:lnTo>
                  <a:pt x="508" y="628"/>
                </a:lnTo>
                <a:lnTo>
                  <a:pt x="503" y="628"/>
                </a:lnTo>
                <a:lnTo>
                  <a:pt x="500" y="630"/>
                </a:lnTo>
                <a:lnTo>
                  <a:pt x="495" y="630"/>
                </a:lnTo>
                <a:lnTo>
                  <a:pt x="495" y="628"/>
                </a:lnTo>
                <a:lnTo>
                  <a:pt x="495" y="628"/>
                </a:lnTo>
                <a:close/>
                <a:moveTo>
                  <a:pt x="495" y="620"/>
                </a:moveTo>
                <a:lnTo>
                  <a:pt x="502" y="615"/>
                </a:lnTo>
                <a:lnTo>
                  <a:pt x="502" y="618"/>
                </a:lnTo>
                <a:lnTo>
                  <a:pt x="497" y="620"/>
                </a:lnTo>
                <a:lnTo>
                  <a:pt x="497" y="620"/>
                </a:lnTo>
                <a:lnTo>
                  <a:pt x="495" y="620"/>
                </a:lnTo>
                <a:lnTo>
                  <a:pt x="495" y="620"/>
                </a:lnTo>
                <a:close/>
                <a:moveTo>
                  <a:pt x="507" y="608"/>
                </a:moveTo>
                <a:lnTo>
                  <a:pt x="513" y="603"/>
                </a:lnTo>
                <a:lnTo>
                  <a:pt x="513" y="600"/>
                </a:lnTo>
                <a:lnTo>
                  <a:pt x="517" y="597"/>
                </a:lnTo>
                <a:lnTo>
                  <a:pt x="520" y="597"/>
                </a:lnTo>
                <a:lnTo>
                  <a:pt x="522" y="598"/>
                </a:lnTo>
                <a:lnTo>
                  <a:pt x="518" y="602"/>
                </a:lnTo>
                <a:lnTo>
                  <a:pt x="515" y="605"/>
                </a:lnTo>
                <a:lnTo>
                  <a:pt x="512" y="608"/>
                </a:lnTo>
                <a:lnTo>
                  <a:pt x="510" y="612"/>
                </a:lnTo>
                <a:lnTo>
                  <a:pt x="508" y="612"/>
                </a:lnTo>
                <a:lnTo>
                  <a:pt x="507" y="608"/>
                </a:lnTo>
                <a:lnTo>
                  <a:pt x="507" y="608"/>
                </a:lnTo>
                <a:close/>
                <a:moveTo>
                  <a:pt x="513" y="580"/>
                </a:moveTo>
                <a:lnTo>
                  <a:pt x="517" y="577"/>
                </a:lnTo>
                <a:lnTo>
                  <a:pt x="520" y="579"/>
                </a:lnTo>
                <a:lnTo>
                  <a:pt x="518" y="582"/>
                </a:lnTo>
                <a:lnTo>
                  <a:pt x="520" y="583"/>
                </a:lnTo>
                <a:lnTo>
                  <a:pt x="518" y="585"/>
                </a:lnTo>
                <a:lnTo>
                  <a:pt x="513" y="580"/>
                </a:lnTo>
                <a:lnTo>
                  <a:pt x="513" y="580"/>
                </a:lnTo>
                <a:close/>
                <a:moveTo>
                  <a:pt x="417" y="583"/>
                </a:moveTo>
                <a:lnTo>
                  <a:pt x="424" y="577"/>
                </a:lnTo>
                <a:lnTo>
                  <a:pt x="427" y="577"/>
                </a:lnTo>
                <a:lnTo>
                  <a:pt x="429" y="580"/>
                </a:lnTo>
                <a:lnTo>
                  <a:pt x="422" y="583"/>
                </a:lnTo>
                <a:lnTo>
                  <a:pt x="417" y="583"/>
                </a:lnTo>
                <a:lnTo>
                  <a:pt x="417" y="583"/>
                </a:lnTo>
                <a:close/>
                <a:moveTo>
                  <a:pt x="367" y="615"/>
                </a:moveTo>
                <a:lnTo>
                  <a:pt x="370" y="613"/>
                </a:lnTo>
                <a:lnTo>
                  <a:pt x="374" y="615"/>
                </a:lnTo>
                <a:lnTo>
                  <a:pt x="370" y="617"/>
                </a:lnTo>
                <a:lnTo>
                  <a:pt x="367" y="615"/>
                </a:lnTo>
                <a:lnTo>
                  <a:pt x="367" y="615"/>
                </a:lnTo>
                <a:close/>
                <a:moveTo>
                  <a:pt x="367" y="652"/>
                </a:moveTo>
                <a:lnTo>
                  <a:pt x="369" y="652"/>
                </a:lnTo>
                <a:lnTo>
                  <a:pt x="372" y="652"/>
                </a:lnTo>
                <a:lnTo>
                  <a:pt x="372" y="655"/>
                </a:lnTo>
                <a:lnTo>
                  <a:pt x="369" y="658"/>
                </a:lnTo>
                <a:lnTo>
                  <a:pt x="365" y="655"/>
                </a:lnTo>
                <a:lnTo>
                  <a:pt x="367" y="652"/>
                </a:lnTo>
                <a:lnTo>
                  <a:pt x="367" y="652"/>
                </a:lnTo>
                <a:close/>
                <a:moveTo>
                  <a:pt x="347" y="673"/>
                </a:moveTo>
                <a:lnTo>
                  <a:pt x="346" y="672"/>
                </a:lnTo>
                <a:lnTo>
                  <a:pt x="349" y="670"/>
                </a:lnTo>
                <a:lnTo>
                  <a:pt x="350" y="670"/>
                </a:lnTo>
                <a:lnTo>
                  <a:pt x="354" y="668"/>
                </a:lnTo>
                <a:lnTo>
                  <a:pt x="355" y="670"/>
                </a:lnTo>
                <a:lnTo>
                  <a:pt x="359" y="667"/>
                </a:lnTo>
                <a:lnTo>
                  <a:pt x="357" y="663"/>
                </a:lnTo>
                <a:lnTo>
                  <a:pt x="359" y="662"/>
                </a:lnTo>
                <a:lnTo>
                  <a:pt x="364" y="660"/>
                </a:lnTo>
                <a:lnTo>
                  <a:pt x="365" y="662"/>
                </a:lnTo>
                <a:lnTo>
                  <a:pt x="365" y="665"/>
                </a:lnTo>
                <a:lnTo>
                  <a:pt x="367" y="665"/>
                </a:lnTo>
                <a:lnTo>
                  <a:pt x="369" y="663"/>
                </a:lnTo>
                <a:lnTo>
                  <a:pt x="372" y="662"/>
                </a:lnTo>
                <a:lnTo>
                  <a:pt x="374" y="665"/>
                </a:lnTo>
                <a:lnTo>
                  <a:pt x="370" y="668"/>
                </a:lnTo>
                <a:lnTo>
                  <a:pt x="369" y="672"/>
                </a:lnTo>
                <a:lnTo>
                  <a:pt x="372" y="672"/>
                </a:lnTo>
                <a:lnTo>
                  <a:pt x="374" y="675"/>
                </a:lnTo>
                <a:lnTo>
                  <a:pt x="370" y="675"/>
                </a:lnTo>
                <a:lnTo>
                  <a:pt x="367" y="673"/>
                </a:lnTo>
                <a:lnTo>
                  <a:pt x="364" y="677"/>
                </a:lnTo>
                <a:lnTo>
                  <a:pt x="362" y="677"/>
                </a:lnTo>
                <a:lnTo>
                  <a:pt x="360" y="675"/>
                </a:lnTo>
                <a:lnTo>
                  <a:pt x="355" y="678"/>
                </a:lnTo>
                <a:lnTo>
                  <a:pt x="352" y="678"/>
                </a:lnTo>
                <a:lnTo>
                  <a:pt x="347" y="673"/>
                </a:lnTo>
                <a:lnTo>
                  <a:pt x="347" y="673"/>
                </a:lnTo>
                <a:close/>
                <a:moveTo>
                  <a:pt x="296" y="718"/>
                </a:moveTo>
                <a:lnTo>
                  <a:pt x="296" y="721"/>
                </a:lnTo>
                <a:lnTo>
                  <a:pt x="292" y="721"/>
                </a:lnTo>
                <a:lnTo>
                  <a:pt x="289" y="720"/>
                </a:lnTo>
                <a:lnTo>
                  <a:pt x="289" y="716"/>
                </a:lnTo>
                <a:lnTo>
                  <a:pt x="291" y="713"/>
                </a:lnTo>
                <a:lnTo>
                  <a:pt x="292" y="708"/>
                </a:lnTo>
                <a:lnTo>
                  <a:pt x="292" y="703"/>
                </a:lnTo>
                <a:lnTo>
                  <a:pt x="291" y="701"/>
                </a:lnTo>
                <a:lnTo>
                  <a:pt x="292" y="698"/>
                </a:lnTo>
                <a:lnTo>
                  <a:pt x="297" y="695"/>
                </a:lnTo>
                <a:lnTo>
                  <a:pt x="309" y="690"/>
                </a:lnTo>
                <a:lnTo>
                  <a:pt x="316" y="688"/>
                </a:lnTo>
                <a:lnTo>
                  <a:pt x="317" y="690"/>
                </a:lnTo>
                <a:lnTo>
                  <a:pt x="317" y="698"/>
                </a:lnTo>
                <a:lnTo>
                  <a:pt x="319" y="700"/>
                </a:lnTo>
                <a:lnTo>
                  <a:pt x="322" y="695"/>
                </a:lnTo>
                <a:lnTo>
                  <a:pt x="321" y="690"/>
                </a:lnTo>
                <a:lnTo>
                  <a:pt x="322" y="690"/>
                </a:lnTo>
                <a:lnTo>
                  <a:pt x="326" y="691"/>
                </a:lnTo>
                <a:lnTo>
                  <a:pt x="327" y="688"/>
                </a:lnTo>
                <a:lnTo>
                  <a:pt x="322" y="685"/>
                </a:lnTo>
                <a:lnTo>
                  <a:pt x="322" y="683"/>
                </a:lnTo>
                <a:lnTo>
                  <a:pt x="326" y="680"/>
                </a:lnTo>
                <a:lnTo>
                  <a:pt x="329" y="678"/>
                </a:lnTo>
                <a:lnTo>
                  <a:pt x="332" y="681"/>
                </a:lnTo>
                <a:lnTo>
                  <a:pt x="332" y="685"/>
                </a:lnTo>
                <a:lnTo>
                  <a:pt x="331" y="688"/>
                </a:lnTo>
                <a:lnTo>
                  <a:pt x="331" y="690"/>
                </a:lnTo>
                <a:lnTo>
                  <a:pt x="334" y="690"/>
                </a:lnTo>
                <a:lnTo>
                  <a:pt x="336" y="686"/>
                </a:lnTo>
                <a:lnTo>
                  <a:pt x="337" y="685"/>
                </a:lnTo>
                <a:lnTo>
                  <a:pt x="341" y="686"/>
                </a:lnTo>
                <a:lnTo>
                  <a:pt x="341" y="683"/>
                </a:lnTo>
                <a:lnTo>
                  <a:pt x="339" y="680"/>
                </a:lnTo>
                <a:lnTo>
                  <a:pt x="342" y="678"/>
                </a:lnTo>
                <a:lnTo>
                  <a:pt x="346" y="681"/>
                </a:lnTo>
                <a:lnTo>
                  <a:pt x="346" y="685"/>
                </a:lnTo>
                <a:lnTo>
                  <a:pt x="344" y="686"/>
                </a:lnTo>
                <a:lnTo>
                  <a:pt x="344" y="688"/>
                </a:lnTo>
                <a:lnTo>
                  <a:pt x="347" y="688"/>
                </a:lnTo>
                <a:lnTo>
                  <a:pt x="350" y="683"/>
                </a:lnTo>
                <a:lnTo>
                  <a:pt x="355" y="683"/>
                </a:lnTo>
                <a:lnTo>
                  <a:pt x="359" y="683"/>
                </a:lnTo>
                <a:lnTo>
                  <a:pt x="360" y="688"/>
                </a:lnTo>
                <a:lnTo>
                  <a:pt x="355" y="690"/>
                </a:lnTo>
                <a:lnTo>
                  <a:pt x="352" y="690"/>
                </a:lnTo>
                <a:lnTo>
                  <a:pt x="352" y="691"/>
                </a:lnTo>
                <a:lnTo>
                  <a:pt x="354" y="693"/>
                </a:lnTo>
                <a:lnTo>
                  <a:pt x="355" y="696"/>
                </a:lnTo>
                <a:lnTo>
                  <a:pt x="352" y="701"/>
                </a:lnTo>
                <a:lnTo>
                  <a:pt x="349" y="700"/>
                </a:lnTo>
                <a:lnTo>
                  <a:pt x="347" y="698"/>
                </a:lnTo>
                <a:lnTo>
                  <a:pt x="344" y="700"/>
                </a:lnTo>
                <a:lnTo>
                  <a:pt x="341" y="698"/>
                </a:lnTo>
                <a:lnTo>
                  <a:pt x="337" y="698"/>
                </a:lnTo>
                <a:lnTo>
                  <a:pt x="336" y="700"/>
                </a:lnTo>
                <a:lnTo>
                  <a:pt x="341" y="701"/>
                </a:lnTo>
                <a:lnTo>
                  <a:pt x="342" y="706"/>
                </a:lnTo>
                <a:lnTo>
                  <a:pt x="339" y="710"/>
                </a:lnTo>
                <a:lnTo>
                  <a:pt x="336" y="710"/>
                </a:lnTo>
                <a:lnTo>
                  <a:pt x="332" y="705"/>
                </a:lnTo>
                <a:lnTo>
                  <a:pt x="327" y="705"/>
                </a:lnTo>
                <a:lnTo>
                  <a:pt x="322" y="706"/>
                </a:lnTo>
                <a:lnTo>
                  <a:pt x="327" y="708"/>
                </a:lnTo>
                <a:lnTo>
                  <a:pt x="329" y="710"/>
                </a:lnTo>
                <a:lnTo>
                  <a:pt x="327" y="713"/>
                </a:lnTo>
                <a:lnTo>
                  <a:pt x="322" y="711"/>
                </a:lnTo>
                <a:lnTo>
                  <a:pt x="319" y="713"/>
                </a:lnTo>
                <a:lnTo>
                  <a:pt x="316" y="711"/>
                </a:lnTo>
                <a:lnTo>
                  <a:pt x="314" y="716"/>
                </a:lnTo>
                <a:lnTo>
                  <a:pt x="311" y="716"/>
                </a:lnTo>
                <a:lnTo>
                  <a:pt x="309" y="718"/>
                </a:lnTo>
                <a:lnTo>
                  <a:pt x="311" y="721"/>
                </a:lnTo>
                <a:lnTo>
                  <a:pt x="304" y="723"/>
                </a:lnTo>
                <a:lnTo>
                  <a:pt x="304" y="726"/>
                </a:lnTo>
                <a:lnTo>
                  <a:pt x="301" y="728"/>
                </a:lnTo>
                <a:lnTo>
                  <a:pt x="299" y="731"/>
                </a:lnTo>
                <a:lnTo>
                  <a:pt x="294" y="730"/>
                </a:lnTo>
                <a:lnTo>
                  <a:pt x="296" y="728"/>
                </a:lnTo>
                <a:lnTo>
                  <a:pt x="304" y="721"/>
                </a:lnTo>
                <a:lnTo>
                  <a:pt x="304" y="720"/>
                </a:lnTo>
                <a:lnTo>
                  <a:pt x="307" y="716"/>
                </a:lnTo>
                <a:lnTo>
                  <a:pt x="304" y="716"/>
                </a:lnTo>
                <a:lnTo>
                  <a:pt x="301" y="718"/>
                </a:lnTo>
                <a:lnTo>
                  <a:pt x="299" y="716"/>
                </a:lnTo>
                <a:lnTo>
                  <a:pt x="301" y="715"/>
                </a:lnTo>
                <a:lnTo>
                  <a:pt x="296" y="715"/>
                </a:lnTo>
                <a:lnTo>
                  <a:pt x="292" y="716"/>
                </a:lnTo>
                <a:lnTo>
                  <a:pt x="296" y="716"/>
                </a:lnTo>
                <a:lnTo>
                  <a:pt x="296" y="718"/>
                </a:lnTo>
                <a:lnTo>
                  <a:pt x="296" y="718"/>
                </a:lnTo>
                <a:close/>
                <a:moveTo>
                  <a:pt x="287" y="736"/>
                </a:moveTo>
                <a:lnTo>
                  <a:pt x="291" y="735"/>
                </a:lnTo>
                <a:lnTo>
                  <a:pt x="289" y="738"/>
                </a:lnTo>
                <a:lnTo>
                  <a:pt x="287" y="736"/>
                </a:lnTo>
                <a:lnTo>
                  <a:pt x="287" y="736"/>
                </a:lnTo>
                <a:close/>
                <a:moveTo>
                  <a:pt x="272" y="741"/>
                </a:moveTo>
                <a:lnTo>
                  <a:pt x="277" y="735"/>
                </a:lnTo>
                <a:lnTo>
                  <a:pt x="287" y="731"/>
                </a:lnTo>
                <a:lnTo>
                  <a:pt x="277" y="740"/>
                </a:lnTo>
                <a:lnTo>
                  <a:pt x="272" y="741"/>
                </a:lnTo>
                <a:lnTo>
                  <a:pt x="272" y="741"/>
                </a:lnTo>
                <a:close/>
                <a:moveTo>
                  <a:pt x="241" y="765"/>
                </a:moveTo>
                <a:lnTo>
                  <a:pt x="238" y="765"/>
                </a:lnTo>
                <a:lnTo>
                  <a:pt x="239" y="763"/>
                </a:lnTo>
                <a:lnTo>
                  <a:pt x="244" y="761"/>
                </a:lnTo>
                <a:lnTo>
                  <a:pt x="243" y="765"/>
                </a:lnTo>
                <a:lnTo>
                  <a:pt x="241" y="765"/>
                </a:lnTo>
                <a:lnTo>
                  <a:pt x="241" y="765"/>
                </a:lnTo>
                <a:close/>
                <a:moveTo>
                  <a:pt x="223" y="726"/>
                </a:moveTo>
                <a:lnTo>
                  <a:pt x="228" y="726"/>
                </a:lnTo>
                <a:lnTo>
                  <a:pt x="229" y="728"/>
                </a:lnTo>
                <a:lnTo>
                  <a:pt x="226" y="730"/>
                </a:lnTo>
                <a:lnTo>
                  <a:pt x="223" y="726"/>
                </a:lnTo>
                <a:lnTo>
                  <a:pt x="223" y="726"/>
                </a:lnTo>
                <a:close/>
                <a:moveTo>
                  <a:pt x="128" y="765"/>
                </a:moveTo>
                <a:lnTo>
                  <a:pt x="128" y="765"/>
                </a:lnTo>
                <a:lnTo>
                  <a:pt x="130" y="763"/>
                </a:lnTo>
                <a:lnTo>
                  <a:pt x="131" y="766"/>
                </a:lnTo>
                <a:lnTo>
                  <a:pt x="128" y="765"/>
                </a:lnTo>
                <a:lnTo>
                  <a:pt x="128" y="765"/>
                </a:lnTo>
                <a:close/>
                <a:moveTo>
                  <a:pt x="123" y="766"/>
                </a:moveTo>
                <a:lnTo>
                  <a:pt x="126" y="768"/>
                </a:lnTo>
                <a:lnTo>
                  <a:pt x="123" y="770"/>
                </a:lnTo>
                <a:lnTo>
                  <a:pt x="123" y="766"/>
                </a:lnTo>
                <a:lnTo>
                  <a:pt x="123" y="766"/>
                </a:lnTo>
                <a:close/>
                <a:moveTo>
                  <a:pt x="145" y="783"/>
                </a:moveTo>
                <a:lnTo>
                  <a:pt x="145" y="786"/>
                </a:lnTo>
                <a:lnTo>
                  <a:pt x="143" y="788"/>
                </a:lnTo>
                <a:lnTo>
                  <a:pt x="141" y="784"/>
                </a:lnTo>
                <a:lnTo>
                  <a:pt x="145" y="783"/>
                </a:lnTo>
                <a:lnTo>
                  <a:pt x="145" y="783"/>
                </a:lnTo>
                <a:close/>
                <a:moveTo>
                  <a:pt x="140" y="781"/>
                </a:moveTo>
                <a:lnTo>
                  <a:pt x="143" y="776"/>
                </a:lnTo>
                <a:lnTo>
                  <a:pt x="143" y="780"/>
                </a:lnTo>
                <a:lnTo>
                  <a:pt x="143" y="780"/>
                </a:lnTo>
                <a:lnTo>
                  <a:pt x="140" y="781"/>
                </a:lnTo>
                <a:lnTo>
                  <a:pt x="140" y="781"/>
                </a:lnTo>
                <a:close/>
                <a:moveTo>
                  <a:pt x="120" y="786"/>
                </a:moveTo>
                <a:lnTo>
                  <a:pt x="123" y="781"/>
                </a:lnTo>
                <a:lnTo>
                  <a:pt x="128" y="776"/>
                </a:lnTo>
                <a:lnTo>
                  <a:pt x="128" y="775"/>
                </a:lnTo>
                <a:lnTo>
                  <a:pt x="135" y="775"/>
                </a:lnTo>
                <a:lnTo>
                  <a:pt x="131" y="778"/>
                </a:lnTo>
                <a:lnTo>
                  <a:pt x="130" y="780"/>
                </a:lnTo>
                <a:lnTo>
                  <a:pt x="123" y="783"/>
                </a:lnTo>
                <a:lnTo>
                  <a:pt x="120" y="786"/>
                </a:lnTo>
                <a:lnTo>
                  <a:pt x="120" y="786"/>
                </a:lnTo>
                <a:close/>
                <a:moveTo>
                  <a:pt x="115" y="773"/>
                </a:moveTo>
                <a:lnTo>
                  <a:pt x="111" y="770"/>
                </a:lnTo>
                <a:lnTo>
                  <a:pt x="113" y="766"/>
                </a:lnTo>
                <a:lnTo>
                  <a:pt x="116" y="765"/>
                </a:lnTo>
                <a:lnTo>
                  <a:pt x="120" y="766"/>
                </a:lnTo>
                <a:lnTo>
                  <a:pt x="118" y="770"/>
                </a:lnTo>
                <a:lnTo>
                  <a:pt x="116" y="773"/>
                </a:lnTo>
                <a:lnTo>
                  <a:pt x="115" y="773"/>
                </a:lnTo>
                <a:lnTo>
                  <a:pt x="115" y="773"/>
                </a:lnTo>
                <a:close/>
                <a:moveTo>
                  <a:pt x="90" y="770"/>
                </a:moveTo>
                <a:lnTo>
                  <a:pt x="93" y="770"/>
                </a:lnTo>
                <a:lnTo>
                  <a:pt x="95" y="773"/>
                </a:lnTo>
                <a:lnTo>
                  <a:pt x="91" y="775"/>
                </a:lnTo>
                <a:lnTo>
                  <a:pt x="90" y="770"/>
                </a:lnTo>
                <a:lnTo>
                  <a:pt x="90" y="770"/>
                </a:lnTo>
                <a:close/>
                <a:moveTo>
                  <a:pt x="75" y="781"/>
                </a:moveTo>
                <a:lnTo>
                  <a:pt x="71" y="778"/>
                </a:lnTo>
                <a:lnTo>
                  <a:pt x="76" y="775"/>
                </a:lnTo>
                <a:lnTo>
                  <a:pt x="78" y="778"/>
                </a:lnTo>
                <a:lnTo>
                  <a:pt x="75" y="781"/>
                </a:lnTo>
                <a:lnTo>
                  <a:pt x="75" y="781"/>
                </a:lnTo>
                <a:close/>
                <a:moveTo>
                  <a:pt x="56" y="791"/>
                </a:moveTo>
                <a:lnTo>
                  <a:pt x="61" y="796"/>
                </a:lnTo>
                <a:lnTo>
                  <a:pt x="58" y="798"/>
                </a:lnTo>
                <a:lnTo>
                  <a:pt x="55" y="794"/>
                </a:lnTo>
                <a:lnTo>
                  <a:pt x="56" y="791"/>
                </a:lnTo>
                <a:lnTo>
                  <a:pt x="56" y="791"/>
                </a:lnTo>
                <a:close/>
                <a:moveTo>
                  <a:pt x="0" y="801"/>
                </a:moveTo>
                <a:lnTo>
                  <a:pt x="0" y="799"/>
                </a:lnTo>
                <a:lnTo>
                  <a:pt x="3" y="799"/>
                </a:lnTo>
                <a:lnTo>
                  <a:pt x="5" y="801"/>
                </a:lnTo>
                <a:lnTo>
                  <a:pt x="0" y="803"/>
                </a:lnTo>
                <a:lnTo>
                  <a:pt x="0" y="801"/>
                </a:lnTo>
                <a:lnTo>
                  <a:pt x="0" y="801"/>
                </a:lnTo>
                <a:close/>
                <a:moveTo>
                  <a:pt x="204" y="617"/>
                </a:moveTo>
                <a:lnTo>
                  <a:pt x="203" y="615"/>
                </a:lnTo>
                <a:lnTo>
                  <a:pt x="208" y="613"/>
                </a:lnTo>
                <a:lnTo>
                  <a:pt x="206" y="615"/>
                </a:lnTo>
                <a:lnTo>
                  <a:pt x="204" y="617"/>
                </a:lnTo>
                <a:lnTo>
                  <a:pt x="204" y="617"/>
                </a:lnTo>
                <a:close/>
                <a:moveTo>
                  <a:pt x="194" y="618"/>
                </a:moveTo>
                <a:lnTo>
                  <a:pt x="193" y="617"/>
                </a:lnTo>
                <a:lnTo>
                  <a:pt x="193" y="613"/>
                </a:lnTo>
                <a:lnTo>
                  <a:pt x="199" y="610"/>
                </a:lnTo>
                <a:lnTo>
                  <a:pt x="203" y="608"/>
                </a:lnTo>
                <a:lnTo>
                  <a:pt x="203" y="610"/>
                </a:lnTo>
                <a:lnTo>
                  <a:pt x="198" y="617"/>
                </a:lnTo>
                <a:lnTo>
                  <a:pt x="194" y="618"/>
                </a:lnTo>
                <a:lnTo>
                  <a:pt x="194" y="618"/>
                </a:lnTo>
                <a:close/>
                <a:moveTo>
                  <a:pt x="10" y="784"/>
                </a:moveTo>
                <a:lnTo>
                  <a:pt x="10" y="780"/>
                </a:lnTo>
                <a:lnTo>
                  <a:pt x="13" y="778"/>
                </a:lnTo>
                <a:lnTo>
                  <a:pt x="15" y="780"/>
                </a:lnTo>
                <a:lnTo>
                  <a:pt x="20" y="776"/>
                </a:lnTo>
                <a:lnTo>
                  <a:pt x="22" y="775"/>
                </a:lnTo>
                <a:lnTo>
                  <a:pt x="25" y="768"/>
                </a:lnTo>
                <a:lnTo>
                  <a:pt x="27" y="768"/>
                </a:lnTo>
                <a:lnTo>
                  <a:pt x="32" y="771"/>
                </a:lnTo>
                <a:lnTo>
                  <a:pt x="33" y="770"/>
                </a:lnTo>
                <a:lnTo>
                  <a:pt x="38" y="770"/>
                </a:lnTo>
                <a:lnTo>
                  <a:pt x="42" y="768"/>
                </a:lnTo>
                <a:lnTo>
                  <a:pt x="43" y="766"/>
                </a:lnTo>
                <a:lnTo>
                  <a:pt x="50" y="768"/>
                </a:lnTo>
                <a:lnTo>
                  <a:pt x="53" y="771"/>
                </a:lnTo>
                <a:lnTo>
                  <a:pt x="50" y="775"/>
                </a:lnTo>
                <a:lnTo>
                  <a:pt x="56" y="781"/>
                </a:lnTo>
                <a:lnTo>
                  <a:pt x="56" y="783"/>
                </a:lnTo>
                <a:lnTo>
                  <a:pt x="50" y="781"/>
                </a:lnTo>
                <a:lnTo>
                  <a:pt x="47" y="784"/>
                </a:lnTo>
                <a:lnTo>
                  <a:pt x="40" y="784"/>
                </a:lnTo>
                <a:lnTo>
                  <a:pt x="35" y="784"/>
                </a:lnTo>
                <a:lnTo>
                  <a:pt x="27" y="784"/>
                </a:lnTo>
                <a:lnTo>
                  <a:pt x="20" y="789"/>
                </a:lnTo>
                <a:lnTo>
                  <a:pt x="18" y="788"/>
                </a:lnTo>
                <a:lnTo>
                  <a:pt x="15" y="789"/>
                </a:lnTo>
                <a:lnTo>
                  <a:pt x="10" y="788"/>
                </a:lnTo>
                <a:lnTo>
                  <a:pt x="10" y="784"/>
                </a:lnTo>
                <a:close/>
              </a:path>
            </a:pathLst>
          </a:custGeom>
          <a:solidFill>
            <a:srgbClr val="245C95"/>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49" name="9Slide.vn 147">
            <a:extLst>
              <a:ext uri="{FF2B5EF4-FFF2-40B4-BE49-F238E27FC236}">
                <a16:creationId xmlns:a16="http://schemas.microsoft.com/office/drawing/2014/main" id="{CB34918C-4A6D-4375-9122-47B8075DE0BE}"/>
              </a:ext>
            </a:extLst>
          </p:cNvPr>
          <p:cNvSpPr>
            <a:spLocks/>
          </p:cNvSpPr>
          <p:nvPr/>
        </p:nvSpPr>
        <p:spPr bwMode="auto">
          <a:xfrm>
            <a:off x="7334175" y="2920579"/>
            <a:ext cx="4823" cy="3118"/>
          </a:xfrm>
          <a:custGeom>
            <a:avLst/>
            <a:gdLst/>
            <a:ahLst/>
            <a:cxnLst>
              <a:cxn ang="0">
                <a:pos x="5" y="0"/>
              </a:cxn>
              <a:cxn ang="0">
                <a:pos x="2" y="0"/>
              </a:cxn>
              <a:cxn ang="0">
                <a:pos x="0" y="4"/>
              </a:cxn>
              <a:cxn ang="0">
                <a:pos x="5" y="4"/>
              </a:cxn>
              <a:cxn ang="0">
                <a:pos x="5" y="0"/>
              </a:cxn>
            </a:cxnLst>
            <a:rect l="0" t="0" r="r" b="b"/>
            <a:pathLst>
              <a:path w="5" h="4">
                <a:moveTo>
                  <a:pt x="5" y="0"/>
                </a:moveTo>
                <a:lnTo>
                  <a:pt x="2" y="0"/>
                </a:lnTo>
                <a:lnTo>
                  <a:pt x="0" y="4"/>
                </a:lnTo>
                <a:lnTo>
                  <a:pt x="5" y="4"/>
                </a:lnTo>
                <a:lnTo>
                  <a:pt x="5"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0" name="9Slide.vn 148">
            <a:extLst>
              <a:ext uri="{FF2B5EF4-FFF2-40B4-BE49-F238E27FC236}">
                <a16:creationId xmlns:a16="http://schemas.microsoft.com/office/drawing/2014/main" id="{0ECEEC76-D355-46EE-A8D0-C54CCBE70377}"/>
              </a:ext>
            </a:extLst>
          </p:cNvPr>
          <p:cNvSpPr>
            <a:spLocks/>
          </p:cNvSpPr>
          <p:nvPr/>
        </p:nvSpPr>
        <p:spPr bwMode="auto">
          <a:xfrm>
            <a:off x="7392057" y="2936167"/>
            <a:ext cx="43411" cy="15588"/>
          </a:xfrm>
          <a:custGeom>
            <a:avLst/>
            <a:gdLst/>
            <a:ahLst/>
            <a:cxnLst>
              <a:cxn ang="0">
                <a:pos x="7" y="0"/>
              </a:cxn>
              <a:cxn ang="0">
                <a:pos x="14" y="2"/>
              </a:cxn>
              <a:cxn ang="0">
                <a:pos x="22" y="0"/>
              </a:cxn>
              <a:cxn ang="0">
                <a:pos x="40" y="0"/>
              </a:cxn>
              <a:cxn ang="0">
                <a:pos x="45" y="7"/>
              </a:cxn>
              <a:cxn ang="0">
                <a:pos x="52" y="9"/>
              </a:cxn>
              <a:cxn ang="0">
                <a:pos x="55" y="12"/>
              </a:cxn>
              <a:cxn ang="0">
                <a:pos x="55" y="14"/>
              </a:cxn>
              <a:cxn ang="0">
                <a:pos x="47" y="14"/>
              </a:cxn>
              <a:cxn ang="0">
                <a:pos x="44" y="14"/>
              </a:cxn>
              <a:cxn ang="0">
                <a:pos x="42" y="17"/>
              </a:cxn>
              <a:cxn ang="0">
                <a:pos x="39" y="17"/>
              </a:cxn>
              <a:cxn ang="0">
                <a:pos x="37" y="15"/>
              </a:cxn>
              <a:cxn ang="0">
                <a:pos x="34" y="15"/>
              </a:cxn>
              <a:cxn ang="0">
                <a:pos x="34" y="20"/>
              </a:cxn>
              <a:cxn ang="0">
                <a:pos x="27" y="20"/>
              </a:cxn>
              <a:cxn ang="0">
                <a:pos x="24" y="17"/>
              </a:cxn>
              <a:cxn ang="0">
                <a:pos x="17" y="17"/>
              </a:cxn>
              <a:cxn ang="0">
                <a:pos x="14" y="15"/>
              </a:cxn>
              <a:cxn ang="0">
                <a:pos x="12" y="9"/>
              </a:cxn>
              <a:cxn ang="0">
                <a:pos x="9" y="7"/>
              </a:cxn>
              <a:cxn ang="0">
                <a:pos x="5" y="9"/>
              </a:cxn>
              <a:cxn ang="0">
                <a:pos x="0" y="5"/>
              </a:cxn>
              <a:cxn ang="0">
                <a:pos x="4" y="2"/>
              </a:cxn>
              <a:cxn ang="0">
                <a:pos x="7" y="0"/>
              </a:cxn>
            </a:cxnLst>
            <a:rect l="0" t="0" r="r" b="b"/>
            <a:pathLst>
              <a:path w="55" h="20">
                <a:moveTo>
                  <a:pt x="7" y="0"/>
                </a:moveTo>
                <a:lnTo>
                  <a:pt x="14" y="2"/>
                </a:lnTo>
                <a:lnTo>
                  <a:pt x="22" y="0"/>
                </a:lnTo>
                <a:lnTo>
                  <a:pt x="40" y="0"/>
                </a:lnTo>
                <a:lnTo>
                  <a:pt x="45" y="7"/>
                </a:lnTo>
                <a:lnTo>
                  <a:pt x="52" y="9"/>
                </a:lnTo>
                <a:lnTo>
                  <a:pt x="55" y="12"/>
                </a:lnTo>
                <a:lnTo>
                  <a:pt x="55" y="14"/>
                </a:lnTo>
                <a:lnTo>
                  <a:pt x="47" y="14"/>
                </a:lnTo>
                <a:lnTo>
                  <a:pt x="44" y="14"/>
                </a:lnTo>
                <a:lnTo>
                  <a:pt x="42" y="17"/>
                </a:lnTo>
                <a:lnTo>
                  <a:pt x="39" y="17"/>
                </a:lnTo>
                <a:lnTo>
                  <a:pt x="37" y="15"/>
                </a:lnTo>
                <a:lnTo>
                  <a:pt x="34" y="15"/>
                </a:lnTo>
                <a:lnTo>
                  <a:pt x="34" y="20"/>
                </a:lnTo>
                <a:lnTo>
                  <a:pt x="27" y="20"/>
                </a:lnTo>
                <a:lnTo>
                  <a:pt x="24" y="17"/>
                </a:lnTo>
                <a:lnTo>
                  <a:pt x="17" y="17"/>
                </a:lnTo>
                <a:lnTo>
                  <a:pt x="14" y="15"/>
                </a:lnTo>
                <a:lnTo>
                  <a:pt x="12" y="9"/>
                </a:lnTo>
                <a:lnTo>
                  <a:pt x="9" y="7"/>
                </a:lnTo>
                <a:lnTo>
                  <a:pt x="5" y="9"/>
                </a:lnTo>
                <a:lnTo>
                  <a:pt x="0" y="5"/>
                </a:lnTo>
                <a:lnTo>
                  <a:pt x="4" y="2"/>
                </a:lnTo>
                <a:lnTo>
                  <a:pt x="7"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1" name="9Slide.vn 149">
            <a:extLst>
              <a:ext uri="{FF2B5EF4-FFF2-40B4-BE49-F238E27FC236}">
                <a16:creationId xmlns:a16="http://schemas.microsoft.com/office/drawing/2014/main" id="{5ACC1A2B-BCC6-4448-AE33-0604564BB576}"/>
              </a:ext>
            </a:extLst>
          </p:cNvPr>
          <p:cNvSpPr>
            <a:spLocks noEditPoints="1"/>
          </p:cNvSpPr>
          <p:nvPr/>
        </p:nvSpPr>
        <p:spPr bwMode="auto">
          <a:xfrm>
            <a:off x="7469233" y="2904991"/>
            <a:ext cx="54666" cy="40528"/>
          </a:xfrm>
          <a:custGeom>
            <a:avLst/>
            <a:gdLst/>
            <a:ahLst/>
            <a:cxnLst>
              <a:cxn ang="0">
                <a:pos x="56" y="47"/>
              </a:cxn>
              <a:cxn ang="0">
                <a:pos x="63" y="39"/>
              </a:cxn>
              <a:cxn ang="0">
                <a:pos x="61" y="30"/>
              </a:cxn>
              <a:cxn ang="0">
                <a:pos x="66" y="27"/>
              </a:cxn>
              <a:cxn ang="0">
                <a:pos x="65" y="19"/>
              </a:cxn>
              <a:cxn ang="0">
                <a:pos x="66" y="12"/>
              </a:cxn>
              <a:cxn ang="0">
                <a:pos x="63" y="12"/>
              </a:cxn>
              <a:cxn ang="0">
                <a:pos x="55" y="9"/>
              </a:cxn>
              <a:cxn ang="0">
                <a:pos x="41" y="9"/>
              </a:cxn>
              <a:cxn ang="0">
                <a:pos x="28" y="7"/>
              </a:cxn>
              <a:cxn ang="0">
                <a:pos x="26" y="10"/>
              </a:cxn>
              <a:cxn ang="0">
                <a:pos x="45" y="17"/>
              </a:cxn>
              <a:cxn ang="0">
                <a:pos x="45" y="22"/>
              </a:cxn>
              <a:cxn ang="0">
                <a:pos x="45" y="32"/>
              </a:cxn>
              <a:cxn ang="0">
                <a:pos x="55" y="37"/>
              </a:cxn>
              <a:cxn ang="0">
                <a:pos x="43" y="39"/>
              </a:cxn>
              <a:cxn ang="0">
                <a:pos x="38" y="39"/>
              </a:cxn>
              <a:cxn ang="0">
                <a:pos x="26" y="39"/>
              </a:cxn>
              <a:cxn ang="0">
                <a:pos x="20" y="39"/>
              </a:cxn>
              <a:cxn ang="0">
                <a:pos x="11" y="39"/>
              </a:cxn>
              <a:cxn ang="0">
                <a:pos x="1" y="39"/>
              </a:cxn>
              <a:cxn ang="0">
                <a:pos x="1" y="44"/>
              </a:cxn>
              <a:cxn ang="0">
                <a:pos x="13" y="50"/>
              </a:cxn>
              <a:cxn ang="0">
                <a:pos x="16" y="49"/>
              </a:cxn>
              <a:cxn ang="0">
                <a:pos x="30" y="45"/>
              </a:cxn>
              <a:cxn ang="0">
                <a:pos x="48" y="49"/>
              </a:cxn>
              <a:cxn ang="0">
                <a:pos x="53" y="49"/>
              </a:cxn>
              <a:cxn ang="0">
                <a:pos x="58" y="49"/>
              </a:cxn>
              <a:cxn ang="0">
                <a:pos x="43" y="0"/>
              </a:cxn>
              <a:cxn ang="0">
                <a:pos x="43" y="5"/>
              </a:cxn>
              <a:cxn ang="0">
                <a:pos x="38" y="2"/>
              </a:cxn>
              <a:cxn ang="0">
                <a:pos x="33" y="29"/>
              </a:cxn>
              <a:cxn ang="0">
                <a:pos x="40" y="34"/>
              </a:cxn>
              <a:cxn ang="0">
                <a:pos x="30" y="30"/>
              </a:cxn>
            </a:cxnLst>
            <a:rect l="0" t="0" r="r" b="b"/>
            <a:pathLst>
              <a:path w="68" h="52">
                <a:moveTo>
                  <a:pt x="58" y="49"/>
                </a:moveTo>
                <a:lnTo>
                  <a:pt x="56" y="47"/>
                </a:lnTo>
                <a:lnTo>
                  <a:pt x="63" y="42"/>
                </a:lnTo>
                <a:lnTo>
                  <a:pt x="63" y="39"/>
                </a:lnTo>
                <a:lnTo>
                  <a:pt x="63" y="35"/>
                </a:lnTo>
                <a:lnTo>
                  <a:pt x="61" y="30"/>
                </a:lnTo>
                <a:lnTo>
                  <a:pt x="61" y="29"/>
                </a:lnTo>
                <a:lnTo>
                  <a:pt x="66" y="27"/>
                </a:lnTo>
                <a:lnTo>
                  <a:pt x="66" y="22"/>
                </a:lnTo>
                <a:lnTo>
                  <a:pt x="65" y="19"/>
                </a:lnTo>
                <a:lnTo>
                  <a:pt x="68" y="14"/>
                </a:lnTo>
                <a:lnTo>
                  <a:pt x="66" y="12"/>
                </a:lnTo>
                <a:lnTo>
                  <a:pt x="66" y="12"/>
                </a:lnTo>
                <a:lnTo>
                  <a:pt x="63" y="12"/>
                </a:lnTo>
                <a:lnTo>
                  <a:pt x="58" y="12"/>
                </a:lnTo>
                <a:lnTo>
                  <a:pt x="55" y="9"/>
                </a:lnTo>
                <a:lnTo>
                  <a:pt x="43" y="7"/>
                </a:lnTo>
                <a:lnTo>
                  <a:pt x="41" y="9"/>
                </a:lnTo>
                <a:lnTo>
                  <a:pt x="36" y="7"/>
                </a:lnTo>
                <a:lnTo>
                  <a:pt x="28" y="7"/>
                </a:lnTo>
                <a:lnTo>
                  <a:pt x="26" y="10"/>
                </a:lnTo>
                <a:lnTo>
                  <a:pt x="26" y="10"/>
                </a:lnTo>
                <a:lnTo>
                  <a:pt x="31" y="12"/>
                </a:lnTo>
                <a:lnTo>
                  <a:pt x="45" y="17"/>
                </a:lnTo>
                <a:lnTo>
                  <a:pt x="43" y="19"/>
                </a:lnTo>
                <a:lnTo>
                  <a:pt x="45" y="22"/>
                </a:lnTo>
                <a:lnTo>
                  <a:pt x="43" y="27"/>
                </a:lnTo>
                <a:lnTo>
                  <a:pt x="45" y="32"/>
                </a:lnTo>
                <a:lnTo>
                  <a:pt x="50" y="32"/>
                </a:lnTo>
                <a:lnTo>
                  <a:pt x="55" y="37"/>
                </a:lnTo>
                <a:lnTo>
                  <a:pt x="53" y="40"/>
                </a:lnTo>
                <a:lnTo>
                  <a:pt x="43" y="39"/>
                </a:lnTo>
                <a:lnTo>
                  <a:pt x="41" y="40"/>
                </a:lnTo>
                <a:lnTo>
                  <a:pt x="38" y="39"/>
                </a:lnTo>
                <a:lnTo>
                  <a:pt x="31" y="40"/>
                </a:lnTo>
                <a:lnTo>
                  <a:pt x="26" y="39"/>
                </a:lnTo>
                <a:lnTo>
                  <a:pt x="21" y="40"/>
                </a:lnTo>
                <a:lnTo>
                  <a:pt x="20" y="39"/>
                </a:lnTo>
                <a:lnTo>
                  <a:pt x="18" y="37"/>
                </a:lnTo>
                <a:lnTo>
                  <a:pt x="11" y="39"/>
                </a:lnTo>
                <a:lnTo>
                  <a:pt x="6" y="35"/>
                </a:lnTo>
                <a:lnTo>
                  <a:pt x="1" y="39"/>
                </a:lnTo>
                <a:lnTo>
                  <a:pt x="0" y="40"/>
                </a:lnTo>
                <a:lnTo>
                  <a:pt x="1" y="44"/>
                </a:lnTo>
                <a:lnTo>
                  <a:pt x="6" y="45"/>
                </a:lnTo>
                <a:lnTo>
                  <a:pt x="13" y="50"/>
                </a:lnTo>
                <a:lnTo>
                  <a:pt x="16" y="52"/>
                </a:lnTo>
                <a:lnTo>
                  <a:pt x="16" y="49"/>
                </a:lnTo>
                <a:lnTo>
                  <a:pt x="18" y="45"/>
                </a:lnTo>
                <a:lnTo>
                  <a:pt x="30" y="45"/>
                </a:lnTo>
                <a:lnTo>
                  <a:pt x="35" y="49"/>
                </a:lnTo>
                <a:lnTo>
                  <a:pt x="48" y="49"/>
                </a:lnTo>
                <a:lnTo>
                  <a:pt x="50" y="47"/>
                </a:lnTo>
                <a:lnTo>
                  <a:pt x="53" y="49"/>
                </a:lnTo>
                <a:lnTo>
                  <a:pt x="58" y="49"/>
                </a:lnTo>
                <a:lnTo>
                  <a:pt x="58" y="49"/>
                </a:lnTo>
                <a:close/>
                <a:moveTo>
                  <a:pt x="38" y="2"/>
                </a:moveTo>
                <a:lnTo>
                  <a:pt x="43" y="0"/>
                </a:lnTo>
                <a:lnTo>
                  <a:pt x="51" y="5"/>
                </a:lnTo>
                <a:lnTo>
                  <a:pt x="43" y="5"/>
                </a:lnTo>
                <a:lnTo>
                  <a:pt x="38" y="2"/>
                </a:lnTo>
                <a:lnTo>
                  <a:pt x="38" y="2"/>
                </a:lnTo>
                <a:close/>
                <a:moveTo>
                  <a:pt x="30" y="30"/>
                </a:moveTo>
                <a:lnTo>
                  <a:pt x="33" y="29"/>
                </a:lnTo>
                <a:lnTo>
                  <a:pt x="38" y="30"/>
                </a:lnTo>
                <a:lnTo>
                  <a:pt x="40" y="34"/>
                </a:lnTo>
                <a:lnTo>
                  <a:pt x="33" y="32"/>
                </a:lnTo>
                <a:lnTo>
                  <a:pt x="30" y="3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2" name="9Slide.vn 150">
            <a:extLst>
              <a:ext uri="{FF2B5EF4-FFF2-40B4-BE49-F238E27FC236}">
                <a16:creationId xmlns:a16="http://schemas.microsoft.com/office/drawing/2014/main" id="{AEE5E20E-4E2B-4947-A321-B9D11704CF65}"/>
              </a:ext>
            </a:extLst>
          </p:cNvPr>
          <p:cNvSpPr>
            <a:spLocks noEditPoints="1"/>
          </p:cNvSpPr>
          <p:nvPr/>
        </p:nvSpPr>
        <p:spPr bwMode="auto">
          <a:xfrm>
            <a:off x="7268253" y="2848876"/>
            <a:ext cx="207410" cy="63910"/>
          </a:xfrm>
          <a:custGeom>
            <a:avLst/>
            <a:gdLst/>
            <a:ahLst/>
            <a:cxnLst>
              <a:cxn ang="0">
                <a:pos x="54" y="32"/>
              </a:cxn>
              <a:cxn ang="0">
                <a:pos x="51" y="42"/>
              </a:cxn>
              <a:cxn ang="0">
                <a:pos x="48" y="40"/>
              </a:cxn>
              <a:cxn ang="0">
                <a:pos x="49" y="37"/>
              </a:cxn>
              <a:cxn ang="0">
                <a:pos x="15" y="24"/>
              </a:cxn>
              <a:cxn ang="0">
                <a:pos x="11" y="27"/>
              </a:cxn>
              <a:cxn ang="0">
                <a:pos x="0" y="34"/>
              </a:cxn>
              <a:cxn ang="0">
                <a:pos x="11" y="32"/>
              </a:cxn>
              <a:cxn ang="0">
                <a:pos x="21" y="32"/>
              </a:cxn>
              <a:cxn ang="0">
                <a:pos x="35" y="24"/>
              </a:cxn>
              <a:cxn ang="0">
                <a:pos x="49" y="17"/>
              </a:cxn>
              <a:cxn ang="0">
                <a:pos x="64" y="14"/>
              </a:cxn>
              <a:cxn ang="0">
                <a:pos x="83" y="17"/>
              </a:cxn>
              <a:cxn ang="0">
                <a:pos x="69" y="22"/>
              </a:cxn>
              <a:cxn ang="0">
                <a:pos x="91" y="25"/>
              </a:cxn>
              <a:cxn ang="0">
                <a:pos x="106" y="29"/>
              </a:cxn>
              <a:cxn ang="0">
                <a:pos x="114" y="29"/>
              </a:cxn>
              <a:cxn ang="0">
                <a:pos x="129" y="37"/>
              </a:cxn>
              <a:cxn ang="0">
                <a:pos x="141" y="39"/>
              </a:cxn>
              <a:cxn ang="0">
                <a:pos x="154" y="39"/>
              </a:cxn>
              <a:cxn ang="0">
                <a:pos x="169" y="60"/>
              </a:cxn>
              <a:cxn ang="0">
                <a:pos x="186" y="62"/>
              </a:cxn>
              <a:cxn ang="0">
                <a:pos x="189" y="70"/>
              </a:cxn>
              <a:cxn ang="0">
                <a:pos x="176" y="82"/>
              </a:cxn>
              <a:cxn ang="0">
                <a:pos x="194" y="82"/>
              </a:cxn>
              <a:cxn ang="0">
                <a:pos x="221" y="83"/>
              </a:cxn>
              <a:cxn ang="0">
                <a:pos x="237" y="78"/>
              </a:cxn>
              <a:cxn ang="0">
                <a:pos x="255" y="77"/>
              </a:cxn>
              <a:cxn ang="0">
                <a:pos x="250" y="68"/>
              </a:cxn>
              <a:cxn ang="0">
                <a:pos x="226" y="58"/>
              </a:cxn>
              <a:cxn ang="0">
                <a:pos x="226" y="50"/>
              </a:cxn>
              <a:cxn ang="0">
                <a:pos x="214" y="50"/>
              </a:cxn>
              <a:cxn ang="0">
                <a:pos x="199" y="44"/>
              </a:cxn>
              <a:cxn ang="0">
                <a:pos x="187" y="40"/>
              </a:cxn>
              <a:cxn ang="0">
                <a:pos x="184" y="40"/>
              </a:cxn>
              <a:cxn ang="0">
                <a:pos x="166" y="30"/>
              </a:cxn>
              <a:cxn ang="0">
                <a:pos x="141" y="22"/>
              </a:cxn>
              <a:cxn ang="0">
                <a:pos x="129" y="10"/>
              </a:cxn>
              <a:cxn ang="0">
                <a:pos x="104" y="5"/>
              </a:cxn>
              <a:cxn ang="0">
                <a:pos x="86" y="2"/>
              </a:cxn>
              <a:cxn ang="0">
                <a:pos x="61" y="4"/>
              </a:cxn>
              <a:cxn ang="0">
                <a:pos x="33" y="10"/>
              </a:cxn>
              <a:cxn ang="0">
                <a:pos x="15" y="19"/>
              </a:cxn>
            </a:cxnLst>
            <a:rect l="0" t="0" r="r" b="b"/>
            <a:pathLst>
              <a:path w="257" h="83">
                <a:moveTo>
                  <a:pt x="48" y="34"/>
                </a:moveTo>
                <a:lnTo>
                  <a:pt x="49" y="32"/>
                </a:lnTo>
                <a:lnTo>
                  <a:pt x="54" y="32"/>
                </a:lnTo>
                <a:lnTo>
                  <a:pt x="59" y="37"/>
                </a:lnTo>
                <a:lnTo>
                  <a:pt x="58" y="40"/>
                </a:lnTo>
                <a:lnTo>
                  <a:pt x="51" y="42"/>
                </a:lnTo>
                <a:lnTo>
                  <a:pt x="46" y="40"/>
                </a:lnTo>
                <a:lnTo>
                  <a:pt x="44" y="39"/>
                </a:lnTo>
                <a:lnTo>
                  <a:pt x="48" y="40"/>
                </a:lnTo>
                <a:lnTo>
                  <a:pt x="49" y="40"/>
                </a:lnTo>
                <a:lnTo>
                  <a:pt x="53" y="39"/>
                </a:lnTo>
                <a:lnTo>
                  <a:pt x="49" y="37"/>
                </a:lnTo>
                <a:lnTo>
                  <a:pt x="48" y="34"/>
                </a:lnTo>
                <a:lnTo>
                  <a:pt x="48" y="34"/>
                </a:lnTo>
                <a:close/>
                <a:moveTo>
                  <a:pt x="15" y="24"/>
                </a:moveTo>
                <a:lnTo>
                  <a:pt x="18" y="27"/>
                </a:lnTo>
                <a:lnTo>
                  <a:pt x="16" y="29"/>
                </a:lnTo>
                <a:lnTo>
                  <a:pt x="11" y="27"/>
                </a:lnTo>
                <a:lnTo>
                  <a:pt x="3" y="32"/>
                </a:lnTo>
                <a:lnTo>
                  <a:pt x="0" y="30"/>
                </a:lnTo>
                <a:lnTo>
                  <a:pt x="0" y="34"/>
                </a:lnTo>
                <a:lnTo>
                  <a:pt x="5" y="35"/>
                </a:lnTo>
                <a:lnTo>
                  <a:pt x="10" y="30"/>
                </a:lnTo>
                <a:lnTo>
                  <a:pt x="11" y="32"/>
                </a:lnTo>
                <a:lnTo>
                  <a:pt x="11" y="35"/>
                </a:lnTo>
                <a:lnTo>
                  <a:pt x="16" y="32"/>
                </a:lnTo>
                <a:lnTo>
                  <a:pt x="21" y="32"/>
                </a:lnTo>
                <a:lnTo>
                  <a:pt x="26" y="25"/>
                </a:lnTo>
                <a:lnTo>
                  <a:pt x="33" y="25"/>
                </a:lnTo>
                <a:lnTo>
                  <a:pt x="35" y="24"/>
                </a:lnTo>
                <a:lnTo>
                  <a:pt x="38" y="25"/>
                </a:lnTo>
                <a:lnTo>
                  <a:pt x="43" y="25"/>
                </a:lnTo>
                <a:lnTo>
                  <a:pt x="49" y="17"/>
                </a:lnTo>
                <a:lnTo>
                  <a:pt x="54" y="17"/>
                </a:lnTo>
                <a:lnTo>
                  <a:pt x="58" y="14"/>
                </a:lnTo>
                <a:lnTo>
                  <a:pt x="64" y="14"/>
                </a:lnTo>
                <a:lnTo>
                  <a:pt x="68" y="14"/>
                </a:lnTo>
                <a:lnTo>
                  <a:pt x="79" y="15"/>
                </a:lnTo>
                <a:lnTo>
                  <a:pt x="83" y="17"/>
                </a:lnTo>
                <a:lnTo>
                  <a:pt x="79" y="20"/>
                </a:lnTo>
                <a:lnTo>
                  <a:pt x="74" y="19"/>
                </a:lnTo>
                <a:lnTo>
                  <a:pt x="69" y="22"/>
                </a:lnTo>
                <a:lnTo>
                  <a:pt x="74" y="24"/>
                </a:lnTo>
                <a:lnTo>
                  <a:pt x="88" y="27"/>
                </a:lnTo>
                <a:lnTo>
                  <a:pt x="91" y="25"/>
                </a:lnTo>
                <a:lnTo>
                  <a:pt x="96" y="25"/>
                </a:lnTo>
                <a:lnTo>
                  <a:pt x="99" y="29"/>
                </a:lnTo>
                <a:lnTo>
                  <a:pt x="106" y="29"/>
                </a:lnTo>
                <a:lnTo>
                  <a:pt x="109" y="29"/>
                </a:lnTo>
                <a:lnTo>
                  <a:pt x="111" y="27"/>
                </a:lnTo>
                <a:lnTo>
                  <a:pt x="114" y="29"/>
                </a:lnTo>
                <a:lnTo>
                  <a:pt x="114" y="32"/>
                </a:lnTo>
                <a:lnTo>
                  <a:pt x="123" y="37"/>
                </a:lnTo>
                <a:lnTo>
                  <a:pt x="129" y="37"/>
                </a:lnTo>
                <a:lnTo>
                  <a:pt x="131" y="35"/>
                </a:lnTo>
                <a:lnTo>
                  <a:pt x="136" y="39"/>
                </a:lnTo>
                <a:lnTo>
                  <a:pt x="141" y="39"/>
                </a:lnTo>
                <a:lnTo>
                  <a:pt x="144" y="40"/>
                </a:lnTo>
                <a:lnTo>
                  <a:pt x="151" y="39"/>
                </a:lnTo>
                <a:lnTo>
                  <a:pt x="154" y="39"/>
                </a:lnTo>
                <a:lnTo>
                  <a:pt x="157" y="52"/>
                </a:lnTo>
                <a:lnTo>
                  <a:pt x="166" y="60"/>
                </a:lnTo>
                <a:lnTo>
                  <a:pt x="169" y="60"/>
                </a:lnTo>
                <a:lnTo>
                  <a:pt x="171" y="58"/>
                </a:lnTo>
                <a:lnTo>
                  <a:pt x="176" y="62"/>
                </a:lnTo>
                <a:lnTo>
                  <a:pt x="186" y="62"/>
                </a:lnTo>
                <a:lnTo>
                  <a:pt x="186" y="65"/>
                </a:lnTo>
                <a:lnTo>
                  <a:pt x="191" y="65"/>
                </a:lnTo>
                <a:lnTo>
                  <a:pt x="189" y="70"/>
                </a:lnTo>
                <a:lnTo>
                  <a:pt x="184" y="72"/>
                </a:lnTo>
                <a:lnTo>
                  <a:pt x="176" y="78"/>
                </a:lnTo>
                <a:lnTo>
                  <a:pt x="176" y="82"/>
                </a:lnTo>
                <a:lnTo>
                  <a:pt x="184" y="83"/>
                </a:lnTo>
                <a:lnTo>
                  <a:pt x="189" y="80"/>
                </a:lnTo>
                <a:lnTo>
                  <a:pt x="194" y="82"/>
                </a:lnTo>
                <a:lnTo>
                  <a:pt x="206" y="80"/>
                </a:lnTo>
                <a:lnTo>
                  <a:pt x="212" y="80"/>
                </a:lnTo>
                <a:lnTo>
                  <a:pt x="221" y="83"/>
                </a:lnTo>
                <a:lnTo>
                  <a:pt x="232" y="82"/>
                </a:lnTo>
                <a:lnTo>
                  <a:pt x="234" y="78"/>
                </a:lnTo>
                <a:lnTo>
                  <a:pt x="237" y="78"/>
                </a:lnTo>
                <a:lnTo>
                  <a:pt x="241" y="77"/>
                </a:lnTo>
                <a:lnTo>
                  <a:pt x="249" y="77"/>
                </a:lnTo>
                <a:lnTo>
                  <a:pt x="255" y="77"/>
                </a:lnTo>
                <a:lnTo>
                  <a:pt x="257" y="72"/>
                </a:lnTo>
                <a:lnTo>
                  <a:pt x="255" y="70"/>
                </a:lnTo>
                <a:lnTo>
                  <a:pt x="250" y="68"/>
                </a:lnTo>
                <a:lnTo>
                  <a:pt x="249" y="63"/>
                </a:lnTo>
                <a:lnTo>
                  <a:pt x="237" y="58"/>
                </a:lnTo>
                <a:lnTo>
                  <a:pt x="226" y="58"/>
                </a:lnTo>
                <a:lnTo>
                  <a:pt x="222" y="58"/>
                </a:lnTo>
                <a:lnTo>
                  <a:pt x="224" y="55"/>
                </a:lnTo>
                <a:lnTo>
                  <a:pt x="226" y="50"/>
                </a:lnTo>
                <a:lnTo>
                  <a:pt x="224" y="50"/>
                </a:lnTo>
                <a:lnTo>
                  <a:pt x="219" y="52"/>
                </a:lnTo>
                <a:lnTo>
                  <a:pt x="214" y="50"/>
                </a:lnTo>
                <a:lnTo>
                  <a:pt x="206" y="45"/>
                </a:lnTo>
                <a:lnTo>
                  <a:pt x="204" y="47"/>
                </a:lnTo>
                <a:lnTo>
                  <a:pt x="199" y="44"/>
                </a:lnTo>
                <a:lnTo>
                  <a:pt x="192" y="39"/>
                </a:lnTo>
                <a:lnTo>
                  <a:pt x="189" y="44"/>
                </a:lnTo>
                <a:lnTo>
                  <a:pt x="187" y="40"/>
                </a:lnTo>
                <a:lnTo>
                  <a:pt x="189" y="39"/>
                </a:lnTo>
                <a:lnTo>
                  <a:pt x="186" y="37"/>
                </a:lnTo>
                <a:lnTo>
                  <a:pt x="184" y="40"/>
                </a:lnTo>
                <a:lnTo>
                  <a:pt x="181" y="37"/>
                </a:lnTo>
                <a:lnTo>
                  <a:pt x="172" y="35"/>
                </a:lnTo>
                <a:lnTo>
                  <a:pt x="166" y="30"/>
                </a:lnTo>
                <a:lnTo>
                  <a:pt x="161" y="27"/>
                </a:lnTo>
                <a:lnTo>
                  <a:pt x="154" y="24"/>
                </a:lnTo>
                <a:lnTo>
                  <a:pt x="141" y="22"/>
                </a:lnTo>
                <a:lnTo>
                  <a:pt x="136" y="20"/>
                </a:lnTo>
                <a:lnTo>
                  <a:pt x="134" y="15"/>
                </a:lnTo>
                <a:lnTo>
                  <a:pt x="129" y="10"/>
                </a:lnTo>
                <a:lnTo>
                  <a:pt x="124" y="10"/>
                </a:lnTo>
                <a:lnTo>
                  <a:pt x="123" y="9"/>
                </a:lnTo>
                <a:lnTo>
                  <a:pt x="104" y="5"/>
                </a:lnTo>
                <a:lnTo>
                  <a:pt x="98" y="9"/>
                </a:lnTo>
                <a:lnTo>
                  <a:pt x="91" y="7"/>
                </a:lnTo>
                <a:lnTo>
                  <a:pt x="86" y="2"/>
                </a:lnTo>
                <a:lnTo>
                  <a:pt x="74" y="0"/>
                </a:lnTo>
                <a:lnTo>
                  <a:pt x="64" y="0"/>
                </a:lnTo>
                <a:lnTo>
                  <a:pt x="61" y="4"/>
                </a:lnTo>
                <a:lnTo>
                  <a:pt x="48" y="5"/>
                </a:lnTo>
                <a:lnTo>
                  <a:pt x="36" y="7"/>
                </a:lnTo>
                <a:lnTo>
                  <a:pt x="33" y="10"/>
                </a:lnTo>
                <a:lnTo>
                  <a:pt x="23" y="12"/>
                </a:lnTo>
                <a:lnTo>
                  <a:pt x="20" y="17"/>
                </a:lnTo>
                <a:lnTo>
                  <a:pt x="15" y="19"/>
                </a:lnTo>
                <a:lnTo>
                  <a:pt x="15" y="2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3" name="9Slide.vn 151">
            <a:extLst>
              <a:ext uri="{FF2B5EF4-FFF2-40B4-BE49-F238E27FC236}">
                <a16:creationId xmlns:a16="http://schemas.microsoft.com/office/drawing/2014/main" id="{AF95FF4A-CC44-4732-AB17-009FF5BEC08B}"/>
              </a:ext>
            </a:extLst>
          </p:cNvPr>
          <p:cNvSpPr>
            <a:spLocks noEditPoints="1"/>
          </p:cNvSpPr>
          <p:nvPr/>
        </p:nvSpPr>
        <p:spPr bwMode="auto">
          <a:xfrm>
            <a:off x="6584924" y="2242514"/>
            <a:ext cx="1102975" cy="568951"/>
          </a:xfrm>
          <a:custGeom>
            <a:avLst/>
            <a:gdLst/>
            <a:ahLst/>
            <a:cxnLst>
              <a:cxn ang="0">
                <a:pos x="797" y="71"/>
              </a:cxn>
              <a:cxn ang="0">
                <a:pos x="965" y="140"/>
              </a:cxn>
              <a:cxn ang="0">
                <a:pos x="1146" y="223"/>
              </a:cxn>
              <a:cxn ang="0">
                <a:pos x="1291" y="183"/>
              </a:cxn>
              <a:cxn ang="0">
                <a:pos x="1356" y="149"/>
              </a:cxn>
              <a:cxn ang="0">
                <a:pos x="1366" y="218"/>
              </a:cxn>
              <a:cxn ang="0">
                <a:pos x="1319" y="228"/>
              </a:cxn>
              <a:cxn ang="0">
                <a:pos x="1283" y="247"/>
              </a:cxn>
              <a:cxn ang="0">
                <a:pos x="1276" y="289"/>
              </a:cxn>
              <a:cxn ang="0">
                <a:pos x="1246" y="311"/>
              </a:cxn>
              <a:cxn ang="0">
                <a:pos x="1178" y="336"/>
              </a:cxn>
              <a:cxn ang="0">
                <a:pos x="1151" y="375"/>
              </a:cxn>
              <a:cxn ang="0">
                <a:pos x="1145" y="384"/>
              </a:cxn>
              <a:cxn ang="0">
                <a:pos x="1121" y="410"/>
              </a:cxn>
              <a:cxn ang="0">
                <a:pos x="1116" y="367"/>
              </a:cxn>
              <a:cxn ang="0">
                <a:pos x="1110" y="399"/>
              </a:cxn>
              <a:cxn ang="0">
                <a:pos x="1110" y="412"/>
              </a:cxn>
              <a:cxn ang="0">
                <a:pos x="1096" y="425"/>
              </a:cxn>
              <a:cxn ang="0">
                <a:pos x="1101" y="455"/>
              </a:cxn>
              <a:cxn ang="0">
                <a:pos x="1116" y="468"/>
              </a:cxn>
              <a:cxn ang="0">
                <a:pos x="1095" y="482"/>
              </a:cxn>
              <a:cxn ang="0">
                <a:pos x="1053" y="513"/>
              </a:cxn>
              <a:cxn ang="0">
                <a:pos x="997" y="545"/>
              </a:cxn>
              <a:cxn ang="0">
                <a:pos x="964" y="603"/>
              </a:cxn>
              <a:cxn ang="0">
                <a:pos x="980" y="699"/>
              </a:cxn>
              <a:cxn ang="0">
                <a:pos x="942" y="713"/>
              </a:cxn>
              <a:cxn ang="0">
                <a:pos x="924" y="681"/>
              </a:cxn>
              <a:cxn ang="0">
                <a:pos x="919" y="631"/>
              </a:cxn>
              <a:cxn ang="0">
                <a:pos x="877" y="616"/>
              </a:cxn>
              <a:cxn ang="0">
                <a:pos x="854" y="603"/>
              </a:cxn>
              <a:cxn ang="0">
                <a:pos x="812" y="598"/>
              </a:cxn>
              <a:cxn ang="0">
                <a:pos x="758" y="611"/>
              </a:cxn>
              <a:cxn ang="0">
                <a:pos x="763" y="631"/>
              </a:cxn>
              <a:cxn ang="0">
                <a:pos x="721" y="626"/>
              </a:cxn>
              <a:cxn ang="0">
                <a:pos x="683" y="616"/>
              </a:cxn>
              <a:cxn ang="0">
                <a:pos x="635" y="618"/>
              </a:cxn>
              <a:cxn ang="0">
                <a:pos x="590" y="644"/>
              </a:cxn>
              <a:cxn ang="0">
                <a:pos x="565" y="706"/>
              </a:cxn>
              <a:cxn ang="0">
                <a:pos x="522" y="674"/>
              </a:cxn>
              <a:cxn ang="0">
                <a:pos x="494" y="616"/>
              </a:cxn>
              <a:cxn ang="0">
                <a:pos x="450" y="616"/>
              </a:cxn>
              <a:cxn ang="0">
                <a:pos x="417" y="615"/>
              </a:cxn>
              <a:cxn ang="0">
                <a:pos x="399" y="588"/>
              </a:cxn>
              <a:cxn ang="0">
                <a:pos x="367" y="551"/>
              </a:cxn>
              <a:cxn ang="0">
                <a:pos x="97" y="483"/>
              </a:cxn>
              <a:cxn ang="0">
                <a:pos x="50" y="448"/>
              </a:cxn>
              <a:cxn ang="0">
                <a:pos x="33" y="392"/>
              </a:cxn>
              <a:cxn ang="0">
                <a:pos x="32" y="362"/>
              </a:cxn>
              <a:cxn ang="0">
                <a:pos x="23" y="362"/>
              </a:cxn>
              <a:cxn ang="0">
                <a:pos x="5" y="286"/>
              </a:cxn>
              <a:cxn ang="0">
                <a:pos x="17" y="211"/>
              </a:cxn>
              <a:cxn ang="0">
                <a:pos x="60" y="105"/>
              </a:cxn>
              <a:cxn ang="0">
                <a:pos x="63" y="90"/>
              </a:cxn>
              <a:cxn ang="0">
                <a:pos x="70" y="40"/>
              </a:cxn>
              <a:cxn ang="0">
                <a:pos x="101" y="45"/>
              </a:cxn>
              <a:cxn ang="0">
                <a:pos x="105" y="63"/>
              </a:cxn>
              <a:cxn ang="0">
                <a:pos x="126" y="13"/>
              </a:cxn>
              <a:cxn ang="0">
                <a:pos x="1183" y="331"/>
              </a:cxn>
              <a:cxn ang="0">
                <a:pos x="1223" y="317"/>
              </a:cxn>
              <a:cxn ang="0">
                <a:pos x="120" y="37"/>
              </a:cxn>
              <a:cxn ang="0">
                <a:pos x="578" y="663"/>
              </a:cxn>
            </a:cxnLst>
            <a:rect l="0" t="0" r="r" b="b"/>
            <a:pathLst>
              <a:path w="1372" h="731">
                <a:moveTo>
                  <a:pt x="120" y="0"/>
                </a:moveTo>
                <a:lnTo>
                  <a:pt x="749" y="56"/>
                </a:lnTo>
                <a:lnTo>
                  <a:pt x="754" y="56"/>
                </a:lnTo>
                <a:lnTo>
                  <a:pt x="759" y="56"/>
                </a:lnTo>
                <a:lnTo>
                  <a:pt x="764" y="61"/>
                </a:lnTo>
                <a:lnTo>
                  <a:pt x="764" y="63"/>
                </a:lnTo>
                <a:lnTo>
                  <a:pt x="768" y="65"/>
                </a:lnTo>
                <a:lnTo>
                  <a:pt x="769" y="66"/>
                </a:lnTo>
                <a:lnTo>
                  <a:pt x="774" y="68"/>
                </a:lnTo>
                <a:lnTo>
                  <a:pt x="774" y="68"/>
                </a:lnTo>
                <a:lnTo>
                  <a:pt x="779" y="70"/>
                </a:lnTo>
                <a:lnTo>
                  <a:pt x="783" y="73"/>
                </a:lnTo>
                <a:lnTo>
                  <a:pt x="784" y="73"/>
                </a:lnTo>
                <a:lnTo>
                  <a:pt x="789" y="71"/>
                </a:lnTo>
                <a:lnTo>
                  <a:pt x="793" y="73"/>
                </a:lnTo>
                <a:lnTo>
                  <a:pt x="797" y="71"/>
                </a:lnTo>
                <a:lnTo>
                  <a:pt x="802" y="76"/>
                </a:lnTo>
                <a:lnTo>
                  <a:pt x="806" y="76"/>
                </a:lnTo>
                <a:lnTo>
                  <a:pt x="807" y="81"/>
                </a:lnTo>
                <a:lnTo>
                  <a:pt x="816" y="83"/>
                </a:lnTo>
                <a:lnTo>
                  <a:pt x="821" y="85"/>
                </a:lnTo>
                <a:lnTo>
                  <a:pt x="824" y="88"/>
                </a:lnTo>
                <a:lnTo>
                  <a:pt x="827" y="90"/>
                </a:lnTo>
                <a:lnTo>
                  <a:pt x="836" y="90"/>
                </a:lnTo>
                <a:lnTo>
                  <a:pt x="841" y="86"/>
                </a:lnTo>
                <a:lnTo>
                  <a:pt x="842" y="90"/>
                </a:lnTo>
                <a:lnTo>
                  <a:pt x="844" y="93"/>
                </a:lnTo>
                <a:lnTo>
                  <a:pt x="856" y="93"/>
                </a:lnTo>
                <a:lnTo>
                  <a:pt x="859" y="95"/>
                </a:lnTo>
                <a:lnTo>
                  <a:pt x="864" y="96"/>
                </a:lnTo>
                <a:lnTo>
                  <a:pt x="867" y="98"/>
                </a:lnTo>
                <a:lnTo>
                  <a:pt x="965" y="140"/>
                </a:lnTo>
                <a:lnTo>
                  <a:pt x="970" y="146"/>
                </a:lnTo>
                <a:lnTo>
                  <a:pt x="985" y="158"/>
                </a:lnTo>
                <a:lnTo>
                  <a:pt x="1002" y="224"/>
                </a:lnTo>
                <a:lnTo>
                  <a:pt x="1000" y="254"/>
                </a:lnTo>
                <a:lnTo>
                  <a:pt x="997" y="259"/>
                </a:lnTo>
                <a:lnTo>
                  <a:pt x="993" y="264"/>
                </a:lnTo>
                <a:lnTo>
                  <a:pt x="990" y="269"/>
                </a:lnTo>
                <a:lnTo>
                  <a:pt x="982" y="272"/>
                </a:lnTo>
                <a:lnTo>
                  <a:pt x="977" y="277"/>
                </a:lnTo>
                <a:lnTo>
                  <a:pt x="980" y="284"/>
                </a:lnTo>
                <a:lnTo>
                  <a:pt x="1063" y="264"/>
                </a:lnTo>
                <a:lnTo>
                  <a:pt x="1075" y="261"/>
                </a:lnTo>
                <a:lnTo>
                  <a:pt x="1077" y="251"/>
                </a:lnTo>
                <a:lnTo>
                  <a:pt x="1121" y="239"/>
                </a:lnTo>
                <a:lnTo>
                  <a:pt x="1143" y="224"/>
                </a:lnTo>
                <a:lnTo>
                  <a:pt x="1146" y="223"/>
                </a:lnTo>
                <a:lnTo>
                  <a:pt x="1153" y="221"/>
                </a:lnTo>
                <a:lnTo>
                  <a:pt x="1165" y="211"/>
                </a:lnTo>
                <a:lnTo>
                  <a:pt x="1170" y="208"/>
                </a:lnTo>
                <a:lnTo>
                  <a:pt x="1175" y="206"/>
                </a:lnTo>
                <a:lnTo>
                  <a:pt x="1180" y="203"/>
                </a:lnTo>
                <a:lnTo>
                  <a:pt x="1188" y="201"/>
                </a:lnTo>
                <a:lnTo>
                  <a:pt x="1258" y="203"/>
                </a:lnTo>
                <a:lnTo>
                  <a:pt x="1264" y="198"/>
                </a:lnTo>
                <a:lnTo>
                  <a:pt x="1266" y="198"/>
                </a:lnTo>
                <a:lnTo>
                  <a:pt x="1268" y="196"/>
                </a:lnTo>
                <a:lnTo>
                  <a:pt x="1271" y="196"/>
                </a:lnTo>
                <a:lnTo>
                  <a:pt x="1276" y="196"/>
                </a:lnTo>
                <a:lnTo>
                  <a:pt x="1278" y="194"/>
                </a:lnTo>
                <a:lnTo>
                  <a:pt x="1279" y="191"/>
                </a:lnTo>
                <a:lnTo>
                  <a:pt x="1288" y="184"/>
                </a:lnTo>
                <a:lnTo>
                  <a:pt x="1291" y="183"/>
                </a:lnTo>
                <a:lnTo>
                  <a:pt x="1296" y="176"/>
                </a:lnTo>
                <a:lnTo>
                  <a:pt x="1299" y="171"/>
                </a:lnTo>
                <a:lnTo>
                  <a:pt x="1299" y="166"/>
                </a:lnTo>
                <a:lnTo>
                  <a:pt x="1306" y="163"/>
                </a:lnTo>
                <a:lnTo>
                  <a:pt x="1306" y="159"/>
                </a:lnTo>
                <a:lnTo>
                  <a:pt x="1309" y="154"/>
                </a:lnTo>
                <a:lnTo>
                  <a:pt x="1317" y="146"/>
                </a:lnTo>
                <a:lnTo>
                  <a:pt x="1321" y="143"/>
                </a:lnTo>
                <a:lnTo>
                  <a:pt x="1324" y="138"/>
                </a:lnTo>
                <a:lnTo>
                  <a:pt x="1326" y="138"/>
                </a:lnTo>
                <a:lnTo>
                  <a:pt x="1329" y="140"/>
                </a:lnTo>
                <a:lnTo>
                  <a:pt x="1332" y="143"/>
                </a:lnTo>
                <a:lnTo>
                  <a:pt x="1337" y="141"/>
                </a:lnTo>
                <a:lnTo>
                  <a:pt x="1344" y="143"/>
                </a:lnTo>
                <a:lnTo>
                  <a:pt x="1346" y="141"/>
                </a:lnTo>
                <a:lnTo>
                  <a:pt x="1356" y="149"/>
                </a:lnTo>
                <a:lnTo>
                  <a:pt x="1356" y="156"/>
                </a:lnTo>
                <a:lnTo>
                  <a:pt x="1351" y="184"/>
                </a:lnTo>
                <a:lnTo>
                  <a:pt x="1349" y="188"/>
                </a:lnTo>
                <a:lnTo>
                  <a:pt x="1351" y="188"/>
                </a:lnTo>
                <a:lnTo>
                  <a:pt x="1352" y="191"/>
                </a:lnTo>
                <a:lnTo>
                  <a:pt x="1354" y="193"/>
                </a:lnTo>
                <a:lnTo>
                  <a:pt x="1354" y="196"/>
                </a:lnTo>
                <a:lnTo>
                  <a:pt x="1354" y="199"/>
                </a:lnTo>
                <a:lnTo>
                  <a:pt x="1354" y="201"/>
                </a:lnTo>
                <a:lnTo>
                  <a:pt x="1354" y="203"/>
                </a:lnTo>
                <a:lnTo>
                  <a:pt x="1354" y="204"/>
                </a:lnTo>
                <a:lnTo>
                  <a:pt x="1354" y="204"/>
                </a:lnTo>
                <a:lnTo>
                  <a:pt x="1354" y="204"/>
                </a:lnTo>
                <a:lnTo>
                  <a:pt x="1364" y="209"/>
                </a:lnTo>
                <a:lnTo>
                  <a:pt x="1362" y="214"/>
                </a:lnTo>
                <a:lnTo>
                  <a:pt x="1366" y="218"/>
                </a:lnTo>
                <a:lnTo>
                  <a:pt x="1367" y="214"/>
                </a:lnTo>
                <a:lnTo>
                  <a:pt x="1372" y="216"/>
                </a:lnTo>
                <a:lnTo>
                  <a:pt x="1369" y="221"/>
                </a:lnTo>
                <a:lnTo>
                  <a:pt x="1364" y="221"/>
                </a:lnTo>
                <a:lnTo>
                  <a:pt x="1362" y="218"/>
                </a:lnTo>
                <a:lnTo>
                  <a:pt x="1357" y="221"/>
                </a:lnTo>
                <a:lnTo>
                  <a:pt x="1354" y="221"/>
                </a:lnTo>
                <a:lnTo>
                  <a:pt x="1349" y="224"/>
                </a:lnTo>
                <a:lnTo>
                  <a:pt x="1346" y="224"/>
                </a:lnTo>
                <a:lnTo>
                  <a:pt x="1342" y="224"/>
                </a:lnTo>
                <a:lnTo>
                  <a:pt x="1339" y="228"/>
                </a:lnTo>
                <a:lnTo>
                  <a:pt x="1336" y="228"/>
                </a:lnTo>
                <a:lnTo>
                  <a:pt x="1334" y="224"/>
                </a:lnTo>
                <a:lnTo>
                  <a:pt x="1329" y="224"/>
                </a:lnTo>
                <a:lnTo>
                  <a:pt x="1324" y="228"/>
                </a:lnTo>
                <a:lnTo>
                  <a:pt x="1319" y="228"/>
                </a:lnTo>
                <a:lnTo>
                  <a:pt x="1319" y="224"/>
                </a:lnTo>
                <a:lnTo>
                  <a:pt x="1321" y="221"/>
                </a:lnTo>
                <a:lnTo>
                  <a:pt x="1314" y="228"/>
                </a:lnTo>
                <a:lnTo>
                  <a:pt x="1309" y="234"/>
                </a:lnTo>
                <a:lnTo>
                  <a:pt x="1306" y="236"/>
                </a:lnTo>
                <a:lnTo>
                  <a:pt x="1306" y="234"/>
                </a:lnTo>
                <a:lnTo>
                  <a:pt x="1302" y="239"/>
                </a:lnTo>
                <a:lnTo>
                  <a:pt x="1299" y="239"/>
                </a:lnTo>
                <a:lnTo>
                  <a:pt x="1299" y="234"/>
                </a:lnTo>
                <a:lnTo>
                  <a:pt x="1296" y="239"/>
                </a:lnTo>
                <a:lnTo>
                  <a:pt x="1294" y="241"/>
                </a:lnTo>
                <a:lnTo>
                  <a:pt x="1291" y="241"/>
                </a:lnTo>
                <a:lnTo>
                  <a:pt x="1291" y="238"/>
                </a:lnTo>
                <a:lnTo>
                  <a:pt x="1288" y="241"/>
                </a:lnTo>
                <a:lnTo>
                  <a:pt x="1284" y="241"/>
                </a:lnTo>
                <a:lnTo>
                  <a:pt x="1283" y="247"/>
                </a:lnTo>
                <a:lnTo>
                  <a:pt x="1273" y="254"/>
                </a:lnTo>
                <a:lnTo>
                  <a:pt x="1269" y="261"/>
                </a:lnTo>
                <a:lnTo>
                  <a:pt x="1268" y="264"/>
                </a:lnTo>
                <a:lnTo>
                  <a:pt x="1266" y="267"/>
                </a:lnTo>
                <a:lnTo>
                  <a:pt x="1263" y="269"/>
                </a:lnTo>
                <a:lnTo>
                  <a:pt x="1263" y="272"/>
                </a:lnTo>
                <a:lnTo>
                  <a:pt x="1266" y="272"/>
                </a:lnTo>
                <a:lnTo>
                  <a:pt x="1266" y="276"/>
                </a:lnTo>
                <a:lnTo>
                  <a:pt x="1258" y="282"/>
                </a:lnTo>
                <a:lnTo>
                  <a:pt x="1258" y="284"/>
                </a:lnTo>
                <a:lnTo>
                  <a:pt x="1264" y="287"/>
                </a:lnTo>
                <a:lnTo>
                  <a:pt x="1266" y="296"/>
                </a:lnTo>
                <a:lnTo>
                  <a:pt x="1268" y="299"/>
                </a:lnTo>
                <a:lnTo>
                  <a:pt x="1274" y="299"/>
                </a:lnTo>
                <a:lnTo>
                  <a:pt x="1276" y="294"/>
                </a:lnTo>
                <a:lnTo>
                  <a:pt x="1276" y="289"/>
                </a:lnTo>
                <a:lnTo>
                  <a:pt x="1278" y="289"/>
                </a:lnTo>
                <a:lnTo>
                  <a:pt x="1281" y="296"/>
                </a:lnTo>
                <a:lnTo>
                  <a:pt x="1278" y="301"/>
                </a:lnTo>
                <a:lnTo>
                  <a:pt x="1266" y="306"/>
                </a:lnTo>
                <a:lnTo>
                  <a:pt x="1263" y="306"/>
                </a:lnTo>
                <a:lnTo>
                  <a:pt x="1263" y="302"/>
                </a:lnTo>
                <a:lnTo>
                  <a:pt x="1261" y="297"/>
                </a:lnTo>
                <a:lnTo>
                  <a:pt x="1256" y="306"/>
                </a:lnTo>
                <a:lnTo>
                  <a:pt x="1251" y="309"/>
                </a:lnTo>
                <a:lnTo>
                  <a:pt x="1249" y="309"/>
                </a:lnTo>
                <a:lnTo>
                  <a:pt x="1249" y="306"/>
                </a:lnTo>
                <a:lnTo>
                  <a:pt x="1249" y="302"/>
                </a:lnTo>
                <a:lnTo>
                  <a:pt x="1244" y="297"/>
                </a:lnTo>
                <a:lnTo>
                  <a:pt x="1244" y="302"/>
                </a:lnTo>
                <a:lnTo>
                  <a:pt x="1244" y="309"/>
                </a:lnTo>
                <a:lnTo>
                  <a:pt x="1246" y="311"/>
                </a:lnTo>
                <a:lnTo>
                  <a:pt x="1243" y="311"/>
                </a:lnTo>
                <a:lnTo>
                  <a:pt x="1233" y="312"/>
                </a:lnTo>
                <a:lnTo>
                  <a:pt x="1226" y="312"/>
                </a:lnTo>
                <a:lnTo>
                  <a:pt x="1223" y="312"/>
                </a:lnTo>
                <a:lnTo>
                  <a:pt x="1213" y="312"/>
                </a:lnTo>
                <a:lnTo>
                  <a:pt x="1211" y="311"/>
                </a:lnTo>
                <a:lnTo>
                  <a:pt x="1208" y="311"/>
                </a:lnTo>
                <a:lnTo>
                  <a:pt x="1199" y="316"/>
                </a:lnTo>
                <a:lnTo>
                  <a:pt x="1194" y="316"/>
                </a:lnTo>
                <a:lnTo>
                  <a:pt x="1188" y="321"/>
                </a:lnTo>
                <a:lnTo>
                  <a:pt x="1183" y="321"/>
                </a:lnTo>
                <a:lnTo>
                  <a:pt x="1180" y="324"/>
                </a:lnTo>
                <a:lnTo>
                  <a:pt x="1180" y="327"/>
                </a:lnTo>
                <a:lnTo>
                  <a:pt x="1173" y="331"/>
                </a:lnTo>
                <a:lnTo>
                  <a:pt x="1175" y="334"/>
                </a:lnTo>
                <a:lnTo>
                  <a:pt x="1178" y="336"/>
                </a:lnTo>
                <a:lnTo>
                  <a:pt x="1178" y="339"/>
                </a:lnTo>
                <a:lnTo>
                  <a:pt x="1176" y="342"/>
                </a:lnTo>
                <a:lnTo>
                  <a:pt x="1176" y="344"/>
                </a:lnTo>
                <a:lnTo>
                  <a:pt x="1173" y="347"/>
                </a:lnTo>
                <a:lnTo>
                  <a:pt x="1175" y="349"/>
                </a:lnTo>
                <a:lnTo>
                  <a:pt x="1173" y="352"/>
                </a:lnTo>
                <a:lnTo>
                  <a:pt x="1171" y="357"/>
                </a:lnTo>
                <a:lnTo>
                  <a:pt x="1168" y="357"/>
                </a:lnTo>
                <a:lnTo>
                  <a:pt x="1166" y="359"/>
                </a:lnTo>
                <a:lnTo>
                  <a:pt x="1165" y="365"/>
                </a:lnTo>
                <a:lnTo>
                  <a:pt x="1161" y="367"/>
                </a:lnTo>
                <a:lnTo>
                  <a:pt x="1158" y="369"/>
                </a:lnTo>
                <a:lnTo>
                  <a:pt x="1156" y="369"/>
                </a:lnTo>
                <a:lnTo>
                  <a:pt x="1156" y="372"/>
                </a:lnTo>
                <a:lnTo>
                  <a:pt x="1153" y="375"/>
                </a:lnTo>
                <a:lnTo>
                  <a:pt x="1151" y="375"/>
                </a:lnTo>
                <a:lnTo>
                  <a:pt x="1148" y="377"/>
                </a:lnTo>
                <a:lnTo>
                  <a:pt x="1151" y="372"/>
                </a:lnTo>
                <a:lnTo>
                  <a:pt x="1150" y="369"/>
                </a:lnTo>
                <a:lnTo>
                  <a:pt x="1145" y="370"/>
                </a:lnTo>
                <a:lnTo>
                  <a:pt x="1140" y="365"/>
                </a:lnTo>
                <a:lnTo>
                  <a:pt x="1138" y="362"/>
                </a:lnTo>
                <a:lnTo>
                  <a:pt x="1140" y="359"/>
                </a:lnTo>
                <a:lnTo>
                  <a:pt x="1146" y="350"/>
                </a:lnTo>
                <a:lnTo>
                  <a:pt x="1141" y="354"/>
                </a:lnTo>
                <a:lnTo>
                  <a:pt x="1138" y="357"/>
                </a:lnTo>
                <a:lnTo>
                  <a:pt x="1135" y="360"/>
                </a:lnTo>
                <a:lnTo>
                  <a:pt x="1136" y="365"/>
                </a:lnTo>
                <a:lnTo>
                  <a:pt x="1138" y="367"/>
                </a:lnTo>
                <a:lnTo>
                  <a:pt x="1138" y="374"/>
                </a:lnTo>
                <a:lnTo>
                  <a:pt x="1141" y="375"/>
                </a:lnTo>
                <a:lnTo>
                  <a:pt x="1145" y="384"/>
                </a:lnTo>
                <a:lnTo>
                  <a:pt x="1145" y="389"/>
                </a:lnTo>
                <a:lnTo>
                  <a:pt x="1140" y="397"/>
                </a:lnTo>
                <a:lnTo>
                  <a:pt x="1135" y="400"/>
                </a:lnTo>
                <a:lnTo>
                  <a:pt x="1131" y="409"/>
                </a:lnTo>
                <a:lnTo>
                  <a:pt x="1128" y="414"/>
                </a:lnTo>
                <a:lnTo>
                  <a:pt x="1128" y="415"/>
                </a:lnTo>
                <a:lnTo>
                  <a:pt x="1126" y="417"/>
                </a:lnTo>
                <a:lnTo>
                  <a:pt x="1126" y="415"/>
                </a:lnTo>
                <a:lnTo>
                  <a:pt x="1126" y="414"/>
                </a:lnTo>
                <a:lnTo>
                  <a:pt x="1121" y="422"/>
                </a:lnTo>
                <a:lnTo>
                  <a:pt x="1120" y="424"/>
                </a:lnTo>
                <a:lnTo>
                  <a:pt x="1120" y="425"/>
                </a:lnTo>
                <a:lnTo>
                  <a:pt x="1118" y="422"/>
                </a:lnTo>
                <a:lnTo>
                  <a:pt x="1120" y="417"/>
                </a:lnTo>
                <a:lnTo>
                  <a:pt x="1123" y="412"/>
                </a:lnTo>
                <a:lnTo>
                  <a:pt x="1121" y="410"/>
                </a:lnTo>
                <a:lnTo>
                  <a:pt x="1125" y="407"/>
                </a:lnTo>
                <a:lnTo>
                  <a:pt x="1125" y="405"/>
                </a:lnTo>
                <a:lnTo>
                  <a:pt x="1128" y="404"/>
                </a:lnTo>
                <a:lnTo>
                  <a:pt x="1123" y="404"/>
                </a:lnTo>
                <a:lnTo>
                  <a:pt x="1121" y="400"/>
                </a:lnTo>
                <a:lnTo>
                  <a:pt x="1121" y="399"/>
                </a:lnTo>
                <a:lnTo>
                  <a:pt x="1121" y="397"/>
                </a:lnTo>
                <a:lnTo>
                  <a:pt x="1120" y="397"/>
                </a:lnTo>
                <a:lnTo>
                  <a:pt x="1120" y="395"/>
                </a:lnTo>
                <a:lnTo>
                  <a:pt x="1118" y="397"/>
                </a:lnTo>
                <a:lnTo>
                  <a:pt x="1113" y="392"/>
                </a:lnTo>
                <a:lnTo>
                  <a:pt x="1113" y="389"/>
                </a:lnTo>
                <a:lnTo>
                  <a:pt x="1116" y="384"/>
                </a:lnTo>
                <a:lnTo>
                  <a:pt x="1118" y="377"/>
                </a:lnTo>
                <a:lnTo>
                  <a:pt x="1115" y="372"/>
                </a:lnTo>
                <a:lnTo>
                  <a:pt x="1116" y="367"/>
                </a:lnTo>
                <a:lnTo>
                  <a:pt x="1121" y="365"/>
                </a:lnTo>
                <a:lnTo>
                  <a:pt x="1120" y="364"/>
                </a:lnTo>
                <a:lnTo>
                  <a:pt x="1121" y="359"/>
                </a:lnTo>
                <a:lnTo>
                  <a:pt x="1120" y="357"/>
                </a:lnTo>
                <a:lnTo>
                  <a:pt x="1120" y="359"/>
                </a:lnTo>
                <a:lnTo>
                  <a:pt x="1118" y="364"/>
                </a:lnTo>
                <a:lnTo>
                  <a:pt x="1113" y="367"/>
                </a:lnTo>
                <a:lnTo>
                  <a:pt x="1110" y="369"/>
                </a:lnTo>
                <a:lnTo>
                  <a:pt x="1108" y="369"/>
                </a:lnTo>
                <a:lnTo>
                  <a:pt x="1111" y="372"/>
                </a:lnTo>
                <a:lnTo>
                  <a:pt x="1110" y="374"/>
                </a:lnTo>
                <a:lnTo>
                  <a:pt x="1110" y="380"/>
                </a:lnTo>
                <a:lnTo>
                  <a:pt x="1110" y="384"/>
                </a:lnTo>
                <a:lnTo>
                  <a:pt x="1110" y="385"/>
                </a:lnTo>
                <a:lnTo>
                  <a:pt x="1110" y="390"/>
                </a:lnTo>
                <a:lnTo>
                  <a:pt x="1110" y="399"/>
                </a:lnTo>
                <a:lnTo>
                  <a:pt x="1108" y="399"/>
                </a:lnTo>
                <a:lnTo>
                  <a:pt x="1101" y="394"/>
                </a:lnTo>
                <a:lnTo>
                  <a:pt x="1098" y="392"/>
                </a:lnTo>
                <a:lnTo>
                  <a:pt x="1095" y="387"/>
                </a:lnTo>
                <a:lnTo>
                  <a:pt x="1092" y="387"/>
                </a:lnTo>
                <a:lnTo>
                  <a:pt x="1092" y="385"/>
                </a:lnTo>
                <a:lnTo>
                  <a:pt x="1093" y="380"/>
                </a:lnTo>
                <a:lnTo>
                  <a:pt x="1090" y="385"/>
                </a:lnTo>
                <a:lnTo>
                  <a:pt x="1090" y="389"/>
                </a:lnTo>
                <a:lnTo>
                  <a:pt x="1093" y="390"/>
                </a:lnTo>
                <a:lnTo>
                  <a:pt x="1096" y="394"/>
                </a:lnTo>
                <a:lnTo>
                  <a:pt x="1101" y="395"/>
                </a:lnTo>
                <a:lnTo>
                  <a:pt x="1106" y="402"/>
                </a:lnTo>
                <a:lnTo>
                  <a:pt x="1111" y="404"/>
                </a:lnTo>
                <a:lnTo>
                  <a:pt x="1111" y="407"/>
                </a:lnTo>
                <a:lnTo>
                  <a:pt x="1110" y="412"/>
                </a:lnTo>
                <a:lnTo>
                  <a:pt x="1106" y="412"/>
                </a:lnTo>
                <a:lnTo>
                  <a:pt x="1105" y="409"/>
                </a:lnTo>
                <a:lnTo>
                  <a:pt x="1103" y="407"/>
                </a:lnTo>
                <a:lnTo>
                  <a:pt x="1105" y="412"/>
                </a:lnTo>
                <a:lnTo>
                  <a:pt x="1110" y="415"/>
                </a:lnTo>
                <a:lnTo>
                  <a:pt x="1111" y="419"/>
                </a:lnTo>
                <a:lnTo>
                  <a:pt x="1110" y="420"/>
                </a:lnTo>
                <a:lnTo>
                  <a:pt x="1110" y="422"/>
                </a:lnTo>
                <a:lnTo>
                  <a:pt x="1105" y="420"/>
                </a:lnTo>
                <a:lnTo>
                  <a:pt x="1110" y="425"/>
                </a:lnTo>
                <a:lnTo>
                  <a:pt x="1108" y="429"/>
                </a:lnTo>
                <a:lnTo>
                  <a:pt x="1105" y="427"/>
                </a:lnTo>
                <a:lnTo>
                  <a:pt x="1103" y="424"/>
                </a:lnTo>
                <a:lnTo>
                  <a:pt x="1096" y="424"/>
                </a:lnTo>
                <a:lnTo>
                  <a:pt x="1093" y="422"/>
                </a:lnTo>
                <a:lnTo>
                  <a:pt x="1096" y="425"/>
                </a:lnTo>
                <a:lnTo>
                  <a:pt x="1100" y="427"/>
                </a:lnTo>
                <a:lnTo>
                  <a:pt x="1103" y="427"/>
                </a:lnTo>
                <a:lnTo>
                  <a:pt x="1105" y="432"/>
                </a:lnTo>
                <a:lnTo>
                  <a:pt x="1110" y="434"/>
                </a:lnTo>
                <a:lnTo>
                  <a:pt x="1113" y="432"/>
                </a:lnTo>
                <a:lnTo>
                  <a:pt x="1115" y="434"/>
                </a:lnTo>
                <a:lnTo>
                  <a:pt x="1116" y="438"/>
                </a:lnTo>
                <a:lnTo>
                  <a:pt x="1115" y="442"/>
                </a:lnTo>
                <a:lnTo>
                  <a:pt x="1111" y="440"/>
                </a:lnTo>
                <a:lnTo>
                  <a:pt x="1111" y="443"/>
                </a:lnTo>
                <a:lnTo>
                  <a:pt x="1113" y="445"/>
                </a:lnTo>
                <a:lnTo>
                  <a:pt x="1115" y="450"/>
                </a:lnTo>
                <a:lnTo>
                  <a:pt x="1113" y="452"/>
                </a:lnTo>
                <a:lnTo>
                  <a:pt x="1110" y="452"/>
                </a:lnTo>
                <a:lnTo>
                  <a:pt x="1108" y="453"/>
                </a:lnTo>
                <a:lnTo>
                  <a:pt x="1101" y="455"/>
                </a:lnTo>
                <a:lnTo>
                  <a:pt x="1100" y="457"/>
                </a:lnTo>
                <a:lnTo>
                  <a:pt x="1096" y="455"/>
                </a:lnTo>
                <a:lnTo>
                  <a:pt x="1095" y="452"/>
                </a:lnTo>
                <a:lnTo>
                  <a:pt x="1093" y="452"/>
                </a:lnTo>
                <a:lnTo>
                  <a:pt x="1093" y="458"/>
                </a:lnTo>
                <a:lnTo>
                  <a:pt x="1092" y="462"/>
                </a:lnTo>
                <a:lnTo>
                  <a:pt x="1096" y="460"/>
                </a:lnTo>
                <a:lnTo>
                  <a:pt x="1106" y="458"/>
                </a:lnTo>
                <a:lnTo>
                  <a:pt x="1108" y="460"/>
                </a:lnTo>
                <a:lnTo>
                  <a:pt x="1108" y="465"/>
                </a:lnTo>
                <a:lnTo>
                  <a:pt x="1111" y="467"/>
                </a:lnTo>
                <a:lnTo>
                  <a:pt x="1111" y="463"/>
                </a:lnTo>
                <a:lnTo>
                  <a:pt x="1115" y="460"/>
                </a:lnTo>
                <a:lnTo>
                  <a:pt x="1115" y="460"/>
                </a:lnTo>
                <a:lnTo>
                  <a:pt x="1116" y="463"/>
                </a:lnTo>
                <a:lnTo>
                  <a:pt x="1116" y="468"/>
                </a:lnTo>
                <a:lnTo>
                  <a:pt x="1115" y="468"/>
                </a:lnTo>
                <a:lnTo>
                  <a:pt x="1110" y="472"/>
                </a:lnTo>
                <a:lnTo>
                  <a:pt x="1108" y="475"/>
                </a:lnTo>
                <a:lnTo>
                  <a:pt x="1105" y="477"/>
                </a:lnTo>
                <a:lnTo>
                  <a:pt x="1101" y="475"/>
                </a:lnTo>
                <a:lnTo>
                  <a:pt x="1098" y="475"/>
                </a:lnTo>
                <a:lnTo>
                  <a:pt x="1096" y="470"/>
                </a:lnTo>
                <a:lnTo>
                  <a:pt x="1096" y="473"/>
                </a:lnTo>
                <a:lnTo>
                  <a:pt x="1093" y="475"/>
                </a:lnTo>
                <a:lnTo>
                  <a:pt x="1090" y="473"/>
                </a:lnTo>
                <a:lnTo>
                  <a:pt x="1087" y="473"/>
                </a:lnTo>
                <a:lnTo>
                  <a:pt x="1090" y="475"/>
                </a:lnTo>
                <a:lnTo>
                  <a:pt x="1095" y="477"/>
                </a:lnTo>
                <a:lnTo>
                  <a:pt x="1096" y="478"/>
                </a:lnTo>
                <a:lnTo>
                  <a:pt x="1095" y="482"/>
                </a:lnTo>
                <a:lnTo>
                  <a:pt x="1095" y="482"/>
                </a:lnTo>
                <a:lnTo>
                  <a:pt x="1088" y="485"/>
                </a:lnTo>
                <a:lnTo>
                  <a:pt x="1085" y="483"/>
                </a:lnTo>
                <a:lnTo>
                  <a:pt x="1088" y="487"/>
                </a:lnTo>
                <a:lnTo>
                  <a:pt x="1095" y="487"/>
                </a:lnTo>
                <a:lnTo>
                  <a:pt x="1098" y="483"/>
                </a:lnTo>
                <a:lnTo>
                  <a:pt x="1100" y="485"/>
                </a:lnTo>
                <a:lnTo>
                  <a:pt x="1101" y="485"/>
                </a:lnTo>
                <a:lnTo>
                  <a:pt x="1096" y="490"/>
                </a:lnTo>
                <a:lnTo>
                  <a:pt x="1093" y="490"/>
                </a:lnTo>
                <a:lnTo>
                  <a:pt x="1092" y="488"/>
                </a:lnTo>
                <a:lnTo>
                  <a:pt x="1088" y="490"/>
                </a:lnTo>
                <a:lnTo>
                  <a:pt x="1088" y="490"/>
                </a:lnTo>
                <a:lnTo>
                  <a:pt x="1082" y="492"/>
                </a:lnTo>
                <a:lnTo>
                  <a:pt x="1070" y="497"/>
                </a:lnTo>
                <a:lnTo>
                  <a:pt x="1058" y="507"/>
                </a:lnTo>
                <a:lnTo>
                  <a:pt x="1053" y="513"/>
                </a:lnTo>
                <a:lnTo>
                  <a:pt x="1052" y="513"/>
                </a:lnTo>
                <a:lnTo>
                  <a:pt x="1050" y="512"/>
                </a:lnTo>
                <a:lnTo>
                  <a:pt x="1042" y="513"/>
                </a:lnTo>
                <a:lnTo>
                  <a:pt x="1038" y="517"/>
                </a:lnTo>
                <a:lnTo>
                  <a:pt x="1028" y="527"/>
                </a:lnTo>
                <a:lnTo>
                  <a:pt x="1028" y="530"/>
                </a:lnTo>
                <a:lnTo>
                  <a:pt x="1025" y="533"/>
                </a:lnTo>
                <a:lnTo>
                  <a:pt x="1022" y="533"/>
                </a:lnTo>
                <a:lnTo>
                  <a:pt x="1022" y="535"/>
                </a:lnTo>
                <a:lnTo>
                  <a:pt x="1018" y="540"/>
                </a:lnTo>
                <a:lnTo>
                  <a:pt x="1015" y="538"/>
                </a:lnTo>
                <a:lnTo>
                  <a:pt x="1012" y="540"/>
                </a:lnTo>
                <a:lnTo>
                  <a:pt x="1012" y="541"/>
                </a:lnTo>
                <a:lnTo>
                  <a:pt x="1007" y="541"/>
                </a:lnTo>
                <a:lnTo>
                  <a:pt x="1003" y="545"/>
                </a:lnTo>
                <a:lnTo>
                  <a:pt x="997" y="545"/>
                </a:lnTo>
                <a:lnTo>
                  <a:pt x="995" y="546"/>
                </a:lnTo>
                <a:lnTo>
                  <a:pt x="990" y="546"/>
                </a:lnTo>
                <a:lnTo>
                  <a:pt x="989" y="550"/>
                </a:lnTo>
                <a:lnTo>
                  <a:pt x="984" y="550"/>
                </a:lnTo>
                <a:lnTo>
                  <a:pt x="982" y="550"/>
                </a:lnTo>
                <a:lnTo>
                  <a:pt x="984" y="551"/>
                </a:lnTo>
                <a:lnTo>
                  <a:pt x="984" y="555"/>
                </a:lnTo>
                <a:lnTo>
                  <a:pt x="980" y="560"/>
                </a:lnTo>
                <a:lnTo>
                  <a:pt x="979" y="560"/>
                </a:lnTo>
                <a:lnTo>
                  <a:pt x="975" y="563"/>
                </a:lnTo>
                <a:lnTo>
                  <a:pt x="972" y="563"/>
                </a:lnTo>
                <a:lnTo>
                  <a:pt x="967" y="570"/>
                </a:lnTo>
                <a:lnTo>
                  <a:pt x="964" y="576"/>
                </a:lnTo>
                <a:lnTo>
                  <a:pt x="964" y="583"/>
                </a:lnTo>
                <a:lnTo>
                  <a:pt x="964" y="596"/>
                </a:lnTo>
                <a:lnTo>
                  <a:pt x="964" y="603"/>
                </a:lnTo>
                <a:lnTo>
                  <a:pt x="962" y="613"/>
                </a:lnTo>
                <a:lnTo>
                  <a:pt x="965" y="618"/>
                </a:lnTo>
                <a:lnTo>
                  <a:pt x="965" y="628"/>
                </a:lnTo>
                <a:lnTo>
                  <a:pt x="969" y="633"/>
                </a:lnTo>
                <a:lnTo>
                  <a:pt x="970" y="643"/>
                </a:lnTo>
                <a:lnTo>
                  <a:pt x="974" y="646"/>
                </a:lnTo>
                <a:lnTo>
                  <a:pt x="975" y="651"/>
                </a:lnTo>
                <a:lnTo>
                  <a:pt x="974" y="656"/>
                </a:lnTo>
                <a:lnTo>
                  <a:pt x="972" y="663"/>
                </a:lnTo>
                <a:lnTo>
                  <a:pt x="974" y="664"/>
                </a:lnTo>
                <a:lnTo>
                  <a:pt x="977" y="678"/>
                </a:lnTo>
                <a:lnTo>
                  <a:pt x="982" y="681"/>
                </a:lnTo>
                <a:lnTo>
                  <a:pt x="984" y="688"/>
                </a:lnTo>
                <a:lnTo>
                  <a:pt x="980" y="689"/>
                </a:lnTo>
                <a:lnTo>
                  <a:pt x="982" y="691"/>
                </a:lnTo>
                <a:lnTo>
                  <a:pt x="980" y="699"/>
                </a:lnTo>
                <a:lnTo>
                  <a:pt x="980" y="701"/>
                </a:lnTo>
                <a:lnTo>
                  <a:pt x="980" y="706"/>
                </a:lnTo>
                <a:lnTo>
                  <a:pt x="975" y="713"/>
                </a:lnTo>
                <a:lnTo>
                  <a:pt x="974" y="718"/>
                </a:lnTo>
                <a:lnTo>
                  <a:pt x="970" y="723"/>
                </a:lnTo>
                <a:lnTo>
                  <a:pt x="970" y="728"/>
                </a:lnTo>
                <a:lnTo>
                  <a:pt x="967" y="729"/>
                </a:lnTo>
                <a:lnTo>
                  <a:pt x="962" y="731"/>
                </a:lnTo>
                <a:lnTo>
                  <a:pt x="957" y="729"/>
                </a:lnTo>
                <a:lnTo>
                  <a:pt x="955" y="726"/>
                </a:lnTo>
                <a:lnTo>
                  <a:pt x="950" y="726"/>
                </a:lnTo>
                <a:lnTo>
                  <a:pt x="952" y="724"/>
                </a:lnTo>
                <a:lnTo>
                  <a:pt x="947" y="719"/>
                </a:lnTo>
                <a:lnTo>
                  <a:pt x="947" y="716"/>
                </a:lnTo>
                <a:lnTo>
                  <a:pt x="945" y="713"/>
                </a:lnTo>
                <a:lnTo>
                  <a:pt x="942" y="713"/>
                </a:lnTo>
                <a:lnTo>
                  <a:pt x="940" y="711"/>
                </a:lnTo>
                <a:lnTo>
                  <a:pt x="940" y="706"/>
                </a:lnTo>
                <a:lnTo>
                  <a:pt x="939" y="701"/>
                </a:lnTo>
                <a:lnTo>
                  <a:pt x="934" y="698"/>
                </a:lnTo>
                <a:lnTo>
                  <a:pt x="932" y="694"/>
                </a:lnTo>
                <a:lnTo>
                  <a:pt x="935" y="693"/>
                </a:lnTo>
                <a:lnTo>
                  <a:pt x="935" y="689"/>
                </a:lnTo>
                <a:lnTo>
                  <a:pt x="939" y="686"/>
                </a:lnTo>
                <a:lnTo>
                  <a:pt x="935" y="688"/>
                </a:lnTo>
                <a:lnTo>
                  <a:pt x="932" y="686"/>
                </a:lnTo>
                <a:lnTo>
                  <a:pt x="932" y="688"/>
                </a:lnTo>
                <a:lnTo>
                  <a:pt x="930" y="689"/>
                </a:lnTo>
                <a:lnTo>
                  <a:pt x="930" y="686"/>
                </a:lnTo>
                <a:lnTo>
                  <a:pt x="929" y="686"/>
                </a:lnTo>
                <a:lnTo>
                  <a:pt x="927" y="684"/>
                </a:lnTo>
                <a:lnTo>
                  <a:pt x="924" y="681"/>
                </a:lnTo>
                <a:lnTo>
                  <a:pt x="924" y="676"/>
                </a:lnTo>
                <a:lnTo>
                  <a:pt x="922" y="674"/>
                </a:lnTo>
                <a:lnTo>
                  <a:pt x="929" y="666"/>
                </a:lnTo>
                <a:lnTo>
                  <a:pt x="929" y="663"/>
                </a:lnTo>
                <a:lnTo>
                  <a:pt x="925" y="661"/>
                </a:lnTo>
                <a:lnTo>
                  <a:pt x="922" y="663"/>
                </a:lnTo>
                <a:lnTo>
                  <a:pt x="924" y="664"/>
                </a:lnTo>
                <a:lnTo>
                  <a:pt x="920" y="668"/>
                </a:lnTo>
                <a:lnTo>
                  <a:pt x="919" y="668"/>
                </a:lnTo>
                <a:lnTo>
                  <a:pt x="917" y="664"/>
                </a:lnTo>
                <a:lnTo>
                  <a:pt x="917" y="661"/>
                </a:lnTo>
                <a:lnTo>
                  <a:pt x="922" y="653"/>
                </a:lnTo>
                <a:lnTo>
                  <a:pt x="925" y="643"/>
                </a:lnTo>
                <a:lnTo>
                  <a:pt x="925" y="638"/>
                </a:lnTo>
                <a:lnTo>
                  <a:pt x="922" y="633"/>
                </a:lnTo>
                <a:lnTo>
                  <a:pt x="919" y="631"/>
                </a:lnTo>
                <a:lnTo>
                  <a:pt x="915" y="628"/>
                </a:lnTo>
                <a:lnTo>
                  <a:pt x="917" y="626"/>
                </a:lnTo>
                <a:lnTo>
                  <a:pt x="914" y="626"/>
                </a:lnTo>
                <a:lnTo>
                  <a:pt x="910" y="625"/>
                </a:lnTo>
                <a:lnTo>
                  <a:pt x="910" y="620"/>
                </a:lnTo>
                <a:lnTo>
                  <a:pt x="909" y="620"/>
                </a:lnTo>
                <a:lnTo>
                  <a:pt x="905" y="618"/>
                </a:lnTo>
                <a:lnTo>
                  <a:pt x="904" y="610"/>
                </a:lnTo>
                <a:lnTo>
                  <a:pt x="899" y="608"/>
                </a:lnTo>
                <a:lnTo>
                  <a:pt x="895" y="606"/>
                </a:lnTo>
                <a:lnTo>
                  <a:pt x="891" y="606"/>
                </a:lnTo>
                <a:lnTo>
                  <a:pt x="887" y="610"/>
                </a:lnTo>
                <a:lnTo>
                  <a:pt x="887" y="610"/>
                </a:lnTo>
                <a:lnTo>
                  <a:pt x="886" y="611"/>
                </a:lnTo>
                <a:lnTo>
                  <a:pt x="884" y="610"/>
                </a:lnTo>
                <a:lnTo>
                  <a:pt x="877" y="616"/>
                </a:lnTo>
                <a:lnTo>
                  <a:pt x="874" y="616"/>
                </a:lnTo>
                <a:lnTo>
                  <a:pt x="866" y="618"/>
                </a:lnTo>
                <a:lnTo>
                  <a:pt x="866" y="616"/>
                </a:lnTo>
                <a:lnTo>
                  <a:pt x="866" y="615"/>
                </a:lnTo>
                <a:lnTo>
                  <a:pt x="867" y="615"/>
                </a:lnTo>
                <a:lnTo>
                  <a:pt x="867" y="615"/>
                </a:lnTo>
                <a:lnTo>
                  <a:pt x="867" y="613"/>
                </a:lnTo>
                <a:lnTo>
                  <a:pt x="864" y="610"/>
                </a:lnTo>
                <a:lnTo>
                  <a:pt x="859" y="606"/>
                </a:lnTo>
                <a:lnTo>
                  <a:pt x="859" y="606"/>
                </a:lnTo>
                <a:lnTo>
                  <a:pt x="862" y="608"/>
                </a:lnTo>
                <a:lnTo>
                  <a:pt x="862" y="606"/>
                </a:lnTo>
                <a:lnTo>
                  <a:pt x="859" y="603"/>
                </a:lnTo>
                <a:lnTo>
                  <a:pt x="857" y="601"/>
                </a:lnTo>
                <a:lnTo>
                  <a:pt x="856" y="600"/>
                </a:lnTo>
                <a:lnTo>
                  <a:pt x="854" y="603"/>
                </a:lnTo>
                <a:lnTo>
                  <a:pt x="857" y="605"/>
                </a:lnTo>
                <a:lnTo>
                  <a:pt x="854" y="603"/>
                </a:lnTo>
                <a:lnTo>
                  <a:pt x="849" y="600"/>
                </a:lnTo>
                <a:lnTo>
                  <a:pt x="844" y="600"/>
                </a:lnTo>
                <a:lnTo>
                  <a:pt x="837" y="600"/>
                </a:lnTo>
                <a:lnTo>
                  <a:pt x="837" y="598"/>
                </a:lnTo>
                <a:lnTo>
                  <a:pt x="844" y="598"/>
                </a:lnTo>
                <a:lnTo>
                  <a:pt x="847" y="598"/>
                </a:lnTo>
                <a:lnTo>
                  <a:pt x="846" y="596"/>
                </a:lnTo>
                <a:lnTo>
                  <a:pt x="841" y="596"/>
                </a:lnTo>
                <a:lnTo>
                  <a:pt x="836" y="600"/>
                </a:lnTo>
                <a:lnTo>
                  <a:pt x="832" y="598"/>
                </a:lnTo>
                <a:lnTo>
                  <a:pt x="826" y="600"/>
                </a:lnTo>
                <a:lnTo>
                  <a:pt x="822" y="598"/>
                </a:lnTo>
                <a:lnTo>
                  <a:pt x="819" y="600"/>
                </a:lnTo>
                <a:lnTo>
                  <a:pt x="812" y="598"/>
                </a:lnTo>
                <a:lnTo>
                  <a:pt x="809" y="600"/>
                </a:lnTo>
                <a:lnTo>
                  <a:pt x="804" y="596"/>
                </a:lnTo>
                <a:lnTo>
                  <a:pt x="804" y="595"/>
                </a:lnTo>
                <a:lnTo>
                  <a:pt x="804" y="591"/>
                </a:lnTo>
                <a:lnTo>
                  <a:pt x="801" y="591"/>
                </a:lnTo>
                <a:lnTo>
                  <a:pt x="799" y="595"/>
                </a:lnTo>
                <a:lnTo>
                  <a:pt x="797" y="598"/>
                </a:lnTo>
                <a:lnTo>
                  <a:pt x="794" y="598"/>
                </a:lnTo>
                <a:lnTo>
                  <a:pt x="791" y="598"/>
                </a:lnTo>
                <a:lnTo>
                  <a:pt x="786" y="598"/>
                </a:lnTo>
                <a:lnTo>
                  <a:pt x="771" y="600"/>
                </a:lnTo>
                <a:lnTo>
                  <a:pt x="768" y="603"/>
                </a:lnTo>
                <a:lnTo>
                  <a:pt x="759" y="606"/>
                </a:lnTo>
                <a:lnTo>
                  <a:pt x="754" y="610"/>
                </a:lnTo>
                <a:lnTo>
                  <a:pt x="754" y="613"/>
                </a:lnTo>
                <a:lnTo>
                  <a:pt x="758" y="611"/>
                </a:lnTo>
                <a:lnTo>
                  <a:pt x="761" y="610"/>
                </a:lnTo>
                <a:lnTo>
                  <a:pt x="763" y="610"/>
                </a:lnTo>
                <a:lnTo>
                  <a:pt x="764" y="611"/>
                </a:lnTo>
                <a:lnTo>
                  <a:pt x="768" y="613"/>
                </a:lnTo>
                <a:lnTo>
                  <a:pt x="766" y="615"/>
                </a:lnTo>
                <a:lnTo>
                  <a:pt x="759" y="618"/>
                </a:lnTo>
                <a:lnTo>
                  <a:pt x="759" y="621"/>
                </a:lnTo>
                <a:lnTo>
                  <a:pt x="761" y="625"/>
                </a:lnTo>
                <a:lnTo>
                  <a:pt x="768" y="626"/>
                </a:lnTo>
                <a:lnTo>
                  <a:pt x="774" y="631"/>
                </a:lnTo>
                <a:lnTo>
                  <a:pt x="773" y="633"/>
                </a:lnTo>
                <a:lnTo>
                  <a:pt x="769" y="633"/>
                </a:lnTo>
                <a:lnTo>
                  <a:pt x="768" y="636"/>
                </a:lnTo>
                <a:lnTo>
                  <a:pt x="768" y="631"/>
                </a:lnTo>
                <a:lnTo>
                  <a:pt x="766" y="630"/>
                </a:lnTo>
                <a:lnTo>
                  <a:pt x="763" y="631"/>
                </a:lnTo>
                <a:lnTo>
                  <a:pt x="761" y="628"/>
                </a:lnTo>
                <a:lnTo>
                  <a:pt x="756" y="626"/>
                </a:lnTo>
                <a:lnTo>
                  <a:pt x="753" y="621"/>
                </a:lnTo>
                <a:lnTo>
                  <a:pt x="749" y="621"/>
                </a:lnTo>
                <a:lnTo>
                  <a:pt x="751" y="626"/>
                </a:lnTo>
                <a:lnTo>
                  <a:pt x="751" y="631"/>
                </a:lnTo>
                <a:lnTo>
                  <a:pt x="748" y="633"/>
                </a:lnTo>
                <a:lnTo>
                  <a:pt x="746" y="630"/>
                </a:lnTo>
                <a:lnTo>
                  <a:pt x="741" y="628"/>
                </a:lnTo>
                <a:lnTo>
                  <a:pt x="738" y="630"/>
                </a:lnTo>
                <a:lnTo>
                  <a:pt x="734" y="633"/>
                </a:lnTo>
                <a:lnTo>
                  <a:pt x="729" y="631"/>
                </a:lnTo>
                <a:lnTo>
                  <a:pt x="726" y="630"/>
                </a:lnTo>
                <a:lnTo>
                  <a:pt x="721" y="630"/>
                </a:lnTo>
                <a:lnTo>
                  <a:pt x="719" y="628"/>
                </a:lnTo>
                <a:lnTo>
                  <a:pt x="721" y="626"/>
                </a:lnTo>
                <a:lnTo>
                  <a:pt x="724" y="625"/>
                </a:lnTo>
                <a:lnTo>
                  <a:pt x="723" y="621"/>
                </a:lnTo>
                <a:lnTo>
                  <a:pt x="718" y="623"/>
                </a:lnTo>
                <a:lnTo>
                  <a:pt x="716" y="621"/>
                </a:lnTo>
                <a:lnTo>
                  <a:pt x="716" y="618"/>
                </a:lnTo>
                <a:lnTo>
                  <a:pt x="714" y="616"/>
                </a:lnTo>
                <a:lnTo>
                  <a:pt x="711" y="616"/>
                </a:lnTo>
                <a:lnTo>
                  <a:pt x="709" y="616"/>
                </a:lnTo>
                <a:lnTo>
                  <a:pt x="711" y="613"/>
                </a:lnTo>
                <a:lnTo>
                  <a:pt x="708" y="613"/>
                </a:lnTo>
                <a:lnTo>
                  <a:pt x="703" y="615"/>
                </a:lnTo>
                <a:lnTo>
                  <a:pt x="703" y="616"/>
                </a:lnTo>
                <a:lnTo>
                  <a:pt x="703" y="620"/>
                </a:lnTo>
                <a:lnTo>
                  <a:pt x="699" y="620"/>
                </a:lnTo>
                <a:lnTo>
                  <a:pt x="685" y="618"/>
                </a:lnTo>
                <a:lnTo>
                  <a:pt x="683" y="616"/>
                </a:lnTo>
                <a:lnTo>
                  <a:pt x="671" y="613"/>
                </a:lnTo>
                <a:lnTo>
                  <a:pt x="666" y="613"/>
                </a:lnTo>
                <a:lnTo>
                  <a:pt x="658" y="615"/>
                </a:lnTo>
                <a:lnTo>
                  <a:pt x="655" y="618"/>
                </a:lnTo>
                <a:lnTo>
                  <a:pt x="651" y="618"/>
                </a:lnTo>
                <a:lnTo>
                  <a:pt x="646" y="623"/>
                </a:lnTo>
                <a:lnTo>
                  <a:pt x="641" y="623"/>
                </a:lnTo>
                <a:lnTo>
                  <a:pt x="643" y="620"/>
                </a:lnTo>
                <a:lnTo>
                  <a:pt x="641" y="616"/>
                </a:lnTo>
                <a:lnTo>
                  <a:pt x="643" y="613"/>
                </a:lnTo>
                <a:lnTo>
                  <a:pt x="641" y="608"/>
                </a:lnTo>
                <a:lnTo>
                  <a:pt x="641" y="611"/>
                </a:lnTo>
                <a:lnTo>
                  <a:pt x="636" y="615"/>
                </a:lnTo>
                <a:lnTo>
                  <a:pt x="635" y="615"/>
                </a:lnTo>
                <a:lnTo>
                  <a:pt x="631" y="611"/>
                </a:lnTo>
                <a:lnTo>
                  <a:pt x="635" y="618"/>
                </a:lnTo>
                <a:lnTo>
                  <a:pt x="635" y="623"/>
                </a:lnTo>
                <a:lnTo>
                  <a:pt x="636" y="626"/>
                </a:lnTo>
                <a:lnTo>
                  <a:pt x="633" y="630"/>
                </a:lnTo>
                <a:lnTo>
                  <a:pt x="630" y="630"/>
                </a:lnTo>
                <a:lnTo>
                  <a:pt x="621" y="634"/>
                </a:lnTo>
                <a:lnTo>
                  <a:pt x="611" y="639"/>
                </a:lnTo>
                <a:lnTo>
                  <a:pt x="608" y="639"/>
                </a:lnTo>
                <a:lnTo>
                  <a:pt x="603" y="643"/>
                </a:lnTo>
                <a:lnTo>
                  <a:pt x="600" y="643"/>
                </a:lnTo>
                <a:lnTo>
                  <a:pt x="605" y="639"/>
                </a:lnTo>
                <a:lnTo>
                  <a:pt x="601" y="638"/>
                </a:lnTo>
                <a:lnTo>
                  <a:pt x="598" y="639"/>
                </a:lnTo>
                <a:lnTo>
                  <a:pt x="596" y="638"/>
                </a:lnTo>
                <a:lnTo>
                  <a:pt x="592" y="639"/>
                </a:lnTo>
                <a:lnTo>
                  <a:pt x="595" y="643"/>
                </a:lnTo>
                <a:lnTo>
                  <a:pt x="590" y="644"/>
                </a:lnTo>
                <a:lnTo>
                  <a:pt x="587" y="643"/>
                </a:lnTo>
                <a:lnTo>
                  <a:pt x="588" y="648"/>
                </a:lnTo>
                <a:lnTo>
                  <a:pt x="583" y="649"/>
                </a:lnTo>
                <a:lnTo>
                  <a:pt x="582" y="648"/>
                </a:lnTo>
                <a:lnTo>
                  <a:pt x="577" y="653"/>
                </a:lnTo>
                <a:lnTo>
                  <a:pt x="580" y="656"/>
                </a:lnTo>
                <a:lnTo>
                  <a:pt x="575" y="659"/>
                </a:lnTo>
                <a:lnTo>
                  <a:pt x="572" y="661"/>
                </a:lnTo>
                <a:lnTo>
                  <a:pt x="573" y="669"/>
                </a:lnTo>
                <a:lnTo>
                  <a:pt x="570" y="673"/>
                </a:lnTo>
                <a:lnTo>
                  <a:pt x="567" y="679"/>
                </a:lnTo>
                <a:lnTo>
                  <a:pt x="565" y="684"/>
                </a:lnTo>
                <a:lnTo>
                  <a:pt x="567" y="688"/>
                </a:lnTo>
                <a:lnTo>
                  <a:pt x="567" y="698"/>
                </a:lnTo>
                <a:lnTo>
                  <a:pt x="567" y="701"/>
                </a:lnTo>
                <a:lnTo>
                  <a:pt x="565" y="706"/>
                </a:lnTo>
                <a:lnTo>
                  <a:pt x="563" y="713"/>
                </a:lnTo>
                <a:lnTo>
                  <a:pt x="562" y="711"/>
                </a:lnTo>
                <a:lnTo>
                  <a:pt x="560" y="708"/>
                </a:lnTo>
                <a:lnTo>
                  <a:pt x="555" y="708"/>
                </a:lnTo>
                <a:lnTo>
                  <a:pt x="550" y="706"/>
                </a:lnTo>
                <a:lnTo>
                  <a:pt x="542" y="703"/>
                </a:lnTo>
                <a:lnTo>
                  <a:pt x="538" y="699"/>
                </a:lnTo>
                <a:lnTo>
                  <a:pt x="535" y="698"/>
                </a:lnTo>
                <a:lnTo>
                  <a:pt x="532" y="698"/>
                </a:lnTo>
                <a:lnTo>
                  <a:pt x="530" y="698"/>
                </a:lnTo>
                <a:lnTo>
                  <a:pt x="528" y="696"/>
                </a:lnTo>
                <a:lnTo>
                  <a:pt x="527" y="694"/>
                </a:lnTo>
                <a:lnTo>
                  <a:pt x="527" y="689"/>
                </a:lnTo>
                <a:lnTo>
                  <a:pt x="522" y="676"/>
                </a:lnTo>
                <a:lnTo>
                  <a:pt x="522" y="674"/>
                </a:lnTo>
                <a:lnTo>
                  <a:pt x="522" y="674"/>
                </a:lnTo>
                <a:lnTo>
                  <a:pt x="522" y="669"/>
                </a:lnTo>
                <a:lnTo>
                  <a:pt x="523" y="666"/>
                </a:lnTo>
                <a:lnTo>
                  <a:pt x="518" y="661"/>
                </a:lnTo>
                <a:lnTo>
                  <a:pt x="517" y="658"/>
                </a:lnTo>
                <a:lnTo>
                  <a:pt x="515" y="654"/>
                </a:lnTo>
                <a:lnTo>
                  <a:pt x="512" y="653"/>
                </a:lnTo>
                <a:lnTo>
                  <a:pt x="510" y="649"/>
                </a:lnTo>
                <a:lnTo>
                  <a:pt x="508" y="648"/>
                </a:lnTo>
                <a:lnTo>
                  <a:pt x="505" y="639"/>
                </a:lnTo>
                <a:lnTo>
                  <a:pt x="503" y="638"/>
                </a:lnTo>
                <a:lnTo>
                  <a:pt x="502" y="636"/>
                </a:lnTo>
                <a:lnTo>
                  <a:pt x="502" y="631"/>
                </a:lnTo>
                <a:lnTo>
                  <a:pt x="500" y="628"/>
                </a:lnTo>
                <a:lnTo>
                  <a:pt x="500" y="626"/>
                </a:lnTo>
                <a:lnTo>
                  <a:pt x="497" y="621"/>
                </a:lnTo>
                <a:lnTo>
                  <a:pt x="494" y="616"/>
                </a:lnTo>
                <a:lnTo>
                  <a:pt x="489" y="613"/>
                </a:lnTo>
                <a:lnTo>
                  <a:pt x="487" y="610"/>
                </a:lnTo>
                <a:lnTo>
                  <a:pt x="484" y="608"/>
                </a:lnTo>
                <a:lnTo>
                  <a:pt x="480" y="608"/>
                </a:lnTo>
                <a:lnTo>
                  <a:pt x="480" y="606"/>
                </a:lnTo>
                <a:lnTo>
                  <a:pt x="477" y="606"/>
                </a:lnTo>
                <a:lnTo>
                  <a:pt x="474" y="606"/>
                </a:lnTo>
                <a:lnTo>
                  <a:pt x="469" y="606"/>
                </a:lnTo>
                <a:lnTo>
                  <a:pt x="465" y="606"/>
                </a:lnTo>
                <a:lnTo>
                  <a:pt x="464" y="608"/>
                </a:lnTo>
                <a:lnTo>
                  <a:pt x="462" y="608"/>
                </a:lnTo>
                <a:lnTo>
                  <a:pt x="460" y="608"/>
                </a:lnTo>
                <a:lnTo>
                  <a:pt x="459" y="608"/>
                </a:lnTo>
                <a:lnTo>
                  <a:pt x="457" y="608"/>
                </a:lnTo>
                <a:lnTo>
                  <a:pt x="454" y="611"/>
                </a:lnTo>
                <a:lnTo>
                  <a:pt x="450" y="616"/>
                </a:lnTo>
                <a:lnTo>
                  <a:pt x="449" y="620"/>
                </a:lnTo>
                <a:lnTo>
                  <a:pt x="449" y="620"/>
                </a:lnTo>
                <a:lnTo>
                  <a:pt x="449" y="623"/>
                </a:lnTo>
                <a:lnTo>
                  <a:pt x="445" y="623"/>
                </a:lnTo>
                <a:lnTo>
                  <a:pt x="442" y="625"/>
                </a:lnTo>
                <a:lnTo>
                  <a:pt x="442" y="626"/>
                </a:lnTo>
                <a:lnTo>
                  <a:pt x="439" y="628"/>
                </a:lnTo>
                <a:lnTo>
                  <a:pt x="437" y="626"/>
                </a:lnTo>
                <a:lnTo>
                  <a:pt x="435" y="626"/>
                </a:lnTo>
                <a:lnTo>
                  <a:pt x="430" y="623"/>
                </a:lnTo>
                <a:lnTo>
                  <a:pt x="427" y="623"/>
                </a:lnTo>
                <a:lnTo>
                  <a:pt x="427" y="621"/>
                </a:lnTo>
                <a:lnTo>
                  <a:pt x="422" y="618"/>
                </a:lnTo>
                <a:lnTo>
                  <a:pt x="419" y="618"/>
                </a:lnTo>
                <a:lnTo>
                  <a:pt x="417" y="616"/>
                </a:lnTo>
                <a:lnTo>
                  <a:pt x="417" y="615"/>
                </a:lnTo>
                <a:lnTo>
                  <a:pt x="415" y="615"/>
                </a:lnTo>
                <a:lnTo>
                  <a:pt x="414" y="613"/>
                </a:lnTo>
                <a:lnTo>
                  <a:pt x="412" y="613"/>
                </a:lnTo>
                <a:lnTo>
                  <a:pt x="410" y="611"/>
                </a:lnTo>
                <a:lnTo>
                  <a:pt x="409" y="611"/>
                </a:lnTo>
                <a:lnTo>
                  <a:pt x="409" y="610"/>
                </a:lnTo>
                <a:lnTo>
                  <a:pt x="407" y="606"/>
                </a:lnTo>
                <a:lnTo>
                  <a:pt x="404" y="603"/>
                </a:lnTo>
                <a:lnTo>
                  <a:pt x="400" y="600"/>
                </a:lnTo>
                <a:lnTo>
                  <a:pt x="400" y="598"/>
                </a:lnTo>
                <a:lnTo>
                  <a:pt x="402" y="596"/>
                </a:lnTo>
                <a:lnTo>
                  <a:pt x="404" y="596"/>
                </a:lnTo>
                <a:lnTo>
                  <a:pt x="404" y="593"/>
                </a:lnTo>
                <a:lnTo>
                  <a:pt x="400" y="590"/>
                </a:lnTo>
                <a:lnTo>
                  <a:pt x="400" y="588"/>
                </a:lnTo>
                <a:lnTo>
                  <a:pt x="399" y="588"/>
                </a:lnTo>
                <a:lnTo>
                  <a:pt x="397" y="586"/>
                </a:lnTo>
                <a:lnTo>
                  <a:pt x="397" y="581"/>
                </a:lnTo>
                <a:lnTo>
                  <a:pt x="396" y="578"/>
                </a:lnTo>
                <a:lnTo>
                  <a:pt x="392" y="576"/>
                </a:lnTo>
                <a:lnTo>
                  <a:pt x="389" y="576"/>
                </a:lnTo>
                <a:lnTo>
                  <a:pt x="389" y="573"/>
                </a:lnTo>
                <a:lnTo>
                  <a:pt x="391" y="571"/>
                </a:lnTo>
                <a:lnTo>
                  <a:pt x="386" y="570"/>
                </a:lnTo>
                <a:lnTo>
                  <a:pt x="382" y="568"/>
                </a:lnTo>
                <a:lnTo>
                  <a:pt x="384" y="566"/>
                </a:lnTo>
                <a:lnTo>
                  <a:pt x="381" y="563"/>
                </a:lnTo>
                <a:lnTo>
                  <a:pt x="379" y="563"/>
                </a:lnTo>
                <a:lnTo>
                  <a:pt x="379" y="561"/>
                </a:lnTo>
                <a:lnTo>
                  <a:pt x="376" y="558"/>
                </a:lnTo>
                <a:lnTo>
                  <a:pt x="372" y="553"/>
                </a:lnTo>
                <a:lnTo>
                  <a:pt x="367" y="551"/>
                </a:lnTo>
                <a:lnTo>
                  <a:pt x="329" y="550"/>
                </a:lnTo>
                <a:lnTo>
                  <a:pt x="327" y="558"/>
                </a:lnTo>
                <a:lnTo>
                  <a:pt x="259" y="556"/>
                </a:lnTo>
                <a:lnTo>
                  <a:pt x="176" y="522"/>
                </a:lnTo>
                <a:lnTo>
                  <a:pt x="178" y="520"/>
                </a:lnTo>
                <a:lnTo>
                  <a:pt x="176" y="518"/>
                </a:lnTo>
                <a:lnTo>
                  <a:pt x="118" y="520"/>
                </a:lnTo>
                <a:lnTo>
                  <a:pt x="118" y="515"/>
                </a:lnTo>
                <a:lnTo>
                  <a:pt x="118" y="510"/>
                </a:lnTo>
                <a:lnTo>
                  <a:pt x="118" y="503"/>
                </a:lnTo>
                <a:lnTo>
                  <a:pt x="110" y="492"/>
                </a:lnTo>
                <a:lnTo>
                  <a:pt x="103" y="487"/>
                </a:lnTo>
                <a:lnTo>
                  <a:pt x="101" y="488"/>
                </a:lnTo>
                <a:lnTo>
                  <a:pt x="98" y="488"/>
                </a:lnTo>
                <a:lnTo>
                  <a:pt x="97" y="487"/>
                </a:lnTo>
                <a:lnTo>
                  <a:pt x="97" y="483"/>
                </a:lnTo>
                <a:lnTo>
                  <a:pt x="97" y="482"/>
                </a:lnTo>
                <a:lnTo>
                  <a:pt x="90" y="480"/>
                </a:lnTo>
                <a:lnTo>
                  <a:pt x="87" y="478"/>
                </a:lnTo>
                <a:lnTo>
                  <a:pt x="80" y="477"/>
                </a:lnTo>
                <a:lnTo>
                  <a:pt x="80" y="472"/>
                </a:lnTo>
                <a:lnTo>
                  <a:pt x="77" y="470"/>
                </a:lnTo>
                <a:lnTo>
                  <a:pt x="70" y="470"/>
                </a:lnTo>
                <a:lnTo>
                  <a:pt x="67" y="468"/>
                </a:lnTo>
                <a:lnTo>
                  <a:pt x="63" y="467"/>
                </a:lnTo>
                <a:lnTo>
                  <a:pt x="58" y="465"/>
                </a:lnTo>
                <a:lnTo>
                  <a:pt x="50" y="465"/>
                </a:lnTo>
                <a:lnTo>
                  <a:pt x="47" y="463"/>
                </a:lnTo>
                <a:lnTo>
                  <a:pt x="45" y="460"/>
                </a:lnTo>
                <a:lnTo>
                  <a:pt x="47" y="460"/>
                </a:lnTo>
                <a:lnTo>
                  <a:pt x="48" y="455"/>
                </a:lnTo>
                <a:lnTo>
                  <a:pt x="50" y="448"/>
                </a:lnTo>
                <a:lnTo>
                  <a:pt x="48" y="445"/>
                </a:lnTo>
                <a:lnTo>
                  <a:pt x="45" y="440"/>
                </a:lnTo>
                <a:lnTo>
                  <a:pt x="43" y="440"/>
                </a:lnTo>
                <a:lnTo>
                  <a:pt x="45" y="438"/>
                </a:lnTo>
                <a:lnTo>
                  <a:pt x="43" y="437"/>
                </a:lnTo>
                <a:lnTo>
                  <a:pt x="38" y="432"/>
                </a:lnTo>
                <a:lnTo>
                  <a:pt x="33" y="422"/>
                </a:lnTo>
                <a:lnTo>
                  <a:pt x="33" y="415"/>
                </a:lnTo>
                <a:lnTo>
                  <a:pt x="28" y="412"/>
                </a:lnTo>
                <a:lnTo>
                  <a:pt x="28" y="410"/>
                </a:lnTo>
                <a:lnTo>
                  <a:pt x="28" y="405"/>
                </a:lnTo>
                <a:lnTo>
                  <a:pt x="28" y="400"/>
                </a:lnTo>
                <a:lnTo>
                  <a:pt x="28" y="399"/>
                </a:lnTo>
                <a:lnTo>
                  <a:pt x="30" y="399"/>
                </a:lnTo>
                <a:lnTo>
                  <a:pt x="33" y="395"/>
                </a:lnTo>
                <a:lnTo>
                  <a:pt x="33" y="392"/>
                </a:lnTo>
                <a:lnTo>
                  <a:pt x="30" y="390"/>
                </a:lnTo>
                <a:lnTo>
                  <a:pt x="27" y="389"/>
                </a:lnTo>
                <a:lnTo>
                  <a:pt x="25" y="384"/>
                </a:lnTo>
                <a:lnTo>
                  <a:pt x="23" y="382"/>
                </a:lnTo>
                <a:lnTo>
                  <a:pt x="23" y="379"/>
                </a:lnTo>
                <a:lnTo>
                  <a:pt x="23" y="375"/>
                </a:lnTo>
                <a:lnTo>
                  <a:pt x="23" y="374"/>
                </a:lnTo>
                <a:lnTo>
                  <a:pt x="25" y="372"/>
                </a:lnTo>
                <a:lnTo>
                  <a:pt x="25" y="369"/>
                </a:lnTo>
                <a:lnTo>
                  <a:pt x="27" y="367"/>
                </a:lnTo>
                <a:lnTo>
                  <a:pt x="28" y="367"/>
                </a:lnTo>
                <a:lnTo>
                  <a:pt x="32" y="372"/>
                </a:lnTo>
                <a:lnTo>
                  <a:pt x="35" y="374"/>
                </a:lnTo>
                <a:lnTo>
                  <a:pt x="33" y="372"/>
                </a:lnTo>
                <a:lnTo>
                  <a:pt x="32" y="369"/>
                </a:lnTo>
                <a:lnTo>
                  <a:pt x="32" y="362"/>
                </a:lnTo>
                <a:lnTo>
                  <a:pt x="30" y="362"/>
                </a:lnTo>
                <a:lnTo>
                  <a:pt x="30" y="359"/>
                </a:lnTo>
                <a:lnTo>
                  <a:pt x="32" y="359"/>
                </a:lnTo>
                <a:lnTo>
                  <a:pt x="33" y="360"/>
                </a:lnTo>
                <a:lnTo>
                  <a:pt x="38" y="359"/>
                </a:lnTo>
                <a:lnTo>
                  <a:pt x="42" y="357"/>
                </a:lnTo>
                <a:lnTo>
                  <a:pt x="37" y="357"/>
                </a:lnTo>
                <a:lnTo>
                  <a:pt x="35" y="355"/>
                </a:lnTo>
                <a:lnTo>
                  <a:pt x="32" y="355"/>
                </a:lnTo>
                <a:lnTo>
                  <a:pt x="30" y="354"/>
                </a:lnTo>
                <a:lnTo>
                  <a:pt x="28" y="354"/>
                </a:lnTo>
                <a:lnTo>
                  <a:pt x="27" y="352"/>
                </a:lnTo>
                <a:lnTo>
                  <a:pt x="25" y="357"/>
                </a:lnTo>
                <a:lnTo>
                  <a:pt x="25" y="362"/>
                </a:lnTo>
                <a:lnTo>
                  <a:pt x="25" y="362"/>
                </a:lnTo>
                <a:lnTo>
                  <a:pt x="23" y="362"/>
                </a:lnTo>
                <a:lnTo>
                  <a:pt x="22" y="360"/>
                </a:lnTo>
                <a:lnTo>
                  <a:pt x="17" y="355"/>
                </a:lnTo>
                <a:lnTo>
                  <a:pt x="15" y="352"/>
                </a:lnTo>
                <a:lnTo>
                  <a:pt x="17" y="349"/>
                </a:lnTo>
                <a:lnTo>
                  <a:pt x="15" y="345"/>
                </a:lnTo>
                <a:lnTo>
                  <a:pt x="5" y="331"/>
                </a:lnTo>
                <a:lnTo>
                  <a:pt x="5" y="329"/>
                </a:lnTo>
                <a:lnTo>
                  <a:pt x="5" y="326"/>
                </a:lnTo>
                <a:lnTo>
                  <a:pt x="7" y="322"/>
                </a:lnTo>
                <a:lnTo>
                  <a:pt x="7" y="317"/>
                </a:lnTo>
                <a:lnTo>
                  <a:pt x="5" y="314"/>
                </a:lnTo>
                <a:lnTo>
                  <a:pt x="5" y="312"/>
                </a:lnTo>
                <a:lnTo>
                  <a:pt x="8" y="307"/>
                </a:lnTo>
                <a:lnTo>
                  <a:pt x="8" y="302"/>
                </a:lnTo>
                <a:lnTo>
                  <a:pt x="8" y="294"/>
                </a:lnTo>
                <a:lnTo>
                  <a:pt x="5" y="286"/>
                </a:lnTo>
                <a:lnTo>
                  <a:pt x="0" y="281"/>
                </a:lnTo>
                <a:lnTo>
                  <a:pt x="0" y="276"/>
                </a:lnTo>
                <a:lnTo>
                  <a:pt x="3" y="271"/>
                </a:lnTo>
                <a:lnTo>
                  <a:pt x="10" y="267"/>
                </a:lnTo>
                <a:lnTo>
                  <a:pt x="12" y="261"/>
                </a:lnTo>
                <a:lnTo>
                  <a:pt x="10" y="259"/>
                </a:lnTo>
                <a:lnTo>
                  <a:pt x="10" y="257"/>
                </a:lnTo>
                <a:lnTo>
                  <a:pt x="13" y="254"/>
                </a:lnTo>
                <a:lnTo>
                  <a:pt x="15" y="249"/>
                </a:lnTo>
                <a:lnTo>
                  <a:pt x="17" y="241"/>
                </a:lnTo>
                <a:lnTo>
                  <a:pt x="15" y="236"/>
                </a:lnTo>
                <a:lnTo>
                  <a:pt x="15" y="233"/>
                </a:lnTo>
                <a:lnTo>
                  <a:pt x="17" y="229"/>
                </a:lnTo>
                <a:lnTo>
                  <a:pt x="13" y="224"/>
                </a:lnTo>
                <a:lnTo>
                  <a:pt x="13" y="219"/>
                </a:lnTo>
                <a:lnTo>
                  <a:pt x="17" y="211"/>
                </a:lnTo>
                <a:lnTo>
                  <a:pt x="15" y="203"/>
                </a:lnTo>
                <a:lnTo>
                  <a:pt x="17" y="198"/>
                </a:lnTo>
                <a:lnTo>
                  <a:pt x="23" y="191"/>
                </a:lnTo>
                <a:lnTo>
                  <a:pt x="25" y="186"/>
                </a:lnTo>
                <a:lnTo>
                  <a:pt x="28" y="184"/>
                </a:lnTo>
                <a:lnTo>
                  <a:pt x="30" y="178"/>
                </a:lnTo>
                <a:lnTo>
                  <a:pt x="35" y="173"/>
                </a:lnTo>
                <a:lnTo>
                  <a:pt x="38" y="166"/>
                </a:lnTo>
                <a:lnTo>
                  <a:pt x="40" y="154"/>
                </a:lnTo>
                <a:lnTo>
                  <a:pt x="45" y="144"/>
                </a:lnTo>
                <a:lnTo>
                  <a:pt x="47" y="135"/>
                </a:lnTo>
                <a:lnTo>
                  <a:pt x="53" y="121"/>
                </a:lnTo>
                <a:lnTo>
                  <a:pt x="57" y="116"/>
                </a:lnTo>
                <a:lnTo>
                  <a:pt x="60" y="111"/>
                </a:lnTo>
                <a:lnTo>
                  <a:pt x="60" y="108"/>
                </a:lnTo>
                <a:lnTo>
                  <a:pt x="60" y="105"/>
                </a:lnTo>
                <a:lnTo>
                  <a:pt x="63" y="98"/>
                </a:lnTo>
                <a:lnTo>
                  <a:pt x="63" y="95"/>
                </a:lnTo>
                <a:lnTo>
                  <a:pt x="65" y="95"/>
                </a:lnTo>
                <a:lnTo>
                  <a:pt x="68" y="96"/>
                </a:lnTo>
                <a:lnTo>
                  <a:pt x="77" y="96"/>
                </a:lnTo>
                <a:lnTo>
                  <a:pt x="80" y="98"/>
                </a:lnTo>
                <a:lnTo>
                  <a:pt x="83" y="98"/>
                </a:lnTo>
                <a:lnTo>
                  <a:pt x="87" y="101"/>
                </a:lnTo>
                <a:lnTo>
                  <a:pt x="90" y="105"/>
                </a:lnTo>
                <a:lnTo>
                  <a:pt x="88" y="100"/>
                </a:lnTo>
                <a:lnTo>
                  <a:pt x="87" y="98"/>
                </a:lnTo>
                <a:lnTo>
                  <a:pt x="82" y="96"/>
                </a:lnTo>
                <a:lnTo>
                  <a:pt x="77" y="93"/>
                </a:lnTo>
                <a:lnTo>
                  <a:pt x="70" y="93"/>
                </a:lnTo>
                <a:lnTo>
                  <a:pt x="63" y="91"/>
                </a:lnTo>
                <a:lnTo>
                  <a:pt x="63" y="90"/>
                </a:lnTo>
                <a:lnTo>
                  <a:pt x="65" y="88"/>
                </a:lnTo>
                <a:lnTo>
                  <a:pt x="67" y="88"/>
                </a:lnTo>
                <a:lnTo>
                  <a:pt x="70" y="85"/>
                </a:lnTo>
                <a:lnTo>
                  <a:pt x="70" y="81"/>
                </a:lnTo>
                <a:lnTo>
                  <a:pt x="72" y="78"/>
                </a:lnTo>
                <a:lnTo>
                  <a:pt x="67" y="76"/>
                </a:lnTo>
                <a:lnTo>
                  <a:pt x="65" y="75"/>
                </a:lnTo>
                <a:lnTo>
                  <a:pt x="67" y="70"/>
                </a:lnTo>
                <a:lnTo>
                  <a:pt x="70" y="70"/>
                </a:lnTo>
                <a:lnTo>
                  <a:pt x="72" y="68"/>
                </a:lnTo>
                <a:lnTo>
                  <a:pt x="70" y="66"/>
                </a:lnTo>
                <a:lnTo>
                  <a:pt x="68" y="66"/>
                </a:lnTo>
                <a:lnTo>
                  <a:pt x="67" y="63"/>
                </a:lnTo>
                <a:lnTo>
                  <a:pt x="68" y="58"/>
                </a:lnTo>
                <a:lnTo>
                  <a:pt x="67" y="51"/>
                </a:lnTo>
                <a:lnTo>
                  <a:pt x="70" y="40"/>
                </a:lnTo>
                <a:lnTo>
                  <a:pt x="67" y="32"/>
                </a:lnTo>
                <a:lnTo>
                  <a:pt x="67" y="28"/>
                </a:lnTo>
                <a:lnTo>
                  <a:pt x="70" y="20"/>
                </a:lnTo>
                <a:lnTo>
                  <a:pt x="72" y="17"/>
                </a:lnTo>
                <a:lnTo>
                  <a:pt x="73" y="15"/>
                </a:lnTo>
                <a:lnTo>
                  <a:pt x="85" y="25"/>
                </a:lnTo>
                <a:lnTo>
                  <a:pt x="90" y="28"/>
                </a:lnTo>
                <a:lnTo>
                  <a:pt x="101" y="28"/>
                </a:lnTo>
                <a:lnTo>
                  <a:pt x="105" y="30"/>
                </a:lnTo>
                <a:lnTo>
                  <a:pt x="106" y="35"/>
                </a:lnTo>
                <a:lnTo>
                  <a:pt x="110" y="33"/>
                </a:lnTo>
                <a:lnTo>
                  <a:pt x="111" y="33"/>
                </a:lnTo>
                <a:lnTo>
                  <a:pt x="113" y="37"/>
                </a:lnTo>
                <a:lnTo>
                  <a:pt x="111" y="38"/>
                </a:lnTo>
                <a:lnTo>
                  <a:pt x="106" y="40"/>
                </a:lnTo>
                <a:lnTo>
                  <a:pt x="101" y="45"/>
                </a:lnTo>
                <a:lnTo>
                  <a:pt x="101" y="46"/>
                </a:lnTo>
                <a:lnTo>
                  <a:pt x="106" y="46"/>
                </a:lnTo>
                <a:lnTo>
                  <a:pt x="108" y="43"/>
                </a:lnTo>
                <a:lnTo>
                  <a:pt x="113" y="40"/>
                </a:lnTo>
                <a:lnTo>
                  <a:pt x="115" y="40"/>
                </a:lnTo>
                <a:lnTo>
                  <a:pt x="115" y="43"/>
                </a:lnTo>
                <a:lnTo>
                  <a:pt x="111" y="46"/>
                </a:lnTo>
                <a:lnTo>
                  <a:pt x="110" y="51"/>
                </a:lnTo>
                <a:lnTo>
                  <a:pt x="108" y="56"/>
                </a:lnTo>
                <a:lnTo>
                  <a:pt x="108" y="58"/>
                </a:lnTo>
                <a:lnTo>
                  <a:pt x="106" y="55"/>
                </a:lnTo>
                <a:lnTo>
                  <a:pt x="103" y="56"/>
                </a:lnTo>
                <a:lnTo>
                  <a:pt x="103" y="55"/>
                </a:lnTo>
                <a:lnTo>
                  <a:pt x="98" y="60"/>
                </a:lnTo>
                <a:lnTo>
                  <a:pt x="100" y="61"/>
                </a:lnTo>
                <a:lnTo>
                  <a:pt x="105" y="63"/>
                </a:lnTo>
                <a:lnTo>
                  <a:pt x="110" y="60"/>
                </a:lnTo>
                <a:lnTo>
                  <a:pt x="111" y="56"/>
                </a:lnTo>
                <a:lnTo>
                  <a:pt x="113" y="53"/>
                </a:lnTo>
                <a:lnTo>
                  <a:pt x="115" y="48"/>
                </a:lnTo>
                <a:lnTo>
                  <a:pt x="116" y="46"/>
                </a:lnTo>
                <a:lnTo>
                  <a:pt x="118" y="42"/>
                </a:lnTo>
                <a:lnTo>
                  <a:pt x="121" y="38"/>
                </a:lnTo>
                <a:lnTo>
                  <a:pt x="126" y="35"/>
                </a:lnTo>
                <a:lnTo>
                  <a:pt x="125" y="32"/>
                </a:lnTo>
                <a:lnTo>
                  <a:pt x="123" y="28"/>
                </a:lnTo>
                <a:lnTo>
                  <a:pt x="121" y="28"/>
                </a:lnTo>
                <a:lnTo>
                  <a:pt x="125" y="25"/>
                </a:lnTo>
                <a:lnTo>
                  <a:pt x="126" y="23"/>
                </a:lnTo>
                <a:lnTo>
                  <a:pt x="123" y="20"/>
                </a:lnTo>
                <a:lnTo>
                  <a:pt x="121" y="17"/>
                </a:lnTo>
                <a:lnTo>
                  <a:pt x="126" y="13"/>
                </a:lnTo>
                <a:lnTo>
                  <a:pt x="126" y="10"/>
                </a:lnTo>
                <a:lnTo>
                  <a:pt x="121" y="7"/>
                </a:lnTo>
                <a:lnTo>
                  <a:pt x="120" y="0"/>
                </a:lnTo>
                <a:lnTo>
                  <a:pt x="120" y="0"/>
                </a:lnTo>
                <a:close/>
                <a:moveTo>
                  <a:pt x="1259" y="311"/>
                </a:moveTo>
                <a:lnTo>
                  <a:pt x="1259" y="312"/>
                </a:lnTo>
                <a:lnTo>
                  <a:pt x="1263" y="312"/>
                </a:lnTo>
                <a:lnTo>
                  <a:pt x="1264" y="311"/>
                </a:lnTo>
                <a:lnTo>
                  <a:pt x="1268" y="311"/>
                </a:lnTo>
                <a:lnTo>
                  <a:pt x="1266" y="309"/>
                </a:lnTo>
                <a:lnTo>
                  <a:pt x="1261" y="309"/>
                </a:lnTo>
                <a:lnTo>
                  <a:pt x="1261" y="309"/>
                </a:lnTo>
                <a:lnTo>
                  <a:pt x="1259" y="311"/>
                </a:lnTo>
                <a:lnTo>
                  <a:pt x="1259" y="311"/>
                </a:lnTo>
                <a:close/>
                <a:moveTo>
                  <a:pt x="1185" y="329"/>
                </a:moveTo>
                <a:lnTo>
                  <a:pt x="1183" y="331"/>
                </a:lnTo>
                <a:lnTo>
                  <a:pt x="1186" y="329"/>
                </a:lnTo>
                <a:lnTo>
                  <a:pt x="1188" y="329"/>
                </a:lnTo>
                <a:lnTo>
                  <a:pt x="1193" y="327"/>
                </a:lnTo>
                <a:lnTo>
                  <a:pt x="1198" y="327"/>
                </a:lnTo>
                <a:lnTo>
                  <a:pt x="1206" y="326"/>
                </a:lnTo>
                <a:lnTo>
                  <a:pt x="1209" y="324"/>
                </a:lnTo>
                <a:lnTo>
                  <a:pt x="1218" y="324"/>
                </a:lnTo>
                <a:lnTo>
                  <a:pt x="1219" y="324"/>
                </a:lnTo>
                <a:lnTo>
                  <a:pt x="1221" y="324"/>
                </a:lnTo>
                <a:lnTo>
                  <a:pt x="1228" y="322"/>
                </a:lnTo>
                <a:lnTo>
                  <a:pt x="1229" y="319"/>
                </a:lnTo>
                <a:lnTo>
                  <a:pt x="1226" y="321"/>
                </a:lnTo>
                <a:lnTo>
                  <a:pt x="1223" y="319"/>
                </a:lnTo>
                <a:lnTo>
                  <a:pt x="1218" y="322"/>
                </a:lnTo>
                <a:lnTo>
                  <a:pt x="1221" y="319"/>
                </a:lnTo>
                <a:lnTo>
                  <a:pt x="1223" y="317"/>
                </a:lnTo>
                <a:lnTo>
                  <a:pt x="1223" y="316"/>
                </a:lnTo>
                <a:lnTo>
                  <a:pt x="1214" y="319"/>
                </a:lnTo>
                <a:lnTo>
                  <a:pt x="1208" y="319"/>
                </a:lnTo>
                <a:lnTo>
                  <a:pt x="1201" y="322"/>
                </a:lnTo>
                <a:lnTo>
                  <a:pt x="1196" y="321"/>
                </a:lnTo>
                <a:lnTo>
                  <a:pt x="1190" y="322"/>
                </a:lnTo>
                <a:lnTo>
                  <a:pt x="1185" y="324"/>
                </a:lnTo>
                <a:lnTo>
                  <a:pt x="1181" y="327"/>
                </a:lnTo>
                <a:lnTo>
                  <a:pt x="1181" y="329"/>
                </a:lnTo>
                <a:lnTo>
                  <a:pt x="1185" y="329"/>
                </a:lnTo>
                <a:lnTo>
                  <a:pt x="1185" y="329"/>
                </a:lnTo>
                <a:close/>
                <a:moveTo>
                  <a:pt x="120" y="22"/>
                </a:moveTo>
                <a:lnTo>
                  <a:pt x="115" y="25"/>
                </a:lnTo>
                <a:lnTo>
                  <a:pt x="115" y="32"/>
                </a:lnTo>
                <a:lnTo>
                  <a:pt x="118" y="38"/>
                </a:lnTo>
                <a:lnTo>
                  <a:pt x="120" y="37"/>
                </a:lnTo>
                <a:lnTo>
                  <a:pt x="118" y="28"/>
                </a:lnTo>
                <a:lnTo>
                  <a:pt x="118" y="25"/>
                </a:lnTo>
                <a:lnTo>
                  <a:pt x="121" y="23"/>
                </a:lnTo>
                <a:lnTo>
                  <a:pt x="120" y="22"/>
                </a:lnTo>
                <a:lnTo>
                  <a:pt x="120" y="22"/>
                </a:lnTo>
                <a:close/>
                <a:moveTo>
                  <a:pt x="580" y="661"/>
                </a:moveTo>
                <a:lnTo>
                  <a:pt x="582" y="659"/>
                </a:lnTo>
                <a:lnTo>
                  <a:pt x="587" y="653"/>
                </a:lnTo>
                <a:lnTo>
                  <a:pt x="590" y="649"/>
                </a:lnTo>
                <a:lnTo>
                  <a:pt x="585" y="653"/>
                </a:lnTo>
                <a:lnTo>
                  <a:pt x="580" y="661"/>
                </a:lnTo>
                <a:lnTo>
                  <a:pt x="580" y="661"/>
                </a:lnTo>
                <a:close/>
                <a:moveTo>
                  <a:pt x="573" y="671"/>
                </a:moveTo>
                <a:lnTo>
                  <a:pt x="575" y="671"/>
                </a:lnTo>
                <a:lnTo>
                  <a:pt x="578" y="666"/>
                </a:lnTo>
                <a:lnTo>
                  <a:pt x="578" y="663"/>
                </a:lnTo>
                <a:lnTo>
                  <a:pt x="573" y="671"/>
                </a:lnTo>
                <a:lnTo>
                  <a:pt x="573" y="671"/>
                </a:lnTo>
                <a:close/>
                <a:moveTo>
                  <a:pt x="572" y="701"/>
                </a:moveTo>
                <a:lnTo>
                  <a:pt x="570" y="694"/>
                </a:lnTo>
                <a:lnTo>
                  <a:pt x="570" y="684"/>
                </a:lnTo>
                <a:lnTo>
                  <a:pt x="573" y="674"/>
                </a:lnTo>
                <a:lnTo>
                  <a:pt x="568" y="684"/>
                </a:lnTo>
                <a:lnTo>
                  <a:pt x="568" y="694"/>
                </a:lnTo>
                <a:lnTo>
                  <a:pt x="568" y="694"/>
                </a:lnTo>
                <a:lnTo>
                  <a:pt x="572" y="701"/>
                </a:lnTo>
                <a:lnTo>
                  <a:pt x="572" y="701"/>
                </a:lnTo>
                <a:close/>
              </a:path>
            </a:pathLst>
          </a:custGeom>
          <a:solidFill>
            <a:srgbClr val="245C95"/>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4" name="9Slide.vn 152">
            <a:extLst>
              <a:ext uri="{FF2B5EF4-FFF2-40B4-BE49-F238E27FC236}">
                <a16:creationId xmlns:a16="http://schemas.microsoft.com/office/drawing/2014/main" id="{D7B5C16B-C6B1-484E-BCEB-D1A44DDC7CD4}"/>
              </a:ext>
            </a:extLst>
          </p:cNvPr>
          <p:cNvSpPr>
            <a:spLocks/>
          </p:cNvSpPr>
          <p:nvPr/>
        </p:nvSpPr>
        <p:spPr bwMode="auto">
          <a:xfrm>
            <a:off x="7297194" y="3093602"/>
            <a:ext cx="107724" cy="43646"/>
          </a:xfrm>
          <a:custGeom>
            <a:avLst/>
            <a:gdLst/>
            <a:ahLst/>
            <a:cxnLst>
              <a:cxn ang="0">
                <a:pos x="116" y="50"/>
              </a:cxn>
              <a:cxn ang="0">
                <a:pos x="107" y="37"/>
              </a:cxn>
              <a:cxn ang="0">
                <a:pos x="114" y="30"/>
              </a:cxn>
              <a:cxn ang="0">
                <a:pos x="119" y="29"/>
              </a:cxn>
              <a:cxn ang="0">
                <a:pos x="114" y="25"/>
              </a:cxn>
              <a:cxn ang="0">
                <a:pos x="111" y="30"/>
              </a:cxn>
              <a:cxn ang="0">
                <a:pos x="106" y="24"/>
              </a:cxn>
              <a:cxn ang="0">
                <a:pos x="99" y="19"/>
              </a:cxn>
              <a:cxn ang="0">
                <a:pos x="91" y="12"/>
              </a:cxn>
              <a:cxn ang="0">
                <a:pos x="78" y="17"/>
              </a:cxn>
              <a:cxn ang="0">
                <a:pos x="79" y="22"/>
              </a:cxn>
              <a:cxn ang="0">
                <a:pos x="73" y="30"/>
              </a:cxn>
              <a:cxn ang="0">
                <a:pos x="61" y="33"/>
              </a:cxn>
              <a:cxn ang="0">
                <a:pos x="61" y="38"/>
              </a:cxn>
              <a:cxn ang="0">
                <a:pos x="69" y="45"/>
              </a:cxn>
              <a:cxn ang="0">
                <a:pos x="66" y="50"/>
              </a:cxn>
              <a:cxn ang="0">
                <a:pos x="59" y="52"/>
              </a:cxn>
              <a:cxn ang="0">
                <a:pos x="49" y="55"/>
              </a:cxn>
              <a:cxn ang="0">
                <a:pos x="49" y="50"/>
              </a:cxn>
              <a:cxn ang="0">
                <a:pos x="48" y="43"/>
              </a:cxn>
              <a:cxn ang="0">
                <a:pos x="44" y="40"/>
              </a:cxn>
              <a:cxn ang="0">
                <a:pos x="44" y="45"/>
              </a:cxn>
              <a:cxn ang="0">
                <a:pos x="38" y="47"/>
              </a:cxn>
              <a:cxn ang="0">
                <a:pos x="31" y="40"/>
              </a:cxn>
              <a:cxn ang="0">
                <a:pos x="21" y="33"/>
              </a:cxn>
              <a:cxn ang="0">
                <a:pos x="19" y="30"/>
              </a:cxn>
              <a:cxn ang="0">
                <a:pos x="14" y="30"/>
              </a:cxn>
              <a:cxn ang="0">
                <a:pos x="6" y="30"/>
              </a:cxn>
              <a:cxn ang="0">
                <a:pos x="1" y="29"/>
              </a:cxn>
              <a:cxn ang="0">
                <a:pos x="1" y="22"/>
              </a:cxn>
              <a:cxn ang="0">
                <a:pos x="3" y="17"/>
              </a:cxn>
              <a:cxn ang="0">
                <a:pos x="1" y="12"/>
              </a:cxn>
              <a:cxn ang="0">
                <a:pos x="3" y="5"/>
              </a:cxn>
              <a:cxn ang="0">
                <a:pos x="9" y="4"/>
              </a:cxn>
              <a:cxn ang="0">
                <a:pos x="13" y="9"/>
              </a:cxn>
              <a:cxn ang="0">
                <a:pos x="18" y="10"/>
              </a:cxn>
              <a:cxn ang="0">
                <a:pos x="18" y="12"/>
              </a:cxn>
              <a:cxn ang="0">
                <a:pos x="18" y="14"/>
              </a:cxn>
              <a:cxn ang="0">
                <a:pos x="26" y="15"/>
              </a:cxn>
              <a:cxn ang="0">
                <a:pos x="23" y="12"/>
              </a:cxn>
              <a:cxn ang="0">
                <a:pos x="31" y="12"/>
              </a:cxn>
              <a:cxn ang="0">
                <a:pos x="46" y="19"/>
              </a:cxn>
              <a:cxn ang="0">
                <a:pos x="54" y="14"/>
              </a:cxn>
              <a:cxn ang="0">
                <a:pos x="78" y="5"/>
              </a:cxn>
              <a:cxn ang="0">
                <a:pos x="86" y="0"/>
              </a:cxn>
              <a:cxn ang="0">
                <a:pos x="91" y="4"/>
              </a:cxn>
              <a:cxn ang="0">
                <a:pos x="106" y="5"/>
              </a:cxn>
              <a:cxn ang="0">
                <a:pos x="122" y="12"/>
              </a:cxn>
              <a:cxn ang="0">
                <a:pos x="127" y="19"/>
              </a:cxn>
              <a:cxn ang="0">
                <a:pos x="132" y="22"/>
              </a:cxn>
              <a:cxn ang="0">
                <a:pos x="132" y="29"/>
              </a:cxn>
              <a:cxn ang="0">
                <a:pos x="131" y="40"/>
              </a:cxn>
              <a:cxn ang="0">
                <a:pos x="126" y="47"/>
              </a:cxn>
              <a:cxn ang="0">
                <a:pos x="121" y="53"/>
              </a:cxn>
            </a:cxnLst>
            <a:rect l="0" t="0" r="r" b="b"/>
            <a:pathLst>
              <a:path w="134" h="57">
                <a:moveTo>
                  <a:pt x="121" y="53"/>
                </a:moveTo>
                <a:lnTo>
                  <a:pt x="116" y="50"/>
                </a:lnTo>
                <a:lnTo>
                  <a:pt x="111" y="43"/>
                </a:lnTo>
                <a:lnTo>
                  <a:pt x="107" y="37"/>
                </a:lnTo>
                <a:lnTo>
                  <a:pt x="111" y="35"/>
                </a:lnTo>
                <a:lnTo>
                  <a:pt x="114" y="30"/>
                </a:lnTo>
                <a:lnTo>
                  <a:pt x="116" y="30"/>
                </a:lnTo>
                <a:lnTo>
                  <a:pt x="119" y="29"/>
                </a:lnTo>
                <a:lnTo>
                  <a:pt x="117" y="25"/>
                </a:lnTo>
                <a:lnTo>
                  <a:pt x="114" y="25"/>
                </a:lnTo>
                <a:lnTo>
                  <a:pt x="112" y="29"/>
                </a:lnTo>
                <a:lnTo>
                  <a:pt x="111" y="30"/>
                </a:lnTo>
                <a:lnTo>
                  <a:pt x="107" y="29"/>
                </a:lnTo>
                <a:lnTo>
                  <a:pt x="106" y="24"/>
                </a:lnTo>
                <a:lnTo>
                  <a:pt x="103" y="19"/>
                </a:lnTo>
                <a:lnTo>
                  <a:pt x="99" y="19"/>
                </a:lnTo>
                <a:lnTo>
                  <a:pt x="94" y="14"/>
                </a:lnTo>
                <a:lnTo>
                  <a:pt x="91" y="12"/>
                </a:lnTo>
                <a:lnTo>
                  <a:pt x="86" y="14"/>
                </a:lnTo>
                <a:lnTo>
                  <a:pt x="78" y="17"/>
                </a:lnTo>
                <a:lnTo>
                  <a:pt x="78" y="20"/>
                </a:lnTo>
                <a:lnTo>
                  <a:pt x="79" y="22"/>
                </a:lnTo>
                <a:lnTo>
                  <a:pt x="79" y="24"/>
                </a:lnTo>
                <a:lnTo>
                  <a:pt x="73" y="30"/>
                </a:lnTo>
                <a:lnTo>
                  <a:pt x="64" y="32"/>
                </a:lnTo>
                <a:lnTo>
                  <a:pt x="61" y="33"/>
                </a:lnTo>
                <a:lnTo>
                  <a:pt x="59" y="35"/>
                </a:lnTo>
                <a:lnTo>
                  <a:pt x="61" y="38"/>
                </a:lnTo>
                <a:lnTo>
                  <a:pt x="66" y="42"/>
                </a:lnTo>
                <a:lnTo>
                  <a:pt x="69" y="45"/>
                </a:lnTo>
                <a:lnTo>
                  <a:pt x="69" y="48"/>
                </a:lnTo>
                <a:lnTo>
                  <a:pt x="66" y="50"/>
                </a:lnTo>
                <a:lnTo>
                  <a:pt x="63" y="48"/>
                </a:lnTo>
                <a:lnTo>
                  <a:pt x="59" y="52"/>
                </a:lnTo>
                <a:lnTo>
                  <a:pt x="56" y="57"/>
                </a:lnTo>
                <a:lnTo>
                  <a:pt x="49" y="55"/>
                </a:lnTo>
                <a:lnTo>
                  <a:pt x="48" y="53"/>
                </a:lnTo>
                <a:lnTo>
                  <a:pt x="49" y="50"/>
                </a:lnTo>
                <a:lnTo>
                  <a:pt x="48" y="45"/>
                </a:lnTo>
                <a:lnTo>
                  <a:pt x="48" y="43"/>
                </a:lnTo>
                <a:lnTo>
                  <a:pt x="46" y="42"/>
                </a:lnTo>
                <a:lnTo>
                  <a:pt x="44" y="40"/>
                </a:lnTo>
                <a:lnTo>
                  <a:pt x="43" y="43"/>
                </a:lnTo>
                <a:lnTo>
                  <a:pt x="44" y="45"/>
                </a:lnTo>
                <a:lnTo>
                  <a:pt x="43" y="47"/>
                </a:lnTo>
                <a:lnTo>
                  <a:pt x="38" y="47"/>
                </a:lnTo>
                <a:lnTo>
                  <a:pt x="34" y="45"/>
                </a:lnTo>
                <a:lnTo>
                  <a:pt x="31" y="40"/>
                </a:lnTo>
                <a:lnTo>
                  <a:pt x="29" y="33"/>
                </a:lnTo>
                <a:lnTo>
                  <a:pt x="21" y="33"/>
                </a:lnTo>
                <a:lnTo>
                  <a:pt x="18" y="32"/>
                </a:lnTo>
                <a:lnTo>
                  <a:pt x="19" y="30"/>
                </a:lnTo>
                <a:lnTo>
                  <a:pt x="16" y="29"/>
                </a:lnTo>
                <a:lnTo>
                  <a:pt x="14" y="30"/>
                </a:lnTo>
                <a:lnTo>
                  <a:pt x="9" y="30"/>
                </a:lnTo>
                <a:lnTo>
                  <a:pt x="6" y="30"/>
                </a:lnTo>
                <a:lnTo>
                  <a:pt x="3" y="30"/>
                </a:lnTo>
                <a:lnTo>
                  <a:pt x="1" y="29"/>
                </a:lnTo>
                <a:lnTo>
                  <a:pt x="1" y="27"/>
                </a:lnTo>
                <a:lnTo>
                  <a:pt x="1" y="22"/>
                </a:lnTo>
                <a:lnTo>
                  <a:pt x="6" y="20"/>
                </a:lnTo>
                <a:lnTo>
                  <a:pt x="3" y="17"/>
                </a:lnTo>
                <a:lnTo>
                  <a:pt x="0" y="15"/>
                </a:lnTo>
                <a:lnTo>
                  <a:pt x="1" y="12"/>
                </a:lnTo>
                <a:lnTo>
                  <a:pt x="3" y="9"/>
                </a:lnTo>
                <a:lnTo>
                  <a:pt x="3" y="5"/>
                </a:lnTo>
                <a:lnTo>
                  <a:pt x="6" y="4"/>
                </a:lnTo>
                <a:lnTo>
                  <a:pt x="9" y="4"/>
                </a:lnTo>
                <a:lnTo>
                  <a:pt x="11" y="7"/>
                </a:lnTo>
                <a:lnTo>
                  <a:pt x="13" y="9"/>
                </a:lnTo>
                <a:lnTo>
                  <a:pt x="16" y="10"/>
                </a:lnTo>
                <a:lnTo>
                  <a:pt x="18" y="10"/>
                </a:lnTo>
                <a:lnTo>
                  <a:pt x="19" y="10"/>
                </a:lnTo>
                <a:lnTo>
                  <a:pt x="18" y="12"/>
                </a:lnTo>
                <a:lnTo>
                  <a:pt x="18" y="12"/>
                </a:lnTo>
                <a:lnTo>
                  <a:pt x="18" y="14"/>
                </a:lnTo>
                <a:lnTo>
                  <a:pt x="23" y="15"/>
                </a:lnTo>
                <a:lnTo>
                  <a:pt x="26" y="15"/>
                </a:lnTo>
                <a:lnTo>
                  <a:pt x="26" y="14"/>
                </a:lnTo>
                <a:lnTo>
                  <a:pt x="23" y="12"/>
                </a:lnTo>
                <a:lnTo>
                  <a:pt x="24" y="10"/>
                </a:lnTo>
                <a:lnTo>
                  <a:pt x="31" y="12"/>
                </a:lnTo>
                <a:lnTo>
                  <a:pt x="39" y="19"/>
                </a:lnTo>
                <a:lnTo>
                  <a:pt x="46" y="19"/>
                </a:lnTo>
                <a:lnTo>
                  <a:pt x="51" y="19"/>
                </a:lnTo>
                <a:lnTo>
                  <a:pt x="54" y="14"/>
                </a:lnTo>
                <a:lnTo>
                  <a:pt x="69" y="7"/>
                </a:lnTo>
                <a:lnTo>
                  <a:pt x="78" y="5"/>
                </a:lnTo>
                <a:lnTo>
                  <a:pt x="84" y="2"/>
                </a:lnTo>
                <a:lnTo>
                  <a:pt x="86" y="0"/>
                </a:lnTo>
                <a:lnTo>
                  <a:pt x="91" y="2"/>
                </a:lnTo>
                <a:lnTo>
                  <a:pt x="91" y="4"/>
                </a:lnTo>
                <a:lnTo>
                  <a:pt x="96" y="5"/>
                </a:lnTo>
                <a:lnTo>
                  <a:pt x="106" y="5"/>
                </a:lnTo>
                <a:lnTo>
                  <a:pt x="112" y="7"/>
                </a:lnTo>
                <a:lnTo>
                  <a:pt x="122" y="12"/>
                </a:lnTo>
                <a:lnTo>
                  <a:pt x="126" y="17"/>
                </a:lnTo>
                <a:lnTo>
                  <a:pt x="127" y="19"/>
                </a:lnTo>
                <a:lnTo>
                  <a:pt x="131" y="20"/>
                </a:lnTo>
                <a:lnTo>
                  <a:pt x="132" y="22"/>
                </a:lnTo>
                <a:lnTo>
                  <a:pt x="131" y="25"/>
                </a:lnTo>
                <a:lnTo>
                  <a:pt x="132" y="29"/>
                </a:lnTo>
                <a:lnTo>
                  <a:pt x="134" y="33"/>
                </a:lnTo>
                <a:lnTo>
                  <a:pt x="131" y="40"/>
                </a:lnTo>
                <a:lnTo>
                  <a:pt x="129" y="45"/>
                </a:lnTo>
                <a:lnTo>
                  <a:pt x="126" y="47"/>
                </a:lnTo>
                <a:lnTo>
                  <a:pt x="124" y="47"/>
                </a:lnTo>
                <a:lnTo>
                  <a:pt x="121" y="5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5" name="9Slide.vn 153">
            <a:extLst>
              <a:ext uri="{FF2B5EF4-FFF2-40B4-BE49-F238E27FC236}">
                <a16:creationId xmlns:a16="http://schemas.microsoft.com/office/drawing/2014/main" id="{B1993CE5-4FB0-44D8-BA82-5EAC31BE5383}"/>
              </a:ext>
            </a:extLst>
          </p:cNvPr>
          <p:cNvSpPr>
            <a:spLocks/>
          </p:cNvSpPr>
          <p:nvPr/>
        </p:nvSpPr>
        <p:spPr bwMode="auto">
          <a:xfrm>
            <a:off x="7239312" y="3065544"/>
            <a:ext cx="65921" cy="54557"/>
          </a:xfrm>
          <a:custGeom>
            <a:avLst/>
            <a:gdLst/>
            <a:ahLst/>
            <a:cxnLst>
              <a:cxn ang="0">
                <a:pos x="73" y="64"/>
              </a:cxn>
              <a:cxn ang="0">
                <a:pos x="73" y="65"/>
              </a:cxn>
              <a:cxn ang="0">
                <a:pos x="73" y="70"/>
              </a:cxn>
              <a:cxn ang="0">
                <a:pos x="68" y="68"/>
              </a:cxn>
              <a:cxn ang="0">
                <a:pos x="65" y="67"/>
              </a:cxn>
              <a:cxn ang="0">
                <a:pos x="62" y="59"/>
              </a:cxn>
              <a:cxn ang="0">
                <a:pos x="57" y="57"/>
              </a:cxn>
              <a:cxn ang="0">
                <a:pos x="62" y="60"/>
              </a:cxn>
              <a:cxn ang="0">
                <a:pos x="63" y="67"/>
              </a:cxn>
              <a:cxn ang="0">
                <a:pos x="57" y="65"/>
              </a:cxn>
              <a:cxn ang="0">
                <a:pos x="50" y="60"/>
              </a:cxn>
              <a:cxn ang="0">
                <a:pos x="53" y="54"/>
              </a:cxn>
              <a:cxn ang="0">
                <a:pos x="47" y="47"/>
              </a:cxn>
              <a:cxn ang="0">
                <a:pos x="40" y="40"/>
              </a:cxn>
              <a:cxn ang="0">
                <a:pos x="32" y="34"/>
              </a:cxn>
              <a:cxn ang="0">
                <a:pos x="27" y="27"/>
              </a:cxn>
              <a:cxn ang="0">
                <a:pos x="18" y="22"/>
              </a:cxn>
              <a:cxn ang="0">
                <a:pos x="18" y="25"/>
              </a:cxn>
              <a:cxn ang="0">
                <a:pos x="25" y="34"/>
              </a:cxn>
              <a:cxn ang="0">
                <a:pos x="20" y="39"/>
              </a:cxn>
              <a:cxn ang="0">
                <a:pos x="15" y="32"/>
              </a:cxn>
              <a:cxn ang="0">
                <a:pos x="2" y="27"/>
              </a:cxn>
              <a:cxn ang="0">
                <a:pos x="2" y="19"/>
              </a:cxn>
              <a:cxn ang="0">
                <a:pos x="5" y="12"/>
              </a:cxn>
              <a:cxn ang="0">
                <a:pos x="0" y="10"/>
              </a:cxn>
              <a:cxn ang="0">
                <a:pos x="3" y="4"/>
              </a:cxn>
              <a:cxn ang="0">
                <a:pos x="5" y="2"/>
              </a:cxn>
              <a:cxn ang="0">
                <a:pos x="13" y="0"/>
              </a:cxn>
              <a:cxn ang="0">
                <a:pos x="30" y="4"/>
              </a:cxn>
              <a:cxn ang="0">
                <a:pos x="40" y="5"/>
              </a:cxn>
              <a:cxn ang="0">
                <a:pos x="43" y="9"/>
              </a:cxn>
              <a:cxn ang="0">
                <a:pos x="50" y="12"/>
              </a:cxn>
              <a:cxn ang="0">
                <a:pos x="52" y="14"/>
              </a:cxn>
              <a:cxn ang="0">
                <a:pos x="58" y="10"/>
              </a:cxn>
              <a:cxn ang="0">
                <a:pos x="62" y="15"/>
              </a:cxn>
              <a:cxn ang="0">
                <a:pos x="65" y="24"/>
              </a:cxn>
              <a:cxn ang="0">
                <a:pos x="72" y="32"/>
              </a:cxn>
              <a:cxn ang="0">
                <a:pos x="78" y="35"/>
              </a:cxn>
              <a:cxn ang="0">
                <a:pos x="81" y="39"/>
              </a:cxn>
              <a:cxn ang="0">
                <a:pos x="75" y="40"/>
              </a:cxn>
              <a:cxn ang="0">
                <a:pos x="73" y="47"/>
              </a:cxn>
              <a:cxn ang="0">
                <a:pos x="75" y="52"/>
              </a:cxn>
              <a:cxn ang="0">
                <a:pos x="73" y="57"/>
              </a:cxn>
              <a:cxn ang="0">
                <a:pos x="73" y="64"/>
              </a:cxn>
              <a:cxn ang="0">
                <a:pos x="73" y="64"/>
              </a:cxn>
            </a:cxnLst>
            <a:rect l="0" t="0" r="r" b="b"/>
            <a:pathLst>
              <a:path w="81" h="70">
                <a:moveTo>
                  <a:pt x="73" y="64"/>
                </a:moveTo>
                <a:lnTo>
                  <a:pt x="73" y="64"/>
                </a:lnTo>
                <a:lnTo>
                  <a:pt x="75" y="65"/>
                </a:lnTo>
                <a:lnTo>
                  <a:pt x="73" y="65"/>
                </a:lnTo>
                <a:lnTo>
                  <a:pt x="75" y="68"/>
                </a:lnTo>
                <a:lnTo>
                  <a:pt x="73" y="70"/>
                </a:lnTo>
                <a:lnTo>
                  <a:pt x="70" y="70"/>
                </a:lnTo>
                <a:lnTo>
                  <a:pt x="68" y="68"/>
                </a:lnTo>
                <a:lnTo>
                  <a:pt x="67" y="68"/>
                </a:lnTo>
                <a:lnTo>
                  <a:pt x="65" y="67"/>
                </a:lnTo>
                <a:lnTo>
                  <a:pt x="65" y="64"/>
                </a:lnTo>
                <a:lnTo>
                  <a:pt x="62" y="59"/>
                </a:lnTo>
                <a:lnTo>
                  <a:pt x="58" y="57"/>
                </a:lnTo>
                <a:lnTo>
                  <a:pt x="57" y="57"/>
                </a:lnTo>
                <a:lnTo>
                  <a:pt x="57" y="59"/>
                </a:lnTo>
                <a:lnTo>
                  <a:pt x="62" y="60"/>
                </a:lnTo>
                <a:lnTo>
                  <a:pt x="63" y="64"/>
                </a:lnTo>
                <a:lnTo>
                  <a:pt x="63" y="67"/>
                </a:lnTo>
                <a:lnTo>
                  <a:pt x="62" y="67"/>
                </a:lnTo>
                <a:lnTo>
                  <a:pt x="57" y="65"/>
                </a:lnTo>
                <a:lnTo>
                  <a:pt x="52" y="64"/>
                </a:lnTo>
                <a:lnTo>
                  <a:pt x="50" y="60"/>
                </a:lnTo>
                <a:lnTo>
                  <a:pt x="50" y="57"/>
                </a:lnTo>
                <a:lnTo>
                  <a:pt x="53" y="54"/>
                </a:lnTo>
                <a:lnTo>
                  <a:pt x="52" y="52"/>
                </a:lnTo>
                <a:lnTo>
                  <a:pt x="47" y="47"/>
                </a:lnTo>
                <a:lnTo>
                  <a:pt x="43" y="45"/>
                </a:lnTo>
                <a:lnTo>
                  <a:pt x="40" y="40"/>
                </a:lnTo>
                <a:lnTo>
                  <a:pt x="33" y="39"/>
                </a:lnTo>
                <a:lnTo>
                  <a:pt x="32" y="34"/>
                </a:lnTo>
                <a:lnTo>
                  <a:pt x="27" y="30"/>
                </a:lnTo>
                <a:lnTo>
                  <a:pt x="27" y="27"/>
                </a:lnTo>
                <a:lnTo>
                  <a:pt x="22" y="25"/>
                </a:lnTo>
                <a:lnTo>
                  <a:pt x="18" y="22"/>
                </a:lnTo>
                <a:lnTo>
                  <a:pt x="17" y="24"/>
                </a:lnTo>
                <a:lnTo>
                  <a:pt x="18" y="25"/>
                </a:lnTo>
                <a:lnTo>
                  <a:pt x="25" y="30"/>
                </a:lnTo>
                <a:lnTo>
                  <a:pt x="25" y="34"/>
                </a:lnTo>
                <a:lnTo>
                  <a:pt x="23" y="39"/>
                </a:lnTo>
                <a:lnTo>
                  <a:pt x="20" y="39"/>
                </a:lnTo>
                <a:lnTo>
                  <a:pt x="18" y="35"/>
                </a:lnTo>
                <a:lnTo>
                  <a:pt x="15" y="32"/>
                </a:lnTo>
                <a:lnTo>
                  <a:pt x="8" y="32"/>
                </a:lnTo>
                <a:lnTo>
                  <a:pt x="2" y="27"/>
                </a:lnTo>
                <a:lnTo>
                  <a:pt x="0" y="24"/>
                </a:lnTo>
                <a:lnTo>
                  <a:pt x="2" y="19"/>
                </a:lnTo>
                <a:lnTo>
                  <a:pt x="7" y="15"/>
                </a:lnTo>
                <a:lnTo>
                  <a:pt x="5" y="12"/>
                </a:lnTo>
                <a:lnTo>
                  <a:pt x="2" y="10"/>
                </a:lnTo>
                <a:lnTo>
                  <a:pt x="0" y="10"/>
                </a:lnTo>
                <a:lnTo>
                  <a:pt x="2" y="9"/>
                </a:lnTo>
                <a:lnTo>
                  <a:pt x="3" y="4"/>
                </a:lnTo>
                <a:lnTo>
                  <a:pt x="3" y="4"/>
                </a:lnTo>
                <a:lnTo>
                  <a:pt x="5" y="2"/>
                </a:lnTo>
                <a:lnTo>
                  <a:pt x="5" y="2"/>
                </a:lnTo>
                <a:lnTo>
                  <a:pt x="13" y="0"/>
                </a:lnTo>
                <a:lnTo>
                  <a:pt x="27" y="4"/>
                </a:lnTo>
                <a:lnTo>
                  <a:pt x="30" y="4"/>
                </a:lnTo>
                <a:lnTo>
                  <a:pt x="37" y="2"/>
                </a:lnTo>
                <a:lnTo>
                  <a:pt x="40" y="5"/>
                </a:lnTo>
                <a:lnTo>
                  <a:pt x="43" y="7"/>
                </a:lnTo>
                <a:lnTo>
                  <a:pt x="43" y="9"/>
                </a:lnTo>
                <a:lnTo>
                  <a:pt x="48" y="12"/>
                </a:lnTo>
                <a:lnTo>
                  <a:pt x="50" y="12"/>
                </a:lnTo>
                <a:lnTo>
                  <a:pt x="53" y="12"/>
                </a:lnTo>
                <a:lnTo>
                  <a:pt x="52" y="14"/>
                </a:lnTo>
                <a:lnTo>
                  <a:pt x="57" y="14"/>
                </a:lnTo>
                <a:lnTo>
                  <a:pt x="58" y="10"/>
                </a:lnTo>
                <a:lnTo>
                  <a:pt x="60" y="10"/>
                </a:lnTo>
                <a:lnTo>
                  <a:pt x="62" y="15"/>
                </a:lnTo>
                <a:lnTo>
                  <a:pt x="62" y="19"/>
                </a:lnTo>
                <a:lnTo>
                  <a:pt x="65" y="24"/>
                </a:lnTo>
                <a:lnTo>
                  <a:pt x="70" y="29"/>
                </a:lnTo>
                <a:lnTo>
                  <a:pt x="72" y="32"/>
                </a:lnTo>
                <a:lnTo>
                  <a:pt x="75" y="35"/>
                </a:lnTo>
                <a:lnTo>
                  <a:pt x="78" y="35"/>
                </a:lnTo>
                <a:lnTo>
                  <a:pt x="81" y="39"/>
                </a:lnTo>
                <a:lnTo>
                  <a:pt x="81" y="39"/>
                </a:lnTo>
                <a:lnTo>
                  <a:pt x="78" y="39"/>
                </a:lnTo>
                <a:lnTo>
                  <a:pt x="75" y="40"/>
                </a:lnTo>
                <a:lnTo>
                  <a:pt x="75" y="44"/>
                </a:lnTo>
                <a:lnTo>
                  <a:pt x="73" y="47"/>
                </a:lnTo>
                <a:lnTo>
                  <a:pt x="72" y="50"/>
                </a:lnTo>
                <a:lnTo>
                  <a:pt x="75" y="52"/>
                </a:lnTo>
                <a:lnTo>
                  <a:pt x="78" y="55"/>
                </a:lnTo>
                <a:lnTo>
                  <a:pt x="73" y="57"/>
                </a:lnTo>
                <a:lnTo>
                  <a:pt x="73" y="62"/>
                </a:lnTo>
                <a:lnTo>
                  <a:pt x="73" y="64"/>
                </a:lnTo>
                <a:lnTo>
                  <a:pt x="73" y="64"/>
                </a:lnTo>
                <a:lnTo>
                  <a:pt x="73" y="64"/>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6" name="9Slide.vn 154">
            <a:extLst>
              <a:ext uri="{FF2B5EF4-FFF2-40B4-BE49-F238E27FC236}">
                <a16:creationId xmlns:a16="http://schemas.microsoft.com/office/drawing/2014/main" id="{7F709225-606A-4973-8D3B-D32B54E5276E}"/>
              </a:ext>
            </a:extLst>
          </p:cNvPr>
          <p:cNvSpPr>
            <a:spLocks/>
          </p:cNvSpPr>
          <p:nvPr/>
        </p:nvSpPr>
        <p:spPr bwMode="auto">
          <a:xfrm>
            <a:off x="7208763" y="2998517"/>
            <a:ext cx="90039" cy="76380"/>
          </a:xfrm>
          <a:custGeom>
            <a:avLst/>
            <a:gdLst/>
            <a:ahLst/>
            <a:cxnLst>
              <a:cxn ang="0">
                <a:pos x="43" y="88"/>
              </a:cxn>
              <a:cxn ang="0">
                <a:pos x="51" y="86"/>
              </a:cxn>
              <a:cxn ang="0">
                <a:pos x="68" y="90"/>
              </a:cxn>
              <a:cxn ang="0">
                <a:pos x="78" y="91"/>
              </a:cxn>
              <a:cxn ang="0">
                <a:pos x="81" y="95"/>
              </a:cxn>
              <a:cxn ang="0">
                <a:pos x="88" y="98"/>
              </a:cxn>
              <a:cxn ang="0">
                <a:pos x="91" y="96"/>
              </a:cxn>
              <a:cxn ang="0">
                <a:pos x="93" y="93"/>
              </a:cxn>
              <a:cxn ang="0">
                <a:pos x="90" y="85"/>
              </a:cxn>
              <a:cxn ang="0">
                <a:pos x="93" y="76"/>
              </a:cxn>
              <a:cxn ang="0">
                <a:pos x="93" y="75"/>
              </a:cxn>
              <a:cxn ang="0">
                <a:pos x="90" y="78"/>
              </a:cxn>
              <a:cxn ang="0">
                <a:pos x="90" y="71"/>
              </a:cxn>
              <a:cxn ang="0">
                <a:pos x="91" y="63"/>
              </a:cxn>
              <a:cxn ang="0">
                <a:pos x="95" y="55"/>
              </a:cxn>
              <a:cxn ang="0">
                <a:pos x="96" y="56"/>
              </a:cxn>
              <a:cxn ang="0">
                <a:pos x="96" y="60"/>
              </a:cxn>
              <a:cxn ang="0">
                <a:pos x="96" y="65"/>
              </a:cxn>
              <a:cxn ang="0">
                <a:pos x="100" y="61"/>
              </a:cxn>
              <a:cxn ang="0">
                <a:pos x="100" y="43"/>
              </a:cxn>
              <a:cxn ang="0">
                <a:pos x="100" y="38"/>
              </a:cxn>
              <a:cxn ang="0">
                <a:pos x="98" y="35"/>
              </a:cxn>
              <a:cxn ang="0">
                <a:pos x="101" y="33"/>
              </a:cxn>
              <a:cxn ang="0">
                <a:pos x="103" y="30"/>
              </a:cxn>
              <a:cxn ang="0">
                <a:pos x="110" y="22"/>
              </a:cxn>
              <a:cxn ang="0">
                <a:pos x="108" y="18"/>
              </a:cxn>
              <a:cxn ang="0">
                <a:pos x="108" y="13"/>
              </a:cxn>
              <a:cxn ang="0">
                <a:pos x="108" y="5"/>
              </a:cxn>
              <a:cxn ang="0">
                <a:pos x="111" y="0"/>
              </a:cxn>
              <a:cxn ang="0">
                <a:pos x="105" y="2"/>
              </a:cxn>
              <a:cxn ang="0">
                <a:pos x="101" y="0"/>
              </a:cxn>
              <a:cxn ang="0">
                <a:pos x="98" y="3"/>
              </a:cxn>
              <a:cxn ang="0">
                <a:pos x="90" y="8"/>
              </a:cxn>
              <a:cxn ang="0">
                <a:pos x="85" y="12"/>
              </a:cxn>
              <a:cxn ang="0">
                <a:pos x="78" y="10"/>
              </a:cxn>
              <a:cxn ang="0">
                <a:pos x="73" y="7"/>
              </a:cxn>
              <a:cxn ang="0">
                <a:pos x="71" y="10"/>
              </a:cxn>
              <a:cxn ang="0">
                <a:pos x="63" y="17"/>
              </a:cxn>
              <a:cxn ang="0">
                <a:pos x="60" y="20"/>
              </a:cxn>
              <a:cxn ang="0">
                <a:pos x="50" y="25"/>
              </a:cxn>
              <a:cxn ang="0">
                <a:pos x="45" y="27"/>
              </a:cxn>
              <a:cxn ang="0">
                <a:pos x="40" y="25"/>
              </a:cxn>
              <a:cxn ang="0">
                <a:pos x="26" y="28"/>
              </a:cxn>
              <a:cxn ang="0">
                <a:pos x="18" y="33"/>
              </a:cxn>
              <a:cxn ang="0">
                <a:pos x="18" y="42"/>
              </a:cxn>
              <a:cxn ang="0">
                <a:pos x="10" y="45"/>
              </a:cxn>
              <a:cxn ang="0">
                <a:pos x="7" y="48"/>
              </a:cxn>
              <a:cxn ang="0">
                <a:pos x="0" y="47"/>
              </a:cxn>
              <a:cxn ang="0">
                <a:pos x="8" y="58"/>
              </a:cxn>
              <a:cxn ang="0">
                <a:pos x="12" y="63"/>
              </a:cxn>
              <a:cxn ang="0">
                <a:pos x="25" y="76"/>
              </a:cxn>
              <a:cxn ang="0">
                <a:pos x="40" y="88"/>
              </a:cxn>
            </a:cxnLst>
            <a:rect l="0" t="0" r="r" b="b"/>
            <a:pathLst>
              <a:path w="111" h="98">
                <a:moveTo>
                  <a:pt x="41" y="90"/>
                </a:moveTo>
                <a:lnTo>
                  <a:pt x="43" y="88"/>
                </a:lnTo>
                <a:lnTo>
                  <a:pt x="43" y="88"/>
                </a:lnTo>
                <a:lnTo>
                  <a:pt x="51" y="86"/>
                </a:lnTo>
                <a:lnTo>
                  <a:pt x="65" y="90"/>
                </a:lnTo>
                <a:lnTo>
                  <a:pt x="68" y="90"/>
                </a:lnTo>
                <a:lnTo>
                  <a:pt x="75" y="88"/>
                </a:lnTo>
                <a:lnTo>
                  <a:pt x="78" y="91"/>
                </a:lnTo>
                <a:lnTo>
                  <a:pt x="81" y="93"/>
                </a:lnTo>
                <a:lnTo>
                  <a:pt x="81" y="95"/>
                </a:lnTo>
                <a:lnTo>
                  <a:pt x="86" y="98"/>
                </a:lnTo>
                <a:lnTo>
                  <a:pt x="88" y="98"/>
                </a:lnTo>
                <a:lnTo>
                  <a:pt x="91" y="98"/>
                </a:lnTo>
                <a:lnTo>
                  <a:pt x="91" y="96"/>
                </a:lnTo>
                <a:lnTo>
                  <a:pt x="93" y="96"/>
                </a:lnTo>
                <a:lnTo>
                  <a:pt x="93" y="93"/>
                </a:lnTo>
                <a:lnTo>
                  <a:pt x="90" y="90"/>
                </a:lnTo>
                <a:lnTo>
                  <a:pt x="90" y="85"/>
                </a:lnTo>
                <a:lnTo>
                  <a:pt x="91" y="80"/>
                </a:lnTo>
                <a:lnTo>
                  <a:pt x="93" y="76"/>
                </a:lnTo>
                <a:lnTo>
                  <a:pt x="93" y="71"/>
                </a:lnTo>
                <a:lnTo>
                  <a:pt x="93" y="75"/>
                </a:lnTo>
                <a:lnTo>
                  <a:pt x="91" y="76"/>
                </a:lnTo>
                <a:lnTo>
                  <a:pt x="90" y="78"/>
                </a:lnTo>
                <a:lnTo>
                  <a:pt x="90" y="75"/>
                </a:lnTo>
                <a:lnTo>
                  <a:pt x="90" y="71"/>
                </a:lnTo>
                <a:lnTo>
                  <a:pt x="93" y="66"/>
                </a:lnTo>
                <a:lnTo>
                  <a:pt x="91" y="63"/>
                </a:lnTo>
                <a:lnTo>
                  <a:pt x="91" y="60"/>
                </a:lnTo>
                <a:lnTo>
                  <a:pt x="95" y="55"/>
                </a:lnTo>
                <a:lnTo>
                  <a:pt x="96" y="55"/>
                </a:lnTo>
                <a:lnTo>
                  <a:pt x="96" y="56"/>
                </a:lnTo>
                <a:lnTo>
                  <a:pt x="96" y="56"/>
                </a:lnTo>
                <a:lnTo>
                  <a:pt x="96" y="60"/>
                </a:lnTo>
                <a:lnTo>
                  <a:pt x="96" y="60"/>
                </a:lnTo>
                <a:lnTo>
                  <a:pt x="96" y="65"/>
                </a:lnTo>
                <a:lnTo>
                  <a:pt x="98" y="65"/>
                </a:lnTo>
                <a:lnTo>
                  <a:pt x="100" y="61"/>
                </a:lnTo>
                <a:lnTo>
                  <a:pt x="100" y="53"/>
                </a:lnTo>
                <a:lnTo>
                  <a:pt x="100" y="43"/>
                </a:lnTo>
                <a:lnTo>
                  <a:pt x="101" y="42"/>
                </a:lnTo>
                <a:lnTo>
                  <a:pt x="100" y="38"/>
                </a:lnTo>
                <a:lnTo>
                  <a:pt x="98" y="38"/>
                </a:lnTo>
                <a:lnTo>
                  <a:pt x="98" y="35"/>
                </a:lnTo>
                <a:lnTo>
                  <a:pt x="100" y="33"/>
                </a:lnTo>
                <a:lnTo>
                  <a:pt x="101" y="33"/>
                </a:lnTo>
                <a:lnTo>
                  <a:pt x="101" y="35"/>
                </a:lnTo>
                <a:lnTo>
                  <a:pt x="103" y="30"/>
                </a:lnTo>
                <a:lnTo>
                  <a:pt x="108" y="25"/>
                </a:lnTo>
                <a:lnTo>
                  <a:pt x="110" y="22"/>
                </a:lnTo>
                <a:lnTo>
                  <a:pt x="110" y="20"/>
                </a:lnTo>
                <a:lnTo>
                  <a:pt x="108" y="18"/>
                </a:lnTo>
                <a:lnTo>
                  <a:pt x="106" y="17"/>
                </a:lnTo>
                <a:lnTo>
                  <a:pt x="108" y="13"/>
                </a:lnTo>
                <a:lnTo>
                  <a:pt x="108" y="10"/>
                </a:lnTo>
                <a:lnTo>
                  <a:pt x="108" y="5"/>
                </a:lnTo>
                <a:lnTo>
                  <a:pt x="110" y="2"/>
                </a:lnTo>
                <a:lnTo>
                  <a:pt x="111" y="0"/>
                </a:lnTo>
                <a:lnTo>
                  <a:pt x="108" y="2"/>
                </a:lnTo>
                <a:lnTo>
                  <a:pt x="105" y="2"/>
                </a:lnTo>
                <a:lnTo>
                  <a:pt x="103" y="0"/>
                </a:lnTo>
                <a:lnTo>
                  <a:pt x="101" y="0"/>
                </a:lnTo>
                <a:lnTo>
                  <a:pt x="100" y="0"/>
                </a:lnTo>
                <a:lnTo>
                  <a:pt x="98" y="3"/>
                </a:lnTo>
                <a:lnTo>
                  <a:pt x="95" y="5"/>
                </a:lnTo>
                <a:lnTo>
                  <a:pt x="90" y="8"/>
                </a:lnTo>
                <a:lnTo>
                  <a:pt x="86" y="8"/>
                </a:lnTo>
                <a:lnTo>
                  <a:pt x="85" y="12"/>
                </a:lnTo>
                <a:lnTo>
                  <a:pt x="83" y="10"/>
                </a:lnTo>
                <a:lnTo>
                  <a:pt x="78" y="10"/>
                </a:lnTo>
                <a:lnTo>
                  <a:pt x="76" y="8"/>
                </a:lnTo>
                <a:lnTo>
                  <a:pt x="73" y="7"/>
                </a:lnTo>
                <a:lnTo>
                  <a:pt x="71" y="7"/>
                </a:lnTo>
                <a:lnTo>
                  <a:pt x="71" y="10"/>
                </a:lnTo>
                <a:lnTo>
                  <a:pt x="66" y="10"/>
                </a:lnTo>
                <a:lnTo>
                  <a:pt x="63" y="17"/>
                </a:lnTo>
                <a:lnTo>
                  <a:pt x="61" y="18"/>
                </a:lnTo>
                <a:lnTo>
                  <a:pt x="60" y="20"/>
                </a:lnTo>
                <a:lnTo>
                  <a:pt x="55" y="23"/>
                </a:lnTo>
                <a:lnTo>
                  <a:pt x="50" y="25"/>
                </a:lnTo>
                <a:lnTo>
                  <a:pt x="48" y="28"/>
                </a:lnTo>
                <a:lnTo>
                  <a:pt x="45" y="27"/>
                </a:lnTo>
                <a:lnTo>
                  <a:pt x="43" y="27"/>
                </a:lnTo>
                <a:lnTo>
                  <a:pt x="40" y="25"/>
                </a:lnTo>
                <a:lnTo>
                  <a:pt x="35" y="23"/>
                </a:lnTo>
                <a:lnTo>
                  <a:pt x="26" y="28"/>
                </a:lnTo>
                <a:lnTo>
                  <a:pt x="18" y="28"/>
                </a:lnTo>
                <a:lnTo>
                  <a:pt x="18" y="33"/>
                </a:lnTo>
                <a:lnTo>
                  <a:pt x="18" y="37"/>
                </a:lnTo>
                <a:lnTo>
                  <a:pt x="18" y="42"/>
                </a:lnTo>
                <a:lnTo>
                  <a:pt x="17" y="45"/>
                </a:lnTo>
                <a:lnTo>
                  <a:pt x="10" y="45"/>
                </a:lnTo>
                <a:lnTo>
                  <a:pt x="7" y="47"/>
                </a:lnTo>
                <a:lnTo>
                  <a:pt x="7" y="48"/>
                </a:lnTo>
                <a:lnTo>
                  <a:pt x="5" y="48"/>
                </a:lnTo>
                <a:lnTo>
                  <a:pt x="0" y="47"/>
                </a:lnTo>
                <a:lnTo>
                  <a:pt x="0" y="48"/>
                </a:lnTo>
                <a:lnTo>
                  <a:pt x="8" y="58"/>
                </a:lnTo>
                <a:lnTo>
                  <a:pt x="12" y="61"/>
                </a:lnTo>
                <a:lnTo>
                  <a:pt x="12" y="63"/>
                </a:lnTo>
                <a:lnTo>
                  <a:pt x="20" y="70"/>
                </a:lnTo>
                <a:lnTo>
                  <a:pt x="25" y="76"/>
                </a:lnTo>
                <a:lnTo>
                  <a:pt x="36" y="88"/>
                </a:lnTo>
                <a:lnTo>
                  <a:pt x="40" y="88"/>
                </a:lnTo>
                <a:lnTo>
                  <a:pt x="41" y="9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7" name="9Slide.vn 155">
            <a:extLst>
              <a:ext uri="{FF2B5EF4-FFF2-40B4-BE49-F238E27FC236}">
                <a16:creationId xmlns:a16="http://schemas.microsoft.com/office/drawing/2014/main" id="{78983022-325E-4011-94C0-1AAD640254A0}"/>
              </a:ext>
            </a:extLst>
          </p:cNvPr>
          <p:cNvSpPr>
            <a:spLocks/>
          </p:cNvSpPr>
          <p:nvPr/>
        </p:nvSpPr>
        <p:spPr bwMode="auto">
          <a:xfrm>
            <a:off x="7168567" y="2979812"/>
            <a:ext cx="130234" cy="54557"/>
          </a:xfrm>
          <a:custGeom>
            <a:avLst/>
            <a:gdLst/>
            <a:ahLst/>
            <a:cxnLst>
              <a:cxn ang="0">
                <a:pos x="60" y="70"/>
              </a:cxn>
              <a:cxn ang="0">
                <a:pos x="68" y="67"/>
              </a:cxn>
              <a:cxn ang="0">
                <a:pos x="68" y="58"/>
              </a:cxn>
              <a:cxn ang="0">
                <a:pos x="76" y="53"/>
              </a:cxn>
              <a:cxn ang="0">
                <a:pos x="90" y="50"/>
              </a:cxn>
              <a:cxn ang="0">
                <a:pos x="95" y="52"/>
              </a:cxn>
              <a:cxn ang="0">
                <a:pos x="100" y="50"/>
              </a:cxn>
              <a:cxn ang="0">
                <a:pos x="110" y="45"/>
              </a:cxn>
              <a:cxn ang="0">
                <a:pos x="113" y="42"/>
              </a:cxn>
              <a:cxn ang="0">
                <a:pos x="121" y="35"/>
              </a:cxn>
              <a:cxn ang="0">
                <a:pos x="123" y="32"/>
              </a:cxn>
              <a:cxn ang="0">
                <a:pos x="128" y="35"/>
              </a:cxn>
              <a:cxn ang="0">
                <a:pos x="135" y="37"/>
              </a:cxn>
              <a:cxn ang="0">
                <a:pos x="140" y="33"/>
              </a:cxn>
              <a:cxn ang="0">
                <a:pos x="148" y="28"/>
              </a:cxn>
              <a:cxn ang="0">
                <a:pos x="151" y="25"/>
              </a:cxn>
              <a:cxn ang="0">
                <a:pos x="155" y="27"/>
              </a:cxn>
              <a:cxn ang="0">
                <a:pos x="161" y="25"/>
              </a:cxn>
              <a:cxn ang="0">
                <a:pos x="161" y="22"/>
              </a:cxn>
              <a:cxn ang="0">
                <a:pos x="150" y="17"/>
              </a:cxn>
              <a:cxn ang="0">
                <a:pos x="151" y="20"/>
              </a:cxn>
              <a:cxn ang="0">
                <a:pos x="140" y="20"/>
              </a:cxn>
              <a:cxn ang="0">
                <a:pos x="133" y="17"/>
              </a:cxn>
              <a:cxn ang="0">
                <a:pos x="130" y="15"/>
              </a:cxn>
              <a:cxn ang="0">
                <a:pos x="133" y="13"/>
              </a:cxn>
              <a:cxn ang="0">
                <a:pos x="140" y="13"/>
              </a:cxn>
              <a:cxn ang="0">
                <a:pos x="146" y="15"/>
              </a:cxn>
              <a:cxn ang="0">
                <a:pos x="136" y="8"/>
              </a:cxn>
              <a:cxn ang="0">
                <a:pos x="128" y="8"/>
              </a:cxn>
              <a:cxn ang="0">
                <a:pos x="125" y="10"/>
              </a:cxn>
              <a:cxn ang="0">
                <a:pos x="110" y="7"/>
              </a:cxn>
              <a:cxn ang="0">
                <a:pos x="95" y="2"/>
              </a:cxn>
              <a:cxn ang="0">
                <a:pos x="88" y="3"/>
              </a:cxn>
              <a:cxn ang="0">
                <a:pos x="86" y="5"/>
              </a:cxn>
              <a:cxn ang="0">
                <a:pos x="80" y="5"/>
              </a:cxn>
              <a:cxn ang="0">
                <a:pos x="62" y="7"/>
              </a:cxn>
              <a:cxn ang="0">
                <a:pos x="42" y="10"/>
              </a:cxn>
              <a:cxn ang="0">
                <a:pos x="37" y="10"/>
              </a:cxn>
              <a:cxn ang="0">
                <a:pos x="33" y="17"/>
              </a:cxn>
              <a:cxn ang="0">
                <a:pos x="22" y="20"/>
              </a:cxn>
              <a:cxn ang="0">
                <a:pos x="12" y="28"/>
              </a:cxn>
              <a:cxn ang="0">
                <a:pos x="10" y="38"/>
              </a:cxn>
              <a:cxn ang="0">
                <a:pos x="3" y="43"/>
              </a:cxn>
              <a:cxn ang="0">
                <a:pos x="3" y="45"/>
              </a:cxn>
              <a:cxn ang="0">
                <a:pos x="5" y="62"/>
              </a:cxn>
              <a:cxn ang="0">
                <a:pos x="15" y="65"/>
              </a:cxn>
              <a:cxn ang="0">
                <a:pos x="23" y="67"/>
              </a:cxn>
              <a:cxn ang="0">
                <a:pos x="22" y="65"/>
              </a:cxn>
              <a:cxn ang="0">
                <a:pos x="30" y="68"/>
              </a:cxn>
              <a:cxn ang="0">
                <a:pos x="43" y="72"/>
              </a:cxn>
              <a:cxn ang="0">
                <a:pos x="45" y="65"/>
              </a:cxn>
              <a:cxn ang="0">
                <a:pos x="50" y="65"/>
              </a:cxn>
              <a:cxn ang="0">
                <a:pos x="53" y="67"/>
              </a:cxn>
              <a:cxn ang="0">
                <a:pos x="55" y="67"/>
              </a:cxn>
              <a:cxn ang="0">
                <a:pos x="57" y="72"/>
              </a:cxn>
            </a:cxnLst>
            <a:rect l="0" t="0" r="r" b="b"/>
            <a:pathLst>
              <a:path w="163" h="72">
                <a:moveTo>
                  <a:pt x="57" y="72"/>
                </a:moveTo>
                <a:lnTo>
                  <a:pt x="60" y="70"/>
                </a:lnTo>
                <a:lnTo>
                  <a:pt x="67" y="70"/>
                </a:lnTo>
                <a:lnTo>
                  <a:pt x="68" y="67"/>
                </a:lnTo>
                <a:lnTo>
                  <a:pt x="68" y="62"/>
                </a:lnTo>
                <a:lnTo>
                  <a:pt x="68" y="58"/>
                </a:lnTo>
                <a:lnTo>
                  <a:pt x="68" y="53"/>
                </a:lnTo>
                <a:lnTo>
                  <a:pt x="76" y="53"/>
                </a:lnTo>
                <a:lnTo>
                  <a:pt x="85" y="48"/>
                </a:lnTo>
                <a:lnTo>
                  <a:pt x="90" y="50"/>
                </a:lnTo>
                <a:lnTo>
                  <a:pt x="93" y="52"/>
                </a:lnTo>
                <a:lnTo>
                  <a:pt x="95" y="52"/>
                </a:lnTo>
                <a:lnTo>
                  <a:pt x="98" y="53"/>
                </a:lnTo>
                <a:lnTo>
                  <a:pt x="100" y="50"/>
                </a:lnTo>
                <a:lnTo>
                  <a:pt x="105" y="48"/>
                </a:lnTo>
                <a:lnTo>
                  <a:pt x="110" y="45"/>
                </a:lnTo>
                <a:lnTo>
                  <a:pt x="111" y="43"/>
                </a:lnTo>
                <a:lnTo>
                  <a:pt x="113" y="42"/>
                </a:lnTo>
                <a:lnTo>
                  <a:pt x="116" y="35"/>
                </a:lnTo>
                <a:lnTo>
                  <a:pt x="121" y="35"/>
                </a:lnTo>
                <a:lnTo>
                  <a:pt x="121" y="32"/>
                </a:lnTo>
                <a:lnTo>
                  <a:pt x="123" y="32"/>
                </a:lnTo>
                <a:lnTo>
                  <a:pt x="126" y="33"/>
                </a:lnTo>
                <a:lnTo>
                  <a:pt x="128" y="35"/>
                </a:lnTo>
                <a:lnTo>
                  <a:pt x="133" y="35"/>
                </a:lnTo>
                <a:lnTo>
                  <a:pt x="135" y="37"/>
                </a:lnTo>
                <a:lnTo>
                  <a:pt x="136" y="33"/>
                </a:lnTo>
                <a:lnTo>
                  <a:pt x="140" y="33"/>
                </a:lnTo>
                <a:lnTo>
                  <a:pt x="145" y="30"/>
                </a:lnTo>
                <a:lnTo>
                  <a:pt x="148" y="28"/>
                </a:lnTo>
                <a:lnTo>
                  <a:pt x="150" y="25"/>
                </a:lnTo>
                <a:lnTo>
                  <a:pt x="151" y="25"/>
                </a:lnTo>
                <a:lnTo>
                  <a:pt x="153" y="25"/>
                </a:lnTo>
                <a:lnTo>
                  <a:pt x="155" y="27"/>
                </a:lnTo>
                <a:lnTo>
                  <a:pt x="158" y="27"/>
                </a:lnTo>
                <a:lnTo>
                  <a:pt x="161" y="25"/>
                </a:lnTo>
                <a:lnTo>
                  <a:pt x="163" y="25"/>
                </a:lnTo>
                <a:lnTo>
                  <a:pt x="161" y="22"/>
                </a:lnTo>
                <a:lnTo>
                  <a:pt x="155" y="18"/>
                </a:lnTo>
                <a:lnTo>
                  <a:pt x="150" y="17"/>
                </a:lnTo>
                <a:lnTo>
                  <a:pt x="150" y="17"/>
                </a:lnTo>
                <a:lnTo>
                  <a:pt x="151" y="20"/>
                </a:lnTo>
                <a:lnTo>
                  <a:pt x="146" y="20"/>
                </a:lnTo>
                <a:lnTo>
                  <a:pt x="140" y="20"/>
                </a:lnTo>
                <a:lnTo>
                  <a:pt x="138" y="18"/>
                </a:lnTo>
                <a:lnTo>
                  <a:pt x="133" y="17"/>
                </a:lnTo>
                <a:lnTo>
                  <a:pt x="130" y="17"/>
                </a:lnTo>
                <a:lnTo>
                  <a:pt x="130" y="15"/>
                </a:lnTo>
                <a:lnTo>
                  <a:pt x="133" y="15"/>
                </a:lnTo>
                <a:lnTo>
                  <a:pt x="133" y="13"/>
                </a:lnTo>
                <a:lnTo>
                  <a:pt x="135" y="12"/>
                </a:lnTo>
                <a:lnTo>
                  <a:pt x="140" y="13"/>
                </a:lnTo>
                <a:lnTo>
                  <a:pt x="146" y="15"/>
                </a:lnTo>
                <a:lnTo>
                  <a:pt x="146" y="15"/>
                </a:lnTo>
                <a:lnTo>
                  <a:pt x="141" y="12"/>
                </a:lnTo>
                <a:lnTo>
                  <a:pt x="136" y="8"/>
                </a:lnTo>
                <a:lnTo>
                  <a:pt x="131" y="8"/>
                </a:lnTo>
                <a:lnTo>
                  <a:pt x="128" y="8"/>
                </a:lnTo>
                <a:lnTo>
                  <a:pt x="125" y="7"/>
                </a:lnTo>
                <a:lnTo>
                  <a:pt x="125" y="10"/>
                </a:lnTo>
                <a:lnTo>
                  <a:pt x="121" y="8"/>
                </a:lnTo>
                <a:lnTo>
                  <a:pt x="110" y="7"/>
                </a:lnTo>
                <a:lnTo>
                  <a:pt x="100" y="7"/>
                </a:lnTo>
                <a:lnTo>
                  <a:pt x="95" y="2"/>
                </a:lnTo>
                <a:lnTo>
                  <a:pt x="90" y="0"/>
                </a:lnTo>
                <a:lnTo>
                  <a:pt x="88" y="3"/>
                </a:lnTo>
                <a:lnTo>
                  <a:pt x="90" y="3"/>
                </a:lnTo>
                <a:lnTo>
                  <a:pt x="86" y="5"/>
                </a:lnTo>
                <a:lnTo>
                  <a:pt x="85" y="7"/>
                </a:lnTo>
                <a:lnTo>
                  <a:pt x="80" y="5"/>
                </a:lnTo>
                <a:lnTo>
                  <a:pt x="71" y="8"/>
                </a:lnTo>
                <a:lnTo>
                  <a:pt x="62" y="7"/>
                </a:lnTo>
                <a:lnTo>
                  <a:pt x="48" y="7"/>
                </a:lnTo>
                <a:lnTo>
                  <a:pt x="42" y="10"/>
                </a:lnTo>
                <a:lnTo>
                  <a:pt x="38" y="8"/>
                </a:lnTo>
                <a:lnTo>
                  <a:pt x="37" y="10"/>
                </a:lnTo>
                <a:lnTo>
                  <a:pt x="35" y="12"/>
                </a:lnTo>
                <a:lnTo>
                  <a:pt x="33" y="17"/>
                </a:lnTo>
                <a:lnTo>
                  <a:pt x="27" y="20"/>
                </a:lnTo>
                <a:lnTo>
                  <a:pt x="22" y="20"/>
                </a:lnTo>
                <a:lnTo>
                  <a:pt x="17" y="25"/>
                </a:lnTo>
                <a:lnTo>
                  <a:pt x="12" y="28"/>
                </a:lnTo>
                <a:lnTo>
                  <a:pt x="13" y="33"/>
                </a:lnTo>
                <a:lnTo>
                  <a:pt x="10" y="38"/>
                </a:lnTo>
                <a:lnTo>
                  <a:pt x="3" y="43"/>
                </a:lnTo>
                <a:lnTo>
                  <a:pt x="3" y="43"/>
                </a:lnTo>
                <a:lnTo>
                  <a:pt x="3" y="45"/>
                </a:lnTo>
                <a:lnTo>
                  <a:pt x="3" y="45"/>
                </a:lnTo>
                <a:lnTo>
                  <a:pt x="0" y="57"/>
                </a:lnTo>
                <a:lnTo>
                  <a:pt x="5" y="62"/>
                </a:lnTo>
                <a:lnTo>
                  <a:pt x="7" y="62"/>
                </a:lnTo>
                <a:lnTo>
                  <a:pt x="15" y="65"/>
                </a:lnTo>
                <a:lnTo>
                  <a:pt x="22" y="68"/>
                </a:lnTo>
                <a:lnTo>
                  <a:pt x="23" y="67"/>
                </a:lnTo>
                <a:lnTo>
                  <a:pt x="20" y="65"/>
                </a:lnTo>
                <a:lnTo>
                  <a:pt x="22" y="65"/>
                </a:lnTo>
                <a:lnTo>
                  <a:pt x="27" y="65"/>
                </a:lnTo>
                <a:lnTo>
                  <a:pt x="30" y="68"/>
                </a:lnTo>
                <a:lnTo>
                  <a:pt x="32" y="72"/>
                </a:lnTo>
                <a:lnTo>
                  <a:pt x="43" y="72"/>
                </a:lnTo>
                <a:lnTo>
                  <a:pt x="47" y="67"/>
                </a:lnTo>
                <a:lnTo>
                  <a:pt x="45" y="65"/>
                </a:lnTo>
                <a:lnTo>
                  <a:pt x="47" y="63"/>
                </a:lnTo>
                <a:lnTo>
                  <a:pt x="50" y="65"/>
                </a:lnTo>
                <a:lnTo>
                  <a:pt x="50" y="67"/>
                </a:lnTo>
                <a:lnTo>
                  <a:pt x="53" y="67"/>
                </a:lnTo>
                <a:lnTo>
                  <a:pt x="53" y="65"/>
                </a:lnTo>
                <a:lnTo>
                  <a:pt x="55" y="67"/>
                </a:lnTo>
                <a:lnTo>
                  <a:pt x="55" y="68"/>
                </a:lnTo>
                <a:lnTo>
                  <a:pt x="57" y="72"/>
                </a:lnTo>
                <a:lnTo>
                  <a:pt x="57" y="7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8" name="9Slide.vn 156">
            <a:extLst>
              <a:ext uri="{FF2B5EF4-FFF2-40B4-BE49-F238E27FC236}">
                <a16:creationId xmlns:a16="http://schemas.microsoft.com/office/drawing/2014/main" id="{E88D9688-CEC0-419F-9D84-6BA16B86FAF3}"/>
              </a:ext>
            </a:extLst>
          </p:cNvPr>
          <p:cNvSpPr>
            <a:spLocks/>
          </p:cNvSpPr>
          <p:nvPr/>
        </p:nvSpPr>
        <p:spPr bwMode="auto">
          <a:xfrm>
            <a:off x="7157313" y="3009428"/>
            <a:ext cx="49842" cy="24940"/>
          </a:xfrm>
          <a:custGeom>
            <a:avLst/>
            <a:gdLst/>
            <a:ahLst/>
            <a:cxnLst>
              <a:cxn ang="0">
                <a:pos x="23" y="0"/>
              </a:cxn>
              <a:cxn ang="0">
                <a:pos x="26" y="2"/>
              </a:cxn>
              <a:cxn ang="0">
                <a:pos x="28" y="4"/>
              </a:cxn>
              <a:cxn ang="0">
                <a:pos x="30" y="4"/>
              </a:cxn>
              <a:cxn ang="0">
                <a:pos x="33" y="5"/>
              </a:cxn>
              <a:cxn ang="0">
                <a:pos x="38" y="5"/>
              </a:cxn>
              <a:cxn ang="0">
                <a:pos x="41" y="7"/>
              </a:cxn>
              <a:cxn ang="0">
                <a:pos x="45" y="10"/>
              </a:cxn>
              <a:cxn ang="0">
                <a:pos x="46" y="12"/>
              </a:cxn>
              <a:cxn ang="0">
                <a:pos x="50" y="14"/>
              </a:cxn>
              <a:cxn ang="0">
                <a:pos x="50" y="12"/>
              </a:cxn>
              <a:cxn ang="0">
                <a:pos x="51" y="10"/>
              </a:cxn>
              <a:cxn ang="0">
                <a:pos x="55" y="9"/>
              </a:cxn>
              <a:cxn ang="0">
                <a:pos x="58" y="10"/>
              </a:cxn>
              <a:cxn ang="0">
                <a:pos x="61" y="10"/>
              </a:cxn>
              <a:cxn ang="0">
                <a:pos x="61" y="15"/>
              </a:cxn>
              <a:cxn ang="0">
                <a:pos x="60" y="19"/>
              </a:cxn>
              <a:cxn ang="0">
                <a:pos x="60" y="20"/>
              </a:cxn>
              <a:cxn ang="0">
                <a:pos x="60" y="24"/>
              </a:cxn>
              <a:cxn ang="0">
                <a:pos x="60" y="25"/>
              </a:cxn>
              <a:cxn ang="0">
                <a:pos x="58" y="27"/>
              </a:cxn>
              <a:cxn ang="0">
                <a:pos x="60" y="29"/>
              </a:cxn>
              <a:cxn ang="0">
                <a:pos x="56" y="34"/>
              </a:cxn>
              <a:cxn ang="0">
                <a:pos x="45" y="34"/>
              </a:cxn>
              <a:cxn ang="0">
                <a:pos x="43" y="30"/>
              </a:cxn>
              <a:cxn ang="0">
                <a:pos x="40" y="27"/>
              </a:cxn>
              <a:cxn ang="0">
                <a:pos x="35" y="27"/>
              </a:cxn>
              <a:cxn ang="0">
                <a:pos x="33" y="27"/>
              </a:cxn>
              <a:cxn ang="0">
                <a:pos x="36" y="29"/>
              </a:cxn>
              <a:cxn ang="0">
                <a:pos x="35" y="30"/>
              </a:cxn>
              <a:cxn ang="0">
                <a:pos x="28" y="27"/>
              </a:cxn>
              <a:cxn ang="0">
                <a:pos x="20" y="24"/>
              </a:cxn>
              <a:cxn ang="0">
                <a:pos x="16" y="24"/>
              </a:cxn>
              <a:cxn ang="0">
                <a:pos x="11" y="24"/>
              </a:cxn>
              <a:cxn ang="0">
                <a:pos x="6" y="20"/>
              </a:cxn>
              <a:cxn ang="0">
                <a:pos x="3" y="20"/>
              </a:cxn>
              <a:cxn ang="0">
                <a:pos x="0" y="19"/>
              </a:cxn>
              <a:cxn ang="0">
                <a:pos x="1" y="17"/>
              </a:cxn>
              <a:cxn ang="0">
                <a:pos x="1" y="14"/>
              </a:cxn>
              <a:cxn ang="0">
                <a:pos x="6" y="10"/>
              </a:cxn>
              <a:cxn ang="0">
                <a:pos x="13" y="9"/>
              </a:cxn>
              <a:cxn ang="0">
                <a:pos x="16" y="7"/>
              </a:cxn>
              <a:cxn ang="0">
                <a:pos x="16" y="5"/>
              </a:cxn>
              <a:cxn ang="0">
                <a:pos x="23" y="0"/>
              </a:cxn>
            </a:cxnLst>
            <a:rect l="0" t="0" r="r" b="b"/>
            <a:pathLst>
              <a:path w="61" h="34">
                <a:moveTo>
                  <a:pt x="23" y="0"/>
                </a:moveTo>
                <a:lnTo>
                  <a:pt x="26" y="2"/>
                </a:lnTo>
                <a:lnTo>
                  <a:pt x="28" y="4"/>
                </a:lnTo>
                <a:lnTo>
                  <a:pt x="30" y="4"/>
                </a:lnTo>
                <a:lnTo>
                  <a:pt x="33" y="5"/>
                </a:lnTo>
                <a:lnTo>
                  <a:pt x="38" y="5"/>
                </a:lnTo>
                <a:lnTo>
                  <a:pt x="41" y="7"/>
                </a:lnTo>
                <a:lnTo>
                  <a:pt x="45" y="10"/>
                </a:lnTo>
                <a:lnTo>
                  <a:pt x="46" y="12"/>
                </a:lnTo>
                <a:lnTo>
                  <a:pt x="50" y="14"/>
                </a:lnTo>
                <a:lnTo>
                  <a:pt x="50" y="12"/>
                </a:lnTo>
                <a:lnTo>
                  <a:pt x="51" y="10"/>
                </a:lnTo>
                <a:lnTo>
                  <a:pt x="55" y="9"/>
                </a:lnTo>
                <a:lnTo>
                  <a:pt x="58" y="10"/>
                </a:lnTo>
                <a:lnTo>
                  <a:pt x="61" y="10"/>
                </a:lnTo>
                <a:lnTo>
                  <a:pt x="61" y="15"/>
                </a:lnTo>
                <a:lnTo>
                  <a:pt x="60" y="19"/>
                </a:lnTo>
                <a:lnTo>
                  <a:pt x="60" y="20"/>
                </a:lnTo>
                <a:lnTo>
                  <a:pt x="60" y="24"/>
                </a:lnTo>
                <a:lnTo>
                  <a:pt x="60" y="25"/>
                </a:lnTo>
                <a:lnTo>
                  <a:pt x="58" y="27"/>
                </a:lnTo>
                <a:lnTo>
                  <a:pt x="60" y="29"/>
                </a:lnTo>
                <a:lnTo>
                  <a:pt x="56" y="34"/>
                </a:lnTo>
                <a:lnTo>
                  <a:pt x="45" y="34"/>
                </a:lnTo>
                <a:lnTo>
                  <a:pt x="43" y="30"/>
                </a:lnTo>
                <a:lnTo>
                  <a:pt x="40" y="27"/>
                </a:lnTo>
                <a:lnTo>
                  <a:pt x="35" y="27"/>
                </a:lnTo>
                <a:lnTo>
                  <a:pt x="33" y="27"/>
                </a:lnTo>
                <a:lnTo>
                  <a:pt x="36" y="29"/>
                </a:lnTo>
                <a:lnTo>
                  <a:pt x="35" y="30"/>
                </a:lnTo>
                <a:lnTo>
                  <a:pt x="28" y="27"/>
                </a:lnTo>
                <a:lnTo>
                  <a:pt x="20" y="24"/>
                </a:lnTo>
                <a:lnTo>
                  <a:pt x="16" y="24"/>
                </a:lnTo>
                <a:lnTo>
                  <a:pt x="11" y="24"/>
                </a:lnTo>
                <a:lnTo>
                  <a:pt x="6" y="20"/>
                </a:lnTo>
                <a:lnTo>
                  <a:pt x="3" y="20"/>
                </a:lnTo>
                <a:lnTo>
                  <a:pt x="0" y="19"/>
                </a:lnTo>
                <a:lnTo>
                  <a:pt x="1" y="17"/>
                </a:lnTo>
                <a:lnTo>
                  <a:pt x="1" y="14"/>
                </a:lnTo>
                <a:lnTo>
                  <a:pt x="6" y="10"/>
                </a:lnTo>
                <a:lnTo>
                  <a:pt x="13" y="9"/>
                </a:lnTo>
                <a:lnTo>
                  <a:pt x="16" y="7"/>
                </a:lnTo>
                <a:lnTo>
                  <a:pt x="16" y="5"/>
                </a:lnTo>
                <a:lnTo>
                  <a:pt x="23" y="0"/>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59" name="9Slide.vn 157">
            <a:extLst>
              <a:ext uri="{FF2B5EF4-FFF2-40B4-BE49-F238E27FC236}">
                <a16:creationId xmlns:a16="http://schemas.microsoft.com/office/drawing/2014/main" id="{7644E08E-AA14-47CE-AE46-291C23EFB297}"/>
              </a:ext>
            </a:extLst>
          </p:cNvPr>
          <p:cNvSpPr>
            <a:spLocks/>
          </p:cNvSpPr>
          <p:nvPr/>
        </p:nvSpPr>
        <p:spPr bwMode="auto">
          <a:xfrm>
            <a:off x="7181430" y="2939284"/>
            <a:ext cx="22510" cy="43646"/>
          </a:xfrm>
          <a:custGeom>
            <a:avLst/>
            <a:gdLst/>
            <a:ahLst/>
            <a:cxnLst>
              <a:cxn ang="0">
                <a:pos x="0" y="13"/>
              </a:cxn>
              <a:cxn ang="0">
                <a:pos x="0" y="13"/>
              </a:cxn>
              <a:cxn ang="0">
                <a:pos x="0" y="11"/>
              </a:cxn>
              <a:cxn ang="0">
                <a:pos x="3" y="10"/>
              </a:cxn>
              <a:cxn ang="0">
                <a:pos x="7" y="10"/>
              </a:cxn>
              <a:cxn ang="0">
                <a:pos x="7" y="11"/>
              </a:cxn>
              <a:cxn ang="0">
                <a:pos x="8" y="11"/>
              </a:cxn>
              <a:cxn ang="0">
                <a:pos x="8" y="10"/>
              </a:cxn>
              <a:cxn ang="0">
                <a:pos x="10" y="10"/>
              </a:cxn>
              <a:cxn ang="0">
                <a:pos x="10" y="10"/>
              </a:cxn>
              <a:cxn ang="0">
                <a:pos x="13" y="5"/>
              </a:cxn>
              <a:cxn ang="0">
                <a:pos x="15" y="1"/>
              </a:cxn>
              <a:cxn ang="0">
                <a:pos x="15" y="0"/>
              </a:cxn>
              <a:cxn ang="0">
                <a:pos x="18" y="0"/>
              </a:cxn>
              <a:cxn ang="0">
                <a:pos x="20" y="0"/>
              </a:cxn>
              <a:cxn ang="0">
                <a:pos x="22" y="1"/>
              </a:cxn>
              <a:cxn ang="0">
                <a:pos x="23" y="0"/>
              </a:cxn>
              <a:cxn ang="0">
                <a:pos x="27" y="0"/>
              </a:cxn>
              <a:cxn ang="0">
                <a:pos x="28" y="1"/>
              </a:cxn>
              <a:cxn ang="0">
                <a:pos x="27" y="5"/>
              </a:cxn>
              <a:cxn ang="0">
                <a:pos x="27" y="15"/>
              </a:cxn>
              <a:cxn ang="0">
                <a:pos x="23" y="18"/>
              </a:cxn>
              <a:cxn ang="0">
                <a:pos x="23" y="25"/>
              </a:cxn>
              <a:cxn ang="0">
                <a:pos x="25" y="28"/>
              </a:cxn>
              <a:cxn ang="0">
                <a:pos x="25" y="34"/>
              </a:cxn>
              <a:cxn ang="0">
                <a:pos x="23" y="41"/>
              </a:cxn>
              <a:cxn ang="0">
                <a:pos x="17" y="49"/>
              </a:cxn>
              <a:cxn ang="0">
                <a:pos x="13" y="48"/>
              </a:cxn>
              <a:cxn ang="0">
                <a:pos x="8" y="51"/>
              </a:cxn>
              <a:cxn ang="0">
                <a:pos x="7" y="54"/>
              </a:cxn>
              <a:cxn ang="0">
                <a:pos x="7" y="54"/>
              </a:cxn>
              <a:cxn ang="0">
                <a:pos x="5" y="56"/>
              </a:cxn>
              <a:cxn ang="0">
                <a:pos x="3" y="54"/>
              </a:cxn>
              <a:cxn ang="0">
                <a:pos x="0" y="54"/>
              </a:cxn>
              <a:cxn ang="0">
                <a:pos x="0" y="15"/>
              </a:cxn>
              <a:cxn ang="0">
                <a:pos x="0" y="13"/>
              </a:cxn>
            </a:cxnLst>
            <a:rect l="0" t="0" r="r" b="b"/>
            <a:pathLst>
              <a:path w="28" h="56">
                <a:moveTo>
                  <a:pt x="0" y="13"/>
                </a:moveTo>
                <a:lnTo>
                  <a:pt x="0" y="13"/>
                </a:lnTo>
                <a:lnTo>
                  <a:pt x="0" y="11"/>
                </a:lnTo>
                <a:lnTo>
                  <a:pt x="3" y="10"/>
                </a:lnTo>
                <a:lnTo>
                  <a:pt x="7" y="10"/>
                </a:lnTo>
                <a:lnTo>
                  <a:pt x="7" y="11"/>
                </a:lnTo>
                <a:lnTo>
                  <a:pt x="8" y="11"/>
                </a:lnTo>
                <a:lnTo>
                  <a:pt x="8" y="10"/>
                </a:lnTo>
                <a:lnTo>
                  <a:pt x="10" y="10"/>
                </a:lnTo>
                <a:lnTo>
                  <a:pt x="10" y="10"/>
                </a:lnTo>
                <a:lnTo>
                  <a:pt x="13" y="5"/>
                </a:lnTo>
                <a:lnTo>
                  <a:pt x="15" y="1"/>
                </a:lnTo>
                <a:lnTo>
                  <a:pt x="15" y="0"/>
                </a:lnTo>
                <a:lnTo>
                  <a:pt x="18" y="0"/>
                </a:lnTo>
                <a:lnTo>
                  <a:pt x="20" y="0"/>
                </a:lnTo>
                <a:lnTo>
                  <a:pt x="22" y="1"/>
                </a:lnTo>
                <a:lnTo>
                  <a:pt x="23" y="0"/>
                </a:lnTo>
                <a:lnTo>
                  <a:pt x="27" y="0"/>
                </a:lnTo>
                <a:lnTo>
                  <a:pt x="28" y="1"/>
                </a:lnTo>
                <a:lnTo>
                  <a:pt x="27" y="5"/>
                </a:lnTo>
                <a:lnTo>
                  <a:pt x="27" y="15"/>
                </a:lnTo>
                <a:lnTo>
                  <a:pt x="23" y="18"/>
                </a:lnTo>
                <a:lnTo>
                  <a:pt x="23" y="25"/>
                </a:lnTo>
                <a:lnTo>
                  <a:pt x="25" y="28"/>
                </a:lnTo>
                <a:lnTo>
                  <a:pt x="25" y="34"/>
                </a:lnTo>
                <a:lnTo>
                  <a:pt x="23" y="41"/>
                </a:lnTo>
                <a:lnTo>
                  <a:pt x="17" y="49"/>
                </a:lnTo>
                <a:lnTo>
                  <a:pt x="13" y="48"/>
                </a:lnTo>
                <a:lnTo>
                  <a:pt x="8" y="51"/>
                </a:lnTo>
                <a:lnTo>
                  <a:pt x="7" y="54"/>
                </a:lnTo>
                <a:lnTo>
                  <a:pt x="7" y="54"/>
                </a:lnTo>
                <a:lnTo>
                  <a:pt x="5" y="56"/>
                </a:lnTo>
                <a:lnTo>
                  <a:pt x="3" y="54"/>
                </a:lnTo>
                <a:lnTo>
                  <a:pt x="0" y="54"/>
                </a:lnTo>
                <a:lnTo>
                  <a:pt x="0" y="15"/>
                </a:lnTo>
                <a:lnTo>
                  <a:pt x="0" y="1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0" name="9Slide.vn 158">
            <a:extLst>
              <a:ext uri="{FF2B5EF4-FFF2-40B4-BE49-F238E27FC236}">
                <a16:creationId xmlns:a16="http://schemas.microsoft.com/office/drawing/2014/main" id="{4B37546D-E05F-43F3-A0E6-9FB8E514FD8A}"/>
              </a:ext>
            </a:extLst>
          </p:cNvPr>
          <p:cNvSpPr>
            <a:spLocks/>
          </p:cNvSpPr>
          <p:nvPr/>
        </p:nvSpPr>
        <p:spPr bwMode="auto">
          <a:xfrm>
            <a:off x="7118725" y="2948637"/>
            <a:ext cx="80392" cy="74821"/>
          </a:xfrm>
          <a:custGeom>
            <a:avLst/>
            <a:gdLst/>
            <a:ahLst/>
            <a:cxnLst>
              <a:cxn ang="0">
                <a:pos x="48" y="95"/>
              </a:cxn>
              <a:cxn ang="0">
                <a:pos x="49" y="93"/>
              </a:cxn>
              <a:cxn ang="0">
                <a:pos x="49" y="90"/>
              </a:cxn>
              <a:cxn ang="0">
                <a:pos x="54" y="86"/>
              </a:cxn>
              <a:cxn ang="0">
                <a:pos x="61" y="85"/>
              </a:cxn>
              <a:cxn ang="0">
                <a:pos x="64" y="83"/>
              </a:cxn>
              <a:cxn ang="0">
                <a:pos x="64" y="81"/>
              </a:cxn>
              <a:cxn ang="0">
                <a:pos x="71" y="76"/>
              </a:cxn>
              <a:cxn ang="0">
                <a:pos x="74" y="71"/>
              </a:cxn>
              <a:cxn ang="0">
                <a:pos x="73" y="66"/>
              </a:cxn>
              <a:cxn ang="0">
                <a:pos x="78" y="63"/>
              </a:cxn>
              <a:cxn ang="0">
                <a:pos x="83" y="58"/>
              </a:cxn>
              <a:cxn ang="0">
                <a:pos x="88" y="58"/>
              </a:cxn>
              <a:cxn ang="0">
                <a:pos x="94" y="55"/>
              </a:cxn>
              <a:cxn ang="0">
                <a:pos x="96" y="50"/>
              </a:cxn>
              <a:cxn ang="0">
                <a:pos x="98" y="48"/>
              </a:cxn>
              <a:cxn ang="0">
                <a:pos x="99" y="46"/>
              </a:cxn>
              <a:cxn ang="0">
                <a:pos x="98" y="45"/>
              </a:cxn>
              <a:cxn ang="0">
                <a:pos x="93" y="45"/>
              </a:cxn>
              <a:cxn ang="0">
                <a:pos x="91" y="46"/>
              </a:cxn>
              <a:cxn ang="0">
                <a:pos x="88" y="45"/>
              </a:cxn>
              <a:cxn ang="0">
                <a:pos x="84" y="45"/>
              </a:cxn>
              <a:cxn ang="0">
                <a:pos x="83" y="41"/>
              </a:cxn>
              <a:cxn ang="0">
                <a:pos x="81" y="43"/>
              </a:cxn>
              <a:cxn ang="0">
                <a:pos x="79" y="41"/>
              </a:cxn>
              <a:cxn ang="0">
                <a:pos x="76" y="41"/>
              </a:cxn>
              <a:cxn ang="0">
                <a:pos x="76" y="2"/>
              </a:cxn>
              <a:cxn ang="0">
                <a:pos x="76" y="0"/>
              </a:cxn>
              <a:cxn ang="0">
                <a:pos x="34" y="0"/>
              </a:cxn>
              <a:cxn ang="0">
                <a:pos x="33" y="12"/>
              </a:cxn>
              <a:cxn ang="0">
                <a:pos x="23" y="13"/>
              </a:cxn>
              <a:cxn ang="0">
                <a:pos x="26" y="15"/>
              </a:cxn>
              <a:cxn ang="0">
                <a:pos x="28" y="17"/>
              </a:cxn>
              <a:cxn ang="0">
                <a:pos x="31" y="21"/>
              </a:cxn>
              <a:cxn ang="0">
                <a:pos x="36" y="25"/>
              </a:cxn>
              <a:cxn ang="0">
                <a:pos x="38" y="25"/>
              </a:cxn>
              <a:cxn ang="0">
                <a:pos x="39" y="26"/>
              </a:cxn>
              <a:cxn ang="0">
                <a:pos x="41" y="30"/>
              </a:cxn>
              <a:cxn ang="0">
                <a:pos x="43" y="31"/>
              </a:cxn>
              <a:cxn ang="0">
                <a:pos x="46" y="31"/>
              </a:cxn>
              <a:cxn ang="0">
                <a:pos x="49" y="33"/>
              </a:cxn>
              <a:cxn ang="0">
                <a:pos x="49" y="36"/>
              </a:cxn>
              <a:cxn ang="0">
                <a:pos x="46" y="38"/>
              </a:cxn>
              <a:cxn ang="0">
                <a:pos x="16" y="38"/>
              </a:cxn>
              <a:cxn ang="0">
                <a:pos x="1" y="60"/>
              </a:cxn>
              <a:cxn ang="0">
                <a:pos x="1" y="63"/>
              </a:cxn>
              <a:cxn ang="0">
                <a:pos x="1" y="65"/>
              </a:cxn>
              <a:cxn ang="0">
                <a:pos x="1" y="66"/>
              </a:cxn>
              <a:cxn ang="0">
                <a:pos x="3" y="68"/>
              </a:cxn>
              <a:cxn ang="0">
                <a:pos x="3" y="68"/>
              </a:cxn>
              <a:cxn ang="0">
                <a:pos x="3" y="71"/>
              </a:cxn>
              <a:cxn ang="0">
                <a:pos x="1" y="73"/>
              </a:cxn>
              <a:cxn ang="0">
                <a:pos x="0" y="75"/>
              </a:cxn>
              <a:cxn ang="0">
                <a:pos x="0" y="75"/>
              </a:cxn>
              <a:cxn ang="0">
                <a:pos x="3" y="80"/>
              </a:cxn>
              <a:cxn ang="0">
                <a:pos x="6" y="85"/>
              </a:cxn>
              <a:cxn ang="0">
                <a:pos x="10" y="85"/>
              </a:cxn>
              <a:cxn ang="0">
                <a:pos x="13" y="88"/>
              </a:cxn>
              <a:cxn ang="0">
                <a:pos x="26" y="93"/>
              </a:cxn>
              <a:cxn ang="0">
                <a:pos x="33" y="93"/>
              </a:cxn>
              <a:cxn ang="0">
                <a:pos x="39" y="91"/>
              </a:cxn>
              <a:cxn ang="0">
                <a:pos x="48" y="95"/>
              </a:cxn>
            </a:cxnLst>
            <a:rect l="0" t="0" r="r" b="b"/>
            <a:pathLst>
              <a:path w="99" h="95">
                <a:moveTo>
                  <a:pt x="48" y="95"/>
                </a:moveTo>
                <a:lnTo>
                  <a:pt x="49" y="93"/>
                </a:lnTo>
                <a:lnTo>
                  <a:pt x="49" y="90"/>
                </a:lnTo>
                <a:lnTo>
                  <a:pt x="54" y="86"/>
                </a:lnTo>
                <a:lnTo>
                  <a:pt x="61" y="85"/>
                </a:lnTo>
                <a:lnTo>
                  <a:pt x="64" y="83"/>
                </a:lnTo>
                <a:lnTo>
                  <a:pt x="64" y="81"/>
                </a:lnTo>
                <a:lnTo>
                  <a:pt x="71" y="76"/>
                </a:lnTo>
                <a:lnTo>
                  <a:pt x="74" y="71"/>
                </a:lnTo>
                <a:lnTo>
                  <a:pt x="73" y="66"/>
                </a:lnTo>
                <a:lnTo>
                  <a:pt x="78" y="63"/>
                </a:lnTo>
                <a:lnTo>
                  <a:pt x="83" y="58"/>
                </a:lnTo>
                <a:lnTo>
                  <a:pt x="88" y="58"/>
                </a:lnTo>
                <a:lnTo>
                  <a:pt x="94" y="55"/>
                </a:lnTo>
                <a:lnTo>
                  <a:pt x="96" y="50"/>
                </a:lnTo>
                <a:lnTo>
                  <a:pt x="98" y="48"/>
                </a:lnTo>
                <a:lnTo>
                  <a:pt x="99" y="46"/>
                </a:lnTo>
                <a:lnTo>
                  <a:pt x="98" y="45"/>
                </a:lnTo>
                <a:lnTo>
                  <a:pt x="93" y="45"/>
                </a:lnTo>
                <a:lnTo>
                  <a:pt x="91" y="46"/>
                </a:lnTo>
                <a:lnTo>
                  <a:pt x="88" y="45"/>
                </a:lnTo>
                <a:lnTo>
                  <a:pt x="84" y="45"/>
                </a:lnTo>
                <a:lnTo>
                  <a:pt x="83" y="41"/>
                </a:lnTo>
                <a:lnTo>
                  <a:pt x="81" y="43"/>
                </a:lnTo>
                <a:lnTo>
                  <a:pt x="79" y="41"/>
                </a:lnTo>
                <a:lnTo>
                  <a:pt x="76" y="41"/>
                </a:lnTo>
                <a:lnTo>
                  <a:pt x="76" y="2"/>
                </a:lnTo>
                <a:lnTo>
                  <a:pt x="76" y="0"/>
                </a:lnTo>
                <a:lnTo>
                  <a:pt x="34" y="0"/>
                </a:lnTo>
                <a:lnTo>
                  <a:pt x="33" y="12"/>
                </a:lnTo>
                <a:lnTo>
                  <a:pt x="23" y="13"/>
                </a:lnTo>
                <a:lnTo>
                  <a:pt x="26" y="15"/>
                </a:lnTo>
                <a:lnTo>
                  <a:pt x="28" y="17"/>
                </a:lnTo>
                <a:lnTo>
                  <a:pt x="31" y="21"/>
                </a:lnTo>
                <a:lnTo>
                  <a:pt x="36" y="25"/>
                </a:lnTo>
                <a:lnTo>
                  <a:pt x="38" y="25"/>
                </a:lnTo>
                <a:lnTo>
                  <a:pt x="39" y="26"/>
                </a:lnTo>
                <a:lnTo>
                  <a:pt x="41" y="30"/>
                </a:lnTo>
                <a:lnTo>
                  <a:pt x="43" y="31"/>
                </a:lnTo>
                <a:lnTo>
                  <a:pt x="46" y="31"/>
                </a:lnTo>
                <a:lnTo>
                  <a:pt x="49" y="33"/>
                </a:lnTo>
                <a:lnTo>
                  <a:pt x="49" y="36"/>
                </a:lnTo>
                <a:lnTo>
                  <a:pt x="46" y="38"/>
                </a:lnTo>
                <a:lnTo>
                  <a:pt x="16" y="38"/>
                </a:lnTo>
                <a:lnTo>
                  <a:pt x="1" y="60"/>
                </a:lnTo>
                <a:lnTo>
                  <a:pt x="1" y="63"/>
                </a:lnTo>
                <a:lnTo>
                  <a:pt x="1" y="65"/>
                </a:lnTo>
                <a:lnTo>
                  <a:pt x="1" y="66"/>
                </a:lnTo>
                <a:lnTo>
                  <a:pt x="3" y="68"/>
                </a:lnTo>
                <a:lnTo>
                  <a:pt x="3" y="68"/>
                </a:lnTo>
                <a:lnTo>
                  <a:pt x="3" y="71"/>
                </a:lnTo>
                <a:lnTo>
                  <a:pt x="1" y="73"/>
                </a:lnTo>
                <a:lnTo>
                  <a:pt x="0" y="75"/>
                </a:lnTo>
                <a:lnTo>
                  <a:pt x="0" y="75"/>
                </a:lnTo>
                <a:lnTo>
                  <a:pt x="3" y="80"/>
                </a:lnTo>
                <a:lnTo>
                  <a:pt x="6" y="85"/>
                </a:lnTo>
                <a:lnTo>
                  <a:pt x="10" y="85"/>
                </a:lnTo>
                <a:lnTo>
                  <a:pt x="13" y="88"/>
                </a:lnTo>
                <a:lnTo>
                  <a:pt x="26" y="93"/>
                </a:lnTo>
                <a:lnTo>
                  <a:pt x="33" y="93"/>
                </a:lnTo>
                <a:lnTo>
                  <a:pt x="39" y="91"/>
                </a:lnTo>
                <a:lnTo>
                  <a:pt x="48" y="9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1" name="9Slide.vn 159">
            <a:extLst>
              <a:ext uri="{FF2B5EF4-FFF2-40B4-BE49-F238E27FC236}">
                <a16:creationId xmlns:a16="http://schemas.microsoft.com/office/drawing/2014/main" id="{E8CAABB6-5E99-41DE-991D-FC0C27EA1DC8}"/>
              </a:ext>
            </a:extLst>
          </p:cNvPr>
          <p:cNvSpPr>
            <a:spLocks noEditPoints="1"/>
          </p:cNvSpPr>
          <p:nvPr/>
        </p:nvSpPr>
        <p:spPr bwMode="auto">
          <a:xfrm>
            <a:off x="6679785" y="2646236"/>
            <a:ext cx="556311" cy="361634"/>
          </a:xfrm>
          <a:custGeom>
            <a:avLst/>
            <a:gdLst/>
            <a:ahLst/>
            <a:cxnLst>
              <a:cxn ang="0">
                <a:pos x="261" y="43"/>
              </a:cxn>
              <a:cxn ang="0">
                <a:pos x="279" y="63"/>
              </a:cxn>
              <a:cxn ang="0">
                <a:pos x="289" y="88"/>
              </a:cxn>
              <a:cxn ang="0">
                <a:pos x="309" y="103"/>
              </a:cxn>
              <a:cxn ang="0">
                <a:pos x="331" y="102"/>
              </a:cxn>
              <a:cxn ang="0">
                <a:pos x="359" y="88"/>
              </a:cxn>
              <a:cxn ang="0">
                <a:pos x="384" y="118"/>
              </a:cxn>
              <a:cxn ang="0">
                <a:pos x="404" y="156"/>
              </a:cxn>
              <a:cxn ang="0">
                <a:pos x="432" y="188"/>
              </a:cxn>
              <a:cxn ang="0">
                <a:pos x="449" y="196"/>
              </a:cxn>
              <a:cxn ang="0">
                <a:pos x="437" y="216"/>
              </a:cxn>
              <a:cxn ang="0">
                <a:pos x="429" y="274"/>
              </a:cxn>
              <a:cxn ang="0">
                <a:pos x="435" y="309"/>
              </a:cxn>
              <a:cxn ang="0">
                <a:pos x="474" y="366"/>
              </a:cxn>
              <a:cxn ang="0">
                <a:pos x="527" y="372"/>
              </a:cxn>
              <a:cxn ang="0">
                <a:pos x="568" y="379"/>
              </a:cxn>
              <a:cxn ang="0">
                <a:pos x="591" y="344"/>
              </a:cxn>
              <a:cxn ang="0">
                <a:pos x="653" y="303"/>
              </a:cxn>
              <a:cxn ang="0">
                <a:pos x="684" y="322"/>
              </a:cxn>
              <a:cxn ang="0">
                <a:pos x="668" y="357"/>
              </a:cxn>
              <a:cxn ang="0">
                <a:pos x="656" y="366"/>
              </a:cxn>
              <a:cxn ang="0">
                <a:pos x="631" y="386"/>
              </a:cxn>
              <a:cxn ang="0">
                <a:pos x="575" y="406"/>
              </a:cxn>
              <a:cxn ang="0">
                <a:pos x="563" y="427"/>
              </a:cxn>
              <a:cxn ang="0">
                <a:pos x="542" y="460"/>
              </a:cxn>
              <a:cxn ang="0">
                <a:pos x="495" y="425"/>
              </a:cxn>
              <a:cxn ang="0">
                <a:pos x="492" y="425"/>
              </a:cxn>
              <a:cxn ang="0">
                <a:pos x="485" y="429"/>
              </a:cxn>
              <a:cxn ang="0">
                <a:pos x="404" y="425"/>
              </a:cxn>
              <a:cxn ang="0">
                <a:pos x="351" y="407"/>
              </a:cxn>
              <a:cxn ang="0">
                <a:pos x="291" y="381"/>
              </a:cxn>
              <a:cxn ang="0">
                <a:pos x="251" y="356"/>
              </a:cxn>
              <a:cxn ang="0">
                <a:pos x="239" y="322"/>
              </a:cxn>
              <a:cxn ang="0">
                <a:pos x="236" y="278"/>
              </a:cxn>
              <a:cxn ang="0">
                <a:pos x="186" y="219"/>
              </a:cxn>
              <a:cxn ang="0">
                <a:pos x="160" y="193"/>
              </a:cxn>
              <a:cxn ang="0">
                <a:pos x="163" y="171"/>
              </a:cxn>
              <a:cxn ang="0">
                <a:pos x="136" y="138"/>
              </a:cxn>
              <a:cxn ang="0">
                <a:pos x="111" y="115"/>
              </a:cxn>
              <a:cxn ang="0">
                <a:pos x="93" y="77"/>
              </a:cxn>
              <a:cxn ang="0">
                <a:pos x="80" y="38"/>
              </a:cxn>
              <a:cxn ang="0">
                <a:pos x="50" y="43"/>
              </a:cxn>
              <a:cxn ang="0">
                <a:pos x="68" y="100"/>
              </a:cxn>
              <a:cxn ang="0">
                <a:pos x="91" y="136"/>
              </a:cxn>
              <a:cxn ang="0">
                <a:pos x="108" y="160"/>
              </a:cxn>
              <a:cxn ang="0">
                <a:pos x="120" y="201"/>
              </a:cxn>
              <a:cxn ang="0">
                <a:pos x="131" y="226"/>
              </a:cxn>
              <a:cxn ang="0">
                <a:pos x="138" y="261"/>
              </a:cxn>
              <a:cxn ang="0">
                <a:pos x="103" y="223"/>
              </a:cxn>
              <a:cxn ang="0">
                <a:pos x="86" y="175"/>
              </a:cxn>
              <a:cxn ang="0">
                <a:pos x="58" y="156"/>
              </a:cxn>
              <a:cxn ang="0">
                <a:pos x="38" y="131"/>
              </a:cxn>
              <a:cxn ang="0">
                <a:pos x="53" y="121"/>
              </a:cxn>
              <a:cxn ang="0">
                <a:pos x="25" y="82"/>
              </a:cxn>
              <a:cxn ang="0">
                <a:pos x="15" y="42"/>
              </a:cxn>
              <a:cxn ang="0">
                <a:pos x="128" y="210"/>
              </a:cxn>
              <a:cxn ang="0">
                <a:pos x="130" y="221"/>
              </a:cxn>
              <a:cxn ang="0">
                <a:pos x="439" y="216"/>
              </a:cxn>
            </a:cxnLst>
            <a:rect l="0" t="0" r="r" b="b"/>
            <a:pathLst>
              <a:path w="693" h="464">
                <a:moveTo>
                  <a:pt x="0" y="2"/>
                </a:moveTo>
                <a:lnTo>
                  <a:pt x="58" y="0"/>
                </a:lnTo>
                <a:lnTo>
                  <a:pt x="60" y="2"/>
                </a:lnTo>
                <a:lnTo>
                  <a:pt x="58" y="4"/>
                </a:lnTo>
                <a:lnTo>
                  <a:pt x="141" y="38"/>
                </a:lnTo>
                <a:lnTo>
                  <a:pt x="209" y="40"/>
                </a:lnTo>
                <a:lnTo>
                  <a:pt x="211" y="32"/>
                </a:lnTo>
                <a:lnTo>
                  <a:pt x="249" y="33"/>
                </a:lnTo>
                <a:lnTo>
                  <a:pt x="254" y="35"/>
                </a:lnTo>
                <a:lnTo>
                  <a:pt x="258" y="40"/>
                </a:lnTo>
                <a:lnTo>
                  <a:pt x="261" y="43"/>
                </a:lnTo>
                <a:lnTo>
                  <a:pt x="261" y="45"/>
                </a:lnTo>
                <a:lnTo>
                  <a:pt x="263" y="45"/>
                </a:lnTo>
                <a:lnTo>
                  <a:pt x="266" y="48"/>
                </a:lnTo>
                <a:lnTo>
                  <a:pt x="264" y="50"/>
                </a:lnTo>
                <a:lnTo>
                  <a:pt x="268" y="52"/>
                </a:lnTo>
                <a:lnTo>
                  <a:pt x="273" y="53"/>
                </a:lnTo>
                <a:lnTo>
                  <a:pt x="271" y="55"/>
                </a:lnTo>
                <a:lnTo>
                  <a:pt x="271" y="58"/>
                </a:lnTo>
                <a:lnTo>
                  <a:pt x="274" y="58"/>
                </a:lnTo>
                <a:lnTo>
                  <a:pt x="278" y="60"/>
                </a:lnTo>
                <a:lnTo>
                  <a:pt x="279" y="63"/>
                </a:lnTo>
                <a:lnTo>
                  <a:pt x="279" y="68"/>
                </a:lnTo>
                <a:lnTo>
                  <a:pt x="281" y="70"/>
                </a:lnTo>
                <a:lnTo>
                  <a:pt x="282" y="70"/>
                </a:lnTo>
                <a:lnTo>
                  <a:pt x="282" y="72"/>
                </a:lnTo>
                <a:lnTo>
                  <a:pt x="286" y="75"/>
                </a:lnTo>
                <a:lnTo>
                  <a:pt x="286" y="78"/>
                </a:lnTo>
                <a:lnTo>
                  <a:pt x="284" y="78"/>
                </a:lnTo>
                <a:lnTo>
                  <a:pt x="282" y="80"/>
                </a:lnTo>
                <a:lnTo>
                  <a:pt x="282" y="82"/>
                </a:lnTo>
                <a:lnTo>
                  <a:pt x="286" y="85"/>
                </a:lnTo>
                <a:lnTo>
                  <a:pt x="289" y="88"/>
                </a:lnTo>
                <a:lnTo>
                  <a:pt x="291" y="92"/>
                </a:lnTo>
                <a:lnTo>
                  <a:pt x="291" y="93"/>
                </a:lnTo>
                <a:lnTo>
                  <a:pt x="292" y="93"/>
                </a:lnTo>
                <a:lnTo>
                  <a:pt x="294" y="95"/>
                </a:lnTo>
                <a:lnTo>
                  <a:pt x="296" y="95"/>
                </a:lnTo>
                <a:lnTo>
                  <a:pt x="297" y="97"/>
                </a:lnTo>
                <a:lnTo>
                  <a:pt x="299" y="97"/>
                </a:lnTo>
                <a:lnTo>
                  <a:pt x="299" y="98"/>
                </a:lnTo>
                <a:lnTo>
                  <a:pt x="301" y="100"/>
                </a:lnTo>
                <a:lnTo>
                  <a:pt x="304" y="100"/>
                </a:lnTo>
                <a:lnTo>
                  <a:pt x="309" y="103"/>
                </a:lnTo>
                <a:lnTo>
                  <a:pt x="309" y="105"/>
                </a:lnTo>
                <a:lnTo>
                  <a:pt x="312" y="105"/>
                </a:lnTo>
                <a:lnTo>
                  <a:pt x="317" y="108"/>
                </a:lnTo>
                <a:lnTo>
                  <a:pt x="319" y="108"/>
                </a:lnTo>
                <a:lnTo>
                  <a:pt x="321" y="110"/>
                </a:lnTo>
                <a:lnTo>
                  <a:pt x="324" y="108"/>
                </a:lnTo>
                <a:lnTo>
                  <a:pt x="324" y="107"/>
                </a:lnTo>
                <a:lnTo>
                  <a:pt x="327" y="105"/>
                </a:lnTo>
                <a:lnTo>
                  <a:pt x="331" y="105"/>
                </a:lnTo>
                <a:lnTo>
                  <a:pt x="331" y="102"/>
                </a:lnTo>
                <a:lnTo>
                  <a:pt x="331" y="102"/>
                </a:lnTo>
                <a:lnTo>
                  <a:pt x="332" y="98"/>
                </a:lnTo>
                <a:lnTo>
                  <a:pt x="336" y="93"/>
                </a:lnTo>
                <a:lnTo>
                  <a:pt x="339" y="90"/>
                </a:lnTo>
                <a:lnTo>
                  <a:pt x="341" y="90"/>
                </a:lnTo>
                <a:lnTo>
                  <a:pt x="342" y="90"/>
                </a:lnTo>
                <a:lnTo>
                  <a:pt x="344" y="90"/>
                </a:lnTo>
                <a:lnTo>
                  <a:pt x="346" y="90"/>
                </a:lnTo>
                <a:lnTo>
                  <a:pt x="347" y="88"/>
                </a:lnTo>
                <a:lnTo>
                  <a:pt x="351" y="88"/>
                </a:lnTo>
                <a:lnTo>
                  <a:pt x="356" y="88"/>
                </a:lnTo>
                <a:lnTo>
                  <a:pt x="359" y="88"/>
                </a:lnTo>
                <a:lnTo>
                  <a:pt x="362" y="88"/>
                </a:lnTo>
                <a:lnTo>
                  <a:pt x="362" y="90"/>
                </a:lnTo>
                <a:lnTo>
                  <a:pt x="366" y="90"/>
                </a:lnTo>
                <a:lnTo>
                  <a:pt x="369" y="92"/>
                </a:lnTo>
                <a:lnTo>
                  <a:pt x="371" y="95"/>
                </a:lnTo>
                <a:lnTo>
                  <a:pt x="376" y="98"/>
                </a:lnTo>
                <a:lnTo>
                  <a:pt x="379" y="103"/>
                </a:lnTo>
                <a:lnTo>
                  <a:pt x="382" y="108"/>
                </a:lnTo>
                <a:lnTo>
                  <a:pt x="382" y="110"/>
                </a:lnTo>
                <a:lnTo>
                  <a:pt x="384" y="113"/>
                </a:lnTo>
                <a:lnTo>
                  <a:pt x="384" y="118"/>
                </a:lnTo>
                <a:lnTo>
                  <a:pt x="385" y="120"/>
                </a:lnTo>
                <a:lnTo>
                  <a:pt x="387" y="121"/>
                </a:lnTo>
                <a:lnTo>
                  <a:pt x="390" y="130"/>
                </a:lnTo>
                <a:lnTo>
                  <a:pt x="392" y="131"/>
                </a:lnTo>
                <a:lnTo>
                  <a:pt x="394" y="135"/>
                </a:lnTo>
                <a:lnTo>
                  <a:pt x="397" y="136"/>
                </a:lnTo>
                <a:lnTo>
                  <a:pt x="399" y="140"/>
                </a:lnTo>
                <a:lnTo>
                  <a:pt x="400" y="143"/>
                </a:lnTo>
                <a:lnTo>
                  <a:pt x="405" y="148"/>
                </a:lnTo>
                <a:lnTo>
                  <a:pt x="404" y="151"/>
                </a:lnTo>
                <a:lnTo>
                  <a:pt x="404" y="156"/>
                </a:lnTo>
                <a:lnTo>
                  <a:pt x="404" y="156"/>
                </a:lnTo>
                <a:lnTo>
                  <a:pt x="404" y="158"/>
                </a:lnTo>
                <a:lnTo>
                  <a:pt x="409" y="171"/>
                </a:lnTo>
                <a:lnTo>
                  <a:pt x="409" y="176"/>
                </a:lnTo>
                <a:lnTo>
                  <a:pt x="410" y="178"/>
                </a:lnTo>
                <a:lnTo>
                  <a:pt x="412" y="180"/>
                </a:lnTo>
                <a:lnTo>
                  <a:pt x="414" y="180"/>
                </a:lnTo>
                <a:lnTo>
                  <a:pt x="417" y="180"/>
                </a:lnTo>
                <a:lnTo>
                  <a:pt x="420" y="181"/>
                </a:lnTo>
                <a:lnTo>
                  <a:pt x="424" y="185"/>
                </a:lnTo>
                <a:lnTo>
                  <a:pt x="432" y="188"/>
                </a:lnTo>
                <a:lnTo>
                  <a:pt x="437" y="190"/>
                </a:lnTo>
                <a:lnTo>
                  <a:pt x="442" y="190"/>
                </a:lnTo>
                <a:lnTo>
                  <a:pt x="444" y="193"/>
                </a:lnTo>
                <a:lnTo>
                  <a:pt x="445" y="195"/>
                </a:lnTo>
                <a:lnTo>
                  <a:pt x="444" y="198"/>
                </a:lnTo>
                <a:lnTo>
                  <a:pt x="449" y="195"/>
                </a:lnTo>
                <a:lnTo>
                  <a:pt x="449" y="188"/>
                </a:lnTo>
                <a:lnTo>
                  <a:pt x="452" y="186"/>
                </a:lnTo>
                <a:lnTo>
                  <a:pt x="452" y="188"/>
                </a:lnTo>
                <a:lnTo>
                  <a:pt x="452" y="193"/>
                </a:lnTo>
                <a:lnTo>
                  <a:pt x="449" y="196"/>
                </a:lnTo>
                <a:lnTo>
                  <a:pt x="449" y="201"/>
                </a:lnTo>
                <a:lnTo>
                  <a:pt x="444" y="205"/>
                </a:lnTo>
                <a:lnTo>
                  <a:pt x="444" y="210"/>
                </a:lnTo>
                <a:lnTo>
                  <a:pt x="440" y="210"/>
                </a:lnTo>
                <a:lnTo>
                  <a:pt x="442" y="208"/>
                </a:lnTo>
                <a:lnTo>
                  <a:pt x="442" y="203"/>
                </a:lnTo>
                <a:lnTo>
                  <a:pt x="439" y="203"/>
                </a:lnTo>
                <a:lnTo>
                  <a:pt x="439" y="210"/>
                </a:lnTo>
                <a:lnTo>
                  <a:pt x="435" y="213"/>
                </a:lnTo>
                <a:lnTo>
                  <a:pt x="439" y="214"/>
                </a:lnTo>
                <a:lnTo>
                  <a:pt x="437" y="216"/>
                </a:lnTo>
                <a:lnTo>
                  <a:pt x="435" y="223"/>
                </a:lnTo>
                <a:lnTo>
                  <a:pt x="434" y="224"/>
                </a:lnTo>
                <a:lnTo>
                  <a:pt x="434" y="229"/>
                </a:lnTo>
                <a:lnTo>
                  <a:pt x="435" y="233"/>
                </a:lnTo>
                <a:lnTo>
                  <a:pt x="434" y="234"/>
                </a:lnTo>
                <a:lnTo>
                  <a:pt x="434" y="238"/>
                </a:lnTo>
                <a:lnTo>
                  <a:pt x="430" y="249"/>
                </a:lnTo>
                <a:lnTo>
                  <a:pt x="432" y="256"/>
                </a:lnTo>
                <a:lnTo>
                  <a:pt x="430" y="266"/>
                </a:lnTo>
                <a:lnTo>
                  <a:pt x="427" y="271"/>
                </a:lnTo>
                <a:lnTo>
                  <a:pt x="429" y="274"/>
                </a:lnTo>
                <a:lnTo>
                  <a:pt x="430" y="283"/>
                </a:lnTo>
                <a:lnTo>
                  <a:pt x="429" y="288"/>
                </a:lnTo>
                <a:lnTo>
                  <a:pt x="435" y="296"/>
                </a:lnTo>
                <a:lnTo>
                  <a:pt x="435" y="303"/>
                </a:lnTo>
                <a:lnTo>
                  <a:pt x="434" y="304"/>
                </a:lnTo>
                <a:lnTo>
                  <a:pt x="434" y="296"/>
                </a:lnTo>
                <a:lnTo>
                  <a:pt x="429" y="289"/>
                </a:lnTo>
                <a:lnTo>
                  <a:pt x="427" y="294"/>
                </a:lnTo>
                <a:lnTo>
                  <a:pt x="430" y="298"/>
                </a:lnTo>
                <a:lnTo>
                  <a:pt x="434" y="308"/>
                </a:lnTo>
                <a:lnTo>
                  <a:pt x="435" y="309"/>
                </a:lnTo>
                <a:lnTo>
                  <a:pt x="434" y="312"/>
                </a:lnTo>
                <a:lnTo>
                  <a:pt x="435" y="316"/>
                </a:lnTo>
                <a:lnTo>
                  <a:pt x="437" y="321"/>
                </a:lnTo>
                <a:lnTo>
                  <a:pt x="450" y="334"/>
                </a:lnTo>
                <a:lnTo>
                  <a:pt x="452" y="339"/>
                </a:lnTo>
                <a:lnTo>
                  <a:pt x="457" y="344"/>
                </a:lnTo>
                <a:lnTo>
                  <a:pt x="457" y="347"/>
                </a:lnTo>
                <a:lnTo>
                  <a:pt x="459" y="351"/>
                </a:lnTo>
                <a:lnTo>
                  <a:pt x="469" y="362"/>
                </a:lnTo>
                <a:lnTo>
                  <a:pt x="472" y="366"/>
                </a:lnTo>
                <a:lnTo>
                  <a:pt x="474" y="366"/>
                </a:lnTo>
                <a:lnTo>
                  <a:pt x="480" y="366"/>
                </a:lnTo>
                <a:lnTo>
                  <a:pt x="482" y="367"/>
                </a:lnTo>
                <a:lnTo>
                  <a:pt x="488" y="369"/>
                </a:lnTo>
                <a:lnTo>
                  <a:pt x="493" y="376"/>
                </a:lnTo>
                <a:lnTo>
                  <a:pt x="497" y="382"/>
                </a:lnTo>
                <a:lnTo>
                  <a:pt x="502" y="379"/>
                </a:lnTo>
                <a:lnTo>
                  <a:pt x="510" y="377"/>
                </a:lnTo>
                <a:lnTo>
                  <a:pt x="512" y="381"/>
                </a:lnTo>
                <a:lnTo>
                  <a:pt x="515" y="381"/>
                </a:lnTo>
                <a:lnTo>
                  <a:pt x="525" y="376"/>
                </a:lnTo>
                <a:lnTo>
                  <a:pt x="527" y="372"/>
                </a:lnTo>
                <a:lnTo>
                  <a:pt x="535" y="372"/>
                </a:lnTo>
                <a:lnTo>
                  <a:pt x="540" y="372"/>
                </a:lnTo>
                <a:lnTo>
                  <a:pt x="545" y="369"/>
                </a:lnTo>
                <a:lnTo>
                  <a:pt x="552" y="369"/>
                </a:lnTo>
                <a:lnTo>
                  <a:pt x="557" y="371"/>
                </a:lnTo>
                <a:lnTo>
                  <a:pt x="558" y="367"/>
                </a:lnTo>
                <a:lnTo>
                  <a:pt x="565" y="369"/>
                </a:lnTo>
                <a:lnTo>
                  <a:pt x="562" y="372"/>
                </a:lnTo>
                <a:lnTo>
                  <a:pt x="560" y="374"/>
                </a:lnTo>
                <a:lnTo>
                  <a:pt x="565" y="376"/>
                </a:lnTo>
                <a:lnTo>
                  <a:pt x="568" y="379"/>
                </a:lnTo>
                <a:lnTo>
                  <a:pt x="570" y="377"/>
                </a:lnTo>
                <a:lnTo>
                  <a:pt x="572" y="376"/>
                </a:lnTo>
                <a:lnTo>
                  <a:pt x="577" y="371"/>
                </a:lnTo>
                <a:lnTo>
                  <a:pt x="577" y="366"/>
                </a:lnTo>
                <a:lnTo>
                  <a:pt x="578" y="361"/>
                </a:lnTo>
                <a:lnTo>
                  <a:pt x="573" y="364"/>
                </a:lnTo>
                <a:lnTo>
                  <a:pt x="573" y="364"/>
                </a:lnTo>
                <a:lnTo>
                  <a:pt x="583" y="357"/>
                </a:lnTo>
                <a:lnTo>
                  <a:pt x="586" y="357"/>
                </a:lnTo>
                <a:lnTo>
                  <a:pt x="591" y="352"/>
                </a:lnTo>
                <a:lnTo>
                  <a:pt x="591" y="344"/>
                </a:lnTo>
                <a:lnTo>
                  <a:pt x="600" y="336"/>
                </a:lnTo>
                <a:lnTo>
                  <a:pt x="600" y="334"/>
                </a:lnTo>
                <a:lnTo>
                  <a:pt x="600" y="321"/>
                </a:lnTo>
                <a:lnTo>
                  <a:pt x="610" y="312"/>
                </a:lnTo>
                <a:lnTo>
                  <a:pt x="605" y="311"/>
                </a:lnTo>
                <a:lnTo>
                  <a:pt x="605" y="308"/>
                </a:lnTo>
                <a:lnTo>
                  <a:pt x="621" y="304"/>
                </a:lnTo>
                <a:lnTo>
                  <a:pt x="641" y="306"/>
                </a:lnTo>
                <a:lnTo>
                  <a:pt x="645" y="301"/>
                </a:lnTo>
                <a:lnTo>
                  <a:pt x="651" y="301"/>
                </a:lnTo>
                <a:lnTo>
                  <a:pt x="653" y="303"/>
                </a:lnTo>
                <a:lnTo>
                  <a:pt x="660" y="299"/>
                </a:lnTo>
                <a:lnTo>
                  <a:pt x="660" y="298"/>
                </a:lnTo>
                <a:lnTo>
                  <a:pt x="668" y="298"/>
                </a:lnTo>
                <a:lnTo>
                  <a:pt x="679" y="299"/>
                </a:lnTo>
                <a:lnTo>
                  <a:pt x="683" y="299"/>
                </a:lnTo>
                <a:lnTo>
                  <a:pt x="681" y="296"/>
                </a:lnTo>
                <a:lnTo>
                  <a:pt x="686" y="296"/>
                </a:lnTo>
                <a:lnTo>
                  <a:pt x="693" y="304"/>
                </a:lnTo>
                <a:lnTo>
                  <a:pt x="693" y="309"/>
                </a:lnTo>
                <a:lnTo>
                  <a:pt x="689" y="314"/>
                </a:lnTo>
                <a:lnTo>
                  <a:pt x="684" y="322"/>
                </a:lnTo>
                <a:lnTo>
                  <a:pt x="673" y="331"/>
                </a:lnTo>
                <a:lnTo>
                  <a:pt x="671" y="334"/>
                </a:lnTo>
                <a:lnTo>
                  <a:pt x="671" y="341"/>
                </a:lnTo>
                <a:lnTo>
                  <a:pt x="666" y="342"/>
                </a:lnTo>
                <a:lnTo>
                  <a:pt x="665" y="344"/>
                </a:lnTo>
                <a:lnTo>
                  <a:pt x="668" y="347"/>
                </a:lnTo>
                <a:lnTo>
                  <a:pt x="671" y="347"/>
                </a:lnTo>
                <a:lnTo>
                  <a:pt x="671" y="349"/>
                </a:lnTo>
                <a:lnTo>
                  <a:pt x="666" y="356"/>
                </a:lnTo>
                <a:lnTo>
                  <a:pt x="666" y="357"/>
                </a:lnTo>
                <a:lnTo>
                  <a:pt x="668" y="357"/>
                </a:lnTo>
                <a:lnTo>
                  <a:pt x="670" y="356"/>
                </a:lnTo>
                <a:lnTo>
                  <a:pt x="673" y="356"/>
                </a:lnTo>
                <a:lnTo>
                  <a:pt x="670" y="359"/>
                </a:lnTo>
                <a:lnTo>
                  <a:pt x="666" y="372"/>
                </a:lnTo>
                <a:lnTo>
                  <a:pt x="661" y="379"/>
                </a:lnTo>
                <a:lnTo>
                  <a:pt x="660" y="381"/>
                </a:lnTo>
                <a:lnTo>
                  <a:pt x="658" y="376"/>
                </a:lnTo>
                <a:lnTo>
                  <a:pt x="653" y="374"/>
                </a:lnTo>
                <a:lnTo>
                  <a:pt x="653" y="372"/>
                </a:lnTo>
                <a:lnTo>
                  <a:pt x="655" y="371"/>
                </a:lnTo>
                <a:lnTo>
                  <a:pt x="656" y="366"/>
                </a:lnTo>
                <a:lnTo>
                  <a:pt x="653" y="366"/>
                </a:lnTo>
                <a:lnTo>
                  <a:pt x="648" y="372"/>
                </a:lnTo>
                <a:lnTo>
                  <a:pt x="643" y="376"/>
                </a:lnTo>
                <a:lnTo>
                  <a:pt x="643" y="376"/>
                </a:lnTo>
                <a:lnTo>
                  <a:pt x="641" y="376"/>
                </a:lnTo>
                <a:lnTo>
                  <a:pt x="638" y="376"/>
                </a:lnTo>
                <a:lnTo>
                  <a:pt x="638" y="377"/>
                </a:lnTo>
                <a:lnTo>
                  <a:pt x="636" y="381"/>
                </a:lnTo>
                <a:lnTo>
                  <a:pt x="633" y="386"/>
                </a:lnTo>
                <a:lnTo>
                  <a:pt x="633" y="386"/>
                </a:lnTo>
                <a:lnTo>
                  <a:pt x="631" y="386"/>
                </a:lnTo>
                <a:lnTo>
                  <a:pt x="631" y="387"/>
                </a:lnTo>
                <a:lnTo>
                  <a:pt x="630" y="387"/>
                </a:lnTo>
                <a:lnTo>
                  <a:pt x="630" y="386"/>
                </a:lnTo>
                <a:lnTo>
                  <a:pt x="626" y="386"/>
                </a:lnTo>
                <a:lnTo>
                  <a:pt x="623" y="387"/>
                </a:lnTo>
                <a:lnTo>
                  <a:pt x="623" y="389"/>
                </a:lnTo>
                <a:lnTo>
                  <a:pt x="581" y="389"/>
                </a:lnTo>
                <a:lnTo>
                  <a:pt x="580" y="401"/>
                </a:lnTo>
                <a:lnTo>
                  <a:pt x="570" y="402"/>
                </a:lnTo>
                <a:lnTo>
                  <a:pt x="573" y="404"/>
                </a:lnTo>
                <a:lnTo>
                  <a:pt x="575" y="406"/>
                </a:lnTo>
                <a:lnTo>
                  <a:pt x="578" y="410"/>
                </a:lnTo>
                <a:lnTo>
                  <a:pt x="583" y="414"/>
                </a:lnTo>
                <a:lnTo>
                  <a:pt x="585" y="414"/>
                </a:lnTo>
                <a:lnTo>
                  <a:pt x="586" y="415"/>
                </a:lnTo>
                <a:lnTo>
                  <a:pt x="588" y="419"/>
                </a:lnTo>
                <a:lnTo>
                  <a:pt x="590" y="420"/>
                </a:lnTo>
                <a:lnTo>
                  <a:pt x="593" y="420"/>
                </a:lnTo>
                <a:lnTo>
                  <a:pt x="596" y="422"/>
                </a:lnTo>
                <a:lnTo>
                  <a:pt x="596" y="425"/>
                </a:lnTo>
                <a:lnTo>
                  <a:pt x="593" y="427"/>
                </a:lnTo>
                <a:lnTo>
                  <a:pt x="563" y="427"/>
                </a:lnTo>
                <a:lnTo>
                  <a:pt x="548" y="449"/>
                </a:lnTo>
                <a:lnTo>
                  <a:pt x="548" y="452"/>
                </a:lnTo>
                <a:lnTo>
                  <a:pt x="548" y="454"/>
                </a:lnTo>
                <a:lnTo>
                  <a:pt x="548" y="455"/>
                </a:lnTo>
                <a:lnTo>
                  <a:pt x="550" y="457"/>
                </a:lnTo>
                <a:lnTo>
                  <a:pt x="550" y="457"/>
                </a:lnTo>
                <a:lnTo>
                  <a:pt x="550" y="460"/>
                </a:lnTo>
                <a:lnTo>
                  <a:pt x="548" y="462"/>
                </a:lnTo>
                <a:lnTo>
                  <a:pt x="547" y="464"/>
                </a:lnTo>
                <a:lnTo>
                  <a:pt x="547" y="464"/>
                </a:lnTo>
                <a:lnTo>
                  <a:pt x="542" y="460"/>
                </a:lnTo>
                <a:lnTo>
                  <a:pt x="535" y="455"/>
                </a:lnTo>
                <a:lnTo>
                  <a:pt x="535" y="452"/>
                </a:lnTo>
                <a:lnTo>
                  <a:pt x="530" y="452"/>
                </a:lnTo>
                <a:lnTo>
                  <a:pt x="513" y="439"/>
                </a:lnTo>
                <a:lnTo>
                  <a:pt x="510" y="435"/>
                </a:lnTo>
                <a:lnTo>
                  <a:pt x="510" y="434"/>
                </a:lnTo>
                <a:lnTo>
                  <a:pt x="507" y="429"/>
                </a:lnTo>
                <a:lnTo>
                  <a:pt x="502" y="425"/>
                </a:lnTo>
                <a:lnTo>
                  <a:pt x="497" y="425"/>
                </a:lnTo>
                <a:lnTo>
                  <a:pt x="497" y="425"/>
                </a:lnTo>
                <a:lnTo>
                  <a:pt x="495" y="425"/>
                </a:lnTo>
                <a:lnTo>
                  <a:pt x="495" y="425"/>
                </a:lnTo>
                <a:lnTo>
                  <a:pt x="503" y="429"/>
                </a:lnTo>
                <a:lnTo>
                  <a:pt x="508" y="434"/>
                </a:lnTo>
                <a:lnTo>
                  <a:pt x="508" y="435"/>
                </a:lnTo>
                <a:lnTo>
                  <a:pt x="505" y="432"/>
                </a:lnTo>
                <a:lnTo>
                  <a:pt x="498" y="429"/>
                </a:lnTo>
                <a:lnTo>
                  <a:pt x="493" y="427"/>
                </a:lnTo>
                <a:lnTo>
                  <a:pt x="490" y="427"/>
                </a:lnTo>
                <a:lnTo>
                  <a:pt x="488" y="427"/>
                </a:lnTo>
                <a:lnTo>
                  <a:pt x="490" y="425"/>
                </a:lnTo>
                <a:lnTo>
                  <a:pt x="492" y="425"/>
                </a:lnTo>
                <a:lnTo>
                  <a:pt x="492" y="424"/>
                </a:lnTo>
                <a:lnTo>
                  <a:pt x="488" y="424"/>
                </a:lnTo>
                <a:lnTo>
                  <a:pt x="485" y="425"/>
                </a:lnTo>
                <a:lnTo>
                  <a:pt x="485" y="422"/>
                </a:lnTo>
                <a:lnTo>
                  <a:pt x="483" y="422"/>
                </a:lnTo>
                <a:lnTo>
                  <a:pt x="478" y="425"/>
                </a:lnTo>
                <a:lnTo>
                  <a:pt x="478" y="427"/>
                </a:lnTo>
                <a:lnTo>
                  <a:pt x="482" y="427"/>
                </a:lnTo>
                <a:lnTo>
                  <a:pt x="487" y="427"/>
                </a:lnTo>
                <a:lnTo>
                  <a:pt x="487" y="429"/>
                </a:lnTo>
                <a:lnTo>
                  <a:pt x="485" y="429"/>
                </a:lnTo>
                <a:lnTo>
                  <a:pt x="478" y="429"/>
                </a:lnTo>
                <a:lnTo>
                  <a:pt x="474" y="429"/>
                </a:lnTo>
                <a:lnTo>
                  <a:pt x="467" y="434"/>
                </a:lnTo>
                <a:lnTo>
                  <a:pt x="462" y="434"/>
                </a:lnTo>
                <a:lnTo>
                  <a:pt x="450" y="439"/>
                </a:lnTo>
                <a:lnTo>
                  <a:pt x="445" y="439"/>
                </a:lnTo>
                <a:lnTo>
                  <a:pt x="432" y="435"/>
                </a:lnTo>
                <a:lnTo>
                  <a:pt x="425" y="432"/>
                </a:lnTo>
                <a:lnTo>
                  <a:pt x="417" y="432"/>
                </a:lnTo>
                <a:lnTo>
                  <a:pt x="409" y="429"/>
                </a:lnTo>
                <a:lnTo>
                  <a:pt x="404" y="425"/>
                </a:lnTo>
                <a:lnTo>
                  <a:pt x="402" y="427"/>
                </a:lnTo>
                <a:lnTo>
                  <a:pt x="399" y="425"/>
                </a:lnTo>
                <a:lnTo>
                  <a:pt x="392" y="424"/>
                </a:lnTo>
                <a:lnTo>
                  <a:pt x="389" y="419"/>
                </a:lnTo>
                <a:lnTo>
                  <a:pt x="387" y="417"/>
                </a:lnTo>
                <a:lnTo>
                  <a:pt x="384" y="419"/>
                </a:lnTo>
                <a:lnTo>
                  <a:pt x="377" y="417"/>
                </a:lnTo>
                <a:lnTo>
                  <a:pt x="371" y="415"/>
                </a:lnTo>
                <a:lnTo>
                  <a:pt x="367" y="412"/>
                </a:lnTo>
                <a:lnTo>
                  <a:pt x="362" y="409"/>
                </a:lnTo>
                <a:lnTo>
                  <a:pt x="351" y="407"/>
                </a:lnTo>
                <a:lnTo>
                  <a:pt x="341" y="404"/>
                </a:lnTo>
                <a:lnTo>
                  <a:pt x="332" y="397"/>
                </a:lnTo>
                <a:lnTo>
                  <a:pt x="329" y="397"/>
                </a:lnTo>
                <a:lnTo>
                  <a:pt x="317" y="386"/>
                </a:lnTo>
                <a:lnTo>
                  <a:pt x="316" y="384"/>
                </a:lnTo>
                <a:lnTo>
                  <a:pt x="312" y="384"/>
                </a:lnTo>
                <a:lnTo>
                  <a:pt x="312" y="386"/>
                </a:lnTo>
                <a:lnTo>
                  <a:pt x="307" y="386"/>
                </a:lnTo>
                <a:lnTo>
                  <a:pt x="299" y="382"/>
                </a:lnTo>
                <a:lnTo>
                  <a:pt x="296" y="382"/>
                </a:lnTo>
                <a:lnTo>
                  <a:pt x="291" y="381"/>
                </a:lnTo>
                <a:lnTo>
                  <a:pt x="289" y="381"/>
                </a:lnTo>
                <a:lnTo>
                  <a:pt x="284" y="379"/>
                </a:lnTo>
                <a:lnTo>
                  <a:pt x="281" y="374"/>
                </a:lnTo>
                <a:lnTo>
                  <a:pt x="276" y="367"/>
                </a:lnTo>
                <a:lnTo>
                  <a:pt x="271" y="362"/>
                </a:lnTo>
                <a:lnTo>
                  <a:pt x="264" y="361"/>
                </a:lnTo>
                <a:lnTo>
                  <a:pt x="264" y="359"/>
                </a:lnTo>
                <a:lnTo>
                  <a:pt x="266" y="356"/>
                </a:lnTo>
                <a:lnTo>
                  <a:pt x="264" y="356"/>
                </a:lnTo>
                <a:lnTo>
                  <a:pt x="258" y="357"/>
                </a:lnTo>
                <a:lnTo>
                  <a:pt x="251" y="356"/>
                </a:lnTo>
                <a:lnTo>
                  <a:pt x="249" y="352"/>
                </a:lnTo>
                <a:lnTo>
                  <a:pt x="246" y="352"/>
                </a:lnTo>
                <a:lnTo>
                  <a:pt x="243" y="351"/>
                </a:lnTo>
                <a:lnTo>
                  <a:pt x="241" y="346"/>
                </a:lnTo>
                <a:lnTo>
                  <a:pt x="238" y="341"/>
                </a:lnTo>
                <a:lnTo>
                  <a:pt x="238" y="337"/>
                </a:lnTo>
                <a:lnTo>
                  <a:pt x="234" y="334"/>
                </a:lnTo>
                <a:lnTo>
                  <a:pt x="231" y="326"/>
                </a:lnTo>
                <a:lnTo>
                  <a:pt x="231" y="324"/>
                </a:lnTo>
                <a:lnTo>
                  <a:pt x="234" y="322"/>
                </a:lnTo>
                <a:lnTo>
                  <a:pt x="239" y="322"/>
                </a:lnTo>
                <a:lnTo>
                  <a:pt x="241" y="321"/>
                </a:lnTo>
                <a:lnTo>
                  <a:pt x="238" y="319"/>
                </a:lnTo>
                <a:lnTo>
                  <a:pt x="236" y="317"/>
                </a:lnTo>
                <a:lnTo>
                  <a:pt x="236" y="316"/>
                </a:lnTo>
                <a:lnTo>
                  <a:pt x="243" y="311"/>
                </a:lnTo>
                <a:lnTo>
                  <a:pt x="244" y="308"/>
                </a:lnTo>
                <a:lnTo>
                  <a:pt x="244" y="303"/>
                </a:lnTo>
                <a:lnTo>
                  <a:pt x="239" y="291"/>
                </a:lnTo>
                <a:lnTo>
                  <a:pt x="236" y="284"/>
                </a:lnTo>
                <a:lnTo>
                  <a:pt x="234" y="281"/>
                </a:lnTo>
                <a:lnTo>
                  <a:pt x="236" y="278"/>
                </a:lnTo>
                <a:lnTo>
                  <a:pt x="236" y="273"/>
                </a:lnTo>
                <a:lnTo>
                  <a:pt x="228" y="263"/>
                </a:lnTo>
                <a:lnTo>
                  <a:pt x="226" y="258"/>
                </a:lnTo>
                <a:lnTo>
                  <a:pt x="219" y="251"/>
                </a:lnTo>
                <a:lnTo>
                  <a:pt x="213" y="241"/>
                </a:lnTo>
                <a:lnTo>
                  <a:pt x="206" y="233"/>
                </a:lnTo>
                <a:lnTo>
                  <a:pt x="199" y="228"/>
                </a:lnTo>
                <a:lnTo>
                  <a:pt x="198" y="226"/>
                </a:lnTo>
                <a:lnTo>
                  <a:pt x="198" y="224"/>
                </a:lnTo>
                <a:lnTo>
                  <a:pt x="189" y="221"/>
                </a:lnTo>
                <a:lnTo>
                  <a:pt x="186" y="219"/>
                </a:lnTo>
                <a:lnTo>
                  <a:pt x="186" y="218"/>
                </a:lnTo>
                <a:lnTo>
                  <a:pt x="188" y="216"/>
                </a:lnTo>
                <a:lnTo>
                  <a:pt x="191" y="213"/>
                </a:lnTo>
                <a:lnTo>
                  <a:pt x="188" y="210"/>
                </a:lnTo>
                <a:lnTo>
                  <a:pt x="186" y="206"/>
                </a:lnTo>
                <a:lnTo>
                  <a:pt x="186" y="203"/>
                </a:lnTo>
                <a:lnTo>
                  <a:pt x="183" y="203"/>
                </a:lnTo>
                <a:lnTo>
                  <a:pt x="176" y="203"/>
                </a:lnTo>
                <a:lnTo>
                  <a:pt x="168" y="196"/>
                </a:lnTo>
                <a:lnTo>
                  <a:pt x="165" y="193"/>
                </a:lnTo>
                <a:lnTo>
                  <a:pt x="160" y="193"/>
                </a:lnTo>
                <a:lnTo>
                  <a:pt x="156" y="190"/>
                </a:lnTo>
                <a:lnTo>
                  <a:pt x="156" y="186"/>
                </a:lnTo>
                <a:lnTo>
                  <a:pt x="158" y="180"/>
                </a:lnTo>
                <a:lnTo>
                  <a:pt x="163" y="176"/>
                </a:lnTo>
                <a:lnTo>
                  <a:pt x="165" y="175"/>
                </a:lnTo>
                <a:lnTo>
                  <a:pt x="168" y="178"/>
                </a:lnTo>
                <a:lnTo>
                  <a:pt x="170" y="175"/>
                </a:lnTo>
                <a:lnTo>
                  <a:pt x="170" y="173"/>
                </a:lnTo>
                <a:lnTo>
                  <a:pt x="168" y="171"/>
                </a:lnTo>
                <a:lnTo>
                  <a:pt x="166" y="173"/>
                </a:lnTo>
                <a:lnTo>
                  <a:pt x="163" y="171"/>
                </a:lnTo>
                <a:lnTo>
                  <a:pt x="163" y="168"/>
                </a:lnTo>
                <a:lnTo>
                  <a:pt x="158" y="163"/>
                </a:lnTo>
                <a:lnTo>
                  <a:pt x="155" y="163"/>
                </a:lnTo>
                <a:lnTo>
                  <a:pt x="150" y="161"/>
                </a:lnTo>
                <a:lnTo>
                  <a:pt x="148" y="158"/>
                </a:lnTo>
                <a:lnTo>
                  <a:pt x="150" y="155"/>
                </a:lnTo>
                <a:lnTo>
                  <a:pt x="146" y="153"/>
                </a:lnTo>
                <a:lnTo>
                  <a:pt x="143" y="155"/>
                </a:lnTo>
                <a:lnTo>
                  <a:pt x="135" y="146"/>
                </a:lnTo>
                <a:lnTo>
                  <a:pt x="133" y="141"/>
                </a:lnTo>
                <a:lnTo>
                  <a:pt x="136" y="138"/>
                </a:lnTo>
                <a:lnTo>
                  <a:pt x="136" y="133"/>
                </a:lnTo>
                <a:lnTo>
                  <a:pt x="133" y="131"/>
                </a:lnTo>
                <a:lnTo>
                  <a:pt x="130" y="133"/>
                </a:lnTo>
                <a:lnTo>
                  <a:pt x="128" y="131"/>
                </a:lnTo>
                <a:lnTo>
                  <a:pt x="125" y="131"/>
                </a:lnTo>
                <a:lnTo>
                  <a:pt x="125" y="130"/>
                </a:lnTo>
                <a:lnTo>
                  <a:pt x="121" y="126"/>
                </a:lnTo>
                <a:lnTo>
                  <a:pt x="120" y="123"/>
                </a:lnTo>
                <a:lnTo>
                  <a:pt x="116" y="118"/>
                </a:lnTo>
                <a:lnTo>
                  <a:pt x="113" y="116"/>
                </a:lnTo>
                <a:lnTo>
                  <a:pt x="111" y="115"/>
                </a:lnTo>
                <a:lnTo>
                  <a:pt x="111" y="110"/>
                </a:lnTo>
                <a:lnTo>
                  <a:pt x="110" y="107"/>
                </a:lnTo>
                <a:lnTo>
                  <a:pt x="106" y="105"/>
                </a:lnTo>
                <a:lnTo>
                  <a:pt x="103" y="98"/>
                </a:lnTo>
                <a:lnTo>
                  <a:pt x="101" y="97"/>
                </a:lnTo>
                <a:lnTo>
                  <a:pt x="100" y="97"/>
                </a:lnTo>
                <a:lnTo>
                  <a:pt x="98" y="93"/>
                </a:lnTo>
                <a:lnTo>
                  <a:pt x="100" y="92"/>
                </a:lnTo>
                <a:lnTo>
                  <a:pt x="100" y="88"/>
                </a:lnTo>
                <a:lnTo>
                  <a:pt x="95" y="82"/>
                </a:lnTo>
                <a:lnTo>
                  <a:pt x="93" y="77"/>
                </a:lnTo>
                <a:lnTo>
                  <a:pt x="93" y="75"/>
                </a:lnTo>
                <a:lnTo>
                  <a:pt x="93" y="70"/>
                </a:lnTo>
                <a:lnTo>
                  <a:pt x="91" y="67"/>
                </a:lnTo>
                <a:lnTo>
                  <a:pt x="90" y="58"/>
                </a:lnTo>
                <a:lnTo>
                  <a:pt x="86" y="53"/>
                </a:lnTo>
                <a:lnTo>
                  <a:pt x="86" y="50"/>
                </a:lnTo>
                <a:lnTo>
                  <a:pt x="90" y="45"/>
                </a:lnTo>
                <a:lnTo>
                  <a:pt x="90" y="43"/>
                </a:lnTo>
                <a:lnTo>
                  <a:pt x="85" y="42"/>
                </a:lnTo>
                <a:lnTo>
                  <a:pt x="80" y="42"/>
                </a:lnTo>
                <a:lnTo>
                  <a:pt x="80" y="38"/>
                </a:lnTo>
                <a:lnTo>
                  <a:pt x="75" y="35"/>
                </a:lnTo>
                <a:lnTo>
                  <a:pt x="73" y="37"/>
                </a:lnTo>
                <a:lnTo>
                  <a:pt x="68" y="37"/>
                </a:lnTo>
                <a:lnTo>
                  <a:pt x="67" y="35"/>
                </a:lnTo>
                <a:lnTo>
                  <a:pt x="62" y="28"/>
                </a:lnTo>
                <a:lnTo>
                  <a:pt x="55" y="27"/>
                </a:lnTo>
                <a:lnTo>
                  <a:pt x="52" y="22"/>
                </a:lnTo>
                <a:lnTo>
                  <a:pt x="53" y="27"/>
                </a:lnTo>
                <a:lnTo>
                  <a:pt x="55" y="30"/>
                </a:lnTo>
                <a:lnTo>
                  <a:pt x="52" y="38"/>
                </a:lnTo>
                <a:lnTo>
                  <a:pt x="50" y="43"/>
                </a:lnTo>
                <a:lnTo>
                  <a:pt x="52" y="52"/>
                </a:lnTo>
                <a:lnTo>
                  <a:pt x="52" y="67"/>
                </a:lnTo>
                <a:lnTo>
                  <a:pt x="50" y="72"/>
                </a:lnTo>
                <a:lnTo>
                  <a:pt x="53" y="73"/>
                </a:lnTo>
                <a:lnTo>
                  <a:pt x="57" y="80"/>
                </a:lnTo>
                <a:lnTo>
                  <a:pt x="57" y="83"/>
                </a:lnTo>
                <a:lnTo>
                  <a:pt x="58" y="85"/>
                </a:lnTo>
                <a:lnTo>
                  <a:pt x="60" y="87"/>
                </a:lnTo>
                <a:lnTo>
                  <a:pt x="67" y="92"/>
                </a:lnTo>
                <a:lnTo>
                  <a:pt x="68" y="97"/>
                </a:lnTo>
                <a:lnTo>
                  <a:pt x="68" y="100"/>
                </a:lnTo>
                <a:lnTo>
                  <a:pt x="70" y="105"/>
                </a:lnTo>
                <a:lnTo>
                  <a:pt x="73" y="107"/>
                </a:lnTo>
                <a:lnTo>
                  <a:pt x="77" y="108"/>
                </a:lnTo>
                <a:lnTo>
                  <a:pt x="77" y="113"/>
                </a:lnTo>
                <a:lnTo>
                  <a:pt x="78" y="115"/>
                </a:lnTo>
                <a:lnTo>
                  <a:pt x="81" y="116"/>
                </a:lnTo>
                <a:lnTo>
                  <a:pt x="86" y="121"/>
                </a:lnTo>
                <a:lnTo>
                  <a:pt x="85" y="126"/>
                </a:lnTo>
                <a:lnTo>
                  <a:pt x="85" y="131"/>
                </a:lnTo>
                <a:lnTo>
                  <a:pt x="90" y="135"/>
                </a:lnTo>
                <a:lnTo>
                  <a:pt x="91" y="136"/>
                </a:lnTo>
                <a:lnTo>
                  <a:pt x="96" y="141"/>
                </a:lnTo>
                <a:lnTo>
                  <a:pt x="98" y="151"/>
                </a:lnTo>
                <a:lnTo>
                  <a:pt x="100" y="151"/>
                </a:lnTo>
                <a:lnTo>
                  <a:pt x="101" y="153"/>
                </a:lnTo>
                <a:lnTo>
                  <a:pt x="100" y="156"/>
                </a:lnTo>
                <a:lnTo>
                  <a:pt x="100" y="160"/>
                </a:lnTo>
                <a:lnTo>
                  <a:pt x="105" y="165"/>
                </a:lnTo>
                <a:lnTo>
                  <a:pt x="106" y="163"/>
                </a:lnTo>
                <a:lnTo>
                  <a:pt x="106" y="161"/>
                </a:lnTo>
                <a:lnTo>
                  <a:pt x="106" y="160"/>
                </a:lnTo>
                <a:lnTo>
                  <a:pt x="108" y="160"/>
                </a:lnTo>
                <a:lnTo>
                  <a:pt x="110" y="163"/>
                </a:lnTo>
                <a:lnTo>
                  <a:pt x="111" y="166"/>
                </a:lnTo>
                <a:lnTo>
                  <a:pt x="113" y="175"/>
                </a:lnTo>
                <a:lnTo>
                  <a:pt x="113" y="178"/>
                </a:lnTo>
                <a:lnTo>
                  <a:pt x="113" y="185"/>
                </a:lnTo>
                <a:lnTo>
                  <a:pt x="115" y="186"/>
                </a:lnTo>
                <a:lnTo>
                  <a:pt x="115" y="190"/>
                </a:lnTo>
                <a:lnTo>
                  <a:pt x="116" y="193"/>
                </a:lnTo>
                <a:lnTo>
                  <a:pt x="116" y="196"/>
                </a:lnTo>
                <a:lnTo>
                  <a:pt x="120" y="198"/>
                </a:lnTo>
                <a:lnTo>
                  <a:pt x="120" y="201"/>
                </a:lnTo>
                <a:lnTo>
                  <a:pt x="118" y="205"/>
                </a:lnTo>
                <a:lnTo>
                  <a:pt x="121" y="210"/>
                </a:lnTo>
                <a:lnTo>
                  <a:pt x="121" y="213"/>
                </a:lnTo>
                <a:lnTo>
                  <a:pt x="120" y="218"/>
                </a:lnTo>
                <a:lnTo>
                  <a:pt x="120" y="221"/>
                </a:lnTo>
                <a:lnTo>
                  <a:pt x="125" y="224"/>
                </a:lnTo>
                <a:lnTo>
                  <a:pt x="128" y="228"/>
                </a:lnTo>
                <a:lnTo>
                  <a:pt x="128" y="231"/>
                </a:lnTo>
                <a:lnTo>
                  <a:pt x="131" y="229"/>
                </a:lnTo>
                <a:lnTo>
                  <a:pt x="131" y="226"/>
                </a:lnTo>
                <a:lnTo>
                  <a:pt x="131" y="226"/>
                </a:lnTo>
                <a:lnTo>
                  <a:pt x="135" y="226"/>
                </a:lnTo>
                <a:lnTo>
                  <a:pt x="136" y="229"/>
                </a:lnTo>
                <a:lnTo>
                  <a:pt x="138" y="233"/>
                </a:lnTo>
                <a:lnTo>
                  <a:pt x="141" y="234"/>
                </a:lnTo>
                <a:lnTo>
                  <a:pt x="143" y="238"/>
                </a:lnTo>
                <a:lnTo>
                  <a:pt x="146" y="241"/>
                </a:lnTo>
                <a:lnTo>
                  <a:pt x="146" y="244"/>
                </a:lnTo>
                <a:lnTo>
                  <a:pt x="150" y="246"/>
                </a:lnTo>
                <a:lnTo>
                  <a:pt x="150" y="251"/>
                </a:lnTo>
                <a:lnTo>
                  <a:pt x="145" y="258"/>
                </a:lnTo>
                <a:lnTo>
                  <a:pt x="138" y="261"/>
                </a:lnTo>
                <a:lnTo>
                  <a:pt x="135" y="259"/>
                </a:lnTo>
                <a:lnTo>
                  <a:pt x="133" y="256"/>
                </a:lnTo>
                <a:lnTo>
                  <a:pt x="133" y="253"/>
                </a:lnTo>
                <a:lnTo>
                  <a:pt x="130" y="249"/>
                </a:lnTo>
                <a:lnTo>
                  <a:pt x="130" y="244"/>
                </a:lnTo>
                <a:lnTo>
                  <a:pt x="126" y="241"/>
                </a:lnTo>
                <a:lnTo>
                  <a:pt x="121" y="241"/>
                </a:lnTo>
                <a:lnTo>
                  <a:pt x="118" y="236"/>
                </a:lnTo>
                <a:lnTo>
                  <a:pt x="116" y="234"/>
                </a:lnTo>
                <a:lnTo>
                  <a:pt x="113" y="233"/>
                </a:lnTo>
                <a:lnTo>
                  <a:pt x="103" y="223"/>
                </a:lnTo>
                <a:lnTo>
                  <a:pt x="100" y="218"/>
                </a:lnTo>
                <a:lnTo>
                  <a:pt x="95" y="218"/>
                </a:lnTo>
                <a:lnTo>
                  <a:pt x="95" y="214"/>
                </a:lnTo>
                <a:lnTo>
                  <a:pt x="91" y="214"/>
                </a:lnTo>
                <a:lnTo>
                  <a:pt x="88" y="211"/>
                </a:lnTo>
                <a:lnTo>
                  <a:pt x="86" y="208"/>
                </a:lnTo>
                <a:lnTo>
                  <a:pt x="91" y="201"/>
                </a:lnTo>
                <a:lnTo>
                  <a:pt x="93" y="195"/>
                </a:lnTo>
                <a:lnTo>
                  <a:pt x="91" y="186"/>
                </a:lnTo>
                <a:lnTo>
                  <a:pt x="88" y="178"/>
                </a:lnTo>
                <a:lnTo>
                  <a:pt x="86" y="175"/>
                </a:lnTo>
                <a:lnTo>
                  <a:pt x="83" y="175"/>
                </a:lnTo>
                <a:lnTo>
                  <a:pt x="80" y="173"/>
                </a:lnTo>
                <a:lnTo>
                  <a:pt x="72" y="166"/>
                </a:lnTo>
                <a:lnTo>
                  <a:pt x="70" y="158"/>
                </a:lnTo>
                <a:lnTo>
                  <a:pt x="72" y="155"/>
                </a:lnTo>
                <a:lnTo>
                  <a:pt x="70" y="155"/>
                </a:lnTo>
                <a:lnTo>
                  <a:pt x="67" y="160"/>
                </a:lnTo>
                <a:lnTo>
                  <a:pt x="63" y="160"/>
                </a:lnTo>
                <a:lnTo>
                  <a:pt x="60" y="161"/>
                </a:lnTo>
                <a:lnTo>
                  <a:pt x="58" y="158"/>
                </a:lnTo>
                <a:lnTo>
                  <a:pt x="58" y="156"/>
                </a:lnTo>
                <a:lnTo>
                  <a:pt x="55" y="155"/>
                </a:lnTo>
                <a:lnTo>
                  <a:pt x="53" y="155"/>
                </a:lnTo>
                <a:lnTo>
                  <a:pt x="53" y="153"/>
                </a:lnTo>
                <a:lnTo>
                  <a:pt x="47" y="150"/>
                </a:lnTo>
                <a:lnTo>
                  <a:pt x="43" y="150"/>
                </a:lnTo>
                <a:lnTo>
                  <a:pt x="40" y="145"/>
                </a:lnTo>
                <a:lnTo>
                  <a:pt x="40" y="141"/>
                </a:lnTo>
                <a:lnTo>
                  <a:pt x="35" y="140"/>
                </a:lnTo>
                <a:lnTo>
                  <a:pt x="30" y="133"/>
                </a:lnTo>
                <a:lnTo>
                  <a:pt x="32" y="131"/>
                </a:lnTo>
                <a:lnTo>
                  <a:pt x="38" y="131"/>
                </a:lnTo>
                <a:lnTo>
                  <a:pt x="42" y="133"/>
                </a:lnTo>
                <a:lnTo>
                  <a:pt x="48" y="133"/>
                </a:lnTo>
                <a:lnTo>
                  <a:pt x="52" y="136"/>
                </a:lnTo>
                <a:lnTo>
                  <a:pt x="53" y="133"/>
                </a:lnTo>
                <a:lnTo>
                  <a:pt x="53" y="131"/>
                </a:lnTo>
                <a:lnTo>
                  <a:pt x="50" y="130"/>
                </a:lnTo>
                <a:lnTo>
                  <a:pt x="48" y="130"/>
                </a:lnTo>
                <a:lnTo>
                  <a:pt x="52" y="126"/>
                </a:lnTo>
                <a:lnTo>
                  <a:pt x="55" y="128"/>
                </a:lnTo>
                <a:lnTo>
                  <a:pt x="55" y="125"/>
                </a:lnTo>
                <a:lnTo>
                  <a:pt x="53" y="121"/>
                </a:lnTo>
                <a:lnTo>
                  <a:pt x="53" y="120"/>
                </a:lnTo>
                <a:lnTo>
                  <a:pt x="57" y="116"/>
                </a:lnTo>
                <a:lnTo>
                  <a:pt x="53" y="112"/>
                </a:lnTo>
                <a:lnTo>
                  <a:pt x="52" y="110"/>
                </a:lnTo>
                <a:lnTo>
                  <a:pt x="48" y="103"/>
                </a:lnTo>
                <a:lnTo>
                  <a:pt x="43" y="98"/>
                </a:lnTo>
                <a:lnTo>
                  <a:pt x="42" y="95"/>
                </a:lnTo>
                <a:lnTo>
                  <a:pt x="38" y="90"/>
                </a:lnTo>
                <a:lnTo>
                  <a:pt x="32" y="85"/>
                </a:lnTo>
                <a:lnTo>
                  <a:pt x="28" y="85"/>
                </a:lnTo>
                <a:lnTo>
                  <a:pt x="25" y="82"/>
                </a:lnTo>
                <a:lnTo>
                  <a:pt x="22" y="75"/>
                </a:lnTo>
                <a:lnTo>
                  <a:pt x="22" y="68"/>
                </a:lnTo>
                <a:lnTo>
                  <a:pt x="22" y="65"/>
                </a:lnTo>
                <a:lnTo>
                  <a:pt x="18" y="63"/>
                </a:lnTo>
                <a:lnTo>
                  <a:pt x="18" y="58"/>
                </a:lnTo>
                <a:lnTo>
                  <a:pt x="20" y="57"/>
                </a:lnTo>
                <a:lnTo>
                  <a:pt x="18" y="52"/>
                </a:lnTo>
                <a:lnTo>
                  <a:pt x="13" y="48"/>
                </a:lnTo>
                <a:lnTo>
                  <a:pt x="13" y="45"/>
                </a:lnTo>
                <a:lnTo>
                  <a:pt x="15" y="43"/>
                </a:lnTo>
                <a:lnTo>
                  <a:pt x="15" y="42"/>
                </a:lnTo>
                <a:lnTo>
                  <a:pt x="8" y="35"/>
                </a:lnTo>
                <a:lnTo>
                  <a:pt x="7" y="30"/>
                </a:lnTo>
                <a:lnTo>
                  <a:pt x="7" y="27"/>
                </a:lnTo>
                <a:lnTo>
                  <a:pt x="10" y="25"/>
                </a:lnTo>
                <a:lnTo>
                  <a:pt x="7" y="22"/>
                </a:lnTo>
                <a:lnTo>
                  <a:pt x="3" y="17"/>
                </a:lnTo>
                <a:lnTo>
                  <a:pt x="0" y="7"/>
                </a:lnTo>
                <a:lnTo>
                  <a:pt x="0" y="2"/>
                </a:lnTo>
                <a:lnTo>
                  <a:pt x="0" y="2"/>
                </a:lnTo>
                <a:close/>
                <a:moveTo>
                  <a:pt x="125" y="211"/>
                </a:moveTo>
                <a:lnTo>
                  <a:pt x="128" y="210"/>
                </a:lnTo>
                <a:lnTo>
                  <a:pt x="128" y="206"/>
                </a:lnTo>
                <a:lnTo>
                  <a:pt x="125" y="203"/>
                </a:lnTo>
                <a:lnTo>
                  <a:pt x="123" y="205"/>
                </a:lnTo>
                <a:lnTo>
                  <a:pt x="125" y="206"/>
                </a:lnTo>
                <a:lnTo>
                  <a:pt x="125" y="211"/>
                </a:lnTo>
                <a:lnTo>
                  <a:pt x="125" y="211"/>
                </a:lnTo>
                <a:close/>
                <a:moveTo>
                  <a:pt x="130" y="221"/>
                </a:moveTo>
                <a:lnTo>
                  <a:pt x="130" y="224"/>
                </a:lnTo>
                <a:lnTo>
                  <a:pt x="131" y="224"/>
                </a:lnTo>
                <a:lnTo>
                  <a:pt x="133" y="221"/>
                </a:lnTo>
                <a:lnTo>
                  <a:pt x="130" y="221"/>
                </a:lnTo>
                <a:lnTo>
                  <a:pt x="130" y="221"/>
                </a:lnTo>
                <a:close/>
                <a:moveTo>
                  <a:pt x="440" y="214"/>
                </a:moveTo>
                <a:lnTo>
                  <a:pt x="442" y="214"/>
                </a:lnTo>
                <a:lnTo>
                  <a:pt x="442" y="211"/>
                </a:lnTo>
                <a:lnTo>
                  <a:pt x="440" y="211"/>
                </a:lnTo>
                <a:lnTo>
                  <a:pt x="440" y="214"/>
                </a:lnTo>
                <a:lnTo>
                  <a:pt x="440" y="214"/>
                </a:lnTo>
                <a:close/>
                <a:moveTo>
                  <a:pt x="439" y="219"/>
                </a:moveTo>
                <a:lnTo>
                  <a:pt x="439" y="221"/>
                </a:lnTo>
                <a:lnTo>
                  <a:pt x="440" y="216"/>
                </a:lnTo>
                <a:lnTo>
                  <a:pt x="439" y="216"/>
                </a:lnTo>
                <a:lnTo>
                  <a:pt x="439" y="219"/>
                </a:lnTo>
                <a:lnTo>
                  <a:pt x="439" y="219"/>
                </a:lnTo>
                <a:close/>
                <a:moveTo>
                  <a:pt x="435" y="229"/>
                </a:moveTo>
                <a:lnTo>
                  <a:pt x="439" y="226"/>
                </a:lnTo>
                <a:lnTo>
                  <a:pt x="439" y="223"/>
                </a:lnTo>
                <a:lnTo>
                  <a:pt x="435" y="22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2" name="9Slide.vn 160">
            <a:extLst>
              <a:ext uri="{FF2B5EF4-FFF2-40B4-BE49-F238E27FC236}">
                <a16:creationId xmlns:a16="http://schemas.microsoft.com/office/drawing/2014/main" id="{8FB8E3F4-431E-486E-9D62-227FA17802CD}"/>
              </a:ext>
            </a:extLst>
          </p:cNvPr>
          <p:cNvSpPr>
            <a:spLocks noEditPoints="1"/>
          </p:cNvSpPr>
          <p:nvPr/>
        </p:nvSpPr>
        <p:spPr bwMode="auto">
          <a:xfrm>
            <a:off x="7472448" y="3169982"/>
            <a:ext cx="762114" cy="703005"/>
          </a:xfrm>
          <a:custGeom>
            <a:avLst/>
            <a:gdLst/>
            <a:ahLst/>
            <a:cxnLst>
              <a:cxn ang="0">
                <a:pos x="565" y="121"/>
              </a:cxn>
              <a:cxn ang="0">
                <a:pos x="572" y="116"/>
              </a:cxn>
              <a:cxn ang="0">
                <a:pos x="575" y="116"/>
              </a:cxn>
              <a:cxn ang="0">
                <a:pos x="596" y="118"/>
              </a:cxn>
              <a:cxn ang="0">
                <a:pos x="572" y="75"/>
              </a:cxn>
              <a:cxn ang="0">
                <a:pos x="522" y="51"/>
              </a:cxn>
              <a:cxn ang="0">
                <a:pos x="484" y="75"/>
              </a:cxn>
              <a:cxn ang="0">
                <a:pos x="432" y="65"/>
              </a:cxn>
              <a:cxn ang="0">
                <a:pos x="404" y="73"/>
              </a:cxn>
              <a:cxn ang="0">
                <a:pos x="347" y="76"/>
              </a:cxn>
              <a:cxn ang="0">
                <a:pos x="342" y="23"/>
              </a:cxn>
              <a:cxn ang="0">
                <a:pos x="307" y="17"/>
              </a:cxn>
              <a:cxn ang="0">
                <a:pos x="226" y="30"/>
              </a:cxn>
              <a:cxn ang="0">
                <a:pos x="218" y="88"/>
              </a:cxn>
              <a:cxn ang="0">
                <a:pos x="143" y="80"/>
              </a:cxn>
              <a:cxn ang="0">
                <a:pos x="91" y="111"/>
              </a:cxn>
              <a:cxn ang="0">
                <a:pos x="80" y="213"/>
              </a:cxn>
              <a:cxn ang="0">
                <a:pos x="13" y="254"/>
              </a:cxn>
              <a:cxn ang="0">
                <a:pos x="18" y="321"/>
              </a:cxn>
              <a:cxn ang="0">
                <a:pos x="85" y="359"/>
              </a:cxn>
              <a:cxn ang="0">
                <a:pos x="146" y="359"/>
              </a:cxn>
              <a:cxn ang="0">
                <a:pos x="211" y="367"/>
              </a:cxn>
              <a:cxn ang="0">
                <a:pos x="289" y="414"/>
              </a:cxn>
              <a:cxn ang="0">
                <a:pos x="385" y="495"/>
              </a:cxn>
              <a:cxn ang="0">
                <a:pos x="407" y="610"/>
              </a:cxn>
              <a:cxn ang="0">
                <a:pos x="485" y="656"/>
              </a:cxn>
              <a:cxn ang="0">
                <a:pos x="513" y="709"/>
              </a:cxn>
              <a:cxn ang="0">
                <a:pos x="469" y="761"/>
              </a:cxn>
              <a:cxn ang="0">
                <a:pos x="430" y="811"/>
              </a:cxn>
              <a:cxn ang="0">
                <a:pos x="500" y="842"/>
              </a:cxn>
              <a:cxn ang="0">
                <a:pos x="540" y="900"/>
              </a:cxn>
              <a:cxn ang="0">
                <a:pos x="572" y="837"/>
              </a:cxn>
              <a:cxn ang="0">
                <a:pos x="588" y="814"/>
              </a:cxn>
              <a:cxn ang="0">
                <a:pos x="568" y="850"/>
              </a:cxn>
              <a:cxn ang="0">
                <a:pos x="633" y="761"/>
              </a:cxn>
              <a:cxn ang="0">
                <a:pos x="628" y="713"/>
              </a:cxn>
              <a:cxn ang="0">
                <a:pos x="661" y="676"/>
              </a:cxn>
              <a:cxn ang="0">
                <a:pos x="724" y="638"/>
              </a:cxn>
              <a:cxn ang="0">
                <a:pos x="743" y="634"/>
              </a:cxn>
              <a:cxn ang="0">
                <a:pos x="789" y="626"/>
              </a:cxn>
              <a:cxn ang="0">
                <a:pos x="824" y="576"/>
              </a:cxn>
              <a:cxn ang="0">
                <a:pos x="849" y="487"/>
              </a:cxn>
              <a:cxn ang="0">
                <a:pos x="852" y="410"/>
              </a:cxn>
              <a:cxn ang="0">
                <a:pos x="857" y="405"/>
              </a:cxn>
              <a:cxn ang="0">
                <a:pos x="914" y="342"/>
              </a:cxn>
              <a:cxn ang="0">
                <a:pos x="935" y="249"/>
              </a:cxn>
              <a:cxn ang="0">
                <a:pos x="846" y="189"/>
              </a:cxn>
              <a:cxn ang="0">
                <a:pos x="776" y="178"/>
              </a:cxn>
              <a:cxn ang="0">
                <a:pos x="733" y="174"/>
              </a:cxn>
              <a:cxn ang="0">
                <a:pos x="711" y="184"/>
              </a:cxn>
              <a:cxn ang="0">
                <a:pos x="684" y="151"/>
              </a:cxn>
              <a:cxn ang="0">
                <a:pos x="646" y="136"/>
              </a:cxn>
              <a:cxn ang="0">
                <a:pos x="595" y="168"/>
              </a:cxn>
              <a:cxn ang="0">
                <a:pos x="591" y="161"/>
              </a:cxn>
              <a:cxn ang="0">
                <a:pos x="595" y="154"/>
              </a:cxn>
              <a:cxn ang="0">
                <a:pos x="580" y="121"/>
              </a:cxn>
              <a:cxn ang="0">
                <a:pos x="545" y="144"/>
              </a:cxn>
              <a:cxn ang="0">
                <a:pos x="553" y="116"/>
              </a:cxn>
              <a:cxn ang="0">
                <a:pos x="568" y="75"/>
              </a:cxn>
            </a:cxnLst>
            <a:rect l="0" t="0" r="r" b="b"/>
            <a:pathLst>
              <a:path w="949" h="900">
                <a:moveTo>
                  <a:pt x="555" y="133"/>
                </a:moveTo>
                <a:lnTo>
                  <a:pt x="557" y="129"/>
                </a:lnTo>
                <a:lnTo>
                  <a:pt x="560" y="128"/>
                </a:lnTo>
                <a:lnTo>
                  <a:pt x="562" y="129"/>
                </a:lnTo>
                <a:lnTo>
                  <a:pt x="560" y="131"/>
                </a:lnTo>
                <a:lnTo>
                  <a:pt x="557" y="133"/>
                </a:lnTo>
                <a:lnTo>
                  <a:pt x="555" y="133"/>
                </a:lnTo>
                <a:lnTo>
                  <a:pt x="555" y="133"/>
                </a:lnTo>
                <a:close/>
                <a:moveTo>
                  <a:pt x="550" y="131"/>
                </a:moveTo>
                <a:lnTo>
                  <a:pt x="552" y="131"/>
                </a:lnTo>
                <a:lnTo>
                  <a:pt x="553" y="129"/>
                </a:lnTo>
                <a:lnTo>
                  <a:pt x="558" y="125"/>
                </a:lnTo>
                <a:lnTo>
                  <a:pt x="560" y="125"/>
                </a:lnTo>
                <a:lnTo>
                  <a:pt x="565" y="121"/>
                </a:lnTo>
                <a:lnTo>
                  <a:pt x="563" y="120"/>
                </a:lnTo>
                <a:lnTo>
                  <a:pt x="562" y="120"/>
                </a:lnTo>
                <a:lnTo>
                  <a:pt x="560" y="120"/>
                </a:lnTo>
                <a:lnTo>
                  <a:pt x="558" y="121"/>
                </a:lnTo>
                <a:lnTo>
                  <a:pt x="553" y="125"/>
                </a:lnTo>
                <a:lnTo>
                  <a:pt x="550" y="131"/>
                </a:lnTo>
                <a:lnTo>
                  <a:pt x="550" y="131"/>
                </a:lnTo>
                <a:close/>
                <a:moveTo>
                  <a:pt x="572" y="116"/>
                </a:moveTo>
                <a:lnTo>
                  <a:pt x="570" y="115"/>
                </a:lnTo>
                <a:lnTo>
                  <a:pt x="567" y="113"/>
                </a:lnTo>
                <a:lnTo>
                  <a:pt x="567" y="116"/>
                </a:lnTo>
                <a:lnTo>
                  <a:pt x="568" y="118"/>
                </a:lnTo>
                <a:lnTo>
                  <a:pt x="572" y="118"/>
                </a:lnTo>
                <a:lnTo>
                  <a:pt x="572" y="116"/>
                </a:lnTo>
                <a:lnTo>
                  <a:pt x="572" y="116"/>
                </a:lnTo>
                <a:close/>
                <a:moveTo>
                  <a:pt x="572" y="111"/>
                </a:moveTo>
                <a:lnTo>
                  <a:pt x="570" y="108"/>
                </a:lnTo>
                <a:lnTo>
                  <a:pt x="573" y="105"/>
                </a:lnTo>
                <a:lnTo>
                  <a:pt x="575" y="105"/>
                </a:lnTo>
                <a:lnTo>
                  <a:pt x="578" y="101"/>
                </a:lnTo>
                <a:lnTo>
                  <a:pt x="582" y="103"/>
                </a:lnTo>
                <a:lnTo>
                  <a:pt x="578" y="105"/>
                </a:lnTo>
                <a:lnTo>
                  <a:pt x="577" y="106"/>
                </a:lnTo>
                <a:lnTo>
                  <a:pt x="573" y="110"/>
                </a:lnTo>
                <a:lnTo>
                  <a:pt x="572" y="111"/>
                </a:lnTo>
                <a:lnTo>
                  <a:pt x="572" y="111"/>
                </a:lnTo>
                <a:close/>
                <a:moveTo>
                  <a:pt x="573" y="115"/>
                </a:moveTo>
                <a:lnTo>
                  <a:pt x="575" y="116"/>
                </a:lnTo>
                <a:lnTo>
                  <a:pt x="582" y="116"/>
                </a:lnTo>
                <a:lnTo>
                  <a:pt x="583" y="118"/>
                </a:lnTo>
                <a:lnTo>
                  <a:pt x="586" y="116"/>
                </a:lnTo>
                <a:lnTo>
                  <a:pt x="586" y="113"/>
                </a:lnTo>
                <a:lnTo>
                  <a:pt x="585" y="111"/>
                </a:lnTo>
                <a:lnTo>
                  <a:pt x="577" y="113"/>
                </a:lnTo>
                <a:lnTo>
                  <a:pt x="573" y="113"/>
                </a:lnTo>
                <a:lnTo>
                  <a:pt x="573" y="115"/>
                </a:lnTo>
                <a:lnTo>
                  <a:pt x="573" y="115"/>
                </a:lnTo>
                <a:close/>
                <a:moveTo>
                  <a:pt x="586" y="120"/>
                </a:moveTo>
                <a:lnTo>
                  <a:pt x="590" y="118"/>
                </a:lnTo>
                <a:lnTo>
                  <a:pt x="591" y="116"/>
                </a:lnTo>
                <a:lnTo>
                  <a:pt x="595" y="116"/>
                </a:lnTo>
                <a:lnTo>
                  <a:pt x="596" y="118"/>
                </a:lnTo>
                <a:lnTo>
                  <a:pt x="595" y="121"/>
                </a:lnTo>
                <a:lnTo>
                  <a:pt x="590" y="121"/>
                </a:lnTo>
                <a:lnTo>
                  <a:pt x="586" y="120"/>
                </a:lnTo>
                <a:lnTo>
                  <a:pt x="586" y="120"/>
                </a:lnTo>
                <a:close/>
                <a:moveTo>
                  <a:pt x="572" y="75"/>
                </a:moveTo>
                <a:lnTo>
                  <a:pt x="568" y="71"/>
                </a:lnTo>
                <a:lnTo>
                  <a:pt x="567" y="66"/>
                </a:lnTo>
                <a:lnTo>
                  <a:pt x="568" y="65"/>
                </a:lnTo>
                <a:lnTo>
                  <a:pt x="572" y="66"/>
                </a:lnTo>
                <a:lnTo>
                  <a:pt x="575" y="71"/>
                </a:lnTo>
                <a:lnTo>
                  <a:pt x="573" y="75"/>
                </a:lnTo>
                <a:lnTo>
                  <a:pt x="573" y="75"/>
                </a:lnTo>
                <a:lnTo>
                  <a:pt x="572" y="75"/>
                </a:lnTo>
                <a:lnTo>
                  <a:pt x="572" y="75"/>
                </a:lnTo>
                <a:close/>
                <a:moveTo>
                  <a:pt x="550" y="31"/>
                </a:moveTo>
                <a:lnTo>
                  <a:pt x="548" y="30"/>
                </a:lnTo>
                <a:lnTo>
                  <a:pt x="547" y="25"/>
                </a:lnTo>
                <a:lnTo>
                  <a:pt x="543" y="20"/>
                </a:lnTo>
                <a:lnTo>
                  <a:pt x="543" y="20"/>
                </a:lnTo>
                <a:lnTo>
                  <a:pt x="543" y="23"/>
                </a:lnTo>
                <a:lnTo>
                  <a:pt x="542" y="27"/>
                </a:lnTo>
                <a:lnTo>
                  <a:pt x="535" y="30"/>
                </a:lnTo>
                <a:lnTo>
                  <a:pt x="535" y="30"/>
                </a:lnTo>
                <a:lnTo>
                  <a:pt x="535" y="30"/>
                </a:lnTo>
                <a:lnTo>
                  <a:pt x="533" y="33"/>
                </a:lnTo>
                <a:lnTo>
                  <a:pt x="528" y="40"/>
                </a:lnTo>
                <a:lnTo>
                  <a:pt x="522" y="46"/>
                </a:lnTo>
                <a:lnTo>
                  <a:pt x="522" y="51"/>
                </a:lnTo>
                <a:lnTo>
                  <a:pt x="517" y="60"/>
                </a:lnTo>
                <a:lnTo>
                  <a:pt x="513" y="65"/>
                </a:lnTo>
                <a:lnTo>
                  <a:pt x="510" y="71"/>
                </a:lnTo>
                <a:lnTo>
                  <a:pt x="505" y="71"/>
                </a:lnTo>
                <a:lnTo>
                  <a:pt x="503" y="73"/>
                </a:lnTo>
                <a:lnTo>
                  <a:pt x="502" y="76"/>
                </a:lnTo>
                <a:lnTo>
                  <a:pt x="498" y="80"/>
                </a:lnTo>
                <a:lnTo>
                  <a:pt x="495" y="78"/>
                </a:lnTo>
                <a:lnTo>
                  <a:pt x="495" y="73"/>
                </a:lnTo>
                <a:lnTo>
                  <a:pt x="493" y="71"/>
                </a:lnTo>
                <a:lnTo>
                  <a:pt x="492" y="70"/>
                </a:lnTo>
                <a:lnTo>
                  <a:pt x="490" y="70"/>
                </a:lnTo>
                <a:lnTo>
                  <a:pt x="487" y="71"/>
                </a:lnTo>
                <a:lnTo>
                  <a:pt x="484" y="75"/>
                </a:lnTo>
                <a:lnTo>
                  <a:pt x="480" y="73"/>
                </a:lnTo>
                <a:lnTo>
                  <a:pt x="477" y="70"/>
                </a:lnTo>
                <a:lnTo>
                  <a:pt x="477" y="68"/>
                </a:lnTo>
                <a:lnTo>
                  <a:pt x="475" y="66"/>
                </a:lnTo>
                <a:lnTo>
                  <a:pt x="474" y="63"/>
                </a:lnTo>
                <a:lnTo>
                  <a:pt x="472" y="61"/>
                </a:lnTo>
                <a:lnTo>
                  <a:pt x="469" y="60"/>
                </a:lnTo>
                <a:lnTo>
                  <a:pt x="465" y="56"/>
                </a:lnTo>
                <a:lnTo>
                  <a:pt x="459" y="56"/>
                </a:lnTo>
                <a:lnTo>
                  <a:pt x="454" y="58"/>
                </a:lnTo>
                <a:lnTo>
                  <a:pt x="444" y="58"/>
                </a:lnTo>
                <a:lnTo>
                  <a:pt x="439" y="56"/>
                </a:lnTo>
                <a:lnTo>
                  <a:pt x="434" y="60"/>
                </a:lnTo>
                <a:lnTo>
                  <a:pt x="432" y="65"/>
                </a:lnTo>
                <a:lnTo>
                  <a:pt x="437" y="68"/>
                </a:lnTo>
                <a:lnTo>
                  <a:pt x="439" y="70"/>
                </a:lnTo>
                <a:lnTo>
                  <a:pt x="440" y="75"/>
                </a:lnTo>
                <a:lnTo>
                  <a:pt x="440" y="76"/>
                </a:lnTo>
                <a:lnTo>
                  <a:pt x="435" y="76"/>
                </a:lnTo>
                <a:lnTo>
                  <a:pt x="429" y="76"/>
                </a:lnTo>
                <a:lnTo>
                  <a:pt x="427" y="75"/>
                </a:lnTo>
                <a:lnTo>
                  <a:pt x="425" y="75"/>
                </a:lnTo>
                <a:lnTo>
                  <a:pt x="425" y="75"/>
                </a:lnTo>
                <a:lnTo>
                  <a:pt x="425" y="75"/>
                </a:lnTo>
                <a:lnTo>
                  <a:pt x="417" y="75"/>
                </a:lnTo>
                <a:lnTo>
                  <a:pt x="414" y="75"/>
                </a:lnTo>
                <a:lnTo>
                  <a:pt x="412" y="73"/>
                </a:lnTo>
                <a:lnTo>
                  <a:pt x="404" y="73"/>
                </a:lnTo>
                <a:lnTo>
                  <a:pt x="399" y="75"/>
                </a:lnTo>
                <a:lnTo>
                  <a:pt x="397" y="83"/>
                </a:lnTo>
                <a:lnTo>
                  <a:pt x="387" y="81"/>
                </a:lnTo>
                <a:lnTo>
                  <a:pt x="381" y="83"/>
                </a:lnTo>
                <a:lnTo>
                  <a:pt x="381" y="86"/>
                </a:lnTo>
                <a:lnTo>
                  <a:pt x="377" y="90"/>
                </a:lnTo>
                <a:lnTo>
                  <a:pt x="372" y="90"/>
                </a:lnTo>
                <a:lnTo>
                  <a:pt x="371" y="88"/>
                </a:lnTo>
                <a:lnTo>
                  <a:pt x="367" y="90"/>
                </a:lnTo>
                <a:lnTo>
                  <a:pt x="366" y="93"/>
                </a:lnTo>
                <a:lnTo>
                  <a:pt x="361" y="91"/>
                </a:lnTo>
                <a:lnTo>
                  <a:pt x="351" y="83"/>
                </a:lnTo>
                <a:lnTo>
                  <a:pt x="347" y="80"/>
                </a:lnTo>
                <a:lnTo>
                  <a:pt x="347" y="76"/>
                </a:lnTo>
                <a:lnTo>
                  <a:pt x="342" y="71"/>
                </a:lnTo>
                <a:lnTo>
                  <a:pt x="337" y="68"/>
                </a:lnTo>
                <a:lnTo>
                  <a:pt x="337" y="63"/>
                </a:lnTo>
                <a:lnTo>
                  <a:pt x="339" y="60"/>
                </a:lnTo>
                <a:lnTo>
                  <a:pt x="337" y="58"/>
                </a:lnTo>
                <a:lnTo>
                  <a:pt x="337" y="55"/>
                </a:lnTo>
                <a:lnTo>
                  <a:pt x="339" y="51"/>
                </a:lnTo>
                <a:lnTo>
                  <a:pt x="339" y="46"/>
                </a:lnTo>
                <a:lnTo>
                  <a:pt x="344" y="38"/>
                </a:lnTo>
                <a:lnTo>
                  <a:pt x="346" y="33"/>
                </a:lnTo>
                <a:lnTo>
                  <a:pt x="351" y="28"/>
                </a:lnTo>
                <a:lnTo>
                  <a:pt x="351" y="25"/>
                </a:lnTo>
                <a:lnTo>
                  <a:pt x="346" y="27"/>
                </a:lnTo>
                <a:lnTo>
                  <a:pt x="342" y="23"/>
                </a:lnTo>
                <a:lnTo>
                  <a:pt x="342" y="20"/>
                </a:lnTo>
                <a:lnTo>
                  <a:pt x="336" y="20"/>
                </a:lnTo>
                <a:lnTo>
                  <a:pt x="332" y="18"/>
                </a:lnTo>
                <a:lnTo>
                  <a:pt x="334" y="15"/>
                </a:lnTo>
                <a:lnTo>
                  <a:pt x="337" y="12"/>
                </a:lnTo>
                <a:lnTo>
                  <a:pt x="337" y="5"/>
                </a:lnTo>
                <a:lnTo>
                  <a:pt x="334" y="0"/>
                </a:lnTo>
                <a:lnTo>
                  <a:pt x="327" y="0"/>
                </a:lnTo>
                <a:lnTo>
                  <a:pt x="326" y="2"/>
                </a:lnTo>
                <a:lnTo>
                  <a:pt x="324" y="0"/>
                </a:lnTo>
                <a:lnTo>
                  <a:pt x="321" y="0"/>
                </a:lnTo>
                <a:lnTo>
                  <a:pt x="321" y="3"/>
                </a:lnTo>
                <a:lnTo>
                  <a:pt x="319" y="10"/>
                </a:lnTo>
                <a:lnTo>
                  <a:pt x="307" y="17"/>
                </a:lnTo>
                <a:lnTo>
                  <a:pt x="299" y="18"/>
                </a:lnTo>
                <a:lnTo>
                  <a:pt x="287" y="22"/>
                </a:lnTo>
                <a:lnTo>
                  <a:pt x="284" y="20"/>
                </a:lnTo>
                <a:lnTo>
                  <a:pt x="278" y="22"/>
                </a:lnTo>
                <a:lnTo>
                  <a:pt x="269" y="27"/>
                </a:lnTo>
                <a:lnTo>
                  <a:pt x="261" y="30"/>
                </a:lnTo>
                <a:lnTo>
                  <a:pt x="259" y="28"/>
                </a:lnTo>
                <a:lnTo>
                  <a:pt x="248" y="30"/>
                </a:lnTo>
                <a:lnTo>
                  <a:pt x="239" y="30"/>
                </a:lnTo>
                <a:lnTo>
                  <a:pt x="233" y="27"/>
                </a:lnTo>
                <a:lnTo>
                  <a:pt x="224" y="25"/>
                </a:lnTo>
                <a:lnTo>
                  <a:pt x="218" y="23"/>
                </a:lnTo>
                <a:lnTo>
                  <a:pt x="221" y="28"/>
                </a:lnTo>
                <a:lnTo>
                  <a:pt x="226" y="30"/>
                </a:lnTo>
                <a:lnTo>
                  <a:pt x="231" y="35"/>
                </a:lnTo>
                <a:lnTo>
                  <a:pt x="233" y="38"/>
                </a:lnTo>
                <a:lnTo>
                  <a:pt x="226" y="48"/>
                </a:lnTo>
                <a:lnTo>
                  <a:pt x="229" y="53"/>
                </a:lnTo>
                <a:lnTo>
                  <a:pt x="228" y="60"/>
                </a:lnTo>
                <a:lnTo>
                  <a:pt x="238" y="63"/>
                </a:lnTo>
                <a:lnTo>
                  <a:pt x="246" y="63"/>
                </a:lnTo>
                <a:lnTo>
                  <a:pt x="254" y="63"/>
                </a:lnTo>
                <a:lnTo>
                  <a:pt x="254" y="68"/>
                </a:lnTo>
                <a:lnTo>
                  <a:pt x="249" y="70"/>
                </a:lnTo>
                <a:lnTo>
                  <a:pt x="238" y="73"/>
                </a:lnTo>
                <a:lnTo>
                  <a:pt x="233" y="76"/>
                </a:lnTo>
                <a:lnTo>
                  <a:pt x="231" y="81"/>
                </a:lnTo>
                <a:lnTo>
                  <a:pt x="218" y="88"/>
                </a:lnTo>
                <a:lnTo>
                  <a:pt x="214" y="93"/>
                </a:lnTo>
                <a:lnTo>
                  <a:pt x="206" y="98"/>
                </a:lnTo>
                <a:lnTo>
                  <a:pt x="201" y="103"/>
                </a:lnTo>
                <a:lnTo>
                  <a:pt x="191" y="105"/>
                </a:lnTo>
                <a:lnTo>
                  <a:pt x="185" y="103"/>
                </a:lnTo>
                <a:lnTo>
                  <a:pt x="176" y="96"/>
                </a:lnTo>
                <a:lnTo>
                  <a:pt x="166" y="91"/>
                </a:lnTo>
                <a:lnTo>
                  <a:pt x="160" y="91"/>
                </a:lnTo>
                <a:lnTo>
                  <a:pt x="160" y="85"/>
                </a:lnTo>
                <a:lnTo>
                  <a:pt x="160" y="80"/>
                </a:lnTo>
                <a:lnTo>
                  <a:pt x="155" y="76"/>
                </a:lnTo>
                <a:lnTo>
                  <a:pt x="153" y="73"/>
                </a:lnTo>
                <a:lnTo>
                  <a:pt x="146" y="75"/>
                </a:lnTo>
                <a:lnTo>
                  <a:pt x="143" y="80"/>
                </a:lnTo>
                <a:lnTo>
                  <a:pt x="140" y="80"/>
                </a:lnTo>
                <a:lnTo>
                  <a:pt x="136" y="78"/>
                </a:lnTo>
                <a:lnTo>
                  <a:pt x="131" y="78"/>
                </a:lnTo>
                <a:lnTo>
                  <a:pt x="128" y="80"/>
                </a:lnTo>
                <a:lnTo>
                  <a:pt x="101" y="80"/>
                </a:lnTo>
                <a:lnTo>
                  <a:pt x="100" y="88"/>
                </a:lnTo>
                <a:lnTo>
                  <a:pt x="101" y="93"/>
                </a:lnTo>
                <a:lnTo>
                  <a:pt x="111" y="95"/>
                </a:lnTo>
                <a:lnTo>
                  <a:pt x="115" y="101"/>
                </a:lnTo>
                <a:lnTo>
                  <a:pt x="111" y="103"/>
                </a:lnTo>
                <a:lnTo>
                  <a:pt x="115" y="106"/>
                </a:lnTo>
                <a:lnTo>
                  <a:pt x="113" y="110"/>
                </a:lnTo>
                <a:lnTo>
                  <a:pt x="108" y="106"/>
                </a:lnTo>
                <a:lnTo>
                  <a:pt x="91" y="111"/>
                </a:lnTo>
                <a:lnTo>
                  <a:pt x="93" y="123"/>
                </a:lnTo>
                <a:lnTo>
                  <a:pt x="96" y="128"/>
                </a:lnTo>
                <a:lnTo>
                  <a:pt x="106" y="134"/>
                </a:lnTo>
                <a:lnTo>
                  <a:pt x="111" y="144"/>
                </a:lnTo>
                <a:lnTo>
                  <a:pt x="111" y="151"/>
                </a:lnTo>
                <a:lnTo>
                  <a:pt x="111" y="154"/>
                </a:lnTo>
                <a:lnTo>
                  <a:pt x="98" y="201"/>
                </a:lnTo>
                <a:lnTo>
                  <a:pt x="93" y="213"/>
                </a:lnTo>
                <a:lnTo>
                  <a:pt x="95" y="214"/>
                </a:lnTo>
                <a:lnTo>
                  <a:pt x="91" y="218"/>
                </a:lnTo>
                <a:lnTo>
                  <a:pt x="87" y="216"/>
                </a:lnTo>
                <a:lnTo>
                  <a:pt x="87" y="216"/>
                </a:lnTo>
                <a:lnTo>
                  <a:pt x="82" y="213"/>
                </a:lnTo>
                <a:lnTo>
                  <a:pt x="80" y="213"/>
                </a:lnTo>
                <a:lnTo>
                  <a:pt x="75" y="213"/>
                </a:lnTo>
                <a:lnTo>
                  <a:pt x="73" y="211"/>
                </a:lnTo>
                <a:lnTo>
                  <a:pt x="72" y="216"/>
                </a:lnTo>
                <a:lnTo>
                  <a:pt x="55" y="221"/>
                </a:lnTo>
                <a:lnTo>
                  <a:pt x="42" y="223"/>
                </a:lnTo>
                <a:lnTo>
                  <a:pt x="40" y="226"/>
                </a:lnTo>
                <a:lnTo>
                  <a:pt x="37" y="226"/>
                </a:lnTo>
                <a:lnTo>
                  <a:pt x="32" y="231"/>
                </a:lnTo>
                <a:lnTo>
                  <a:pt x="25" y="232"/>
                </a:lnTo>
                <a:lnTo>
                  <a:pt x="22" y="236"/>
                </a:lnTo>
                <a:lnTo>
                  <a:pt x="22" y="241"/>
                </a:lnTo>
                <a:lnTo>
                  <a:pt x="20" y="244"/>
                </a:lnTo>
                <a:lnTo>
                  <a:pt x="20" y="247"/>
                </a:lnTo>
                <a:lnTo>
                  <a:pt x="13" y="254"/>
                </a:lnTo>
                <a:lnTo>
                  <a:pt x="17" y="262"/>
                </a:lnTo>
                <a:lnTo>
                  <a:pt x="18" y="266"/>
                </a:lnTo>
                <a:lnTo>
                  <a:pt x="15" y="269"/>
                </a:lnTo>
                <a:lnTo>
                  <a:pt x="12" y="269"/>
                </a:lnTo>
                <a:lnTo>
                  <a:pt x="3" y="272"/>
                </a:lnTo>
                <a:lnTo>
                  <a:pt x="3" y="277"/>
                </a:lnTo>
                <a:lnTo>
                  <a:pt x="2" y="279"/>
                </a:lnTo>
                <a:lnTo>
                  <a:pt x="3" y="282"/>
                </a:lnTo>
                <a:lnTo>
                  <a:pt x="2" y="287"/>
                </a:lnTo>
                <a:lnTo>
                  <a:pt x="0" y="291"/>
                </a:lnTo>
                <a:lnTo>
                  <a:pt x="2" y="294"/>
                </a:lnTo>
                <a:lnTo>
                  <a:pt x="0" y="297"/>
                </a:lnTo>
                <a:lnTo>
                  <a:pt x="7" y="304"/>
                </a:lnTo>
                <a:lnTo>
                  <a:pt x="18" y="321"/>
                </a:lnTo>
                <a:lnTo>
                  <a:pt x="13" y="329"/>
                </a:lnTo>
                <a:lnTo>
                  <a:pt x="28" y="327"/>
                </a:lnTo>
                <a:lnTo>
                  <a:pt x="35" y="329"/>
                </a:lnTo>
                <a:lnTo>
                  <a:pt x="40" y="335"/>
                </a:lnTo>
                <a:lnTo>
                  <a:pt x="42" y="342"/>
                </a:lnTo>
                <a:lnTo>
                  <a:pt x="53" y="342"/>
                </a:lnTo>
                <a:lnTo>
                  <a:pt x="65" y="342"/>
                </a:lnTo>
                <a:lnTo>
                  <a:pt x="75" y="334"/>
                </a:lnTo>
                <a:lnTo>
                  <a:pt x="83" y="329"/>
                </a:lnTo>
                <a:lnTo>
                  <a:pt x="87" y="332"/>
                </a:lnTo>
                <a:lnTo>
                  <a:pt x="85" y="337"/>
                </a:lnTo>
                <a:lnTo>
                  <a:pt x="83" y="339"/>
                </a:lnTo>
                <a:lnTo>
                  <a:pt x="83" y="345"/>
                </a:lnTo>
                <a:lnTo>
                  <a:pt x="85" y="359"/>
                </a:lnTo>
                <a:lnTo>
                  <a:pt x="85" y="364"/>
                </a:lnTo>
                <a:lnTo>
                  <a:pt x="88" y="367"/>
                </a:lnTo>
                <a:lnTo>
                  <a:pt x="93" y="365"/>
                </a:lnTo>
                <a:lnTo>
                  <a:pt x="96" y="365"/>
                </a:lnTo>
                <a:lnTo>
                  <a:pt x="103" y="365"/>
                </a:lnTo>
                <a:lnTo>
                  <a:pt x="105" y="364"/>
                </a:lnTo>
                <a:lnTo>
                  <a:pt x="108" y="365"/>
                </a:lnTo>
                <a:lnTo>
                  <a:pt x="108" y="365"/>
                </a:lnTo>
                <a:lnTo>
                  <a:pt x="108" y="365"/>
                </a:lnTo>
                <a:lnTo>
                  <a:pt x="123" y="365"/>
                </a:lnTo>
                <a:lnTo>
                  <a:pt x="130" y="365"/>
                </a:lnTo>
                <a:lnTo>
                  <a:pt x="138" y="362"/>
                </a:lnTo>
                <a:lnTo>
                  <a:pt x="141" y="362"/>
                </a:lnTo>
                <a:lnTo>
                  <a:pt x="146" y="359"/>
                </a:lnTo>
                <a:lnTo>
                  <a:pt x="153" y="359"/>
                </a:lnTo>
                <a:lnTo>
                  <a:pt x="160" y="357"/>
                </a:lnTo>
                <a:lnTo>
                  <a:pt x="163" y="347"/>
                </a:lnTo>
                <a:lnTo>
                  <a:pt x="175" y="340"/>
                </a:lnTo>
                <a:lnTo>
                  <a:pt x="183" y="339"/>
                </a:lnTo>
                <a:lnTo>
                  <a:pt x="191" y="335"/>
                </a:lnTo>
                <a:lnTo>
                  <a:pt x="196" y="335"/>
                </a:lnTo>
                <a:lnTo>
                  <a:pt x="201" y="339"/>
                </a:lnTo>
                <a:lnTo>
                  <a:pt x="206" y="335"/>
                </a:lnTo>
                <a:lnTo>
                  <a:pt x="209" y="337"/>
                </a:lnTo>
                <a:lnTo>
                  <a:pt x="209" y="342"/>
                </a:lnTo>
                <a:lnTo>
                  <a:pt x="211" y="350"/>
                </a:lnTo>
                <a:lnTo>
                  <a:pt x="208" y="357"/>
                </a:lnTo>
                <a:lnTo>
                  <a:pt x="211" y="367"/>
                </a:lnTo>
                <a:lnTo>
                  <a:pt x="209" y="372"/>
                </a:lnTo>
                <a:lnTo>
                  <a:pt x="213" y="380"/>
                </a:lnTo>
                <a:lnTo>
                  <a:pt x="218" y="382"/>
                </a:lnTo>
                <a:lnTo>
                  <a:pt x="219" y="389"/>
                </a:lnTo>
                <a:lnTo>
                  <a:pt x="226" y="390"/>
                </a:lnTo>
                <a:lnTo>
                  <a:pt x="234" y="395"/>
                </a:lnTo>
                <a:lnTo>
                  <a:pt x="239" y="400"/>
                </a:lnTo>
                <a:lnTo>
                  <a:pt x="241" y="397"/>
                </a:lnTo>
                <a:lnTo>
                  <a:pt x="251" y="395"/>
                </a:lnTo>
                <a:lnTo>
                  <a:pt x="259" y="404"/>
                </a:lnTo>
                <a:lnTo>
                  <a:pt x="266" y="402"/>
                </a:lnTo>
                <a:lnTo>
                  <a:pt x="274" y="410"/>
                </a:lnTo>
                <a:lnTo>
                  <a:pt x="278" y="410"/>
                </a:lnTo>
                <a:lnTo>
                  <a:pt x="289" y="414"/>
                </a:lnTo>
                <a:lnTo>
                  <a:pt x="296" y="415"/>
                </a:lnTo>
                <a:lnTo>
                  <a:pt x="297" y="422"/>
                </a:lnTo>
                <a:lnTo>
                  <a:pt x="302" y="423"/>
                </a:lnTo>
                <a:lnTo>
                  <a:pt x="307" y="425"/>
                </a:lnTo>
                <a:lnTo>
                  <a:pt x="322" y="425"/>
                </a:lnTo>
                <a:lnTo>
                  <a:pt x="332" y="430"/>
                </a:lnTo>
                <a:lnTo>
                  <a:pt x="334" y="433"/>
                </a:lnTo>
                <a:lnTo>
                  <a:pt x="332" y="443"/>
                </a:lnTo>
                <a:lnTo>
                  <a:pt x="334" y="452"/>
                </a:lnTo>
                <a:lnTo>
                  <a:pt x="332" y="457"/>
                </a:lnTo>
                <a:lnTo>
                  <a:pt x="341" y="470"/>
                </a:lnTo>
                <a:lnTo>
                  <a:pt x="341" y="482"/>
                </a:lnTo>
                <a:lnTo>
                  <a:pt x="382" y="482"/>
                </a:lnTo>
                <a:lnTo>
                  <a:pt x="385" y="495"/>
                </a:lnTo>
                <a:lnTo>
                  <a:pt x="384" y="505"/>
                </a:lnTo>
                <a:lnTo>
                  <a:pt x="397" y="507"/>
                </a:lnTo>
                <a:lnTo>
                  <a:pt x="409" y="526"/>
                </a:lnTo>
                <a:lnTo>
                  <a:pt x="410" y="538"/>
                </a:lnTo>
                <a:lnTo>
                  <a:pt x="399" y="560"/>
                </a:lnTo>
                <a:lnTo>
                  <a:pt x="399" y="563"/>
                </a:lnTo>
                <a:lnTo>
                  <a:pt x="395" y="566"/>
                </a:lnTo>
                <a:lnTo>
                  <a:pt x="397" y="568"/>
                </a:lnTo>
                <a:lnTo>
                  <a:pt x="397" y="573"/>
                </a:lnTo>
                <a:lnTo>
                  <a:pt x="402" y="578"/>
                </a:lnTo>
                <a:lnTo>
                  <a:pt x="402" y="585"/>
                </a:lnTo>
                <a:lnTo>
                  <a:pt x="407" y="591"/>
                </a:lnTo>
                <a:lnTo>
                  <a:pt x="405" y="605"/>
                </a:lnTo>
                <a:lnTo>
                  <a:pt x="407" y="610"/>
                </a:lnTo>
                <a:lnTo>
                  <a:pt x="405" y="615"/>
                </a:lnTo>
                <a:lnTo>
                  <a:pt x="407" y="620"/>
                </a:lnTo>
                <a:lnTo>
                  <a:pt x="415" y="618"/>
                </a:lnTo>
                <a:lnTo>
                  <a:pt x="419" y="620"/>
                </a:lnTo>
                <a:lnTo>
                  <a:pt x="430" y="620"/>
                </a:lnTo>
                <a:lnTo>
                  <a:pt x="437" y="621"/>
                </a:lnTo>
                <a:lnTo>
                  <a:pt x="449" y="618"/>
                </a:lnTo>
                <a:lnTo>
                  <a:pt x="455" y="621"/>
                </a:lnTo>
                <a:lnTo>
                  <a:pt x="459" y="623"/>
                </a:lnTo>
                <a:lnTo>
                  <a:pt x="460" y="628"/>
                </a:lnTo>
                <a:lnTo>
                  <a:pt x="467" y="651"/>
                </a:lnTo>
                <a:lnTo>
                  <a:pt x="472" y="659"/>
                </a:lnTo>
                <a:lnTo>
                  <a:pt x="475" y="661"/>
                </a:lnTo>
                <a:lnTo>
                  <a:pt x="485" y="656"/>
                </a:lnTo>
                <a:lnTo>
                  <a:pt x="490" y="658"/>
                </a:lnTo>
                <a:lnTo>
                  <a:pt x="495" y="661"/>
                </a:lnTo>
                <a:lnTo>
                  <a:pt x="498" y="661"/>
                </a:lnTo>
                <a:lnTo>
                  <a:pt x="495" y="664"/>
                </a:lnTo>
                <a:lnTo>
                  <a:pt x="495" y="686"/>
                </a:lnTo>
                <a:lnTo>
                  <a:pt x="493" y="688"/>
                </a:lnTo>
                <a:lnTo>
                  <a:pt x="493" y="689"/>
                </a:lnTo>
                <a:lnTo>
                  <a:pt x="493" y="691"/>
                </a:lnTo>
                <a:lnTo>
                  <a:pt x="493" y="694"/>
                </a:lnTo>
                <a:lnTo>
                  <a:pt x="492" y="696"/>
                </a:lnTo>
                <a:lnTo>
                  <a:pt x="497" y="694"/>
                </a:lnTo>
                <a:lnTo>
                  <a:pt x="508" y="696"/>
                </a:lnTo>
                <a:lnTo>
                  <a:pt x="508" y="699"/>
                </a:lnTo>
                <a:lnTo>
                  <a:pt x="513" y="709"/>
                </a:lnTo>
                <a:lnTo>
                  <a:pt x="512" y="716"/>
                </a:lnTo>
                <a:lnTo>
                  <a:pt x="513" y="726"/>
                </a:lnTo>
                <a:lnTo>
                  <a:pt x="515" y="732"/>
                </a:lnTo>
                <a:lnTo>
                  <a:pt x="513" y="736"/>
                </a:lnTo>
                <a:lnTo>
                  <a:pt x="508" y="736"/>
                </a:lnTo>
                <a:lnTo>
                  <a:pt x="502" y="739"/>
                </a:lnTo>
                <a:lnTo>
                  <a:pt x="502" y="741"/>
                </a:lnTo>
                <a:lnTo>
                  <a:pt x="498" y="742"/>
                </a:lnTo>
                <a:lnTo>
                  <a:pt x="497" y="742"/>
                </a:lnTo>
                <a:lnTo>
                  <a:pt x="487" y="749"/>
                </a:lnTo>
                <a:lnTo>
                  <a:pt x="484" y="751"/>
                </a:lnTo>
                <a:lnTo>
                  <a:pt x="480" y="752"/>
                </a:lnTo>
                <a:lnTo>
                  <a:pt x="472" y="759"/>
                </a:lnTo>
                <a:lnTo>
                  <a:pt x="469" y="761"/>
                </a:lnTo>
                <a:lnTo>
                  <a:pt x="469" y="766"/>
                </a:lnTo>
                <a:lnTo>
                  <a:pt x="465" y="766"/>
                </a:lnTo>
                <a:lnTo>
                  <a:pt x="462" y="766"/>
                </a:lnTo>
                <a:lnTo>
                  <a:pt x="454" y="774"/>
                </a:lnTo>
                <a:lnTo>
                  <a:pt x="452" y="777"/>
                </a:lnTo>
                <a:lnTo>
                  <a:pt x="454" y="782"/>
                </a:lnTo>
                <a:lnTo>
                  <a:pt x="449" y="784"/>
                </a:lnTo>
                <a:lnTo>
                  <a:pt x="447" y="786"/>
                </a:lnTo>
                <a:lnTo>
                  <a:pt x="442" y="794"/>
                </a:lnTo>
                <a:lnTo>
                  <a:pt x="439" y="797"/>
                </a:lnTo>
                <a:lnTo>
                  <a:pt x="435" y="804"/>
                </a:lnTo>
                <a:lnTo>
                  <a:pt x="435" y="806"/>
                </a:lnTo>
                <a:lnTo>
                  <a:pt x="430" y="809"/>
                </a:lnTo>
                <a:lnTo>
                  <a:pt x="430" y="811"/>
                </a:lnTo>
                <a:lnTo>
                  <a:pt x="434" y="811"/>
                </a:lnTo>
                <a:lnTo>
                  <a:pt x="435" y="812"/>
                </a:lnTo>
                <a:lnTo>
                  <a:pt x="449" y="809"/>
                </a:lnTo>
                <a:lnTo>
                  <a:pt x="454" y="812"/>
                </a:lnTo>
                <a:lnTo>
                  <a:pt x="459" y="819"/>
                </a:lnTo>
                <a:lnTo>
                  <a:pt x="464" y="820"/>
                </a:lnTo>
                <a:lnTo>
                  <a:pt x="467" y="825"/>
                </a:lnTo>
                <a:lnTo>
                  <a:pt x="472" y="835"/>
                </a:lnTo>
                <a:lnTo>
                  <a:pt x="475" y="835"/>
                </a:lnTo>
                <a:lnTo>
                  <a:pt x="480" y="830"/>
                </a:lnTo>
                <a:lnTo>
                  <a:pt x="482" y="830"/>
                </a:lnTo>
                <a:lnTo>
                  <a:pt x="488" y="839"/>
                </a:lnTo>
                <a:lnTo>
                  <a:pt x="495" y="842"/>
                </a:lnTo>
                <a:lnTo>
                  <a:pt x="500" y="842"/>
                </a:lnTo>
                <a:lnTo>
                  <a:pt x="507" y="847"/>
                </a:lnTo>
                <a:lnTo>
                  <a:pt x="507" y="854"/>
                </a:lnTo>
                <a:lnTo>
                  <a:pt x="512" y="852"/>
                </a:lnTo>
                <a:lnTo>
                  <a:pt x="520" y="857"/>
                </a:lnTo>
                <a:lnTo>
                  <a:pt x="527" y="862"/>
                </a:lnTo>
                <a:lnTo>
                  <a:pt x="532" y="870"/>
                </a:lnTo>
                <a:lnTo>
                  <a:pt x="538" y="874"/>
                </a:lnTo>
                <a:lnTo>
                  <a:pt x="537" y="880"/>
                </a:lnTo>
                <a:lnTo>
                  <a:pt x="532" y="885"/>
                </a:lnTo>
                <a:lnTo>
                  <a:pt x="535" y="892"/>
                </a:lnTo>
                <a:lnTo>
                  <a:pt x="535" y="894"/>
                </a:lnTo>
                <a:lnTo>
                  <a:pt x="535" y="895"/>
                </a:lnTo>
                <a:lnTo>
                  <a:pt x="538" y="899"/>
                </a:lnTo>
                <a:lnTo>
                  <a:pt x="540" y="900"/>
                </a:lnTo>
                <a:lnTo>
                  <a:pt x="548" y="894"/>
                </a:lnTo>
                <a:lnTo>
                  <a:pt x="552" y="887"/>
                </a:lnTo>
                <a:lnTo>
                  <a:pt x="557" y="870"/>
                </a:lnTo>
                <a:lnTo>
                  <a:pt x="560" y="860"/>
                </a:lnTo>
                <a:lnTo>
                  <a:pt x="562" y="859"/>
                </a:lnTo>
                <a:lnTo>
                  <a:pt x="560" y="855"/>
                </a:lnTo>
                <a:lnTo>
                  <a:pt x="557" y="850"/>
                </a:lnTo>
                <a:lnTo>
                  <a:pt x="558" y="847"/>
                </a:lnTo>
                <a:lnTo>
                  <a:pt x="562" y="845"/>
                </a:lnTo>
                <a:lnTo>
                  <a:pt x="562" y="842"/>
                </a:lnTo>
                <a:lnTo>
                  <a:pt x="565" y="839"/>
                </a:lnTo>
                <a:lnTo>
                  <a:pt x="565" y="835"/>
                </a:lnTo>
                <a:lnTo>
                  <a:pt x="568" y="837"/>
                </a:lnTo>
                <a:lnTo>
                  <a:pt x="572" y="837"/>
                </a:lnTo>
                <a:lnTo>
                  <a:pt x="575" y="832"/>
                </a:lnTo>
                <a:lnTo>
                  <a:pt x="575" y="829"/>
                </a:lnTo>
                <a:lnTo>
                  <a:pt x="577" y="827"/>
                </a:lnTo>
                <a:lnTo>
                  <a:pt x="578" y="822"/>
                </a:lnTo>
                <a:lnTo>
                  <a:pt x="580" y="820"/>
                </a:lnTo>
                <a:lnTo>
                  <a:pt x="582" y="820"/>
                </a:lnTo>
                <a:lnTo>
                  <a:pt x="583" y="816"/>
                </a:lnTo>
                <a:lnTo>
                  <a:pt x="582" y="812"/>
                </a:lnTo>
                <a:lnTo>
                  <a:pt x="580" y="811"/>
                </a:lnTo>
                <a:lnTo>
                  <a:pt x="580" y="804"/>
                </a:lnTo>
                <a:lnTo>
                  <a:pt x="578" y="802"/>
                </a:lnTo>
                <a:lnTo>
                  <a:pt x="580" y="802"/>
                </a:lnTo>
                <a:lnTo>
                  <a:pt x="583" y="807"/>
                </a:lnTo>
                <a:lnTo>
                  <a:pt x="588" y="814"/>
                </a:lnTo>
                <a:lnTo>
                  <a:pt x="591" y="814"/>
                </a:lnTo>
                <a:lnTo>
                  <a:pt x="593" y="812"/>
                </a:lnTo>
                <a:lnTo>
                  <a:pt x="595" y="814"/>
                </a:lnTo>
                <a:lnTo>
                  <a:pt x="596" y="817"/>
                </a:lnTo>
                <a:lnTo>
                  <a:pt x="593" y="817"/>
                </a:lnTo>
                <a:lnTo>
                  <a:pt x="591" y="825"/>
                </a:lnTo>
                <a:lnTo>
                  <a:pt x="586" y="834"/>
                </a:lnTo>
                <a:lnTo>
                  <a:pt x="582" y="834"/>
                </a:lnTo>
                <a:lnTo>
                  <a:pt x="580" y="839"/>
                </a:lnTo>
                <a:lnTo>
                  <a:pt x="578" y="842"/>
                </a:lnTo>
                <a:lnTo>
                  <a:pt x="577" y="842"/>
                </a:lnTo>
                <a:lnTo>
                  <a:pt x="572" y="844"/>
                </a:lnTo>
                <a:lnTo>
                  <a:pt x="568" y="847"/>
                </a:lnTo>
                <a:lnTo>
                  <a:pt x="568" y="850"/>
                </a:lnTo>
                <a:lnTo>
                  <a:pt x="563" y="850"/>
                </a:lnTo>
                <a:lnTo>
                  <a:pt x="562" y="852"/>
                </a:lnTo>
                <a:lnTo>
                  <a:pt x="562" y="854"/>
                </a:lnTo>
                <a:lnTo>
                  <a:pt x="567" y="855"/>
                </a:lnTo>
                <a:lnTo>
                  <a:pt x="582" y="845"/>
                </a:lnTo>
                <a:lnTo>
                  <a:pt x="590" y="837"/>
                </a:lnTo>
                <a:lnTo>
                  <a:pt x="601" y="819"/>
                </a:lnTo>
                <a:lnTo>
                  <a:pt x="606" y="811"/>
                </a:lnTo>
                <a:lnTo>
                  <a:pt x="610" y="799"/>
                </a:lnTo>
                <a:lnTo>
                  <a:pt x="621" y="781"/>
                </a:lnTo>
                <a:lnTo>
                  <a:pt x="631" y="769"/>
                </a:lnTo>
                <a:lnTo>
                  <a:pt x="633" y="766"/>
                </a:lnTo>
                <a:lnTo>
                  <a:pt x="633" y="764"/>
                </a:lnTo>
                <a:lnTo>
                  <a:pt x="633" y="761"/>
                </a:lnTo>
                <a:lnTo>
                  <a:pt x="635" y="761"/>
                </a:lnTo>
                <a:lnTo>
                  <a:pt x="636" y="756"/>
                </a:lnTo>
                <a:lnTo>
                  <a:pt x="640" y="754"/>
                </a:lnTo>
                <a:lnTo>
                  <a:pt x="640" y="749"/>
                </a:lnTo>
                <a:lnTo>
                  <a:pt x="640" y="747"/>
                </a:lnTo>
                <a:lnTo>
                  <a:pt x="640" y="746"/>
                </a:lnTo>
                <a:lnTo>
                  <a:pt x="638" y="744"/>
                </a:lnTo>
                <a:lnTo>
                  <a:pt x="638" y="739"/>
                </a:lnTo>
                <a:lnTo>
                  <a:pt x="633" y="734"/>
                </a:lnTo>
                <a:lnTo>
                  <a:pt x="633" y="731"/>
                </a:lnTo>
                <a:lnTo>
                  <a:pt x="633" y="727"/>
                </a:lnTo>
                <a:lnTo>
                  <a:pt x="633" y="726"/>
                </a:lnTo>
                <a:lnTo>
                  <a:pt x="631" y="719"/>
                </a:lnTo>
                <a:lnTo>
                  <a:pt x="628" y="713"/>
                </a:lnTo>
                <a:lnTo>
                  <a:pt x="631" y="711"/>
                </a:lnTo>
                <a:lnTo>
                  <a:pt x="636" y="709"/>
                </a:lnTo>
                <a:lnTo>
                  <a:pt x="635" y="706"/>
                </a:lnTo>
                <a:lnTo>
                  <a:pt x="633" y="704"/>
                </a:lnTo>
                <a:lnTo>
                  <a:pt x="638" y="703"/>
                </a:lnTo>
                <a:lnTo>
                  <a:pt x="638" y="699"/>
                </a:lnTo>
                <a:lnTo>
                  <a:pt x="633" y="696"/>
                </a:lnTo>
                <a:lnTo>
                  <a:pt x="638" y="696"/>
                </a:lnTo>
                <a:lnTo>
                  <a:pt x="640" y="691"/>
                </a:lnTo>
                <a:lnTo>
                  <a:pt x="643" y="693"/>
                </a:lnTo>
                <a:lnTo>
                  <a:pt x="651" y="686"/>
                </a:lnTo>
                <a:lnTo>
                  <a:pt x="655" y="684"/>
                </a:lnTo>
                <a:lnTo>
                  <a:pt x="655" y="681"/>
                </a:lnTo>
                <a:lnTo>
                  <a:pt x="661" y="676"/>
                </a:lnTo>
                <a:lnTo>
                  <a:pt x="670" y="673"/>
                </a:lnTo>
                <a:lnTo>
                  <a:pt x="680" y="663"/>
                </a:lnTo>
                <a:lnTo>
                  <a:pt x="688" y="661"/>
                </a:lnTo>
                <a:lnTo>
                  <a:pt x="693" y="658"/>
                </a:lnTo>
                <a:lnTo>
                  <a:pt x="698" y="653"/>
                </a:lnTo>
                <a:lnTo>
                  <a:pt x="703" y="653"/>
                </a:lnTo>
                <a:lnTo>
                  <a:pt x="706" y="656"/>
                </a:lnTo>
                <a:lnTo>
                  <a:pt x="709" y="656"/>
                </a:lnTo>
                <a:lnTo>
                  <a:pt x="709" y="653"/>
                </a:lnTo>
                <a:lnTo>
                  <a:pt x="713" y="648"/>
                </a:lnTo>
                <a:lnTo>
                  <a:pt x="723" y="641"/>
                </a:lnTo>
                <a:lnTo>
                  <a:pt x="728" y="641"/>
                </a:lnTo>
                <a:lnTo>
                  <a:pt x="728" y="638"/>
                </a:lnTo>
                <a:lnTo>
                  <a:pt x="724" y="638"/>
                </a:lnTo>
                <a:lnTo>
                  <a:pt x="721" y="636"/>
                </a:lnTo>
                <a:lnTo>
                  <a:pt x="719" y="634"/>
                </a:lnTo>
                <a:lnTo>
                  <a:pt x="724" y="633"/>
                </a:lnTo>
                <a:lnTo>
                  <a:pt x="729" y="629"/>
                </a:lnTo>
                <a:lnTo>
                  <a:pt x="734" y="631"/>
                </a:lnTo>
                <a:lnTo>
                  <a:pt x="738" y="629"/>
                </a:lnTo>
                <a:lnTo>
                  <a:pt x="741" y="628"/>
                </a:lnTo>
                <a:lnTo>
                  <a:pt x="744" y="628"/>
                </a:lnTo>
                <a:lnTo>
                  <a:pt x="744" y="629"/>
                </a:lnTo>
                <a:lnTo>
                  <a:pt x="739" y="633"/>
                </a:lnTo>
                <a:lnTo>
                  <a:pt x="733" y="634"/>
                </a:lnTo>
                <a:lnTo>
                  <a:pt x="731" y="636"/>
                </a:lnTo>
                <a:lnTo>
                  <a:pt x="733" y="636"/>
                </a:lnTo>
                <a:lnTo>
                  <a:pt x="743" y="634"/>
                </a:lnTo>
                <a:lnTo>
                  <a:pt x="754" y="629"/>
                </a:lnTo>
                <a:lnTo>
                  <a:pt x="753" y="628"/>
                </a:lnTo>
                <a:lnTo>
                  <a:pt x="756" y="626"/>
                </a:lnTo>
                <a:lnTo>
                  <a:pt x="759" y="626"/>
                </a:lnTo>
                <a:lnTo>
                  <a:pt x="758" y="628"/>
                </a:lnTo>
                <a:lnTo>
                  <a:pt x="758" y="628"/>
                </a:lnTo>
                <a:lnTo>
                  <a:pt x="759" y="633"/>
                </a:lnTo>
                <a:lnTo>
                  <a:pt x="759" y="633"/>
                </a:lnTo>
                <a:lnTo>
                  <a:pt x="766" y="633"/>
                </a:lnTo>
                <a:lnTo>
                  <a:pt x="769" y="631"/>
                </a:lnTo>
                <a:lnTo>
                  <a:pt x="776" y="631"/>
                </a:lnTo>
                <a:lnTo>
                  <a:pt x="784" y="633"/>
                </a:lnTo>
                <a:lnTo>
                  <a:pt x="789" y="629"/>
                </a:lnTo>
                <a:lnTo>
                  <a:pt x="789" y="626"/>
                </a:lnTo>
                <a:lnTo>
                  <a:pt x="787" y="626"/>
                </a:lnTo>
                <a:lnTo>
                  <a:pt x="789" y="623"/>
                </a:lnTo>
                <a:lnTo>
                  <a:pt x="799" y="616"/>
                </a:lnTo>
                <a:lnTo>
                  <a:pt x="809" y="615"/>
                </a:lnTo>
                <a:lnTo>
                  <a:pt x="814" y="611"/>
                </a:lnTo>
                <a:lnTo>
                  <a:pt x="814" y="608"/>
                </a:lnTo>
                <a:lnTo>
                  <a:pt x="814" y="606"/>
                </a:lnTo>
                <a:lnTo>
                  <a:pt x="809" y="598"/>
                </a:lnTo>
                <a:lnTo>
                  <a:pt x="812" y="593"/>
                </a:lnTo>
                <a:lnTo>
                  <a:pt x="816" y="590"/>
                </a:lnTo>
                <a:lnTo>
                  <a:pt x="816" y="585"/>
                </a:lnTo>
                <a:lnTo>
                  <a:pt x="819" y="583"/>
                </a:lnTo>
                <a:lnTo>
                  <a:pt x="822" y="581"/>
                </a:lnTo>
                <a:lnTo>
                  <a:pt x="824" y="576"/>
                </a:lnTo>
                <a:lnTo>
                  <a:pt x="822" y="576"/>
                </a:lnTo>
                <a:lnTo>
                  <a:pt x="829" y="566"/>
                </a:lnTo>
                <a:lnTo>
                  <a:pt x="837" y="556"/>
                </a:lnTo>
                <a:lnTo>
                  <a:pt x="839" y="551"/>
                </a:lnTo>
                <a:lnTo>
                  <a:pt x="836" y="538"/>
                </a:lnTo>
                <a:lnTo>
                  <a:pt x="834" y="535"/>
                </a:lnTo>
                <a:lnTo>
                  <a:pt x="837" y="526"/>
                </a:lnTo>
                <a:lnTo>
                  <a:pt x="841" y="523"/>
                </a:lnTo>
                <a:lnTo>
                  <a:pt x="841" y="520"/>
                </a:lnTo>
                <a:lnTo>
                  <a:pt x="847" y="515"/>
                </a:lnTo>
                <a:lnTo>
                  <a:pt x="849" y="513"/>
                </a:lnTo>
                <a:lnTo>
                  <a:pt x="847" y="505"/>
                </a:lnTo>
                <a:lnTo>
                  <a:pt x="851" y="495"/>
                </a:lnTo>
                <a:lnTo>
                  <a:pt x="849" y="487"/>
                </a:lnTo>
                <a:lnTo>
                  <a:pt x="851" y="482"/>
                </a:lnTo>
                <a:lnTo>
                  <a:pt x="851" y="478"/>
                </a:lnTo>
                <a:lnTo>
                  <a:pt x="852" y="470"/>
                </a:lnTo>
                <a:lnTo>
                  <a:pt x="851" y="440"/>
                </a:lnTo>
                <a:lnTo>
                  <a:pt x="851" y="435"/>
                </a:lnTo>
                <a:lnTo>
                  <a:pt x="852" y="430"/>
                </a:lnTo>
                <a:lnTo>
                  <a:pt x="852" y="427"/>
                </a:lnTo>
                <a:lnTo>
                  <a:pt x="851" y="428"/>
                </a:lnTo>
                <a:lnTo>
                  <a:pt x="847" y="427"/>
                </a:lnTo>
                <a:lnTo>
                  <a:pt x="847" y="423"/>
                </a:lnTo>
                <a:lnTo>
                  <a:pt x="851" y="419"/>
                </a:lnTo>
                <a:lnTo>
                  <a:pt x="849" y="414"/>
                </a:lnTo>
                <a:lnTo>
                  <a:pt x="851" y="410"/>
                </a:lnTo>
                <a:lnTo>
                  <a:pt x="852" y="410"/>
                </a:lnTo>
                <a:lnTo>
                  <a:pt x="854" y="405"/>
                </a:lnTo>
                <a:lnTo>
                  <a:pt x="851" y="400"/>
                </a:lnTo>
                <a:lnTo>
                  <a:pt x="844" y="397"/>
                </a:lnTo>
                <a:lnTo>
                  <a:pt x="846" y="397"/>
                </a:lnTo>
                <a:lnTo>
                  <a:pt x="847" y="395"/>
                </a:lnTo>
                <a:lnTo>
                  <a:pt x="847" y="397"/>
                </a:lnTo>
                <a:lnTo>
                  <a:pt x="852" y="399"/>
                </a:lnTo>
                <a:lnTo>
                  <a:pt x="856" y="400"/>
                </a:lnTo>
                <a:lnTo>
                  <a:pt x="857" y="395"/>
                </a:lnTo>
                <a:lnTo>
                  <a:pt x="861" y="395"/>
                </a:lnTo>
                <a:lnTo>
                  <a:pt x="861" y="399"/>
                </a:lnTo>
                <a:lnTo>
                  <a:pt x="864" y="400"/>
                </a:lnTo>
                <a:lnTo>
                  <a:pt x="861" y="402"/>
                </a:lnTo>
                <a:lnTo>
                  <a:pt x="857" y="405"/>
                </a:lnTo>
                <a:lnTo>
                  <a:pt x="857" y="409"/>
                </a:lnTo>
                <a:lnTo>
                  <a:pt x="859" y="409"/>
                </a:lnTo>
                <a:lnTo>
                  <a:pt x="864" y="404"/>
                </a:lnTo>
                <a:lnTo>
                  <a:pt x="871" y="400"/>
                </a:lnTo>
                <a:lnTo>
                  <a:pt x="879" y="390"/>
                </a:lnTo>
                <a:lnTo>
                  <a:pt x="882" y="382"/>
                </a:lnTo>
                <a:lnTo>
                  <a:pt x="884" y="377"/>
                </a:lnTo>
                <a:lnTo>
                  <a:pt x="887" y="374"/>
                </a:lnTo>
                <a:lnTo>
                  <a:pt x="890" y="365"/>
                </a:lnTo>
                <a:lnTo>
                  <a:pt x="894" y="360"/>
                </a:lnTo>
                <a:lnTo>
                  <a:pt x="905" y="352"/>
                </a:lnTo>
                <a:lnTo>
                  <a:pt x="907" y="349"/>
                </a:lnTo>
                <a:lnTo>
                  <a:pt x="912" y="347"/>
                </a:lnTo>
                <a:lnTo>
                  <a:pt x="914" y="342"/>
                </a:lnTo>
                <a:lnTo>
                  <a:pt x="925" y="334"/>
                </a:lnTo>
                <a:lnTo>
                  <a:pt x="935" y="322"/>
                </a:lnTo>
                <a:lnTo>
                  <a:pt x="937" y="319"/>
                </a:lnTo>
                <a:lnTo>
                  <a:pt x="944" y="307"/>
                </a:lnTo>
                <a:lnTo>
                  <a:pt x="945" y="302"/>
                </a:lnTo>
                <a:lnTo>
                  <a:pt x="947" y="299"/>
                </a:lnTo>
                <a:lnTo>
                  <a:pt x="947" y="294"/>
                </a:lnTo>
                <a:lnTo>
                  <a:pt x="944" y="291"/>
                </a:lnTo>
                <a:lnTo>
                  <a:pt x="945" y="286"/>
                </a:lnTo>
                <a:lnTo>
                  <a:pt x="949" y="284"/>
                </a:lnTo>
                <a:lnTo>
                  <a:pt x="947" y="272"/>
                </a:lnTo>
                <a:lnTo>
                  <a:pt x="945" y="271"/>
                </a:lnTo>
                <a:lnTo>
                  <a:pt x="944" y="266"/>
                </a:lnTo>
                <a:lnTo>
                  <a:pt x="935" y="249"/>
                </a:lnTo>
                <a:lnTo>
                  <a:pt x="935" y="242"/>
                </a:lnTo>
                <a:lnTo>
                  <a:pt x="934" y="236"/>
                </a:lnTo>
                <a:lnTo>
                  <a:pt x="919" y="231"/>
                </a:lnTo>
                <a:lnTo>
                  <a:pt x="909" y="231"/>
                </a:lnTo>
                <a:lnTo>
                  <a:pt x="902" y="232"/>
                </a:lnTo>
                <a:lnTo>
                  <a:pt x="899" y="227"/>
                </a:lnTo>
                <a:lnTo>
                  <a:pt x="892" y="226"/>
                </a:lnTo>
                <a:lnTo>
                  <a:pt x="887" y="221"/>
                </a:lnTo>
                <a:lnTo>
                  <a:pt x="881" y="218"/>
                </a:lnTo>
                <a:lnTo>
                  <a:pt x="876" y="218"/>
                </a:lnTo>
                <a:lnTo>
                  <a:pt x="866" y="206"/>
                </a:lnTo>
                <a:lnTo>
                  <a:pt x="856" y="196"/>
                </a:lnTo>
                <a:lnTo>
                  <a:pt x="852" y="194"/>
                </a:lnTo>
                <a:lnTo>
                  <a:pt x="846" y="189"/>
                </a:lnTo>
                <a:lnTo>
                  <a:pt x="841" y="189"/>
                </a:lnTo>
                <a:lnTo>
                  <a:pt x="826" y="181"/>
                </a:lnTo>
                <a:lnTo>
                  <a:pt x="819" y="181"/>
                </a:lnTo>
                <a:lnTo>
                  <a:pt x="812" y="178"/>
                </a:lnTo>
                <a:lnTo>
                  <a:pt x="807" y="179"/>
                </a:lnTo>
                <a:lnTo>
                  <a:pt x="801" y="179"/>
                </a:lnTo>
                <a:lnTo>
                  <a:pt x="796" y="178"/>
                </a:lnTo>
                <a:lnTo>
                  <a:pt x="792" y="179"/>
                </a:lnTo>
                <a:lnTo>
                  <a:pt x="789" y="183"/>
                </a:lnTo>
                <a:lnTo>
                  <a:pt x="787" y="179"/>
                </a:lnTo>
                <a:lnTo>
                  <a:pt x="781" y="176"/>
                </a:lnTo>
                <a:lnTo>
                  <a:pt x="779" y="178"/>
                </a:lnTo>
                <a:lnTo>
                  <a:pt x="776" y="176"/>
                </a:lnTo>
                <a:lnTo>
                  <a:pt x="776" y="178"/>
                </a:lnTo>
                <a:lnTo>
                  <a:pt x="776" y="181"/>
                </a:lnTo>
                <a:lnTo>
                  <a:pt x="771" y="178"/>
                </a:lnTo>
                <a:lnTo>
                  <a:pt x="771" y="176"/>
                </a:lnTo>
                <a:lnTo>
                  <a:pt x="768" y="174"/>
                </a:lnTo>
                <a:lnTo>
                  <a:pt x="769" y="176"/>
                </a:lnTo>
                <a:lnTo>
                  <a:pt x="768" y="178"/>
                </a:lnTo>
                <a:lnTo>
                  <a:pt x="761" y="174"/>
                </a:lnTo>
                <a:lnTo>
                  <a:pt x="758" y="176"/>
                </a:lnTo>
                <a:lnTo>
                  <a:pt x="753" y="174"/>
                </a:lnTo>
                <a:lnTo>
                  <a:pt x="739" y="169"/>
                </a:lnTo>
                <a:lnTo>
                  <a:pt x="733" y="169"/>
                </a:lnTo>
                <a:lnTo>
                  <a:pt x="733" y="171"/>
                </a:lnTo>
                <a:lnTo>
                  <a:pt x="734" y="173"/>
                </a:lnTo>
                <a:lnTo>
                  <a:pt x="733" y="174"/>
                </a:lnTo>
                <a:lnTo>
                  <a:pt x="731" y="173"/>
                </a:lnTo>
                <a:lnTo>
                  <a:pt x="729" y="173"/>
                </a:lnTo>
                <a:lnTo>
                  <a:pt x="728" y="176"/>
                </a:lnTo>
                <a:lnTo>
                  <a:pt x="724" y="178"/>
                </a:lnTo>
                <a:lnTo>
                  <a:pt x="723" y="179"/>
                </a:lnTo>
                <a:lnTo>
                  <a:pt x="721" y="184"/>
                </a:lnTo>
                <a:lnTo>
                  <a:pt x="719" y="181"/>
                </a:lnTo>
                <a:lnTo>
                  <a:pt x="718" y="178"/>
                </a:lnTo>
                <a:lnTo>
                  <a:pt x="714" y="178"/>
                </a:lnTo>
                <a:lnTo>
                  <a:pt x="716" y="183"/>
                </a:lnTo>
                <a:lnTo>
                  <a:pt x="711" y="189"/>
                </a:lnTo>
                <a:lnTo>
                  <a:pt x="711" y="196"/>
                </a:lnTo>
                <a:lnTo>
                  <a:pt x="709" y="189"/>
                </a:lnTo>
                <a:lnTo>
                  <a:pt x="711" y="184"/>
                </a:lnTo>
                <a:lnTo>
                  <a:pt x="711" y="179"/>
                </a:lnTo>
                <a:lnTo>
                  <a:pt x="713" y="173"/>
                </a:lnTo>
                <a:lnTo>
                  <a:pt x="714" y="171"/>
                </a:lnTo>
                <a:lnTo>
                  <a:pt x="713" y="169"/>
                </a:lnTo>
                <a:lnTo>
                  <a:pt x="709" y="169"/>
                </a:lnTo>
                <a:lnTo>
                  <a:pt x="714" y="164"/>
                </a:lnTo>
                <a:lnTo>
                  <a:pt x="708" y="158"/>
                </a:lnTo>
                <a:lnTo>
                  <a:pt x="704" y="151"/>
                </a:lnTo>
                <a:lnTo>
                  <a:pt x="701" y="153"/>
                </a:lnTo>
                <a:lnTo>
                  <a:pt x="694" y="151"/>
                </a:lnTo>
                <a:lnTo>
                  <a:pt x="693" y="154"/>
                </a:lnTo>
                <a:lnTo>
                  <a:pt x="689" y="156"/>
                </a:lnTo>
                <a:lnTo>
                  <a:pt x="688" y="153"/>
                </a:lnTo>
                <a:lnTo>
                  <a:pt x="684" y="151"/>
                </a:lnTo>
                <a:lnTo>
                  <a:pt x="684" y="148"/>
                </a:lnTo>
                <a:lnTo>
                  <a:pt x="681" y="146"/>
                </a:lnTo>
                <a:lnTo>
                  <a:pt x="678" y="146"/>
                </a:lnTo>
                <a:lnTo>
                  <a:pt x="676" y="144"/>
                </a:lnTo>
                <a:lnTo>
                  <a:pt x="673" y="143"/>
                </a:lnTo>
                <a:lnTo>
                  <a:pt x="670" y="146"/>
                </a:lnTo>
                <a:lnTo>
                  <a:pt x="670" y="144"/>
                </a:lnTo>
                <a:lnTo>
                  <a:pt x="668" y="143"/>
                </a:lnTo>
                <a:lnTo>
                  <a:pt x="666" y="139"/>
                </a:lnTo>
                <a:lnTo>
                  <a:pt x="663" y="141"/>
                </a:lnTo>
                <a:lnTo>
                  <a:pt x="658" y="139"/>
                </a:lnTo>
                <a:lnTo>
                  <a:pt x="650" y="134"/>
                </a:lnTo>
                <a:lnTo>
                  <a:pt x="648" y="134"/>
                </a:lnTo>
                <a:lnTo>
                  <a:pt x="646" y="136"/>
                </a:lnTo>
                <a:lnTo>
                  <a:pt x="643" y="134"/>
                </a:lnTo>
                <a:lnTo>
                  <a:pt x="640" y="134"/>
                </a:lnTo>
                <a:lnTo>
                  <a:pt x="638" y="138"/>
                </a:lnTo>
                <a:lnTo>
                  <a:pt x="636" y="138"/>
                </a:lnTo>
                <a:lnTo>
                  <a:pt x="635" y="134"/>
                </a:lnTo>
                <a:lnTo>
                  <a:pt x="630" y="134"/>
                </a:lnTo>
                <a:lnTo>
                  <a:pt x="625" y="136"/>
                </a:lnTo>
                <a:lnTo>
                  <a:pt x="623" y="141"/>
                </a:lnTo>
                <a:lnTo>
                  <a:pt x="623" y="143"/>
                </a:lnTo>
                <a:lnTo>
                  <a:pt x="618" y="148"/>
                </a:lnTo>
                <a:lnTo>
                  <a:pt x="611" y="151"/>
                </a:lnTo>
                <a:lnTo>
                  <a:pt x="601" y="156"/>
                </a:lnTo>
                <a:lnTo>
                  <a:pt x="598" y="161"/>
                </a:lnTo>
                <a:lnTo>
                  <a:pt x="595" y="168"/>
                </a:lnTo>
                <a:lnTo>
                  <a:pt x="595" y="173"/>
                </a:lnTo>
                <a:lnTo>
                  <a:pt x="591" y="176"/>
                </a:lnTo>
                <a:lnTo>
                  <a:pt x="588" y="179"/>
                </a:lnTo>
                <a:lnTo>
                  <a:pt x="588" y="183"/>
                </a:lnTo>
                <a:lnTo>
                  <a:pt x="590" y="188"/>
                </a:lnTo>
                <a:lnTo>
                  <a:pt x="588" y="196"/>
                </a:lnTo>
                <a:lnTo>
                  <a:pt x="586" y="191"/>
                </a:lnTo>
                <a:lnTo>
                  <a:pt x="583" y="186"/>
                </a:lnTo>
                <a:lnTo>
                  <a:pt x="583" y="181"/>
                </a:lnTo>
                <a:lnTo>
                  <a:pt x="586" y="178"/>
                </a:lnTo>
                <a:lnTo>
                  <a:pt x="591" y="174"/>
                </a:lnTo>
                <a:lnTo>
                  <a:pt x="590" y="169"/>
                </a:lnTo>
                <a:lnTo>
                  <a:pt x="591" y="164"/>
                </a:lnTo>
                <a:lnTo>
                  <a:pt x="591" y="161"/>
                </a:lnTo>
                <a:lnTo>
                  <a:pt x="588" y="161"/>
                </a:lnTo>
                <a:lnTo>
                  <a:pt x="583" y="163"/>
                </a:lnTo>
                <a:lnTo>
                  <a:pt x="577" y="161"/>
                </a:lnTo>
                <a:lnTo>
                  <a:pt x="572" y="161"/>
                </a:lnTo>
                <a:lnTo>
                  <a:pt x="567" y="163"/>
                </a:lnTo>
                <a:lnTo>
                  <a:pt x="565" y="161"/>
                </a:lnTo>
                <a:lnTo>
                  <a:pt x="568" y="161"/>
                </a:lnTo>
                <a:lnTo>
                  <a:pt x="572" y="158"/>
                </a:lnTo>
                <a:lnTo>
                  <a:pt x="577" y="158"/>
                </a:lnTo>
                <a:lnTo>
                  <a:pt x="583" y="158"/>
                </a:lnTo>
                <a:lnTo>
                  <a:pt x="588" y="158"/>
                </a:lnTo>
                <a:lnTo>
                  <a:pt x="591" y="153"/>
                </a:lnTo>
                <a:lnTo>
                  <a:pt x="593" y="153"/>
                </a:lnTo>
                <a:lnTo>
                  <a:pt x="595" y="154"/>
                </a:lnTo>
                <a:lnTo>
                  <a:pt x="598" y="154"/>
                </a:lnTo>
                <a:lnTo>
                  <a:pt x="601" y="151"/>
                </a:lnTo>
                <a:lnTo>
                  <a:pt x="610" y="149"/>
                </a:lnTo>
                <a:lnTo>
                  <a:pt x="610" y="144"/>
                </a:lnTo>
                <a:lnTo>
                  <a:pt x="615" y="138"/>
                </a:lnTo>
                <a:lnTo>
                  <a:pt x="615" y="133"/>
                </a:lnTo>
                <a:lnTo>
                  <a:pt x="618" y="129"/>
                </a:lnTo>
                <a:lnTo>
                  <a:pt x="618" y="126"/>
                </a:lnTo>
                <a:lnTo>
                  <a:pt x="611" y="125"/>
                </a:lnTo>
                <a:lnTo>
                  <a:pt x="606" y="121"/>
                </a:lnTo>
                <a:lnTo>
                  <a:pt x="601" y="121"/>
                </a:lnTo>
                <a:lnTo>
                  <a:pt x="595" y="125"/>
                </a:lnTo>
                <a:lnTo>
                  <a:pt x="588" y="125"/>
                </a:lnTo>
                <a:lnTo>
                  <a:pt x="580" y="121"/>
                </a:lnTo>
                <a:lnTo>
                  <a:pt x="572" y="121"/>
                </a:lnTo>
                <a:lnTo>
                  <a:pt x="565" y="128"/>
                </a:lnTo>
                <a:lnTo>
                  <a:pt x="565" y="129"/>
                </a:lnTo>
                <a:lnTo>
                  <a:pt x="567" y="131"/>
                </a:lnTo>
                <a:lnTo>
                  <a:pt x="568" y="134"/>
                </a:lnTo>
                <a:lnTo>
                  <a:pt x="565" y="134"/>
                </a:lnTo>
                <a:lnTo>
                  <a:pt x="563" y="134"/>
                </a:lnTo>
                <a:lnTo>
                  <a:pt x="562" y="139"/>
                </a:lnTo>
                <a:lnTo>
                  <a:pt x="560" y="136"/>
                </a:lnTo>
                <a:lnTo>
                  <a:pt x="558" y="134"/>
                </a:lnTo>
                <a:lnTo>
                  <a:pt x="553" y="136"/>
                </a:lnTo>
                <a:lnTo>
                  <a:pt x="547" y="144"/>
                </a:lnTo>
                <a:lnTo>
                  <a:pt x="540" y="151"/>
                </a:lnTo>
                <a:lnTo>
                  <a:pt x="545" y="144"/>
                </a:lnTo>
                <a:lnTo>
                  <a:pt x="545" y="139"/>
                </a:lnTo>
                <a:lnTo>
                  <a:pt x="547" y="138"/>
                </a:lnTo>
                <a:lnTo>
                  <a:pt x="547" y="134"/>
                </a:lnTo>
                <a:lnTo>
                  <a:pt x="545" y="134"/>
                </a:lnTo>
                <a:lnTo>
                  <a:pt x="540" y="138"/>
                </a:lnTo>
                <a:lnTo>
                  <a:pt x="537" y="143"/>
                </a:lnTo>
                <a:lnTo>
                  <a:pt x="535" y="148"/>
                </a:lnTo>
                <a:lnTo>
                  <a:pt x="530" y="151"/>
                </a:lnTo>
                <a:lnTo>
                  <a:pt x="535" y="144"/>
                </a:lnTo>
                <a:lnTo>
                  <a:pt x="535" y="139"/>
                </a:lnTo>
                <a:lnTo>
                  <a:pt x="543" y="129"/>
                </a:lnTo>
                <a:lnTo>
                  <a:pt x="545" y="123"/>
                </a:lnTo>
                <a:lnTo>
                  <a:pt x="548" y="120"/>
                </a:lnTo>
                <a:lnTo>
                  <a:pt x="553" y="116"/>
                </a:lnTo>
                <a:lnTo>
                  <a:pt x="558" y="113"/>
                </a:lnTo>
                <a:lnTo>
                  <a:pt x="562" y="111"/>
                </a:lnTo>
                <a:lnTo>
                  <a:pt x="567" y="106"/>
                </a:lnTo>
                <a:lnTo>
                  <a:pt x="578" y="95"/>
                </a:lnTo>
                <a:lnTo>
                  <a:pt x="578" y="93"/>
                </a:lnTo>
                <a:lnTo>
                  <a:pt x="582" y="91"/>
                </a:lnTo>
                <a:lnTo>
                  <a:pt x="578" y="88"/>
                </a:lnTo>
                <a:lnTo>
                  <a:pt x="580" y="85"/>
                </a:lnTo>
                <a:lnTo>
                  <a:pt x="582" y="85"/>
                </a:lnTo>
                <a:lnTo>
                  <a:pt x="582" y="80"/>
                </a:lnTo>
                <a:lnTo>
                  <a:pt x="577" y="76"/>
                </a:lnTo>
                <a:lnTo>
                  <a:pt x="572" y="76"/>
                </a:lnTo>
                <a:lnTo>
                  <a:pt x="570" y="78"/>
                </a:lnTo>
                <a:lnTo>
                  <a:pt x="568" y="75"/>
                </a:lnTo>
                <a:lnTo>
                  <a:pt x="565" y="66"/>
                </a:lnTo>
                <a:lnTo>
                  <a:pt x="560" y="55"/>
                </a:lnTo>
                <a:lnTo>
                  <a:pt x="555" y="48"/>
                </a:lnTo>
                <a:lnTo>
                  <a:pt x="552" y="40"/>
                </a:lnTo>
                <a:lnTo>
                  <a:pt x="552" y="36"/>
                </a:lnTo>
                <a:lnTo>
                  <a:pt x="550" y="31"/>
                </a:lnTo>
                <a:close/>
              </a:path>
            </a:pathLst>
          </a:custGeom>
          <a:solidFill>
            <a:srgbClr val="32514B"/>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3" name="9Slide.vn 161">
            <a:extLst>
              <a:ext uri="{FF2B5EF4-FFF2-40B4-BE49-F238E27FC236}">
                <a16:creationId xmlns:a16="http://schemas.microsoft.com/office/drawing/2014/main" id="{AFF8DE09-2571-4D9B-8586-9425FD613F8C}"/>
              </a:ext>
            </a:extLst>
          </p:cNvPr>
          <p:cNvSpPr>
            <a:spLocks/>
          </p:cNvSpPr>
          <p:nvPr/>
        </p:nvSpPr>
        <p:spPr bwMode="auto">
          <a:xfrm>
            <a:off x="7850289" y="3162188"/>
            <a:ext cx="54666" cy="70145"/>
          </a:xfrm>
          <a:custGeom>
            <a:avLst/>
            <a:gdLst/>
            <a:ahLst/>
            <a:cxnLst>
              <a:cxn ang="0">
                <a:pos x="0" y="71"/>
              </a:cxn>
              <a:cxn ang="0">
                <a:pos x="2" y="73"/>
              </a:cxn>
              <a:cxn ang="0">
                <a:pos x="3" y="76"/>
              </a:cxn>
              <a:cxn ang="0">
                <a:pos x="5" y="78"/>
              </a:cxn>
              <a:cxn ang="0">
                <a:pos x="5" y="80"/>
              </a:cxn>
              <a:cxn ang="0">
                <a:pos x="8" y="83"/>
              </a:cxn>
              <a:cxn ang="0">
                <a:pos x="12" y="85"/>
              </a:cxn>
              <a:cxn ang="0">
                <a:pos x="15" y="81"/>
              </a:cxn>
              <a:cxn ang="0">
                <a:pos x="18" y="80"/>
              </a:cxn>
              <a:cxn ang="0">
                <a:pos x="20" y="80"/>
              </a:cxn>
              <a:cxn ang="0">
                <a:pos x="21" y="81"/>
              </a:cxn>
              <a:cxn ang="0">
                <a:pos x="23" y="83"/>
              </a:cxn>
              <a:cxn ang="0">
                <a:pos x="23" y="88"/>
              </a:cxn>
              <a:cxn ang="0">
                <a:pos x="26" y="90"/>
              </a:cxn>
              <a:cxn ang="0">
                <a:pos x="30" y="86"/>
              </a:cxn>
              <a:cxn ang="0">
                <a:pos x="31" y="83"/>
              </a:cxn>
              <a:cxn ang="0">
                <a:pos x="33" y="81"/>
              </a:cxn>
              <a:cxn ang="0">
                <a:pos x="38" y="81"/>
              </a:cxn>
              <a:cxn ang="0">
                <a:pos x="41" y="75"/>
              </a:cxn>
              <a:cxn ang="0">
                <a:pos x="45" y="70"/>
              </a:cxn>
              <a:cxn ang="0">
                <a:pos x="50" y="61"/>
              </a:cxn>
              <a:cxn ang="0">
                <a:pos x="50" y="56"/>
              </a:cxn>
              <a:cxn ang="0">
                <a:pos x="56" y="50"/>
              </a:cxn>
              <a:cxn ang="0">
                <a:pos x="61" y="43"/>
              </a:cxn>
              <a:cxn ang="0">
                <a:pos x="63" y="40"/>
              </a:cxn>
              <a:cxn ang="0">
                <a:pos x="63" y="40"/>
              </a:cxn>
              <a:cxn ang="0">
                <a:pos x="68" y="35"/>
              </a:cxn>
              <a:cxn ang="0">
                <a:pos x="68" y="30"/>
              </a:cxn>
              <a:cxn ang="0">
                <a:pos x="63" y="25"/>
              </a:cxn>
              <a:cxn ang="0">
                <a:pos x="61" y="27"/>
              </a:cxn>
              <a:cxn ang="0">
                <a:pos x="58" y="25"/>
              </a:cxn>
              <a:cxn ang="0">
                <a:pos x="58" y="22"/>
              </a:cxn>
              <a:cxn ang="0">
                <a:pos x="50" y="13"/>
              </a:cxn>
              <a:cxn ang="0">
                <a:pos x="46" y="12"/>
              </a:cxn>
              <a:cxn ang="0">
                <a:pos x="41" y="8"/>
              </a:cxn>
              <a:cxn ang="0">
                <a:pos x="28" y="5"/>
              </a:cxn>
              <a:cxn ang="0">
                <a:pos x="21" y="2"/>
              </a:cxn>
              <a:cxn ang="0">
                <a:pos x="15" y="0"/>
              </a:cxn>
              <a:cxn ang="0">
                <a:pos x="10" y="3"/>
              </a:cxn>
              <a:cxn ang="0">
                <a:pos x="5" y="5"/>
              </a:cxn>
              <a:cxn ang="0">
                <a:pos x="5" y="5"/>
              </a:cxn>
              <a:cxn ang="0">
                <a:pos x="5" y="5"/>
              </a:cxn>
              <a:cxn ang="0">
                <a:pos x="3" y="7"/>
              </a:cxn>
              <a:cxn ang="0">
                <a:pos x="0" y="12"/>
              </a:cxn>
              <a:cxn ang="0">
                <a:pos x="0" y="18"/>
              </a:cxn>
              <a:cxn ang="0">
                <a:pos x="2" y="23"/>
              </a:cxn>
              <a:cxn ang="0">
                <a:pos x="2" y="28"/>
              </a:cxn>
              <a:cxn ang="0">
                <a:pos x="2" y="32"/>
              </a:cxn>
              <a:cxn ang="0">
                <a:pos x="7" y="33"/>
              </a:cxn>
              <a:cxn ang="0">
                <a:pos x="8" y="37"/>
              </a:cxn>
              <a:cxn ang="0">
                <a:pos x="10" y="41"/>
              </a:cxn>
              <a:cxn ang="0">
                <a:pos x="12" y="45"/>
              </a:cxn>
              <a:cxn ang="0">
                <a:pos x="12" y="48"/>
              </a:cxn>
              <a:cxn ang="0">
                <a:pos x="12" y="51"/>
              </a:cxn>
              <a:cxn ang="0">
                <a:pos x="8" y="55"/>
              </a:cxn>
              <a:cxn ang="0">
                <a:pos x="8" y="60"/>
              </a:cxn>
              <a:cxn ang="0">
                <a:pos x="10" y="63"/>
              </a:cxn>
              <a:cxn ang="0">
                <a:pos x="8" y="68"/>
              </a:cxn>
              <a:cxn ang="0">
                <a:pos x="2" y="71"/>
              </a:cxn>
              <a:cxn ang="0">
                <a:pos x="0" y="71"/>
              </a:cxn>
            </a:cxnLst>
            <a:rect l="0" t="0" r="r" b="b"/>
            <a:pathLst>
              <a:path w="68" h="90">
                <a:moveTo>
                  <a:pt x="0" y="71"/>
                </a:moveTo>
                <a:lnTo>
                  <a:pt x="2" y="73"/>
                </a:lnTo>
                <a:lnTo>
                  <a:pt x="3" y="76"/>
                </a:lnTo>
                <a:lnTo>
                  <a:pt x="5" y="78"/>
                </a:lnTo>
                <a:lnTo>
                  <a:pt x="5" y="80"/>
                </a:lnTo>
                <a:lnTo>
                  <a:pt x="8" y="83"/>
                </a:lnTo>
                <a:lnTo>
                  <a:pt x="12" y="85"/>
                </a:lnTo>
                <a:lnTo>
                  <a:pt x="15" y="81"/>
                </a:lnTo>
                <a:lnTo>
                  <a:pt x="18" y="80"/>
                </a:lnTo>
                <a:lnTo>
                  <a:pt x="20" y="80"/>
                </a:lnTo>
                <a:lnTo>
                  <a:pt x="21" y="81"/>
                </a:lnTo>
                <a:lnTo>
                  <a:pt x="23" y="83"/>
                </a:lnTo>
                <a:lnTo>
                  <a:pt x="23" y="88"/>
                </a:lnTo>
                <a:lnTo>
                  <a:pt x="26" y="90"/>
                </a:lnTo>
                <a:lnTo>
                  <a:pt x="30" y="86"/>
                </a:lnTo>
                <a:lnTo>
                  <a:pt x="31" y="83"/>
                </a:lnTo>
                <a:lnTo>
                  <a:pt x="33" y="81"/>
                </a:lnTo>
                <a:lnTo>
                  <a:pt x="38" y="81"/>
                </a:lnTo>
                <a:lnTo>
                  <a:pt x="41" y="75"/>
                </a:lnTo>
                <a:lnTo>
                  <a:pt x="45" y="70"/>
                </a:lnTo>
                <a:lnTo>
                  <a:pt x="50" y="61"/>
                </a:lnTo>
                <a:lnTo>
                  <a:pt x="50" y="56"/>
                </a:lnTo>
                <a:lnTo>
                  <a:pt x="56" y="50"/>
                </a:lnTo>
                <a:lnTo>
                  <a:pt x="61" y="43"/>
                </a:lnTo>
                <a:lnTo>
                  <a:pt x="63" y="40"/>
                </a:lnTo>
                <a:lnTo>
                  <a:pt x="63" y="40"/>
                </a:lnTo>
                <a:lnTo>
                  <a:pt x="68" y="35"/>
                </a:lnTo>
                <a:lnTo>
                  <a:pt x="68" y="30"/>
                </a:lnTo>
                <a:lnTo>
                  <a:pt x="63" y="25"/>
                </a:lnTo>
                <a:lnTo>
                  <a:pt x="61" y="27"/>
                </a:lnTo>
                <a:lnTo>
                  <a:pt x="58" y="25"/>
                </a:lnTo>
                <a:lnTo>
                  <a:pt x="58" y="22"/>
                </a:lnTo>
                <a:lnTo>
                  <a:pt x="50" y="13"/>
                </a:lnTo>
                <a:lnTo>
                  <a:pt x="46" y="12"/>
                </a:lnTo>
                <a:lnTo>
                  <a:pt x="41" y="8"/>
                </a:lnTo>
                <a:lnTo>
                  <a:pt x="28" y="5"/>
                </a:lnTo>
                <a:lnTo>
                  <a:pt x="21" y="2"/>
                </a:lnTo>
                <a:lnTo>
                  <a:pt x="15" y="0"/>
                </a:lnTo>
                <a:lnTo>
                  <a:pt x="10" y="3"/>
                </a:lnTo>
                <a:lnTo>
                  <a:pt x="5" y="5"/>
                </a:lnTo>
                <a:lnTo>
                  <a:pt x="5" y="5"/>
                </a:lnTo>
                <a:lnTo>
                  <a:pt x="5" y="5"/>
                </a:lnTo>
                <a:lnTo>
                  <a:pt x="3" y="7"/>
                </a:lnTo>
                <a:lnTo>
                  <a:pt x="0" y="12"/>
                </a:lnTo>
                <a:lnTo>
                  <a:pt x="0" y="18"/>
                </a:lnTo>
                <a:lnTo>
                  <a:pt x="2" y="23"/>
                </a:lnTo>
                <a:lnTo>
                  <a:pt x="2" y="28"/>
                </a:lnTo>
                <a:lnTo>
                  <a:pt x="2" y="32"/>
                </a:lnTo>
                <a:lnTo>
                  <a:pt x="7" y="33"/>
                </a:lnTo>
                <a:lnTo>
                  <a:pt x="8" y="37"/>
                </a:lnTo>
                <a:lnTo>
                  <a:pt x="10" y="41"/>
                </a:lnTo>
                <a:lnTo>
                  <a:pt x="12" y="45"/>
                </a:lnTo>
                <a:lnTo>
                  <a:pt x="12" y="48"/>
                </a:lnTo>
                <a:lnTo>
                  <a:pt x="12" y="51"/>
                </a:lnTo>
                <a:lnTo>
                  <a:pt x="8" y="55"/>
                </a:lnTo>
                <a:lnTo>
                  <a:pt x="8" y="60"/>
                </a:lnTo>
                <a:lnTo>
                  <a:pt x="10" y="63"/>
                </a:lnTo>
                <a:lnTo>
                  <a:pt x="8" y="68"/>
                </a:lnTo>
                <a:lnTo>
                  <a:pt x="2" y="71"/>
                </a:lnTo>
                <a:lnTo>
                  <a:pt x="0" y="7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4" name="9Slide.vn 162">
            <a:extLst>
              <a:ext uri="{FF2B5EF4-FFF2-40B4-BE49-F238E27FC236}">
                <a16:creationId xmlns:a16="http://schemas.microsoft.com/office/drawing/2014/main" id="{168BE2A7-F926-418C-B04C-2858F8710C6F}"/>
              </a:ext>
            </a:extLst>
          </p:cNvPr>
          <p:cNvSpPr>
            <a:spLocks/>
          </p:cNvSpPr>
          <p:nvPr/>
        </p:nvSpPr>
        <p:spPr bwMode="auto">
          <a:xfrm>
            <a:off x="7782760" y="3155953"/>
            <a:ext cx="77176" cy="74821"/>
          </a:xfrm>
          <a:custGeom>
            <a:avLst/>
            <a:gdLst/>
            <a:ahLst/>
            <a:cxnLst>
              <a:cxn ang="0">
                <a:pos x="38" y="95"/>
              </a:cxn>
              <a:cxn ang="0">
                <a:pos x="42" y="96"/>
              </a:cxn>
              <a:cxn ang="0">
                <a:pos x="53" y="96"/>
              </a:cxn>
              <a:cxn ang="0">
                <a:pos x="52" y="90"/>
              </a:cxn>
              <a:cxn ang="0">
                <a:pos x="45" y="85"/>
              </a:cxn>
              <a:cxn ang="0">
                <a:pos x="52" y="76"/>
              </a:cxn>
              <a:cxn ang="0">
                <a:pos x="67" y="78"/>
              </a:cxn>
              <a:cxn ang="0">
                <a:pos x="78" y="76"/>
              </a:cxn>
              <a:cxn ang="0">
                <a:pos x="87" y="81"/>
              </a:cxn>
              <a:cxn ang="0">
                <a:pos x="95" y="73"/>
              </a:cxn>
              <a:cxn ang="0">
                <a:pos x="93" y="65"/>
              </a:cxn>
              <a:cxn ang="0">
                <a:pos x="97" y="58"/>
              </a:cxn>
              <a:cxn ang="0">
                <a:pos x="95" y="51"/>
              </a:cxn>
              <a:cxn ang="0">
                <a:pos x="92" y="43"/>
              </a:cxn>
              <a:cxn ang="0">
                <a:pos x="87" y="38"/>
              </a:cxn>
              <a:cxn ang="0">
                <a:pos x="85" y="28"/>
              </a:cxn>
              <a:cxn ang="0">
                <a:pos x="88" y="17"/>
              </a:cxn>
              <a:cxn ang="0">
                <a:pos x="90" y="15"/>
              </a:cxn>
              <a:cxn ang="0">
                <a:pos x="95" y="7"/>
              </a:cxn>
              <a:cxn ang="0">
                <a:pos x="82" y="3"/>
              </a:cxn>
              <a:cxn ang="0">
                <a:pos x="68" y="2"/>
              </a:cxn>
              <a:cxn ang="0">
                <a:pos x="57" y="2"/>
              </a:cxn>
              <a:cxn ang="0">
                <a:pos x="40" y="2"/>
              </a:cxn>
              <a:cxn ang="0">
                <a:pos x="23" y="3"/>
              </a:cxn>
              <a:cxn ang="0">
                <a:pos x="22" y="10"/>
              </a:cxn>
              <a:cxn ang="0">
                <a:pos x="20" y="17"/>
              </a:cxn>
              <a:cxn ang="0">
                <a:pos x="13" y="23"/>
              </a:cxn>
              <a:cxn ang="0">
                <a:pos x="3" y="28"/>
              </a:cxn>
              <a:cxn ang="0">
                <a:pos x="0" y="42"/>
              </a:cxn>
              <a:cxn ang="0">
                <a:pos x="5" y="47"/>
              </a:cxn>
              <a:cxn ang="0">
                <a:pos x="8" y="51"/>
              </a:cxn>
              <a:cxn ang="0">
                <a:pos x="12" y="58"/>
              </a:cxn>
              <a:cxn ang="0">
                <a:pos x="17" y="60"/>
              </a:cxn>
              <a:cxn ang="0">
                <a:pos x="20" y="65"/>
              </a:cxn>
              <a:cxn ang="0">
                <a:pos x="22" y="76"/>
              </a:cxn>
              <a:cxn ang="0">
                <a:pos x="28" y="81"/>
              </a:cxn>
              <a:cxn ang="0">
                <a:pos x="33" y="88"/>
              </a:cxn>
              <a:cxn ang="0">
                <a:pos x="35" y="91"/>
              </a:cxn>
            </a:cxnLst>
            <a:rect l="0" t="0" r="r" b="b"/>
            <a:pathLst>
              <a:path w="97" h="96">
                <a:moveTo>
                  <a:pt x="38" y="95"/>
                </a:moveTo>
                <a:lnTo>
                  <a:pt x="38" y="95"/>
                </a:lnTo>
                <a:lnTo>
                  <a:pt x="40" y="95"/>
                </a:lnTo>
                <a:lnTo>
                  <a:pt x="42" y="96"/>
                </a:lnTo>
                <a:lnTo>
                  <a:pt x="48" y="96"/>
                </a:lnTo>
                <a:lnTo>
                  <a:pt x="53" y="96"/>
                </a:lnTo>
                <a:lnTo>
                  <a:pt x="53" y="95"/>
                </a:lnTo>
                <a:lnTo>
                  <a:pt x="52" y="90"/>
                </a:lnTo>
                <a:lnTo>
                  <a:pt x="50" y="88"/>
                </a:lnTo>
                <a:lnTo>
                  <a:pt x="45" y="85"/>
                </a:lnTo>
                <a:lnTo>
                  <a:pt x="47" y="80"/>
                </a:lnTo>
                <a:lnTo>
                  <a:pt x="52" y="76"/>
                </a:lnTo>
                <a:lnTo>
                  <a:pt x="57" y="78"/>
                </a:lnTo>
                <a:lnTo>
                  <a:pt x="67" y="78"/>
                </a:lnTo>
                <a:lnTo>
                  <a:pt x="72" y="76"/>
                </a:lnTo>
                <a:lnTo>
                  <a:pt x="78" y="76"/>
                </a:lnTo>
                <a:lnTo>
                  <a:pt x="82" y="80"/>
                </a:lnTo>
                <a:lnTo>
                  <a:pt x="87" y="81"/>
                </a:lnTo>
                <a:lnTo>
                  <a:pt x="93" y="78"/>
                </a:lnTo>
                <a:lnTo>
                  <a:pt x="95" y="73"/>
                </a:lnTo>
                <a:lnTo>
                  <a:pt x="93" y="70"/>
                </a:lnTo>
                <a:lnTo>
                  <a:pt x="93" y="65"/>
                </a:lnTo>
                <a:lnTo>
                  <a:pt x="97" y="61"/>
                </a:lnTo>
                <a:lnTo>
                  <a:pt x="97" y="58"/>
                </a:lnTo>
                <a:lnTo>
                  <a:pt x="97" y="55"/>
                </a:lnTo>
                <a:lnTo>
                  <a:pt x="95" y="51"/>
                </a:lnTo>
                <a:lnTo>
                  <a:pt x="93" y="47"/>
                </a:lnTo>
                <a:lnTo>
                  <a:pt x="92" y="43"/>
                </a:lnTo>
                <a:lnTo>
                  <a:pt x="87" y="42"/>
                </a:lnTo>
                <a:lnTo>
                  <a:pt x="87" y="38"/>
                </a:lnTo>
                <a:lnTo>
                  <a:pt x="87" y="33"/>
                </a:lnTo>
                <a:lnTo>
                  <a:pt x="85" y="28"/>
                </a:lnTo>
                <a:lnTo>
                  <a:pt x="85" y="22"/>
                </a:lnTo>
                <a:lnTo>
                  <a:pt x="88" y="17"/>
                </a:lnTo>
                <a:lnTo>
                  <a:pt x="90" y="15"/>
                </a:lnTo>
                <a:lnTo>
                  <a:pt x="90" y="15"/>
                </a:lnTo>
                <a:lnTo>
                  <a:pt x="95" y="10"/>
                </a:lnTo>
                <a:lnTo>
                  <a:pt x="95" y="7"/>
                </a:lnTo>
                <a:lnTo>
                  <a:pt x="90" y="5"/>
                </a:lnTo>
                <a:lnTo>
                  <a:pt x="82" y="3"/>
                </a:lnTo>
                <a:lnTo>
                  <a:pt x="72" y="0"/>
                </a:lnTo>
                <a:lnTo>
                  <a:pt x="68" y="2"/>
                </a:lnTo>
                <a:lnTo>
                  <a:pt x="65" y="3"/>
                </a:lnTo>
                <a:lnTo>
                  <a:pt x="57" y="2"/>
                </a:lnTo>
                <a:lnTo>
                  <a:pt x="47" y="3"/>
                </a:lnTo>
                <a:lnTo>
                  <a:pt x="40" y="2"/>
                </a:lnTo>
                <a:lnTo>
                  <a:pt x="28" y="2"/>
                </a:lnTo>
                <a:lnTo>
                  <a:pt x="23" y="3"/>
                </a:lnTo>
                <a:lnTo>
                  <a:pt x="22" y="8"/>
                </a:lnTo>
                <a:lnTo>
                  <a:pt x="22" y="10"/>
                </a:lnTo>
                <a:lnTo>
                  <a:pt x="20" y="13"/>
                </a:lnTo>
                <a:lnTo>
                  <a:pt x="20" y="17"/>
                </a:lnTo>
                <a:lnTo>
                  <a:pt x="17" y="20"/>
                </a:lnTo>
                <a:lnTo>
                  <a:pt x="13" y="23"/>
                </a:lnTo>
                <a:lnTo>
                  <a:pt x="7" y="23"/>
                </a:lnTo>
                <a:lnTo>
                  <a:pt x="3" y="28"/>
                </a:lnTo>
                <a:lnTo>
                  <a:pt x="3" y="33"/>
                </a:lnTo>
                <a:lnTo>
                  <a:pt x="0" y="42"/>
                </a:lnTo>
                <a:lnTo>
                  <a:pt x="0" y="45"/>
                </a:lnTo>
                <a:lnTo>
                  <a:pt x="5" y="47"/>
                </a:lnTo>
                <a:lnTo>
                  <a:pt x="7" y="50"/>
                </a:lnTo>
                <a:lnTo>
                  <a:pt x="8" y="51"/>
                </a:lnTo>
                <a:lnTo>
                  <a:pt x="10" y="55"/>
                </a:lnTo>
                <a:lnTo>
                  <a:pt x="12" y="58"/>
                </a:lnTo>
                <a:lnTo>
                  <a:pt x="13" y="60"/>
                </a:lnTo>
                <a:lnTo>
                  <a:pt x="17" y="60"/>
                </a:lnTo>
                <a:lnTo>
                  <a:pt x="18" y="61"/>
                </a:lnTo>
                <a:lnTo>
                  <a:pt x="20" y="65"/>
                </a:lnTo>
                <a:lnTo>
                  <a:pt x="22" y="71"/>
                </a:lnTo>
                <a:lnTo>
                  <a:pt x="22" y="76"/>
                </a:lnTo>
                <a:lnTo>
                  <a:pt x="23" y="78"/>
                </a:lnTo>
                <a:lnTo>
                  <a:pt x="28" y="81"/>
                </a:lnTo>
                <a:lnTo>
                  <a:pt x="28" y="86"/>
                </a:lnTo>
                <a:lnTo>
                  <a:pt x="33" y="88"/>
                </a:lnTo>
                <a:lnTo>
                  <a:pt x="33" y="90"/>
                </a:lnTo>
                <a:lnTo>
                  <a:pt x="35" y="91"/>
                </a:lnTo>
                <a:lnTo>
                  <a:pt x="38" y="9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5" name="9Slide.vn 163">
            <a:extLst>
              <a:ext uri="{FF2B5EF4-FFF2-40B4-BE49-F238E27FC236}">
                <a16:creationId xmlns:a16="http://schemas.microsoft.com/office/drawing/2014/main" id="{BB6CEF83-6DC0-4925-BB6C-EAA109E5FB0B}"/>
              </a:ext>
            </a:extLst>
          </p:cNvPr>
          <p:cNvSpPr>
            <a:spLocks/>
          </p:cNvSpPr>
          <p:nvPr/>
        </p:nvSpPr>
        <p:spPr bwMode="auto">
          <a:xfrm>
            <a:off x="7716839" y="3113866"/>
            <a:ext cx="96470" cy="129378"/>
          </a:xfrm>
          <a:custGeom>
            <a:avLst/>
            <a:gdLst/>
            <a:ahLst/>
            <a:cxnLst>
              <a:cxn ang="0">
                <a:pos x="20" y="73"/>
              </a:cxn>
              <a:cxn ang="0">
                <a:pos x="23" y="73"/>
              </a:cxn>
              <a:cxn ang="0">
                <a:pos x="33" y="78"/>
              </a:cxn>
              <a:cxn ang="0">
                <a:pos x="30" y="88"/>
              </a:cxn>
              <a:cxn ang="0">
                <a:pos x="32" y="93"/>
              </a:cxn>
              <a:cxn ang="0">
                <a:pos x="38" y="96"/>
              </a:cxn>
              <a:cxn ang="0">
                <a:pos x="47" y="98"/>
              </a:cxn>
              <a:cxn ang="0">
                <a:pos x="42" y="106"/>
              </a:cxn>
              <a:cxn ang="0">
                <a:pos x="35" y="119"/>
              </a:cxn>
              <a:cxn ang="0">
                <a:pos x="33" y="128"/>
              </a:cxn>
              <a:cxn ang="0">
                <a:pos x="35" y="133"/>
              </a:cxn>
              <a:cxn ang="0">
                <a:pos x="33" y="141"/>
              </a:cxn>
              <a:cxn ang="0">
                <a:pos x="43" y="149"/>
              </a:cxn>
              <a:cxn ang="0">
                <a:pos x="47" y="156"/>
              </a:cxn>
              <a:cxn ang="0">
                <a:pos x="62" y="166"/>
              </a:cxn>
              <a:cxn ang="0">
                <a:pos x="67" y="161"/>
              </a:cxn>
              <a:cxn ang="0">
                <a:pos x="73" y="163"/>
              </a:cxn>
              <a:cxn ang="0">
                <a:pos x="77" y="156"/>
              </a:cxn>
              <a:cxn ang="0">
                <a:pos x="93" y="156"/>
              </a:cxn>
              <a:cxn ang="0">
                <a:pos x="100" y="146"/>
              </a:cxn>
              <a:cxn ang="0">
                <a:pos x="110" y="148"/>
              </a:cxn>
              <a:cxn ang="0">
                <a:pos x="121" y="148"/>
              </a:cxn>
              <a:cxn ang="0">
                <a:pos x="116" y="143"/>
              </a:cxn>
              <a:cxn ang="0">
                <a:pos x="111" y="139"/>
              </a:cxn>
              <a:cxn ang="0">
                <a:pos x="106" y="131"/>
              </a:cxn>
              <a:cxn ang="0">
                <a:pos x="105" y="124"/>
              </a:cxn>
              <a:cxn ang="0">
                <a:pos x="101" y="114"/>
              </a:cxn>
              <a:cxn ang="0">
                <a:pos x="96" y="113"/>
              </a:cxn>
              <a:cxn ang="0">
                <a:pos x="93" y="108"/>
              </a:cxn>
              <a:cxn ang="0">
                <a:pos x="90" y="103"/>
              </a:cxn>
              <a:cxn ang="0">
                <a:pos x="83" y="98"/>
              </a:cxn>
              <a:cxn ang="0">
                <a:pos x="86" y="86"/>
              </a:cxn>
              <a:cxn ang="0">
                <a:pos x="90" y="76"/>
              </a:cxn>
              <a:cxn ang="0">
                <a:pos x="100" y="73"/>
              </a:cxn>
              <a:cxn ang="0">
                <a:pos x="103" y="66"/>
              </a:cxn>
              <a:cxn ang="0">
                <a:pos x="105" y="61"/>
              </a:cxn>
              <a:cxn ang="0">
                <a:pos x="103" y="58"/>
              </a:cxn>
              <a:cxn ang="0">
                <a:pos x="101" y="48"/>
              </a:cxn>
              <a:cxn ang="0">
                <a:pos x="85" y="40"/>
              </a:cxn>
              <a:cxn ang="0">
                <a:pos x="78" y="38"/>
              </a:cxn>
              <a:cxn ang="0">
                <a:pos x="70" y="43"/>
              </a:cxn>
              <a:cxn ang="0">
                <a:pos x="67" y="41"/>
              </a:cxn>
              <a:cxn ang="0">
                <a:pos x="70" y="30"/>
              </a:cxn>
              <a:cxn ang="0">
                <a:pos x="63" y="21"/>
              </a:cxn>
              <a:cxn ang="0">
                <a:pos x="48" y="8"/>
              </a:cxn>
              <a:cxn ang="0">
                <a:pos x="43" y="2"/>
              </a:cxn>
              <a:cxn ang="0">
                <a:pos x="37" y="0"/>
              </a:cxn>
              <a:cxn ang="0">
                <a:pos x="28" y="10"/>
              </a:cxn>
              <a:cxn ang="0">
                <a:pos x="20" y="13"/>
              </a:cxn>
              <a:cxn ang="0">
                <a:pos x="15" y="23"/>
              </a:cxn>
              <a:cxn ang="0">
                <a:pos x="23" y="28"/>
              </a:cxn>
              <a:cxn ang="0">
                <a:pos x="28" y="36"/>
              </a:cxn>
              <a:cxn ang="0">
                <a:pos x="15" y="38"/>
              </a:cxn>
              <a:cxn ang="0">
                <a:pos x="8" y="38"/>
              </a:cxn>
              <a:cxn ang="0">
                <a:pos x="3" y="48"/>
              </a:cxn>
              <a:cxn ang="0">
                <a:pos x="2" y="58"/>
              </a:cxn>
              <a:cxn ang="0">
                <a:pos x="17" y="71"/>
              </a:cxn>
            </a:cxnLst>
            <a:rect l="0" t="0" r="r" b="b"/>
            <a:pathLst>
              <a:path w="121" h="166">
                <a:moveTo>
                  <a:pt x="17" y="73"/>
                </a:moveTo>
                <a:lnTo>
                  <a:pt x="20" y="73"/>
                </a:lnTo>
                <a:lnTo>
                  <a:pt x="22" y="75"/>
                </a:lnTo>
                <a:lnTo>
                  <a:pt x="23" y="73"/>
                </a:lnTo>
                <a:lnTo>
                  <a:pt x="30" y="73"/>
                </a:lnTo>
                <a:lnTo>
                  <a:pt x="33" y="78"/>
                </a:lnTo>
                <a:lnTo>
                  <a:pt x="33" y="85"/>
                </a:lnTo>
                <a:lnTo>
                  <a:pt x="30" y="88"/>
                </a:lnTo>
                <a:lnTo>
                  <a:pt x="28" y="91"/>
                </a:lnTo>
                <a:lnTo>
                  <a:pt x="32" y="93"/>
                </a:lnTo>
                <a:lnTo>
                  <a:pt x="38" y="93"/>
                </a:lnTo>
                <a:lnTo>
                  <a:pt x="38" y="96"/>
                </a:lnTo>
                <a:lnTo>
                  <a:pt x="42" y="100"/>
                </a:lnTo>
                <a:lnTo>
                  <a:pt x="47" y="98"/>
                </a:lnTo>
                <a:lnTo>
                  <a:pt x="47" y="101"/>
                </a:lnTo>
                <a:lnTo>
                  <a:pt x="42" y="106"/>
                </a:lnTo>
                <a:lnTo>
                  <a:pt x="40" y="111"/>
                </a:lnTo>
                <a:lnTo>
                  <a:pt x="35" y="119"/>
                </a:lnTo>
                <a:lnTo>
                  <a:pt x="35" y="124"/>
                </a:lnTo>
                <a:lnTo>
                  <a:pt x="33" y="128"/>
                </a:lnTo>
                <a:lnTo>
                  <a:pt x="33" y="131"/>
                </a:lnTo>
                <a:lnTo>
                  <a:pt x="35" y="133"/>
                </a:lnTo>
                <a:lnTo>
                  <a:pt x="33" y="136"/>
                </a:lnTo>
                <a:lnTo>
                  <a:pt x="33" y="141"/>
                </a:lnTo>
                <a:lnTo>
                  <a:pt x="38" y="144"/>
                </a:lnTo>
                <a:lnTo>
                  <a:pt x="43" y="149"/>
                </a:lnTo>
                <a:lnTo>
                  <a:pt x="43" y="153"/>
                </a:lnTo>
                <a:lnTo>
                  <a:pt x="47" y="156"/>
                </a:lnTo>
                <a:lnTo>
                  <a:pt x="57" y="164"/>
                </a:lnTo>
                <a:lnTo>
                  <a:pt x="62" y="166"/>
                </a:lnTo>
                <a:lnTo>
                  <a:pt x="63" y="163"/>
                </a:lnTo>
                <a:lnTo>
                  <a:pt x="67" y="161"/>
                </a:lnTo>
                <a:lnTo>
                  <a:pt x="68" y="163"/>
                </a:lnTo>
                <a:lnTo>
                  <a:pt x="73" y="163"/>
                </a:lnTo>
                <a:lnTo>
                  <a:pt x="77" y="159"/>
                </a:lnTo>
                <a:lnTo>
                  <a:pt x="77" y="156"/>
                </a:lnTo>
                <a:lnTo>
                  <a:pt x="83" y="154"/>
                </a:lnTo>
                <a:lnTo>
                  <a:pt x="93" y="156"/>
                </a:lnTo>
                <a:lnTo>
                  <a:pt x="95" y="148"/>
                </a:lnTo>
                <a:lnTo>
                  <a:pt x="100" y="146"/>
                </a:lnTo>
                <a:lnTo>
                  <a:pt x="108" y="146"/>
                </a:lnTo>
                <a:lnTo>
                  <a:pt x="110" y="148"/>
                </a:lnTo>
                <a:lnTo>
                  <a:pt x="113" y="148"/>
                </a:lnTo>
                <a:lnTo>
                  <a:pt x="121" y="148"/>
                </a:lnTo>
                <a:lnTo>
                  <a:pt x="118" y="144"/>
                </a:lnTo>
                <a:lnTo>
                  <a:pt x="116" y="143"/>
                </a:lnTo>
                <a:lnTo>
                  <a:pt x="116" y="141"/>
                </a:lnTo>
                <a:lnTo>
                  <a:pt x="111" y="139"/>
                </a:lnTo>
                <a:lnTo>
                  <a:pt x="111" y="134"/>
                </a:lnTo>
                <a:lnTo>
                  <a:pt x="106" y="131"/>
                </a:lnTo>
                <a:lnTo>
                  <a:pt x="105" y="129"/>
                </a:lnTo>
                <a:lnTo>
                  <a:pt x="105" y="124"/>
                </a:lnTo>
                <a:lnTo>
                  <a:pt x="103" y="118"/>
                </a:lnTo>
                <a:lnTo>
                  <a:pt x="101" y="114"/>
                </a:lnTo>
                <a:lnTo>
                  <a:pt x="100" y="113"/>
                </a:lnTo>
                <a:lnTo>
                  <a:pt x="96" y="113"/>
                </a:lnTo>
                <a:lnTo>
                  <a:pt x="95" y="111"/>
                </a:lnTo>
                <a:lnTo>
                  <a:pt x="93" y="108"/>
                </a:lnTo>
                <a:lnTo>
                  <a:pt x="91" y="104"/>
                </a:lnTo>
                <a:lnTo>
                  <a:pt x="90" y="103"/>
                </a:lnTo>
                <a:lnTo>
                  <a:pt x="88" y="100"/>
                </a:lnTo>
                <a:lnTo>
                  <a:pt x="83" y="98"/>
                </a:lnTo>
                <a:lnTo>
                  <a:pt x="83" y="95"/>
                </a:lnTo>
                <a:lnTo>
                  <a:pt x="86" y="86"/>
                </a:lnTo>
                <a:lnTo>
                  <a:pt x="86" y="81"/>
                </a:lnTo>
                <a:lnTo>
                  <a:pt x="90" y="76"/>
                </a:lnTo>
                <a:lnTo>
                  <a:pt x="96" y="76"/>
                </a:lnTo>
                <a:lnTo>
                  <a:pt x="100" y="73"/>
                </a:lnTo>
                <a:lnTo>
                  <a:pt x="103" y="70"/>
                </a:lnTo>
                <a:lnTo>
                  <a:pt x="103" y="66"/>
                </a:lnTo>
                <a:lnTo>
                  <a:pt x="105" y="63"/>
                </a:lnTo>
                <a:lnTo>
                  <a:pt x="105" y="61"/>
                </a:lnTo>
                <a:lnTo>
                  <a:pt x="105" y="61"/>
                </a:lnTo>
                <a:lnTo>
                  <a:pt x="103" y="58"/>
                </a:lnTo>
                <a:lnTo>
                  <a:pt x="103" y="51"/>
                </a:lnTo>
                <a:lnTo>
                  <a:pt x="101" y="48"/>
                </a:lnTo>
                <a:lnTo>
                  <a:pt x="93" y="46"/>
                </a:lnTo>
                <a:lnTo>
                  <a:pt x="85" y="40"/>
                </a:lnTo>
                <a:lnTo>
                  <a:pt x="80" y="36"/>
                </a:lnTo>
                <a:lnTo>
                  <a:pt x="78" y="38"/>
                </a:lnTo>
                <a:lnTo>
                  <a:pt x="73" y="40"/>
                </a:lnTo>
                <a:lnTo>
                  <a:pt x="70" y="43"/>
                </a:lnTo>
                <a:lnTo>
                  <a:pt x="68" y="46"/>
                </a:lnTo>
                <a:lnTo>
                  <a:pt x="67" y="41"/>
                </a:lnTo>
                <a:lnTo>
                  <a:pt x="68" y="35"/>
                </a:lnTo>
                <a:lnTo>
                  <a:pt x="70" y="30"/>
                </a:lnTo>
                <a:lnTo>
                  <a:pt x="68" y="23"/>
                </a:lnTo>
                <a:lnTo>
                  <a:pt x="63" y="21"/>
                </a:lnTo>
                <a:lnTo>
                  <a:pt x="55" y="15"/>
                </a:lnTo>
                <a:lnTo>
                  <a:pt x="48" y="8"/>
                </a:lnTo>
                <a:lnTo>
                  <a:pt x="47" y="5"/>
                </a:lnTo>
                <a:lnTo>
                  <a:pt x="43" y="2"/>
                </a:lnTo>
                <a:lnTo>
                  <a:pt x="38" y="0"/>
                </a:lnTo>
                <a:lnTo>
                  <a:pt x="37" y="0"/>
                </a:lnTo>
                <a:lnTo>
                  <a:pt x="37" y="2"/>
                </a:lnTo>
                <a:lnTo>
                  <a:pt x="28" y="10"/>
                </a:lnTo>
                <a:lnTo>
                  <a:pt x="23" y="13"/>
                </a:lnTo>
                <a:lnTo>
                  <a:pt x="20" y="13"/>
                </a:lnTo>
                <a:lnTo>
                  <a:pt x="13" y="20"/>
                </a:lnTo>
                <a:lnTo>
                  <a:pt x="15" y="23"/>
                </a:lnTo>
                <a:lnTo>
                  <a:pt x="17" y="28"/>
                </a:lnTo>
                <a:lnTo>
                  <a:pt x="23" y="28"/>
                </a:lnTo>
                <a:lnTo>
                  <a:pt x="28" y="31"/>
                </a:lnTo>
                <a:lnTo>
                  <a:pt x="28" y="36"/>
                </a:lnTo>
                <a:lnTo>
                  <a:pt x="20" y="40"/>
                </a:lnTo>
                <a:lnTo>
                  <a:pt x="15" y="38"/>
                </a:lnTo>
                <a:lnTo>
                  <a:pt x="12" y="40"/>
                </a:lnTo>
                <a:lnTo>
                  <a:pt x="8" y="38"/>
                </a:lnTo>
                <a:lnTo>
                  <a:pt x="5" y="41"/>
                </a:lnTo>
                <a:lnTo>
                  <a:pt x="3" y="48"/>
                </a:lnTo>
                <a:lnTo>
                  <a:pt x="0" y="51"/>
                </a:lnTo>
                <a:lnTo>
                  <a:pt x="2" y="58"/>
                </a:lnTo>
                <a:lnTo>
                  <a:pt x="8" y="65"/>
                </a:lnTo>
                <a:lnTo>
                  <a:pt x="17" y="71"/>
                </a:lnTo>
                <a:lnTo>
                  <a:pt x="17" y="7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6" name="9Slide.vn 164">
            <a:extLst>
              <a:ext uri="{FF2B5EF4-FFF2-40B4-BE49-F238E27FC236}">
                <a16:creationId xmlns:a16="http://schemas.microsoft.com/office/drawing/2014/main" id="{2C55F07E-6849-4FC5-BA39-C82291F27C9C}"/>
              </a:ext>
            </a:extLst>
          </p:cNvPr>
          <p:cNvSpPr>
            <a:spLocks noEditPoints="1"/>
          </p:cNvSpPr>
          <p:nvPr/>
        </p:nvSpPr>
        <p:spPr bwMode="auto">
          <a:xfrm>
            <a:off x="7486918" y="3040604"/>
            <a:ext cx="258861" cy="211993"/>
          </a:xfrm>
          <a:custGeom>
            <a:avLst/>
            <a:gdLst/>
            <a:ahLst/>
            <a:cxnLst>
              <a:cxn ang="0">
                <a:pos x="183" y="269"/>
              </a:cxn>
              <a:cxn ang="0">
                <a:pos x="215" y="242"/>
              </a:cxn>
              <a:cxn ang="0">
                <a:pos x="228" y="229"/>
              </a:cxn>
              <a:cxn ang="0">
                <a:pos x="215" y="204"/>
              </a:cxn>
              <a:cxn ang="0">
                <a:pos x="206" y="191"/>
              </a:cxn>
              <a:cxn ang="0">
                <a:pos x="243" y="196"/>
              </a:cxn>
              <a:cxn ang="0">
                <a:pos x="281" y="184"/>
              </a:cxn>
              <a:cxn ang="0">
                <a:pos x="294" y="158"/>
              </a:cxn>
              <a:cxn ang="0">
                <a:pos x="294" y="131"/>
              </a:cxn>
              <a:cxn ang="0">
                <a:pos x="314" y="124"/>
              </a:cxn>
              <a:cxn ang="0">
                <a:pos x="306" y="106"/>
              </a:cxn>
              <a:cxn ang="0">
                <a:pos x="321" y="93"/>
              </a:cxn>
              <a:cxn ang="0">
                <a:pos x="298" y="88"/>
              </a:cxn>
              <a:cxn ang="0">
                <a:pos x="283" y="90"/>
              </a:cxn>
              <a:cxn ang="0">
                <a:pos x="298" y="78"/>
              </a:cxn>
              <a:cxn ang="0">
                <a:pos x="278" y="66"/>
              </a:cxn>
              <a:cxn ang="0">
                <a:pos x="261" y="58"/>
              </a:cxn>
              <a:cxn ang="0">
                <a:pos x="250" y="51"/>
              </a:cxn>
              <a:cxn ang="0">
                <a:pos x="273" y="45"/>
              </a:cxn>
              <a:cxn ang="0">
                <a:pos x="243" y="41"/>
              </a:cxn>
              <a:cxn ang="0">
                <a:pos x="211" y="50"/>
              </a:cxn>
              <a:cxn ang="0">
                <a:pos x="190" y="56"/>
              </a:cxn>
              <a:cxn ang="0">
                <a:pos x="140" y="50"/>
              </a:cxn>
              <a:cxn ang="0">
                <a:pos x="125" y="40"/>
              </a:cxn>
              <a:cxn ang="0">
                <a:pos x="98" y="26"/>
              </a:cxn>
              <a:cxn ang="0">
                <a:pos x="85" y="8"/>
              </a:cxn>
              <a:cxn ang="0">
                <a:pos x="73" y="25"/>
              </a:cxn>
              <a:cxn ang="0">
                <a:pos x="82" y="30"/>
              </a:cxn>
              <a:cxn ang="0">
                <a:pos x="67" y="31"/>
              </a:cxn>
              <a:cxn ang="0">
                <a:pos x="45" y="50"/>
              </a:cxn>
              <a:cxn ang="0">
                <a:pos x="37" y="81"/>
              </a:cxn>
              <a:cxn ang="0">
                <a:pos x="30" y="61"/>
              </a:cxn>
              <a:cxn ang="0">
                <a:pos x="39" y="36"/>
              </a:cxn>
              <a:cxn ang="0">
                <a:pos x="39" y="23"/>
              </a:cxn>
              <a:cxn ang="0">
                <a:pos x="34" y="21"/>
              </a:cxn>
              <a:cxn ang="0">
                <a:pos x="12" y="43"/>
              </a:cxn>
              <a:cxn ang="0">
                <a:pos x="0" y="75"/>
              </a:cxn>
              <a:cxn ang="0">
                <a:pos x="20" y="99"/>
              </a:cxn>
              <a:cxn ang="0">
                <a:pos x="19" y="116"/>
              </a:cxn>
              <a:cxn ang="0">
                <a:pos x="44" y="124"/>
              </a:cxn>
              <a:cxn ang="0">
                <a:pos x="73" y="124"/>
              </a:cxn>
              <a:cxn ang="0">
                <a:pos x="105" y="143"/>
              </a:cxn>
              <a:cxn ang="0">
                <a:pos x="130" y="144"/>
              </a:cxn>
              <a:cxn ang="0">
                <a:pos x="138" y="156"/>
              </a:cxn>
              <a:cxn ang="0">
                <a:pos x="130" y="174"/>
              </a:cxn>
              <a:cxn ang="0">
                <a:pos x="132" y="196"/>
              </a:cxn>
              <a:cxn ang="0">
                <a:pos x="135" y="222"/>
              </a:cxn>
              <a:cxn ang="0">
                <a:pos x="140" y="236"/>
              </a:cxn>
              <a:cxn ang="0">
                <a:pos x="148" y="257"/>
              </a:cxn>
              <a:cxn ang="0">
                <a:pos x="122" y="11"/>
              </a:cxn>
              <a:cxn ang="0">
                <a:pos x="105" y="10"/>
              </a:cxn>
              <a:cxn ang="0">
                <a:pos x="100" y="5"/>
              </a:cxn>
              <a:cxn ang="0">
                <a:pos x="80" y="0"/>
              </a:cxn>
              <a:cxn ang="0">
                <a:pos x="221" y="36"/>
              </a:cxn>
              <a:cxn ang="0">
                <a:pos x="216" y="40"/>
              </a:cxn>
            </a:cxnLst>
            <a:rect l="0" t="0" r="r" b="b"/>
            <a:pathLst>
              <a:path w="323" h="271">
                <a:moveTo>
                  <a:pt x="148" y="257"/>
                </a:moveTo>
                <a:lnTo>
                  <a:pt x="158" y="262"/>
                </a:lnTo>
                <a:lnTo>
                  <a:pt x="167" y="269"/>
                </a:lnTo>
                <a:lnTo>
                  <a:pt x="173" y="271"/>
                </a:lnTo>
                <a:lnTo>
                  <a:pt x="183" y="269"/>
                </a:lnTo>
                <a:lnTo>
                  <a:pt x="188" y="264"/>
                </a:lnTo>
                <a:lnTo>
                  <a:pt x="196" y="259"/>
                </a:lnTo>
                <a:lnTo>
                  <a:pt x="200" y="254"/>
                </a:lnTo>
                <a:lnTo>
                  <a:pt x="213" y="247"/>
                </a:lnTo>
                <a:lnTo>
                  <a:pt x="215" y="242"/>
                </a:lnTo>
                <a:lnTo>
                  <a:pt x="220" y="239"/>
                </a:lnTo>
                <a:lnTo>
                  <a:pt x="231" y="236"/>
                </a:lnTo>
                <a:lnTo>
                  <a:pt x="236" y="234"/>
                </a:lnTo>
                <a:lnTo>
                  <a:pt x="236" y="229"/>
                </a:lnTo>
                <a:lnTo>
                  <a:pt x="228" y="229"/>
                </a:lnTo>
                <a:lnTo>
                  <a:pt x="220" y="229"/>
                </a:lnTo>
                <a:lnTo>
                  <a:pt x="210" y="226"/>
                </a:lnTo>
                <a:lnTo>
                  <a:pt x="211" y="219"/>
                </a:lnTo>
                <a:lnTo>
                  <a:pt x="208" y="214"/>
                </a:lnTo>
                <a:lnTo>
                  <a:pt x="215" y="204"/>
                </a:lnTo>
                <a:lnTo>
                  <a:pt x="213" y="201"/>
                </a:lnTo>
                <a:lnTo>
                  <a:pt x="208" y="196"/>
                </a:lnTo>
                <a:lnTo>
                  <a:pt x="203" y="194"/>
                </a:lnTo>
                <a:lnTo>
                  <a:pt x="200" y="189"/>
                </a:lnTo>
                <a:lnTo>
                  <a:pt x="206" y="191"/>
                </a:lnTo>
                <a:lnTo>
                  <a:pt x="215" y="193"/>
                </a:lnTo>
                <a:lnTo>
                  <a:pt x="221" y="196"/>
                </a:lnTo>
                <a:lnTo>
                  <a:pt x="230" y="196"/>
                </a:lnTo>
                <a:lnTo>
                  <a:pt x="241" y="194"/>
                </a:lnTo>
                <a:lnTo>
                  <a:pt x="243" y="196"/>
                </a:lnTo>
                <a:lnTo>
                  <a:pt x="251" y="193"/>
                </a:lnTo>
                <a:lnTo>
                  <a:pt x="260" y="188"/>
                </a:lnTo>
                <a:lnTo>
                  <a:pt x="266" y="186"/>
                </a:lnTo>
                <a:lnTo>
                  <a:pt x="269" y="188"/>
                </a:lnTo>
                <a:lnTo>
                  <a:pt x="281" y="184"/>
                </a:lnTo>
                <a:lnTo>
                  <a:pt x="289" y="183"/>
                </a:lnTo>
                <a:lnTo>
                  <a:pt x="301" y="176"/>
                </a:lnTo>
                <a:lnTo>
                  <a:pt x="303" y="169"/>
                </a:lnTo>
                <a:lnTo>
                  <a:pt x="303" y="164"/>
                </a:lnTo>
                <a:lnTo>
                  <a:pt x="294" y="158"/>
                </a:lnTo>
                <a:lnTo>
                  <a:pt x="288" y="151"/>
                </a:lnTo>
                <a:lnTo>
                  <a:pt x="286" y="144"/>
                </a:lnTo>
                <a:lnTo>
                  <a:pt x="289" y="141"/>
                </a:lnTo>
                <a:lnTo>
                  <a:pt x="291" y="134"/>
                </a:lnTo>
                <a:lnTo>
                  <a:pt x="294" y="131"/>
                </a:lnTo>
                <a:lnTo>
                  <a:pt x="298" y="133"/>
                </a:lnTo>
                <a:lnTo>
                  <a:pt x="301" y="131"/>
                </a:lnTo>
                <a:lnTo>
                  <a:pt x="306" y="133"/>
                </a:lnTo>
                <a:lnTo>
                  <a:pt x="314" y="129"/>
                </a:lnTo>
                <a:lnTo>
                  <a:pt x="314" y="124"/>
                </a:lnTo>
                <a:lnTo>
                  <a:pt x="309" y="121"/>
                </a:lnTo>
                <a:lnTo>
                  <a:pt x="303" y="121"/>
                </a:lnTo>
                <a:lnTo>
                  <a:pt x="301" y="116"/>
                </a:lnTo>
                <a:lnTo>
                  <a:pt x="299" y="113"/>
                </a:lnTo>
                <a:lnTo>
                  <a:pt x="306" y="106"/>
                </a:lnTo>
                <a:lnTo>
                  <a:pt x="309" y="106"/>
                </a:lnTo>
                <a:lnTo>
                  <a:pt x="314" y="103"/>
                </a:lnTo>
                <a:lnTo>
                  <a:pt x="323" y="95"/>
                </a:lnTo>
                <a:lnTo>
                  <a:pt x="323" y="93"/>
                </a:lnTo>
                <a:lnTo>
                  <a:pt x="321" y="93"/>
                </a:lnTo>
                <a:lnTo>
                  <a:pt x="313" y="88"/>
                </a:lnTo>
                <a:lnTo>
                  <a:pt x="309" y="88"/>
                </a:lnTo>
                <a:lnTo>
                  <a:pt x="306" y="90"/>
                </a:lnTo>
                <a:lnTo>
                  <a:pt x="301" y="88"/>
                </a:lnTo>
                <a:lnTo>
                  <a:pt x="298" y="88"/>
                </a:lnTo>
                <a:lnTo>
                  <a:pt x="294" y="90"/>
                </a:lnTo>
                <a:lnTo>
                  <a:pt x="286" y="91"/>
                </a:lnTo>
                <a:lnTo>
                  <a:pt x="281" y="91"/>
                </a:lnTo>
                <a:lnTo>
                  <a:pt x="278" y="90"/>
                </a:lnTo>
                <a:lnTo>
                  <a:pt x="283" y="90"/>
                </a:lnTo>
                <a:lnTo>
                  <a:pt x="286" y="90"/>
                </a:lnTo>
                <a:lnTo>
                  <a:pt x="289" y="88"/>
                </a:lnTo>
                <a:lnTo>
                  <a:pt x="291" y="85"/>
                </a:lnTo>
                <a:lnTo>
                  <a:pt x="296" y="81"/>
                </a:lnTo>
                <a:lnTo>
                  <a:pt x="298" y="78"/>
                </a:lnTo>
                <a:lnTo>
                  <a:pt x="294" y="76"/>
                </a:lnTo>
                <a:lnTo>
                  <a:pt x="294" y="75"/>
                </a:lnTo>
                <a:lnTo>
                  <a:pt x="293" y="71"/>
                </a:lnTo>
                <a:lnTo>
                  <a:pt x="286" y="68"/>
                </a:lnTo>
                <a:lnTo>
                  <a:pt x="278" y="66"/>
                </a:lnTo>
                <a:lnTo>
                  <a:pt x="276" y="65"/>
                </a:lnTo>
                <a:lnTo>
                  <a:pt x="273" y="63"/>
                </a:lnTo>
                <a:lnTo>
                  <a:pt x="268" y="63"/>
                </a:lnTo>
                <a:lnTo>
                  <a:pt x="266" y="60"/>
                </a:lnTo>
                <a:lnTo>
                  <a:pt x="261" y="58"/>
                </a:lnTo>
                <a:lnTo>
                  <a:pt x="260" y="58"/>
                </a:lnTo>
                <a:lnTo>
                  <a:pt x="260" y="63"/>
                </a:lnTo>
                <a:lnTo>
                  <a:pt x="256" y="58"/>
                </a:lnTo>
                <a:lnTo>
                  <a:pt x="255" y="55"/>
                </a:lnTo>
                <a:lnTo>
                  <a:pt x="250" y="51"/>
                </a:lnTo>
                <a:lnTo>
                  <a:pt x="248" y="50"/>
                </a:lnTo>
                <a:lnTo>
                  <a:pt x="251" y="48"/>
                </a:lnTo>
                <a:lnTo>
                  <a:pt x="261" y="48"/>
                </a:lnTo>
                <a:lnTo>
                  <a:pt x="266" y="46"/>
                </a:lnTo>
                <a:lnTo>
                  <a:pt x="273" y="45"/>
                </a:lnTo>
                <a:lnTo>
                  <a:pt x="273" y="41"/>
                </a:lnTo>
                <a:lnTo>
                  <a:pt x="266" y="43"/>
                </a:lnTo>
                <a:lnTo>
                  <a:pt x="256" y="41"/>
                </a:lnTo>
                <a:lnTo>
                  <a:pt x="248" y="41"/>
                </a:lnTo>
                <a:lnTo>
                  <a:pt x="243" y="41"/>
                </a:lnTo>
                <a:lnTo>
                  <a:pt x="233" y="45"/>
                </a:lnTo>
                <a:lnTo>
                  <a:pt x="228" y="43"/>
                </a:lnTo>
                <a:lnTo>
                  <a:pt x="225" y="43"/>
                </a:lnTo>
                <a:lnTo>
                  <a:pt x="215" y="50"/>
                </a:lnTo>
                <a:lnTo>
                  <a:pt x="211" y="50"/>
                </a:lnTo>
                <a:lnTo>
                  <a:pt x="205" y="53"/>
                </a:lnTo>
                <a:lnTo>
                  <a:pt x="203" y="55"/>
                </a:lnTo>
                <a:lnTo>
                  <a:pt x="196" y="56"/>
                </a:lnTo>
                <a:lnTo>
                  <a:pt x="193" y="58"/>
                </a:lnTo>
                <a:lnTo>
                  <a:pt x="190" y="56"/>
                </a:lnTo>
                <a:lnTo>
                  <a:pt x="180" y="50"/>
                </a:lnTo>
                <a:lnTo>
                  <a:pt x="178" y="46"/>
                </a:lnTo>
                <a:lnTo>
                  <a:pt x="175" y="45"/>
                </a:lnTo>
                <a:lnTo>
                  <a:pt x="162" y="46"/>
                </a:lnTo>
                <a:lnTo>
                  <a:pt x="140" y="50"/>
                </a:lnTo>
                <a:lnTo>
                  <a:pt x="128" y="50"/>
                </a:lnTo>
                <a:lnTo>
                  <a:pt x="123" y="48"/>
                </a:lnTo>
                <a:lnTo>
                  <a:pt x="122" y="45"/>
                </a:lnTo>
                <a:lnTo>
                  <a:pt x="122" y="41"/>
                </a:lnTo>
                <a:lnTo>
                  <a:pt x="125" y="40"/>
                </a:lnTo>
                <a:lnTo>
                  <a:pt x="125" y="36"/>
                </a:lnTo>
                <a:lnTo>
                  <a:pt x="120" y="30"/>
                </a:lnTo>
                <a:lnTo>
                  <a:pt x="115" y="28"/>
                </a:lnTo>
                <a:lnTo>
                  <a:pt x="103" y="30"/>
                </a:lnTo>
                <a:lnTo>
                  <a:pt x="98" y="26"/>
                </a:lnTo>
                <a:lnTo>
                  <a:pt x="95" y="26"/>
                </a:lnTo>
                <a:lnTo>
                  <a:pt x="92" y="28"/>
                </a:lnTo>
                <a:lnTo>
                  <a:pt x="87" y="21"/>
                </a:lnTo>
                <a:lnTo>
                  <a:pt x="87" y="16"/>
                </a:lnTo>
                <a:lnTo>
                  <a:pt x="85" y="8"/>
                </a:lnTo>
                <a:lnTo>
                  <a:pt x="83" y="8"/>
                </a:lnTo>
                <a:lnTo>
                  <a:pt x="77" y="10"/>
                </a:lnTo>
                <a:lnTo>
                  <a:pt x="70" y="18"/>
                </a:lnTo>
                <a:lnTo>
                  <a:pt x="72" y="23"/>
                </a:lnTo>
                <a:lnTo>
                  <a:pt x="73" y="25"/>
                </a:lnTo>
                <a:lnTo>
                  <a:pt x="78" y="21"/>
                </a:lnTo>
                <a:lnTo>
                  <a:pt x="82" y="23"/>
                </a:lnTo>
                <a:lnTo>
                  <a:pt x="87" y="26"/>
                </a:lnTo>
                <a:lnTo>
                  <a:pt x="85" y="28"/>
                </a:lnTo>
                <a:lnTo>
                  <a:pt x="82" y="30"/>
                </a:lnTo>
                <a:lnTo>
                  <a:pt x="77" y="28"/>
                </a:lnTo>
                <a:lnTo>
                  <a:pt x="75" y="26"/>
                </a:lnTo>
                <a:lnTo>
                  <a:pt x="73" y="28"/>
                </a:lnTo>
                <a:lnTo>
                  <a:pt x="73" y="30"/>
                </a:lnTo>
                <a:lnTo>
                  <a:pt x="67" y="31"/>
                </a:lnTo>
                <a:lnTo>
                  <a:pt x="57" y="35"/>
                </a:lnTo>
                <a:lnTo>
                  <a:pt x="47" y="38"/>
                </a:lnTo>
                <a:lnTo>
                  <a:pt x="44" y="41"/>
                </a:lnTo>
                <a:lnTo>
                  <a:pt x="44" y="45"/>
                </a:lnTo>
                <a:lnTo>
                  <a:pt x="45" y="50"/>
                </a:lnTo>
                <a:lnTo>
                  <a:pt x="45" y="60"/>
                </a:lnTo>
                <a:lnTo>
                  <a:pt x="47" y="65"/>
                </a:lnTo>
                <a:lnTo>
                  <a:pt x="49" y="70"/>
                </a:lnTo>
                <a:lnTo>
                  <a:pt x="45" y="76"/>
                </a:lnTo>
                <a:lnTo>
                  <a:pt x="37" y="81"/>
                </a:lnTo>
                <a:lnTo>
                  <a:pt x="32" y="80"/>
                </a:lnTo>
                <a:lnTo>
                  <a:pt x="32" y="75"/>
                </a:lnTo>
                <a:lnTo>
                  <a:pt x="29" y="70"/>
                </a:lnTo>
                <a:lnTo>
                  <a:pt x="27" y="65"/>
                </a:lnTo>
                <a:lnTo>
                  <a:pt x="30" y="61"/>
                </a:lnTo>
                <a:lnTo>
                  <a:pt x="32" y="58"/>
                </a:lnTo>
                <a:lnTo>
                  <a:pt x="40" y="50"/>
                </a:lnTo>
                <a:lnTo>
                  <a:pt x="40" y="43"/>
                </a:lnTo>
                <a:lnTo>
                  <a:pt x="37" y="38"/>
                </a:lnTo>
                <a:lnTo>
                  <a:pt x="39" y="36"/>
                </a:lnTo>
                <a:lnTo>
                  <a:pt x="37" y="35"/>
                </a:lnTo>
                <a:lnTo>
                  <a:pt x="34" y="31"/>
                </a:lnTo>
                <a:lnTo>
                  <a:pt x="32" y="28"/>
                </a:lnTo>
                <a:lnTo>
                  <a:pt x="34" y="25"/>
                </a:lnTo>
                <a:lnTo>
                  <a:pt x="39" y="23"/>
                </a:lnTo>
                <a:lnTo>
                  <a:pt x="45" y="21"/>
                </a:lnTo>
                <a:lnTo>
                  <a:pt x="50" y="16"/>
                </a:lnTo>
                <a:lnTo>
                  <a:pt x="47" y="16"/>
                </a:lnTo>
                <a:lnTo>
                  <a:pt x="45" y="16"/>
                </a:lnTo>
                <a:lnTo>
                  <a:pt x="34" y="21"/>
                </a:lnTo>
                <a:lnTo>
                  <a:pt x="25" y="31"/>
                </a:lnTo>
                <a:lnTo>
                  <a:pt x="24" y="33"/>
                </a:lnTo>
                <a:lnTo>
                  <a:pt x="20" y="35"/>
                </a:lnTo>
                <a:lnTo>
                  <a:pt x="15" y="40"/>
                </a:lnTo>
                <a:lnTo>
                  <a:pt x="12" y="43"/>
                </a:lnTo>
                <a:lnTo>
                  <a:pt x="4" y="53"/>
                </a:lnTo>
                <a:lnTo>
                  <a:pt x="4" y="58"/>
                </a:lnTo>
                <a:lnTo>
                  <a:pt x="4" y="61"/>
                </a:lnTo>
                <a:lnTo>
                  <a:pt x="4" y="68"/>
                </a:lnTo>
                <a:lnTo>
                  <a:pt x="0" y="75"/>
                </a:lnTo>
                <a:lnTo>
                  <a:pt x="0" y="78"/>
                </a:lnTo>
                <a:lnTo>
                  <a:pt x="2" y="78"/>
                </a:lnTo>
                <a:lnTo>
                  <a:pt x="7" y="78"/>
                </a:lnTo>
                <a:lnTo>
                  <a:pt x="17" y="93"/>
                </a:lnTo>
                <a:lnTo>
                  <a:pt x="20" y="99"/>
                </a:lnTo>
                <a:lnTo>
                  <a:pt x="22" y="103"/>
                </a:lnTo>
                <a:lnTo>
                  <a:pt x="20" y="108"/>
                </a:lnTo>
                <a:lnTo>
                  <a:pt x="20" y="111"/>
                </a:lnTo>
                <a:lnTo>
                  <a:pt x="19" y="113"/>
                </a:lnTo>
                <a:lnTo>
                  <a:pt x="19" y="116"/>
                </a:lnTo>
                <a:lnTo>
                  <a:pt x="24" y="121"/>
                </a:lnTo>
                <a:lnTo>
                  <a:pt x="30" y="123"/>
                </a:lnTo>
                <a:lnTo>
                  <a:pt x="35" y="124"/>
                </a:lnTo>
                <a:lnTo>
                  <a:pt x="40" y="126"/>
                </a:lnTo>
                <a:lnTo>
                  <a:pt x="44" y="124"/>
                </a:lnTo>
                <a:lnTo>
                  <a:pt x="50" y="124"/>
                </a:lnTo>
                <a:lnTo>
                  <a:pt x="57" y="126"/>
                </a:lnTo>
                <a:lnTo>
                  <a:pt x="59" y="124"/>
                </a:lnTo>
                <a:lnTo>
                  <a:pt x="65" y="124"/>
                </a:lnTo>
                <a:lnTo>
                  <a:pt x="73" y="124"/>
                </a:lnTo>
                <a:lnTo>
                  <a:pt x="77" y="126"/>
                </a:lnTo>
                <a:lnTo>
                  <a:pt x="95" y="143"/>
                </a:lnTo>
                <a:lnTo>
                  <a:pt x="102" y="141"/>
                </a:lnTo>
                <a:lnTo>
                  <a:pt x="103" y="143"/>
                </a:lnTo>
                <a:lnTo>
                  <a:pt x="105" y="143"/>
                </a:lnTo>
                <a:lnTo>
                  <a:pt x="110" y="144"/>
                </a:lnTo>
                <a:lnTo>
                  <a:pt x="113" y="146"/>
                </a:lnTo>
                <a:lnTo>
                  <a:pt x="118" y="143"/>
                </a:lnTo>
                <a:lnTo>
                  <a:pt x="123" y="143"/>
                </a:lnTo>
                <a:lnTo>
                  <a:pt x="130" y="144"/>
                </a:lnTo>
                <a:lnTo>
                  <a:pt x="132" y="143"/>
                </a:lnTo>
                <a:lnTo>
                  <a:pt x="135" y="143"/>
                </a:lnTo>
                <a:lnTo>
                  <a:pt x="138" y="144"/>
                </a:lnTo>
                <a:lnTo>
                  <a:pt x="140" y="153"/>
                </a:lnTo>
                <a:lnTo>
                  <a:pt x="138" y="156"/>
                </a:lnTo>
                <a:lnTo>
                  <a:pt x="138" y="159"/>
                </a:lnTo>
                <a:lnTo>
                  <a:pt x="137" y="163"/>
                </a:lnTo>
                <a:lnTo>
                  <a:pt x="132" y="164"/>
                </a:lnTo>
                <a:lnTo>
                  <a:pt x="128" y="168"/>
                </a:lnTo>
                <a:lnTo>
                  <a:pt x="130" y="174"/>
                </a:lnTo>
                <a:lnTo>
                  <a:pt x="130" y="178"/>
                </a:lnTo>
                <a:lnTo>
                  <a:pt x="128" y="183"/>
                </a:lnTo>
                <a:lnTo>
                  <a:pt x="128" y="191"/>
                </a:lnTo>
                <a:lnTo>
                  <a:pt x="132" y="194"/>
                </a:lnTo>
                <a:lnTo>
                  <a:pt x="132" y="196"/>
                </a:lnTo>
                <a:lnTo>
                  <a:pt x="137" y="207"/>
                </a:lnTo>
                <a:lnTo>
                  <a:pt x="128" y="221"/>
                </a:lnTo>
                <a:lnTo>
                  <a:pt x="130" y="224"/>
                </a:lnTo>
                <a:lnTo>
                  <a:pt x="132" y="224"/>
                </a:lnTo>
                <a:lnTo>
                  <a:pt x="135" y="222"/>
                </a:lnTo>
                <a:lnTo>
                  <a:pt x="135" y="224"/>
                </a:lnTo>
                <a:lnTo>
                  <a:pt x="137" y="227"/>
                </a:lnTo>
                <a:lnTo>
                  <a:pt x="138" y="229"/>
                </a:lnTo>
                <a:lnTo>
                  <a:pt x="142" y="234"/>
                </a:lnTo>
                <a:lnTo>
                  <a:pt x="140" y="236"/>
                </a:lnTo>
                <a:lnTo>
                  <a:pt x="143" y="241"/>
                </a:lnTo>
                <a:lnTo>
                  <a:pt x="148" y="252"/>
                </a:lnTo>
                <a:lnTo>
                  <a:pt x="148" y="257"/>
                </a:lnTo>
                <a:lnTo>
                  <a:pt x="148" y="257"/>
                </a:lnTo>
                <a:lnTo>
                  <a:pt x="148" y="257"/>
                </a:lnTo>
                <a:close/>
                <a:moveTo>
                  <a:pt x="117" y="6"/>
                </a:moveTo>
                <a:lnTo>
                  <a:pt x="120" y="6"/>
                </a:lnTo>
                <a:lnTo>
                  <a:pt x="125" y="11"/>
                </a:lnTo>
                <a:lnTo>
                  <a:pt x="125" y="15"/>
                </a:lnTo>
                <a:lnTo>
                  <a:pt x="122" y="11"/>
                </a:lnTo>
                <a:lnTo>
                  <a:pt x="118" y="10"/>
                </a:lnTo>
                <a:lnTo>
                  <a:pt x="117" y="6"/>
                </a:lnTo>
                <a:lnTo>
                  <a:pt x="117" y="6"/>
                </a:lnTo>
                <a:close/>
                <a:moveTo>
                  <a:pt x="100" y="5"/>
                </a:moveTo>
                <a:lnTo>
                  <a:pt x="105" y="10"/>
                </a:lnTo>
                <a:lnTo>
                  <a:pt x="108" y="10"/>
                </a:lnTo>
                <a:lnTo>
                  <a:pt x="107" y="13"/>
                </a:lnTo>
                <a:lnTo>
                  <a:pt x="100" y="11"/>
                </a:lnTo>
                <a:lnTo>
                  <a:pt x="98" y="6"/>
                </a:lnTo>
                <a:lnTo>
                  <a:pt x="100" y="5"/>
                </a:lnTo>
                <a:lnTo>
                  <a:pt x="100" y="5"/>
                </a:lnTo>
                <a:close/>
                <a:moveTo>
                  <a:pt x="77" y="0"/>
                </a:moveTo>
                <a:lnTo>
                  <a:pt x="80" y="5"/>
                </a:lnTo>
                <a:lnTo>
                  <a:pt x="85" y="5"/>
                </a:lnTo>
                <a:lnTo>
                  <a:pt x="80" y="0"/>
                </a:lnTo>
                <a:lnTo>
                  <a:pt x="77" y="0"/>
                </a:lnTo>
                <a:lnTo>
                  <a:pt x="77" y="0"/>
                </a:lnTo>
                <a:close/>
                <a:moveTo>
                  <a:pt x="213" y="38"/>
                </a:moveTo>
                <a:lnTo>
                  <a:pt x="218" y="35"/>
                </a:lnTo>
                <a:lnTo>
                  <a:pt x="221" y="36"/>
                </a:lnTo>
                <a:lnTo>
                  <a:pt x="228" y="31"/>
                </a:lnTo>
                <a:lnTo>
                  <a:pt x="230" y="35"/>
                </a:lnTo>
                <a:lnTo>
                  <a:pt x="226" y="40"/>
                </a:lnTo>
                <a:lnTo>
                  <a:pt x="221" y="38"/>
                </a:lnTo>
                <a:lnTo>
                  <a:pt x="216" y="40"/>
                </a:lnTo>
                <a:lnTo>
                  <a:pt x="216" y="40"/>
                </a:lnTo>
                <a:lnTo>
                  <a:pt x="213" y="38"/>
                </a:lnTo>
                <a:lnTo>
                  <a:pt x="213" y="38"/>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7" name="9Slide.vn 165">
            <a:extLst>
              <a:ext uri="{FF2B5EF4-FFF2-40B4-BE49-F238E27FC236}">
                <a16:creationId xmlns:a16="http://schemas.microsoft.com/office/drawing/2014/main" id="{E8C2DC6C-FFEE-4BAC-B8A5-63727161B062}"/>
              </a:ext>
            </a:extLst>
          </p:cNvPr>
          <p:cNvSpPr>
            <a:spLocks/>
          </p:cNvSpPr>
          <p:nvPr/>
        </p:nvSpPr>
        <p:spPr bwMode="auto">
          <a:xfrm>
            <a:off x="7371154" y="3043721"/>
            <a:ext cx="234744" cy="293049"/>
          </a:xfrm>
          <a:custGeom>
            <a:avLst/>
            <a:gdLst/>
            <a:ahLst/>
            <a:cxnLst>
              <a:cxn ang="0">
                <a:pos x="235" y="307"/>
              </a:cxn>
              <a:cxn ang="0">
                <a:pos x="232" y="269"/>
              </a:cxn>
              <a:cxn ang="0">
                <a:pos x="235" y="258"/>
              </a:cxn>
              <a:cxn ang="0">
                <a:pos x="255" y="241"/>
              </a:cxn>
              <a:cxn ang="0">
                <a:pos x="277" y="236"/>
              </a:cxn>
              <a:cxn ang="0">
                <a:pos x="290" y="254"/>
              </a:cxn>
              <a:cxn ang="0">
                <a:pos x="280" y="226"/>
              </a:cxn>
              <a:cxn ang="0">
                <a:pos x="272" y="221"/>
              </a:cxn>
              <a:cxn ang="0">
                <a:pos x="270" y="188"/>
              </a:cxn>
              <a:cxn ang="0">
                <a:pos x="274" y="161"/>
              </a:cxn>
              <a:cxn ang="0">
                <a:pos x="280" y="141"/>
              </a:cxn>
              <a:cxn ang="0">
                <a:pos x="260" y="140"/>
              </a:cxn>
              <a:cxn ang="0">
                <a:pos x="244" y="138"/>
              </a:cxn>
              <a:cxn ang="0">
                <a:pos x="201" y="121"/>
              </a:cxn>
              <a:cxn ang="0">
                <a:pos x="177" y="121"/>
              </a:cxn>
              <a:cxn ang="0">
                <a:pos x="162" y="108"/>
              </a:cxn>
              <a:cxn ang="0">
                <a:pos x="149" y="75"/>
              </a:cxn>
              <a:cxn ang="0">
                <a:pos x="146" y="58"/>
              </a:cxn>
              <a:cxn ang="0">
                <a:pos x="162" y="32"/>
              </a:cxn>
              <a:cxn ang="0">
                <a:pos x="189" y="13"/>
              </a:cxn>
              <a:cxn ang="0">
                <a:pos x="194" y="5"/>
              </a:cxn>
              <a:cxn ang="0">
                <a:pos x="176" y="5"/>
              </a:cxn>
              <a:cxn ang="0">
                <a:pos x="167" y="12"/>
              </a:cxn>
              <a:cxn ang="0">
                <a:pos x="139" y="25"/>
              </a:cxn>
              <a:cxn ang="0">
                <a:pos x="121" y="33"/>
              </a:cxn>
              <a:cxn ang="0">
                <a:pos x="114" y="35"/>
              </a:cxn>
              <a:cxn ang="0">
                <a:pos x="96" y="35"/>
              </a:cxn>
              <a:cxn ang="0">
                <a:pos x="83" y="57"/>
              </a:cxn>
              <a:cxn ang="0">
                <a:pos x="76" y="68"/>
              </a:cxn>
              <a:cxn ang="0">
                <a:pos x="56" y="83"/>
              </a:cxn>
              <a:cxn ang="0">
                <a:pos x="54" y="103"/>
              </a:cxn>
              <a:cxn ang="0">
                <a:pos x="46" y="93"/>
              </a:cxn>
              <a:cxn ang="0">
                <a:pos x="41" y="96"/>
              </a:cxn>
              <a:cxn ang="0">
                <a:pos x="28" y="116"/>
              </a:cxn>
              <a:cxn ang="0">
                <a:pos x="36" y="133"/>
              </a:cxn>
              <a:cxn ang="0">
                <a:pos x="38" y="143"/>
              </a:cxn>
              <a:cxn ang="0">
                <a:pos x="38" y="158"/>
              </a:cxn>
              <a:cxn ang="0">
                <a:pos x="36" y="186"/>
              </a:cxn>
              <a:cxn ang="0">
                <a:pos x="48" y="194"/>
              </a:cxn>
              <a:cxn ang="0">
                <a:pos x="31" y="216"/>
              </a:cxn>
              <a:cxn ang="0">
                <a:pos x="1" y="246"/>
              </a:cxn>
              <a:cxn ang="0">
                <a:pos x="29" y="264"/>
              </a:cxn>
              <a:cxn ang="0">
                <a:pos x="51" y="279"/>
              </a:cxn>
              <a:cxn ang="0">
                <a:pos x="68" y="273"/>
              </a:cxn>
              <a:cxn ang="0">
                <a:pos x="86" y="283"/>
              </a:cxn>
              <a:cxn ang="0">
                <a:pos x="104" y="288"/>
              </a:cxn>
              <a:cxn ang="0">
                <a:pos x="119" y="307"/>
              </a:cxn>
              <a:cxn ang="0">
                <a:pos x="141" y="324"/>
              </a:cxn>
              <a:cxn ang="0">
                <a:pos x="152" y="336"/>
              </a:cxn>
              <a:cxn ang="0">
                <a:pos x="181" y="332"/>
              </a:cxn>
              <a:cxn ang="0">
                <a:pos x="204" y="334"/>
              </a:cxn>
              <a:cxn ang="0">
                <a:pos x="201" y="366"/>
              </a:cxn>
              <a:cxn ang="0">
                <a:pos x="217" y="376"/>
              </a:cxn>
            </a:cxnLst>
            <a:rect l="0" t="0" r="r" b="b"/>
            <a:pathLst>
              <a:path w="290" h="376">
                <a:moveTo>
                  <a:pt x="217" y="376"/>
                </a:moveTo>
                <a:lnTo>
                  <a:pt x="222" y="364"/>
                </a:lnTo>
                <a:lnTo>
                  <a:pt x="235" y="317"/>
                </a:lnTo>
                <a:lnTo>
                  <a:pt x="235" y="314"/>
                </a:lnTo>
                <a:lnTo>
                  <a:pt x="235" y="307"/>
                </a:lnTo>
                <a:lnTo>
                  <a:pt x="230" y="297"/>
                </a:lnTo>
                <a:lnTo>
                  <a:pt x="220" y="291"/>
                </a:lnTo>
                <a:lnTo>
                  <a:pt x="217" y="286"/>
                </a:lnTo>
                <a:lnTo>
                  <a:pt x="215" y="274"/>
                </a:lnTo>
                <a:lnTo>
                  <a:pt x="232" y="269"/>
                </a:lnTo>
                <a:lnTo>
                  <a:pt x="237" y="273"/>
                </a:lnTo>
                <a:lnTo>
                  <a:pt x="239" y="269"/>
                </a:lnTo>
                <a:lnTo>
                  <a:pt x="235" y="266"/>
                </a:lnTo>
                <a:lnTo>
                  <a:pt x="239" y="264"/>
                </a:lnTo>
                <a:lnTo>
                  <a:pt x="235" y="258"/>
                </a:lnTo>
                <a:lnTo>
                  <a:pt x="225" y="256"/>
                </a:lnTo>
                <a:lnTo>
                  <a:pt x="224" y="251"/>
                </a:lnTo>
                <a:lnTo>
                  <a:pt x="225" y="243"/>
                </a:lnTo>
                <a:lnTo>
                  <a:pt x="252" y="243"/>
                </a:lnTo>
                <a:lnTo>
                  <a:pt x="255" y="241"/>
                </a:lnTo>
                <a:lnTo>
                  <a:pt x="260" y="241"/>
                </a:lnTo>
                <a:lnTo>
                  <a:pt x="264" y="243"/>
                </a:lnTo>
                <a:lnTo>
                  <a:pt x="267" y="243"/>
                </a:lnTo>
                <a:lnTo>
                  <a:pt x="270" y="238"/>
                </a:lnTo>
                <a:lnTo>
                  <a:pt x="277" y="236"/>
                </a:lnTo>
                <a:lnTo>
                  <a:pt x="279" y="239"/>
                </a:lnTo>
                <a:lnTo>
                  <a:pt x="284" y="243"/>
                </a:lnTo>
                <a:lnTo>
                  <a:pt x="284" y="248"/>
                </a:lnTo>
                <a:lnTo>
                  <a:pt x="284" y="254"/>
                </a:lnTo>
                <a:lnTo>
                  <a:pt x="290" y="254"/>
                </a:lnTo>
                <a:lnTo>
                  <a:pt x="290" y="249"/>
                </a:lnTo>
                <a:lnTo>
                  <a:pt x="285" y="238"/>
                </a:lnTo>
                <a:lnTo>
                  <a:pt x="282" y="233"/>
                </a:lnTo>
                <a:lnTo>
                  <a:pt x="284" y="231"/>
                </a:lnTo>
                <a:lnTo>
                  <a:pt x="280" y="226"/>
                </a:lnTo>
                <a:lnTo>
                  <a:pt x="279" y="224"/>
                </a:lnTo>
                <a:lnTo>
                  <a:pt x="277" y="221"/>
                </a:lnTo>
                <a:lnTo>
                  <a:pt x="277" y="219"/>
                </a:lnTo>
                <a:lnTo>
                  <a:pt x="274" y="221"/>
                </a:lnTo>
                <a:lnTo>
                  <a:pt x="272" y="221"/>
                </a:lnTo>
                <a:lnTo>
                  <a:pt x="270" y="218"/>
                </a:lnTo>
                <a:lnTo>
                  <a:pt x="279" y="204"/>
                </a:lnTo>
                <a:lnTo>
                  <a:pt x="274" y="193"/>
                </a:lnTo>
                <a:lnTo>
                  <a:pt x="274" y="191"/>
                </a:lnTo>
                <a:lnTo>
                  <a:pt x="270" y="188"/>
                </a:lnTo>
                <a:lnTo>
                  <a:pt x="270" y="180"/>
                </a:lnTo>
                <a:lnTo>
                  <a:pt x="272" y="175"/>
                </a:lnTo>
                <a:lnTo>
                  <a:pt x="272" y="171"/>
                </a:lnTo>
                <a:lnTo>
                  <a:pt x="270" y="165"/>
                </a:lnTo>
                <a:lnTo>
                  <a:pt x="274" y="161"/>
                </a:lnTo>
                <a:lnTo>
                  <a:pt x="279" y="160"/>
                </a:lnTo>
                <a:lnTo>
                  <a:pt x="280" y="156"/>
                </a:lnTo>
                <a:lnTo>
                  <a:pt x="280" y="153"/>
                </a:lnTo>
                <a:lnTo>
                  <a:pt x="282" y="150"/>
                </a:lnTo>
                <a:lnTo>
                  <a:pt x="280" y="141"/>
                </a:lnTo>
                <a:lnTo>
                  <a:pt x="277" y="140"/>
                </a:lnTo>
                <a:lnTo>
                  <a:pt x="274" y="140"/>
                </a:lnTo>
                <a:lnTo>
                  <a:pt x="272" y="141"/>
                </a:lnTo>
                <a:lnTo>
                  <a:pt x="265" y="140"/>
                </a:lnTo>
                <a:lnTo>
                  <a:pt x="260" y="140"/>
                </a:lnTo>
                <a:lnTo>
                  <a:pt x="255" y="143"/>
                </a:lnTo>
                <a:lnTo>
                  <a:pt x="252" y="141"/>
                </a:lnTo>
                <a:lnTo>
                  <a:pt x="247" y="140"/>
                </a:lnTo>
                <a:lnTo>
                  <a:pt x="245" y="140"/>
                </a:lnTo>
                <a:lnTo>
                  <a:pt x="244" y="138"/>
                </a:lnTo>
                <a:lnTo>
                  <a:pt x="237" y="140"/>
                </a:lnTo>
                <a:lnTo>
                  <a:pt x="219" y="123"/>
                </a:lnTo>
                <a:lnTo>
                  <a:pt x="215" y="121"/>
                </a:lnTo>
                <a:lnTo>
                  <a:pt x="207" y="121"/>
                </a:lnTo>
                <a:lnTo>
                  <a:pt x="201" y="121"/>
                </a:lnTo>
                <a:lnTo>
                  <a:pt x="199" y="123"/>
                </a:lnTo>
                <a:lnTo>
                  <a:pt x="192" y="121"/>
                </a:lnTo>
                <a:lnTo>
                  <a:pt x="186" y="121"/>
                </a:lnTo>
                <a:lnTo>
                  <a:pt x="182" y="123"/>
                </a:lnTo>
                <a:lnTo>
                  <a:pt x="177" y="121"/>
                </a:lnTo>
                <a:lnTo>
                  <a:pt x="172" y="120"/>
                </a:lnTo>
                <a:lnTo>
                  <a:pt x="166" y="118"/>
                </a:lnTo>
                <a:lnTo>
                  <a:pt x="161" y="113"/>
                </a:lnTo>
                <a:lnTo>
                  <a:pt x="161" y="110"/>
                </a:lnTo>
                <a:lnTo>
                  <a:pt x="162" y="108"/>
                </a:lnTo>
                <a:lnTo>
                  <a:pt x="162" y="105"/>
                </a:lnTo>
                <a:lnTo>
                  <a:pt x="164" y="100"/>
                </a:lnTo>
                <a:lnTo>
                  <a:pt x="162" y="96"/>
                </a:lnTo>
                <a:lnTo>
                  <a:pt x="159" y="90"/>
                </a:lnTo>
                <a:lnTo>
                  <a:pt x="149" y="75"/>
                </a:lnTo>
                <a:lnTo>
                  <a:pt x="144" y="75"/>
                </a:lnTo>
                <a:lnTo>
                  <a:pt x="142" y="75"/>
                </a:lnTo>
                <a:lnTo>
                  <a:pt x="142" y="72"/>
                </a:lnTo>
                <a:lnTo>
                  <a:pt x="146" y="65"/>
                </a:lnTo>
                <a:lnTo>
                  <a:pt x="146" y="58"/>
                </a:lnTo>
                <a:lnTo>
                  <a:pt x="146" y="55"/>
                </a:lnTo>
                <a:lnTo>
                  <a:pt x="146" y="50"/>
                </a:lnTo>
                <a:lnTo>
                  <a:pt x="154" y="40"/>
                </a:lnTo>
                <a:lnTo>
                  <a:pt x="157" y="37"/>
                </a:lnTo>
                <a:lnTo>
                  <a:pt x="162" y="32"/>
                </a:lnTo>
                <a:lnTo>
                  <a:pt x="166" y="30"/>
                </a:lnTo>
                <a:lnTo>
                  <a:pt x="167" y="28"/>
                </a:lnTo>
                <a:lnTo>
                  <a:pt x="176" y="18"/>
                </a:lnTo>
                <a:lnTo>
                  <a:pt x="187" y="13"/>
                </a:lnTo>
                <a:lnTo>
                  <a:pt x="189" y="13"/>
                </a:lnTo>
                <a:lnTo>
                  <a:pt x="192" y="13"/>
                </a:lnTo>
                <a:lnTo>
                  <a:pt x="192" y="12"/>
                </a:lnTo>
                <a:lnTo>
                  <a:pt x="196" y="10"/>
                </a:lnTo>
                <a:lnTo>
                  <a:pt x="196" y="8"/>
                </a:lnTo>
                <a:lnTo>
                  <a:pt x="194" y="5"/>
                </a:lnTo>
                <a:lnTo>
                  <a:pt x="184" y="0"/>
                </a:lnTo>
                <a:lnTo>
                  <a:pt x="181" y="0"/>
                </a:lnTo>
                <a:lnTo>
                  <a:pt x="181" y="2"/>
                </a:lnTo>
                <a:lnTo>
                  <a:pt x="179" y="3"/>
                </a:lnTo>
                <a:lnTo>
                  <a:pt x="176" y="5"/>
                </a:lnTo>
                <a:lnTo>
                  <a:pt x="174" y="7"/>
                </a:lnTo>
                <a:lnTo>
                  <a:pt x="171" y="5"/>
                </a:lnTo>
                <a:lnTo>
                  <a:pt x="167" y="7"/>
                </a:lnTo>
                <a:lnTo>
                  <a:pt x="164" y="8"/>
                </a:lnTo>
                <a:lnTo>
                  <a:pt x="167" y="12"/>
                </a:lnTo>
                <a:lnTo>
                  <a:pt x="166" y="13"/>
                </a:lnTo>
                <a:lnTo>
                  <a:pt x="159" y="17"/>
                </a:lnTo>
                <a:lnTo>
                  <a:pt x="151" y="20"/>
                </a:lnTo>
                <a:lnTo>
                  <a:pt x="144" y="25"/>
                </a:lnTo>
                <a:lnTo>
                  <a:pt x="139" y="25"/>
                </a:lnTo>
                <a:lnTo>
                  <a:pt x="131" y="27"/>
                </a:lnTo>
                <a:lnTo>
                  <a:pt x="124" y="25"/>
                </a:lnTo>
                <a:lnTo>
                  <a:pt x="119" y="28"/>
                </a:lnTo>
                <a:lnTo>
                  <a:pt x="119" y="30"/>
                </a:lnTo>
                <a:lnTo>
                  <a:pt x="121" y="33"/>
                </a:lnTo>
                <a:lnTo>
                  <a:pt x="119" y="37"/>
                </a:lnTo>
                <a:lnTo>
                  <a:pt x="116" y="40"/>
                </a:lnTo>
                <a:lnTo>
                  <a:pt x="114" y="40"/>
                </a:lnTo>
                <a:lnTo>
                  <a:pt x="114" y="35"/>
                </a:lnTo>
                <a:lnTo>
                  <a:pt x="114" y="35"/>
                </a:lnTo>
                <a:lnTo>
                  <a:pt x="117" y="33"/>
                </a:lnTo>
                <a:lnTo>
                  <a:pt x="113" y="33"/>
                </a:lnTo>
                <a:lnTo>
                  <a:pt x="106" y="30"/>
                </a:lnTo>
                <a:lnTo>
                  <a:pt x="103" y="32"/>
                </a:lnTo>
                <a:lnTo>
                  <a:pt x="96" y="35"/>
                </a:lnTo>
                <a:lnTo>
                  <a:pt x="93" y="38"/>
                </a:lnTo>
                <a:lnTo>
                  <a:pt x="88" y="43"/>
                </a:lnTo>
                <a:lnTo>
                  <a:pt x="81" y="55"/>
                </a:lnTo>
                <a:lnTo>
                  <a:pt x="81" y="58"/>
                </a:lnTo>
                <a:lnTo>
                  <a:pt x="83" y="57"/>
                </a:lnTo>
                <a:lnTo>
                  <a:pt x="84" y="60"/>
                </a:lnTo>
                <a:lnTo>
                  <a:pt x="84" y="63"/>
                </a:lnTo>
                <a:lnTo>
                  <a:pt x="84" y="67"/>
                </a:lnTo>
                <a:lnTo>
                  <a:pt x="81" y="68"/>
                </a:lnTo>
                <a:lnTo>
                  <a:pt x="76" y="68"/>
                </a:lnTo>
                <a:lnTo>
                  <a:pt x="73" y="70"/>
                </a:lnTo>
                <a:lnTo>
                  <a:pt x="66" y="77"/>
                </a:lnTo>
                <a:lnTo>
                  <a:pt x="63" y="77"/>
                </a:lnTo>
                <a:lnTo>
                  <a:pt x="58" y="83"/>
                </a:lnTo>
                <a:lnTo>
                  <a:pt x="56" y="83"/>
                </a:lnTo>
                <a:lnTo>
                  <a:pt x="51" y="83"/>
                </a:lnTo>
                <a:lnTo>
                  <a:pt x="53" y="88"/>
                </a:lnTo>
                <a:lnTo>
                  <a:pt x="58" y="92"/>
                </a:lnTo>
                <a:lnTo>
                  <a:pt x="58" y="98"/>
                </a:lnTo>
                <a:lnTo>
                  <a:pt x="54" y="103"/>
                </a:lnTo>
                <a:lnTo>
                  <a:pt x="53" y="101"/>
                </a:lnTo>
                <a:lnTo>
                  <a:pt x="48" y="98"/>
                </a:lnTo>
                <a:lnTo>
                  <a:pt x="48" y="98"/>
                </a:lnTo>
                <a:lnTo>
                  <a:pt x="49" y="95"/>
                </a:lnTo>
                <a:lnTo>
                  <a:pt x="46" y="93"/>
                </a:lnTo>
                <a:lnTo>
                  <a:pt x="44" y="90"/>
                </a:lnTo>
                <a:lnTo>
                  <a:pt x="39" y="85"/>
                </a:lnTo>
                <a:lnTo>
                  <a:pt x="38" y="88"/>
                </a:lnTo>
                <a:lnTo>
                  <a:pt x="39" y="92"/>
                </a:lnTo>
                <a:lnTo>
                  <a:pt x="41" y="96"/>
                </a:lnTo>
                <a:lnTo>
                  <a:pt x="38" y="103"/>
                </a:lnTo>
                <a:lnTo>
                  <a:pt x="36" y="108"/>
                </a:lnTo>
                <a:lnTo>
                  <a:pt x="33" y="110"/>
                </a:lnTo>
                <a:lnTo>
                  <a:pt x="31" y="110"/>
                </a:lnTo>
                <a:lnTo>
                  <a:pt x="28" y="116"/>
                </a:lnTo>
                <a:lnTo>
                  <a:pt x="29" y="118"/>
                </a:lnTo>
                <a:lnTo>
                  <a:pt x="29" y="123"/>
                </a:lnTo>
                <a:lnTo>
                  <a:pt x="29" y="128"/>
                </a:lnTo>
                <a:lnTo>
                  <a:pt x="34" y="133"/>
                </a:lnTo>
                <a:lnTo>
                  <a:pt x="36" y="133"/>
                </a:lnTo>
                <a:lnTo>
                  <a:pt x="39" y="131"/>
                </a:lnTo>
                <a:lnTo>
                  <a:pt x="41" y="135"/>
                </a:lnTo>
                <a:lnTo>
                  <a:pt x="41" y="138"/>
                </a:lnTo>
                <a:lnTo>
                  <a:pt x="38" y="141"/>
                </a:lnTo>
                <a:lnTo>
                  <a:pt x="38" y="143"/>
                </a:lnTo>
                <a:lnTo>
                  <a:pt x="41" y="146"/>
                </a:lnTo>
                <a:lnTo>
                  <a:pt x="41" y="153"/>
                </a:lnTo>
                <a:lnTo>
                  <a:pt x="38" y="155"/>
                </a:lnTo>
                <a:lnTo>
                  <a:pt x="36" y="158"/>
                </a:lnTo>
                <a:lnTo>
                  <a:pt x="38" y="158"/>
                </a:lnTo>
                <a:lnTo>
                  <a:pt x="39" y="163"/>
                </a:lnTo>
                <a:lnTo>
                  <a:pt x="39" y="170"/>
                </a:lnTo>
                <a:lnTo>
                  <a:pt x="39" y="180"/>
                </a:lnTo>
                <a:lnTo>
                  <a:pt x="36" y="185"/>
                </a:lnTo>
                <a:lnTo>
                  <a:pt x="36" y="186"/>
                </a:lnTo>
                <a:lnTo>
                  <a:pt x="38" y="191"/>
                </a:lnTo>
                <a:lnTo>
                  <a:pt x="43" y="190"/>
                </a:lnTo>
                <a:lnTo>
                  <a:pt x="43" y="191"/>
                </a:lnTo>
                <a:lnTo>
                  <a:pt x="44" y="194"/>
                </a:lnTo>
                <a:lnTo>
                  <a:pt x="48" y="194"/>
                </a:lnTo>
                <a:lnTo>
                  <a:pt x="48" y="196"/>
                </a:lnTo>
                <a:lnTo>
                  <a:pt x="44" y="199"/>
                </a:lnTo>
                <a:lnTo>
                  <a:pt x="43" y="204"/>
                </a:lnTo>
                <a:lnTo>
                  <a:pt x="34" y="213"/>
                </a:lnTo>
                <a:lnTo>
                  <a:pt x="31" y="216"/>
                </a:lnTo>
                <a:lnTo>
                  <a:pt x="24" y="223"/>
                </a:lnTo>
                <a:lnTo>
                  <a:pt x="16" y="224"/>
                </a:lnTo>
                <a:lnTo>
                  <a:pt x="8" y="229"/>
                </a:lnTo>
                <a:lnTo>
                  <a:pt x="1" y="238"/>
                </a:lnTo>
                <a:lnTo>
                  <a:pt x="1" y="246"/>
                </a:lnTo>
                <a:lnTo>
                  <a:pt x="0" y="249"/>
                </a:lnTo>
                <a:lnTo>
                  <a:pt x="6" y="253"/>
                </a:lnTo>
                <a:lnTo>
                  <a:pt x="14" y="258"/>
                </a:lnTo>
                <a:lnTo>
                  <a:pt x="26" y="264"/>
                </a:lnTo>
                <a:lnTo>
                  <a:pt x="29" y="264"/>
                </a:lnTo>
                <a:lnTo>
                  <a:pt x="36" y="269"/>
                </a:lnTo>
                <a:lnTo>
                  <a:pt x="34" y="273"/>
                </a:lnTo>
                <a:lnTo>
                  <a:pt x="36" y="276"/>
                </a:lnTo>
                <a:lnTo>
                  <a:pt x="43" y="276"/>
                </a:lnTo>
                <a:lnTo>
                  <a:pt x="51" y="279"/>
                </a:lnTo>
                <a:lnTo>
                  <a:pt x="54" y="281"/>
                </a:lnTo>
                <a:lnTo>
                  <a:pt x="63" y="283"/>
                </a:lnTo>
                <a:lnTo>
                  <a:pt x="64" y="281"/>
                </a:lnTo>
                <a:lnTo>
                  <a:pt x="64" y="276"/>
                </a:lnTo>
                <a:lnTo>
                  <a:pt x="68" y="273"/>
                </a:lnTo>
                <a:lnTo>
                  <a:pt x="69" y="273"/>
                </a:lnTo>
                <a:lnTo>
                  <a:pt x="78" y="276"/>
                </a:lnTo>
                <a:lnTo>
                  <a:pt x="81" y="278"/>
                </a:lnTo>
                <a:lnTo>
                  <a:pt x="83" y="281"/>
                </a:lnTo>
                <a:lnTo>
                  <a:pt x="86" y="283"/>
                </a:lnTo>
                <a:lnTo>
                  <a:pt x="86" y="283"/>
                </a:lnTo>
                <a:lnTo>
                  <a:pt x="88" y="283"/>
                </a:lnTo>
                <a:lnTo>
                  <a:pt x="91" y="284"/>
                </a:lnTo>
                <a:lnTo>
                  <a:pt x="99" y="288"/>
                </a:lnTo>
                <a:lnTo>
                  <a:pt x="104" y="288"/>
                </a:lnTo>
                <a:lnTo>
                  <a:pt x="106" y="291"/>
                </a:lnTo>
                <a:lnTo>
                  <a:pt x="113" y="296"/>
                </a:lnTo>
                <a:lnTo>
                  <a:pt x="113" y="301"/>
                </a:lnTo>
                <a:lnTo>
                  <a:pt x="116" y="307"/>
                </a:lnTo>
                <a:lnTo>
                  <a:pt x="119" y="307"/>
                </a:lnTo>
                <a:lnTo>
                  <a:pt x="131" y="311"/>
                </a:lnTo>
                <a:lnTo>
                  <a:pt x="136" y="317"/>
                </a:lnTo>
                <a:lnTo>
                  <a:pt x="136" y="322"/>
                </a:lnTo>
                <a:lnTo>
                  <a:pt x="137" y="322"/>
                </a:lnTo>
                <a:lnTo>
                  <a:pt x="141" y="324"/>
                </a:lnTo>
                <a:lnTo>
                  <a:pt x="144" y="331"/>
                </a:lnTo>
                <a:lnTo>
                  <a:pt x="142" y="332"/>
                </a:lnTo>
                <a:lnTo>
                  <a:pt x="144" y="336"/>
                </a:lnTo>
                <a:lnTo>
                  <a:pt x="147" y="337"/>
                </a:lnTo>
                <a:lnTo>
                  <a:pt x="152" y="336"/>
                </a:lnTo>
                <a:lnTo>
                  <a:pt x="157" y="337"/>
                </a:lnTo>
                <a:lnTo>
                  <a:pt x="162" y="337"/>
                </a:lnTo>
                <a:lnTo>
                  <a:pt x="166" y="336"/>
                </a:lnTo>
                <a:lnTo>
                  <a:pt x="174" y="332"/>
                </a:lnTo>
                <a:lnTo>
                  <a:pt x="181" y="332"/>
                </a:lnTo>
                <a:lnTo>
                  <a:pt x="186" y="336"/>
                </a:lnTo>
                <a:lnTo>
                  <a:pt x="194" y="332"/>
                </a:lnTo>
                <a:lnTo>
                  <a:pt x="199" y="332"/>
                </a:lnTo>
                <a:lnTo>
                  <a:pt x="201" y="334"/>
                </a:lnTo>
                <a:lnTo>
                  <a:pt x="204" y="334"/>
                </a:lnTo>
                <a:lnTo>
                  <a:pt x="209" y="337"/>
                </a:lnTo>
                <a:lnTo>
                  <a:pt x="211" y="339"/>
                </a:lnTo>
                <a:lnTo>
                  <a:pt x="215" y="339"/>
                </a:lnTo>
                <a:lnTo>
                  <a:pt x="215" y="341"/>
                </a:lnTo>
                <a:lnTo>
                  <a:pt x="201" y="366"/>
                </a:lnTo>
                <a:lnTo>
                  <a:pt x="201" y="367"/>
                </a:lnTo>
                <a:lnTo>
                  <a:pt x="207" y="367"/>
                </a:lnTo>
                <a:lnTo>
                  <a:pt x="212" y="367"/>
                </a:lnTo>
                <a:lnTo>
                  <a:pt x="217" y="371"/>
                </a:lnTo>
                <a:lnTo>
                  <a:pt x="217" y="376"/>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8" name="9Slide.vn 166">
            <a:extLst>
              <a:ext uri="{FF2B5EF4-FFF2-40B4-BE49-F238E27FC236}">
                <a16:creationId xmlns:a16="http://schemas.microsoft.com/office/drawing/2014/main" id="{253BD5CF-D7B2-4DFC-85EC-EB96DE65A5AF}"/>
              </a:ext>
            </a:extLst>
          </p:cNvPr>
          <p:cNvSpPr>
            <a:spLocks noEditPoints="1"/>
          </p:cNvSpPr>
          <p:nvPr/>
        </p:nvSpPr>
        <p:spPr bwMode="auto">
          <a:xfrm>
            <a:off x="7330959" y="3238568"/>
            <a:ext cx="115764" cy="110673"/>
          </a:xfrm>
          <a:custGeom>
            <a:avLst/>
            <a:gdLst/>
            <a:ahLst/>
            <a:cxnLst>
              <a:cxn ang="0">
                <a:pos x="138" y="34"/>
              </a:cxn>
              <a:cxn ang="0">
                <a:pos x="133" y="29"/>
              </a:cxn>
              <a:cxn ang="0">
                <a:pos x="121" y="24"/>
              </a:cxn>
              <a:cxn ang="0">
                <a:pos x="116" y="27"/>
              </a:cxn>
              <a:cxn ang="0">
                <a:pos x="115" y="34"/>
              </a:cxn>
              <a:cxn ang="0">
                <a:pos x="103" y="30"/>
              </a:cxn>
              <a:cxn ang="0">
                <a:pos x="88" y="27"/>
              </a:cxn>
              <a:cxn ang="0">
                <a:pos x="88" y="20"/>
              </a:cxn>
              <a:cxn ang="0">
                <a:pos x="78" y="15"/>
              </a:cxn>
              <a:cxn ang="0">
                <a:pos x="58" y="4"/>
              </a:cxn>
              <a:cxn ang="0">
                <a:pos x="50" y="5"/>
              </a:cxn>
              <a:cxn ang="0">
                <a:pos x="32" y="14"/>
              </a:cxn>
              <a:cxn ang="0">
                <a:pos x="20" y="17"/>
              </a:cxn>
              <a:cxn ang="0">
                <a:pos x="23" y="25"/>
              </a:cxn>
              <a:cxn ang="0">
                <a:pos x="23" y="34"/>
              </a:cxn>
              <a:cxn ang="0">
                <a:pos x="13" y="47"/>
              </a:cxn>
              <a:cxn ang="0">
                <a:pos x="12" y="55"/>
              </a:cxn>
              <a:cxn ang="0">
                <a:pos x="2" y="62"/>
              </a:cxn>
              <a:cxn ang="0">
                <a:pos x="5" y="68"/>
              </a:cxn>
              <a:cxn ang="0">
                <a:pos x="7" y="78"/>
              </a:cxn>
              <a:cxn ang="0">
                <a:pos x="0" y="85"/>
              </a:cxn>
              <a:cxn ang="0">
                <a:pos x="8" y="90"/>
              </a:cxn>
              <a:cxn ang="0">
                <a:pos x="18" y="97"/>
              </a:cxn>
              <a:cxn ang="0">
                <a:pos x="22" y="92"/>
              </a:cxn>
              <a:cxn ang="0">
                <a:pos x="27" y="85"/>
              </a:cxn>
              <a:cxn ang="0">
                <a:pos x="28" y="92"/>
              </a:cxn>
              <a:cxn ang="0">
                <a:pos x="28" y="87"/>
              </a:cxn>
              <a:cxn ang="0">
                <a:pos x="32" y="93"/>
              </a:cxn>
              <a:cxn ang="0">
                <a:pos x="30" y="102"/>
              </a:cxn>
              <a:cxn ang="0">
                <a:pos x="22" y="113"/>
              </a:cxn>
              <a:cxn ang="0">
                <a:pos x="27" y="120"/>
              </a:cxn>
              <a:cxn ang="0">
                <a:pos x="17" y="127"/>
              </a:cxn>
              <a:cxn ang="0">
                <a:pos x="23" y="130"/>
              </a:cxn>
              <a:cxn ang="0">
                <a:pos x="30" y="132"/>
              </a:cxn>
              <a:cxn ang="0">
                <a:pos x="42" y="135"/>
              </a:cxn>
              <a:cxn ang="0">
                <a:pos x="52" y="143"/>
              </a:cxn>
              <a:cxn ang="0">
                <a:pos x="76" y="103"/>
              </a:cxn>
              <a:cxn ang="0">
                <a:pos x="105" y="93"/>
              </a:cxn>
              <a:cxn ang="0">
                <a:pos x="131" y="73"/>
              </a:cxn>
              <a:cxn ang="0">
                <a:pos x="143" y="58"/>
              </a:cxn>
              <a:cxn ang="0">
                <a:pos x="145" y="52"/>
              </a:cxn>
              <a:cxn ang="0">
                <a:pos x="140" y="39"/>
              </a:cxn>
              <a:cxn ang="0">
                <a:pos x="138" y="34"/>
              </a:cxn>
              <a:cxn ang="0">
                <a:pos x="138" y="34"/>
              </a:cxn>
              <a:cxn ang="0">
                <a:pos x="18" y="103"/>
              </a:cxn>
              <a:cxn ang="0">
                <a:pos x="25" y="95"/>
              </a:cxn>
              <a:cxn ang="0">
                <a:pos x="23" y="100"/>
              </a:cxn>
              <a:cxn ang="0">
                <a:pos x="22" y="105"/>
              </a:cxn>
              <a:cxn ang="0">
                <a:pos x="18" y="103"/>
              </a:cxn>
            </a:cxnLst>
            <a:rect l="0" t="0" r="r" b="b"/>
            <a:pathLst>
              <a:path w="145" h="143">
                <a:moveTo>
                  <a:pt x="138" y="34"/>
                </a:moveTo>
                <a:lnTo>
                  <a:pt x="138" y="34"/>
                </a:lnTo>
                <a:lnTo>
                  <a:pt x="135" y="32"/>
                </a:lnTo>
                <a:lnTo>
                  <a:pt x="133" y="29"/>
                </a:lnTo>
                <a:lnTo>
                  <a:pt x="130" y="27"/>
                </a:lnTo>
                <a:lnTo>
                  <a:pt x="121" y="24"/>
                </a:lnTo>
                <a:lnTo>
                  <a:pt x="120" y="24"/>
                </a:lnTo>
                <a:lnTo>
                  <a:pt x="116" y="27"/>
                </a:lnTo>
                <a:lnTo>
                  <a:pt x="116" y="32"/>
                </a:lnTo>
                <a:lnTo>
                  <a:pt x="115" y="34"/>
                </a:lnTo>
                <a:lnTo>
                  <a:pt x="106" y="32"/>
                </a:lnTo>
                <a:lnTo>
                  <a:pt x="103" y="30"/>
                </a:lnTo>
                <a:lnTo>
                  <a:pt x="95" y="27"/>
                </a:lnTo>
                <a:lnTo>
                  <a:pt x="88" y="27"/>
                </a:lnTo>
                <a:lnTo>
                  <a:pt x="86" y="24"/>
                </a:lnTo>
                <a:lnTo>
                  <a:pt x="88" y="20"/>
                </a:lnTo>
                <a:lnTo>
                  <a:pt x="81" y="15"/>
                </a:lnTo>
                <a:lnTo>
                  <a:pt x="78" y="15"/>
                </a:lnTo>
                <a:lnTo>
                  <a:pt x="66" y="9"/>
                </a:lnTo>
                <a:lnTo>
                  <a:pt x="58" y="4"/>
                </a:lnTo>
                <a:lnTo>
                  <a:pt x="52" y="0"/>
                </a:lnTo>
                <a:lnTo>
                  <a:pt x="50" y="5"/>
                </a:lnTo>
                <a:lnTo>
                  <a:pt x="43" y="7"/>
                </a:lnTo>
                <a:lnTo>
                  <a:pt x="32" y="14"/>
                </a:lnTo>
                <a:lnTo>
                  <a:pt x="27" y="14"/>
                </a:lnTo>
                <a:lnTo>
                  <a:pt x="20" y="17"/>
                </a:lnTo>
                <a:lnTo>
                  <a:pt x="23" y="22"/>
                </a:lnTo>
                <a:lnTo>
                  <a:pt x="23" y="25"/>
                </a:lnTo>
                <a:lnTo>
                  <a:pt x="25" y="29"/>
                </a:lnTo>
                <a:lnTo>
                  <a:pt x="23" y="34"/>
                </a:lnTo>
                <a:lnTo>
                  <a:pt x="15" y="43"/>
                </a:lnTo>
                <a:lnTo>
                  <a:pt x="13" y="47"/>
                </a:lnTo>
                <a:lnTo>
                  <a:pt x="17" y="48"/>
                </a:lnTo>
                <a:lnTo>
                  <a:pt x="12" y="55"/>
                </a:lnTo>
                <a:lnTo>
                  <a:pt x="7" y="55"/>
                </a:lnTo>
                <a:lnTo>
                  <a:pt x="2" y="62"/>
                </a:lnTo>
                <a:lnTo>
                  <a:pt x="3" y="65"/>
                </a:lnTo>
                <a:lnTo>
                  <a:pt x="5" y="68"/>
                </a:lnTo>
                <a:lnTo>
                  <a:pt x="5" y="73"/>
                </a:lnTo>
                <a:lnTo>
                  <a:pt x="7" y="78"/>
                </a:lnTo>
                <a:lnTo>
                  <a:pt x="3" y="83"/>
                </a:lnTo>
                <a:lnTo>
                  <a:pt x="0" y="85"/>
                </a:lnTo>
                <a:lnTo>
                  <a:pt x="3" y="88"/>
                </a:lnTo>
                <a:lnTo>
                  <a:pt x="8" y="90"/>
                </a:lnTo>
                <a:lnTo>
                  <a:pt x="13" y="95"/>
                </a:lnTo>
                <a:lnTo>
                  <a:pt x="18" y="97"/>
                </a:lnTo>
                <a:lnTo>
                  <a:pt x="20" y="97"/>
                </a:lnTo>
                <a:lnTo>
                  <a:pt x="22" y="92"/>
                </a:lnTo>
                <a:lnTo>
                  <a:pt x="23" y="88"/>
                </a:lnTo>
                <a:lnTo>
                  <a:pt x="27" y="85"/>
                </a:lnTo>
                <a:lnTo>
                  <a:pt x="27" y="88"/>
                </a:lnTo>
                <a:lnTo>
                  <a:pt x="28" y="92"/>
                </a:lnTo>
                <a:lnTo>
                  <a:pt x="28" y="90"/>
                </a:lnTo>
                <a:lnTo>
                  <a:pt x="28" y="87"/>
                </a:lnTo>
                <a:lnTo>
                  <a:pt x="30" y="87"/>
                </a:lnTo>
                <a:lnTo>
                  <a:pt x="32" y="93"/>
                </a:lnTo>
                <a:lnTo>
                  <a:pt x="30" y="98"/>
                </a:lnTo>
                <a:lnTo>
                  <a:pt x="30" y="102"/>
                </a:lnTo>
                <a:lnTo>
                  <a:pt x="28" y="108"/>
                </a:lnTo>
                <a:lnTo>
                  <a:pt x="22" y="113"/>
                </a:lnTo>
                <a:lnTo>
                  <a:pt x="25" y="113"/>
                </a:lnTo>
                <a:lnTo>
                  <a:pt x="27" y="120"/>
                </a:lnTo>
                <a:lnTo>
                  <a:pt x="22" y="122"/>
                </a:lnTo>
                <a:lnTo>
                  <a:pt x="17" y="127"/>
                </a:lnTo>
                <a:lnTo>
                  <a:pt x="18" y="130"/>
                </a:lnTo>
                <a:lnTo>
                  <a:pt x="23" y="130"/>
                </a:lnTo>
                <a:lnTo>
                  <a:pt x="28" y="128"/>
                </a:lnTo>
                <a:lnTo>
                  <a:pt x="30" y="132"/>
                </a:lnTo>
                <a:lnTo>
                  <a:pt x="38" y="133"/>
                </a:lnTo>
                <a:lnTo>
                  <a:pt x="42" y="135"/>
                </a:lnTo>
                <a:lnTo>
                  <a:pt x="50" y="143"/>
                </a:lnTo>
                <a:lnTo>
                  <a:pt x="52" y="143"/>
                </a:lnTo>
                <a:lnTo>
                  <a:pt x="57" y="140"/>
                </a:lnTo>
                <a:lnTo>
                  <a:pt x="76" y="103"/>
                </a:lnTo>
                <a:lnTo>
                  <a:pt x="80" y="102"/>
                </a:lnTo>
                <a:lnTo>
                  <a:pt x="105" y="93"/>
                </a:lnTo>
                <a:lnTo>
                  <a:pt x="115" y="87"/>
                </a:lnTo>
                <a:lnTo>
                  <a:pt x="131" y="73"/>
                </a:lnTo>
                <a:lnTo>
                  <a:pt x="138" y="58"/>
                </a:lnTo>
                <a:lnTo>
                  <a:pt x="143" y="58"/>
                </a:lnTo>
                <a:lnTo>
                  <a:pt x="143" y="57"/>
                </a:lnTo>
                <a:lnTo>
                  <a:pt x="145" y="52"/>
                </a:lnTo>
                <a:lnTo>
                  <a:pt x="145" y="47"/>
                </a:lnTo>
                <a:lnTo>
                  <a:pt x="140" y="39"/>
                </a:lnTo>
                <a:lnTo>
                  <a:pt x="140" y="37"/>
                </a:lnTo>
                <a:lnTo>
                  <a:pt x="138" y="34"/>
                </a:lnTo>
                <a:lnTo>
                  <a:pt x="138" y="34"/>
                </a:lnTo>
                <a:lnTo>
                  <a:pt x="138" y="34"/>
                </a:lnTo>
                <a:close/>
                <a:moveTo>
                  <a:pt x="18" y="103"/>
                </a:moveTo>
                <a:lnTo>
                  <a:pt x="18" y="103"/>
                </a:lnTo>
                <a:lnTo>
                  <a:pt x="20" y="98"/>
                </a:lnTo>
                <a:lnTo>
                  <a:pt x="25" y="95"/>
                </a:lnTo>
                <a:lnTo>
                  <a:pt x="25" y="97"/>
                </a:lnTo>
                <a:lnTo>
                  <a:pt x="23" y="100"/>
                </a:lnTo>
                <a:lnTo>
                  <a:pt x="23" y="102"/>
                </a:lnTo>
                <a:lnTo>
                  <a:pt x="22" y="105"/>
                </a:lnTo>
                <a:lnTo>
                  <a:pt x="20" y="107"/>
                </a:lnTo>
                <a:lnTo>
                  <a:pt x="18" y="10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69" name="9Slide.vn 167">
            <a:extLst>
              <a:ext uri="{FF2B5EF4-FFF2-40B4-BE49-F238E27FC236}">
                <a16:creationId xmlns:a16="http://schemas.microsoft.com/office/drawing/2014/main" id="{3D36C0AF-EB5E-4B27-B52A-9F2C041B3D6A}"/>
              </a:ext>
            </a:extLst>
          </p:cNvPr>
          <p:cNvSpPr>
            <a:spLocks/>
          </p:cNvSpPr>
          <p:nvPr/>
        </p:nvSpPr>
        <p:spPr bwMode="auto">
          <a:xfrm>
            <a:off x="7324528" y="3263508"/>
            <a:ext cx="252430" cy="325783"/>
          </a:xfrm>
          <a:custGeom>
            <a:avLst/>
            <a:gdLst/>
            <a:ahLst/>
            <a:cxnLst>
              <a:cxn ang="0">
                <a:pos x="286" y="245"/>
              </a:cxn>
              <a:cxn ang="0">
                <a:pos x="268" y="244"/>
              </a:cxn>
              <a:cxn ang="0">
                <a:pos x="268" y="217"/>
              </a:cxn>
              <a:cxn ang="0">
                <a:pos x="248" y="222"/>
              </a:cxn>
              <a:cxn ang="0">
                <a:pos x="218" y="209"/>
              </a:cxn>
              <a:cxn ang="0">
                <a:pos x="190" y="184"/>
              </a:cxn>
              <a:cxn ang="0">
                <a:pos x="185" y="167"/>
              </a:cxn>
              <a:cxn ang="0">
                <a:pos x="186" y="152"/>
              </a:cxn>
              <a:cxn ang="0">
                <a:pos x="200" y="142"/>
              </a:cxn>
              <a:cxn ang="0">
                <a:pos x="205" y="121"/>
              </a:cxn>
              <a:cxn ang="0">
                <a:pos x="220" y="106"/>
              </a:cxn>
              <a:cxn ang="0">
                <a:pos x="255" y="96"/>
              </a:cxn>
              <a:cxn ang="0">
                <a:pos x="265" y="93"/>
              </a:cxn>
              <a:cxn ang="0">
                <a:pos x="278" y="94"/>
              </a:cxn>
              <a:cxn ang="0">
                <a:pos x="260" y="84"/>
              </a:cxn>
              <a:cxn ang="0">
                <a:pos x="270" y="56"/>
              </a:cxn>
              <a:cxn ang="0">
                <a:pos x="258" y="49"/>
              </a:cxn>
              <a:cxn ang="0">
                <a:pos x="233" y="49"/>
              </a:cxn>
              <a:cxn ang="0">
                <a:pos x="211" y="53"/>
              </a:cxn>
              <a:cxn ang="0">
                <a:pos x="203" y="48"/>
              </a:cxn>
              <a:cxn ang="0">
                <a:pos x="195" y="34"/>
              </a:cxn>
              <a:cxn ang="0">
                <a:pos x="172" y="18"/>
              </a:cxn>
              <a:cxn ang="0">
                <a:pos x="158" y="5"/>
              </a:cxn>
              <a:cxn ang="0">
                <a:pos x="147" y="3"/>
              </a:cxn>
              <a:cxn ang="0">
                <a:pos x="150" y="23"/>
              </a:cxn>
              <a:cxn ang="0">
                <a:pos x="122" y="53"/>
              </a:cxn>
              <a:cxn ang="0">
                <a:pos x="64" y="106"/>
              </a:cxn>
              <a:cxn ang="0">
                <a:pos x="45" y="99"/>
              </a:cxn>
              <a:cxn ang="0">
                <a:pos x="25" y="96"/>
              </a:cxn>
              <a:cxn ang="0">
                <a:pos x="32" y="79"/>
              </a:cxn>
              <a:cxn ang="0">
                <a:pos x="12" y="88"/>
              </a:cxn>
              <a:cxn ang="0">
                <a:pos x="0" y="106"/>
              </a:cxn>
              <a:cxn ang="0">
                <a:pos x="2" y="116"/>
              </a:cxn>
              <a:cxn ang="0">
                <a:pos x="7" y="131"/>
              </a:cxn>
              <a:cxn ang="0">
                <a:pos x="10" y="141"/>
              </a:cxn>
              <a:cxn ang="0">
                <a:pos x="39" y="154"/>
              </a:cxn>
              <a:cxn ang="0">
                <a:pos x="49" y="176"/>
              </a:cxn>
              <a:cxn ang="0">
                <a:pos x="67" y="197"/>
              </a:cxn>
              <a:cxn ang="0">
                <a:pos x="80" y="219"/>
              </a:cxn>
              <a:cxn ang="0">
                <a:pos x="90" y="242"/>
              </a:cxn>
              <a:cxn ang="0">
                <a:pos x="97" y="254"/>
              </a:cxn>
              <a:cxn ang="0">
                <a:pos x="110" y="274"/>
              </a:cxn>
              <a:cxn ang="0">
                <a:pos x="127" y="295"/>
              </a:cxn>
              <a:cxn ang="0">
                <a:pos x="130" y="308"/>
              </a:cxn>
              <a:cxn ang="0">
                <a:pos x="133" y="318"/>
              </a:cxn>
              <a:cxn ang="0">
                <a:pos x="145" y="330"/>
              </a:cxn>
              <a:cxn ang="0">
                <a:pos x="160" y="340"/>
              </a:cxn>
              <a:cxn ang="0">
                <a:pos x="175" y="348"/>
              </a:cxn>
              <a:cxn ang="0">
                <a:pos x="186" y="357"/>
              </a:cxn>
              <a:cxn ang="0">
                <a:pos x="201" y="368"/>
              </a:cxn>
              <a:cxn ang="0">
                <a:pos x="223" y="375"/>
              </a:cxn>
              <a:cxn ang="0">
                <a:pos x="238" y="383"/>
              </a:cxn>
              <a:cxn ang="0">
                <a:pos x="251" y="395"/>
              </a:cxn>
              <a:cxn ang="0">
                <a:pos x="261" y="403"/>
              </a:cxn>
              <a:cxn ang="0">
                <a:pos x="279" y="416"/>
              </a:cxn>
              <a:cxn ang="0">
                <a:pos x="299" y="408"/>
              </a:cxn>
              <a:cxn ang="0">
                <a:pos x="301" y="393"/>
              </a:cxn>
              <a:cxn ang="0">
                <a:pos x="298" y="388"/>
              </a:cxn>
              <a:cxn ang="0">
                <a:pos x="313" y="367"/>
              </a:cxn>
              <a:cxn ang="0">
                <a:pos x="306" y="342"/>
              </a:cxn>
              <a:cxn ang="0">
                <a:pos x="309" y="312"/>
              </a:cxn>
              <a:cxn ang="0">
                <a:pos x="314" y="277"/>
              </a:cxn>
            </a:cxnLst>
            <a:rect l="0" t="0" r="r" b="b"/>
            <a:pathLst>
              <a:path w="314" h="416">
                <a:moveTo>
                  <a:pt x="291" y="245"/>
                </a:moveTo>
                <a:lnTo>
                  <a:pt x="291" y="245"/>
                </a:lnTo>
                <a:lnTo>
                  <a:pt x="288" y="244"/>
                </a:lnTo>
                <a:lnTo>
                  <a:pt x="286" y="245"/>
                </a:lnTo>
                <a:lnTo>
                  <a:pt x="279" y="245"/>
                </a:lnTo>
                <a:lnTo>
                  <a:pt x="276" y="245"/>
                </a:lnTo>
                <a:lnTo>
                  <a:pt x="271" y="247"/>
                </a:lnTo>
                <a:lnTo>
                  <a:pt x="268" y="244"/>
                </a:lnTo>
                <a:lnTo>
                  <a:pt x="268" y="239"/>
                </a:lnTo>
                <a:lnTo>
                  <a:pt x="266" y="225"/>
                </a:lnTo>
                <a:lnTo>
                  <a:pt x="266" y="219"/>
                </a:lnTo>
                <a:lnTo>
                  <a:pt x="268" y="217"/>
                </a:lnTo>
                <a:lnTo>
                  <a:pt x="270" y="212"/>
                </a:lnTo>
                <a:lnTo>
                  <a:pt x="266" y="209"/>
                </a:lnTo>
                <a:lnTo>
                  <a:pt x="258" y="214"/>
                </a:lnTo>
                <a:lnTo>
                  <a:pt x="248" y="222"/>
                </a:lnTo>
                <a:lnTo>
                  <a:pt x="236" y="222"/>
                </a:lnTo>
                <a:lnTo>
                  <a:pt x="225" y="222"/>
                </a:lnTo>
                <a:lnTo>
                  <a:pt x="223" y="215"/>
                </a:lnTo>
                <a:lnTo>
                  <a:pt x="218" y="209"/>
                </a:lnTo>
                <a:lnTo>
                  <a:pt x="211" y="207"/>
                </a:lnTo>
                <a:lnTo>
                  <a:pt x="196" y="209"/>
                </a:lnTo>
                <a:lnTo>
                  <a:pt x="201" y="201"/>
                </a:lnTo>
                <a:lnTo>
                  <a:pt x="190" y="184"/>
                </a:lnTo>
                <a:lnTo>
                  <a:pt x="183" y="177"/>
                </a:lnTo>
                <a:lnTo>
                  <a:pt x="185" y="174"/>
                </a:lnTo>
                <a:lnTo>
                  <a:pt x="183" y="171"/>
                </a:lnTo>
                <a:lnTo>
                  <a:pt x="185" y="167"/>
                </a:lnTo>
                <a:lnTo>
                  <a:pt x="186" y="162"/>
                </a:lnTo>
                <a:lnTo>
                  <a:pt x="185" y="159"/>
                </a:lnTo>
                <a:lnTo>
                  <a:pt x="186" y="157"/>
                </a:lnTo>
                <a:lnTo>
                  <a:pt x="186" y="152"/>
                </a:lnTo>
                <a:lnTo>
                  <a:pt x="195" y="149"/>
                </a:lnTo>
                <a:lnTo>
                  <a:pt x="198" y="149"/>
                </a:lnTo>
                <a:lnTo>
                  <a:pt x="201" y="146"/>
                </a:lnTo>
                <a:lnTo>
                  <a:pt x="200" y="142"/>
                </a:lnTo>
                <a:lnTo>
                  <a:pt x="196" y="134"/>
                </a:lnTo>
                <a:lnTo>
                  <a:pt x="203" y="127"/>
                </a:lnTo>
                <a:lnTo>
                  <a:pt x="203" y="124"/>
                </a:lnTo>
                <a:lnTo>
                  <a:pt x="205" y="121"/>
                </a:lnTo>
                <a:lnTo>
                  <a:pt x="205" y="116"/>
                </a:lnTo>
                <a:lnTo>
                  <a:pt x="208" y="112"/>
                </a:lnTo>
                <a:lnTo>
                  <a:pt x="215" y="111"/>
                </a:lnTo>
                <a:lnTo>
                  <a:pt x="220" y="106"/>
                </a:lnTo>
                <a:lnTo>
                  <a:pt x="223" y="106"/>
                </a:lnTo>
                <a:lnTo>
                  <a:pt x="225" y="103"/>
                </a:lnTo>
                <a:lnTo>
                  <a:pt x="238" y="101"/>
                </a:lnTo>
                <a:lnTo>
                  <a:pt x="255" y="96"/>
                </a:lnTo>
                <a:lnTo>
                  <a:pt x="256" y="91"/>
                </a:lnTo>
                <a:lnTo>
                  <a:pt x="258" y="93"/>
                </a:lnTo>
                <a:lnTo>
                  <a:pt x="263" y="93"/>
                </a:lnTo>
                <a:lnTo>
                  <a:pt x="265" y="93"/>
                </a:lnTo>
                <a:lnTo>
                  <a:pt x="270" y="96"/>
                </a:lnTo>
                <a:lnTo>
                  <a:pt x="270" y="96"/>
                </a:lnTo>
                <a:lnTo>
                  <a:pt x="274" y="98"/>
                </a:lnTo>
                <a:lnTo>
                  <a:pt x="278" y="94"/>
                </a:lnTo>
                <a:lnTo>
                  <a:pt x="276" y="88"/>
                </a:lnTo>
                <a:lnTo>
                  <a:pt x="271" y="84"/>
                </a:lnTo>
                <a:lnTo>
                  <a:pt x="266" y="84"/>
                </a:lnTo>
                <a:lnTo>
                  <a:pt x="260" y="84"/>
                </a:lnTo>
                <a:lnTo>
                  <a:pt x="260" y="83"/>
                </a:lnTo>
                <a:lnTo>
                  <a:pt x="274" y="58"/>
                </a:lnTo>
                <a:lnTo>
                  <a:pt x="274" y="56"/>
                </a:lnTo>
                <a:lnTo>
                  <a:pt x="270" y="56"/>
                </a:lnTo>
                <a:lnTo>
                  <a:pt x="268" y="54"/>
                </a:lnTo>
                <a:lnTo>
                  <a:pt x="263" y="51"/>
                </a:lnTo>
                <a:lnTo>
                  <a:pt x="260" y="51"/>
                </a:lnTo>
                <a:lnTo>
                  <a:pt x="258" y="49"/>
                </a:lnTo>
                <a:lnTo>
                  <a:pt x="253" y="49"/>
                </a:lnTo>
                <a:lnTo>
                  <a:pt x="245" y="53"/>
                </a:lnTo>
                <a:lnTo>
                  <a:pt x="240" y="49"/>
                </a:lnTo>
                <a:lnTo>
                  <a:pt x="233" y="49"/>
                </a:lnTo>
                <a:lnTo>
                  <a:pt x="225" y="53"/>
                </a:lnTo>
                <a:lnTo>
                  <a:pt x="221" y="54"/>
                </a:lnTo>
                <a:lnTo>
                  <a:pt x="216" y="54"/>
                </a:lnTo>
                <a:lnTo>
                  <a:pt x="211" y="53"/>
                </a:lnTo>
                <a:lnTo>
                  <a:pt x="206" y="54"/>
                </a:lnTo>
                <a:lnTo>
                  <a:pt x="203" y="53"/>
                </a:lnTo>
                <a:lnTo>
                  <a:pt x="201" y="49"/>
                </a:lnTo>
                <a:lnTo>
                  <a:pt x="203" y="48"/>
                </a:lnTo>
                <a:lnTo>
                  <a:pt x="200" y="41"/>
                </a:lnTo>
                <a:lnTo>
                  <a:pt x="196" y="39"/>
                </a:lnTo>
                <a:lnTo>
                  <a:pt x="195" y="39"/>
                </a:lnTo>
                <a:lnTo>
                  <a:pt x="195" y="34"/>
                </a:lnTo>
                <a:lnTo>
                  <a:pt x="190" y="28"/>
                </a:lnTo>
                <a:lnTo>
                  <a:pt x="178" y="24"/>
                </a:lnTo>
                <a:lnTo>
                  <a:pt x="175" y="24"/>
                </a:lnTo>
                <a:lnTo>
                  <a:pt x="172" y="18"/>
                </a:lnTo>
                <a:lnTo>
                  <a:pt x="172" y="13"/>
                </a:lnTo>
                <a:lnTo>
                  <a:pt x="165" y="8"/>
                </a:lnTo>
                <a:lnTo>
                  <a:pt x="163" y="5"/>
                </a:lnTo>
                <a:lnTo>
                  <a:pt x="158" y="5"/>
                </a:lnTo>
                <a:lnTo>
                  <a:pt x="150" y="1"/>
                </a:lnTo>
                <a:lnTo>
                  <a:pt x="147" y="0"/>
                </a:lnTo>
                <a:lnTo>
                  <a:pt x="145" y="0"/>
                </a:lnTo>
                <a:lnTo>
                  <a:pt x="147" y="3"/>
                </a:lnTo>
                <a:lnTo>
                  <a:pt x="147" y="5"/>
                </a:lnTo>
                <a:lnTo>
                  <a:pt x="152" y="13"/>
                </a:lnTo>
                <a:lnTo>
                  <a:pt x="152" y="18"/>
                </a:lnTo>
                <a:lnTo>
                  <a:pt x="150" y="23"/>
                </a:lnTo>
                <a:lnTo>
                  <a:pt x="150" y="24"/>
                </a:lnTo>
                <a:lnTo>
                  <a:pt x="145" y="24"/>
                </a:lnTo>
                <a:lnTo>
                  <a:pt x="138" y="39"/>
                </a:lnTo>
                <a:lnTo>
                  <a:pt x="122" y="53"/>
                </a:lnTo>
                <a:lnTo>
                  <a:pt x="112" y="59"/>
                </a:lnTo>
                <a:lnTo>
                  <a:pt x="87" y="68"/>
                </a:lnTo>
                <a:lnTo>
                  <a:pt x="83" y="69"/>
                </a:lnTo>
                <a:lnTo>
                  <a:pt x="64" y="106"/>
                </a:lnTo>
                <a:lnTo>
                  <a:pt x="59" y="109"/>
                </a:lnTo>
                <a:lnTo>
                  <a:pt x="57" y="109"/>
                </a:lnTo>
                <a:lnTo>
                  <a:pt x="49" y="101"/>
                </a:lnTo>
                <a:lnTo>
                  <a:pt x="45" y="99"/>
                </a:lnTo>
                <a:lnTo>
                  <a:pt x="37" y="98"/>
                </a:lnTo>
                <a:lnTo>
                  <a:pt x="35" y="94"/>
                </a:lnTo>
                <a:lnTo>
                  <a:pt x="30" y="96"/>
                </a:lnTo>
                <a:lnTo>
                  <a:pt x="25" y="96"/>
                </a:lnTo>
                <a:lnTo>
                  <a:pt x="24" y="93"/>
                </a:lnTo>
                <a:lnTo>
                  <a:pt x="29" y="88"/>
                </a:lnTo>
                <a:lnTo>
                  <a:pt x="34" y="86"/>
                </a:lnTo>
                <a:lnTo>
                  <a:pt x="32" y="79"/>
                </a:lnTo>
                <a:lnTo>
                  <a:pt x="29" y="79"/>
                </a:lnTo>
                <a:lnTo>
                  <a:pt x="29" y="79"/>
                </a:lnTo>
                <a:lnTo>
                  <a:pt x="17" y="84"/>
                </a:lnTo>
                <a:lnTo>
                  <a:pt x="12" y="88"/>
                </a:lnTo>
                <a:lnTo>
                  <a:pt x="4" y="94"/>
                </a:lnTo>
                <a:lnTo>
                  <a:pt x="2" y="101"/>
                </a:lnTo>
                <a:lnTo>
                  <a:pt x="0" y="104"/>
                </a:lnTo>
                <a:lnTo>
                  <a:pt x="0" y="106"/>
                </a:lnTo>
                <a:lnTo>
                  <a:pt x="5" y="109"/>
                </a:lnTo>
                <a:lnTo>
                  <a:pt x="5" y="112"/>
                </a:lnTo>
                <a:lnTo>
                  <a:pt x="2" y="114"/>
                </a:lnTo>
                <a:lnTo>
                  <a:pt x="2" y="116"/>
                </a:lnTo>
                <a:lnTo>
                  <a:pt x="7" y="121"/>
                </a:lnTo>
                <a:lnTo>
                  <a:pt x="10" y="126"/>
                </a:lnTo>
                <a:lnTo>
                  <a:pt x="10" y="131"/>
                </a:lnTo>
                <a:lnTo>
                  <a:pt x="7" y="131"/>
                </a:lnTo>
                <a:lnTo>
                  <a:pt x="2" y="132"/>
                </a:lnTo>
                <a:lnTo>
                  <a:pt x="2" y="136"/>
                </a:lnTo>
                <a:lnTo>
                  <a:pt x="5" y="139"/>
                </a:lnTo>
                <a:lnTo>
                  <a:pt x="10" y="141"/>
                </a:lnTo>
                <a:lnTo>
                  <a:pt x="17" y="147"/>
                </a:lnTo>
                <a:lnTo>
                  <a:pt x="24" y="147"/>
                </a:lnTo>
                <a:lnTo>
                  <a:pt x="34" y="154"/>
                </a:lnTo>
                <a:lnTo>
                  <a:pt x="39" y="154"/>
                </a:lnTo>
                <a:lnTo>
                  <a:pt x="40" y="157"/>
                </a:lnTo>
                <a:lnTo>
                  <a:pt x="45" y="166"/>
                </a:lnTo>
                <a:lnTo>
                  <a:pt x="47" y="171"/>
                </a:lnTo>
                <a:lnTo>
                  <a:pt x="49" y="176"/>
                </a:lnTo>
                <a:lnTo>
                  <a:pt x="59" y="181"/>
                </a:lnTo>
                <a:lnTo>
                  <a:pt x="64" y="187"/>
                </a:lnTo>
                <a:lnTo>
                  <a:pt x="65" y="192"/>
                </a:lnTo>
                <a:lnTo>
                  <a:pt x="67" y="197"/>
                </a:lnTo>
                <a:lnTo>
                  <a:pt x="69" y="204"/>
                </a:lnTo>
                <a:lnTo>
                  <a:pt x="72" y="209"/>
                </a:lnTo>
                <a:lnTo>
                  <a:pt x="75" y="210"/>
                </a:lnTo>
                <a:lnTo>
                  <a:pt x="80" y="219"/>
                </a:lnTo>
                <a:lnTo>
                  <a:pt x="80" y="224"/>
                </a:lnTo>
                <a:lnTo>
                  <a:pt x="78" y="225"/>
                </a:lnTo>
                <a:lnTo>
                  <a:pt x="83" y="232"/>
                </a:lnTo>
                <a:lnTo>
                  <a:pt x="90" y="242"/>
                </a:lnTo>
                <a:lnTo>
                  <a:pt x="93" y="245"/>
                </a:lnTo>
                <a:lnTo>
                  <a:pt x="92" y="250"/>
                </a:lnTo>
                <a:lnTo>
                  <a:pt x="93" y="252"/>
                </a:lnTo>
                <a:lnTo>
                  <a:pt x="97" y="254"/>
                </a:lnTo>
                <a:lnTo>
                  <a:pt x="105" y="260"/>
                </a:lnTo>
                <a:lnTo>
                  <a:pt x="107" y="264"/>
                </a:lnTo>
                <a:lnTo>
                  <a:pt x="107" y="270"/>
                </a:lnTo>
                <a:lnTo>
                  <a:pt x="110" y="274"/>
                </a:lnTo>
                <a:lnTo>
                  <a:pt x="117" y="275"/>
                </a:lnTo>
                <a:lnTo>
                  <a:pt x="117" y="280"/>
                </a:lnTo>
                <a:lnTo>
                  <a:pt x="125" y="290"/>
                </a:lnTo>
                <a:lnTo>
                  <a:pt x="127" y="295"/>
                </a:lnTo>
                <a:lnTo>
                  <a:pt x="133" y="305"/>
                </a:lnTo>
                <a:lnTo>
                  <a:pt x="135" y="310"/>
                </a:lnTo>
                <a:lnTo>
                  <a:pt x="132" y="310"/>
                </a:lnTo>
                <a:lnTo>
                  <a:pt x="130" y="308"/>
                </a:lnTo>
                <a:lnTo>
                  <a:pt x="130" y="312"/>
                </a:lnTo>
                <a:lnTo>
                  <a:pt x="130" y="315"/>
                </a:lnTo>
                <a:lnTo>
                  <a:pt x="130" y="318"/>
                </a:lnTo>
                <a:lnTo>
                  <a:pt x="133" y="318"/>
                </a:lnTo>
                <a:lnTo>
                  <a:pt x="137" y="320"/>
                </a:lnTo>
                <a:lnTo>
                  <a:pt x="137" y="322"/>
                </a:lnTo>
                <a:lnTo>
                  <a:pt x="137" y="325"/>
                </a:lnTo>
                <a:lnTo>
                  <a:pt x="145" y="330"/>
                </a:lnTo>
                <a:lnTo>
                  <a:pt x="152" y="333"/>
                </a:lnTo>
                <a:lnTo>
                  <a:pt x="152" y="337"/>
                </a:lnTo>
                <a:lnTo>
                  <a:pt x="157" y="340"/>
                </a:lnTo>
                <a:lnTo>
                  <a:pt x="160" y="340"/>
                </a:lnTo>
                <a:lnTo>
                  <a:pt x="162" y="343"/>
                </a:lnTo>
                <a:lnTo>
                  <a:pt x="163" y="347"/>
                </a:lnTo>
                <a:lnTo>
                  <a:pt x="167" y="348"/>
                </a:lnTo>
                <a:lnTo>
                  <a:pt x="175" y="348"/>
                </a:lnTo>
                <a:lnTo>
                  <a:pt x="176" y="345"/>
                </a:lnTo>
                <a:lnTo>
                  <a:pt x="175" y="350"/>
                </a:lnTo>
                <a:lnTo>
                  <a:pt x="180" y="353"/>
                </a:lnTo>
                <a:lnTo>
                  <a:pt x="186" y="357"/>
                </a:lnTo>
                <a:lnTo>
                  <a:pt x="191" y="360"/>
                </a:lnTo>
                <a:lnTo>
                  <a:pt x="191" y="363"/>
                </a:lnTo>
                <a:lnTo>
                  <a:pt x="195" y="365"/>
                </a:lnTo>
                <a:lnTo>
                  <a:pt x="201" y="368"/>
                </a:lnTo>
                <a:lnTo>
                  <a:pt x="203" y="367"/>
                </a:lnTo>
                <a:lnTo>
                  <a:pt x="206" y="368"/>
                </a:lnTo>
                <a:lnTo>
                  <a:pt x="216" y="373"/>
                </a:lnTo>
                <a:lnTo>
                  <a:pt x="223" y="375"/>
                </a:lnTo>
                <a:lnTo>
                  <a:pt x="228" y="375"/>
                </a:lnTo>
                <a:lnTo>
                  <a:pt x="230" y="377"/>
                </a:lnTo>
                <a:lnTo>
                  <a:pt x="231" y="380"/>
                </a:lnTo>
                <a:lnTo>
                  <a:pt x="238" y="383"/>
                </a:lnTo>
                <a:lnTo>
                  <a:pt x="241" y="387"/>
                </a:lnTo>
                <a:lnTo>
                  <a:pt x="246" y="390"/>
                </a:lnTo>
                <a:lnTo>
                  <a:pt x="250" y="392"/>
                </a:lnTo>
                <a:lnTo>
                  <a:pt x="251" y="395"/>
                </a:lnTo>
                <a:lnTo>
                  <a:pt x="251" y="397"/>
                </a:lnTo>
                <a:lnTo>
                  <a:pt x="251" y="400"/>
                </a:lnTo>
                <a:lnTo>
                  <a:pt x="256" y="400"/>
                </a:lnTo>
                <a:lnTo>
                  <a:pt x="261" y="403"/>
                </a:lnTo>
                <a:lnTo>
                  <a:pt x="268" y="408"/>
                </a:lnTo>
                <a:lnTo>
                  <a:pt x="274" y="415"/>
                </a:lnTo>
                <a:lnTo>
                  <a:pt x="279" y="415"/>
                </a:lnTo>
                <a:lnTo>
                  <a:pt x="279" y="416"/>
                </a:lnTo>
                <a:lnTo>
                  <a:pt x="286" y="413"/>
                </a:lnTo>
                <a:lnTo>
                  <a:pt x="291" y="410"/>
                </a:lnTo>
                <a:lnTo>
                  <a:pt x="294" y="411"/>
                </a:lnTo>
                <a:lnTo>
                  <a:pt x="299" y="408"/>
                </a:lnTo>
                <a:lnTo>
                  <a:pt x="301" y="405"/>
                </a:lnTo>
                <a:lnTo>
                  <a:pt x="296" y="402"/>
                </a:lnTo>
                <a:lnTo>
                  <a:pt x="298" y="397"/>
                </a:lnTo>
                <a:lnTo>
                  <a:pt x="301" y="393"/>
                </a:lnTo>
                <a:lnTo>
                  <a:pt x="304" y="395"/>
                </a:lnTo>
                <a:lnTo>
                  <a:pt x="303" y="392"/>
                </a:lnTo>
                <a:lnTo>
                  <a:pt x="301" y="392"/>
                </a:lnTo>
                <a:lnTo>
                  <a:pt x="298" y="388"/>
                </a:lnTo>
                <a:lnTo>
                  <a:pt x="301" y="382"/>
                </a:lnTo>
                <a:lnTo>
                  <a:pt x="308" y="378"/>
                </a:lnTo>
                <a:lnTo>
                  <a:pt x="313" y="373"/>
                </a:lnTo>
                <a:lnTo>
                  <a:pt x="313" y="367"/>
                </a:lnTo>
                <a:lnTo>
                  <a:pt x="306" y="353"/>
                </a:lnTo>
                <a:lnTo>
                  <a:pt x="308" y="350"/>
                </a:lnTo>
                <a:lnTo>
                  <a:pt x="308" y="343"/>
                </a:lnTo>
                <a:lnTo>
                  <a:pt x="306" y="342"/>
                </a:lnTo>
                <a:lnTo>
                  <a:pt x="304" y="337"/>
                </a:lnTo>
                <a:lnTo>
                  <a:pt x="308" y="333"/>
                </a:lnTo>
                <a:lnTo>
                  <a:pt x="309" y="325"/>
                </a:lnTo>
                <a:lnTo>
                  <a:pt x="309" y="312"/>
                </a:lnTo>
                <a:lnTo>
                  <a:pt x="306" y="305"/>
                </a:lnTo>
                <a:lnTo>
                  <a:pt x="309" y="299"/>
                </a:lnTo>
                <a:lnTo>
                  <a:pt x="309" y="284"/>
                </a:lnTo>
                <a:lnTo>
                  <a:pt x="314" y="277"/>
                </a:lnTo>
                <a:lnTo>
                  <a:pt x="313" y="274"/>
                </a:lnTo>
                <a:lnTo>
                  <a:pt x="291" y="245"/>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0" name="9Slide.vn 168">
            <a:extLst>
              <a:ext uri="{FF2B5EF4-FFF2-40B4-BE49-F238E27FC236}">
                <a16:creationId xmlns:a16="http://schemas.microsoft.com/office/drawing/2014/main" id="{938EACD7-7AE3-4205-BB3B-FE200DCDBE71}"/>
              </a:ext>
            </a:extLst>
          </p:cNvPr>
          <p:cNvSpPr>
            <a:spLocks/>
          </p:cNvSpPr>
          <p:nvPr/>
        </p:nvSpPr>
        <p:spPr bwMode="auto">
          <a:xfrm>
            <a:off x="7559271" y="3431855"/>
            <a:ext cx="242783" cy="238492"/>
          </a:xfrm>
          <a:custGeom>
            <a:avLst/>
            <a:gdLst/>
            <a:ahLst/>
            <a:cxnLst>
              <a:cxn ang="0">
                <a:pos x="291" y="225"/>
              </a:cxn>
              <a:cxn ang="0">
                <a:pos x="289" y="172"/>
              </a:cxn>
              <a:cxn ang="0">
                <a:pos x="274" y="147"/>
              </a:cxn>
              <a:cxn ang="0">
                <a:pos x="224" y="122"/>
              </a:cxn>
              <a:cxn ang="0">
                <a:pos x="226" y="98"/>
              </a:cxn>
              <a:cxn ang="0">
                <a:pos x="199" y="90"/>
              </a:cxn>
              <a:cxn ang="0">
                <a:pos x="188" y="80"/>
              </a:cxn>
              <a:cxn ang="0">
                <a:pos x="166" y="75"/>
              </a:cxn>
              <a:cxn ang="0">
                <a:pos x="143" y="60"/>
              </a:cxn>
              <a:cxn ang="0">
                <a:pos x="126" y="60"/>
              </a:cxn>
              <a:cxn ang="0">
                <a:pos x="110" y="47"/>
              </a:cxn>
              <a:cxn ang="0">
                <a:pos x="103" y="32"/>
              </a:cxn>
              <a:cxn ang="0">
                <a:pos x="101" y="7"/>
              </a:cxn>
              <a:cxn ang="0">
                <a:pos x="93" y="4"/>
              </a:cxn>
              <a:cxn ang="0">
                <a:pos x="75" y="4"/>
              </a:cxn>
              <a:cxn ang="0">
                <a:pos x="52" y="22"/>
              </a:cxn>
              <a:cxn ang="0">
                <a:pos x="33" y="27"/>
              </a:cxn>
              <a:cxn ang="0">
                <a:pos x="15" y="30"/>
              </a:cxn>
              <a:cxn ang="0">
                <a:pos x="23" y="62"/>
              </a:cxn>
              <a:cxn ang="0">
                <a:pos x="15" y="90"/>
              </a:cxn>
              <a:cxn ang="0">
                <a:pos x="17" y="118"/>
              </a:cxn>
              <a:cxn ang="0">
                <a:pos x="17" y="128"/>
              </a:cxn>
              <a:cxn ang="0">
                <a:pos x="22" y="152"/>
              </a:cxn>
              <a:cxn ang="0">
                <a:pos x="10" y="167"/>
              </a:cxn>
              <a:cxn ang="0">
                <a:pos x="12" y="177"/>
              </a:cxn>
              <a:cxn ang="0">
                <a:pos x="15" y="185"/>
              </a:cxn>
              <a:cxn ang="0">
                <a:pos x="23" y="195"/>
              </a:cxn>
              <a:cxn ang="0">
                <a:pos x="23" y="210"/>
              </a:cxn>
              <a:cxn ang="0">
                <a:pos x="40" y="225"/>
              </a:cxn>
              <a:cxn ang="0">
                <a:pos x="33" y="248"/>
              </a:cxn>
              <a:cxn ang="0">
                <a:pos x="67" y="306"/>
              </a:cxn>
              <a:cxn ang="0">
                <a:pos x="78" y="303"/>
              </a:cxn>
              <a:cxn ang="0">
                <a:pos x="85" y="291"/>
              </a:cxn>
              <a:cxn ang="0">
                <a:pos x="106" y="285"/>
              </a:cxn>
              <a:cxn ang="0">
                <a:pos x="123" y="285"/>
              </a:cxn>
              <a:cxn ang="0">
                <a:pos x="138" y="289"/>
              </a:cxn>
              <a:cxn ang="0">
                <a:pos x="145" y="298"/>
              </a:cxn>
              <a:cxn ang="0">
                <a:pos x="148" y="286"/>
              </a:cxn>
              <a:cxn ang="0">
                <a:pos x="178" y="281"/>
              </a:cxn>
              <a:cxn ang="0">
                <a:pos x="191" y="266"/>
              </a:cxn>
              <a:cxn ang="0">
                <a:pos x="188" y="251"/>
              </a:cxn>
              <a:cxn ang="0">
                <a:pos x="199" y="228"/>
              </a:cxn>
              <a:cxn ang="0">
                <a:pos x="264" y="218"/>
              </a:cxn>
              <a:cxn ang="0">
                <a:pos x="287" y="231"/>
              </a:cxn>
            </a:cxnLst>
            <a:rect l="0" t="0" r="r" b="b"/>
            <a:pathLst>
              <a:path w="302" h="306">
                <a:moveTo>
                  <a:pt x="287" y="231"/>
                </a:moveTo>
                <a:lnTo>
                  <a:pt x="291" y="228"/>
                </a:lnTo>
                <a:lnTo>
                  <a:pt x="291" y="225"/>
                </a:lnTo>
                <a:lnTo>
                  <a:pt x="302" y="203"/>
                </a:lnTo>
                <a:lnTo>
                  <a:pt x="301" y="191"/>
                </a:lnTo>
                <a:lnTo>
                  <a:pt x="289" y="172"/>
                </a:lnTo>
                <a:lnTo>
                  <a:pt x="276" y="170"/>
                </a:lnTo>
                <a:lnTo>
                  <a:pt x="277" y="160"/>
                </a:lnTo>
                <a:lnTo>
                  <a:pt x="274" y="147"/>
                </a:lnTo>
                <a:lnTo>
                  <a:pt x="233" y="147"/>
                </a:lnTo>
                <a:lnTo>
                  <a:pt x="233" y="135"/>
                </a:lnTo>
                <a:lnTo>
                  <a:pt x="224" y="122"/>
                </a:lnTo>
                <a:lnTo>
                  <a:pt x="226" y="117"/>
                </a:lnTo>
                <a:lnTo>
                  <a:pt x="224" y="108"/>
                </a:lnTo>
                <a:lnTo>
                  <a:pt x="226" y="98"/>
                </a:lnTo>
                <a:lnTo>
                  <a:pt x="224" y="95"/>
                </a:lnTo>
                <a:lnTo>
                  <a:pt x="214" y="90"/>
                </a:lnTo>
                <a:lnTo>
                  <a:pt x="199" y="90"/>
                </a:lnTo>
                <a:lnTo>
                  <a:pt x="194" y="88"/>
                </a:lnTo>
                <a:lnTo>
                  <a:pt x="189" y="87"/>
                </a:lnTo>
                <a:lnTo>
                  <a:pt x="188" y="80"/>
                </a:lnTo>
                <a:lnTo>
                  <a:pt x="181" y="79"/>
                </a:lnTo>
                <a:lnTo>
                  <a:pt x="170" y="75"/>
                </a:lnTo>
                <a:lnTo>
                  <a:pt x="166" y="75"/>
                </a:lnTo>
                <a:lnTo>
                  <a:pt x="158" y="67"/>
                </a:lnTo>
                <a:lnTo>
                  <a:pt x="151" y="69"/>
                </a:lnTo>
                <a:lnTo>
                  <a:pt x="143" y="60"/>
                </a:lnTo>
                <a:lnTo>
                  <a:pt x="133" y="62"/>
                </a:lnTo>
                <a:lnTo>
                  <a:pt x="131" y="65"/>
                </a:lnTo>
                <a:lnTo>
                  <a:pt x="126" y="60"/>
                </a:lnTo>
                <a:lnTo>
                  <a:pt x="118" y="55"/>
                </a:lnTo>
                <a:lnTo>
                  <a:pt x="111" y="54"/>
                </a:lnTo>
                <a:lnTo>
                  <a:pt x="110" y="47"/>
                </a:lnTo>
                <a:lnTo>
                  <a:pt x="105" y="45"/>
                </a:lnTo>
                <a:lnTo>
                  <a:pt x="101" y="37"/>
                </a:lnTo>
                <a:lnTo>
                  <a:pt x="103" y="32"/>
                </a:lnTo>
                <a:lnTo>
                  <a:pt x="100" y="22"/>
                </a:lnTo>
                <a:lnTo>
                  <a:pt x="103" y="15"/>
                </a:lnTo>
                <a:lnTo>
                  <a:pt x="101" y="7"/>
                </a:lnTo>
                <a:lnTo>
                  <a:pt x="101" y="2"/>
                </a:lnTo>
                <a:lnTo>
                  <a:pt x="98" y="0"/>
                </a:lnTo>
                <a:lnTo>
                  <a:pt x="93" y="4"/>
                </a:lnTo>
                <a:lnTo>
                  <a:pt x="88" y="0"/>
                </a:lnTo>
                <a:lnTo>
                  <a:pt x="83" y="0"/>
                </a:lnTo>
                <a:lnTo>
                  <a:pt x="75" y="4"/>
                </a:lnTo>
                <a:lnTo>
                  <a:pt x="67" y="5"/>
                </a:lnTo>
                <a:lnTo>
                  <a:pt x="55" y="12"/>
                </a:lnTo>
                <a:lnTo>
                  <a:pt x="52" y="22"/>
                </a:lnTo>
                <a:lnTo>
                  <a:pt x="45" y="24"/>
                </a:lnTo>
                <a:lnTo>
                  <a:pt x="38" y="24"/>
                </a:lnTo>
                <a:lnTo>
                  <a:pt x="33" y="27"/>
                </a:lnTo>
                <a:lnTo>
                  <a:pt x="30" y="27"/>
                </a:lnTo>
                <a:lnTo>
                  <a:pt x="22" y="30"/>
                </a:lnTo>
                <a:lnTo>
                  <a:pt x="15" y="30"/>
                </a:lnTo>
                <a:lnTo>
                  <a:pt x="0" y="30"/>
                </a:lnTo>
                <a:lnTo>
                  <a:pt x="22" y="59"/>
                </a:lnTo>
                <a:lnTo>
                  <a:pt x="23" y="62"/>
                </a:lnTo>
                <a:lnTo>
                  <a:pt x="18" y="69"/>
                </a:lnTo>
                <a:lnTo>
                  <a:pt x="18" y="84"/>
                </a:lnTo>
                <a:lnTo>
                  <a:pt x="15" y="90"/>
                </a:lnTo>
                <a:lnTo>
                  <a:pt x="18" y="97"/>
                </a:lnTo>
                <a:lnTo>
                  <a:pt x="18" y="110"/>
                </a:lnTo>
                <a:lnTo>
                  <a:pt x="17" y="118"/>
                </a:lnTo>
                <a:lnTo>
                  <a:pt x="13" y="122"/>
                </a:lnTo>
                <a:lnTo>
                  <a:pt x="15" y="127"/>
                </a:lnTo>
                <a:lnTo>
                  <a:pt x="17" y="128"/>
                </a:lnTo>
                <a:lnTo>
                  <a:pt x="17" y="135"/>
                </a:lnTo>
                <a:lnTo>
                  <a:pt x="15" y="138"/>
                </a:lnTo>
                <a:lnTo>
                  <a:pt x="22" y="152"/>
                </a:lnTo>
                <a:lnTo>
                  <a:pt x="22" y="158"/>
                </a:lnTo>
                <a:lnTo>
                  <a:pt x="17" y="163"/>
                </a:lnTo>
                <a:lnTo>
                  <a:pt x="10" y="167"/>
                </a:lnTo>
                <a:lnTo>
                  <a:pt x="7" y="173"/>
                </a:lnTo>
                <a:lnTo>
                  <a:pt x="10" y="177"/>
                </a:lnTo>
                <a:lnTo>
                  <a:pt x="12" y="177"/>
                </a:lnTo>
                <a:lnTo>
                  <a:pt x="13" y="180"/>
                </a:lnTo>
                <a:lnTo>
                  <a:pt x="13" y="180"/>
                </a:lnTo>
                <a:lnTo>
                  <a:pt x="15" y="185"/>
                </a:lnTo>
                <a:lnTo>
                  <a:pt x="20" y="188"/>
                </a:lnTo>
                <a:lnTo>
                  <a:pt x="22" y="191"/>
                </a:lnTo>
                <a:lnTo>
                  <a:pt x="23" y="195"/>
                </a:lnTo>
                <a:lnTo>
                  <a:pt x="22" y="200"/>
                </a:lnTo>
                <a:lnTo>
                  <a:pt x="23" y="201"/>
                </a:lnTo>
                <a:lnTo>
                  <a:pt x="23" y="210"/>
                </a:lnTo>
                <a:lnTo>
                  <a:pt x="28" y="215"/>
                </a:lnTo>
                <a:lnTo>
                  <a:pt x="38" y="221"/>
                </a:lnTo>
                <a:lnTo>
                  <a:pt x="40" y="225"/>
                </a:lnTo>
                <a:lnTo>
                  <a:pt x="37" y="231"/>
                </a:lnTo>
                <a:lnTo>
                  <a:pt x="38" y="236"/>
                </a:lnTo>
                <a:lnTo>
                  <a:pt x="33" y="248"/>
                </a:lnTo>
                <a:lnTo>
                  <a:pt x="37" y="253"/>
                </a:lnTo>
                <a:lnTo>
                  <a:pt x="48" y="263"/>
                </a:lnTo>
                <a:lnTo>
                  <a:pt x="67" y="306"/>
                </a:lnTo>
                <a:lnTo>
                  <a:pt x="73" y="306"/>
                </a:lnTo>
                <a:lnTo>
                  <a:pt x="75" y="303"/>
                </a:lnTo>
                <a:lnTo>
                  <a:pt x="78" y="303"/>
                </a:lnTo>
                <a:lnTo>
                  <a:pt x="78" y="303"/>
                </a:lnTo>
                <a:lnTo>
                  <a:pt x="81" y="299"/>
                </a:lnTo>
                <a:lnTo>
                  <a:pt x="85" y="291"/>
                </a:lnTo>
                <a:lnTo>
                  <a:pt x="95" y="283"/>
                </a:lnTo>
                <a:lnTo>
                  <a:pt x="101" y="280"/>
                </a:lnTo>
                <a:lnTo>
                  <a:pt x="106" y="285"/>
                </a:lnTo>
                <a:lnTo>
                  <a:pt x="115" y="285"/>
                </a:lnTo>
                <a:lnTo>
                  <a:pt x="118" y="283"/>
                </a:lnTo>
                <a:lnTo>
                  <a:pt x="123" y="285"/>
                </a:lnTo>
                <a:lnTo>
                  <a:pt x="133" y="283"/>
                </a:lnTo>
                <a:lnTo>
                  <a:pt x="136" y="283"/>
                </a:lnTo>
                <a:lnTo>
                  <a:pt x="138" y="289"/>
                </a:lnTo>
                <a:lnTo>
                  <a:pt x="141" y="298"/>
                </a:lnTo>
                <a:lnTo>
                  <a:pt x="143" y="301"/>
                </a:lnTo>
                <a:lnTo>
                  <a:pt x="145" y="298"/>
                </a:lnTo>
                <a:lnTo>
                  <a:pt x="145" y="294"/>
                </a:lnTo>
                <a:lnTo>
                  <a:pt x="148" y="289"/>
                </a:lnTo>
                <a:lnTo>
                  <a:pt x="148" y="286"/>
                </a:lnTo>
                <a:lnTo>
                  <a:pt x="151" y="281"/>
                </a:lnTo>
                <a:lnTo>
                  <a:pt x="166" y="281"/>
                </a:lnTo>
                <a:lnTo>
                  <a:pt x="178" y="281"/>
                </a:lnTo>
                <a:lnTo>
                  <a:pt x="183" y="285"/>
                </a:lnTo>
                <a:lnTo>
                  <a:pt x="184" y="278"/>
                </a:lnTo>
                <a:lnTo>
                  <a:pt x="191" y="266"/>
                </a:lnTo>
                <a:lnTo>
                  <a:pt x="191" y="260"/>
                </a:lnTo>
                <a:lnTo>
                  <a:pt x="189" y="255"/>
                </a:lnTo>
                <a:lnTo>
                  <a:pt x="188" y="251"/>
                </a:lnTo>
                <a:lnTo>
                  <a:pt x="196" y="240"/>
                </a:lnTo>
                <a:lnTo>
                  <a:pt x="199" y="231"/>
                </a:lnTo>
                <a:lnTo>
                  <a:pt x="199" y="228"/>
                </a:lnTo>
                <a:lnTo>
                  <a:pt x="204" y="225"/>
                </a:lnTo>
                <a:lnTo>
                  <a:pt x="238" y="216"/>
                </a:lnTo>
                <a:lnTo>
                  <a:pt x="264" y="218"/>
                </a:lnTo>
                <a:lnTo>
                  <a:pt x="281" y="228"/>
                </a:lnTo>
                <a:lnTo>
                  <a:pt x="284" y="228"/>
                </a:lnTo>
                <a:lnTo>
                  <a:pt x="287" y="231"/>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1" name="9Slide.vn 169">
            <a:extLst>
              <a:ext uri="{FF2B5EF4-FFF2-40B4-BE49-F238E27FC236}">
                <a16:creationId xmlns:a16="http://schemas.microsoft.com/office/drawing/2014/main" id="{8E78D8DA-425E-4EB3-906C-F012C21C0CA6}"/>
              </a:ext>
            </a:extLst>
          </p:cNvPr>
          <p:cNvSpPr>
            <a:spLocks/>
          </p:cNvSpPr>
          <p:nvPr/>
        </p:nvSpPr>
        <p:spPr bwMode="auto">
          <a:xfrm>
            <a:off x="7705584" y="3600202"/>
            <a:ext cx="167215" cy="155877"/>
          </a:xfrm>
          <a:custGeom>
            <a:avLst/>
            <a:gdLst/>
            <a:ahLst/>
            <a:cxnLst>
              <a:cxn ang="0">
                <a:pos x="1" y="62"/>
              </a:cxn>
              <a:cxn ang="0">
                <a:pos x="8" y="44"/>
              </a:cxn>
              <a:cxn ang="0">
                <a:pos x="5" y="35"/>
              </a:cxn>
              <a:cxn ang="0">
                <a:pos x="16" y="15"/>
              </a:cxn>
              <a:cxn ang="0">
                <a:pos x="21" y="9"/>
              </a:cxn>
              <a:cxn ang="0">
                <a:pos x="81" y="2"/>
              </a:cxn>
              <a:cxn ang="0">
                <a:pos x="101" y="12"/>
              </a:cxn>
              <a:cxn ang="0">
                <a:pos x="106" y="22"/>
              </a:cxn>
              <a:cxn ang="0">
                <a:pos x="111" y="34"/>
              </a:cxn>
              <a:cxn ang="0">
                <a:pos x="114" y="54"/>
              </a:cxn>
              <a:cxn ang="0">
                <a:pos x="114" y="64"/>
              </a:cxn>
              <a:cxn ang="0">
                <a:pos x="124" y="67"/>
              </a:cxn>
              <a:cxn ang="0">
                <a:pos x="139" y="69"/>
              </a:cxn>
              <a:cxn ang="0">
                <a:pos x="158" y="67"/>
              </a:cxn>
              <a:cxn ang="0">
                <a:pos x="168" y="72"/>
              </a:cxn>
              <a:cxn ang="0">
                <a:pos x="176" y="100"/>
              </a:cxn>
              <a:cxn ang="0">
                <a:pos x="184" y="110"/>
              </a:cxn>
              <a:cxn ang="0">
                <a:pos x="199" y="107"/>
              </a:cxn>
              <a:cxn ang="0">
                <a:pos x="207" y="110"/>
              </a:cxn>
              <a:cxn ang="0">
                <a:pos x="204" y="135"/>
              </a:cxn>
              <a:cxn ang="0">
                <a:pos x="202" y="138"/>
              </a:cxn>
              <a:cxn ang="0">
                <a:pos x="202" y="143"/>
              </a:cxn>
              <a:cxn ang="0">
                <a:pos x="201" y="147"/>
              </a:cxn>
              <a:cxn ang="0">
                <a:pos x="201" y="155"/>
              </a:cxn>
              <a:cxn ang="0">
                <a:pos x="196" y="167"/>
              </a:cxn>
              <a:cxn ang="0">
                <a:pos x="191" y="176"/>
              </a:cxn>
              <a:cxn ang="0">
                <a:pos x="178" y="188"/>
              </a:cxn>
              <a:cxn ang="0">
                <a:pos x="168" y="191"/>
              </a:cxn>
              <a:cxn ang="0">
                <a:pos x="161" y="200"/>
              </a:cxn>
              <a:cxn ang="0">
                <a:pos x="156" y="196"/>
              </a:cxn>
              <a:cxn ang="0">
                <a:pos x="139" y="193"/>
              </a:cxn>
              <a:cxn ang="0">
                <a:pos x="108" y="191"/>
              </a:cxn>
              <a:cxn ang="0">
                <a:pos x="106" y="186"/>
              </a:cxn>
              <a:cxn ang="0">
                <a:pos x="116" y="171"/>
              </a:cxn>
              <a:cxn ang="0">
                <a:pos x="118" y="163"/>
              </a:cxn>
              <a:cxn ang="0">
                <a:pos x="126" y="155"/>
              </a:cxn>
              <a:cxn ang="0">
                <a:pos x="124" y="145"/>
              </a:cxn>
              <a:cxn ang="0">
                <a:pos x="111" y="133"/>
              </a:cxn>
              <a:cxn ang="0">
                <a:pos x="86" y="127"/>
              </a:cxn>
              <a:cxn ang="0">
                <a:pos x="71" y="118"/>
              </a:cxn>
              <a:cxn ang="0">
                <a:pos x="46" y="110"/>
              </a:cxn>
              <a:cxn ang="0">
                <a:pos x="36" y="100"/>
              </a:cxn>
              <a:cxn ang="0">
                <a:pos x="16" y="85"/>
              </a:cxn>
              <a:cxn ang="0">
                <a:pos x="5" y="75"/>
              </a:cxn>
              <a:cxn ang="0">
                <a:pos x="0" y="69"/>
              </a:cxn>
            </a:cxnLst>
            <a:rect l="0" t="0" r="r" b="b"/>
            <a:pathLst>
              <a:path w="207" h="200">
                <a:moveTo>
                  <a:pt x="0" y="69"/>
                </a:moveTo>
                <a:lnTo>
                  <a:pt x="1" y="62"/>
                </a:lnTo>
                <a:lnTo>
                  <a:pt x="8" y="50"/>
                </a:lnTo>
                <a:lnTo>
                  <a:pt x="8" y="44"/>
                </a:lnTo>
                <a:lnTo>
                  <a:pt x="6" y="39"/>
                </a:lnTo>
                <a:lnTo>
                  <a:pt x="5" y="35"/>
                </a:lnTo>
                <a:lnTo>
                  <a:pt x="13" y="24"/>
                </a:lnTo>
                <a:lnTo>
                  <a:pt x="16" y="15"/>
                </a:lnTo>
                <a:lnTo>
                  <a:pt x="16" y="12"/>
                </a:lnTo>
                <a:lnTo>
                  <a:pt x="21" y="9"/>
                </a:lnTo>
                <a:lnTo>
                  <a:pt x="55" y="0"/>
                </a:lnTo>
                <a:lnTo>
                  <a:pt x="81" y="2"/>
                </a:lnTo>
                <a:lnTo>
                  <a:pt x="98" y="12"/>
                </a:lnTo>
                <a:lnTo>
                  <a:pt x="101" y="12"/>
                </a:lnTo>
                <a:lnTo>
                  <a:pt x="106" y="17"/>
                </a:lnTo>
                <a:lnTo>
                  <a:pt x="106" y="22"/>
                </a:lnTo>
                <a:lnTo>
                  <a:pt x="111" y="27"/>
                </a:lnTo>
                <a:lnTo>
                  <a:pt x="111" y="34"/>
                </a:lnTo>
                <a:lnTo>
                  <a:pt x="116" y="40"/>
                </a:lnTo>
                <a:lnTo>
                  <a:pt x="114" y="54"/>
                </a:lnTo>
                <a:lnTo>
                  <a:pt x="116" y="59"/>
                </a:lnTo>
                <a:lnTo>
                  <a:pt x="114" y="64"/>
                </a:lnTo>
                <a:lnTo>
                  <a:pt x="116" y="69"/>
                </a:lnTo>
                <a:lnTo>
                  <a:pt x="124" y="67"/>
                </a:lnTo>
                <a:lnTo>
                  <a:pt x="128" y="69"/>
                </a:lnTo>
                <a:lnTo>
                  <a:pt x="139" y="69"/>
                </a:lnTo>
                <a:lnTo>
                  <a:pt x="146" y="70"/>
                </a:lnTo>
                <a:lnTo>
                  <a:pt x="158" y="67"/>
                </a:lnTo>
                <a:lnTo>
                  <a:pt x="164" y="70"/>
                </a:lnTo>
                <a:lnTo>
                  <a:pt x="168" y="72"/>
                </a:lnTo>
                <a:lnTo>
                  <a:pt x="169" y="77"/>
                </a:lnTo>
                <a:lnTo>
                  <a:pt x="176" y="100"/>
                </a:lnTo>
                <a:lnTo>
                  <a:pt x="181" y="108"/>
                </a:lnTo>
                <a:lnTo>
                  <a:pt x="184" y="110"/>
                </a:lnTo>
                <a:lnTo>
                  <a:pt x="194" y="105"/>
                </a:lnTo>
                <a:lnTo>
                  <a:pt x="199" y="107"/>
                </a:lnTo>
                <a:lnTo>
                  <a:pt x="204" y="110"/>
                </a:lnTo>
                <a:lnTo>
                  <a:pt x="207" y="110"/>
                </a:lnTo>
                <a:lnTo>
                  <a:pt x="204" y="113"/>
                </a:lnTo>
                <a:lnTo>
                  <a:pt x="204" y="135"/>
                </a:lnTo>
                <a:lnTo>
                  <a:pt x="202" y="137"/>
                </a:lnTo>
                <a:lnTo>
                  <a:pt x="202" y="138"/>
                </a:lnTo>
                <a:lnTo>
                  <a:pt x="202" y="140"/>
                </a:lnTo>
                <a:lnTo>
                  <a:pt x="202" y="143"/>
                </a:lnTo>
                <a:lnTo>
                  <a:pt x="201" y="145"/>
                </a:lnTo>
                <a:lnTo>
                  <a:pt x="201" y="147"/>
                </a:lnTo>
                <a:lnTo>
                  <a:pt x="199" y="153"/>
                </a:lnTo>
                <a:lnTo>
                  <a:pt x="201" y="155"/>
                </a:lnTo>
                <a:lnTo>
                  <a:pt x="199" y="163"/>
                </a:lnTo>
                <a:lnTo>
                  <a:pt x="196" y="167"/>
                </a:lnTo>
                <a:lnTo>
                  <a:pt x="193" y="171"/>
                </a:lnTo>
                <a:lnTo>
                  <a:pt x="191" y="176"/>
                </a:lnTo>
                <a:lnTo>
                  <a:pt x="179" y="183"/>
                </a:lnTo>
                <a:lnTo>
                  <a:pt x="178" y="188"/>
                </a:lnTo>
                <a:lnTo>
                  <a:pt x="174" y="193"/>
                </a:lnTo>
                <a:lnTo>
                  <a:pt x="168" y="191"/>
                </a:lnTo>
                <a:lnTo>
                  <a:pt x="166" y="193"/>
                </a:lnTo>
                <a:lnTo>
                  <a:pt x="161" y="200"/>
                </a:lnTo>
                <a:lnTo>
                  <a:pt x="159" y="196"/>
                </a:lnTo>
                <a:lnTo>
                  <a:pt x="156" y="196"/>
                </a:lnTo>
                <a:lnTo>
                  <a:pt x="149" y="198"/>
                </a:lnTo>
                <a:lnTo>
                  <a:pt x="139" y="193"/>
                </a:lnTo>
                <a:lnTo>
                  <a:pt x="126" y="190"/>
                </a:lnTo>
                <a:lnTo>
                  <a:pt x="108" y="191"/>
                </a:lnTo>
                <a:lnTo>
                  <a:pt x="104" y="191"/>
                </a:lnTo>
                <a:lnTo>
                  <a:pt x="106" y="186"/>
                </a:lnTo>
                <a:lnTo>
                  <a:pt x="113" y="180"/>
                </a:lnTo>
                <a:lnTo>
                  <a:pt x="116" y="171"/>
                </a:lnTo>
                <a:lnTo>
                  <a:pt x="114" y="167"/>
                </a:lnTo>
                <a:lnTo>
                  <a:pt x="118" y="163"/>
                </a:lnTo>
                <a:lnTo>
                  <a:pt x="121" y="160"/>
                </a:lnTo>
                <a:lnTo>
                  <a:pt x="126" y="155"/>
                </a:lnTo>
                <a:lnTo>
                  <a:pt x="126" y="150"/>
                </a:lnTo>
                <a:lnTo>
                  <a:pt x="124" y="145"/>
                </a:lnTo>
                <a:lnTo>
                  <a:pt x="116" y="140"/>
                </a:lnTo>
                <a:lnTo>
                  <a:pt x="111" y="133"/>
                </a:lnTo>
                <a:lnTo>
                  <a:pt x="96" y="132"/>
                </a:lnTo>
                <a:lnTo>
                  <a:pt x="86" y="127"/>
                </a:lnTo>
                <a:lnTo>
                  <a:pt x="75" y="118"/>
                </a:lnTo>
                <a:lnTo>
                  <a:pt x="71" y="118"/>
                </a:lnTo>
                <a:lnTo>
                  <a:pt x="61" y="113"/>
                </a:lnTo>
                <a:lnTo>
                  <a:pt x="46" y="110"/>
                </a:lnTo>
                <a:lnTo>
                  <a:pt x="43" y="105"/>
                </a:lnTo>
                <a:lnTo>
                  <a:pt x="36" y="100"/>
                </a:lnTo>
                <a:lnTo>
                  <a:pt x="31" y="100"/>
                </a:lnTo>
                <a:lnTo>
                  <a:pt x="16" y="85"/>
                </a:lnTo>
                <a:lnTo>
                  <a:pt x="10" y="77"/>
                </a:lnTo>
                <a:lnTo>
                  <a:pt x="5" y="75"/>
                </a:lnTo>
                <a:lnTo>
                  <a:pt x="0" y="70"/>
                </a:lnTo>
                <a:lnTo>
                  <a:pt x="0" y="69"/>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2" name="9Slide.vn 170">
            <a:extLst>
              <a:ext uri="{FF2B5EF4-FFF2-40B4-BE49-F238E27FC236}">
                <a16:creationId xmlns:a16="http://schemas.microsoft.com/office/drawing/2014/main" id="{8890CDF4-EA87-426E-9882-5A91E50F4973}"/>
              </a:ext>
            </a:extLst>
          </p:cNvPr>
          <p:cNvSpPr>
            <a:spLocks/>
          </p:cNvSpPr>
          <p:nvPr/>
        </p:nvSpPr>
        <p:spPr bwMode="auto">
          <a:xfrm>
            <a:off x="7806878" y="3801283"/>
            <a:ext cx="98077" cy="98203"/>
          </a:xfrm>
          <a:custGeom>
            <a:avLst/>
            <a:gdLst/>
            <a:ahLst/>
            <a:cxnLst>
              <a:cxn ang="0">
                <a:pos x="17" y="2"/>
              </a:cxn>
              <a:cxn ang="0">
                <a:pos x="32" y="0"/>
              </a:cxn>
              <a:cxn ang="0">
                <a:pos x="42" y="10"/>
              </a:cxn>
              <a:cxn ang="0">
                <a:pos x="50" y="16"/>
              </a:cxn>
              <a:cxn ang="0">
                <a:pos x="58" y="26"/>
              </a:cxn>
              <a:cxn ang="0">
                <a:pos x="65" y="21"/>
              </a:cxn>
              <a:cxn ang="0">
                <a:pos x="78" y="33"/>
              </a:cxn>
              <a:cxn ang="0">
                <a:pos x="90" y="38"/>
              </a:cxn>
              <a:cxn ang="0">
                <a:pos x="95" y="43"/>
              </a:cxn>
              <a:cxn ang="0">
                <a:pos x="110" y="53"/>
              </a:cxn>
              <a:cxn ang="0">
                <a:pos x="121" y="65"/>
              </a:cxn>
              <a:cxn ang="0">
                <a:pos x="115" y="76"/>
              </a:cxn>
              <a:cxn ang="0">
                <a:pos x="118" y="85"/>
              </a:cxn>
              <a:cxn ang="0">
                <a:pos x="121" y="90"/>
              </a:cxn>
              <a:cxn ang="0">
                <a:pos x="121" y="93"/>
              </a:cxn>
              <a:cxn ang="0">
                <a:pos x="116" y="103"/>
              </a:cxn>
              <a:cxn ang="0">
                <a:pos x="110" y="109"/>
              </a:cxn>
              <a:cxn ang="0">
                <a:pos x="110" y="113"/>
              </a:cxn>
              <a:cxn ang="0">
                <a:pos x="95" y="123"/>
              </a:cxn>
              <a:cxn ang="0">
                <a:pos x="91" y="121"/>
              </a:cxn>
              <a:cxn ang="0">
                <a:pos x="88" y="126"/>
              </a:cxn>
              <a:cxn ang="0">
                <a:pos x="81" y="124"/>
              </a:cxn>
              <a:cxn ang="0">
                <a:pos x="75" y="123"/>
              </a:cxn>
              <a:cxn ang="0">
                <a:pos x="63" y="123"/>
              </a:cxn>
              <a:cxn ang="0">
                <a:pos x="53" y="124"/>
              </a:cxn>
              <a:cxn ang="0">
                <a:pos x="55" y="121"/>
              </a:cxn>
              <a:cxn ang="0">
                <a:pos x="50" y="119"/>
              </a:cxn>
              <a:cxn ang="0">
                <a:pos x="40" y="116"/>
              </a:cxn>
              <a:cxn ang="0">
                <a:pos x="23" y="116"/>
              </a:cxn>
              <a:cxn ang="0">
                <a:pos x="13" y="109"/>
              </a:cxn>
              <a:cxn ang="0">
                <a:pos x="3" y="100"/>
              </a:cxn>
              <a:cxn ang="0">
                <a:pos x="0" y="83"/>
              </a:cxn>
              <a:cxn ang="0">
                <a:pos x="0" y="80"/>
              </a:cxn>
              <a:cxn ang="0">
                <a:pos x="5" y="75"/>
              </a:cxn>
              <a:cxn ang="0">
                <a:pos x="2" y="58"/>
              </a:cxn>
              <a:cxn ang="0">
                <a:pos x="2" y="48"/>
              </a:cxn>
              <a:cxn ang="0">
                <a:pos x="5" y="40"/>
              </a:cxn>
              <a:cxn ang="0">
                <a:pos x="7" y="26"/>
              </a:cxn>
              <a:cxn ang="0">
                <a:pos x="7" y="20"/>
              </a:cxn>
              <a:cxn ang="0">
                <a:pos x="10" y="8"/>
              </a:cxn>
              <a:cxn ang="0">
                <a:pos x="13" y="2"/>
              </a:cxn>
            </a:cxnLst>
            <a:rect l="0" t="0" r="r" b="b"/>
            <a:pathLst>
              <a:path w="123" h="126">
                <a:moveTo>
                  <a:pt x="13" y="2"/>
                </a:moveTo>
                <a:lnTo>
                  <a:pt x="17" y="2"/>
                </a:lnTo>
                <a:lnTo>
                  <a:pt x="18" y="3"/>
                </a:lnTo>
                <a:lnTo>
                  <a:pt x="32" y="0"/>
                </a:lnTo>
                <a:lnTo>
                  <a:pt x="37" y="3"/>
                </a:lnTo>
                <a:lnTo>
                  <a:pt x="42" y="10"/>
                </a:lnTo>
                <a:lnTo>
                  <a:pt x="47" y="11"/>
                </a:lnTo>
                <a:lnTo>
                  <a:pt x="50" y="16"/>
                </a:lnTo>
                <a:lnTo>
                  <a:pt x="55" y="26"/>
                </a:lnTo>
                <a:lnTo>
                  <a:pt x="58" y="26"/>
                </a:lnTo>
                <a:lnTo>
                  <a:pt x="63" y="21"/>
                </a:lnTo>
                <a:lnTo>
                  <a:pt x="65" y="21"/>
                </a:lnTo>
                <a:lnTo>
                  <a:pt x="71" y="30"/>
                </a:lnTo>
                <a:lnTo>
                  <a:pt x="78" y="33"/>
                </a:lnTo>
                <a:lnTo>
                  <a:pt x="83" y="33"/>
                </a:lnTo>
                <a:lnTo>
                  <a:pt x="90" y="38"/>
                </a:lnTo>
                <a:lnTo>
                  <a:pt x="90" y="45"/>
                </a:lnTo>
                <a:lnTo>
                  <a:pt x="95" y="43"/>
                </a:lnTo>
                <a:lnTo>
                  <a:pt x="103" y="48"/>
                </a:lnTo>
                <a:lnTo>
                  <a:pt x="110" y="53"/>
                </a:lnTo>
                <a:lnTo>
                  <a:pt x="115" y="61"/>
                </a:lnTo>
                <a:lnTo>
                  <a:pt x="121" y="65"/>
                </a:lnTo>
                <a:lnTo>
                  <a:pt x="120" y="71"/>
                </a:lnTo>
                <a:lnTo>
                  <a:pt x="115" y="76"/>
                </a:lnTo>
                <a:lnTo>
                  <a:pt x="118" y="83"/>
                </a:lnTo>
                <a:lnTo>
                  <a:pt x="118" y="85"/>
                </a:lnTo>
                <a:lnTo>
                  <a:pt x="118" y="86"/>
                </a:lnTo>
                <a:lnTo>
                  <a:pt x="121" y="90"/>
                </a:lnTo>
                <a:lnTo>
                  <a:pt x="123" y="91"/>
                </a:lnTo>
                <a:lnTo>
                  <a:pt x="121" y="93"/>
                </a:lnTo>
                <a:lnTo>
                  <a:pt x="116" y="96"/>
                </a:lnTo>
                <a:lnTo>
                  <a:pt x="116" y="103"/>
                </a:lnTo>
                <a:lnTo>
                  <a:pt x="113" y="106"/>
                </a:lnTo>
                <a:lnTo>
                  <a:pt x="110" y="109"/>
                </a:lnTo>
                <a:lnTo>
                  <a:pt x="111" y="111"/>
                </a:lnTo>
                <a:lnTo>
                  <a:pt x="110" y="113"/>
                </a:lnTo>
                <a:lnTo>
                  <a:pt x="103" y="119"/>
                </a:lnTo>
                <a:lnTo>
                  <a:pt x="95" y="123"/>
                </a:lnTo>
                <a:lnTo>
                  <a:pt x="93" y="121"/>
                </a:lnTo>
                <a:lnTo>
                  <a:pt x="91" y="121"/>
                </a:lnTo>
                <a:lnTo>
                  <a:pt x="91" y="124"/>
                </a:lnTo>
                <a:lnTo>
                  <a:pt x="88" y="126"/>
                </a:lnTo>
                <a:lnTo>
                  <a:pt x="85" y="124"/>
                </a:lnTo>
                <a:lnTo>
                  <a:pt x="81" y="124"/>
                </a:lnTo>
                <a:lnTo>
                  <a:pt x="78" y="124"/>
                </a:lnTo>
                <a:lnTo>
                  <a:pt x="75" y="123"/>
                </a:lnTo>
                <a:lnTo>
                  <a:pt x="71" y="121"/>
                </a:lnTo>
                <a:lnTo>
                  <a:pt x="63" y="123"/>
                </a:lnTo>
                <a:lnTo>
                  <a:pt x="58" y="124"/>
                </a:lnTo>
                <a:lnTo>
                  <a:pt x="53" y="124"/>
                </a:lnTo>
                <a:lnTo>
                  <a:pt x="53" y="123"/>
                </a:lnTo>
                <a:lnTo>
                  <a:pt x="55" y="121"/>
                </a:lnTo>
                <a:lnTo>
                  <a:pt x="53" y="119"/>
                </a:lnTo>
                <a:lnTo>
                  <a:pt x="50" y="119"/>
                </a:lnTo>
                <a:lnTo>
                  <a:pt x="47" y="119"/>
                </a:lnTo>
                <a:lnTo>
                  <a:pt x="40" y="116"/>
                </a:lnTo>
                <a:lnTo>
                  <a:pt x="33" y="114"/>
                </a:lnTo>
                <a:lnTo>
                  <a:pt x="23" y="116"/>
                </a:lnTo>
                <a:lnTo>
                  <a:pt x="20" y="114"/>
                </a:lnTo>
                <a:lnTo>
                  <a:pt x="13" y="109"/>
                </a:lnTo>
                <a:lnTo>
                  <a:pt x="10" y="109"/>
                </a:lnTo>
                <a:lnTo>
                  <a:pt x="3" y="100"/>
                </a:lnTo>
                <a:lnTo>
                  <a:pt x="0" y="91"/>
                </a:lnTo>
                <a:lnTo>
                  <a:pt x="0" y="83"/>
                </a:lnTo>
                <a:lnTo>
                  <a:pt x="0" y="81"/>
                </a:lnTo>
                <a:lnTo>
                  <a:pt x="0" y="80"/>
                </a:lnTo>
                <a:lnTo>
                  <a:pt x="5" y="78"/>
                </a:lnTo>
                <a:lnTo>
                  <a:pt x="5" y="75"/>
                </a:lnTo>
                <a:lnTo>
                  <a:pt x="3" y="66"/>
                </a:lnTo>
                <a:lnTo>
                  <a:pt x="2" y="58"/>
                </a:lnTo>
                <a:lnTo>
                  <a:pt x="5" y="55"/>
                </a:lnTo>
                <a:lnTo>
                  <a:pt x="2" y="48"/>
                </a:lnTo>
                <a:lnTo>
                  <a:pt x="5" y="43"/>
                </a:lnTo>
                <a:lnTo>
                  <a:pt x="5" y="40"/>
                </a:lnTo>
                <a:lnTo>
                  <a:pt x="7" y="36"/>
                </a:lnTo>
                <a:lnTo>
                  <a:pt x="7" y="26"/>
                </a:lnTo>
                <a:lnTo>
                  <a:pt x="5" y="23"/>
                </a:lnTo>
                <a:lnTo>
                  <a:pt x="7" y="20"/>
                </a:lnTo>
                <a:lnTo>
                  <a:pt x="5" y="13"/>
                </a:lnTo>
                <a:lnTo>
                  <a:pt x="10" y="8"/>
                </a:lnTo>
                <a:lnTo>
                  <a:pt x="12" y="3"/>
                </a:lnTo>
                <a:lnTo>
                  <a:pt x="13" y="2"/>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3" name="9Slide.vn 171">
            <a:extLst>
              <a:ext uri="{FF2B5EF4-FFF2-40B4-BE49-F238E27FC236}">
                <a16:creationId xmlns:a16="http://schemas.microsoft.com/office/drawing/2014/main" id="{51EF7967-0A4D-4998-8E94-DB07753FC312}"/>
              </a:ext>
            </a:extLst>
          </p:cNvPr>
          <p:cNvSpPr>
            <a:spLocks noEditPoints="1"/>
          </p:cNvSpPr>
          <p:nvPr/>
        </p:nvSpPr>
        <p:spPr bwMode="auto">
          <a:xfrm>
            <a:off x="7573741" y="3650083"/>
            <a:ext cx="311920" cy="707681"/>
          </a:xfrm>
          <a:custGeom>
            <a:avLst/>
            <a:gdLst/>
            <a:ahLst/>
            <a:cxnLst>
              <a:cxn ang="0">
                <a:pos x="100" y="3"/>
              </a:cxn>
              <a:cxn ang="0">
                <a:pos x="127" y="14"/>
              </a:cxn>
              <a:cxn ang="0">
                <a:pos x="175" y="13"/>
              </a:cxn>
              <a:cxn ang="0">
                <a:pos x="240" y="54"/>
              </a:cxn>
              <a:cxn ang="0">
                <a:pos x="286" y="96"/>
              </a:cxn>
              <a:cxn ang="0">
                <a:pos x="291" y="126"/>
              </a:cxn>
              <a:cxn ang="0">
                <a:pos x="339" y="129"/>
              </a:cxn>
              <a:cxn ang="0">
                <a:pos x="364" y="89"/>
              </a:cxn>
              <a:cxn ang="0">
                <a:pos x="389" y="117"/>
              </a:cxn>
              <a:cxn ang="0">
                <a:pos x="358" y="136"/>
              </a:cxn>
              <a:cxn ang="0">
                <a:pos x="326" y="162"/>
              </a:cxn>
              <a:cxn ang="0">
                <a:pos x="304" y="194"/>
              </a:cxn>
              <a:cxn ang="0">
                <a:pos x="296" y="234"/>
              </a:cxn>
              <a:cxn ang="0">
                <a:pos x="291" y="274"/>
              </a:cxn>
              <a:cxn ang="0">
                <a:pos x="294" y="302"/>
              </a:cxn>
              <a:cxn ang="0">
                <a:pos x="324" y="345"/>
              </a:cxn>
              <a:cxn ang="0">
                <a:pos x="344" y="368"/>
              </a:cxn>
              <a:cxn ang="0">
                <a:pos x="331" y="400"/>
              </a:cxn>
              <a:cxn ang="0">
                <a:pos x="261" y="425"/>
              </a:cxn>
              <a:cxn ang="0">
                <a:pos x="221" y="420"/>
              </a:cxn>
              <a:cxn ang="0">
                <a:pos x="230" y="445"/>
              </a:cxn>
              <a:cxn ang="0">
                <a:pos x="230" y="466"/>
              </a:cxn>
              <a:cxn ang="0">
                <a:pos x="200" y="490"/>
              </a:cxn>
              <a:cxn ang="0">
                <a:pos x="161" y="480"/>
              </a:cxn>
              <a:cxn ang="0">
                <a:pos x="185" y="518"/>
              </a:cxn>
              <a:cxn ang="0">
                <a:pos x="190" y="514"/>
              </a:cxn>
              <a:cxn ang="0">
                <a:pos x="206" y="529"/>
              </a:cxn>
              <a:cxn ang="0">
                <a:pos x="180" y="529"/>
              </a:cxn>
              <a:cxn ang="0">
                <a:pos x="176" y="548"/>
              </a:cxn>
              <a:cxn ang="0">
                <a:pos x="171" y="574"/>
              </a:cxn>
              <a:cxn ang="0">
                <a:pos x="173" y="597"/>
              </a:cxn>
              <a:cxn ang="0">
                <a:pos x="142" y="612"/>
              </a:cxn>
              <a:cxn ang="0">
                <a:pos x="137" y="644"/>
              </a:cxn>
              <a:cxn ang="0">
                <a:pos x="180" y="661"/>
              </a:cxn>
              <a:cxn ang="0">
                <a:pos x="185" y="684"/>
              </a:cxn>
              <a:cxn ang="0">
                <a:pos x="168" y="704"/>
              </a:cxn>
              <a:cxn ang="0">
                <a:pos x="150" y="729"/>
              </a:cxn>
              <a:cxn ang="0">
                <a:pos x="137" y="747"/>
              </a:cxn>
              <a:cxn ang="0">
                <a:pos x="128" y="775"/>
              </a:cxn>
              <a:cxn ang="0">
                <a:pos x="138" y="803"/>
              </a:cxn>
              <a:cxn ang="0">
                <a:pos x="143" y="815"/>
              </a:cxn>
              <a:cxn ang="0">
                <a:pos x="65" y="795"/>
              </a:cxn>
              <a:cxn ang="0">
                <a:pos x="27" y="760"/>
              </a:cxn>
              <a:cxn ang="0">
                <a:pos x="40" y="679"/>
              </a:cxn>
              <a:cxn ang="0">
                <a:pos x="39" y="622"/>
              </a:cxn>
              <a:cxn ang="0">
                <a:pos x="24" y="594"/>
              </a:cxn>
              <a:cxn ang="0">
                <a:pos x="20" y="564"/>
              </a:cxn>
              <a:cxn ang="0">
                <a:pos x="14" y="513"/>
              </a:cxn>
              <a:cxn ang="0">
                <a:pos x="14" y="433"/>
              </a:cxn>
              <a:cxn ang="0">
                <a:pos x="20" y="355"/>
              </a:cxn>
              <a:cxn ang="0">
                <a:pos x="25" y="302"/>
              </a:cxn>
              <a:cxn ang="0">
                <a:pos x="0" y="234"/>
              </a:cxn>
              <a:cxn ang="0">
                <a:pos x="10" y="174"/>
              </a:cxn>
              <a:cxn ang="0">
                <a:pos x="35" y="116"/>
              </a:cxn>
              <a:cxn ang="0">
                <a:pos x="32" y="81"/>
              </a:cxn>
              <a:cxn ang="0">
                <a:pos x="259" y="896"/>
              </a:cxn>
              <a:cxn ang="0">
                <a:pos x="259" y="896"/>
              </a:cxn>
              <a:cxn ang="0">
                <a:pos x="160" y="848"/>
              </a:cxn>
              <a:cxn ang="0">
                <a:pos x="175" y="867"/>
              </a:cxn>
              <a:cxn ang="0">
                <a:pos x="226" y="893"/>
              </a:cxn>
              <a:cxn ang="0">
                <a:pos x="231" y="903"/>
              </a:cxn>
              <a:cxn ang="0">
                <a:pos x="175" y="905"/>
              </a:cxn>
              <a:cxn ang="0">
                <a:pos x="180" y="893"/>
              </a:cxn>
            </a:cxnLst>
            <a:rect l="0" t="0" r="r" b="b"/>
            <a:pathLst>
              <a:path w="389" h="908">
                <a:moveTo>
                  <a:pt x="60" y="23"/>
                </a:moveTo>
                <a:lnTo>
                  <a:pt x="63" y="19"/>
                </a:lnTo>
                <a:lnTo>
                  <a:pt x="67" y="11"/>
                </a:lnTo>
                <a:lnTo>
                  <a:pt x="77" y="3"/>
                </a:lnTo>
                <a:lnTo>
                  <a:pt x="83" y="0"/>
                </a:lnTo>
                <a:lnTo>
                  <a:pt x="88" y="5"/>
                </a:lnTo>
                <a:lnTo>
                  <a:pt x="97" y="5"/>
                </a:lnTo>
                <a:lnTo>
                  <a:pt x="100" y="3"/>
                </a:lnTo>
                <a:lnTo>
                  <a:pt x="105" y="5"/>
                </a:lnTo>
                <a:lnTo>
                  <a:pt x="115" y="3"/>
                </a:lnTo>
                <a:lnTo>
                  <a:pt x="118" y="3"/>
                </a:lnTo>
                <a:lnTo>
                  <a:pt x="120" y="9"/>
                </a:lnTo>
                <a:lnTo>
                  <a:pt x="123" y="18"/>
                </a:lnTo>
                <a:lnTo>
                  <a:pt x="125" y="21"/>
                </a:lnTo>
                <a:lnTo>
                  <a:pt x="127" y="18"/>
                </a:lnTo>
                <a:lnTo>
                  <a:pt x="127" y="14"/>
                </a:lnTo>
                <a:lnTo>
                  <a:pt x="130" y="9"/>
                </a:lnTo>
                <a:lnTo>
                  <a:pt x="130" y="6"/>
                </a:lnTo>
                <a:lnTo>
                  <a:pt x="133" y="1"/>
                </a:lnTo>
                <a:lnTo>
                  <a:pt x="148" y="1"/>
                </a:lnTo>
                <a:lnTo>
                  <a:pt x="160" y="1"/>
                </a:lnTo>
                <a:lnTo>
                  <a:pt x="165" y="6"/>
                </a:lnTo>
                <a:lnTo>
                  <a:pt x="170" y="11"/>
                </a:lnTo>
                <a:lnTo>
                  <a:pt x="175" y="13"/>
                </a:lnTo>
                <a:lnTo>
                  <a:pt x="181" y="21"/>
                </a:lnTo>
                <a:lnTo>
                  <a:pt x="196" y="36"/>
                </a:lnTo>
                <a:lnTo>
                  <a:pt x="201" y="36"/>
                </a:lnTo>
                <a:lnTo>
                  <a:pt x="208" y="41"/>
                </a:lnTo>
                <a:lnTo>
                  <a:pt x="211" y="46"/>
                </a:lnTo>
                <a:lnTo>
                  <a:pt x="226" y="49"/>
                </a:lnTo>
                <a:lnTo>
                  <a:pt x="236" y="54"/>
                </a:lnTo>
                <a:lnTo>
                  <a:pt x="240" y="54"/>
                </a:lnTo>
                <a:lnTo>
                  <a:pt x="251" y="63"/>
                </a:lnTo>
                <a:lnTo>
                  <a:pt x="261" y="68"/>
                </a:lnTo>
                <a:lnTo>
                  <a:pt x="276" y="69"/>
                </a:lnTo>
                <a:lnTo>
                  <a:pt x="281" y="76"/>
                </a:lnTo>
                <a:lnTo>
                  <a:pt x="289" y="81"/>
                </a:lnTo>
                <a:lnTo>
                  <a:pt x="291" y="86"/>
                </a:lnTo>
                <a:lnTo>
                  <a:pt x="291" y="91"/>
                </a:lnTo>
                <a:lnTo>
                  <a:pt x="286" y="96"/>
                </a:lnTo>
                <a:lnTo>
                  <a:pt x="283" y="99"/>
                </a:lnTo>
                <a:lnTo>
                  <a:pt x="279" y="103"/>
                </a:lnTo>
                <a:lnTo>
                  <a:pt x="281" y="107"/>
                </a:lnTo>
                <a:lnTo>
                  <a:pt x="278" y="116"/>
                </a:lnTo>
                <a:lnTo>
                  <a:pt x="271" y="122"/>
                </a:lnTo>
                <a:lnTo>
                  <a:pt x="269" y="127"/>
                </a:lnTo>
                <a:lnTo>
                  <a:pt x="273" y="127"/>
                </a:lnTo>
                <a:lnTo>
                  <a:pt x="291" y="126"/>
                </a:lnTo>
                <a:lnTo>
                  <a:pt x="304" y="129"/>
                </a:lnTo>
                <a:lnTo>
                  <a:pt x="314" y="134"/>
                </a:lnTo>
                <a:lnTo>
                  <a:pt x="321" y="132"/>
                </a:lnTo>
                <a:lnTo>
                  <a:pt x="324" y="132"/>
                </a:lnTo>
                <a:lnTo>
                  <a:pt x="326" y="136"/>
                </a:lnTo>
                <a:lnTo>
                  <a:pt x="331" y="129"/>
                </a:lnTo>
                <a:lnTo>
                  <a:pt x="333" y="127"/>
                </a:lnTo>
                <a:lnTo>
                  <a:pt x="339" y="129"/>
                </a:lnTo>
                <a:lnTo>
                  <a:pt x="343" y="124"/>
                </a:lnTo>
                <a:lnTo>
                  <a:pt x="344" y="119"/>
                </a:lnTo>
                <a:lnTo>
                  <a:pt x="356" y="112"/>
                </a:lnTo>
                <a:lnTo>
                  <a:pt x="358" y="107"/>
                </a:lnTo>
                <a:lnTo>
                  <a:pt x="361" y="103"/>
                </a:lnTo>
                <a:lnTo>
                  <a:pt x="364" y="99"/>
                </a:lnTo>
                <a:lnTo>
                  <a:pt x="366" y="91"/>
                </a:lnTo>
                <a:lnTo>
                  <a:pt x="364" y="89"/>
                </a:lnTo>
                <a:lnTo>
                  <a:pt x="366" y="83"/>
                </a:lnTo>
                <a:lnTo>
                  <a:pt x="371" y="79"/>
                </a:lnTo>
                <a:lnTo>
                  <a:pt x="382" y="81"/>
                </a:lnTo>
                <a:lnTo>
                  <a:pt x="382" y="84"/>
                </a:lnTo>
                <a:lnTo>
                  <a:pt x="387" y="94"/>
                </a:lnTo>
                <a:lnTo>
                  <a:pt x="386" y="101"/>
                </a:lnTo>
                <a:lnTo>
                  <a:pt x="387" y="111"/>
                </a:lnTo>
                <a:lnTo>
                  <a:pt x="389" y="117"/>
                </a:lnTo>
                <a:lnTo>
                  <a:pt x="387" y="121"/>
                </a:lnTo>
                <a:lnTo>
                  <a:pt x="382" y="121"/>
                </a:lnTo>
                <a:lnTo>
                  <a:pt x="376" y="124"/>
                </a:lnTo>
                <a:lnTo>
                  <a:pt x="376" y="126"/>
                </a:lnTo>
                <a:lnTo>
                  <a:pt x="372" y="127"/>
                </a:lnTo>
                <a:lnTo>
                  <a:pt x="371" y="127"/>
                </a:lnTo>
                <a:lnTo>
                  <a:pt x="361" y="134"/>
                </a:lnTo>
                <a:lnTo>
                  <a:pt x="358" y="136"/>
                </a:lnTo>
                <a:lnTo>
                  <a:pt x="354" y="137"/>
                </a:lnTo>
                <a:lnTo>
                  <a:pt x="346" y="144"/>
                </a:lnTo>
                <a:lnTo>
                  <a:pt x="343" y="146"/>
                </a:lnTo>
                <a:lnTo>
                  <a:pt x="343" y="151"/>
                </a:lnTo>
                <a:lnTo>
                  <a:pt x="339" y="151"/>
                </a:lnTo>
                <a:lnTo>
                  <a:pt x="336" y="151"/>
                </a:lnTo>
                <a:lnTo>
                  <a:pt x="328" y="159"/>
                </a:lnTo>
                <a:lnTo>
                  <a:pt x="326" y="162"/>
                </a:lnTo>
                <a:lnTo>
                  <a:pt x="328" y="167"/>
                </a:lnTo>
                <a:lnTo>
                  <a:pt x="323" y="169"/>
                </a:lnTo>
                <a:lnTo>
                  <a:pt x="321" y="171"/>
                </a:lnTo>
                <a:lnTo>
                  <a:pt x="316" y="179"/>
                </a:lnTo>
                <a:lnTo>
                  <a:pt x="313" y="182"/>
                </a:lnTo>
                <a:lnTo>
                  <a:pt x="309" y="189"/>
                </a:lnTo>
                <a:lnTo>
                  <a:pt x="309" y="191"/>
                </a:lnTo>
                <a:lnTo>
                  <a:pt x="304" y="194"/>
                </a:lnTo>
                <a:lnTo>
                  <a:pt x="303" y="197"/>
                </a:lnTo>
                <a:lnTo>
                  <a:pt x="301" y="202"/>
                </a:lnTo>
                <a:lnTo>
                  <a:pt x="296" y="207"/>
                </a:lnTo>
                <a:lnTo>
                  <a:pt x="298" y="214"/>
                </a:lnTo>
                <a:lnTo>
                  <a:pt x="296" y="217"/>
                </a:lnTo>
                <a:lnTo>
                  <a:pt x="298" y="220"/>
                </a:lnTo>
                <a:lnTo>
                  <a:pt x="298" y="230"/>
                </a:lnTo>
                <a:lnTo>
                  <a:pt x="296" y="234"/>
                </a:lnTo>
                <a:lnTo>
                  <a:pt x="296" y="237"/>
                </a:lnTo>
                <a:lnTo>
                  <a:pt x="293" y="242"/>
                </a:lnTo>
                <a:lnTo>
                  <a:pt x="296" y="249"/>
                </a:lnTo>
                <a:lnTo>
                  <a:pt x="293" y="252"/>
                </a:lnTo>
                <a:lnTo>
                  <a:pt x="294" y="260"/>
                </a:lnTo>
                <a:lnTo>
                  <a:pt x="296" y="269"/>
                </a:lnTo>
                <a:lnTo>
                  <a:pt x="296" y="272"/>
                </a:lnTo>
                <a:lnTo>
                  <a:pt x="291" y="274"/>
                </a:lnTo>
                <a:lnTo>
                  <a:pt x="291" y="275"/>
                </a:lnTo>
                <a:lnTo>
                  <a:pt x="291" y="277"/>
                </a:lnTo>
                <a:lnTo>
                  <a:pt x="291" y="277"/>
                </a:lnTo>
                <a:lnTo>
                  <a:pt x="289" y="285"/>
                </a:lnTo>
                <a:lnTo>
                  <a:pt x="291" y="294"/>
                </a:lnTo>
                <a:lnTo>
                  <a:pt x="291" y="295"/>
                </a:lnTo>
                <a:lnTo>
                  <a:pt x="293" y="299"/>
                </a:lnTo>
                <a:lnTo>
                  <a:pt x="294" y="302"/>
                </a:lnTo>
                <a:lnTo>
                  <a:pt x="293" y="303"/>
                </a:lnTo>
                <a:lnTo>
                  <a:pt x="294" y="307"/>
                </a:lnTo>
                <a:lnTo>
                  <a:pt x="304" y="315"/>
                </a:lnTo>
                <a:lnTo>
                  <a:pt x="314" y="318"/>
                </a:lnTo>
                <a:lnTo>
                  <a:pt x="328" y="327"/>
                </a:lnTo>
                <a:lnTo>
                  <a:pt x="329" y="330"/>
                </a:lnTo>
                <a:lnTo>
                  <a:pt x="329" y="335"/>
                </a:lnTo>
                <a:lnTo>
                  <a:pt x="324" y="345"/>
                </a:lnTo>
                <a:lnTo>
                  <a:pt x="323" y="348"/>
                </a:lnTo>
                <a:lnTo>
                  <a:pt x="328" y="355"/>
                </a:lnTo>
                <a:lnTo>
                  <a:pt x="333" y="358"/>
                </a:lnTo>
                <a:lnTo>
                  <a:pt x="339" y="358"/>
                </a:lnTo>
                <a:lnTo>
                  <a:pt x="343" y="355"/>
                </a:lnTo>
                <a:lnTo>
                  <a:pt x="343" y="357"/>
                </a:lnTo>
                <a:lnTo>
                  <a:pt x="344" y="360"/>
                </a:lnTo>
                <a:lnTo>
                  <a:pt x="344" y="368"/>
                </a:lnTo>
                <a:lnTo>
                  <a:pt x="343" y="373"/>
                </a:lnTo>
                <a:lnTo>
                  <a:pt x="338" y="380"/>
                </a:lnTo>
                <a:lnTo>
                  <a:pt x="336" y="387"/>
                </a:lnTo>
                <a:lnTo>
                  <a:pt x="334" y="390"/>
                </a:lnTo>
                <a:lnTo>
                  <a:pt x="334" y="387"/>
                </a:lnTo>
                <a:lnTo>
                  <a:pt x="333" y="388"/>
                </a:lnTo>
                <a:lnTo>
                  <a:pt x="329" y="395"/>
                </a:lnTo>
                <a:lnTo>
                  <a:pt x="331" y="400"/>
                </a:lnTo>
                <a:lnTo>
                  <a:pt x="329" y="405"/>
                </a:lnTo>
                <a:lnTo>
                  <a:pt x="316" y="411"/>
                </a:lnTo>
                <a:lnTo>
                  <a:pt x="306" y="415"/>
                </a:lnTo>
                <a:lnTo>
                  <a:pt x="304" y="413"/>
                </a:lnTo>
                <a:lnTo>
                  <a:pt x="303" y="415"/>
                </a:lnTo>
                <a:lnTo>
                  <a:pt x="288" y="421"/>
                </a:lnTo>
                <a:lnTo>
                  <a:pt x="271" y="425"/>
                </a:lnTo>
                <a:lnTo>
                  <a:pt x="261" y="425"/>
                </a:lnTo>
                <a:lnTo>
                  <a:pt x="253" y="425"/>
                </a:lnTo>
                <a:lnTo>
                  <a:pt x="246" y="425"/>
                </a:lnTo>
                <a:lnTo>
                  <a:pt x="241" y="425"/>
                </a:lnTo>
                <a:lnTo>
                  <a:pt x="236" y="423"/>
                </a:lnTo>
                <a:lnTo>
                  <a:pt x="230" y="420"/>
                </a:lnTo>
                <a:lnTo>
                  <a:pt x="226" y="420"/>
                </a:lnTo>
                <a:lnTo>
                  <a:pt x="223" y="418"/>
                </a:lnTo>
                <a:lnTo>
                  <a:pt x="221" y="420"/>
                </a:lnTo>
                <a:lnTo>
                  <a:pt x="221" y="423"/>
                </a:lnTo>
                <a:lnTo>
                  <a:pt x="223" y="425"/>
                </a:lnTo>
                <a:lnTo>
                  <a:pt x="223" y="433"/>
                </a:lnTo>
                <a:lnTo>
                  <a:pt x="225" y="436"/>
                </a:lnTo>
                <a:lnTo>
                  <a:pt x="225" y="438"/>
                </a:lnTo>
                <a:lnTo>
                  <a:pt x="230" y="438"/>
                </a:lnTo>
                <a:lnTo>
                  <a:pt x="230" y="443"/>
                </a:lnTo>
                <a:lnTo>
                  <a:pt x="230" y="445"/>
                </a:lnTo>
                <a:lnTo>
                  <a:pt x="228" y="446"/>
                </a:lnTo>
                <a:lnTo>
                  <a:pt x="228" y="448"/>
                </a:lnTo>
                <a:lnTo>
                  <a:pt x="223" y="451"/>
                </a:lnTo>
                <a:lnTo>
                  <a:pt x="225" y="453"/>
                </a:lnTo>
                <a:lnTo>
                  <a:pt x="223" y="456"/>
                </a:lnTo>
                <a:lnTo>
                  <a:pt x="223" y="460"/>
                </a:lnTo>
                <a:lnTo>
                  <a:pt x="225" y="465"/>
                </a:lnTo>
                <a:lnTo>
                  <a:pt x="230" y="466"/>
                </a:lnTo>
                <a:lnTo>
                  <a:pt x="228" y="470"/>
                </a:lnTo>
                <a:lnTo>
                  <a:pt x="226" y="471"/>
                </a:lnTo>
                <a:lnTo>
                  <a:pt x="228" y="475"/>
                </a:lnTo>
                <a:lnTo>
                  <a:pt x="226" y="480"/>
                </a:lnTo>
                <a:lnTo>
                  <a:pt x="221" y="483"/>
                </a:lnTo>
                <a:lnTo>
                  <a:pt x="221" y="485"/>
                </a:lnTo>
                <a:lnTo>
                  <a:pt x="215" y="490"/>
                </a:lnTo>
                <a:lnTo>
                  <a:pt x="200" y="490"/>
                </a:lnTo>
                <a:lnTo>
                  <a:pt x="193" y="488"/>
                </a:lnTo>
                <a:lnTo>
                  <a:pt x="185" y="481"/>
                </a:lnTo>
                <a:lnTo>
                  <a:pt x="175" y="478"/>
                </a:lnTo>
                <a:lnTo>
                  <a:pt x="170" y="480"/>
                </a:lnTo>
                <a:lnTo>
                  <a:pt x="168" y="478"/>
                </a:lnTo>
                <a:lnTo>
                  <a:pt x="170" y="476"/>
                </a:lnTo>
                <a:lnTo>
                  <a:pt x="166" y="476"/>
                </a:lnTo>
                <a:lnTo>
                  <a:pt x="161" y="480"/>
                </a:lnTo>
                <a:lnTo>
                  <a:pt x="161" y="488"/>
                </a:lnTo>
                <a:lnTo>
                  <a:pt x="166" y="493"/>
                </a:lnTo>
                <a:lnTo>
                  <a:pt x="168" y="499"/>
                </a:lnTo>
                <a:lnTo>
                  <a:pt x="168" y="511"/>
                </a:lnTo>
                <a:lnTo>
                  <a:pt x="170" y="514"/>
                </a:lnTo>
                <a:lnTo>
                  <a:pt x="175" y="518"/>
                </a:lnTo>
                <a:lnTo>
                  <a:pt x="183" y="518"/>
                </a:lnTo>
                <a:lnTo>
                  <a:pt x="185" y="518"/>
                </a:lnTo>
                <a:lnTo>
                  <a:pt x="183" y="519"/>
                </a:lnTo>
                <a:lnTo>
                  <a:pt x="180" y="521"/>
                </a:lnTo>
                <a:lnTo>
                  <a:pt x="183" y="523"/>
                </a:lnTo>
                <a:lnTo>
                  <a:pt x="191" y="521"/>
                </a:lnTo>
                <a:lnTo>
                  <a:pt x="193" y="518"/>
                </a:lnTo>
                <a:lnTo>
                  <a:pt x="188" y="518"/>
                </a:lnTo>
                <a:lnTo>
                  <a:pt x="186" y="516"/>
                </a:lnTo>
                <a:lnTo>
                  <a:pt x="190" y="514"/>
                </a:lnTo>
                <a:lnTo>
                  <a:pt x="193" y="514"/>
                </a:lnTo>
                <a:lnTo>
                  <a:pt x="198" y="511"/>
                </a:lnTo>
                <a:lnTo>
                  <a:pt x="201" y="513"/>
                </a:lnTo>
                <a:lnTo>
                  <a:pt x="205" y="518"/>
                </a:lnTo>
                <a:lnTo>
                  <a:pt x="203" y="521"/>
                </a:lnTo>
                <a:lnTo>
                  <a:pt x="201" y="521"/>
                </a:lnTo>
                <a:lnTo>
                  <a:pt x="205" y="526"/>
                </a:lnTo>
                <a:lnTo>
                  <a:pt x="206" y="529"/>
                </a:lnTo>
                <a:lnTo>
                  <a:pt x="206" y="534"/>
                </a:lnTo>
                <a:lnTo>
                  <a:pt x="196" y="539"/>
                </a:lnTo>
                <a:lnTo>
                  <a:pt x="193" y="538"/>
                </a:lnTo>
                <a:lnTo>
                  <a:pt x="191" y="534"/>
                </a:lnTo>
                <a:lnTo>
                  <a:pt x="191" y="531"/>
                </a:lnTo>
                <a:lnTo>
                  <a:pt x="191" y="529"/>
                </a:lnTo>
                <a:lnTo>
                  <a:pt x="186" y="526"/>
                </a:lnTo>
                <a:lnTo>
                  <a:pt x="180" y="529"/>
                </a:lnTo>
                <a:lnTo>
                  <a:pt x="175" y="531"/>
                </a:lnTo>
                <a:lnTo>
                  <a:pt x="175" y="534"/>
                </a:lnTo>
                <a:lnTo>
                  <a:pt x="176" y="538"/>
                </a:lnTo>
                <a:lnTo>
                  <a:pt x="181" y="538"/>
                </a:lnTo>
                <a:lnTo>
                  <a:pt x="188" y="539"/>
                </a:lnTo>
                <a:lnTo>
                  <a:pt x="188" y="541"/>
                </a:lnTo>
                <a:lnTo>
                  <a:pt x="183" y="546"/>
                </a:lnTo>
                <a:lnTo>
                  <a:pt x="176" y="548"/>
                </a:lnTo>
                <a:lnTo>
                  <a:pt x="173" y="551"/>
                </a:lnTo>
                <a:lnTo>
                  <a:pt x="175" y="553"/>
                </a:lnTo>
                <a:lnTo>
                  <a:pt x="173" y="558"/>
                </a:lnTo>
                <a:lnTo>
                  <a:pt x="168" y="561"/>
                </a:lnTo>
                <a:lnTo>
                  <a:pt x="170" y="566"/>
                </a:lnTo>
                <a:lnTo>
                  <a:pt x="171" y="569"/>
                </a:lnTo>
                <a:lnTo>
                  <a:pt x="171" y="571"/>
                </a:lnTo>
                <a:lnTo>
                  <a:pt x="171" y="574"/>
                </a:lnTo>
                <a:lnTo>
                  <a:pt x="176" y="579"/>
                </a:lnTo>
                <a:lnTo>
                  <a:pt x="176" y="583"/>
                </a:lnTo>
                <a:lnTo>
                  <a:pt x="175" y="586"/>
                </a:lnTo>
                <a:lnTo>
                  <a:pt x="176" y="586"/>
                </a:lnTo>
                <a:lnTo>
                  <a:pt x="170" y="591"/>
                </a:lnTo>
                <a:lnTo>
                  <a:pt x="168" y="594"/>
                </a:lnTo>
                <a:lnTo>
                  <a:pt x="168" y="596"/>
                </a:lnTo>
                <a:lnTo>
                  <a:pt x="173" y="597"/>
                </a:lnTo>
                <a:lnTo>
                  <a:pt x="175" y="599"/>
                </a:lnTo>
                <a:lnTo>
                  <a:pt x="175" y="601"/>
                </a:lnTo>
                <a:lnTo>
                  <a:pt x="166" y="602"/>
                </a:lnTo>
                <a:lnTo>
                  <a:pt x="161" y="601"/>
                </a:lnTo>
                <a:lnTo>
                  <a:pt x="155" y="602"/>
                </a:lnTo>
                <a:lnTo>
                  <a:pt x="150" y="607"/>
                </a:lnTo>
                <a:lnTo>
                  <a:pt x="145" y="607"/>
                </a:lnTo>
                <a:lnTo>
                  <a:pt x="142" y="612"/>
                </a:lnTo>
                <a:lnTo>
                  <a:pt x="138" y="612"/>
                </a:lnTo>
                <a:lnTo>
                  <a:pt x="137" y="617"/>
                </a:lnTo>
                <a:lnTo>
                  <a:pt x="135" y="621"/>
                </a:lnTo>
                <a:lnTo>
                  <a:pt x="128" y="626"/>
                </a:lnTo>
                <a:lnTo>
                  <a:pt x="128" y="627"/>
                </a:lnTo>
                <a:lnTo>
                  <a:pt x="132" y="631"/>
                </a:lnTo>
                <a:lnTo>
                  <a:pt x="132" y="636"/>
                </a:lnTo>
                <a:lnTo>
                  <a:pt x="137" y="644"/>
                </a:lnTo>
                <a:lnTo>
                  <a:pt x="142" y="647"/>
                </a:lnTo>
                <a:lnTo>
                  <a:pt x="145" y="649"/>
                </a:lnTo>
                <a:lnTo>
                  <a:pt x="152" y="654"/>
                </a:lnTo>
                <a:lnTo>
                  <a:pt x="161" y="662"/>
                </a:lnTo>
                <a:lnTo>
                  <a:pt x="170" y="661"/>
                </a:lnTo>
                <a:lnTo>
                  <a:pt x="173" y="661"/>
                </a:lnTo>
                <a:lnTo>
                  <a:pt x="176" y="661"/>
                </a:lnTo>
                <a:lnTo>
                  <a:pt x="180" y="661"/>
                </a:lnTo>
                <a:lnTo>
                  <a:pt x="181" y="664"/>
                </a:lnTo>
                <a:lnTo>
                  <a:pt x="180" y="666"/>
                </a:lnTo>
                <a:lnTo>
                  <a:pt x="180" y="667"/>
                </a:lnTo>
                <a:lnTo>
                  <a:pt x="181" y="672"/>
                </a:lnTo>
                <a:lnTo>
                  <a:pt x="181" y="677"/>
                </a:lnTo>
                <a:lnTo>
                  <a:pt x="178" y="681"/>
                </a:lnTo>
                <a:lnTo>
                  <a:pt x="181" y="681"/>
                </a:lnTo>
                <a:lnTo>
                  <a:pt x="185" y="684"/>
                </a:lnTo>
                <a:lnTo>
                  <a:pt x="181" y="686"/>
                </a:lnTo>
                <a:lnTo>
                  <a:pt x="181" y="689"/>
                </a:lnTo>
                <a:lnTo>
                  <a:pt x="183" y="691"/>
                </a:lnTo>
                <a:lnTo>
                  <a:pt x="178" y="694"/>
                </a:lnTo>
                <a:lnTo>
                  <a:pt x="175" y="695"/>
                </a:lnTo>
                <a:lnTo>
                  <a:pt x="173" y="699"/>
                </a:lnTo>
                <a:lnTo>
                  <a:pt x="171" y="700"/>
                </a:lnTo>
                <a:lnTo>
                  <a:pt x="168" y="704"/>
                </a:lnTo>
                <a:lnTo>
                  <a:pt x="166" y="709"/>
                </a:lnTo>
                <a:lnTo>
                  <a:pt x="161" y="709"/>
                </a:lnTo>
                <a:lnTo>
                  <a:pt x="157" y="714"/>
                </a:lnTo>
                <a:lnTo>
                  <a:pt x="155" y="719"/>
                </a:lnTo>
                <a:lnTo>
                  <a:pt x="153" y="724"/>
                </a:lnTo>
                <a:lnTo>
                  <a:pt x="148" y="727"/>
                </a:lnTo>
                <a:lnTo>
                  <a:pt x="148" y="730"/>
                </a:lnTo>
                <a:lnTo>
                  <a:pt x="150" y="729"/>
                </a:lnTo>
                <a:lnTo>
                  <a:pt x="153" y="730"/>
                </a:lnTo>
                <a:lnTo>
                  <a:pt x="155" y="737"/>
                </a:lnTo>
                <a:lnTo>
                  <a:pt x="153" y="740"/>
                </a:lnTo>
                <a:lnTo>
                  <a:pt x="150" y="744"/>
                </a:lnTo>
                <a:lnTo>
                  <a:pt x="148" y="749"/>
                </a:lnTo>
                <a:lnTo>
                  <a:pt x="143" y="752"/>
                </a:lnTo>
                <a:lnTo>
                  <a:pt x="140" y="750"/>
                </a:lnTo>
                <a:lnTo>
                  <a:pt x="137" y="747"/>
                </a:lnTo>
                <a:lnTo>
                  <a:pt x="133" y="745"/>
                </a:lnTo>
                <a:lnTo>
                  <a:pt x="137" y="749"/>
                </a:lnTo>
                <a:lnTo>
                  <a:pt x="137" y="752"/>
                </a:lnTo>
                <a:lnTo>
                  <a:pt x="138" y="754"/>
                </a:lnTo>
                <a:lnTo>
                  <a:pt x="137" y="757"/>
                </a:lnTo>
                <a:lnTo>
                  <a:pt x="130" y="762"/>
                </a:lnTo>
                <a:lnTo>
                  <a:pt x="127" y="769"/>
                </a:lnTo>
                <a:lnTo>
                  <a:pt x="128" y="775"/>
                </a:lnTo>
                <a:lnTo>
                  <a:pt x="133" y="782"/>
                </a:lnTo>
                <a:lnTo>
                  <a:pt x="137" y="792"/>
                </a:lnTo>
                <a:lnTo>
                  <a:pt x="137" y="795"/>
                </a:lnTo>
                <a:lnTo>
                  <a:pt x="138" y="797"/>
                </a:lnTo>
                <a:lnTo>
                  <a:pt x="137" y="798"/>
                </a:lnTo>
                <a:lnTo>
                  <a:pt x="133" y="802"/>
                </a:lnTo>
                <a:lnTo>
                  <a:pt x="137" y="803"/>
                </a:lnTo>
                <a:lnTo>
                  <a:pt x="138" y="803"/>
                </a:lnTo>
                <a:lnTo>
                  <a:pt x="143" y="807"/>
                </a:lnTo>
                <a:lnTo>
                  <a:pt x="143" y="810"/>
                </a:lnTo>
                <a:lnTo>
                  <a:pt x="152" y="815"/>
                </a:lnTo>
                <a:lnTo>
                  <a:pt x="157" y="818"/>
                </a:lnTo>
                <a:lnTo>
                  <a:pt x="158" y="823"/>
                </a:lnTo>
                <a:lnTo>
                  <a:pt x="155" y="822"/>
                </a:lnTo>
                <a:lnTo>
                  <a:pt x="150" y="820"/>
                </a:lnTo>
                <a:lnTo>
                  <a:pt x="143" y="815"/>
                </a:lnTo>
                <a:lnTo>
                  <a:pt x="138" y="813"/>
                </a:lnTo>
                <a:lnTo>
                  <a:pt x="137" y="812"/>
                </a:lnTo>
                <a:lnTo>
                  <a:pt x="105" y="812"/>
                </a:lnTo>
                <a:lnTo>
                  <a:pt x="88" y="815"/>
                </a:lnTo>
                <a:lnTo>
                  <a:pt x="83" y="813"/>
                </a:lnTo>
                <a:lnTo>
                  <a:pt x="72" y="812"/>
                </a:lnTo>
                <a:lnTo>
                  <a:pt x="68" y="803"/>
                </a:lnTo>
                <a:lnTo>
                  <a:pt x="65" y="795"/>
                </a:lnTo>
                <a:lnTo>
                  <a:pt x="60" y="790"/>
                </a:lnTo>
                <a:lnTo>
                  <a:pt x="59" y="779"/>
                </a:lnTo>
                <a:lnTo>
                  <a:pt x="59" y="772"/>
                </a:lnTo>
                <a:lnTo>
                  <a:pt x="54" y="772"/>
                </a:lnTo>
                <a:lnTo>
                  <a:pt x="45" y="775"/>
                </a:lnTo>
                <a:lnTo>
                  <a:pt x="42" y="780"/>
                </a:lnTo>
                <a:lnTo>
                  <a:pt x="37" y="780"/>
                </a:lnTo>
                <a:lnTo>
                  <a:pt x="27" y="760"/>
                </a:lnTo>
                <a:lnTo>
                  <a:pt x="25" y="754"/>
                </a:lnTo>
                <a:lnTo>
                  <a:pt x="29" y="734"/>
                </a:lnTo>
                <a:lnTo>
                  <a:pt x="34" y="727"/>
                </a:lnTo>
                <a:lnTo>
                  <a:pt x="42" y="720"/>
                </a:lnTo>
                <a:lnTo>
                  <a:pt x="44" y="709"/>
                </a:lnTo>
                <a:lnTo>
                  <a:pt x="42" y="697"/>
                </a:lnTo>
                <a:lnTo>
                  <a:pt x="39" y="689"/>
                </a:lnTo>
                <a:lnTo>
                  <a:pt x="40" y="679"/>
                </a:lnTo>
                <a:lnTo>
                  <a:pt x="45" y="674"/>
                </a:lnTo>
                <a:lnTo>
                  <a:pt x="40" y="664"/>
                </a:lnTo>
                <a:lnTo>
                  <a:pt x="40" y="659"/>
                </a:lnTo>
                <a:lnTo>
                  <a:pt x="45" y="654"/>
                </a:lnTo>
                <a:lnTo>
                  <a:pt x="42" y="644"/>
                </a:lnTo>
                <a:lnTo>
                  <a:pt x="40" y="632"/>
                </a:lnTo>
                <a:lnTo>
                  <a:pt x="37" y="627"/>
                </a:lnTo>
                <a:lnTo>
                  <a:pt x="39" y="622"/>
                </a:lnTo>
                <a:lnTo>
                  <a:pt x="44" y="617"/>
                </a:lnTo>
                <a:lnTo>
                  <a:pt x="44" y="612"/>
                </a:lnTo>
                <a:lnTo>
                  <a:pt x="39" y="604"/>
                </a:lnTo>
                <a:lnTo>
                  <a:pt x="30" y="599"/>
                </a:lnTo>
                <a:lnTo>
                  <a:pt x="25" y="599"/>
                </a:lnTo>
                <a:lnTo>
                  <a:pt x="24" y="601"/>
                </a:lnTo>
                <a:lnTo>
                  <a:pt x="22" y="597"/>
                </a:lnTo>
                <a:lnTo>
                  <a:pt x="24" y="594"/>
                </a:lnTo>
                <a:lnTo>
                  <a:pt x="34" y="594"/>
                </a:lnTo>
                <a:lnTo>
                  <a:pt x="40" y="589"/>
                </a:lnTo>
                <a:lnTo>
                  <a:pt x="39" y="584"/>
                </a:lnTo>
                <a:lnTo>
                  <a:pt x="35" y="583"/>
                </a:lnTo>
                <a:lnTo>
                  <a:pt x="32" y="584"/>
                </a:lnTo>
                <a:lnTo>
                  <a:pt x="27" y="584"/>
                </a:lnTo>
                <a:lnTo>
                  <a:pt x="25" y="574"/>
                </a:lnTo>
                <a:lnTo>
                  <a:pt x="20" y="564"/>
                </a:lnTo>
                <a:lnTo>
                  <a:pt x="20" y="559"/>
                </a:lnTo>
                <a:lnTo>
                  <a:pt x="20" y="551"/>
                </a:lnTo>
                <a:lnTo>
                  <a:pt x="14" y="549"/>
                </a:lnTo>
                <a:lnTo>
                  <a:pt x="10" y="543"/>
                </a:lnTo>
                <a:lnTo>
                  <a:pt x="10" y="526"/>
                </a:lnTo>
                <a:lnTo>
                  <a:pt x="15" y="523"/>
                </a:lnTo>
                <a:lnTo>
                  <a:pt x="17" y="518"/>
                </a:lnTo>
                <a:lnTo>
                  <a:pt x="14" y="513"/>
                </a:lnTo>
                <a:lnTo>
                  <a:pt x="10" y="511"/>
                </a:lnTo>
                <a:lnTo>
                  <a:pt x="7" y="499"/>
                </a:lnTo>
                <a:lnTo>
                  <a:pt x="7" y="486"/>
                </a:lnTo>
                <a:lnTo>
                  <a:pt x="9" y="470"/>
                </a:lnTo>
                <a:lnTo>
                  <a:pt x="4" y="463"/>
                </a:lnTo>
                <a:lnTo>
                  <a:pt x="2" y="455"/>
                </a:lnTo>
                <a:lnTo>
                  <a:pt x="12" y="445"/>
                </a:lnTo>
                <a:lnTo>
                  <a:pt x="14" y="433"/>
                </a:lnTo>
                <a:lnTo>
                  <a:pt x="19" y="430"/>
                </a:lnTo>
                <a:lnTo>
                  <a:pt x="24" y="426"/>
                </a:lnTo>
                <a:lnTo>
                  <a:pt x="9" y="400"/>
                </a:lnTo>
                <a:lnTo>
                  <a:pt x="10" y="392"/>
                </a:lnTo>
                <a:lnTo>
                  <a:pt x="10" y="385"/>
                </a:lnTo>
                <a:lnTo>
                  <a:pt x="10" y="370"/>
                </a:lnTo>
                <a:lnTo>
                  <a:pt x="15" y="362"/>
                </a:lnTo>
                <a:lnTo>
                  <a:pt x="20" y="355"/>
                </a:lnTo>
                <a:lnTo>
                  <a:pt x="20" y="348"/>
                </a:lnTo>
                <a:lnTo>
                  <a:pt x="15" y="340"/>
                </a:lnTo>
                <a:lnTo>
                  <a:pt x="12" y="338"/>
                </a:lnTo>
                <a:lnTo>
                  <a:pt x="17" y="330"/>
                </a:lnTo>
                <a:lnTo>
                  <a:pt x="15" y="322"/>
                </a:lnTo>
                <a:lnTo>
                  <a:pt x="20" y="313"/>
                </a:lnTo>
                <a:lnTo>
                  <a:pt x="24" y="312"/>
                </a:lnTo>
                <a:lnTo>
                  <a:pt x="25" y="302"/>
                </a:lnTo>
                <a:lnTo>
                  <a:pt x="24" y="284"/>
                </a:lnTo>
                <a:lnTo>
                  <a:pt x="20" y="282"/>
                </a:lnTo>
                <a:lnTo>
                  <a:pt x="17" y="269"/>
                </a:lnTo>
                <a:lnTo>
                  <a:pt x="14" y="262"/>
                </a:lnTo>
                <a:lnTo>
                  <a:pt x="7" y="254"/>
                </a:lnTo>
                <a:lnTo>
                  <a:pt x="7" y="250"/>
                </a:lnTo>
                <a:lnTo>
                  <a:pt x="2" y="244"/>
                </a:lnTo>
                <a:lnTo>
                  <a:pt x="0" y="234"/>
                </a:lnTo>
                <a:lnTo>
                  <a:pt x="0" y="225"/>
                </a:lnTo>
                <a:lnTo>
                  <a:pt x="9" y="222"/>
                </a:lnTo>
                <a:lnTo>
                  <a:pt x="9" y="212"/>
                </a:lnTo>
                <a:lnTo>
                  <a:pt x="12" y="207"/>
                </a:lnTo>
                <a:lnTo>
                  <a:pt x="12" y="197"/>
                </a:lnTo>
                <a:lnTo>
                  <a:pt x="9" y="191"/>
                </a:lnTo>
                <a:lnTo>
                  <a:pt x="7" y="176"/>
                </a:lnTo>
                <a:lnTo>
                  <a:pt x="10" y="174"/>
                </a:lnTo>
                <a:lnTo>
                  <a:pt x="12" y="157"/>
                </a:lnTo>
                <a:lnTo>
                  <a:pt x="17" y="152"/>
                </a:lnTo>
                <a:lnTo>
                  <a:pt x="24" y="137"/>
                </a:lnTo>
                <a:lnTo>
                  <a:pt x="30" y="131"/>
                </a:lnTo>
                <a:lnTo>
                  <a:pt x="34" y="129"/>
                </a:lnTo>
                <a:lnTo>
                  <a:pt x="39" y="124"/>
                </a:lnTo>
                <a:lnTo>
                  <a:pt x="35" y="122"/>
                </a:lnTo>
                <a:lnTo>
                  <a:pt x="35" y="116"/>
                </a:lnTo>
                <a:lnTo>
                  <a:pt x="34" y="114"/>
                </a:lnTo>
                <a:lnTo>
                  <a:pt x="30" y="111"/>
                </a:lnTo>
                <a:lnTo>
                  <a:pt x="32" y="107"/>
                </a:lnTo>
                <a:lnTo>
                  <a:pt x="35" y="104"/>
                </a:lnTo>
                <a:lnTo>
                  <a:pt x="35" y="99"/>
                </a:lnTo>
                <a:lnTo>
                  <a:pt x="30" y="93"/>
                </a:lnTo>
                <a:lnTo>
                  <a:pt x="29" y="84"/>
                </a:lnTo>
                <a:lnTo>
                  <a:pt x="32" y="81"/>
                </a:lnTo>
                <a:lnTo>
                  <a:pt x="30" y="76"/>
                </a:lnTo>
                <a:lnTo>
                  <a:pt x="25" y="73"/>
                </a:lnTo>
                <a:lnTo>
                  <a:pt x="29" y="68"/>
                </a:lnTo>
                <a:lnTo>
                  <a:pt x="57" y="53"/>
                </a:lnTo>
                <a:lnTo>
                  <a:pt x="63" y="28"/>
                </a:lnTo>
                <a:lnTo>
                  <a:pt x="60" y="23"/>
                </a:lnTo>
                <a:lnTo>
                  <a:pt x="60" y="23"/>
                </a:lnTo>
                <a:close/>
                <a:moveTo>
                  <a:pt x="259" y="896"/>
                </a:moveTo>
                <a:lnTo>
                  <a:pt x="263" y="900"/>
                </a:lnTo>
                <a:lnTo>
                  <a:pt x="268" y="896"/>
                </a:lnTo>
                <a:lnTo>
                  <a:pt x="273" y="896"/>
                </a:lnTo>
                <a:lnTo>
                  <a:pt x="278" y="891"/>
                </a:lnTo>
                <a:lnTo>
                  <a:pt x="271" y="891"/>
                </a:lnTo>
                <a:lnTo>
                  <a:pt x="268" y="895"/>
                </a:lnTo>
                <a:lnTo>
                  <a:pt x="261" y="895"/>
                </a:lnTo>
                <a:lnTo>
                  <a:pt x="259" y="896"/>
                </a:lnTo>
                <a:lnTo>
                  <a:pt x="259" y="896"/>
                </a:lnTo>
                <a:close/>
                <a:moveTo>
                  <a:pt x="150" y="827"/>
                </a:moveTo>
                <a:lnTo>
                  <a:pt x="152" y="827"/>
                </a:lnTo>
                <a:lnTo>
                  <a:pt x="155" y="832"/>
                </a:lnTo>
                <a:lnTo>
                  <a:pt x="163" y="838"/>
                </a:lnTo>
                <a:lnTo>
                  <a:pt x="165" y="850"/>
                </a:lnTo>
                <a:lnTo>
                  <a:pt x="163" y="847"/>
                </a:lnTo>
                <a:lnTo>
                  <a:pt x="160" y="848"/>
                </a:lnTo>
                <a:lnTo>
                  <a:pt x="158" y="852"/>
                </a:lnTo>
                <a:lnTo>
                  <a:pt x="150" y="827"/>
                </a:lnTo>
                <a:lnTo>
                  <a:pt x="150" y="827"/>
                </a:lnTo>
                <a:close/>
                <a:moveTo>
                  <a:pt x="158" y="853"/>
                </a:moveTo>
                <a:lnTo>
                  <a:pt x="163" y="855"/>
                </a:lnTo>
                <a:lnTo>
                  <a:pt x="168" y="855"/>
                </a:lnTo>
                <a:lnTo>
                  <a:pt x="171" y="858"/>
                </a:lnTo>
                <a:lnTo>
                  <a:pt x="175" y="867"/>
                </a:lnTo>
                <a:lnTo>
                  <a:pt x="180" y="867"/>
                </a:lnTo>
                <a:lnTo>
                  <a:pt x="186" y="872"/>
                </a:lnTo>
                <a:lnTo>
                  <a:pt x="186" y="877"/>
                </a:lnTo>
                <a:lnTo>
                  <a:pt x="191" y="878"/>
                </a:lnTo>
                <a:lnTo>
                  <a:pt x="211" y="883"/>
                </a:lnTo>
                <a:lnTo>
                  <a:pt x="213" y="885"/>
                </a:lnTo>
                <a:lnTo>
                  <a:pt x="220" y="888"/>
                </a:lnTo>
                <a:lnTo>
                  <a:pt x="226" y="893"/>
                </a:lnTo>
                <a:lnTo>
                  <a:pt x="231" y="893"/>
                </a:lnTo>
                <a:lnTo>
                  <a:pt x="240" y="891"/>
                </a:lnTo>
                <a:lnTo>
                  <a:pt x="245" y="893"/>
                </a:lnTo>
                <a:lnTo>
                  <a:pt x="245" y="896"/>
                </a:lnTo>
                <a:lnTo>
                  <a:pt x="240" y="900"/>
                </a:lnTo>
                <a:lnTo>
                  <a:pt x="236" y="898"/>
                </a:lnTo>
                <a:lnTo>
                  <a:pt x="231" y="900"/>
                </a:lnTo>
                <a:lnTo>
                  <a:pt x="231" y="903"/>
                </a:lnTo>
                <a:lnTo>
                  <a:pt x="226" y="906"/>
                </a:lnTo>
                <a:lnTo>
                  <a:pt x="221" y="908"/>
                </a:lnTo>
                <a:lnTo>
                  <a:pt x="215" y="906"/>
                </a:lnTo>
                <a:lnTo>
                  <a:pt x="210" y="903"/>
                </a:lnTo>
                <a:lnTo>
                  <a:pt x="200" y="903"/>
                </a:lnTo>
                <a:lnTo>
                  <a:pt x="193" y="903"/>
                </a:lnTo>
                <a:lnTo>
                  <a:pt x="183" y="903"/>
                </a:lnTo>
                <a:lnTo>
                  <a:pt x="175" y="905"/>
                </a:lnTo>
                <a:lnTo>
                  <a:pt x="171" y="905"/>
                </a:lnTo>
                <a:lnTo>
                  <a:pt x="170" y="896"/>
                </a:lnTo>
                <a:lnTo>
                  <a:pt x="181" y="896"/>
                </a:lnTo>
                <a:lnTo>
                  <a:pt x="188" y="895"/>
                </a:lnTo>
                <a:lnTo>
                  <a:pt x="191" y="893"/>
                </a:lnTo>
                <a:lnTo>
                  <a:pt x="193" y="891"/>
                </a:lnTo>
                <a:lnTo>
                  <a:pt x="186" y="893"/>
                </a:lnTo>
                <a:lnTo>
                  <a:pt x="180" y="893"/>
                </a:lnTo>
                <a:lnTo>
                  <a:pt x="171" y="895"/>
                </a:lnTo>
                <a:lnTo>
                  <a:pt x="170" y="895"/>
                </a:lnTo>
                <a:lnTo>
                  <a:pt x="158" y="85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4" name="9Slide.vn 172">
            <a:extLst>
              <a:ext uri="{FF2B5EF4-FFF2-40B4-BE49-F238E27FC236}">
                <a16:creationId xmlns:a16="http://schemas.microsoft.com/office/drawing/2014/main" id="{4A0BD186-20BE-4ED7-9BA8-6E72E12A37AE}"/>
              </a:ext>
            </a:extLst>
          </p:cNvPr>
          <p:cNvSpPr>
            <a:spLocks noEditPoints="1"/>
          </p:cNvSpPr>
          <p:nvPr/>
        </p:nvSpPr>
        <p:spPr bwMode="auto">
          <a:xfrm>
            <a:off x="7530330" y="3570585"/>
            <a:ext cx="210626" cy="810560"/>
          </a:xfrm>
          <a:custGeom>
            <a:avLst/>
            <a:gdLst/>
            <a:ahLst/>
            <a:cxnLst>
              <a:cxn ang="0">
                <a:pos x="178" y="997"/>
              </a:cxn>
              <a:cxn ang="0">
                <a:pos x="176" y="1013"/>
              </a:cxn>
              <a:cxn ang="0">
                <a:pos x="224" y="1007"/>
              </a:cxn>
              <a:cxn ang="0">
                <a:pos x="171" y="954"/>
              </a:cxn>
              <a:cxn ang="0">
                <a:pos x="203" y="922"/>
              </a:cxn>
              <a:cxn ang="0">
                <a:pos x="97" y="811"/>
              </a:cxn>
              <a:cxn ang="0">
                <a:pos x="92" y="686"/>
              </a:cxn>
              <a:cxn ang="0">
                <a:pos x="72" y="532"/>
              </a:cxn>
              <a:cxn ang="0">
                <a:pos x="55" y="346"/>
              </a:cxn>
              <a:cxn ang="0">
                <a:pos x="88" y="201"/>
              </a:cxn>
              <a:cxn ang="0">
                <a:pos x="58" y="23"/>
              </a:cxn>
              <a:cxn ang="0">
                <a:pos x="30" y="68"/>
              </a:cxn>
              <a:cxn ang="0">
                <a:pos x="30" y="203"/>
              </a:cxn>
              <a:cxn ang="0">
                <a:pos x="20" y="311"/>
              </a:cxn>
              <a:cxn ang="0">
                <a:pos x="28" y="414"/>
              </a:cxn>
              <a:cxn ang="0">
                <a:pos x="7" y="492"/>
              </a:cxn>
              <a:cxn ang="0">
                <a:pos x="15" y="575"/>
              </a:cxn>
              <a:cxn ang="0">
                <a:pos x="48" y="623"/>
              </a:cxn>
              <a:cxn ang="0">
                <a:pos x="50" y="668"/>
              </a:cxn>
              <a:cxn ang="0">
                <a:pos x="43" y="739"/>
              </a:cxn>
              <a:cxn ang="0">
                <a:pos x="17" y="733"/>
              </a:cxn>
              <a:cxn ang="0">
                <a:pos x="23" y="763"/>
              </a:cxn>
              <a:cxn ang="0">
                <a:pos x="53" y="789"/>
              </a:cxn>
              <a:cxn ang="0">
                <a:pos x="48" y="819"/>
              </a:cxn>
              <a:cxn ang="0">
                <a:pos x="55" y="861"/>
              </a:cxn>
              <a:cxn ang="0">
                <a:pos x="85" y="905"/>
              </a:cxn>
              <a:cxn ang="0">
                <a:pos x="95" y="907"/>
              </a:cxn>
              <a:cxn ang="0">
                <a:pos x="107" y="922"/>
              </a:cxn>
              <a:cxn ang="0">
                <a:pos x="100" y="952"/>
              </a:cxn>
              <a:cxn ang="0">
                <a:pos x="145" y="937"/>
              </a:cxn>
              <a:cxn ang="0">
                <a:pos x="128" y="964"/>
              </a:cxn>
              <a:cxn ang="0">
                <a:pos x="143" y="965"/>
              </a:cxn>
              <a:cxn ang="0">
                <a:pos x="163" y="942"/>
              </a:cxn>
              <a:cxn ang="0">
                <a:pos x="25" y="640"/>
              </a:cxn>
              <a:cxn ang="0">
                <a:pos x="15" y="616"/>
              </a:cxn>
              <a:cxn ang="0">
                <a:pos x="10" y="675"/>
              </a:cxn>
              <a:cxn ang="0">
                <a:pos x="22" y="675"/>
              </a:cxn>
              <a:cxn ang="0">
                <a:pos x="37" y="695"/>
              </a:cxn>
              <a:cxn ang="0">
                <a:pos x="18" y="698"/>
              </a:cxn>
              <a:cxn ang="0">
                <a:pos x="42" y="690"/>
              </a:cxn>
              <a:cxn ang="0">
                <a:pos x="25" y="703"/>
              </a:cxn>
              <a:cxn ang="0">
                <a:pos x="25" y="724"/>
              </a:cxn>
              <a:cxn ang="0">
                <a:pos x="37" y="816"/>
              </a:cxn>
              <a:cxn ang="0">
                <a:pos x="23" y="819"/>
              </a:cxn>
              <a:cxn ang="0">
                <a:pos x="32" y="846"/>
              </a:cxn>
              <a:cxn ang="0">
                <a:pos x="50" y="831"/>
              </a:cxn>
              <a:cxn ang="0">
                <a:pos x="42" y="874"/>
              </a:cxn>
              <a:cxn ang="0">
                <a:pos x="60" y="882"/>
              </a:cxn>
              <a:cxn ang="0">
                <a:pos x="67" y="900"/>
              </a:cxn>
              <a:cxn ang="0">
                <a:pos x="67" y="912"/>
              </a:cxn>
              <a:cxn ang="0">
                <a:pos x="72" y="925"/>
              </a:cxn>
              <a:cxn ang="0">
                <a:pos x="80" y="930"/>
              </a:cxn>
              <a:cxn ang="0">
                <a:pos x="93" y="967"/>
              </a:cxn>
              <a:cxn ang="0">
                <a:pos x="90" y="969"/>
              </a:cxn>
              <a:cxn ang="0">
                <a:pos x="107" y="975"/>
              </a:cxn>
              <a:cxn ang="0">
                <a:pos x="141" y="990"/>
              </a:cxn>
              <a:cxn ang="0">
                <a:pos x="150" y="984"/>
              </a:cxn>
              <a:cxn ang="0">
                <a:pos x="178" y="985"/>
              </a:cxn>
              <a:cxn ang="0">
                <a:pos x="263" y="1033"/>
              </a:cxn>
              <a:cxn ang="0">
                <a:pos x="241" y="1018"/>
              </a:cxn>
              <a:cxn ang="0">
                <a:pos x="216" y="1025"/>
              </a:cxn>
            </a:cxnLst>
            <a:rect l="0" t="0" r="r" b="b"/>
            <a:pathLst>
              <a:path w="263" h="1040">
                <a:moveTo>
                  <a:pt x="224" y="1007"/>
                </a:moveTo>
                <a:lnTo>
                  <a:pt x="223" y="998"/>
                </a:lnTo>
                <a:lnTo>
                  <a:pt x="219" y="998"/>
                </a:lnTo>
                <a:lnTo>
                  <a:pt x="216" y="995"/>
                </a:lnTo>
                <a:lnTo>
                  <a:pt x="206" y="993"/>
                </a:lnTo>
                <a:lnTo>
                  <a:pt x="195" y="990"/>
                </a:lnTo>
                <a:lnTo>
                  <a:pt x="190" y="989"/>
                </a:lnTo>
                <a:lnTo>
                  <a:pt x="190" y="990"/>
                </a:lnTo>
                <a:lnTo>
                  <a:pt x="190" y="992"/>
                </a:lnTo>
                <a:lnTo>
                  <a:pt x="188" y="993"/>
                </a:lnTo>
                <a:lnTo>
                  <a:pt x="186" y="992"/>
                </a:lnTo>
                <a:lnTo>
                  <a:pt x="178" y="989"/>
                </a:lnTo>
                <a:lnTo>
                  <a:pt x="175" y="987"/>
                </a:lnTo>
                <a:lnTo>
                  <a:pt x="173" y="989"/>
                </a:lnTo>
                <a:lnTo>
                  <a:pt x="175" y="990"/>
                </a:lnTo>
                <a:lnTo>
                  <a:pt x="185" y="995"/>
                </a:lnTo>
                <a:lnTo>
                  <a:pt x="186" y="997"/>
                </a:lnTo>
                <a:lnTo>
                  <a:pt x="183" y="997"/>
                </a:lnTo>
                <a:lnTo>
                  <a:pt x="181" y="997"/>
                </a:lnTo>
                <a:lnTo>
                  <a:pt x="181" y="998"/>
                </a:lnTo>
                <a:lnTo>
                  <a:pt x="180" y="998"/>
                </a:lnTo>
                <a:lnTo>
                  <a:pt x="178" y="997"/>
                </a:lnTo>
                <a:lnTo>
                  <a:pt x="173" y="993"/>
                </a:lnTo>
                <a:lnTo>
                  <a:pt x="171" y="995"/>
                </a:lnTo>
                <a:lnTo>
                  <a:pt x="171" y="998"/>
                </a:lnTo>
                <a:lnTo>
                  <a:pt x="170" y="998"/>
                </a:lnTo>
                <a:lnTo>
                  <a:pt x="161" y="998"/>
                </a:lnTo>
                <a:lnTo>
                  <a:pt x="160" y="1000"/>
                </a:lnTo>
                <a:lnTo>
                  <a:pt x="161" y="1002"/>
                </a:lnTo>
                <a:lnTo>
                  <a:pt x="160" y="1002"/>
                </a:lnTo>
                <a:lnTo>
                  <a:pt x="156" y="1002"/>
                </a:lnTo>
                <a:lnTo>
                  <a:pt x="151" y="1003"/>
                </a:lnTo>
                <a:lnTo>
                  <a:pt x="153" y="1005"/>
                </a:lnTo>
                <a:lnTo>
                  <a:pt x="158" y="1007"/>
                </a:lnTo>
                <a:lnTo>
                  <a:pt x="163" y="1007"/>
                </a:lnTo>
                <a:lnTo>
                  <a:pt x="163" y="1003"/>
                </a:lnTo>
                <a:lnTo>
                  <a:pt x="165" y="1003"/>
                </a:lnTo>
                <a:lnTo>
                  <a:pt x="168" y="1003"/>
                </a:lnTo>
                <a:lnTo>
                  <a:pt x="173" y="1007"/>
                </a:lnTo>
                <a:lnTo>
                  <a:pt x="175" y="1007"/>
                </a:lnTo>
                <a:lnTo>
                  <a:pt x="176" y="1008"/>
                </a:lnTo>
                <a:lnTo>
                  <a:pt x="176" y="1010"/>
                </a:lnTo>
                <a:lnTo>
                  <a:pt x="180" y="1012"/>
                </a:lnTo>
                <a:lnTo>
                  <a:pt x="176" y="1013"/>
                </a:lnTo>
                <a:lnTo>
                  <a:pt x="173" y="1017"/>
                </a:lnTo>
                <a:lnTo>
                  <a:pt x="176" y="1020"/>
                </a:lnTo>
                <a:lnTo>
                  <a:pt x="180" y="1020"/>
                </a:lnTo>
                <a:lnTo>
                  <a:pt x="183" y="1022"/>
                </a:lnTo>
                <a:lnTo>
                  <a:pt x="186" y="1025"/>
                </a:lnTo>
                <a:lnTo>
                  <a:pt x="190" y="1025"/>
                </a:lnTo>
                <a:lnTo>
                  <a:pt x="190" y="1023"/>
                </a:lnTo>
                <a:lnTo>
                  <a:pt x="186" y="1022"/>
                </a:lnTo>
                <a:lnTo>
                  <a:pt x="181" y="1018"/>
                </a:lnTo>
                <a:lnTo>
                  <a:pt x="181" y="1017"/>
                </a:lnTo>
                <a:lnTo>
                  <a:pt x="183" y="1017"/>
                </a:lnTo>
                <a:lnTo>
                  <a:pt x="186" y="1018"/>
                </a:lnTo>
                <a:lnTo>
                  <a:pt x="190" y="1015"/>
                </a:lnTo>
                <a:lnTo>
                  <a:pt x="190" y="1013"/>
                </a:lnTo>
                <a:lnTo>
                  <a:pt x="186" y="1013"/>
                </a:lnTo>
                <a:lnTo>
                  <a:pt x="185" y="1012"/>
                </a:lnTo>
                <a:lnTo>
                  <a:pt x="195" y="1008"/>
                </a:lnTo>
                <a:lnTo>
                  <a:pt x="198" y="1007"/>
                </a:lnTo>
                <a:lnTo>
                  <a:pt x="218" y="1010"/>
                </a:lnTo>
                <a:lnTo>
                  <a:pt x="219" y="1008"/>
                </a:lnTo>
                <a:lnTo>
                  <a:pt x="219" y="1007"/>
                </a:lnTo>
                <a:lnTo>
                  <a:pt x="224" y="1007"/>
                </a:lnTo>
                <a:lnTo>
                  <a:pt x="224" y="1007"/>
                </a:lnTo>
                <a:close/>
                <a:moveTo>
                  <a:pt x="223" y="997"/>
                </a:moveTo>
                <a:lnTo>
                  <a:pt x="216" y="995"/>
                </a:lnTo>
                <a:lnTo>
                  <a:pt x="205" y="989"/>
                </a:lnTo>
                <a:lnTo>
                  <a:pt x="196" y="985"/>
                </a:lnTo>
                <a:lnTo>
                  <a:pt x="193" y="985"/>
                </a:lnTo>
                <a:lnTo>
                  <a:pt x="188" y="984"/>
                </a:lnTo>
                <a:lnTo>
                  <a:pt x="183" y="979"/>
                </a:lnTo>
                <a:lnTo>
                  <a:pt x="183" y="977"/>
                </a:lnTo>
                <a:lnTo>
                  <a:pt x="183" y="975"/>
                </a:lnTo>
                <a:lnTo>
                  <a:pt x="190" y="972"/>
                </a:lnTo>
                <a:lnTo>
                  <a:pt x="191" y="970"/>
                </a:lnTo>
                <a:lnTo>
                  <a:pt x="196" y="969"/>
                </a:lnTo>
                <a:lnTo>
                  <a:pt x="200" y="964"/>
                </a:lnTo>
                <a:lnTo>
                  <a:pt x="198" y="960"/>
                </a:lnTo>
                <a:lnTo>
                  <a:pt x="193" y="959"/>
                </a:lnTo>
                <a:lnTo>
                  <a:pt x="185" y="964"/>
                </a:lnTo>
                <a:lnTo>
                  <a:pt x="181" y="967"/>
                </a:lnTo>
                <a:lnTo>
                  <a:pt x="178" y="967"/>
                </a:lnTo>
                <a:lnTo>
                  <a:pt x="173" y="962"/>
                </a:lnTo>
                <a:lnTo>
                  <a:pt x="173" y="957"/>
                </a:lnTo>
                <a:lnTo>
                  <a:pt x="171" y="954"/>
                </a:lnTo>
                <a:lnTo>
                  <a:pt x="176" y="950"/>
                </a:lnTo>
                <a:lnTo>
                  <a:pt x="176" y="947"/>
                </a:lnTo>
                <a:lnTo>
                  <a:pt x="173" y="947"/>
                </a:lnTo>
                <a:lnTo>
                  <a:pt x="170" y="945"/>
                </a:lnTo>
                <a:lnTo>
                  <a:pt x="173" y="942"/>
                </a:lnTo>
                <a:lnTo>
                  <a:pt x="176" y="942"/>
                </a:lnTo>
                <a:lnTo>
                  <a:pt x="181" y="945"/>
                </a:lnTo>
                <a:lnTo>
                  <a:pt x="181" y="942"/>
                </a:lnTo>
                <a:lnTo>
                  <a:pt x="186" y="939"/>
                </a:lnTo>
                <a:lnTo>
                  <a:pt x="186" y="937"/>
                </a:lnTo>
                <a:lnTo>
                  <a:pt x="186" y="934"/>
                </a:lnTo>
                <a:lnTo>
                  <a:pt x="188" y="930"/>
                </a:lnTo>
                <a:lnTo>
                  <a:pt x="191" y="930"/>
                </a:lnTo>
                <a:lnTo>
                  <a:pt x="195" y="934"/>
                </a:lnTo>
                <a:lnTo>
                  <a:pt x="196" y="932"/>
                </a:lnTo>
                <a:lnTo>
                  <a:pt x="203" y="929"/>
                </a:lnTo>
                <a:lnTo>
                  <a:pt x="211" y="954"/>
                </a:lnTo>
                <a:lnTo>
                  <a:pt x="210" y="955"/>
                </a:lnTo>
                <a:lnTo>
                  <a:pt x="211" y="955"/>
                </a:lnTo>
                <a:lnTo>
                  <a:pt x="223" y="997"/>
                </a:lnTo>
                <a:lnTo>
                  <a:pt x="223" y="997"/>
                </a:lnTo>
                <a:close/>
                <a:moveTo>
                  <a:pt x="203" y="922"/>
                </a:moveTo>
                <a:lnTo>
                  <a:pt x="196" y="917"/>
                </a:lnTo>
                <a:lnTo>
                  <a:pt x="191" y="915"/>
                </a:lnTo>
                <a:lnTo>
                  <a:pt x="190" y="914"/>
                </a:lnTo>
                <a:lnTo>
                  <a:pt x="158" y="914"/>
                </a:lnTo>
                <a:lnTo>
                  <a:pt x="141" y="917"/>
                </a:lnTo>
                <a:lnTo>
                  <a:pt x="136" y="915"/>
                </a:lnTo>
                <a:lnTo>
                  <a:pt x="125" y="914"/>
                </a:lnTo>
                <a:lnTo>
                  <a:pt x="121" y="905"/>
                </a:lnTo>
                <a:lnTo>
                  <a:pt x="118" y="897"/>
                </a:lnTo>
                <a:lnTo>
                  <a:pt x="113" y="892"/>
                </a:lnTo>
                <a:lnTo>
                  <a:pt x="112" y="881"/>
                </a:lnTo>
                <a:lnTo>
                  <a:pt x="112" y="874"/>
                </a:lnTo>
                <a:lnTo>
                  <a:pt x="107" y="874"/>
                </a:lnTo>
                <a:lnTo>
                  <a:pt x="98" y="877"/>
                </a:lnTo>
                <a:lnTo>
                  <a:pt x="95" y="882"/>
                </a:lnTo>
                <a:lnTo>
                  <a:pt x="90" y="882"/>
                </a:lnTo>
                <a:lnTo>
                  <a:pt x="80" y="862"/>
                </a:lnTo>
                <a:lnTo>
                  <a:pt x="78" y="856"/>
                </a:lnTo>
                <a:lnTo>
                  <a:pt x="82" y="836"/>
                </a:lnTo>
                <a:lnTo>
                  <a:pt x="87" y="829"/>
                </a:lnTo>
                <a:lnTo>
                  <a:pt x="95" y="822"/>
                </a:lnTo>
                <a:lnTo>
                  <a:pt x="97" y="811"/>
                </a:lnTo>
                <a:lnTo>
                  <a:pt x="95" y="799"/>
                </a:lnTo>
                <a:lnTo>
                  <a:pt x="92" y="791"/>
                </a:lnTo>
                <a:lnTo>
                  <a:pt x="93" y="781"/>
                </a:lnTo>
                <a:lnTo>
                  <a:pt x="98" y="776"/>
                </a:lnTo>
                <a:lnTo>
                  <a:pt x="93" y="766"/>
                </a:lnTo>
                <a:lnTo>
                  <a:pt x="93" y="761"/>
                </a:lnTo>
                <a:lnTo>
                  <a:pt x="98" y="756"/>
                </a:lnTo>
                <a:lnTo>
                  <a:pt x="95" y="746"/>
                </a:lnTo>
                <a:lnTo>
                  <a:pt x="93" y="734"/>
                </a:lnTo>
                <a:lnTo>
                  <a:pt x="90" y="729"/>
                </a:lnTo>
                <a:lnTo>
                  <a:pt x="92" y="724"/>
                </a:lnTo>
                <a:lnTo>
                  <a:pt x="97" y="719"/>
                </a:lnTo>
                <a:lnTo>
                  <a:pt x="97" y="714"/>
                </a:lnTo>
                <a:lnTo>
                  <a:pt x="92" y="706"/>
                </a:lnTo>
                <a:lnTo>
                  <a:pt x="83" y="701"/>
                </a:lnTo>
                <a:lnTo>
                  <a:pt x="78" y="701"/>
                </a:lnTo>
                <a:lnTo>
                  <a:pt x="77" y="703"/>
                </a:lnTo>
                <a:lnTo>
                  <a:pt x="75" y="699"/>
                </a:lnTo>
                <a:lnTo>
                  <a:pt x="77" y="696"/>
                </a:lnTo>
                <a:lnTo>
                  <a:pt x="87" y="696"/>
                </a:lnTo>
                <a:lnTo>
                  <a:pt x="93" y="691"/>
                </a:lnTo>
                <a:lnTo>
                  <a:pt x="92" y="686"/>
                </a:lnTo>
                <a:lnTo>
                  <a:pt x="88" y="685"/>
                </a:lnTo>
                <a:lnTo>
                  <a:pt x="85" y="686"/>
                </a:lnTo>
                <a:lnTo>
                  <a:pt x="80" y="686"/>
                </a:lnTo>
                <a:lnTo>
                  <a:pt x="78" y="676"/>
                </a:lnTo>
                <a:lnTo>
                  <a:pt x="73" y="666"/>
                </a:lnTo>
                <a:lnTo>
                  <a:pt x="73" y="661"/>
                </a:lnTo>
                <a:lnTo>
                  <a:pt x="73" y="653"/>
                </a:lnTo>
                <a:lnTo>
                  <a:pt x="67" y="651"/>
                </a:lnTo>
                <a:lnTo>
                  <a:pt x="63" y="645"/>
                </a:lnTo>
                <a:lnTo>
                  <a:pt x="63" y="628"/>
                </a:lnTo>
                <a:lnTo>
                  <a:pt x="68" y="625"/>
                </a:lnTo>
                <a:lnTo>
                  <a:pt x="70" y="620"/>
                </a:lnTo>
                <a:lnTo>
                  <a:pt x="67" y="615"/>
                </a:lnTo>
                <a:lnTo>
                  <a:pt x="63" y="613"/>
                </a:lnTo>
                <a:lnTo>
                  <a:pt x="60" y="601"/>
                </a:lnTo>
                <a:lnTo>
                  <a:pt x="60" y="588"/>
                </a:lnTo>
                <a:lnTo>
                  <a:pt x="62" y="572"/>
                </a:lnTo>
                <a:lnTo>
                  <a:pt x="57" y="565"/>
                </a:lnTo>
                <a:lnTo>
                  <a:pt x="55" y="557"/>
                </a:lnTo>
                <a:lnTo>
                  <a:pt x="65" y="547"/>
                </a:lnTo>
                <a:lnTo>
                  <a:pt x="67" y="535"/>
                </a:lnTo>
                <a:lnTo>
                  <a:pt x="72" y="532"/>
                </a:lnTo>
                <a:lnTo>
                  <a:pt x="77" y="528"/>
                </a:lnTo>
                <a:lnTo>
                  <a:pt x="62" y="502"/>
                </a:lnTo>
                <a:lnTo>
                  <a:pt x="63" y="494"/>
                </a:lnTo>
                <a:lnTo>
                  <a:pt x="63" y="487"/>
                </a:lnTo>
                <a:lnTo>
                  <a:pt x="63" y="472"/>
                </a:lnTo>
                <a:lnTo>
                  <a:pt x="68" y="464"/>
                </a:lnTo>
                <a:lnTo>
                  <a:pt x="73" y="457"/>
                </a:lnTo>
                <a:lnTo>
                  <a:pt x="73" y="450"/>
                </a:lnTo>
                <a:lnTo>
                  <a:pt x="68" y="442"/>
                </a:lnTo>
                <a:lnTo>
                  <a:pt x="65" y="440"/>
                </a:lnTo>
                <a:lnTo>
                  <a:pt x="70" y="432"/>
                </a:lnTo>
                <a:lnTo>
                  <a:pt x="68" y="424"/>
                </a:lnTo>
                <a:lnTo>
                  <a:pt x="73" y="415"/>
                </a:lnTo>
                <a:lnTo>
                  <a:pt x="77" y="414"/>
                </a:lnTo>
                <a:lnTo>
                  <a:pt x="78" y="404"/>
                </a:lnTo>
                <a:lnTo>
                  <a:pt x="77" y="386"/>
                </a:lnTo>
                <a:lnTo>
                  <a:pt x="73" y="384"/>
                </a:lnTo>
                <a:lnTo>
                  <a:pt x="70" y="371"/>
                </a:lnTo>
                <a:lnTo>
                  <a:pt x="67" y="364"/>
                </a:lnTo>
                <a:lnTo>
                  <a:pt x="60" y="356"/>
                </a:lnTo>
                <a:lnTo>
                  <a:pt x="60" y="352"/>
                </a:lnTo>
                <a:lnTo>
                  <a:pt x="55" y="346"/>
                </a:lnTo>
                <a:lnTo>
                  <a:pt x="53" y="336"/>
                </a:lnTo>
                <a:lnTo>
                  <a:pt x="53" y="327"/>
                </a:lnTo>
                <a:lnTo>
                  <a:pt x="62" y="324"/>
                </a:lnTo>
                <a:lnTo>
                  <a:pt x="62" y="314"/>
                </a:lnTo>
                <a:lnTo>
                  <a:pt x="65" y="309"/>
                </a:lnTo>
                <a:lnTo>
                  <a:pt x="65" y="299"/>
                </a:lnTo>
                <a:lnTo>
                  <a:pt x="62" y="293"/>
                </a:lnTo>
                <a:lnTo>
                  <a:pt x="60" y="278"/>
                </a:lnTo>
                <a:lnTo>
                  <a:pt x="63" y="276"/>
                </a:lnTo>
                <a:lnTo>
                  <a:pt x="65" y="259"/>
                </a:lnTo>
                <a:lnTo>
                  <a:pt x="70" y="254"/>
                </a:lnTo>
                <a:lnTo>
                  <a:pt x="77" y="239"/>
                </a:lnTo>
                <a:lnTo>
                  <a:pt x="83" y="233"/>
                </a:lnTo>
                <a:lnTo>
                  <a:pt x="87" y="231"/>
                </a:lnTo>
                <a:lnTo>
                  <a:pt x="92" y="226"/>
                </a:lnTo>
                <a:lnTo>
                  <a:pt x="88" y="224"/>
                </a:lnTo>
                <a:lnTo>
                  <a:pt x="88" y="218"/>
                </a:lnTo>
                <a:lnTo>
                  <a:pt x="87" y="216"/>
                </a:lnTo>
                <a:lnTo>
                  <a:pt x="83" y="213"/>
                </a:lnTo>
                <a:lnTo>
                  <a:pt x="85" y="209"/>
                </a:lnTo>
                <a:lnTo>
                  <a:pt x="88" y="206"/>
                </a:lnTo>
                <a:lnTo>
                  <a:pt x="88" y="201"/>
                </a:lnTo>
                <a:lnTo>
                  <a:pt x="83" y="195"/>
                </a:lnTo>
                <a:lnTo>
                  <a:pt x="82" y="186"/>
                </a:lnTo>
                <a:lnTo>
                  <a:pt x="85" y="183"/>
                </a:lnTo>
                <a:lnTo>
                  <a:pt x="83" y="178"/>
                </a:lnTo>
                <a:lnTo>
                  <a:pt x="78" y="175"/>
                </a:lnTo>
                <a:lnTo>
                  <a:pt x="82" y="170"/>
                </a:lnTo>
                <a:lnTo>
                  <a:pt x="110" y="155"/>
                </a:lnTo>
                <a:lnTo>
                  <a:pt x="116" y="130"/>
                </a:lnTo>
                <a:lnTo>
                  <a:pt x="113" y="125"/>
                </a:lnTo>
                <a:lnTo>
                  <a:pt x="110" y="125"/>
                </a:lnTo>
                <a:lnTo>
                  <a:pt x="108" y="128"/>
                </a:lnTo>
                <a:lnTo>
                  <a:pt x="102" y="128"/>
                </a:lnTo>
                <a:lnTo>
                  <a:pt x="83" y="85"/>
                </a:lnTo>
                <a:lnTo>
                  <a:pt x="72" y="75"/>
                </a:lnTo>
                <a:lnTo>
                  <a:pt x="68" y="70"/>
                </a:lnTo>
                <a:lnTo>
                  <a:pt x="73" y="58"/>
                </a:lnTo>
                <a:lnTo>
                  <a:pt x="72" y="53"/>
                </a:lnTo>
                <a:lnTo>
                  <a:pt x="75" y="47"/>
                </a:lnTo>
                <a:lnTo>
                  <a:pt x="73" y="43"/>
                </a:lnTo>
                <a:lnTo>
                  <a:pt x="63" y="37"/>
                </a:lnTo>
                <a:lnTo>
                  <a:pt x="58" y="32"/>
                </a:lnTo>
                <a:lnTo>
                  <a:pt x="58" y="23"/>
                </a:lnTo>
                <a:lnTo>
                  <a:pt x="57" y="22"/>
                </a:lnTo>
                <a:lnTo>
                  <a:pt x="58" y="17"/>
                </a:lnTo>
                <a:lnTo>
                  <a:pt x="57" y="13"/>
                </a:lnTo>
                <a:lnTo>
                  <a:pt x="55" y="10"/>
                </a:lnTo>
                <a:lnTo>
                  <a:pt x="50" y="7"/>
                </a:lnTo>
                <a:lnTo>
                  <a:pt x="48" y="2"/>
                </a:lnTo>
                <a:lnTo>
                  <a:pt x="45" y="0"/>
                </a:lnTo>
                <a:lnTo>
                  <a:pt x="42" y="4"/>
                </a:lnTo>
                <a:lnTo>
                  <a:pt x="40" y="9"/>
                </a:lnTo>
                <a:lnTo>
                  <a:pt x="45" y="12"/>
                </a:lnTo>
                <a:lnTo>
                  <a:pt x="43" y="15"/>
                </a:lnTo>
                <a:lnTo>
                  <a:pt x="38" y="18"/>
                </a:lnTo>
                <a:lnTo>
                  <a:pt x="35" y="17"/>
                </a:lnTo>
                <a:lnTo>
                  <a:pt x="30" y="20"/>
                </a:lnTo>
                <a:lnTo>
                  <a:pt x="23" y="23"/>
                </a:lnTo>
                <a:lnTo>
                  <a:pt x="27" y="25"/>
                </a:lnTo>
                <a:lnTo>
                  <a:pt x="27" y="32"/>
                </a:lnTo>
                <a:lnTo>
                  <a:pt x="25" y="35"/>
                </a:lnTo>
                <a:lnTo>
                  <a:pt x="27" y="42"/>
                </a:lnTo>
                <a:lnTo>
                  <a:pt x="30" y="58"/>
                </a:lnTo>
                <a:lnTo>
                  <a:pt x="30" y="65"/>
                </a:lnTo>
                <a:lnTo>
                  <a:pt x="30" y="68"/>
                </a:lnTo>
                <a:lnTo>
                  <a:pt x="27" y="72"/>
                </a:lnTo>
                <a:lnTo>
                  <a:pt x="28" y="80"/>
                </a:lnTo>
                <a:lnTo>
                  <a:pt x="32" y="88"/>
                </a:lnTo>
                <a:lnTo>
                  <a:pt x="35" y="95"/>
                </a:lnTo>
                <a:lnTo>
                  <a:pt x="35" y="107"/>
                </a:lnTo>
                <a:lnTo>
                  <a:pt x="33" y="110"/>
                </a:lnTo>
                <a:lnTo>
                  <a:pt x="32" y="111"/>
                </a:lnTo>
                <a:lnTo>
                  <a:pt x="33" y="126"/>
                </a:lnTo>
                <a:lnTo>
                  <a:pt x="33" y="130"/>
                </a:lnTo>
                <a:lnTo>
                  <a:pt x="30" y="133"/>
                </a:lnTo>
                <a:lnTo>
                  <a:pt x="27" y="135"/>
                </a:lnTo>
                <a:lnTo>
                  <a:pt x="27" y="143"/>
                </a:lnTo>
                <a:lnTo>
                  <a:pt x="28" y="145"/>
                </a:lnTo>
                <a:lnTo>
                  <a:pt x="32" y="143"/>
                </a:lnTo>
                <a:lnTo>
                  <a:pt x="33" y="145"/>
                </a:lnTo>
                <a:lnTo>
                  <a:pt x="30" y="148"/>
                </a:lnTo>
                <a:lnTo>
                  <a:pt x="30" y="170"/>
                </a:lnTo>
                <a:lnTo>
                  <a:pt x="35" y="180"/>
                </a:lnTo>
                <a:lnTo>
                  <a:pt x="35" y="186"/>
                </a:lnTo>
                <a:lnTo>
                  <a:pt x="33" y="191"/>
                </a:lnTo>
                <a:lnTo>
                  <a:pt x="30" y="198"/>
                </a:lnTo>
                <a:lnTo>
                  <a:pt x="30" y="203"/>
                </a:lnTo>
                <a:lnTo>
                  <a:pt x="35" y="209"/>
                </a:lnTo>
                <a:lnTo>
                  <a:pt x="33" y="214"/>
                </a:lnTo>
                <a:lnTo>
                  <a:pt x="33" y="226"/>
                </a:lnTo>
                <a:lnTo>
                  <a:pt x="30" y="229"/>
                </a:lnTo>
                <a:lnTo>
                  <a:pt x="30" y="236"/>
                </a:lnTo>
                <a:lnTo>
                  <a:pt x="32" y="239"/>
                </a:lnTo>
                <a:lnTo>
                  <a:pt x="32" y="243"/>
                </a:lnTo>
                <a:lnTo>
                  <a:pt x="28" y="248"/>
                </a:lnTo>
                <a:lnTo>
                  <a:pt x="27" y="253"/>
                </a:lnTo>
                <a:lnTo>
                  <a:pt x="25" y="256"/>
                </a:lnTo>
                <a:lnTo>
                  <a:pt x="27" y="264"/>
                </a:lnTo>
                <a:lnTo>
                  <a:pt x="25" y="266"/>
                </a:lnTo>
                <a:lnTo>
                  <a:pt x="22" y="274"/>
                </a:lnTo>
                <a:lnTo>
                  <a:pt x="22" y="278"/>
                </a:lnTo>
                <a:lnTo>
                  <a:pt x="25" y="284"/>
                </a:lnTo>
                <a:lnTo>
                  <a:pt x="27" y="291"/>
                </a:lnTo>
                <a:lnTo>
                  <a:pt x="30" y="294"/>
                </a:lnTo>
                <a:lnTo>
                  <a:pt x="27" y="298"/>
                </a:lnTo>
                <a:lnTo>
                  <a:pt x="23" y="303"/>
                </a:lnTo>
                <a:lnTo>
                  <a:pt x="27" y="306"/>
                </a:lnTo>
                <a:lnTo>
                  <a:pt x="23" y="309"/>
                </a:lnTo>
                <a:lnTo>
                  <a:pt x="20" y="311"/>
                </a:lnTo>
                <a:lnTo>
                  <a:pt x="20" y="316"/>
                </a:lnTo>
                <a:lnTo>
                  <a:pt x="22" y="321"/>
                </a:lnTo>
                <a:lnTo>
                  <a:pt x="22" y="326"/>
                </a:lnTo>
                <a:lnTo>
                  <a:pt x="27" y="339"/>
                </a:lnTo>
                <a:lnTo>
                  <a:pt x="27" y="346"/>
                </a:lnTo>
                <a:lnTo>
                  <a:pt x="25" y="349"/>
                </a:lnTo>
                <a:lnTo>
                  <a:pt x="25" y="352"/>
                </a:lnTo>
                <a:lnTo>
                  <a:pt x="30" y="359"/>
                </a:lnTo>
                <a:lnTo>
                  <a:pt x="32" y="367"/>
                </a:lnTo>
                <a:lnTo>
                  <a:pt x="30" y="372"/>
                </a:lnTo>
                <a:lnTo>
                  <a:pt x="30" y="374"/>
                </a:lnTo>
                <a:lnTo>
                  <a:pt x="30" y="379"/>
                </a:lnTo>
                <a:lnTo>
                  <a:pt x="30" y="382"/>
                </a:lnTo>
                <a:lnTo>
                  <a:pt x="28" y="386"/>
                </a:lnTo>
                <a:lnTo>
                  <a:pt x="30" y="387"/>
                </a:lnTo>
                <a:lnTo>
                  <a:pt x="35" y="394"/>
                </a:lnTo>
                <a:lnTo>
                  <a:pt x="37" y="399"/>
                </a:lnTo>
                <a:lnTo>
                  <a:pt x="33" y="402"/>
                </a:lnTo>
                <a:lnTo>
                  <a:pt x="30" y="404"/>
                </a:lnTo>
                <a:lnTo>
                  <a:pt x="27" y="410"/>
                </a:lnTo>
                <a:lnTo>
                  <a:pt x="27" y="412"/>
                </a:lnTo>
                <a:lnTo>
                  <a:pt x="28" y="414"/>
                </a:lnTo>
                <a:lnTo>
                  <a:pt x="27" y="419"/>
                </a:lnTo>
                <a:lnTo>
                  <a:pt x="23" y="422"/>
                </a:lnTo>
                <a:lnTo>
                  <a:pt x="23" y="425"/>
                </a:lnTo>
                <a:lnTo>
                  <a:pt x="23" y="432"/>
                </a:lnTo>
                <a:lnTo>
                  <a:pt x="22" y="435"/>
                </a:lnTo>
                <a:lnTo>
                  <a:pt x="22" y="440"/>
                </a:lnTo>
                <a:lnTo>
                  <a:pt x="20" y="442"/>
                </a:lnTo>
                <a:lnTo>
                  <a:pt x="20" y="447"/>
                </a:lnTo>
                <a:lnTo>
                  <a:pt x="17" y="450"/>
                </a:lnTo>
                <a:lnTo>
                  <a:pt x="18" y="452"/>
                </a:lnTo>
                <a:lnTo>
                  <a:pt x="20" y="455"/>
                </a:lnTo>
                <a:lnTo>
                  <a:pt x="17" y="459"/>
                </a:lnTo>
                <a:lnTo>
                  <a:pt x="17" y="465"/>
                </a:lnTo>
                <a:lnTo>
                  <a:pt x="15" y="469"/>
                </a:lnTo>
                <a:lnTo>
                  <a:pt x="12" y="470"/>
                </a:lnTo>
                <a:lnTo>
                  <a:pt x="12" y="474"/>
                </a:lnTo>
                <a:lnTo>
                  <a:pt x="10" y="477"/>
                </a:lnTo>
                <a:lnTo>
                  <a:pt x="10" y="480"/>
                </a:lnTo>
                <a:lnTo>
                  <a:pt x="12" y="484"/>
                </a:lnTo>
                <a:lnTo>
                  <a:pt x="12" y="489"/>
                </a:lnTo>
                <a:lnTo>
                  <a:pt x="10" y="492"/>
                </a:lnTo>
                <a:lnTo>
                  <a:pt x="7" y="492"/>
                </a:lnTo>
                <a:lnTo>
                  <a:pt x="4" y="490"/>
                </a:lnTo>
                <a:lnTo>
                  <a:pt x="0" y="490"/>
                </a:lnTo>
                <a:lnTo>
                  <a:pt x="0" y="494"/>
                </a:lnTo>
                <a:lnTo>
                  <a:pt x="0" y="499"/>
                </a:lnTo>
                <a:lnTo>
                  <a:pt x="0" y="505"/>
                </a:lnTo>
                <a:lnTo>
                  <a:pt x="4" y="510"/>
                </a:lnTo>
                <a:lnTo>
                  <a:pt x="9" y="513"/>
                </a:lnTo>
                <a:lnTo>
                  <a:pt x="10" y="518"/>
                </a:lnTo>
                <a:lnTo>
                  <a:pt x="9" y="523"/>
                </a:lnTo>
                <a:lnTo>
                  <a:pt x="17" y="535"/>
                </a:lnTo>
                <a:lnTo>
                  <a:pt x="18" y="538"/>
                </a:lnTo>
                <a:lnTo>
                  <a:pt x="20" y="542"/>
                </a:lnTo>
                <a:lnTo>
                  <a:pt x="20" y="548"/>
                </a:lnTo>
                <a:lnTo>
                  <a:pt x="18" y="558"/>
                </a:lnTo>
                <a:lnTo>
                  <a:pt x="17" y="560"/>
                </a:lnTo>
                <a:lnTo>
                  <a:pt x="18" y="562"/>
                </a:lnTo>
                <a:lnTo>
                  <a:pt x="17" y="565"/>
                </a:lnTo>
                <a:lnTo>
                  <a:pt x="15" y="565"/>
                </a:lnTo>
                <a:lnTo>
                  <a:pt x="12" y="565"/>
                </a:lnTo>
                <a:lnTo>
                  <a:pt x="10" y="568"/>
                </a:lnTo>
                <a:lnTo>
                  <a:pt x="12" y="573"/>
                </a:lnTo>
                <a:lnTo>
                  <a:pt x="15" y="575"/>
                </a:lnTo>
                <a:lnTo>
                  <a:pt x="12" y="585"/>
                </a:lnTo>
                <a:lnTo>
                  <a:pt x="14" y="588"/>
                </a:lnTo>
                <a:lnTo>
                  <a:pt x="12" y="590"/>
                </a:lnTo>
                <a:lnTo>
                  <a:pt x="14" y="593"/>
                </a:lnTo>
                <a:lnTo>
                  <a:pt x="14" y="595"/>
                </a:lnTo>
                <a:lnTo>
                  <a:pt x="12" y="597"/>
                </a:lnTo>
                <a:lnTo>
                  <a:pt x="14" y="600"/>
                </a:lnTo>
                <a:lnTo>
                  <a:pt x="20" y="610"/>
                </a:lnTo>
                <a:lnTo>
                  <a:pt x="23" y="611"/>
                </a:lnTo>
                <a:lnTo>
                  <a:pt x="25" y="615"/>
                </a:lnTo>
                <a:lnTo>
                  <a:pt x="32" y="618"/>
                </a:lnTo>
                <a:lnTo>
                  <a:pt x="38" y="616"/>
                </a:lnTo>
                <a:lnTo>
                  <a:pt x="38" y="610"/>
                </a:lnTo>
                <a:lnTo>
                  <a:pt x="40" y="608"/>
                </a:lnTo>
                <a:lnTo>
                  <a:pt x="45" y="608"/>
                </a:lnTo>
                <a:lnTo>
                  <a:pt x="48" y="613"/>
                </a:lnTo>
                <a:lnTo>
                  <a:pt x="50" y="611"/>
                </a:lnTo>
                <a:lnTo>
                  <a:pt x="53" y="611"/>
                </a:lnTo>
                <a:lnTo>
                  <a:pt x="50" y="615"/>
                </a:lnTo>
                <a:lnTo>
                  <a:pt x="45" y="620"/>
                </a:lnTo>
                <a:lnTo>
                  <a:pt x="45" y="621"/>
                </a:lnTo>
                <a:lnTo>
                  <a:pt x="48" y="623"/>
                </a:lnTo>
                <a:lnTo>
                  <a:pt x="52" y="621"/>
                </a:lnTo>
                <a:lnTo>
                  <a:pt x="52" y="625"/>
                </a:lnTo>
                <a:lnTo>
                  <a:pt x="53" y="633"/>
                </a:lnTo>
                <a:lnTo>
                  <a:pt x="55" y="635"/>
                </a:lnTo>
                <a:lnTo>
                  <a:pt x="53" y="636"/>
                </a:lnTo>
                <a:lnTo>
                  <a:pt x="52" y="635"/>
                </a:lnTo>
                <a:lnTo>
                  <a:pt x="50" y="631"/>
                </a:lnTo>
                <a:lnTo>
                  <a:pt x="47" y="630"/>
                </a:lnTo>
                <a:lnTo>
                  <a:pt x="45" y="631"/>
                </a:lnTo>
                <a:lnTo>
                  <a:pt x="47" y="635"/>
                </a:lnTo>
                <a:lnTo>
                  <a:pt x="50" y="636"/>
                </a:lnTo>
                <a:lnTo>
                  <a:pt x="52" y="640"/>
                </a:lnTo>
                <a:lnTo>
                  <a:pt x="48" y="640"/>
                </a:lnTo>
                <a:lnTo>
                  <a:pt x="47" y="641"/>
                </a:lnTo>
                <a:lnTo>
                  <a:pt x="47" y="646"/>
                </a:lnTo>
                <a:lnTo>
                  <a:pt x="50" y="651"/>
                </a:lnTo>
                <a:lnTo>
                  <a:pt x="47" y="655"/>
                </a:lnTo>
                <a:lnTo>
                  <a:pt x="47" y="658"/>
                </a:lnTo>
                <a:lnTo>
                  <a:pt x="48" y="658"/>
                </a:lnTo>
                <a:lnTo>
                  <a:pt x="43" y="663"/>
                </a:lnTo>
                <a:lnTo>
                  <a:pt x="45" y="665"/>
                </a:lnTo>
                <a:lnTo>
                  <a:pt x="50" y="668"/>
                </a:lnTo>
                <a:lnTo>
                  <a:pt x="48" y="671"/>
                </a:lnTo>
                <a:lnTo>
                  <a:pt x="48" y="676"/>
                </a:lnTo>
                <a:lnTo>
                  <a:pt x="45" y="680"/>
                </a:lnTo>
                <a:lnTo>
                  <a:pt x="45" y="683"/>
                </a:lnTo>
                <a:lnTo>
                  <a:pt x="47" y="685"/>
                </a:lnTo>
                <a:lnTo>
                  <a:pt x="52" y="685"/>
                </a:lnTo>
                <a:lnTo>
                  <a:pt x="55" y="688"/>
                </a:lnTo>
                <a:lnTo>
                  <a:pt x="55" y="691"/>
                </a:lnTo>
                <a:lnTo>
                  <a:pt x="60" y="691"/>
                </a:lnTo>
                <a:lnTo>
                  <a:pt x="62" y="695"/>
                </a:lnTo>
                <a:lnTo>
                  <a:pt x="62" y="701"/>
                </a:lnTo>
                <a:lnTo>
                  <a:pt x="57" y="706"/>
                </a:lnTo>
                <a:lnTo>
                  <a:pt x="52" y="709"/>
                </a:lnTo>
                <a:lnTo>
                  <a:pt x="48" y="709"/>
                </a:lnTo>
                <a:lnTo>
                  <a:pt x="48" y="714"/>
                </a:lnTo>
                <a:lnTo>
                  <a:pt x="50" y="719"/>
                </a:lnTo>
                <a:lnTo>
                  <a:pt x="48" y="721"/>
                </a:lnTo>
                <a:lnTo>
                  <a:pt x="48" y="723"/>
                </a:lnTo>
                <a:lnTo>
                  <a:pt x="50" y="724"/>
                </a:lnTo>
                <a:lnTo>
                  <a:pt x="47" y="728"/>
                </a:lnTo>
                <a:lnTo>
                  <a:pt x="43" y="734"/>
                </a:lnTo>
                <a:lnTo>
                  <a:pt x="43" y="739"/>
                </a:lnTo>
                <a:lnTo>
                  <a:pt x="47" y="741"/>
                </a:lnTo>
                <a:lnTo>
                  <a:pt x="45" y="744"/>
                </a:lnTo>
                <a:lnTo>
                  <a:pt x="45" y="751"/>
                </a:lnTo>
                <a:lnTo>
                  <a:pt x="42" y="753"/>
                </a:lnTo>
                <a:lnTo>
                  <a:pt x="40" y="758"/>
                </a:lnTo>
                <a:lnTo>
                  <a:pt x="38" y="754"/>
                </a:lnTo>
                <a:lnTo>
                  <a:pt x="40" y="753"/>
                </a:lnTo>
                <a:lnTo>
                  <a:pt x="42" y="746"/>
                </a:lnTo>
                <a:lnTo>
                  <a:pt x="42" y="743"/>
                </a:lnTo>
                <a:lnTo>
                  <a:pt x="42" y="741"/>
                </a:lnTo>
                <a:lnTo>
                  <a:pt x="40" y="739"/>
                </a:lnTo>
                <a:lnTo>
                  <a:pt x="33" y="741"/>
                </a:lnTo>
                <a:lnTo>
                  <a:pt x="30" y="744"/>
                </a:lnTo>
                <a:lnTo>
                  <a:pt x="27" y="744"/>
                </a:lnTo>
                <a:lnTo>
                  <a:pt x="27" y="743"/>
                </a:lnTo>
                <a:lnTo>
                  <a:pt x="32" y="741"/>
                </a:lnTo>
                <a:lnTo>
                  <a:pt x="33" y="739"/>
                </a:lnTo>
                <a:lnTo>
                  <a:pt x="33" y="733"/>
                </a:lnTo>
                <a:lnTo>
                  <a:pt x="32" y="731"/>
                </a:lnTo>
                <a:lnTo>
                  <a:pt x="27" y="733"/>
                </a:lnTo>
                <a:lnTo>
                  <a:pt x="18" y="734"/>
                </a:lnTo>
                <a:lnTo>
                  <a:pt x="17" y="733"/>
                </a:lnTo>
                <a:lnTo>
                  <a:pt x="14" y="734"/>
                </a:lnTo>
                <a:lnTo>
                  <a:pt x="12" y="736"/>
                </a:lnTo>
                <a:lnTo>
                  <a:pt x="15" y="741"/>
                </a:lnTo>
                <a:lnTo>
                  <a:pt x="17" y="741"/>
                </a:lnTo>
                <a:lnTo>
                  <a:pt x="18" y="744"/>
                </a:lnTo>
                <a:lnTo>
                  <a:pt x="15" y="744"/>
                </a:lnTo>
                <a:lnTo>
                  <a:pt x="14" y="749"/>
                </a:lnTo>
                <a:lnTo>
                  <a:pt x="10" y="751"/>
                </a:lnTo>
                <a:lnTo>
                  <a:pt x="9" y="754"/>
                </a:lnTo>
                <a:lnTo>
                  <a:pt x="2" y="758"/>
                </a:lnTo>
                <a:lnTo>
                  <a:pt x="2" y="761"/>
                </a:lnTo>
                <a:lnTo>
                  <a:pt x="9" y="768"/>
                </a:lnTo>
                <a:lnTo>
                  <a:pt x="12" y="768"/>
                </a:lnTo>
                <a:lnTo>
                  <a:pt x="14" y="766"/>
                </a:lnTo>
                <a:lnTo>
                  <a:pt x="14" y="764"/>
                </a:lnTo>
                <a:lnTo>
                  <a:pt x="10" y="763"/>
                </a:lnTo>
                <a:lnTo>
                  <a:pt x="9" y="761"/>
                </a:lnTo>
                <a:lnTo>
                  <a:pt x="12" y="756"/>
                </a:lnTo>
                <a:lnTo>
                  <a:pt x="17" y="756"/>
                </a:lnTo>
                <a:lnTo>
                  <a:pt x="18" y="754"/>
                </a:lnTo>
                <a:lnTo>
                  <a:pt x="20" y="759"/>
                </a:lnTo>
                <a:lnTo>
                  <a:pt x="23" y="763"/>
                </a:lnTo>
                <a:lnTo>
                  <a:pt x="30" y="761"/>
                </a:lnTo>
                <a:lnTo>
                  <a:pt x="32" y="759"/>
                </a:lnTo>
                <a:lnTo>
                  <a:pt x="35" y="761"/>
                </a:lnTo>
                <a:lnTo>
                  <a:pt x="37" y="763"/>
                </a:lnTo>
                <a:lnTo>
                  <a:pt x="43" y="766"/>
                </a:lnTo>
                <a:lnTo>
                  <a:pt x="45" y="769"/>
                </a:lnTo>
                <a:lnTo>
                  <a:pt x="43" y="769"/>
                </a:lnTo>
                <a:lnTo>
                  <a:pt x="42" y="771"/>
                </a:lnTo>
                <a:lnTo>
                  <a:pt x="43" y="774"/>
                </a:lnTo>
                <a:lnTo>
                  <a:pt x="40" y="776"/>
                </a:lnTo>
                <a:lnTo>
                  <a:pt x="38" y="779"/>
                </a:lnTo>
                <a:lnTo>
                  <a:pt x="40" y="781"/>
                </a:lnTo>
                <a:lnTo>
                  <a:pt x="45" y="784"/>
                </a:lnTo>
                <a:lnTo>
                  <a:pt x="43" y="784"/>
                </a:lnTo>
                <a:lnTo>
                  <a:pt x="40" y="783"/>
                </a:lnTo>
                <a:lnTo>
                  <a:pt x="38" y="781"/>
                </a:lnTo>
                <a:lnTo>
                  <a:pt x="35" y="781"/>
                </a:lnTo>
                <a:lnTo>
                  <a:pt x="35" y="784"/>
                </a:lnTo>
                <a:lnTo>
                  <a:pt x="38" y="788"/>
                </a:lnTo>
                <a:lnTo>
                  <a:pt x="40" y="791"/>
                </a:lnTo>
                <a:lnTo>
                  <a:pt x="47" y="793"/>
                </a:lnTo>
                <a:lnTo>
                  <a:pt x="53" y="789"/>
                </a:lnTo>
                <a:lnTo>
                  <a:pt x="57" y="791"/>
                </a:lnTo>
                <a:lnTo>
                  <a:pt x="58" y="791"/>
                </a:lnTo>
                <a:lnTo>
                  <a:pt x="63" y="789"/>
                </a:lnTo>
                <a:lnTo>
                  <a:pt x="60" y="793"/>
                </a:lnTo>
                <a:lnTo>
                  <a:pt x="62" y="794"/>
                </a:lnTo>
                <a:lnTo>
                  <a:pt x="60" y="794"/>
                </a:lnTo>
                <a:lnTo>
                  <a:pt x="55" y="794"/>
                </a:lnTo>
                <a:lnTo>
                  <a:pt x="55" y="796"/>
                </a:lnTo>
                <a:lnTo>
                  <a:pt x="52" y="794"/>
                </a:lnTo>
                <a:lnTo>
                  <a:pt x="43" y="796"/>
                </a:lnTo>
                <a:lnTo>
                  <a:pt x="42" y="799"/>
                </a:lnTo>
                <a:lnTo>
                  <a:pt x="43" y="801"/>
                </a:lnTo>
                <a:lnTo>
                  <a:pt x="48" y="804"/>
                </a:lnTo>
                <a:lnTo>
                  <a:pt x="48" y="807"/>
                </a:lnTo>
                <a:lnTo>
                  <a:pt x="53" y="809"/>
                </a:lnTo>
                <a:lnTo>
                  <a:pt x="57" y="807"/>
                </a:lnTo>
                <a:lnTo>
                  <a:pt x="55" y="809"/>
                </a:lnTo>
                <a:lnTo>
                  <a:pt x="52" y="812"/>
                </a:lnTo>
                <a:lnTo>
                  <a:pt x="52" y="814"/>
                </a:lnTo>
                <a:lnTo>
                  <a:pt x="53" y="816"/>
                </a:lnTo>
                <a:lnTo>
                  <a:pt x="52" y="819"/>
                </a:lnTo>
                <a:lnTo>
                  <a:pt x="48" y="819"/>
                </a:lnTo>
                <a:lnTo>
                  <a:pt x="48" y="822"/>
                </a:lnTo>
                <a:lnTo>
                  <a:pt x="52" y="832"/>
                </a:lnTo>
                <a:lnTo>
                  <a:pt x="53" y="836"/>
                </a:lnTo>
                <a:lnTo>
                  <a:pt x="53" y="841"/>
                </a:lnTo>
                <a:lnTo>
                  <a:pt x="57" y="844"/>
                </a:lnTo>
                <a:lnTo>
                  <a:pt x="60" y="846"/>
                </a:lnTo>
                <a:lnTo>
                  <a:pt x="60" y="839"/>
                </a:lnTo>
                <a:lnTo>
                  <a:pt x="63" y="831"/>
                </a:lnTo>
                <a:lnTo>
                  <a:pt x="67" y="829"/>
                </a:lnTo>
                <a:lnTo>
                  <a:pt x="67" y="831"/>
                </a:lnTo>
                <a:lnTo>
                  <a:pt x="65" y="831"/>
                </a:lnTo>
                <a:lnTo>
                  <a:pt x="62" y="839"/>
                </a:lnTo>
                <a:lnTo>
                  <a:pt x="63" y="842"/>
                </a:lnTo>
                <a:lnTo>
                  <a:pt x="67" y="844"/>
                </a:lnTo>
                <a:lnTo>
                  <a:pt x="70" y="844"/>
                </a:lnTo>
                <a:lnTo>
                  <a:pt x="68" y="846"/>
                </a:lnTo>
                <a:lnTo>
                  <a:pt x="63" y="846"/>
                </a:lnTo>
                <a:lnTo>
                  <a:pt x="58" y="851"/>
                </a:lnTo>
                <a:lnTo>
                  <a:pt x="60" y="852"/>
                </a:lnTo>
                <a:lnTo>
                  <a:pt x="58" y="856"/>
                </a:lnTo>
                <a:lnTo>
                  <a:pt x="58" y="861"/>
                </a:lnTo>
                <a:lnTo>
                  <a:pt x="55" y="861"/>
                </a:lnTo>
                <a:lnTo>
                  <a:pt x="53" y="866"/>
                </a:lnTo>
                <a:lnTo>
                  <a:pt x="53" y="867"/>
                </a:lnTo>
                <a:lnTo>
                  <a:pt x="60" y="872"/>
                </a:lnTo>
                <a:lnTo>
                  <a:pt x="70" y="874"/>
                </a:lnTo>
                <a:lnTo>
                  <a:pt x="73" y="877"/>
                </a:lnTo>
                <a:lnTo>
                  <a:pt x="73" y="879"/>
                </a:lnTo>
                <a:lnTo>
                  <a:pt x="72" y="879"/>
                </a:lnTo>
                <a:lnTo>
                  <a:pt x="72" y="882"/>
                </a:lnTo>
                <a:lnTo>
                  <a:pt x="73" y="886"/>
                </a:lnTo>
                <a:lnTo>
                  <a:pt x="78" y="881"/>
                </a:lnTo>
                <a:lnTo>
                  <a:pt x="78" y="884"/>
                </a:lnTo>
                <a:lnTo>
                  <a:pt x="77" y="887"/>
                </a:lnTo>
                <a:lnTo>
                  <a:pt x="73" y="889"/>
                </a:lnTo>
                <a:lnTo>
                  <a:pt x="70" y="892"/>
                </a:lnTo>
                <a:lnTo>
                  <a:pt x="72" y="894"/>
                </a:lnTo>
                <a:lnTo>
                  <a:pt x="77" y="894"/>
                </a:lnTo>
                <a:lnTo>
                  <a:pt x="77" y="895"/>
                </a:lnTo>
                <a:lnTo>
                  <a:pt x="80" y="900"/>
                </a:lnTo>
                <a:lnTo>
                  <a:pt x="82" y="900"/>
                </a:lnTo>
                <a:lnTo>
                  <a:pt x="85" y="897"/>
                </a:lnTo>
                <a:lnTo>
                  <a:pt x="85" y="902"/>
                </a:lnTo>
                <a:lnTo>
                  <a:pt x="85" y="905"/>
                </a:lnTo>
                <a:lnTo>
                  <a:pt x="83" y="905"/>
                </a:lnTo>
                <a:lnTo>
                  <a:pt x="82" y="904"/>
                </a:lnTo>
                <a:lnTo>
                  <a:pt x="78" y="904"/>
                </a:lnTo>
                <a:lnTo>
                  <a:pt x="78" y="907"/>
                </a:lnTo>
                <a:lnTo>
                  <a:pt x="82" y="912"/>
                </a:lnTo>
                <a:lnTo>
                  <a:pt x="83" y="912"/>
                </a:lnTo>
                <a:lnTo>
                  <a:pt x="85" y="917"/>
                </a:lnTo>
                <a:lnTo>
                  <a:pt x="88" y="919"/>
                </a:lnTo>
                <a:lnTo>
                  <a:pt x="92" y="922"/>
                </a:lnTo>
                <a:lnTo>
                  <a:pt x="95" y="922"/>
                </a:lnTo>
                <a:lnTo>
                  <a:pt x="93" y="917"/>
                </a:lnTo>
                <a:lnTo>
                  <a:pt x="93" y="914"/>
                </a:lnTo>
                <a:lnTo>
                  <a:pt x="93" y="910"/>
                </a:lnTo>
                <a:lnTo>
                  <a:pt x="97" y="914"/>
                </a:lnTo>
                <a:lnTo>
                  <a:pt x="97" y="917"/>
                </a:lnTo>
                <a:lnTo>
                  <a:pt x="100" y="920"/>
                </a:lnTo>
                <a:lnTo>
                  <a:pt x="102" y="915"/>
                </a:lnTo>
                <a:lnTo>
                  <a:pt x="105" y="914"/>
                </a:lnTo>
                <a:lnTo>
                  <a:pt x="105" y="910"/>
                </a:lnTo>
                <a:lnTo>
                  <a:pt x="102" y="909"/>
                </a:lnTo>
                <a:lnTo>
                  <a:pt x="95" y="909"/>
                </a:lnTo>
                <a:lnTo>
                  <a:pt x="95" y="907"/>
                </a:lnTo>
                <a:lnTo>
                  <a:pt x="100" y="907"/>
                </a:lnTo>
                <a:lnTo>
                  <a:pt x="107" y="909"/>
                </a:lnTo>
                <a:lnTo>
                  <a:pt x="108" y="910"/>
                </a:lnTo>
                <a:lnTo>
                  <a:pt x="113" y="910"/>
                </a:lnTo>
                <a:lnTo>
                  <a:pt x="112" y="907"/>
                </a:lnTo>
                <a:lnTo>
                  <a:pt x="107" y="905"/>
                </a:lnTo>
                <a:lnTo>
                  <a:pt x="98" y="904"/>
                </a:lnTo>
                <a:lnTo>
                  <a:pt x="98" y="902"/>
                </a:lnTo>
                <a:lnTo>
                  <a:pt x="102" y="902"/>
                </a:lnTo>
                <a:lnTo>
                  <a:pt x="108" y="904"/>
                </a:lnTo>
                <a:lnTo>
                  <a:pt x="116" y="909"/>
                </a:lnTo>
                <a:lnTo>
                  <a:pt x="116" y="914"/>
                </a:lnTo>
                <a:lnTo>
                  <a:pt x="115" y="917"/>
                </a:lnTo>
                <a:lnTo>
                  <a:pt x="113" y="920"/>
                </a:lnTo>
                <a:lnTo>
                  <a:pt x="116" y="925"/>
                </a:lnTo>
                <a:lnTo>
                  <a:pt x="116" y="929"/>
                </a:lnTo>
                <a:lnTo>
                  <a:pt x="113" y="930"/>
                </a:lnTo>
                <a:lnTo>
                  <a:pt x="115" y="925"/>
                </a:lnTo>
                <a:lnTo>
                  <a:pt x="112" y="919"/>
                </a:lnTo>
                <a:lnTo>
                  <a:pt x="108" y="917"/>
                </a:lnTo>
                <a:lnTo>
                  <a:pt x="107" y="919"/>
                </a:lnTo>
                <a:lnTo>
                  <a:pt x="107" y="922"/>
                </a:lnTo>
                <a:lnTo>
                  <a:pt x="108" y="925"/>
                </a:lnTo>
                <a:lnTo>
                  <a:pt x="107" y="929"/>
                </a:lnTo>
                <a:lnTo>
                  <a:pt x="105" y="927"/>
                </a:lnTo>
                <a:lnTo>
                  <a:pt x="103" y="924"/>
                </a:lnTo>
                <a:lnTo>
                  <a:pt x="102" y="924"/>
                </a:lnTo>
                <a:lnTo>
                  <a:pt x="98" y="925"/>
                </a:lnTo>
                <a:lnTo>
                  <a:pt x="92" y="925"/>
                </a:lnTo>
                <a:lnTo>
                  <a:pt x="88" y="927"/>
                </a:lnTo>
                <a:lnTo>
                  <a:pt x="92" y="930"/>
                </a:lnTo>
                <a:lnTo>
                  <a:pt x="92" y="935"/>
                </a:lnTo>
                <a:lnTo>
                  <a:pt x="93" y="939"/>
                </a:lnTo>
                <a:lnTo>
                  <a:pt x="95" y="940"/>
                </a:lnTo>
                <a:lnTo>
                  <a:pt x="93" y="944"/>
                </a:lnTo>
                <a:lnTo>
                  <a:pt x="95" y="945"/>
                </a:lnTo>
                <a:lnTo>
                  <a:pt x="97" y="945"/>
                </a:lnTo>
                <a:lnTo>
                  <a:pt x="100" y="942"/>
                </a:lnTo>
                <a:lnTo>
                  <a:pt x="102" y="944"/>
                </a:lnTo>
                <a:lnTo>
                  <a:pt x="105" y="944"/>
                </a:lnTo>
                <a:lnTo>
                  <a:pt x="105" y="945"/>
                </a:lnTo>
                <a:lnTo>
                  <a:pt x="102" y="947"/>
                </a:lnTo>
                <a:lnTo>
                  <a:pt x="98" y="950"/>
                </a:lnTo>
                <a:lnTo>
                  <a:pt x="100" y="952"/>
                </a:lnTo>
                <a:lnTo>
                  <a:pt x="105" y="952"/>
                </a:lnTo>
                <a:lnTo>
                  <a:pt x="112" y="955"/>
                </a:lnTo>
                <a:lnTo>
                  <a:pt x="113" y="955"/>
                </a:lnTo>
                <a:lnTo>
                  <a:pt x="116" y="952"/>
                </a:lnTo>
                <a:lnTo>
                  <a:pt x="115" y="947"/>
                </a:lnTo>
                <a:lnTo>
                  <a:pt x="115" y="944"/>
                </a:lnTo>
                <a:lnTo>
                  <a:pt x="113" y="940"/>
                </a:lnTo>
                <a:lnTo>
                  <a:pt x="112" y="942"/>
                </a:lnTo>
                <a:lnTo>
                  <a:pt x="108" y="942"/>
                </a:lnTo>
                <a:lnTo>
                  <a:pt x="110" y="940"/>
                </a:lnTo>
                <a:lnTo>
                  <a:pt x="113" y="939"/>
                </a:lnTo>
                <a:lnTo>
                  <a:pt x="113" y="935"/>
                </a:lnTo>
                <a:lnTo>
                  <a:pt x="115" y="935"/>
                </a:lnTo>
                <a:lnTo>
                  <a:pt x="120" y="937"/>
                </a:lnTo>
                <a:lnTo>
                  <a:pt x="121" y="935"/>
                </a:lnTo>
                <a:lnTo>
                  <a:pt x="123" y="937"/>
                </a:lnTo>
                <a:lnTo>
                  <a:pt x="125" y="939"/>
                </a:lnTo>
                <a:lnTo>
                  <a:pt x="126" y="937"/>
                </a:lnTo>
                <a:lnTo>
                  <a:pt x="131" y="935"/>
                </a:lnTo>
                <a:lnTo>
                  <a:pt x="135" y="937"/>
                </a:lnTo>
                <a:lnTo>
                  <a:pt x="140" y="937"/>
                </a:lnTo>
                <a:lnTo>
                  <a:pt x="145" y="937"/>
                </a:lnTo>
                <a:lnTo>
                  <a:pt x="145" y="939"/>
                </a:lnTo>
                <a:lnTo>
                  <a:pt x="141" y="939"/>
                </a:lnTo>
                <a:lnTo>
                  <a:pt x="140" y="942"/>
                </a:lnTo>
                <a:lnTo>
                  <a:pt x="138" y="942"/>
                </a:lnTo>
                <a:lnTo>
                  <a:pt x="135" y="939"/>
                </a:lnTo>
                <a:lnTo>
                  <a:pt x="131" y="940"/>
                </a:lnTo>
                <a:lnTo>
                  <a:pt x="123" y="945"/>
                </a:lnTo>
                <a:lnTo>
                  <a:pt x="121" y="947"/>
                </a:lnTo>
                <a:lnTo>
                  <a:pt x="120" y="945"/>
                </a:lnTo>
                <a:lnTo>
                  <a:pt x="116" y="949"/>
                </a:lnTo>
                <a:lnTo>
                  <a:pt x="118" y="952"/>
                </a:lnTo>
                <a:lnTo>
                  <a:pt x="116" y="954"/>
                </a:lnTo>
                <a:lnTo>
                  <a:pt x="115" y="955"/>
                </a:lnTo>
                <a:lnTo>
                  <a:pt x="115" y="957"/>
                </a:lnTo>
                <a:lnTo>
                  <a:pt x="116" y="959"/>
                </a:lnTo>
                <a:lnTo>
                  <a:pt x="115" y="960"/>
                </a:lnTo>
                <a:lnTo>
                  <a:pt x="115" y="962"/>
                </a:lnTo>
                <a:lnTo>
                  <a:pt x="121" y="965"/>
                </a:lnTo>
                <a:lnTo>
                  <a:pt x="126" y="969"/>
                </a:lnTo>
                <a:lnTo>
                  <a:pt x="128" y="969"/>
                </a:lnTo>
                <a:lnTo>
                  <a:pt x="130" y="967"/>
                </a:lnTo>
                <a:lnTo>
                  <a:pt x="128" y="964"/>
                </a:lnTo>
                <a:lnTo>
                  <a:pt x="131" y="960"/>
                </a:lnTo>
                <a:lnTo>
                  <a:pt x="135" y="960"/>
                </a:lnTo>
                <a:lnTo>
                  <a:pt x="135" y="959"/>
                </a:lnTo>
                <a:lnTo>
                  <a:pt x="131" y="954"/>
                </a:lnTo>
                <a:lnTo>
                  <a:pt x="138" y="954"/>
                </a:lnTo>
                <a:lnTo>
                  <a:pt x="141" y="950"/>
                </a:lnTo>
                <a:lnTo>
                  <a:pt x="146" y="944"/>
                </a:lnTo>
                <a:lnTo>
                  <a:pt x="148" y="942"/>
                </a:lnTo>
                <a:lnTo>
                  <a:pt x="150" y="944"/>
                </a:lnTo>
                <a:lnTo>
                  <a:pt x="153" y="945"/>
                </a:lnTo>
                <a:lnTo>
                  <a:pt x="156" y="945"/>
                </a:lnTo>
                <a:lnTo>
                  <a:pt x="156" y="947"/>
                </a:lnTo>
                <a:lnTo>
                  <a:pt x="153" y="947"/>
                </a:lnTo>
                <a:lnTo>
                  <a:pt x="150" y="952"/>
                </a:lnTo>
                <a:lnTo>
                  <a:pt x="150" y="954"/>
                </a:lnTo>
                <a:lnTo>
                  <a:pt x="145" y="957"/>
                </a:lnTo>
                <a:lnTo>
                  <a:pt x="145" y="962"/>
                </a:lnTo>
                <a:lnTo>
                  <a:pt x="146" y="965"/>
                </a:lnTo>
                <a:lnTo>
                  <a:pt x="145" y="967"/>
                </a:lnTo>
                <a:lnTo>
                  <a:pt x="141" y="969"/>
                </a:lnTo>
                <a:lnTo>
                  <a:pt x="141" y="967"/>
                </a:lnTo>
                <a:lnTo>
                  <a:pt x="143" y="965"/>
                </a:lnTo>
                <a:lnTo>
                  <a:pt x="143" y="960"/>
                </a:lnTo>
                <a:lnTo>
                  <a:pt x="141" y="960"/>
                </a:lnTo>
                <a:lnTo>
                  <a:pt x="140" y="962"/>
                </a:lnTo>
                <a:lnTo>
                  <a:pt x="138" y="964"/>
                </a:lnTo>
                <a:lnTo>
                  <a:pt x="136" y="964"/>
                </a:lnTo>
                <a:lnTo>
                  <a:pt x="133" y="964"/>
                </a:lnTo>
                <a:lnTo>
                  <a:pt x="131" y="965"/>
                </a:lnTo>
                <a:lnTo>
                  <a:pt x="135" y="969"/>
                </a:lnTo>
                <a:lnTo>
                  <a:pt x="143" y="977"/>
                </a:lnTo>
                <a:lnTo>
                  <a:pt x="150" y="977"/>
                </a:lnTo>
                <a:lnTo>
                  <a:pt x="153" y="980"/>
                </a:lnTo>
                <a:lnTo>
                  <a:pt x="156" y="979"/>
                </a:lnTo>
                <a:lnTo>
                  <a:pt x="160" y="980"/>
                </a:lnTo>
                <a:lnTo>
                  <a:pt x="161" y="979"/>
                </a:lnTo>
                <a:lnTo>
                  <a:pt x="165" y="974"/>
                </a:lnTo>
                <a:lnTo>
                  <a:pt x="163" y="967"/>
                </a:lnTo>
                <a:lnTo>
                  <a:pt x="163" y="964"/>
                </a:lnTo>
                <a:lnTo>
                  <a:pt x="163" y="962"/>
                </a:lnTo>
                <a:lnTo>
                  <a:pt x="163" y="955"/>
                </a:lnTo>
                <a:lnTo>
                  <a:pt x="165" y="949"/>
                </a:lnTo>
                <a:lnTo>
                  <a:pt x="163" y="944"/>
                </a:lnTo>
                <a:lnTo>
                  <a:pt x="163" y="942"/>
                </a:lnTo>
                <a:lnTo>
                  <a:pt x="170" y="939"/>
                </a:lnTo>
                <a:lnTo>
                  <a:pt x="175" y="932"/>
                </a:lnTo>
                <a:lnTo>
                  <a:pt x="178" y="930"/>
                </a:lnTo>
                <a:lnTo>
                  <a:pt x="183" y="930"/>
                </a:lnTo>
                <a:lnTo>
                  <a:pt x="185" y="929"/>
                </a:lnTo>
                <a:lnTo>
                  <a:pt x="185" y="924"/>
                </a:lnTo>
                <a:lnTo>
                  <a:pt x="188" y="922"/>
                </a:lnTo>
                <a:lnTo>
                  <a:pt x="193" y="920"/>
                </a:lnTo>
                <a:lnTo>
                  <a:pt x="200" y="924"/>
                </a:lnTo>
                <a:lnTo>
                  <a:pt x="203" y="922"/>
                </a:lnTo>
                <a:lnTo>
                  <a:pt x="203" y="922"/>
                </a:lnTo>
                <a:lnTo>
                  <a:pt x="203" y="922"/>
                </a:lnTo>
                <a:close/>
                <a:moveTo>
                  <a:pt x="251" y="1038"/>
                </a:moveTo>
                <a:lnTo>
                  <a:pt x="253" y="1040"/>
                </a:lnTo>
                <a:lnTo>
                  <a:pt x="256" y="1037"/>
                </a:lnTo>
                <a:lnTo>
                  <a:pt x="254" y="1037"/>
                </a:lnTo>
                <a:lnTo>
                  <a:pt x="254" y="1037"/>
                </a:lnTo>
                <a:lnTo>
                  <a:pt x="251" y="1038"/>
                </a:lnTo>
                <a:lnTo>
                  <a:pt x="251" y="1038"/>
                </a:lnTo>
                <a:close/>
                <a:moveTo>
                  <a:pt x="32" y="641"/>
                </a:moveTo>
                <a:lnTo>
                  <a:pt x="27" y="638"/>
                </a:lnTo>
                <a:lnTo>
                  <a:pt x="25" y="640"/>
                </a:lnTo>
                <a:lnTo>
                  <a:pt x="25" y="641"/>
                </a:lnTo>
                <a:lnTo>
                  <a:pt x="30" y="646"/>
                </a:lnTo>
                <a:lnTo>
                  <a:pt x="28" y="648"/>
                </a:lnTo>
                <a:lnTo>
                  <a:pt x="33" y="653"/>
                </a:lnTo>
                <a:lnTo>
                  <a:pt x="32" y="653"/>
                </a:lnTo>
                <a:lnTo>
                  <a:pt x="28" y="651"/>
                </a:lnTo>
                <a:lnTo>
                  <a:pt x="25" y="655"/>
                </a:lnTo>
                <a:lnTo>
                  <a:pt x="27" y="660"/>
                </a:lnTo>
                <a:lnTo>
                  <a:pt x="27" y="661"/>
                </a:lnTo>
                <a:lnTo>
                  <a:pt x="18" y="663"/>
                </a:lnTo>
                <a:lnTo>
                  <a:pt x="12" y="660"/>
                </a:lnTo>
                <a:lnTo>
                  <a:pt x="15" y="655"/>
                </a:lnTo>
                <a:lnTo>
                  <a:pt x="14" y="641"/>
                </a:lnTo>
                <a:lnTo>
                  <a:pt x="12" y="636"/>
                </a:lnTo>
                <a:lnTo>
                  <a:pt x="10" y="635"/>
                </a:lnTo>
                <a:lnTo>
                  <a:pt x="10" y="633"/>
                </a:lnTo>
                <a:lnTo>
                  <a:pt x="10" y="630"/>
                </a:lnTo>
                <a:lnTo>
                  <a:pt x="14" y="628"/>
                </a:lnTo>
                <a:lnTo>
                  <a:pt x="14" y="625"/>
                </a:lnTo>
                <a:lnTo>
                  <a:pt x="12" y="621"/>
                </a:lnTo>
                <a:lnTo>
                  <a:pt x="12" y="620"/>
                </a:lnTo>
                <a:lnTo>
                  <a:pt x="15" y="616"/>
                </a:lnTo>
                <a:lnTo>
                  <a:pt x="20" y="616"/>
                </a:lnTo>
                <a:lnTo>
                  <a:pt x="25" y="618"/>
                </a:lnTo>
                <a:lnTo>
                  <a:pt x="30" y="625"/>
                </a:lnTo>
                <a:lnTo>
                  <a:pt x="28" y="630"/>
                </a:lnTo>
                <a:lnTo>
                  <a:pt x="30" y="631"/>
                </a:lnTo>
                <a:lnTo>
                  <a:pt x="30" y="636"/>
                </a:lnTo>
                <a:lnTo>
                  <a:pt x="25" y="635"/>
                </a:lnTo>
                <a:lnTo>
                  <a:pt x="30" y="638"/>
                </a:lnTo>
                <a:lnTo>
                  <a:pt x="32" y="640"/>
                </a:lnTo>
                <a:lnTo>
                  <a:pt x="32" y="641"/>
                </a:lnTo>
                <a:lnTo>
                  <a:pt x="32" y="641"/>
                </a:lnTo>
                <a:close/>
                <a:moveTo>
                  <a:pt x="35" y="630"/>
                </a:moveTo>
                <a:lnTo>
                  <a:pt x="38" y="630"/>
                </a:lnTo>
                <a:lnTo>
                  <a:pt x="42" y="631"/>
                </a:lnTo>
                <a:lnTo>
                  <a:pt x="40" y="633"/>
                </a:lnTo>
                <a:lnTo>
                  <a:pt x="35" y="630"/>
                </a:lnTo>
                <a:lnTo>
                  <a:pt x="35" y="630"/>
                </a:lnTo>
                <a:close/>
                <a:moveTo>
                  <a:pt x="7" y="671"/>
                </a:moveTo>
                <a:lnTo>
                  <a:pt x="9" y="670"/>
                </a:lnTo>
                <a:lnTo>
                  <a:pt x="12" y="670"/>
                </a:lnTo>
                <a:lnTo>
                  <a:pt x="15" y="671"/>
                </a:lnTo>
                <a:lnTo>
                  <a:pt x="10" y="675"/>
                </a:lnTo>
                <a:lnTo>
                  <a:pt x="7" y="671"/>
                </a:lnTo>
                <a:lnTo>
                  <a:pt x="7" y="671"/>
                </a:lnTo>
                <a:close/>
                <a:moveTo>
                  <a:pt x="40" y="676"/>
                </a:moveTo>
                <a:lnTo>
                  <a:pt x="45" y="673"/>
                </a:lnTo>
                <a:lnTo>
                  <a:pt x="45" y="676"/>
                </a:lnTo>
                <a:lnTo>
                  <a:pt x="42" y="680"/>
                </a:lnTo>
                <a:lnTo>
                  <a:pt x="40" y="676"/>
                </a:lnTo>
                <a:lnTo>
                  <a:pt x="40" y="676"/>
                </a:lnTo>
                <a:close/>
                <a:moveTo>
                  <a:pt x="33" y="676"/>
                </a:moveTo>
                <a:lnTo>
                  <a:pt x="37" y="676"/>
                </a:lnTo>
                <a:lnTo>
                  <a:pt x="37" y="681"/>
                </a:lnTo>
                <a:lnTo>
                  <a:pt x="33" y="683"/>
                </a:lnTo>
                <a:lnTo>
                  <a:pt x="33" y="680"/>
                </a:lnTo>
                <a:lnTo>
                  <a:pt x="30" y="678"/>
                </a:lnTo>
                <a:lnTo>
                  <a:pt x="33" y="676"/>
                </a:lnTo>
                <a:lnTo>
                  <a:pt x="33" y="676"/>
                </a:lnTo>
                <a:close/>
                <a:moveTo>
                  <a:pt x="22" y="675"/>
                </a:moveTo>
                <a:lnTo>
                  <a:pt x="23" y="673"/>
                </a:lnTo>
                <a:lnTo>
                  <a:pt x="30" y="675"/>
                </a:lnTo>
                <a:lnTo>
                  <a:pt x="25" y="678"/>
                </a:lnTo>
                <a:lnTo>
                  <a:pt x="22" y="675"/>
                </a:lnTo>
                <a:lnTo>
                  <a:pt x="22" y="675"/>
                </a:lnTo>
                <a:close/>
                <a:moveTo>
                  <a:pt x="23" y="683"/>
                </a:moveTo>
                <a:lnTo>
                  <a:pt x="25" y="681"/>
                </a:lnTo>
                <a:lnTo>
                  <a:pt x="27" y="683"/>
                </a:lnTo>
                <a:lnTo>
                  <a:pt x="27" y="685"/>
                </a:lnTo>
                <a:lnTo>
                  <a:pt x="23" y="683"/>
                </a:lnTo>
                <a:lnTo>
                  <a:pt x="23" y="683"/>
                </a:lnTo>
                <a:close/>
                <a:moveTo>
                  <a:pt x="17" y="688"/>
                </a:moveTo>
                <a:lnTo>
                  <a:pt x="18" y="685"/>
                </a:lnTo>
                <a:lnTo>
                  <a:pt x="23" y="686"/>
                </a:lnTo>
                <a:lnTo>
                  <a:pt x="25" y="688"/>
                </a:lnTo>
                <a:lnTo>
                  <a:pt x="25" y="690"/>
                </a:lnTo>
                <a:lnTo>
                  <a:pt x="22" y="691"/>
                </a:lnTo>
                <a:lnTo>
                  <a:pt x="18" y="690"/>
                </a:lnTo>
                <a:lnTo>
                  <a:pt x="17" y="688"/>
                </a:lnTo>
                <a:lnTo>
                  <a:pt x="17" y="688"/>
                </a:lnTo>
                <a:close/>
                <a:moveTo>
                  <a:pt x="14" y="696"/>
                </a:moveTo>
                <a:lnTo>
                  <a:pt x="17" y="698"/>
                </a:lnTo>
                <a:lnTo>
                  <a:pt x="14" y="699"/>
                </a:lnTo>
                <a:lnTo>
                  <a:pt x="12" y="698"/>
                </a:lnTo>
                <a:lnTo>
                  <a:pt x="14" y="696"/>
                </a:lnTo>
                <a:lnTo>
                  <a:pt x="14" y="696"/>
                </a:lnTo>
                <a:close/>
                <a:moveTo>
                  <a:pt x="37" y="695"/>
                </a:moveTo>
                <a:lnTo>
                  <a:pt x="38" y="699"/>
                </a:lnTo>
                <a:lnTo>
                  <a:pt x="35" y="699"/>
                </a:lnTo>
                <a:lnTo>
                  <a:pt x="37" y="695"/>
                </a:lnTo>
                <a:lnTo>
                  <a:pt x="37" y="695"/>
                </a:lnTo>
                <a:close/>
                <a:moveTo>
                  <a:pt x="28" y="693"/>
                </a:moveTo>
                <a:lnTo>
                  <a:pt x="33" y="691"/>
                </a:lnTo>
                <a:lnTo>
                  <a:pt x="33" y="696"/>
                </a:lnTo>
                <a:lnTo>
                  <a:pt x="28" y="693"/>
                </a:lnTo>
                <a:lnTo>
                  <a:pt x="28" y="693"/>
                </a:lnTo>
                <a:close/>
                <a:moveTo>
                  <a:pt x="18" y="726"/>
                </a:moveTo>
                <a:lnTo>
                  <a:pt x="20" y="726"/>
                </a:lnTo>
                <a:lnTo>
                  <a:pt x="22" y="731"/>
                </a:lnTo>
                <a:lnTo>
                  <a:pt x="18" y="729"/>
                </a:lnTo>
                <a:lnTo>
                  <a:pt x="18" y="726"/>
                </a:lnTo>
                <a:lnTo>
                  <a:pt x="18" y="726"/>
                </a:lnTo>
                <a:close/>
                <a:moveTo>
                  <a:pt x="18" y="698"/>
                </a:moveTo>
                <a:lnTo>
                  <a:pt x="18" y="695"/>
                </a:lnTo>
                <a:lnTo>
                  <a:pt x="18" y="693"/>
                </a:lnTo>
                <a:lnTo>
                  <a:pt x="23" y="693"/>
                </a:lnTo>
                <a:lnTo>
                  <a:pt x="25" y="696"/>
                </a:lnTo>
                <a:lnTo>
                  <a:pt x="22" y="698"/>
                </a:lnTo>
                <a:lnTo>
                  <a:pt x="18" y="698"/>
                </a:lnTo>
                <a:lnTo>
                  <a:pt x="18" y="698"/>
                </a:lnTo>
                <a:close/>
                <a:moveTo>
                  <a:pt x="9" y="706"/>
                </a:moveTo>
                <a:lnTo>
                  <a:pt x="2" y="703"/>
                </a:lnTo>
                <a:lnTo>
                  <a:pt x="4" y="699"/>
                </a:lnTo>
                <a:lnTo>
                  <a:pt x="9" y="699"/>
                </a:lnTo>
                <a:lnTo>
                  <a:pt x="10" y="703"/>
                </a:lnTo>
                <a:lnTo>
                  <a:pt x="9" y="706"/>
                </a:lnTo>
                <a:lnTo>
                  <a:pt x="9" y="706"/>
                </a:lnTo>
                <a:close/>
                <a:moveTo>
                  <a:pt x="27" y="719"/>
                </a:moveTo>
                <a:lnTo>
                  <a:pt x="30" y="719"/>
                </a:lnTo>
                <a:lnTo>
                  <a:pt x="30" y="724"/>
                </a:lnTo>
                <a:lnTo>
                  <a:pt x="27" y="719"/>
                </a:lnTo>
                <a:lnTo>
                  <a:pt x="27" y="719"/>
                </a:lnTo>
                <a:close/>
                <a:moveTo>
                  <a:pt x="32" y="726"/>
                </a:moveTo>
                <a:lnTo>
                  <a:pt x="37" y="724"/>
                </a:lnTo>
                <a:lnTo>
                  <a:pt x="35" y="728"/>
                </a:lnTo>
                <a:lnTo>
                  <a:pt x="32" y="726"/>
                </a:lnTo>
                <a:lnTo>
                  <a:pt x="32" y="726"/>
                </a:lnTo>
                <a:close/>
                <a:moveTo>
                  <a:pt x="42" y="686"/>
                </a:moveTo>
                <a:lnTo>
                  <a:pt x="43" y="686"/>
                </a:lnTo>
                <a:lnTo>
                  <a:pt x="47" y="690"/>
                </a:lnTo>
                <a:lnTo>
                  <a:pt x="42" y="690"/>
                </a:lnTo>
                <a:lnTo>
                  <a:pt x="42" y="686"/>
                </a:lnTo>
                <a:lnTo>
                  <a:pt x="42" y="686"/>
                </a:lnTo>
                <a:close/>
                <a:moveTo>
                  <a:pt x="48" y="691"/>
                </a:moveTo>
                <a:lnTo>
                  <a:pt x="53" y="691"/>
                </a:lnTo>
                <a:lnTo>
                  <a:pt x="55" y="695"/>
                </a:lnTo>
                <a:lnTo>
                  <a:pt x="58" y="698"/>
                </a:lnTo>
                <a:lnTo>
                  <a:pt x="55" y="701"/>
                </a:lnTo>
                <a:lnTo>
                  <a:pt x="55" y="704"/>
                </a:lnTo>
                <a:lnTo>
                  <a:pt x="52" y="704"/>
                </a:lnTo>
                <a:lnTo>
                  <a:pt x="48" y="704"/>
                </a:lnTo>
                <a:lnTo>
                  <a:pt x="47" y="703"/>
                </a:lnTo>
                <a:lnTo>
                  <a:pt x="43" y="706"/>
                </a:lnTo>
                <a:lnTo>
                  <a:pt x="43" y="703"/>
                </a:lnTo>
                <a:lnTo>
                  <a:pt x="42" y="698"/>
                </a:lnTo>
                <a:lnTo>
                  <a:pt x="43" y="693"/>
                </a:lnTo>
                <a:lnTo>
                  <a:pt x="48" y="691"/>
                </a:lnTo>
                <a:lnTo>
                  <a:pt x="48" y="691"/>
                </a:lnTo>
                <a:close/>
                <a:moveTo>
                  <a:pt x="22" y="703"/>
                </a:moveTo>
                <a:lnTo>
                  <a:pt x="23" y="699"/>
                </a:lnTo>
                <a:lnTo>
                  <a:pt x="33" y="699"/>
                </a:lnTo>
                <a:lnTo>
                  <a:pt x="30" y="703"/>
                </a:lnTo>
                <a:lnTo>
                  <a:pt x="25" y="703"/>
                </a:lnTo>
                <a:lnTo>
                  <a:pt x="23" y="704"/>
                </a:lnTo>
                <a:lnTo>
                  <a:pt x="23" y="704"/>
                </a:lnTo>
                <a:lnTo>
                  <a:pt x="22" y="703"/>
                </a:lnTo>
                <a:lnTo>
                  <a:pt x="22" y="703"/>
                </a:lnTo>
                <a:close/>
                <a:moveTo>
                  <a:pt x="27" y="711"/>
                </a:moveTo>
                <a:lnTo>
                  <a:pt x="25" y="709"/>
                </a:lnTo>
                <a:lnTo>
                  <a:pt x="30" y="708"/>
                </a:lnTo>
                <a:lnTo>
                  <a:pt x="33" y="708"/>
                </a:lnTo>
                <a:lnTo>
                  <a:pt x="33" y="711"/>
                </a:lnTo>
                <a:lnTo>
                  <a:pt x="27" y="711"/>
                </a:lnTo>
                <a:lnTo>
                  <a:pt x="27" y="711"/>
                </a:lnTo>
                <a:close/>
                <a:moveTo>
                  <a:pt x="30" y="714"/>
                </a:moveTo>
                <a:lnTo>
                  <a:pt x="33" y="713"/>
                </a:lnTo>
                <a:lnTo>
                  <a:pt x="38" y="713"/>
                </a:lnTo>
                <a:lnTo>
                  <a:pt x="40" y="719"/>
                </a:lnTo>
                <a:lnTo>
                  <a:pt x="37" y="723"/>
                </a:lnTo>
                <a:lnTo>
                  <a:pt x="33" y="721"/>
                </a:lnTo>
                <a:lnTo>
                  <a:pt x="32" y="716"/>
                </a:lnTo>
                <a:lnTo>
                  <a:pt x="30" y="714"/>
                </a:lnTo>
                <a:lnTo>
                  <a:pt x="30" y="714"/>
                </a:lnTo>
                <a:close/>
                <a:moveTo>
                  <a:pt x="22" y="726"/>
                </a:moveTo>
                <a:lnTo>
                  <a:pt x="25" y="724"/>
                </a:lnTo>
                <a:lnTo>
                  <a:pt x="25" y="726"/>
                </a:lnTo>
                <a:lnTo>
                  <a:pt x="30" y="726"/>
                </a:lnTo>
                <a:lnTo>
                  <a:pt x="32" y="729"/>
                </a:lnTo>
                <a:lnTo>
                  <a:pt x="27" y="731"/>
                </a:lnTo>
                <a:lnTo>
                  <a:pt x="22" y="726"/>
                </a:lnTo>
                <a:lnTo>
                  <a:pt x="22" y="726"/>
                </a:lnTo>
                <a:close/>
                <a:moveTo>
                  <a:pt x="35" y="811"/>
                </a:moveTo>
                <a:lnTo>
                  <a:pt x="38" y="809"/>
                </a:lnTo>
                <a:lnTo>
                  <a:pt x="37" y="807"/>
                </a:lnTo>
                <a:lnTo>
                  <a:pt x="35" y="809"/>
                </a:lnTo>
                <a:lnTo>
                  <a:pt x="28" y="801"/>
                </a:lnTo>
                <a:lnTo>
                  <a:pt x="25" y="797"/>
                </a:lnTo>
                <a:lnTo>
                  <a:pt x="27" y="794"/>
                </a:lnTo>
                <a:lnTo>
                  <a:pt x="30" y="794"/>
                </a:lnTo>
                <a:lnTo>
                  <a:pt x="35" y="793"/>
                </a:lnTo>
                <a:lnTo>
                  <a:pt x="35" y="799"/>
                </a:lnTo>
                <a:lnTo>
                  <a:pt x="40" y="801"/>
                </a:lnTo>
                <a:lnTo>
                  <a:pt x="40" y="806"/>
                </a:lnTo>
                <a:lnTo>
                  <a:pt x="43" y="809"/>
                </a:lnTo>
                <a:lnTo>
                  <a:pt x="47" y="816"/>
                </a:lnTo>
                <a:lnTo>
                  <a:pt x="42" y="816"/>
                </a:lnTo>
                <a:lnTo>
                  <a:pt x="37" y="816"/>
                </a:lnTo>
                <a:lnTo>
                  <a:pt x="35" y="811"/>
                </a:lnTo>
                <a:lnTo>
                  <a:pt x="35" y="811"/>
                </a:lnTo>
                <a:close/>
                <a:moveTo>
                  <a:pt x="17" y="802"/>
                </a:moveTo>
                <a:lnTo>
                  <a:pt x="17" y="801"/>
                </a:lnTo>
                <a:lnTo>
                  <a:pt x="18" y="799"/>
                </a:lnTo>
                <a:lnTo>
                  <a:pt x="23" y="799"/>
                </a:lnTo>
                <a:lnTo>
                  <a:pt x="30" y="809"/>
                </a:lnTo>
                <a:lnTo>
                  <a:pt x="33" y="814"/>
                </a:lnTo>
                <a:lnTo>
                  <a:pt x="33" y="819"/>
                </a:lnTo>
                <a:lnTo>
                  <a:pt x="32" y="821"/>
                </a:lnTo>
                <a:lnTo>
                  <a:pt x="28" y="819"/>
                </a:lnTo>
                <a:lnTo>
                  <a:pt x="27" y="812"/>
                </a:lnTo>
                <a:lnTo>
                  <a:pt x="27" y="811"/>
                </a:lnTo>
                <a:lnTo>
                  <a:pt x="23" y="809"/>
                </a:lnTo>
                <a:lnTo>
                  <a:pt x="18" y="807"/>
                </a:lnTo>
                <a:lnTo>
                  <a:pt x="17" y="802"/>
                </a:lnTo>
                <a:lnTo>
                  <a:pt x="17" y="802"/>
                </a:lnTo>
                <a:close/>
                <a:moveTo>
                  <a:pt x="18" y="811"/>
                </a:moveTo>
                <a:lnTo>
                  <a:pt x="20" y="811"/>
                </a:lnTo>
                <a:lnTo>
                  <a:pt x="23" y="812"/>
                </a:lnTo>
                <a:lnTo>
                  <a:pt x="25" y="816"/>
                </a:lnTo>
                <a:lnTo>
                  <a:pt x="23" y="819"/>
                </a:lnTo>
                <a:lnTo>
                  <a:pt x="22" y="821"/>
                </a:lnTo>
                <a:lnTo>
                  <a:pt x="22" y="817"/>
                </a:lnTo>
                <a:lnTo>
                  <a:pt x="18" y="816"/>
                </a:lnTo>
                <a:lnTo>
                  <a:pt x="18" y="811"/>
                </a:lnTo>
                <a:lnTo>
                  <a:pt x="18" y="811"/>
                </a:lnTo>
                <a:close/>
                <a:moveTo>
                  <a:pt x="27" y="836"/>
                </a:moveTo>
                <a:lnTo>
                  <a:pt x="25" y="836"/>
                </a:lnTo>
                <a:lnTo>
                  <a:pt x="25" y="832"/>
                </a:lnTo>
                <a:lnTo>
                  <a:pt x="23" y="824"/>
                </a:lnTo>
                <a:lnTo>
                  <a:pt x="25" y="822"/>
                </a:lnTo>
                <a:lnTo>
                  <a:pt x="27" y="824"/>
                </a:lnTo>
                <a:lnTo>
                  <a:pt x="32" y="826"/>
                </a:lnTo>
                <a:lnTo>
                  <a:pt x="33" y="829"/>
                </a:lnTo>
                <a:lnTo>
                  <a:pt x="32" y="831"/>
                </a:lnTo>
                <a:lnTo>
                  <a:pt x="27" y="836"/>
                </a:lnTo>
                <a:lnTo>
                  <a:pt x="27" y="836"/>
                </a:lnTo>
                <a:close/>
                <a:moveTo>
                  <a:pt x="33" y="852"/>
                </a:moveTo>
                <a:lnTo>
                  <a:pt x="30" y="856"/>
                </a:lnTo>
                <a:lnTo>
                  <a:pt x="28" y="852"/>
                </a:lnTo>
                <a:lnTo>
                  <a:pt x="28" y="851"/>
                </a:lnTo>
                <a:lnTo>
                  <a:pt x="27" y="847"/>
                </a:lnTo>
                <a:lnTo>
                  <a:pt x="32" y="846"/>
                </a:lnTo>
                <a:lnTo>
                  <a:pt x="35" y="849"/>
                </a:lnTo>
                <a:lnTo>
                  <a:pt x="33" y="852"/>
                </a:lnTo>
                <a:lnTo>
                  <a:pt x="33" y="852"/>
                </a:lnTo>
                <a:close/>
                <a:moveTo>
                  <a:pt x="47" y="851"/>
                </a:moveTo>
                <a:lnTo>
                  <a:pt x="45" y="856"/>
                </a:lnTo>
                <a:lnTo>
                  <a:pt x="42" y="857"/>
                </a:lnTo>
                <a:lnTo>
                  <a:pt x="38" y="854"/>
                </a:lnTo>
                <a:lnTo>
                  <a:pt x="37" y="847"/>
                </a:lnTo>
                <a:lnTo>
                  <a:pt x="32" y="839"/>
                </a:lnTo>
                <a:lnTo>
                  <a:pt x="37" y="839"/>
                </a:lnTo>
                <a:lnTo>
                  <a:pt x="40" y="836"/>
                </a:lnTo>
                <a:lnTo>
                  <a:pt x="40" y="832"/>
                </a:lnTo>
                <a:lnTo>
                  <a:pt x="38" y="836"/>
                </a:lnTo>
                <a:lnTo>
                  <a:pt x="37" y="836"/>
                </a:lnTo>
                <a:lnTo>
                  <a:pt x="35" y="832"/>
                </a:lnTo>
                <a:lnTo>
                  <a:pt x="37" y="829"/>
                </a:lnTo>
                <a:lnTo>
                  <a:pt x="35" y="827"/>
                </a:lnTo>
                <a:lnTo>
                  <a:pt x="33" y="822"/>
                </a:lnTo>
                <a:lnTo>
                  <a:pt x="37" y="819"/>
                </a:lnTo>
                <a:lnTo>
                  <a:pt x="43" y="819"/>
                </a:lnTo>
                <a:lnTo>
                  <a:pt x="47" y="822"/>
                </a:lnTo>
                <a:lnTo>
                  <a:pt x="50" y="831"/>
                </a:lnTo>
                <a:lnTo>
                  <a:pt x="52" y="836"/>
                </a:lnTo>
                <a:lnTo>
                  <a:pt x="53" y="844"/>
                </a:lnTo>
                <a:lnTo>
                  <a:pt x="52" y="846"/>
                </a:lnTo>
                <a:lnTo>
                  <a:pt x="55" y="852"/>
                </a:lnTo>
                <a:lnTo>
                  <a:pt x="53" y="859"/>
                </a:lnTo>
                <a:lnTo>
                  <a:pt x="50" y="861"/>
                </a:lnTo>
                <a:lnTo>
                  <a:pt x="48" y="859"/>
                </a:lnTo>
                <a:lnTo>
                  <a:pt x="47" y="854"/>
                </a:lnTo>
                <a:lnTo>
                  <a:pt x="47" y="851"/>
                </a:lnTo>
                <a:lnTo>
                  <a:pt x="47" y="851"/>
                </a:lnTo>
                <a:close/>
                <a:moveTo>
                  <a:pt x="42" y="874"/>
                </a:moveTo>
                <a:lnTo>
                  <a:pt x="40" y="871"/>
                </a:lnTo>
                <a:lnTo>
                  <a:pt x="38" y="867"/>
                </a:lnTo>
                <a:lnTo>
                  <a:pt x="40" y="866"/>
                </a:lnTo>
                <a:lnTo>
                  <a:pt x="40" y="862"/>
                </a:lnTo>
                <a:lnTo>
                  <a:pt x="42" y="862"/>
                </a:lnTo>
                <a:lnTo>
                  <a:pt x="43" y="864"/>
                </a:lnTo>
                <a:lnTo>
                  <a:pt x="48" y="864"/>
                </a:lnTo>
                <a:lnTo>
                  <a:pt x="47" y="867"/>
                </a:lnTo>
                <a:lnTo>
                  <a:pt x="47" y="871"/>
                </a:lnTo>
                <a:lnTo>
                  <a:pt x="45" y="874"/>
                </a:lnTo>
                <a:lnTo>
                  <a:pt x="42" y="874"/>
                </a:lnTo>
                <a:lnTo>
                  <a:pt x="42" y="874"/>
                </a:lnTo>
                <a:close/>
                <a:moveTo>
                  <a:pt x="40" y="879"/>
                </a:moveTo>
                <a:lnTo>
                  <a:pt x="40" y="876"/>
                </a:lnTo>
                <a:lnTo>
                  <a:pt x="45" y="876"/>
                </a:lnTo>
                <a:lnTo>
                  <a:pt x="42" y="877"/>
                </a:lnTo>
                <a:lnTo>
                  <a:pt x="40" y="879"/>
                </a:lnTo>
                <a:lnTo>
                  <a:pt x="40" y="879"/>
                </a:lnTo>
                <a:close/>
                <a:moveTo>
                  <a:pt x="48" y="877"/>
                </a:moveTo>
                <a:lnTo>
                  <a:pt x="50" y="879"/>
                </a:lnTo>
                <a:lnTo>
                  <a:pt x="50" y="884"/>
                </a:lnTo>
                <a:lnTo>
                  <a:pt x="48" y="886"/>
                </a:lnTo>
                <a:lnTo>
                  <a:pt x="47" y="881"/>
                </a:lnTo>
                <a:lnTo>
                  <a:pt x="48" y="877"/>
                </a:lnTo>
                <a:lnTo>
                  <a:pt x="48" y="877"/>
                </a:lnTo>
                <a:close/>
                <a:moveTo>
                  <a:pt x="52" y="876"/>
                </a:moveTo>
                <a:lnTo>
                  <a:pt x="53" y="874"/>
                </a:lnTo>
                <a:lnTo>
                  <a:pt x="55" y="874"/>
                </a:lnTo>
                <a:lnTo>
                  <a:pt x="58" y="876"/>
                </a:lnTo>
                <a:lnTo>
                  <a:pt x="62" y="876"/>
                </a:lnTo>
                <a:lnTo>
                  <a:pt x="65" y="882"/>
                </a:lnTo>
                <a:lnTo>
                  <a:pt x="67" y="887"/>
                </a:lnTo>
                <a:lnTo>
                  <a:pt x="60" y="882"/>
                </a:lnTo>
                <a:lnTo>
                  <a:pt x="57" y="881"/>
                </a:lnTo>
                <a:lnTo>
                  <a:pt x="52" y="876"/>
                </a:lnTo>
                <a:lnTo>
                  <a:pt x="52" y="876"/>
                </a:lnTo>
                <a:close/>
                <a:moveTo>
                  <a:pt x="52" y="882"/>
                </a:moveTo>
                <a:lnTo>
                  <a:pt x="55" y="882"/>
                </a:lnTo>
                <a:lnTo>
                  <a:pt x="60" y="884"/>
                </a:lnTo>
                <a:lnTo>
                  <a:pt x="65" y="891"/>
                </a:lnTo>
                <a:lnTo>
                  <a:pt x="63" y="894"/>
                </a:lnTo>
                <a:lnTo>
                  <a:pt x="58" y="894"/>
                </a:lnTo>
                <a:lnTo>
                  <a:pt x="53" y="887"/>
                </a:lnTo>
                <a:lnTo>
                  <a:pt x="52" y="882"/>
                </a:lnTo>
                <a:lnTo>
                  <a:pt x="52" y="882"/>
                </a:lnTo>
                <a:close/>
                <a:moveTo>
                  <a:pt x="57" y="904"/>
                </a:moveTo>
                <a:lnTo>
                  <a:pt x="50" y="905"/>
                </a:lnTo>
                <a:lnTo>
                  <a:pt x="48" y="904"/>
                </a:lnTo>
                <a:lnTo>
                  <a:pt x="50" y="902"/>
                </a:lnTo>
                <a:lnTo>
                  <a:pt x="52" y="897"/>
                </a:lnTo>
                <a:lnTo>
                  <a:pt x="50" y="894"/>
                </a:lnTo>
                <a:lnTo>
                  <a:pt x="53" y="894"/>
                </a:lnTo>
                <a:lnTo>
                  <a:pt x="57" y="895"/>
                </a:lnTo>
                <a:lnTo>
                  <a:pt x="60" y="895"/>
                </a:lnTo>
                <a:lnTo>
                  <a:pt x="67" y="900"/>
                </a:lnTo>
                <a:lnTo>
                  <a:pt x="67" y="902"/>
                </a:lnTo>
                <a:lnTo>
                  <a:pt x="62" y="902"/>
                </a:lnTo>
                <a:lnTo>
                  <a:pt x="62" y="904"/>
                </a:lnTo>
                <a:lnTo>
                  <a:pt x="57" y="904"/>
                </a:lnTo>
                <a:lnTo>
                  <a:pt x="57" y="904"/>
                </a:lnTo>
                <a:close/>
                <a:moveTo>
                  <a:pt x="63" y="922"/>
                </a:moveTo>
                <a:lnTo>
                  <a:pt x="60" y="922"/>
                </a:lnTo>
                <a:lnTo>
                  <a:pt x="58" y="920"/>
                </a:lnTo>
                <a:lnTo>
                  <a:pt x="57" y="917"/>
                </a:lnTo>
                <a:lnTo>
                  <a:pt x="57" y="915"/>
                </a:lnTo>
                <a:lnTo>
                  <a:pt x="60" y="914"/>
                </a:lnTo>
                <a:lnTo>
                  <a:pt x="58" y="912"/>
                </a:lnTo>
                <a:lnTo>
                  <a:pt x="57" y="910"/>
                </a:lnTo>
                <a:lnTo>
                  <a:pt x="62" y="910"/>
                </a:lnTo>
                <a:lnTo>
                  <a:pt x="63" y="914"/>
                </a:lnTo>
                <a:lnTo>
                  <a:pt x="63" y="917"/>
                </a:lnTo>
                <a:lnTo>
                  <a:pt x="60" y="919"/>
                </a:lnTo>
                <a:lnTo>
                  <a:pt x="63" y="922"/>
                </a:lnTo>
                <a:lnTo>
                  <a:pt x="63" y="922"/>
                </a:lnTo>
                <a:close/>
                <a:moveTo>
                  <a:pt x="63" y="915"/>
                </a:moveTo>
                <a:lnTo>
                  <a:pt x="65" y="912"/>
                </a:lnTo>
                <a:lnTo>
                  <a:pt x="67" y="912"/>
                </a:lnTo>
                <a:lnTo>
                  <a:pt x="68" y="914"/>
                </a:lnTo>
                <a:lnTo>
                  <a:pt x="70" y="915"/>
                </a:lnTo>
                <a:lnTo>
                  <a:pt x="70" y="920"/>
                </a:lnTo>
                <a:lnTo>
                  <a:pt x="68" y="922"/>
                </a:lnTo>
                <a:lnTo>
                  <a:pt x="67" y="922"/>
                </a:lnTo>
                <a:lnTo>
                  <a:pt x="65" y="919"/>
                </a:lnTo>
                <a:lnTo>
                  <a:pt x="65" y="919"/>
                </a:lnTo>
                <a:lnTo>
                  <a:pt x="63" y="915"/>
                </a:lnTo>
                <a:lnTo>
                  <a:pt x="63" y="915"/>
                </a:lnTo>
                <a:close/>
                <a:moveTo>
                  <a:pt x="72" y="917"/>
                </a:moveTo>
                <a:lnTo>
                  <a:pt x="77" y="919"/>
                </a:lnTo>
                <a:lnTo>
                  <a:pt x="78" y="922"/>
                </a:lnTo>
                <a:lnTo>
                  <a:pt x="77" y="922"/>
                </a:lnTo>
                <a:lnTo>
                  <a:pt x="73" y="920"/>
                </a:lnTo>
                <a:lnTo>
                  <a:pt x="72" y="917"/>
                </a:lnTo>
                <a:lnTo>
                  <a:pt x="72" y="917"/>
                </a:lnTo>
                <a:close/>
                <a:moveTo>
                  <a:pt x="70" y="932"/>
                </a:moveTo>
                <a:lnTo>
                  <a:pt x="68" y="932"/>
                </a:lnTo>
                <a:lnTo>
                  <a:pt x="67" y="932"/>
                </a:lnTo>
                <a:lnTo>
                  <a:pt x="68" y="930"/>
                </a:lnTo>
                <a:lnTo>
                  <a:pt x="68" y="925"/>
                </a:lnTo>
                <a:lnTo>
                  <a:pt x="72" y="925"/>
                </a:lnTo>
                <a:lnTo>
                  <a:pt x="72" y="927"/>
                </a:lnTo>
                <a:lnTo>
                  <a:pt x="70" y="932"/>
                </a:lnTo>
                <a:lnTo>
                  <a:pt x="70" y="932"/>
                </a:lnTo>
                <a:close/>
                <a:moveTo>
                  <a:pt x="83" y="920"/>
                </a:moveTo>
                <a:lnTo>
                  <a:pt x="78" y="919"/>
                </a:lnTo>
                <a:lnTo>
                  <a:pt x="75" y="915"/>
                </a:lnTo>
                <a:lnTo>
                  <a:pt x="75" y="909"/>
                </a:lnTo>
                <a:lnTo>
                  <a:pt x="77" y="909"/>
                </a:lnTo>
                <a:lnTo>
                  <a:pt x="80" y="914"/>
                </a:lnTo>
                <a:lnTo>
                  <a:pt x="83" y="917"/>
                </a:lnTo>
                <a:lnTo>
                  <a:pt x="85" y="920"/>
                </a:lnTo>
                <a:lnTo>
                  <a:pt x="83" y="920"/>
                </a:lnTo>
                <a:lnTo>
                  <a:pt x="83" y="920"/>
                </a:lnTo>
                <a:close/>
                <a:moveTo>
                  <a:pt x="83" y="927"/>
                </a:moveTo>
                <a:lnTo>
                  <a:pt x="80" y="924"/>
                </a:lnTo>
                <a:lnTo>
                  <a:pt x="80" y="922"/>
                </a:lnTo>
                <a:lnTo>
                  <a:pt x="83" y="924"/>
                </a:lnTo>
                <a:lnTo>
                  <a:pt x="85" y="927"/>
                </a:lnTo>
                <a:lnTo>
                  <a:pt x="83" y="927"/>
                </a:lnTo>
                <a:lnTo>
                  <a:pt x="83" y="927"/>
                </a:lnTo>
                <a:close/>
                <a:moveTo>
                  <a:pt x="85" y="935"/>
                </a:moveTo>
                <a:lnTo>
                  <a:pt x="80" y="930"/>
                </a:lnTo>
                <a:lnTo>
                  <a:pt x="78" y="927"/>
                </a:lnTo>
                <a:lnTo>
                  <a:pt x="80" y="925"/>
                </a:lnTo>
                <a:lnTo>
                  <a:pt x="87" y="932"/>
                </a:lnTo>
                <a:lnTo>
                  <a:pt x="87" y="935"/>
                </a:lnTo>
                <a:lnTo>
                  <a:pt x="85" y="935"/>
                </a:lnTo>
                <a:lnTo>
                  <a:pt x="85" y="935"/>
                </a:lnTo>
                <a:close/>
                <a:moveTo>
                  <a:pt x="90" y="945"/>
                </a:moveTo>
                <a:lnTo>
                  <a:pt x="88" y="944"/>
                </a:lnTo>
                <a:lnTo>
                  <a:pt x="87" y="942"/>
                </a:lnTo>
                <a:lnTo>
                  <a:pt x="85" y="940"/>
                </a:lnTo>
                <a:lnTo>
                  <a:pt x="80" y="940"/>
                </a:lnTo>
                <a:lnTo>
                  <a:pt x="78" y="939"/>
                </a:lnTo>
                <a:lnTo>
                  <a:pt x="83" y="939"/>
                </a:lnTo>
                <a:lnTo>
                  <a:pt x="87" y="939"/>
                </a:lnTo>
                <a:lnTo>
                  <a:pt x="92" y="937"/>
                </a:lnTo>
                <a:lnTo>
                  <a:pt x="93" y="942"/>
                </a:lnTo>
                <a:lnTo>
                  <a:pt x="90" y="945"/>
                </a:lnTo>
                <a:lnTo>
                  <a:pt x="90" y="945"/>
                </a:lnTo>
                <a:close/>
                <a:moveTo>
                  <a:pt x="105" y="967"/>
                </a:moveTo>
                <a:lnTo>
                  <a:pt x="98" y="965"/>
                </a:lnTo>
                <a:lnTo>
                  <a:pt x="97" y="967"/>
                </a:lnTo>
                <a:lnTo>
                  <a:pt x="93" y="967"/>
                </a:lnTo>
                <a:lnTo>
                  <a:pt x="90" y="964"/>
                </a:lnTo>
                <a:lnTo>
                  <a:pt x="83" y="960"/>
                </a:lnTo>
                <a:lnTo>
                  <a:pt x="78" y="960"/>
                </a:lnTo>
                <a:lnTo>
                  <a:pt x="77" y="955"/>
                </a:lnTo>
                <a:lnTo>
                  <a:pt x="75" y="950"/>
                </a:lnTo>
                <a:lnTo>
                  <a:pt x="77" y="949"/>
                </a:lnTo>
                <a:lnTo>
                  <a:pt x="78" y="950"/>
                </a:lnTo>
                <a:lnTo>
                  <a:pt x="83" y="955"/>
                </a:lnTo>
                <a:lnTo>
                  <a:pt x="87" y="957"/>
                </a:lnTo>
                <a:lnTo>
                  <a:pt x="92" y="957"/>
                </a:lnTo>
                <a:lnTo>
                  <a:pt x="95" y="959"/>
                </a:lnTo>
                <a:lnTo>
                  <a:pt x="100" y="960"/>
                </a:lnTo>
                <a:lnTo>
                  <a:pt x="105" y="960"/>
                </a:lnTo>
                <a:lnTo>
                  <a:pt x="107" y="962"/>
                </a:lnTo>
                <a:lnTo>
                  <a:pt x="112" y="965"/>
                </a:lnTo>
                <a:lnTo>
                  <a:pt x="113" y="967"/>
                </a:lnTo>
                <a:lnTo>
                  <a:pt x="115" y="969"/>
                </a:lnTo>
                <a:lnTo>
                  <a:pt x="115" y="969"/>
                </a:lnTo>
                <a:lnTo>
                  <a:pt x="110" y="969"/>
                </a:lnTo>
                <a:lnTo>
                  <a:pt x="105" y="967"/>
                </a:lnTo>
                <a:lnTo>
                  <a:pt x="105" y="967"/>
                </a:lnTo>
                <a:close/>
                <a:moveTo>
                  <a:pt x="90" y="969"/>
                </a:moveTo>
                <a:lnTo>
                  <a:pt x="90" y="969"/>
                </a:lnTo>
                <a:lnTo>
                  <a:pt x="93" y="972"/>
                </a:lnTo>
                <a:lnTo>
                  <a:pt x="87" y="970"/>
                </a:lnTo>
                <a:lnTo>
                  <a:pt x="90" y="969"/>
                </a:lnTo>
                <a:lnTo>
                  <a:pt x="90" y="969"/>
                </a:lnTo>
                <a:close/>
                <a:moveTo>
                  <a:pt x="123" y="989"/>
                </a:moveTo>
                <a:lnTo>
                  <a:pt x="125" y="990"/>
                </a:lnTo>
                <a:lnTo>
                  <a:pt x="126" y="989"/>
                </a:lnTo>
                <a:lnTo>
                  <a:pt x="125" y="987"/>
                </a:lnTo>
                <a:lnTo>
                  <a:pt x="121" y="989"/>
                </a:lnTo>
                <a:lnTo>
                  <a:pt x="123" y="989"/>
                </a:lnTo>
                <a:lnTo>
                  <a:pt x="123" y="989"/>
                </a:lnTo>
                <a:close/>
                <a:moveTo>
                  <a:pt x="135" y="990"/>
                </a:moveTo>
                <a:lnTo>
                  <a:pt x="131" y="992"/>
                </a:lnTo>
                <a:lnTo>
                  <a:pt x="128" y="990"/>
                </a:lnTo>
                <a:lnTo>
                  <a:pt x="128" y="987"/>
                </a:lnTo>
                <a:lnTo>
                  <a:pt x="126" y="985"/>
                </a:lnTo>
                <a:lnTo>
                  <a:pt x="120" y="987"/>
                </a:lnTo>
                <a:lnTo>
                  <a:pt x="116" y="985"/>
                </a:lnTo>
                <a:lnTo>
                  <a:pt x="112" y="980"/>
                </a:lnTo>
                <a:lnTo>
                  <a:pt x="108" y="980"/>
                </a:lnTo>
                <a:lnTo>
                  <a:pt x="107" y="975"/>
                </a:lnTo>
                <a:lnTo>
                  <a:pt x="102" y="974"/>
                </a:lnTo>
                <a:lnTo>
                  <a:pt x="102" y="972"/>
                </a:lnTo>
                <a:lnTo>
                  <a:pt x="103" y="970"/>
                </a:lnTo>
                <a:lnTo>
                  <a:pt x="107" y="969"/>
                </a:lnTo>
                <a:lnTo>
                  <a:pt x="108" y="972"/>
                </a:lnTo>
                <a:lnTo>
                  <a:pt x="112" y="972"/>
                </a:lnTo>
                <a:lnTo>
                  <a:pt x="115" y="970"/>
                </a:lnTo>
                <a:lnTo>
                  <a:pt x="120" y="970"/>
                </a:lnTo>
                <a:lnTo>
                  <a:pt x="126" y="975"/>
                </a:lnTo>
                <a:lnTo>
                  <a:pt x="130" y="975"/>
                </a:lnTo>
                <a:lnTo>
                  <a:pt x="131" y="979"/>
                </a:lnTo>
                <a:lnTo>
                  <a:pt x="136" y="977"/>
                </a:lnTo>
                <a:lnTo>
                  <a:pt x="140" y="979"/>
                </a:lnTo>
                <a:lnTo>
                  <a:pt x="141" y="982"/>
                </a:lnTo>
                <a:lnTo>
                  <a:pt x="138" y="982"/>
                </a:lnTo>
                <a:lnTo>
                  <a:pt x="135" y="982"/>
                </a:lnTo>
                <a:lnTo>
                  <a:pt x="138" y="984"/>
                </a:lnTo>
                <a:lnTo>
                  <a:pt x="138" y="985"/>
                </a:lnTo>
                <a:lnTo>
                  <a:pt x="133" y="989"/>
                </a:lnTo>
                <a:lnTo>
                  <a:pt x="135" y="990"/>
                </a:lnTo>
                <a:lnTo>
                  <a:pt x="135" y="990"/>
                </a:lnTo>
                <a:close/>
                <a:moveTo>
                  <a:pt x="141" y="990"/>
                </a:moveTo>
                <a:lnTo>
                  <a:pt x="138" y="993"/>
                </a:lnTo>
                <a:lnTo>
                  <a:pt x="138" y="995"/>
                </a:lnTo>
                <a:lnTo>
                  <a:pt x="141" y="995"/>
                </a:lnTo>
                <a:lnTo>
                  <a:pt x="143" y="992"/>
                </a:lnTo>
                <a:lnTo>
                  <a:pt x="145" y="990"/>
                </a:lnTo>
                <a:lnTo>
                  <a:pt x="143" y="989"/>
                </a:lnTo>
                <a:lnTo>
                  <a:pt x="141" y="990"/>
                </a:lnTo>
                <a:lnTo>
                  <a:pt x="141" y="990"/>
                </a:lnTo>
                <a:close/>
                <a:moveTo>
                  <a:pt x="168" y="985"/>
                </a:moveTo>
                <a:lnTo>
                  <a:pt x="166" y="990"/>
                </a:lnTo>
                <a:lnTo>
                  <a:pt x="168" y="992"/>
                </a:lnTo>
                <a:lnTo>
                  <a:pt x="165" y="993"/>
                </a:lnTo>
                <a:lnTo>
                  <a:pt x="161" y="993"/>
                </a:lnTo>
                <a:lnTo>
                  <a:pt x="160" y="990"/>
                </a:lnTo>
                <a:lnTo>
                  <a:pt x="156" y="992"/>
                </a:lnTo>
                <a:lnTo>
                  <a:pt x="155" y="990"/>
                </a:lnTo>
                <a:lnTo>
                  <a:pt x="150" y="990"/>
                </a:lnTo>
                <a:lnTo>
                  <a:pt x="148" y="992"/>
                </a:lnTo>
                <a:lnTo>
                  <a:pt x="146" y="989"/>
                </a:lnTo>
                <a:lnTo>
                  <a:pt x="143" y="987"/>
                </a:lnTo>
                <a:lnTo>
                  <a:pt x="143" y="984"/>
                </a:lnTo>
                <a:lnTo>
                  <a:pt x="150" y="984"/>
                </a:lnTo>
                <a:lnTo>
                  <a:pt x="151" y="982"/>
                </a:lnTo>
                <a:lnTo>
                  <a:pt x="160" y="985"/>
                </a:lnTo>
                <a:lnTo>
                  <a:pt x="161" y="987"/>
                </a:lnTo>
                <a:lnTo>
                  <a:pt x="163" y="985"/>
                </a:lnTo>
                <a:lnTo>
                  <a:pt x="166" y="985"/>
                </a:lnTo>
                <a:lnTo>
                  <a:pt x="168" y="985"/>
                </a:lnTo>
                <a:lnTo>
                  <a:pt x="168" y="985"/>
                </a:lnTo>
                <a:close/>
                <a:moveTo>
                  <a:pt x="181" y="985"/>
                </a:moveTo>
                <a:lnTo>
                  <a:pt x="176" y="980"/>
                </a:lnTo>
                <a:lnTo>
                  <a:pt x="180" y="979"/>
                </a:lnTo>
                <a:lnTo>
                  <a:pt x="178" y="975"/>
                </a:lnTo>
                <a:lnTo>
                  <a:pt x="178" y="974"/>
                </a:lnTo>
                <a:lnTo>
                  <a:pt x="175" y="970"/>
                </a:lnTo>
                <a:lnTo>
                  <a:pt x="175" y="965"/>
                </a:lnTo>
                <a:lnTo>
                  <a:pt x="171" y="964"/>
                </a:lnTo>
                <a:lnTo>
                  <a:pt x="170" y="969"/>
                </a:lnTo>
                <a:lnTo>
                  <a:pt x="168" y="972"/>
                </a:lnTo>
                <a:lnTo>
                  <a:pt x="171" y="975"/>
                </a:lnTo>
                <a:lnTo>
                  <a:pt x="170" y="979"/>
                </a:lnTo>
                <a:lnTo>
                  <a:pt x="170" y="982"/>
                </a:lnTo>
                <a:lnTo>
                  <a:pt x="173" y="984"/>
                </a:lnTo>
                <a:lnTo>
                  <a:pt x="178" y="985"/>
                </a:lnTo>
                <a:lnTo>
                  <a:pt x="180" y="987"/>
                </a:lnTo>
                <a:lnTo>
                  <a:pt x="181" y="985"/>
                </a:lnTo>
                <a:lnTo>
                  <a:pt x="181" y="985"/>
                </a:lnTo>
                <a:close/>
                <a:moveTo>
                  <a:pt x="163" y="1017"/>
                </a:moveTo>
                <a:lnTo>
                  <a:pt x="168" y="1015"/>
                </a:lnTo>
                <a:lnTo>
                  <a:pt x="170" y="1017"/>
                </a:lnTo>
                <a:lnTo>
                  <a:pt x="166" y="1020"/>
                </a:lnTo>
                <a:lnTo>
                  <a:pt x="163" y="1017"/>
                </a:lnTo>
                <a:lnTo>
                  <a:pt x="163" y="1017"/>
                </a:lnTo>
                <a:close/>
                <a:moveTo>
                  <a:pt x="165" y="1013"/>
                </a:moveTo>
                <a:lnTo>
                  <a:pt x="163" y="1012"/>
                </a:lnTo>
                <a:lnTo>
                  <a:pt x="165" y="1008"/>
                </a:lnTo>
                <a:lnTo>
                  <a:pt x="168" y="1010"/>
                </a:lnTo>
                <a:lnTo>
                  <a:pt x="168" y="1013"/>
                </a:lnTo>
                <a:lnTo>
                  <a:pt x="165" y="1013"/>
                </a:lnTo>
                <a:lnTo>
                  <a:pt x="165" y="1013"/>
                </a:lnTo>
                <a:close/>
                <a:moveTo>
                  <a:pt x="259" y="1037"/>
                </a:moveTo>
                <a:lnTo>
                  <a:pt x="258" y="1033"/>
                </a:lnTo>
                <a:lnTo>
                  <a:pt x="261" y="1030"/>
                </a:lnTo>
                <a:lnTo>
                  <a:pt x="259" y="1028"/>
                </a:lnTo>
                <a:lnTo>
                  <a:pt x="263" y="1030"/>
                </a:lnTo>
                <a:lnTo>
                  <a:pt x="263" y="1033"/>
                </a:lnTo>
                <a:lnTo>
                  <a:pt x="263" y="1037"/>
                </a:lnTo>
                <a:lnTo>
                  <a:pt x="259" y="1037"/>
                </a:lnTo>
                <a:lnTo>
                  <a:pt x="259" y="1037"/>
                </a:lnTo>
                <a:close/>
                <a:moveTo>
                  <a:pt x="200" y="1013"/>
                </a:moveTo>
                <a:lnTo>
                  <a:pt x="203" y="1013"/>
                </a:lnTo>
                <a:lnTo>
                  <a:pt x="208" y="1013"/>
                </a:lnTo>
                <a:lnTo>
                  <a:pt x="210" y="1012"/>
                </a:lnTo>
                <a:lnTo>
                  <a:pt x="214" y="1013"/>
                </a:lnTo>
                <a:lnTo>
                  <a:pt x="226" y="1010"/>
                </a:lnTo>
                <a:lnTo>
                  <a:pt x="233" y="1008"/>
                </a:lnTo>
                <a:lnTo>
                  <a:pt x="241" y="1008"/>
                </a:lnTo>
                <a:lnTo>
                  <a:pt x="246" y="1008"/>
                </a:lnTo>
                <a:lnTo>
                  <a:pt x="254" y="1008"/>
                </a:lnTo>
                <a:lnTo>
                  <a:pt x="258" y="1008"/>
                </a:lnTo>
                <a:lnTo>
                  <a:pt x="259" y="1013"/>
                </a:lnTo>
                <a:lnTo>
                  <a:pt x="261" y="1015"/>
                </a:lnTo>
                <a:lnTo>
                  <a:pt x="259" y="1017"/>
                </a:lnTo>
                <a:lnTo>
                  <a:pt x="256" y="1020"/>
                </a:lnTo>
                <a:lnTo>
                  <a:pt x="253" y="1017"/>
                </a:lnTo>
                <a:lnTo>
                  <a:pt x="251" y="1015"/>
                </a:lnTo>
                <a:lnTo>
                  <a:pt x="246" y="1018"/>
                </a:lnTo>
                <a:lnTo>
                  <a:pt x="241" y="1018"/>
                </a:lnTo>
                <a:lnTo>
                  <a:pt x="238" y="1017"/>
                </a:lnTo>
                <a:lnTo>
                  <a:pt x="236" y="1012"/>
                </a:lnTo>
                <a:lnTo>
                  <a:pt x="233" y="1012"/>
                </a:lnTo>
                <a:lnTo>
                  <a:pt x="229" y="1015"/>
                </a:lnTo>
                <a:lnTo>
                  <a:pt x="226" y="1015"/>
                </a:lnTo>
                <a:lnTo>
                  <a:pt x="219" y="1017"/>
                </a:lnTo>
                <a:lnTo>
                  <a:pt x="224" y="1020"/>
                </a:lnTo>
                <a:lnTo>
                  <a:pt x="226" y="1018"/>
                </a:lnTo>
                <a:lnTo>
                  <a:pt x="231" y="1020"/>
                </a:lnTo>
                <a:lnTo>
                  <a:pt x="234" y="1022"/>
                </a:lnTo>
                <a:lnTo>
                  <a:pt x="233" y="1023"/>
                </a:lnTo>
                <a:lnTo>
                  <a:pt x="236" y="1025"/>
                </a:lnTo>
                <a:lnTo>
                  <a:pt x="241" y="1028"/>
                </a:lnTo>
                <a:lnTo>
                  <a:pt x="241" y="1033"/>
                </a:lnTo>
                <a:lnTo>
                  <a:pt x="239" y="1032"/>
                </a:lnTo>
                <a:lnTo>
                  <a:pt x="234" y="1028"/>
                </a:lnTo>
                <a:lnTo>
                  <a:pt x="231" y="1027"/>
                </a:lnTo>
                <a:lnTo>
                  <a:pt x="226" y="1028"/>
                </a:lnTo>
                <a:lnTo>
                  <a:pt x="223" y="1027"/>
                </a:lnTo>
                <a:lnTo>
                  <a:pt x="221" y="1023"/>
                </a:lnTo>
                <a:lnTo>
                  <a:pt x="216" y="1023"/>
                </a:lnTo>
                <a:lnTo>
                  <a:pt x="216" y="1025"/>
                </a:lnTo>
                <a:lnTo>
                  <a:pt x="219" y="1027"/>
                </a:lnTo>
                <a:lnTo>
                  <a:pt x="219" y="1030"/>
                </a:lnTo>
                <a:lnTo>
                  <a:pt x="218" y="1030"/>
                </a:lnTo>
                <a:lnTo>
                  <a:pt x="211" y="1028"/>
                </a:lnTo>
                <a:lnTo>
                  <a:pt x="208" y="1030"/>
                </a:lnTo>
                <a:lnTo>
                  <a:pt x="208" y="1027"/>
                </a:lnTo>
                <a:lnTo>
                  <a:pt x="205" y="1027"/>
                </a:lnTo>
                <a:lnTo>
                  <a:pt x="206" y="1023"/>
                </a:lnTo>
                <a:lnTo>
                  <a:pt x="203" y="1025"/>
                </a:lnTo>
                <a:lnTo>
                  <a:pt x="198" y="1023"/>
                </a:lnTo>
                <a:lnTo>
                  <a:pt x="198" y="1022"/>
                </a:lnTo>
                <a:lnTo>
                  <a:pt x="203" y="1020"/>
                </a:lnTo>
                <a:lnTo>
                  <a:pt x="210" y="1017"/>
                </a:lnTo>
                <a:lnTo>
                  <a:pt x="206" y="1015"/>
                </a:lnTo>
                <a:lnTo>
                  <a:pt x="203" y="1017"/>
                </a:lnTo>
                <a:lnTo>
                  <a:pt x="200" y="1013"/>
                </a:lnTo>
                <a:close/>
              </a:path>
            </a:pathLst>
          </a:custGeom>
          <a:solidFill>
            <a:schemeClr val="bg1">
              <a:lumMod val="85000"/>
            </a:schemeClr>
          </a:solidFill>
          <a:ln w="635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5" name="9Slide.vn 173">
            <a:extLst>
              <a:ext uri="{FF2B5EF4-FFF2-40B4-BE49-F238E27FC236}">
                <a16:creationId xmlns:a16="http://schemas.microsoft.com/office/drawing/2014/main" id="{AAD2C825-C71A-4C6D-BAA1-2C84B9A25B7E}"/>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6" name="9Slide.vn 174">
            <a:extLst>
              <a:ext uri="{FF2B5EF4-FFF2-40B4-BE49-F238E27FC236}">
                <a16:creationId xmlns:a16="http://schemas.microsoft.com/office/drawing/2014/main" id="{8F004B41-62E3-4369-A3FB-B28B393D2F86}"/>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7" name="9Slide.vn 175">
            <a:extLst>
              <a:ext uri="{FF2B5EF4-FFF2-40B4-BE49-F238E27FC236}">
                <a16:creationId xmlns:a16="http://schemas.microsoft.com/office/drawing/2014/main" id="{C5BA535A-0C72-4962-A454-82A4EDC7756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8" name="9Slide.vn 176">
            <a:extLst>
              <a:ext uri="{FF2B5EF4-FFF2-40B4-BE49-F238E27FC236}">
                <a16:creationId xmlns:a16="http://schemas.microsoft.com/office/drawing/2014/main" id="{AAAE3968-E181-45DE-89ED-AFFF648044A5}"/>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79" name="9Slide.vn 177">
            <a:extLst>
              <a:ext uri="{FF2B5EF4-FFF2-40B4-BE49-F238E27FC236}">
                <a16:creationId xmlns:a16="http://schemas.microsoft.com/office/drawing/2014/main" id="{6F685C6A-3CF2-49BD-A92F-D15EECE809D1}"/>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0" name="9Slide.vn 178">
            <a:extLst>
              <a:ext uri="{FF2B5EF4-FFF2-40B4-BE49-F238E27FC236}">
                <a16:creationId xmlns:a16="http://schemas.microsoft.com/office/drawing/2014/main" id="{B9D38093-91CC-48BF-A806-8910CD857E7C}"/>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1" name="9Slide.vn 179">
            <a:extLst>
              <a:ext uri="{FF2B5EF4-FFF2-40B4-BE49-F238E27FC236}">
                <a16:creationId xmlns:a16="http://schemas.microsoft.com/office/drawing/2014/main" id="{550BFD39-186B-4AFE-942D-B4FB5E58A16A}"/>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2" name="9Slide.vn 180">
            <a:extLst>
              <a:ext uri="{FF2B5EF4-FFF2-40B4-BE49-F238E27FC236}">
                <a16:creationId xmlns:a16="http://schemas.microsoft.com/office/drawing/2014/main" id="{AF35E3E7-0A34-431B-A7FF-D4AD3DFD9235}"/>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3" name="9Slide.vn 181">
            <a:extLst>
              <a:ext uri="{FF2B5EF4-FFF2-40B4-BE49-F238E27FC236}">
                <a16:creationId xmlns:a16="http://schemas.microsoft.com/office/drawing/2014/main" id="{F6AFE17F-42D6-4ED8-9CE3-DD1D852D61E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4" name="9Slide.vn 182">
            <a:extLst>
              <a:ext uri="{FF2B5EF4-FFF2-40B4-BE49-F238E27FC236}">
                <a16:creationId xmlns:a16="http://schemas.microsoft.com/office/drawing/2014/main" id="{35D64A1C-DE43-4FAD-A398-CEF3FC9DB4F1}"/>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5" name="9Slide.vn 183">
            <a:extLst>
              <a:ext uri="{FF2B5EF4-FFF2-40B4-BE49-F238E27FC236}">
                <a16:creationId xmlns:a16="http://schemas.microsoft.com/office/drawing/2014/main" id="{FAF43029-CB36-4025-9BF9-DB9C4D4555A8}"/>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6" name="9Slide.vn 184">
            <a:extLst>
              <a:ext uri="{FF2B5EF4-FFF2-40B4-BE49-F238E27FC236}">
                <a16:creationId xmlns:a16="http://schemas.microsoft.com/office/drawing/2014/main" id="{B887FCC8-9ED9-4C7E-8730-D5F355624E30}"/>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7" name="9Slide.vn 185">
            <a:extLst>
              <a:ext uri="{FF2B5EF4-FFF2-40B4-BE49-F238E27FC236}">
                <a16:creationId xmlns:a16="http://schemas.microsoft.com/office/drawing/2014/main" id="{13BF0853-D131-44B6-B948-CD0D5D9835FD}"/>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8" name="9Slide.vn 186">
            <a:extLst>
              <a:ext uri="{FF2B5EF4-FFF2-40B4-BE49-F238E27FC236}">
                <a16:creationId xmlns:a16="http://schemas.microsoft.com/office/drawing/2014/main" id="{7F58FC18-CAD8-43F5-AA9D-20AB46C8F27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89" name="9Slide.vn 187">
            <a:extLst>
              <a:ext uri="{FF2B5EF4-FFF2-40B4-BE49-F238E27FC236}">
                <a16:creationId xmlns:a16="http://schemas.microsoft.com/office/drawing/2014/main" id="{9120C3F0-608E-44C5-8E13-A7FA31B74445}"/>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0" name="9Slide.vn 188">
            <a:extLst>
              <a:ext uri="{FF2B5EF4-FFF2-40B4-BE49-F238E27FC236}">
                <a16:creationId xmlns:a16="http://schemas.microsoft.com/office/drawing/2014/main" id="{F352DC46-97CB-4484-BB15-23512F1FFEF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1" name="9Slide.vn 189">
            <a:extLst>
              <a:ext uri="{FF2B5EF4-FFF2-40B4-BE49-F238E27FC236}">
                <a16:creationId xmlns:a16="http://schemas.microsoft.com/office/drawing/2014/main" id="{2C4E05C2-F389-407A-A212-C8D3D5AFDEB0}"/>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2" name="9Slide.vn 190">
            <a:extLst>
              <a:ext uri="{FF2B5EF4-FFF2-40B4-BE49-F238E27FC236}">
                <a16:creationId xmlns:a16="http://schemas.microsoft.com/office/drawing/2014/main" id="{545176F3-5D4F-44ED-8285-246663AF458D}"/>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3" name="9Slide.vn 191">
            <a:extLst>
              <a:ext uri="{FF2B5EF4-FFF2-40B4-BE49-F238E27FC236}">
                <a16:creationId xmlns:a16="http://schemas.microsoft.com/office/drawing/2014/main" id="{366932B5-C625-4196-A941-638AC9037011}"/>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4" name="9Slide.vn 192">
            <a:extLst>
              <a:ext uri="{FF2B5EF4-FFF2-40B4-BE49-F238E27FC236}">
                <a16:creationId xmlns:a16="http://schemas.microsoft.com/office/drawing/2014/main" id="{643B0647-200C-4D82-9243-D1086B0B3719}"/>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5" name="9Slide.vn 193">
            <a:extLst>
              <a:ext uri="{FF2B5EF4-FFF2-40B4-BE49-F238E27FC236}">
                <a16:creationId xmlns:a16="http://schemas.microsoft.com/office/drawing/2014/main" id="{152A85B9-8096-4D05-BFD0-CD30A49C683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6" name="9Slide.vn 194">
            <a:extLst>
              <a:ext uri="{FF2B5EF4-FFF2-40B4-BE49-F238E27FC236}">
                <a16:creationId xmlns:a16="http://schemas.microsoft.com/office/drawing/2014/main" id="{52269C52-875D-4D10-BB1B-18395AEA159B}"/>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7" name="9Slide.vn 195">
            <a:extLst>
              <a:ext uri="{FF2B5EF4-FFF2-40B4-BE49-F238E27FC236}">
                <a16:creationId xmlns:a16="http://schemas.microsoft.com/office/drawing/2014/main" id="{409F759C-A69E-4A0A-859C-D3CBDDA48608}"/>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8" name="9Slide.vn 196">
            <a:extLst>
              <a:ext uri="{FF2B5EF4-FFF2-40B4-BE49-F238E27FC236}">
                <a16:creationId xmlns:a16="http://schemas.microsoft.com/office/drawing/2014/main" id="{25208219-5291-4F92-8525-0DC662A65A24}"/>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199" name="9Slide.vn 197">
            <a:extLst>
              <a:ext uri="{FF2B5EF4-FFF2-40B4-BE49-F238E27FC236}">
                <a16:creationId xmlns:a16="http://schemas.microsoft.com/office/drawing/2014/main" id="{DD243DA6-EB7F-4258-B812-20649C1F6E94}"/>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0" name="9Slide.vn 198">
            <a:extLst>
              <a:ext uri="{FF2B5EF4-FFF2-40B4-BE49-F238E27FC236}">
                <a16:creationId xmlns:a16="http://schemas.microsoft.com/office/drawing/2014/main" id="{C494AEF5-9DF4-435C-B434-41EFB6A0D7D9}"/>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1" name="9Slide.vn 199">
            <a:extLst>
              <a:ext uri="{FF2B5EF4-FFF2-40B4-BE49-F238E27FC236}">
                <a16:creationId xmlns:a16="http://schemas.microsoft.com/office/drawing/2014/main" id="{167A69B8-B2EC-477B-81F1-4BB63A766B38}"/>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2" name="9Slide.vn 200">
            <a:extLst>
              <a:ext uri="{FF2B5EF4-FFF2-40B4-BE49-F238E27FC236}">
                <a16:creationId xmlns:a16="http://schemas.microsoft.com/office/drawing/2014/main" id="{FDC86FE7-7AAE-4812-91A0-10269C0C603B}"/>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3" name="9Slide.vn 201">
            <a:extLst>
              <a:ext uri="{FF2B5EF4-FFF2-40B4-BE49-F238E27FC236}">
                <a16:creationId xmlns:a16="http://schemas.microsoft.com/office/drawing/2014/main" id="{C221D35D-2F5E-49BE-8ECA-5CC06E3084EF}"/>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4" name="9Slide.vn 202">
            <a:extLst>
              <a:ext uri="{FF2B5EF4-FFF2-40B4-BE49-F238E27FC236}">
                <a16:creationId xmlns:a16="http://schemas.microsoft.com/office/drawing/2014/main" id="{EE8078BC-A920-49B2-BF39-5465E420C39F}"/>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5" name="9Slide.vn 203">
            <a:extLst>
              <a:ext uri="{FF2B5EF4-FFF2-40B4-BE49-F238E27FC236}">
                <a16:creationId xmlns:a16="http://schemas.microsoft.com/office/drawing/2014/main" id="{58267F9A-30F0-4823-A80B-322EE32D637C}"/>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6" name="9Slide.vn 204">
            <a:extLst>
              <a:ext uri="{FF2B5EF4-FFF2-40B4-BE49-F238E27FC236}">
                <a16:creationId xmlns:a16="http://schemas.microsoft.com/office/drawing/2014/main" id="{D2FDAEE8-59FA-40D7-A9B3-1F8B9B4E1199}"/>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7" name="9Slide.vn 205">
            <a:extLst>
              <a:ext uri="{FF2B5EF4-FFF2-40B4-BE49-F238E27FC236}">
                <a16:creationId xmlns:a16="http://schemas.microsoft.com/office/drawing/2014/main" id="{6CBCBE42-D5BD-4722-A21E-72EF008AA864}"/>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8" name="9Slide.vn 206">
            <a:extLst>
              <a:ext uri="{FF2B5EF4-FFF2-40B4-BE49-F238E27FC236}">
                <a16:creationId xmlns:a16="http://schemas.microsoft.com/office/drawing/2014/main" id="{FEBF7CDC-6891-45AC-A9B9-49D07B23660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09" name="9Slide.vn 207">
            <a:extLst>
              <a:ext uri="{FF2B5EF4-FFF2-40B4-BE49-F238E27FC236}">
                <a16:creationId xmlns:a16="http://schemas.microsoft.com/office/drawing/2014/main" id="{7649C83E-DE02-4EBF-BD0B-F482FF08DD99}"/>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0" name="9Slide.vn 208">
            <a:extLst>
              <a:ext uri="{FF2B5EF4-FFF2-40B4-BE49-F238E27FC236}">
                <a16:creationId xmlns:a16="http://schemas.microsoft.com/office/drawing/2014/main" id="{089F6D85-51D4-4C35-9BC4-9BE3B19A1D52}"/>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1" name="9Slide.vn 209">
            <a:extLst>
              <a:ext uri="{FF2B5EF4-FFF2-40B4-BE49-F238E27FC236}">
                <a16:creationId xmlns:a16="http://schemas.microsoft.com/office/drawing/2014/main" id="{34653C13-F893-49ED-85BF-8EA077C39FF6}"/>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2" name="9Slide.vn 210">
            <a:extLst>
              <a:ext uri="{FF2B5EF4-FFF2-40B4-BE49-F238E27FC236}">
                <a16:creationId xmlns:a16="http://schemas.microsoft.com/office/drawing/2014/main" id="{3DF12B91-4C5D-49F4-B9A8-9845A941DC90}"/>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3" name="9Slide.vn 211">
            <a:extLst>
              <a:ext uri="{FF2B5EF4-FFF2-40B4-BE49-F238E27FC236}">
                <a16:creationId xmlns:a16="http://schemas.microsoft.com/office/drawing/2014/main" id="{17E5514D-5D21-4ED2-AE64-D9727CDA686C}"/>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4" name="9Slide.vn 212">
            <a:extLst>
              <a:ext uri="{FF2B5EF4-FFF2-40B4-BE49-F238E27FC236}">
                <a16:creationId xmlns:a16="http://schemas.microsoft.com/office/drawing/2014/main" id="{A021DC28-AFB8-48B3-B589-F7412AD2C54C}"/>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5" name="9Slide.vn 213">
            <a:extLst>
              <a:ext uri="{FF2B5EF4-FFF2-40B4-BE49-F238E27FC236}">
                <a16:creationId xmlns:a16="http://schemas.microsoft.com/office/drawing/2014/main" id="{81CF27E3-1403-4E76-BE9E-A36076C76F02}"/>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6" name="9Slide.vn 214">
            <a:extLst>
              <a:ext uri="{FF2B5EF4-FFF2-40B4-BE49-F238E27FC236}">
                <a16:creationId xmlns:a16="http://schemas.microsoft.com/office/drawing/2014/main" id="{34295836-C73A-4ECD-96B3-820D2AD891E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7" name="9Slide.vn 215">
            <a:extLst>
              <a:ext uri="{FF2B5EF4-FFF2-40B4-BE49-F238E27FC236}">
                <a16:creationId xmlns:a16="http://schemas.microsoft.com/office/drawing/2014/main" id="{12EBFE58-3119-4B9E-8572-F4CBBB167874}"/>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8" name="9Slide.vn 216">
            <a:extLst>
              <a:ext uri="{FF2B5EF4-FFF2-40B4-BE49-F238E27FC236}">
                <a16:creationId xmlns:a16="http://schemas.microsoft.com/office/drawing/2014/main" id="{0D312BEE-7D30-4CAD-AFCC-B9CBB3F3643F}"/>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19" name="9Slide.vn 217">
            <a:extLst>
              <a:ext uri="{FF2B5EF4-FFF2-40B4-BE49-F238E27FC236}">
                <a16:creationId xmlns:a16="http://schemas.microsoft.com/office/drawing/2014/main" id="{6E8DF469-D415-410A-B703-90A3F8C1EBA5}"/>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0" name="9Slide.vn 218">
            <a:extLst>
              <a:ext uri="{FF2B5EF4-FFF2-40B4-BE49-F238E27FC236}">
                <a16:creationId xmlns:a16="http://schemas.microsoft.com/office/drawing/2014/main" id="{CBF5AE94-427A-46E6-929E-6A38577BCD73}"/>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1" name="9Slide.vn 219">
            <a:extLst>
              <a:ext uri="{FF2B5EF4-FFF2-40B4-BE49-F238E27FC236}">
                <a16:creationId xmlns:a16="http://schemas.microsoft.com/office/drawing/2014/main" id="{1DC12D8D-EDC0-4A7E-A47A-D7DF83538E7D}"/>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2" name="9Slide.vn 220">
            <a:extLst>
              <a:ext uri="{FF2B5EF4-FFF2-40B4-BE49-F238E27FC236}">
                <a16:creationId xmlns:a16="http://schemas.microsoft.com/office/drawing/2014/main" id="{E53D092D-73EF-4C17-AE63-1A73BDEBE2E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3" name="9Slide.vn 221">
            <a:extLst>
              <a:ext uri="{FF2B5EF4-FFF2-40B4-BE49-F238E27FC236}">
                <a16:creationId xmlns:a16="http://schemas.microsoft.com/office/drawing/2014/main" id="{01531529-21D3-4272-86CB-3ED3906067F9}"/>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4" name="9Slide.vn 222">
            <a:extLst>
              <a:ext uri="{FF2B5EF4-FFF2-40B4-BE49-F238E27FC236}">
                <a16:creationId xmlns:a16="http://schemas.microsoft.com/office/drawing/2014/main" id="{6835A369-6B1D-45C4-A69E-77CC643C34D4}"/>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5" name="9Slide.vn 223">
            <a:extLst>
              <a:ext uri="{FF2B5EF4-FFF2-40B4-BE49-F238E27FC236}">
                <a16:creationId xmlns:a16="http://schemas.microsoft.com/office/drawing/2014/main" id="{8C5DF629-37E6-43BF-A5C2-E66AE02967D6}"/>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6" name="9Slide.vn 224">
            <a:extLst>
              <a:ext uri="{FF2B5EF4-FFF2-40B4-BE49-F238E27FC236}">
                <a16:creationId xmlns:a16="http://schemas.microsoft.com/office/drawing/2014/main" id="{D35D8133-34CD-49B9-BC4D-13AC1B326A1E}"/>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7" name="9Slide.vn 225">
            <a:extLst>
              <a:ext uri="{FF2B5EF4-FFF2-40B4-BE49-F238E27FC236}">
                <a16:creationId xmlns:a16="http://schemas.microsoft.com/office/drawing/2014/main" id="{2FEA050F-F58D-4C80-8214-4DBDAA9875D3}"/>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8" name="9Slide.vn 226">
            <a:extLst>
              <a:ext uri="{FF2B5EF4-FFF2-40B4-BE49-F238E27FC236}">
                <a16:creationId xmlns:a16="http://schemas.microsoft.com/office/drawing/2014/main" id="{3AD15DF2-D6F9-4963-8D91-B6B786B7F6FD}"/>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29" name="9Slide.vn 227">
            <a:extLst>
              <a:ext uri="{FF2B5EF4-FFF2-40B4-BE49-F238E27FC236}">
                <a16:creationId xmlns:a16="http://schemas.microsoft.com/office/drawing/2014/main" id="{ED338112-56E2-4E06-BD0B-BF9A4AD01D56}"/>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0" name="9Slide.vn 228">
            <a:extLst>
              <a:ext uri="{FF2B5EF4-FFF2-40B4-BE49-F238E27FC236}">
                <a16:creationId xmlns:a16="http://schemas.microsoft.com/office/drawing/2014/main" id="{1AB048CD-81C1-4AE7-AD20-BD0BE8342D22}"/>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1" name="9Slide.vn 229">
            <a:extLst>
              <a:ext uri="{FF2B5EF4-FFF2-40B4-BE49-F238E27FC236}">
                <a16:creationId xmlns:a16="http://schemas.microsoft.com/office/drawing/2014/main" id="{C7D1BEFE-C40F-463D-A6D5-928D6504FC65}"/>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2" name="9Slide.vn 230">
            <a:extLst>
              <a:ext uri="{FF2B5EF4-FFF2-40B4-BE49-F238E27FC236}">
                <a16:creationId xmlns:a16="http://schemas.microsoft.com/office/drawing/2014/main" id="{5366FD1A-8D18-4B85-9E2C-2CCF1E85FED4}"/>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3" name="9Slide.vn 231">
            <a:extLst>
              <a:ext uri="{FF2B5EF4-FFF2-40B4-BE49-F238E27FC236}">
                <a16:creationId xmlns:a16="http://schemas.microsoft.com/office/drawing/2014/main" id="{378D14FF-C0C2-4A1A-A75D-D97A96C1AE57}"/>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4" name="9Slide.vn 232">
            <a:extLst>
              <a:ext uri="{FF2B5EF4-FFF2-40B4-BE49-F238E27FC236}">
                <a16:creationId xmlns:a16="http://schemas.microsoft.com/office/drawing/2014/main" id="{F38877C6-B819-45DB-8F47-A4481AB57DF1}"/>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5" name="9Slide.vn 233">
            <a:extLst>
              <a:ext uri="{FF2B5EF4-FFF2-40B4-BE49-F238E27FC236}">
                <a16:creationId xmlns:a16="http://schemas.microsoft.com/office/drawing/2014/main" id="{E72D336E-B5A9-4C15-AE62-FC4C62688BB6}"/>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6" name="9Slide.vn 234">
            <a:extLst>
              <a:ext uri="{FF2B5EF4-FFF2-40B4-BE49-F238E27FC236}">
                <a16:creationId xmlns:a16="http://schemas.microsoft.com/office/drawing/2014/main" id="{30B04415-BA4C-4664-B4AD-B1EC75916EFC}"/>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7" name="9Slide.vn 235">
            <a:extLst>
              <a:ext uri="{FF2B5EF4-FFF2-40B4-BE49-F238E27FC236}">
                <a16:creationId xmlns:a16="http://schemas.microsoft.com/office/drawing/2014/main" id="{A25343BA-DFF4-430F-9C1A-02E36396CB69}"/>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38" name="9Slide.vn 236">
            <a:extLst>
              <a:ext uri="{FF2B5EF4-FFF2-40B4-BE49-F238E27FC236}">
                <a16:creationId xmlns:a16="http://schemas.microsoft.com/office/drawing/2014/main" id="{5D4A146C-E937-4930-BF1D-98924FF4EF6A}"/>
              </a:ext>
            </a:extLst>
          </p:cNvPr>
          <p:cNvSpPr>
            <a:spLocks noChangeArrowheads="1"/>
          </p:cNvSpPr>
          <p:nvPr/>
        </p:nvSpPr>
        <p:spPr bwMode="auto">
          <a:xfrm>
            <a:off x="10585216" y="1813853"/>
            <a:ext cx="1607" cy="1559"/>
          </a:xfrm>
          <a:prstGeom prst="rect">
            <a:avLst/>
          </a:prstGeom>
          <a:solidFill>
            <a:schemeClr val="bg1">
              <a:lumMod val="85000"/>
            </a:schemeClr>
          </a:solidFill>
          <a:ln w="6350">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black"/>
              </a:solidFill>
              <a:effectLst/>
              <a:uLnTx/>
              <a:uFillTx/>
              <a:latin typeface="Open Sans"/>
              <a:ea typeface="+mn-ea"/>
              <a:cs typeface="+mn-cs"/>
            </a:endParaRPr>
          </a:p>
        </p:txBody>
      </p:sp>
      <p:sp>
        <p:nvSpPr>
          <p:cNvPr id="240" name="9Slide.vn 237">
            <a:extLst>
              <a:ext uri="{FF2B5EF4-FFF2-40B4-BE49-F238E27FC236}">
                <a16:creationId xmlns:a16="http://schemas.microsoft.com/office/drawing/2014/main" id="{23012D20-8C1B-4F95-90A5-DD49A207ADAE}"/>
              </a:ext>
            </a:extLst>
          </p:cNvPr>
          <p:cNvSpPr/>
          <p:nvPr/>
        </p:nvSpPr>
        <p:spPr>
          <a:xfrm>
            <a:off x="3571172" y="5647397"/>
            <a:ext cx="2310756" cy="388342"/>
          </a:xfrm>
          <a:prstGeom prst="rect">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41" name="9Slide.vn 238">
            <a:extLst>
              <a:ext uri="{FF2B5EF4-FFF2-40B4-BE49-F238E27FC236}">
                <a16:creationId xmlns:a16="http://schemas.microsoft.com/office/drawing/2014/main" id="{1A20DE5F-B80F-40FC-B106-B8062E78840C}"/>
              </a:ext>
            </a:extLst>
          </p:cNvPr>
          <p:cNvSpPr/>
          <p:nvPr/>
        </p:nvSpPr>
        <p:spPr>
          <a:xfrm>
            <a:off x="3571172" y="5647397"/>
            <a:ext cx="954300" cy="388342"/>
          </a:xfrm>
          <a:prstGeom prst="rect">
            <a:avLst/>
          </a:prstGeom>
          <a:solidFill>
            <a:srgbClr val="245C9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42" name="9Slide.vn 239">
            <a:extLst>
              <a:ext uri="{FF2B5EF4-FFF2-40B4-BE49-F238E27FC236}">
                <a16:creationId xmlns:a16="http://schemas.microsoft.com/office/drawing/2014/main" id="{0163D4F6-1551-4A83-84E0-8F27DB626F1C}"/>
              </a:ext>
            </a:extLst>
          </p:cNvPr>
          <p:cNvSpPr txBox="1"/>
          <p:nvPr/>
        </p:nvSpPr>
        <p:spPr>
          <a:xfrm>
            <a:off x="3567912" y="5112407"/>
            <a:ext cx="1270589" cy="492304"/>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45%</a:t>
            </a:r>
            <a:endParaRPr kumimoji="0" lang="ar-SA" sz="3200" b="0"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243" name="9Slide.vn 240">
            <a:extLst>
              <a:ext uri="{FF2B5EF4-FFF2-40B4-BE49-F238E27FC236}">
                <a16:creationId xmlns:a16="http://schemas.microsoft.com/office/drawing/2014/main" id="{B61E041F-BA77-42DD-B6AE-D31409C806D0}"/>
              </a:ext>
            </a:extLst>
          </p:cNvPr>
          <p:cNvSpPr txBox="1"/>
          <p:nvPr/>
        </p:nvSpPr>
        <p:spPr>
          <a:xfrm>
            <a:off x="3571172" y="4846010"/>
            <a:ext cx="2310756" cy="212384"/>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70A5"/>
                </a:solidFill>
                <a:effectLst/>
                <a:uLnTx/>
                <a:uFillTx/>
                <a:latin typeface="Open Sans"/>
                <a:ea typeface="Open Sans" pitchFamily="34" charset="0"/>
                <a:cs typeface="Open Sans" pitchFamily="34" charset="0"/>
              </a:rPr>
              <a:t>United States</a:t>
            </a:r>
            <a:endParaRPr kumimoji="0" lang="ar-SA" sz="1200" b="0" i="0" u="none" strike="noStrike" kern="1200" cap="none" spc="0" normalizeH="0" baseline="0" noProof="0" dirty="0">
              <a:ln>
                <a:noFill/>
              </a:ln>
              <a:solidFill>
                <a:srgbClr val="EF70A5"/>
              </a:solidFill>
              <a:effectLst/>
              <a:uLnTx/>
              <a:uFillTx/>
              <a:latin typeface="Open Sans"/>
              <a:ea typeface="Open Sans" pitchFamily="34" charset="0"/>
              <a:cs typeface="+mn-cs"/>
            </a:endParaRPr>
          </a:p>
        </p:txBody>
      </p:sp>
      <p:sp>
        <p:nvSpPr>
          <p:cNvPr id="244" name="9Slide.vn 241">
            <a:extLst>
              <a:ext uri="{FF2B5EF4-FFF2-40B4-BE49-F238E27FC236}">
                <a16:creationId xmlns:a16="http://schemas.microsoft.com/office/drawing/2014/main" id="{444548F0-567D-4994-9891-23C4BFA5C2AD}"/>
              </a:ext>
            </a:extLst>
          </p:cNvPr>
          <p:cNvSpPr txBox="1"/>
          <p:nvPr/>
        </p:nvSpPr>
        <p:spPr>
          <a:xfrm>
            <a:off x="3571172" y="6115374"/>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45" name="9Slide.vn 242">
            <a:extLst>
              <a:ext uri="{FF2B5EF4-FFF2-40B4-BE49-F238E27FC236}">
                <a16:creationId xmlns:a16="http://schemas.microsoft.com/office/drawing/2014/main" id="{BDA12ABB-C117-4114-BC75-D6DB83939F78}"/>
              </a:ext>
            </a:extLst>
          </p:cNvPr>
          <p:cNvSpPr txBox="1"/>
          <p:nvPr/>
        </p:nvSpPr>
        <p:spPr>
          <a:xfrm>
            <a:off x="5464557" y="6115374"/>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100%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46" name="9Slide.vn 243">
            <a:extLst>
              <a:ext uri="{FF2B5EF4-FFF2-40B4-BE49-F238E27FC236}">
                <a16:creationId xmlns:a16="http://schemas.microsoft.com/office/drawing/2014/main" id="{E3845686-BC46-4944-B163-A0166AE87BE8}"/>
              </a:ext>
            </a:extLst>
          </p:cNvPr>
          <p:cNvSpPr txBox="1"/>
          <p:nvPr/>
        </p:nvSpPr>
        <p:spPr>
          <a:xfrm>
            <a:off x="4525473" y="6115374"/>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50%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48" name="9Slide.vn 244">
            <a:extLst>
              <a:ext uri="{FF2B5EF4-FFF2-40B4-BE49-F238E27FC236}">
                <a16:creationId xmlns:a16="http://schemas.microsoft.com/office/drawing/2014/main" id="{AEA24199-D7EB-4F63-BBB1-C87DE4DB59AF}"/>
              </a:ext>
            </a:extLst>
          </p:cNvPr>
          <p:cNvSpPr/>
          <p:nvPr/>
        </p:nvSpPr>
        <p:spPr>
          <a:xfrm>
            <a:off x="543239" y="5647397"/>
            <a:ext cx="2310756" cy="388342"/>
          </a:xfrm>
          <a:prstGeom prst="rect">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white"/>
              </a:solidFill>
              <a:effectLst/>
              <a:uLnTx/>
              <a:uFillTx/>
              <a:latin typeface="Open Sans"/>
              <a:ea typeface="+mn-ea"/>
              <a:cs typeface="+mn-cs"/>
            </a:endParaRPr>
          </a:p>
        </p:txBody>
      </p:sp>
      <p:sp>
        <p:nvSpPr>
          <p:cNvPr id="249" name="9Slide.vn 245">
            <a:extLst>
              <a:ext uri="{FF2B5EF4-FFF2-40B4-BE49-F238E27FC236}">
                <a16:creationId xmlns:a16="http://schemas.microsoft.com/office/drawing/2014/main" id="{B87620FC-A540-4E6D-93E9-07D645574E84}"/>
              </a:ext>
            </a:extLst>
          </p:cNvPr>
          <p:cNvSpPr/>
          <p:nvPr/>
        </p:nvSpPr>
        <p:spPr>
          <a:xfrm>
            <a:off x="543241" y="5647397"/>
            <a:ext cx="484758" cy="388342"/>
          </a:xfrm>
          <a:prstGeom prst="rect">
            <a:avLst/>
          </a:prstGeom>
          <a:solidFill>
            <a:srgbClr val="32514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50" name="9Slide.vn 246">
            <a:extLst>
              <a:ext uri="{FF2B5EF4-FFF2-40B4-BE49-F238E27FC236}">
                <a16:creationId xmlns:a16="http://schemas.microsoft.com/office/drawing/2014/main" id="{4D4B3E27-0715-4C5A-A4A4-E383A42C786C}"/>
              </a:ext>
            </a:extLst>
          </p:cNvPr>
          <p:cNvSpPr txBox="1"/>
          <p:nvPr/>
        </p:nvSpPr>
        <p:spPr>
          <a:xfrm>
            <a:off x="539979" y="5112407"/>
            <a:ext cx="1270589" cy="492304"/>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24%</a:t>
            </a:r>
            <a:endParaRPr kumimoji="0" lang="ar-SA" sz="3200" b="0"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251" name="9Slide.vn 247">
            <a:extLst>
              <a:ext uri="{FF2B5EF4-FFF2-40B4-BE49-F238E27FC236}">
                <a16:creationId xmlns:a16="http://schemas.microsoft.com/office/drawing/2014/main" id="{0AF34726-4461-4CB2-AD07-A556789CBB30}"/>
              </a:ext>
            </a:extLst>
          </p:cNvPr>
          <p:cNvSpPr txBox="1"/>
          <p:nvPr/>
        </p:nvSpPr>
        <p:spPr>
          <a:xfrm>
            <a:off x="543239" y="4846010"/>
            <a:ext cx="2310756" cy="212384"/>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45D94"/>
                </a:solidFill>
                <a:effectLst/>
                <a:uLnTx/>
                <a:uFillTx/>
                <a:latin typeface="Open Sans"/>
                <a:ea typeface="Open Sans" pitchFamily="34" charset="0"/>
                <a:cs typeface="Open Sans" pitchFamily="34" charset="0"/>
              </a:rPr>
              <a:t>Brazil</a:t>
            </a:r>
            <a:endParaRPr kumimoji="0" lang="ar-SA" sz="1200" b="0" i="0" u="none" strike="noStrike" kern="1200" cap="none" spc="0" normalizeH="0" baseline="0" noProof="0" dirty="0">
              <a:ln>
                <a:noFill/>
              </a:ln>
              <a:solidFill>
                <a:srgbClr val="245D94"/>
              </a:solidFill>
              <a:effectLst/>
              <a:uLnTx/>
              <a:uFillTx/>
              <a:latin typeface="Open Sans"/>
              <a:ea typeface="Open Sans" pitchFamily="34" charset="0"/>
              <a:cs typeface="+mn-cs"/>
            </a:endParaRPr>
          </a:p>
        </p:txBody>
      </p:sp>
      <p:sp>
        <p:nvSpPr>
          <p:cNvPr id="252" name="9Slide.vn 248">
            <a:extLst>
              <a:ext uri="{FF2B5EF4-FFF2-40B4-BE49-F238E27FC236}">
                <a16:creationId xmlns:a16="http://schemas.microsoft.com/office/drawing/2014/main" id="{39EC32A5-AF68-41C5-845D-B197DA8FBC54}"/>
              </a:ext>
            </a:extLst>
          </p:cNvPr>
          <p:cNvSpPr txBox="1"/>
          <p:nvPr/>
        </p:nvSpPr>
        <p:spPr>
          <a:xfrm>
            <a:off x="543239" y="6115374"/>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53" name="9Slide.vn 249">
            <a:extLst>
              <a:ext uri="{FF2B5EF4-FFF2-40B4-BE49-F238E27FC236}">
                <a16:creationId xmlns:a16="http://schemas.microsoft.com/office/drawing/2014/main" id="{0085A653-2ED0-4836-80F6-24E0F2463779}"/>
              </a:ext>
            </a:extLst>
          </p:cNvPr>
          <p:cNvSpPr txBox="1"/>
          <p:nvPr/>
        </p:nvSpPr>
        <p:spPr>
          <a:xfrm>
            <a:off x="2436624" y="6115374"/>
            <a:ext cx="432587" cy="177209"/>
          </a:xfrm>
          <a:prstGeom prst="rect">
            <a:avLst/>
          </a:prstGeom>
          <a:noFill/>
        </p:spPr>
        <p:txBody>
          <a:bodyPr wrap="square" lIns="0" tIns="0" rIns="0" bIns="0" rtlCol="1" anchor="t"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100%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54" name="9Slide.vn 250">
            <a:extLst>
              <a:ext uri="{FF2B5EF4-FFF2-40B4-BE49-F238E27FC236}">
                <a16:creationId xmlns:a16="http://schemas.microsoft.com/office/drawing/2014/main" id="{EE3A07BB-8F6B-4A50-B79E-7B61A8601C2F}"/>
              </a:ext>
            </a:extLst>
          </p:cNvPr>
          <p:cNvSpPr txBox="1"/>
          <p:nvPr/>
        </p:nvSpPr>
        <p:spPr>
          <a:xfrm>
            <a:off x="1497540" y="6115374"/>
            <a:ext cx="432587" cy="177209"/>
          </a:xfrm>
          <a:prstGeom prst="rect">
            <a:avLst/>
          </a:prstGeom>
          <a:noFill/>
        </p:spPr>
        <p:txBody>
          <a:bodyPr wrap="square" lIns="0" tIns="0" rIns="0" bIns="0" rtlCol="1"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50%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56" name="9Slide.vn 251">
            <a:extLst>
              <a:ext uri="{FF2B5EF4-FFF2-40B4-BE49-F238E27FC236}">
                <a16:creationId xmlns:a16="http://schemas.microsoft.com/office/drawing/2014/main" id="{F88C7629-1B8B-4B76-A916-21FCC7822061}"/>
              </a:ext>
            </a:extLst>
          </p:cNvPr>
          <p:cNvSpPr/>
          <p:nvPr/>
        </p:nvSpPr>
        <p:spPr>
          <a:xfrm>
            <a:off x="543239" y="3868704"/>
            <a:ext cx="2310756" cy="388342"/>
          </a:xfrm>
          <a:prstGeom prst="rect">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white"/>
              </a:solidFill>
              <a:effectLst/>
              <a:uLnTx/>
              <a:uFillTx/>
              <a:latin typeface="Open Sans"/>
              <a:ea typeface="+mn-ea"/>
              <a:cs typeface="+mn-cs"/>
            </a:endParaRPr>
          </a:p>
        </p:txBody>
      </p:sp>
      <p:sp>
        <p:nvSpPr>
          <p:cNvPr id="257" name="9Slide.vn 252">
            <a:extLst>
              <a:ext uri="{FF2B5EF4-FFF2-40B4-BE49-F238E27FC236}">
                <a16:creationId xmlns:a16="http://schemas.microsoft.com/office/drawing/2014/main" id="{E9A9AACD-09AF-4003-8AFF-83DE367028DF}"/>
              </a:ext>
            </a:extLst>
          </p:cNvPr>
          <p:cNvSpPr/>
          <p:nvPr/>
        </p:nvSpPr>
        <p:spPr>
          <a:xfrm>
            <a:off x="543239" y="3868704"/>
            <a:ext cx="857499" cy="388342"/>
          </a:xfrm>
          <a:prstGeom prst="rect">
            <a:avLst/>
          </a:prstGeom>
          <a:solidFill>
            <a:srgbClr val="A2786A"/>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a:ln>
                <a:noFill/>
              </a:ln>
              <a:solidFill>
                <a:prstClr val="white"/>
              </a:solidFill>
              <a:effectLst/>
              <a:uLnTx/>
              <a:uFillTx/>
              <a:latin typeface="Open Sans"/>
              <a:ea typeface="+mn-ea"/>
              <a:cs typeface="+mn-cs"/>
            </a:endParaRPr>
          </a:p>
        </p:txBody>
      </p:sp>
      <p:sp>
        <p:nvSpPr>
          <p:cNvPr id="258" name="9Slide.vn 253">
            <a:extLst>
              <a:ext uri="{FF2B5EF4-FFF2-40B4-BE49-F238E27FC236}">
                <a16:creationId xmlns:a16="http://schemas.microsoft.com/office/drawing/2014/main" id="{56E26BA7-FF8F-42EA-996B-278E71A163E2}"/>
              </a:ext>
            </a:extLst>
          </p:cNvPr>
          <p:cNvSpPr txBox="1"/>
          <p:nvPr/>
        </p:nvSpPr>
        <p:spPr>
          <a:xfrm>
            <a:off x="539979" y="3333714"/>
            <a:ext cx="1270589" cy="492304"/>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35%</a:t>
            </a:r>
            <a:endParaRPr kumimoji="0" lang="ar-SA" sz="3200" b="0"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259" name="9Slide.vn 254">
            <a:extLst>
              <a:ext uri="{FF2B5EF4-FFF2-40B4-BE49-F238E27FC236}">
                <a16:creationId xmlns:a16="http://schemas.microsoft.com/office/drawing/2014/main" id="{8A3B775D-E5C3-4B6C-A34E-5426EDA7E19B}"/>
              </a:ext>
            </a:extLst>
          </p:cNvPr>
          <p:cNvSpPr txBox="1"/>
          <p:nvPr/>
        </p:nvSpPr>
        <p:spPr>
          <a:xfrm>
            <a:off x="543239" y="3067317"/>
            <a:ext cx="2310756" cy="212384"/>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18EA0"/>
                </a:solidFill>
                <a:effectLst/>
                <a:uLnTx/>
                <a:uFillTx/>
                <a:latin typeface="Open Sans"/>
                <a:ea typeface="Open Sans" pitchFamily="34" charset="0"/>
                <a:cs typeface="Open Sans" pitchFamily="34" charset="0"/>
              </a:rPr>
              <a:t>China</a:t>
            </a:r>
            <a:endParaRPr kumimoji="0" lang="ar-SA" sz="1200" b="0" i="0" u="none" strike="noStrike" kern="1200" cap="none" spc="0" normalizeH="0" baseline="0" noProof="0" dirty="0">
              <a:ln>
                <a:noFill/>
              </a:ln>
              <a:solidFill>
                <a:srgbClr val="018EA0"/>
              </a:solidFill>
              <a:effectLst/>
              <a:uLnTx/>
              <a:uFillTx/>
              <a:latin typeface="Open Sans"/>
              <a:ea typeface="Open Sans" pitchFamily="34" charset="0"/>
              <a:cs typeface="+mn-cs"/>
            </a:endParaRPr>
          </a:p>
        </p:txBody>
      </p:sp>
      <p:sp>
        <p:nvSpPr>
          <p:cNvPr id="260" name="9Slide.vn 255">
            <a:extLst>
              <a:ext uri="{FF2B5EF4-FFF2-40B4-BE49-F238E27FC236}">
                <a16:creationId xmlns:a16="http://schemas.microsoft.com/office/drawing/2014/main" id="{ECC232C8-C52C-4785-8F59-B87C60384057}"/>
              </a:ext>
            </a:extLst>
          </p:cNvPr>
          <p:cNvSpPr txBox="1"/>
          <p:nvPr/>
        </p:nvSpPr>
        <p:spPr>
          <a:xfrm>
            <a:off x="543239" y="4336681"/>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0%</a:t>
            </a:r>
            <a:endParaRPr kumimoji="0" lang="ar-SA" sz="110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61" name="9Slide.vn 256">
            <a:extLst>
              <a:ext uri="{FF2B5EF4-FFF2-40B4-BE49-F238E27FC236}">
                <a16:creationId xmlns:a16="http://schemas.microsoft.com/office/drawing/2014/main" id="{53CC82C7-7A4E-4BB7-AE53-F278D0A3C637}"/>
              </a:ext>
            </a:extLst>
          </p:cNvPr>
          <p:cNvSpPr txBox="1"/>
          <p:nvPr/>
        </p:nvSpPr>
        <p:spPr>
          <a:xfrm>
            <a:off x="2436624" y="4336681"/>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100%</a:t>
            </a:r>
            <a:endParaRPr kumimoji="0" lang="ar-SA" sz="110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62" name="9Slide.vn 257">
            <a:extLst>
              <a:ext uri="{FF2B5EF4-FFF2-40B4-BE49-F238E27FC236}">
                <a16:creationId xmlns:a16="http://schemas.microsoft.com/office/drawing/2014/main" id="{A7E7A0F7-74E8-4CFF-AAE3-DB38D5698C0A}"/>
              </a:ext>
            </a:extLst>
          </p:cNvPr>
          <p:cNvSpPr txBox="1"/>
          <p:nvPr/>
        </p:nvSpPr>
        <p:spPr>
          <a:xfrm>
            <a:off x="1497540" y="4336681"/>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50%</a:t>
            </a:r>
            <a:endParaRPr kumimoji="0" lang="ar-SA" sz="110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64" name="9Slide.vn 258">
            <a:extLst>
              <a:ext uri="{FF2B5EF4-FFF2-40B4-BE49-F238E27FC236}">
                <a16:creationId xmlns:a16="http://schemas.microsoft.com/office/drawing/2014/main" id="{24799400-570E-46B2-BFAC-9C1E404F2E21}"/>
              </a:ext>
            </a:extLst>
          </p:cNvPr>
          <p:cNvSpPr/>
          <p:nvPr/>
        </p:nvSpPr>
        <p:spPr>
          <a:xfrm>
            <a:off x="3571172" y="3868704"/>
            <a:ext cx="2310755" cy="388342"/>
          </a:xfrm>
          <a:prstGeom prst="rect">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65" name="9Slide.vn 259">
            <a:extLst>
              <a:ext uri="{FF2B5EF4-FFF2-40B4-BE49-F238E27FC236}">
                <a16:creationId xmlns:a16="http://schemas.microsoft.com/office/drawing/2014/main" id="{0021B158-8763-49AD-96AC-1E87E6A63AC8}"/>
              </a:ext>
            </a:extLst>
          </p:cNvPr>
          <p:cNvSpPr/>
          <p:nvPr/>
        </p:nvSpPr>
        <p:spPr>
          <a:xfrm>
            <a:off x="3571172" y="3868704"/>
            <a:ext cx="790737" cy="388342"/>
          </a:xfrm>
          <a:prstGeom prst="rect">
            <a:avLst/>
          </a:prstGeom>
          <a:solidFill>
            <a:srgbClr val="CE525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2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66" name="9Slide.vn 260">
            <a:extLst>
              <a:ext uri="{FF2B5EF4-FFF2-40B4-BE49-F238E27FC236}">
                <a16:creationId xmlns:a16="http://schemas.microsoft.com/office/drawing/2014/main" id="{6E5DA137-9CF8-459A-80F6-6DBFB072D680}"/>
              </a:ext>
            </a:extLst>
          </p:cNvPr>
          <p:cNvSpPr txBox="1"/>
          <p:nvPr/>
        </p:nvSpPr>
        <p:spPr>
          <a:xfrm>
            <a:off x="3567912" y="3333714"/>
            <a:ext cx="1270589" cy="492304"/>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33.4%</a:t>
            </a:r>
            <a:endParaRPr kumimoji="0" lang="ar-SA" sz="3200" b="0"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267" name="9Slide.vn 261">
            <a:extLst>
              <a:ext uri="{FF2B5EF4-FFF2-40B4-BE49-F238E27FC236}">
                <a16:creationId xmlns:a16="http://schemas.microsoft.com/office/drawing/2014/main" id="{F7BBC0D2-7752-4F58-84D6-CD1E35BCB060}"/>
              </a:ext>
            </a:extLst>
          </p:cNvPr>
          <p:cNvSpPr txBox="1"/>
          <p:nvPr/>
        </p:nvSpPr>
        <p:spPr>
          <a:xfrm>
            <a:off x="3571172" y="3067317"/>
            <a:ext cx="2310755" cy="212384"/>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8E74"/>
                </a:solidFill>
                <a:effectLst/>
                <a:uLnTx/>
                <a:uFillTx/>
                <a:latin typeface="Open Sans"/>
                <a:ea typeface="Open Sans" pitchFamily="34" charset="0"/>
                <a:cs typeface="Open Sans" pitchFamily="34" charset="0"/>
              </a:rPr>
              <a:t>Australia</a:t>
            </a:r>
            <a:endParaRPr kumimoji="0" lang="ar-SA" sz="1200" b="0" i="0" u="none" strike="noStrike" kern="1200" cap="none" spc="0" normalizeH="0" baseline="0" noProof="0" dirty="0">
              <a:ln>
                <a:noFill/>
              </a:ln>
              <a:solidFill>
                <a:srgbClr val="008E74"/>
              </a:solidFill>
              <a:effectLst/>
              <a:uLnTx/>
              <a:uFillTx/>
              <a:latin typeface="Open Sans"/>
              <a:ea typeface="Open Sans" pitchFamily="34" charset="0"/>
              <a:cs typeface="+mn-cs"/>
            </a:endParaRPr>
          </a:p>
        </p:txBody>
      </p:sp>
      <p:sp>
        <p:nvSpPr>
          <p:cNvPr id="268" name="9Slide.vn 262">
            <a:extLst>
              <a:ext uri="{FF2B5EF4-FFF2-40B4-BE49-F238E27FC236}">
                <a16:creationId xmlns:a16="http://schemas.microsoft.com/office/drawing/2014/main" id="{1CD06E53-0F33-42DA-A57B-4B18264599F0}"/>
              </a:ext>
            </a:extLst>
          </p:cNvPr>
          <p:cNvSpPr txBox="1"/>
          <p:nvPr/>
        </p:nvSpPr>
        <p:spPr>
          <a:xfrm>
            <a:off x="3596572" y="4336681"/>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69" name="9Slide.vn 263">
            <a:extLst>
              <a:ext uri="{FF2B5EF4-FFF2-40B4-BE49-F238E27FC236}">
                <a16:creationId xmlns:a16="http://schemas.microsoft.com/office/drawing/2014/main" id="{FC461AE6-7D75-4030-9509-C99067E8DD25}"/>
              </a:ext>
            </a:extLst>
          </p:cNvPr>
          <p:cNvSpPr txBox="1"/>
          <p:nvPr/>
        </p:nvSpPr>
        <p:spPr>
          <a:xfrm>
            <a:off x="5489955" y="4336681"/>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100%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sp>
        <p:nvSpPr>
          <p:cNvPr id="270" name="9Slide.vn 264">
            <a:extLst>
              <a:ext uri="{FF2B5EF4-FFF2-40B4-BE49-F238E27FC236}">
                <a16:creationId xmlns:a16="http://schemas.microsoft.com/office/drawing/2014/main" id="{8BED1B3F-25A9-4AA5-852B-52D7C42ADD61}"/>
              </a:ext>
            </a:extLst>
          </p:cNvPr>
          <p:cNvSpPr txBox="1"/>
          <p:nvPr/>
        </p:nvSpPr>
        <p:spPr>
          <a:xfrm>
            <a:off x="4550872" y="4336681"/>
            <a:ext cx="432587" cy="177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Open Sans" pitchFamily="34" charset="0"/>
              </a:rPr>
              <a:t>50%</a:t>
            </a:r>
            <a:endParaRPr kumimoji="0" lang="ar-SA" sz="1050" b="0" i="0" u="none" strike="noStrike" kern="1200" cap="none" spc="0" normalizeH="0" baseline="0" noProof="0" dirty="0">
              <a:ln>
                <a:noFill/>
              </a:ln>
              <a:solidFill>
                <a:prstClr val="black">
                  <a:lumMod val="50000"/>
                  <a:lumOff val="50000"/>
                </a:prstClr>
              </a:solidFill>
              <a:effectLst/>
              <a:uLnTx/>
              <a:uFillTx/>
              <a:latin typeface="Open Sans"/>
              <a:ea typeface="Open Sans" pitchFamily="34" charset="0"/>
              <a:cs typeface="+mn-cs"/>
            </a:endParaRPr>
          </a:p>
        </p:txBody>
      </p:sp>
      <p:grpSp>
        <p:nvGrpSpPr>
          <p:cNvPr id="282" name="9Slide.vn 265">
            <a:extLst>
              <a:ext uri="{FF2B5EF4-FFF2-40B4-BE49-F238E27FC236}">
                <a16:creationId xmlns:a16="http://schemas.microsoft.com/office/drawing/2014/main" id="{8393BCB3-2A88-4089-A470-89190368417B}"/>
              </a:ext>
            </a:extLst>
          </p:cNvPr>
          <p:cNvGrpSpPr/>
          <p:nvPr/>
        </p:nvGrpSpPr>
        <p:grpSpPr>
          <a:xfrm flipH="1">
            <a:off x="9513542" y="5172544"/>
            <a:ext cx="2691158" cy="577029"/>
            <a:chOff x="5566234" y="5188429"/>
            <a:chExt cx="2691158" cy="577029"/>
          </a:xfrm>
        </p:grpSpPr>
        <p:sp>
          <p:nvSpPr>
            <p:cNvPr id="272" name="9Slide.vn 266">
              <a:extLst>
                <a:ext uri="{FF2B5EF4-FFF2-40B4-BE49-F238E27FC236}">
                  <a16:creationId xmlns:a16="http://schemas.microsoft.com/office/drawing/2014/main" id="{013C32AE-1AD7-4E4F-878E-AE2444A4FB56}"/>
                </a:ext>
              </a:extLst>
            </p:cNvPr>
            <p:cNvSpPr/>
            <p:nvPr/>
          </p:nvSpPr>
          <p:spPr>
            <a:xfrm>
              <a:off x="5566234" y="5191320"/>
              <a:ext cx="2389058" cy="574138"/>
            </a:xfrm>
            <a:prstGeom prst="rect">
              <a:avLst/>
            </a:prstGeom>
            <a:solidFill>
              <a:schemeClr val="bg1">
                <a:lumMod val="8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4000" b="0" i="0" u="none" strike="noStrike" kern="1200" cap="none" spc="0" normalizeH="0" baseline="0" noProof="0">
                <a:ln>
                  <a:noFill/>
                </a:ln>
                <a:solidFill>
                  <a:prstClr val="white"/>
                </a:solidFill>
                <a:effectLst/>
                <a:uLnTx/>
                <a:uFillTx/>
                <a:latin typeface="Open Sans"/>
                <a:ea typeface="+mn-ea"/>
                <a:cs typeface="+mn-cs"/>
              </a:endParaRPr>
            </a:p>
          </p:txBody>
        </p:sp>
        <p:sp>
          <p:nvSpPr>
            <p:cNvPr id="273" name="9Slide.vn 267">
              <a:extLst>
                <a:ext uri="{FF2B5EF4-FFF2-40B4-BE49-F238E27FC236}">
                  <a16:creationId xmlns:a16="http://schemas.microsoft.com/office/drawing/2014/main" id="{CBA2F2B9-FF46-4589-A6E1-627CA7C5D545}"/>
                </a:ext>
              </a:extLst>
            </p:cNvPr>
            <p:cNvSpPr/>
            <p:nvPr/>
          </p:nvSpPr>
          <p:spPr>
            <a:xfrm>
              <a:off x="7680362" y="5188429"/>
              <a:ext cx="577030" cy="577029"/>
            </a:xfrm>
            <a:prstGeom prst="ellipse">
              <a:avLst/>
            </a:prstGeom>
            <a:solidFill>
              <a:schemeClr val="tx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4000" b="0" i="0" u="none" strike="noStrike" kern="1200" cap="none" spc="0" normalizeH="0" baseline="0" noProof="0">
                <a:ln>
                  <a:noFill/>
                </a:ln>
                <a:solidFill>
                  <a:prstClr val="white"/>
                </a:solidFill>
                <a:effectLst/>
                <a:uLnTx/>
                <a:uFillTx/>
                <a:latin typeface="Open Sans"/>
                <a:ea typeface="+mn-ea"/>
                <a:cs typeface="+mn-cs"/>
              </a:endParaRPr>
            </a:p>
          </p:txBody>
        </p:sp>
        <p:sp>
          <p:nvSpPr>
            <p:cNvPr id="274" name="9Slide.vn 268">
              <a:extLst>
                <a:ext uri="{FF2B5EF4-FFF2-40B4-BE49-F238E27FC236}">
                  <a16:creationId xmlns:a16="http://schemas.microsoft.com/office/drawing/2014/main" id="{70133FD7-57CC-4AA8-A686-C74E7FE15356}"/>
                </a:ext>
              </a:extLst>
            </p:cNvPr>
            <p:cNvSpPr>
              <a:spLocks/>
            </p:cNvSpPr>
            <p:nvPr/>
          </p:nvSpPr>
          <p:spPr bwMode="auto">
            <a:xfrm>
              <a:off x="7887801" y="5275699"/>
              <a:ext cx="154268" cy="391279"/>
            </a:xfrm>
            <a:custGeom>
              <a:avLst/>
              <a:gdLst>
                <a:gd name="connsiteX0" fmla="*/ 15075 w 76202"/>
                <a:gd name="connsiteY0" fmla="*/ 33137 h 193276"/>
                <a:gd name="connsiteX1" fmla="*/ 15902 w 76202"/>
                <a:gd name="connsiteY1" fmla="*/ 33137 h 193276"/>
                <a:gd name="connsiteX2" fmla="*/ 60300 w 76202"/>
                <a:gd name="connsiteY2" fmla="*/ 33137 h 193276"/>
                <a:gd name="connsiteX3" fmla="*/ 61176 w 76202"/>
                <a:gd name="connsiteY3" fmla="*/ 33137 h 193276"/>
                <a:gd name="connsiteX4" fmla="*/ 61954 w 76202"/>
                <a:gd name="connsiteY4" fmla="*/ 33186 h 193276"/>
                <a:gd name="connsiteX5" fmla="*/ 62732 w 76202"/>
                <a:gd name="connsiteY5" fmla="*/ 33283 h 193276"/>
                <a:gd name="connsiteX6" fmla="*/ 63559 w 76202"/>
                <a:gd name="connsiteY6" fmla="*/ 33429 h 193276"/>
                <a:gd name="connsiteX7" fmla="*/ 64288 w 76202"/>
                <a:gd name="connsiteY7" fmla="*/ 33575 h 193276"/>
                <a:gd name="connsiteX8" fmla="*/ 65066 w 76202"/>
                <a:gd name="connsiteY8" fmla="*/ 33867 h 193276"/>
                <a:gd name="connsiteX9" fmla="*/ 65747 w 76202"/>
                <a:gd name="connsiteY9" fmla="*/ 34062 h 193276"/>
                <a:gd name="connsiteX10" fmla="*/ 66476 w 76202"/>
                <a:gd name="connsiteY10" fmla="*/ 34354 h 193276"/>
                <a:gd name="connsiteX11" fmla="*/ 67206 w 76202"/>
                <a:gd name="connsiteY11" fmla="*/ 34695 h 193276"/>
                <a:gd name="connsiteX12" fmla="*/ 67887 w 76202"/>
                <a:gd name="connsiteY12" fmla="*/ 35036 h 193276"/>
                <a:gd name="connsiteX13" fmla="*/ 68567 w 76202"/>
                <a:gd name="connsiteY13" fmla="*/ 35426 h 193276"/>
                <a:gd name="connsiteX14" fmla="*/ 69200 w 76202"/>
                <a:gd name="connsiteY14" fmla="*/ 35815 h 193276"/>
                <a:gd name="connsiteX15" fmla="*/ 69832 w 76202"/>
                <a:gd name="connsiteY15" fmla="*/ 36302 h 193276"/>
                <a:gd name="connsiteX16" fmla="*/ 70415 w 76202"/>
                <a:gd name="connsiteY16" fmla="*/ 36789 h 193276"/>
                <a:gd name="connsiteX17" fmla="*/ 70999 w 76202"/>
                <a:gd name="connsiteY17" fmla="*/ 37227 h 193276"/>
                <a:gd name="connsiteX18" fmla="*/ 71582 w 76202"/>
                <a:gd name="connsiteY18" fmla="*/ 37811 h 193276"/>
                <a:gd name="connsiteX19" fmla="*/ 72117 w 76202"/>
                <a:gd name="connsiteY19" fmla="*/ 38347 h 193276"/>
                <a:gd name="connsiteX20" fmla="*/ 72555 w 76202"/>
                <a:gd name="connsiteY20" fmla="*/ 38882 h 193276"/>
                <a:gd name="connsiteX21" fmla="*/ 73090 w 76202"/>
                <a:gd name="connsiteY21" fmla="*/ 39515 h 193276"/>
                <a:gd name="connsiteX22" fmla="*/ 73479 w 76202"/>
                <a:gd name="connsiteY22" fmla="*/ 40148 h 193276"/>
                <a:gd name="connsiteX23" fmla="*/ 73917 w 76202"/>
                <a:gd name="connsiteY23" fmla="*/ 40781 h 193276"/>
                <a:gd name="connsiteX24" fmla="*/ 74257 w 76202"/>
                <a:gd name="connsiteY24" fmla="*/ 41463 h 193276"/>
                <a:gd name="connsiteX25" fmla="*/ 74646 w 76202"/>
                <a:gd name="connsiteY25" fmla="*/ 42096 h 193276"/>
                <a:gd name="connsiteX26" fmla="*/ 74938 w 76202"/>
                <a:gd name="connsiteY26" fmla="*/ 42826 h 193276"/>
                <a:gd name="connsiteX27" fmla="*/ 75278 w 76202"/>
                <a:gd name="connsiteY27" fmla="*/ 43557 h 193276"/>
                <a:gd name="connsiteX28" fmla="*/ 75521 w 76202"/>
                <a:gd name="connsiteY28" fmla="*/ 44287 h 193276"/>
                <a:gd name="connsiteX29" fmla="*/ 75716 w 76202"/>
                <a:gd name="connsiteY29" fmla="*/ 45066 h 193276"/>
                <a:gd name="connsiteX30" fmla="*/ 75862 w 76202"/>
                <a:gd name="connsiteY30" fmla="*/ 45845 h 193276"/>
                <a:gd name="connsiteX31" fmla="*/ 76056 w 76202"/>
                <a:gd name="connsiteY31" fmla="*/ 46624 h 193276"/>
                <a:gd name="connsiteX32" fmla="*/ 76153 w 76202"/>
                <a:gd name="connsiteY32" fmla="*/ 47403 h 193276"/>
                <a:gd name="connsiteX33" fmla="*/ 76202 w 76202"/>
                <a:gd name="connsiteY33" fmla="*/ 48231 h 193276"/>
                <a:gd name="connsiteX34" fmla="*/ 76202 w 76202"/>
                <a:gd name="connsiteY34" fmla="*/ 49010 h 193276"/>
                <a:gd name="connsiteX35" fmla="*/ 76202 w 76202"/>
                <a:gd name="connsiteY35" fmla="*/ 56411 h 193276"/>
                <a:gd name="connsiteX36" fmla="*/ 76202 w 76202"/>
                <a:gd name="connsiteY36" fmla="*/ 58115 h 193276"/>
                <a:gd name="connsiteX37" fmla="*/ 76202 w 76202"/>
                <a:gd name="connsiteY37" fmla="*/ 104954 h 193276"/>
                <a:gd name="connsiteX38" fmla="*/ 76202 w 76202"/>
                <a:gd name="connsiteY38" fmla="*/ 105587 h 193276"/>
                <a:gd name="connsiteX39" fmla="*/ 76105 w 76202"/>
                <a:gd name="connsiteY39" fmla="*/ 106220 h 193276"/>
                <a:gd name="connsiteX40" fmla="*/ 75959 w 76202"/>
                <a:gd name="connsiteY40" fmla="*/ 106853 h 193276"/>
                <a:gd name="connsiteX41" fmla="*/ 75716 w 76202"/>
                <a:gd name="connsiteY41" fmla="*/ 107388 h 193276"/>
                <a:gd name="connsiteX42" fmla="*/ 75473 w 76202"/>
                <a:gd name="connsiteY42" fmla="*/ 107924 h 193276"/>
                <a:gd name="connsiteX43" fmla="*/ 75181 w 76202"/>
                <a:gd name="connsiteY43" fmla="*/ 108459 h 193276"/>
                <a:gd name="connsiteX44" fmla="*/ 74792 w 76202"/>
                <a:gd name="connsiteY44" fmla="*/ 108946 h 193276"/>
                <a:gd name="connsiteX45" fmla="*/ 74403 w 76202"/>
                <a:gd name="connsiteY45" fmla="*/ 109385 h 193276"/>
                <a:gd name="connsiteX46" fmla="*/ 73965 w 76202"/>
                <a:gd name="connsiteY46" fmla="*/ 109774 h 193276"/>
                <a:gd name="connsiteX47" fmla="*/ 73430 w 76202"/>
                <a:gd name="connsiteY47" fmla="*/ 110164 h 193276"/>
                <a:gd name="connsiteX48" fmla="*/ 72944 w 76202"/>
                <a:gd name="connsiteY48" fmla="*/ 110456 h 193276"/>
                <a:gd name="connsiteX49" fmla="*/ 72409 w 76202"/>
                <a:gd name="connsiteY49" fmla="*/ 110748 h 193276"/>
                <a:gd name="connsiteX50" fmla="*/ 71825 w 76202"/>
                <a:gd name="connsiteY50" fmla="*/ 110943 h 193276"/>
                <a:gd name="connsiteX51" fmla="*/ 71193 w 76202"/>
                <a:gd name="connsiteY51" fmla="*/ 111089 h 193276"/>
                <a:gd name="connsiteX52" fmla="*/ 70610 w 76202"/>
                <a:gd name="connsiteY52" fmla="*/ 111186 h 193276"/>
                <a:gd name="connsiteX53" fmla="*/ 69978 w 76202"/>
                <a:gd name="connsiteY53" fmla="*/ 111235 h 193276"/>
                <a:gd name="connsiteX54" fmla="*/ 69345 w 76202"/>
                <a:gd name="connsiteY54" fmla="*/ 111186 h 193276"/>
                <a:gd name="connsiteX55" fmla="*/ 68713 w 76202"/>
                <a:gd name="connsiteY55" fmla="*/ 111089 h 193276"/>
                <a:gd name="connsiteX56" fmla="*/ 68081 w 76202"/>
                <a:gd name="connsiteY56" fmla="*/ 110943 h 193276"/>
                <a:gd name="connsiteX57" fmla="*/ 67546 w 76202"/>
                <a:gd name="connsiteY57" fmla="*/ 110748 h 193276"/>
                <a:gd name="connsiteX58" fmla="*/ 66963 w 76202"/>
                <a:gd name="connsiteY58" fmla="*/ 110456 h 193276"/>
                <a:gd name="connsiteX59" fmla="*/ 66428 w 76202"/>
                <a:gd name="connsiteY59" fmla="*/ 110164 h 193276"/>
                <a:gd name="connsiteX60" fmla="*/ 65990 w 76202"/>
                <a:gd name="connsiteY60" fmla="*/ 109774 h 193276"/>
                <a:gd name="connsiteX61" fmla="*/ 65552 w 76202"/>
                <a:gd name="connsiteY61" fmla="*/ 109385 h 193276"/>
                <a:gd name="connsiteX62" fmla="*/ 65163 w 76202"/>
                <a:gd name="connsiteY62" fmla="*/ 108946 h 193276"/>
                <a:gd name="connsiteX63" fmla="*/ 64774 w 76202"/>
                <a:gd name="connsiteY63" fmla="*/ 108459 h 193276"/>
                <a:gd name="connsiteX64" fmla="*/ 64482 w 76202"/>
                <a:gd name="connsiteY64" fmla="*/ 107924 h 193276"/>
                <a:gd name="connsiteX65" fmla="*/ 64191 w 76202"/>
                <a:gd name="connsiteY65" fmla="*/ 107388 h 193276"/>
                <a:gd name="connsiteX66" fmla="*/ 63996 w 76202"/>
                <a:gd name="connsiteY66" fmla="*/ 106853 h 193276"/>
                <a:gd name="connsiteX67" fmla="*/ 63850 w 76202"/>
                <a:gd name="connsiteY67" fmla="*/ 106220 h 193276"/>
                <a:gd name="connsiteX68" fmla="*/ 63753 w 76202"/>
                <a:gd name="connsiteY68" fmla="*/ 105587 h 193276"/>
                <a:gd name="connsiteX69" fmla="*/ 63704 w 76202"/>
                <a:gd name="connsiteY69" fmla="*/ 104954 h 193276"/>
                <a:gd name="connsiteX70" fmla="*/ 63704 w 76202"/>
                <a:gd name="connsiteY70" fmla="*/ 58115 h 193276"/>
                <a:gd name="connsiteX71" fmla="*/ 57188 w 76202"/>
                <a:gd name="connsiteY71" fmla="*/ 58115 h 193276"/>
                <a:gd name="connsiteX72" fmla="*/ 57188 w 76202"/>
                <a:gd name="connsiteY72" fmla="*/ 107194 h 193276"/>
                <a:gd name="connsiteX73" fmla="*/ 57188 w 76202"/>
                <a:gd name="connsiteY73" fmla="*/ 110164 h 193276"/>
                <a:gd name="connsiteX74" fmla="*/ 57188 w 76202"/>
                <a:gd name="connsiteY74" fmla="*/ 184756 h 193276"/>
                <a:gd name="connsiteX75" fmla="*/ 57139 w 76202"/>
                <a:gd name="connsiteY75" fmla="*/ 185632 h 193276"/>
                <a:gd name="connsiteX76" fmla="*/ 57042 w 76202"/>
                <a:gd name="connsiteY76" fmla="*/ 186460 h 193276"/>
                <a:gd name="connsiteX77" fmla="*/ 56848 w 76202"/>
                <a:gd name="connsiteY77" fmla="*/ 187287 h 193276"/>
                <a:gd name="connsiteX78" fmla="*/ 56556 w 76202"/>
                <a:gd name="connsiteY78" fmla="*/ 188066 h 193276"/>
                <a:gd name="connsiteX79" fmla="*/ 56167 w 76202"/>
                <a:gd name="connsiteY79" fmla="*/ 188797 h 193276"/>
                <a:gd name="connsiteX80" fmla="*/ 55778 w 76202"/>
                <a:gd name="connsiteY80" fmla="*/ 189527 h 193276"/>
                <a:gd name="connsiteX81" fmla="*/ 55292 w 76202"/>
                <a:gd name="connsiteY81" fmla="*/ 190209 h 193276"/>
                <a:gd name="connsiteX82" fmla="*/ 54708 w 76202"/>
                <a:gd name="connsiteY82" fmla="*/ 190793 h 193276"/>
                <a:gd name="connsiteX83" fmla="*/ 54076 w 76202"/>
                <a:gd name="connsiteY83" fmla="*/ 191329 h 193276"/>
                <a:gd name="connsiteX84" fmla="*/ 53492 w 76202"/>
                <a:gd name="connsiteY84" fmla="*/ 191815 h 193276"/>
                <a:gd name="connsiteX85" fmla="*/ 52763 w 76202"/>
                <a:gd name="connsiteY85" fmla="*/ 192254 h 193276"/>
                <a:gd name="connsiteX86" fmla="*/ 52033 w 76202"/>
                <a:gd name="connsiteY86" fmla="*/ 192594 h 193276"/>
                <a:gd name="connsiteX87" fmla="*/ 51255 w 76202"/>
                <a:gd name="connsiteY87" fmla="*/ 192887 h 193276"/>
                <a:gd name="connsiteX88" fmla="*/ 50429 w 76202"/>
                <a:gd name="connsiteY88" fmla="*/ 193130 h 193276"/>
                <a:gd name="connsiteX89" fmla="*/ 49602 w 76202"/>
                <a:gd name="connsiteY89" fmla="*/ 193227 h 193276"/>
                <a:gd name="connsiteX90" fmla="*/ 48678 w 76202"/>
                <a:gd name="connsiteY90" fmla="*/ 193276 h 193276"/>
                <a:gd name="connsiteX91" fmla="*/ 47803 w 76202"/>
                <a:gd name="connsiteY91" fmla="*/ 193227 h 193276"/>
                <a:gd name="connsiteX92" fmla="*/ 46976 w 76202"/>
                <a:gd name="connsiteY92" fmla="*/ 193130 h 193276"/>
                <a:gd name="connsiteX93" fmla="*/ 46149 w 76202"/>
                <a:gd name="connsiteY93" fmla="*/ 192887 h 193276"/>
                <a:gd name="connsiteX94" fmla="*/ 45371 w 76202"/>
                <a:gd name="connsiteY94" fmla="*/ 192594 h 193276"/>
                <a:gd name="connsiteX95" fmla="*/ 44642 w 76202"/>
                <a:gd name="connsiteY95" fmla="*/ 192254 h 193276"/>
                <a:gd name="connsiteX96" fmla="*/ 43912 w 76202"/>
                <a:gd name="connsiteY96" fmla="*/ 191815 h 193276"/>
                <a:gd name="connsiteX97" fmla="*/ 43329 w 76202"/>
                <a:gd name="connsiteY97" fmla="*/ 191329 h 193276"/>
                <a:gd name="connsiteX98" fmla="*/ 42697 w 76202"/>
                <a:gd name="connsiteY98" fmla="*/ 190793 h 193276"/>
                <a:gd name="connsiteX99" fmla="*/ 42162 w 76202"/>
                <a:gd name="connsiteY99" fmla="*/ 190209 h 193276"/>
                <a:gd name="connsiteX100" fmla="*/ 41627 w 76202"/>
                <a:gd name="connsiteY100" fmla="*/ 189527 h 193276"/>
                <a:gd name="connsiteX101" fmla="*/ 41238 w 76202"/>
                <a:gd name="connsiteY101" fmla="*/ 188797 h 193276"/>
                <a:gd name="connsiteX102" fmla="*/ 40849 w 76202"/>
                <a:gd name="connsiteY102" fmla="*/ 188066 h 193276"/>
                <a:gd name="connsiteX103" fmla="*/ 40606 w 76202"/>
                <a:gd name="connsiteY103" fmla="*/ 187287 h 193276"/>
                <a:gd name="connsiteX104" fmla="*/ 40411 w 76202"/>
                <a:gd name="connsiteY104" fmla="*/ 186460 h 193276"/>
                <a:gd name="connsiteX105" fmla="*/ 40265 w 76202"/>
                <a:gd name="connsiteY105" fmla="*/ 185632 h 193276"/>
                <a:gd name="connsiteX106" fmla="*/ 40216 w 76202"/>
                <a:gd name="connsiteY106" fmla="*/ 184756 h 193276"/>
                <a:gd name="connsiteX107" fmla="*/ 40216 w 76202"/>
                <a:gd name="connsiteY107" fmla="*/ 110164 h 193276"/>
                <a:gd name="connsiteX108" fmla="*/ 35013 w 76202"/>
                <a:gd name="connsiteY108" fmla="*/ 110164 h 193276"/>
                <a:gd name="connsiteX109" fmla="*/ 35013 w 76202"/>
                <a:gd name="connsiteY109" fmla="*/ 184756 h 193276"/>
                <a:gd name="connsiteX110" fmla="*/ 34965 w 76202"/>
                <a:gd name="connsiteY110" fmla="*/ 185632 h 193276"/>
                <a:gd name="connsiteX111" fmla="*/ 34867 w 76202"/>
                <a:gd name="connsiteY111" fmla="*/ 186460 h 193276"/>
                <a:gd name="connsiteX112" fmla="*/ 34624 w 76202"/>
                <a:gd name="connsiteY112" fmla="*/ 187287 h 193276"/>
                <a:gd name="connsiteX113" fmla="*/ 34332 w 76202"/>
                <a:gd name="connsiteY113" fmla="*/ 188066 h 193276"/>
                <a:gd name="connsiteX114" fmla="*/ 33992 w 76202"/>
                <a:gd name="connsiteY114" fmla="*/ 188797 h 193276"/>
                <a:gd name="connsiteX115" fmla="*/ 33554 w 76202"/>
                <a:gd name="connsiteY115" fmla="*/ 189527 h 193276"/>
                <a:gd name="connsiteX116" fmla="*/ 33019 w 76202"/>
                <a:gd name="connsiteY116" fmla="*/ 190209 h 193276"/>
                <a:gd name="connsiteX117" fmla="*/ 32533 w 76202"/>
                <a:gd name="connsiteY117" fmla="*/ 190793 h 193276"/>
                <a:gd name="connsiteX118" fmla="*/ 31901 w 76202"/>
                <a:gd name="connsiteY118" fmla="*/ 191329 h 193276"/>
                <a:gd name="connsiteX119" fmla="*/ 31269 w 76202"/>
                <a:gd name="connsiteY119" fmla="*/ 191815 h 193276"/>
                <a:gd name="connsiteX120" fmla="*/ 30539 w 76202"/>
                <a:gd name="connsiteY120" fmla="*/ 192254 h 193276"/>
                <a:gd name="connsiteX121" fmla="*/ 29810 w 76202"/>
                <a:gd name="connsiteY121" fmla="*/ 192594 h 193276"/>
                <a:gd name="connsiteX122" fmla="*/ 29032 w 76202"/>
                <a:gd name="connsiteY122" fmla="*/ 192887 h 193276"/>
                <a:gd name="connsiteX123" fmla="*/ 28205 w 76202"/>
                <a:gd name="connsiteY123" fmla="*/ 193130 h 193276"/>
                <a:gd name="connsiteX124" fmla="*/ 27378 w 76202"/>
                <a:gd name="connsiteY124" fmla="*/ 193227 h 193276"/>
                <a:gd name="connsiteX125" fmla="*/ 26503 w 76202"/>
                <a:gd name="connsiteY125" fmla="*/ 193276 h 193276"/>
                <a:gd name="connsiteX126" fmla="*/ 25628 w 76202"/>
                <a:gd name="connsiteY126" fmla="*/ 193227 h 193276"/>
                <a:gd name="connsiteX127" fmla="*/ 24801 w 76202"/>
                <a:gd name="connsiteY127" fmla="*/ 193130 h 193276"/>
                <a:gd name="connsiteX128" fmla="*/ 23974 w 76202"/>
                <a:gd name="connsiteY128" fmla="*/ 192887 h 193276"/>
                <a:gd name="connsiteX129" fmla="*/ 23196 w 76202"/>
                <a:gd name="connsiteY129" fmla="*/ 192594 h 193276"/>
                <a:gd name="connsiteX130" fmla="*/ 22467 w 76202"/>
                <a:gd name="connsiteY130" fmla="*/ 192254 h 193276"/>
                <a:gd name="connsiteX131" fmla="*/ 21737 w 76202"/>
                <a:gd name="connsiteY131" fmla="*/ 191815 h 193276"/>
                <a:gd name="connsiteX132" fmla="*/ 21105 w 76202"/>
                <a:gd name="connsiteY132" fmla="*/ 191329 h 193276"/>
                <a:gd name="connsiteX133" fmla="*/ 20473 w 76202"/>
                <a:gd name="connsiteY133" fmla="*/ 190793 h 193276"/>
                <a:gd name="connsiteX134" fmla="*/ 19889 w 76202"/>
                <a:gd name="connsiteY134" fmla="*/ 190209 h 193276"/>
                <a:gd name="connsiteX135" fmla="*/ 19452 w 76202"/>
                <a:gd name="connsiteY135" fmla="*/ 189527 h 193276"/>
                <a:gd name="connsiteX136" fmla="*/ 19014 w 76202"/>
                <a:gd name="connsiteY136" fmla="*/ 188797 h 193276"/>
                <a:gd name="connsiteX137" fmla="*/ 18673 w 76202"/>
                <a:gd name="connsiteY137" fmla="*/ 188066 h 193276"/>
                <a:gd name="connsiteX138" fmla="*/ 18333 w 76202"/>
                <a:gd name="connsiteY138" fmla="*/ 187287 h 193276"/>
                <a:gd name="connsiteX139" fmla="*/ 18139 w 76202"/>
                <a:gd name="connsiteY139" fmla="*/ 186460 h 193276"/>
                <a:gd name="connsiteX140" fmla="*/ 18041 w 76202"/>
                <a:gd name="connsiteY140" fmla="*/ 185632 h 193276"/>
                <a:gd name="connsiteX141" fmla="*/ 17993 w 76202"/>
                <a:gd name="connsiteY141" fmla="*/ 184756 h 193276"/>
                <a:gd name="connsiteX142" fmla="*/ 17993 w 76202"/>
                <a:gd name="connsiteY142" fmla="*/ 110164 h 193276"/>
                <a:gd name="connsiteX143" fmla="*/ 17993 w 76202"/>
                <a:gd name="connsiteY143" fmla="*/ 107194 h 193276"/>
                <a:gd name="connsiteX144" fmla="*/ 17993 w 76202"/>
                <a:gd name="connsiteY144" fmla="*/ 58115 h 193276"/>
                <a:gd name="connsiteX145" fmla="*/ 12498 w 76202"/>
                <a:gd name="connsiteY145" fmla="*/ 58115 h 193276"/>
                <a:gd name="connsiteX146" fmla="*/ 12498 w 76202"/>
                <a:gd name="connsiteY146" fmla="*/ 104954 h 193276"/>
                <a:gd name="connsiteX147" fmla="*/ 12498 w 76202"/>
                <a:gd name="connsiteY147" fmla="*/ 105587 h 193276"/>
                <a:gd name="connsiteX148" fmla="*/ 12400 w 76202"/>
                <a:gd name="connsiteY148" fmla="*/ 106220 h 193276"/>
                <a:gd name="connsiteX149" fmla="*/ 12254 w 76202"/>
                <a:gd name="connsiteY149" fmla="*/ 106853 h 193276"/>
                <a:gd name="connsiteX150" fmla="*/ 12011 w 76202"/>
                <a:gd name="connsiteY150" fmla="*/ 107388 h 193276"/>
                <a:gd name="connsiteX151" fmla="*/ 11768 w 76202"/>
                <a:gd name="connsiteY151" fmla="*/ 107924 h 193276"/>
                <a:gd name="connsiteX152" fmla="*/ 11476 w 76202"/>
                <a:gd name="connsiteY152" fmla="*/ 108459 h 193276"/>
                <a:gd name="connsiteX153" fmla="*/ 11087 w 76202"/>
                <a:gd name="connsiteY153" fmla="*/ 108946 h 193276"/>
                <a:gd name="connsiteX154" fmla="*/ 10698 w 76202"/>
                <a:gd name="connsiteY154" fmla="*/ 109385 h 193276"/>
                <a:gd name="connsiteX155" fmla="*/ 10212 w 76202"/>
                <a:gd name="connsiteY155" fmla="*/ 109774 h 193276"/>
                <a:gd name="connsiteX156" fmla="*/ 9726 w 76202"/>
                <a:gd name="connsiteY156" fmla="*/ 110164 h 193276"/>
                <a:gd name="connsiteX157" fmla="*/ 9239 w 76202"/>
                <a:gd name="connsiteY157" fmla="*/ 110456 h 193276"/>
                <a:gd name="connsiteX158" fmla="*/ 8705 w 76202"/>
                <a:gd name="connsiteY158" fmla="*/ 110748 h 193276"/>
                <a:gd name="connsiteX159" fmla="*/ 8072 w 76202"/>
                <a:gd name="connsiteY159" fmla="*/ 110943 h 193276"/>
                <a:gd name="connsiteX160" fmla="*/ 7537 w 76202"/>
                <a:gd name="connsiteY160" fmla="*/ 111089 h 193276"/>
                <a:gd name="connsiteX161" fmla="*/ 6905 w 76202"/>
                <a:gd name="connsiteY161" fmla="*/ 111186 h 193276"/>
                <a:gd name="connsiteX162" fmla="*/ 6273 w 76202"/>
                <a:gd name="connsiteY162" fmla="*/ 111235 h 193276"/>
                <a:gd name="connsiteX163" fmla="*/ 5592 w 76202"/>
                <a:gd name="connsiteY163" fmla="*/ 111186 h 193276"/>
                <a:gd name="connsiteX164" fmla="*/ 4960 w 76202"/>
                <a:gd name="connsiteY164" fmla="*/ 111089 h 193276"/>
                <a:gd name="connsiteX165" fmla="*/ 4377 w 76202"/>
                <a:gd name="connsiteY165" fmla="*/ 110943 h 193276"/>
                <a:gd name="connsiteX166" fmla="*/ 3842 w 76202"/>
                <a:gd name="connsiteY166" fmla="*/ 110748 h 193276"/>
                <a:gd name="connsiteX167" fmla="*/ 3258 w 76202"/>
                <a:gd name="connsiteY167" fmla="*/ 110456 h 193276"/>
                <a:gd name="connsiteX168" fmla="*/ 2723 w 76202"/>
                <a:gd name="connsiteY168" fmla="*/ 110164 h 193276"/>
                <a:gd name="connsiteX169" fmla="*/ 2285 w 76202"/>
                <a:gd name="connsiteY169" fmla="*/ 109774 h 193276"/>
                <a:gd name="connsiteX170" fmla="*/ 1799 w 76202"/>
                <a:gd name="connsiteY170" fmla="*/ 109385 h 193276"/>
                <a:gd name="connsiteX171" fmla="*/ 1459 w 76202"/>
                <a:gd name="connsiteY171" fmla="*/ 108946 h 193276"/>
                <a:gd name="connsiteX172" fmla="*/ 1070 w 76202"/>
                <a:gd name="connsiteY172" fmla="*/ 108459 h 193276"/>
                <a:gd name="connsiteX173" fmla="*/ 778 w 76202"/>
                <a:gd name="connsiteY173" fmla="*/ 107924 h 193276"/>
                <a:gd name="connsiteX174" fmla="*/ 438 w 76202"/>
                <a:gd name="connsiteY174" fmla="*/ 107388 h 193276"/>
                <a:gd name="connsiteX175" fmla="*/ 243 w 76202"/>
                <a:gd name="connsiteY175" fmla="*/ 106853 h 193276"/>
                <a:gd name="connsiteX176" fmla="*/ 97 w 76202"/>
                <a:gd name="connsiteY176" fmla="*/ 106220 h 193276"/>
                <a:gd name="connsiteX177" fmla="*/ 49 w 76202"/>
                <a:gd name="connsiteY177" fmla="*/ 105587 h 193276"/>
                <a:gd name="connsiteX178" fmla="*/ 0 w 76202"/>
                <a:gd name="connsiteY178" fmla="*/ 104954 h 193276"/>
                <a:gd name="connsiteX179" fmla="*/ 0 w 76202"/>
                <a:gd name="connsiteY179" fmla="*/ 58115 h 193276"/>
                <a:gd name="connsiteX180" fmla="*/ 0 w 76202"/>
                <a:gd name="connsiteY180" fmla="*/ 56411 h 193276"/>
                <a:gd name="connsiteX181" fmla="*/ 0 w 76202"/>
                <a:gd name="connsiteY181" fmla="*/ 49010 h 193276"/>
                <a:gd name="connsiteX182" fmla="*/ 0 w 76202"/>
                <a:gd name="connsiteY182" fmla="*/ 48231 h 193276"/>
                <a:gd name="connsiteX183" fmla="*/ 97 w 76202"/>
                <a:gd name="connsiteY183" fmla="*/ 47403 h 193276"/>
                <a:gd name="connsiteX184" fmla="*/ 194 w 76202"/>
                <a:gd name="connsiteY184" fmla="*/ 46624 h 193276"/>
                <a:gd name="connsiteX185" fmla="*/ 292 w 76202"/>
                <a:gd name="connsiteY185" fmla="*/ 45845 h 193276"/>
                <a:gd name="connsiteX186" fmla="*/ 486 w 76202"/>
                <a:gd name="connsiteY186" fmla="*/ 45066 h 193276"/>
                <a:gd name="connsiteX187" fmla="*/ 729 w 76202"/>
                <a:gd name="connsiteY187" fmla="*/ 44287 h 193276"/>
                <a:gd name="connsiteX188" fmla="*/ 972 w 76202"/>
                <a:gd name="connsiteY188" fmla="*/ 43557 h 193276"/>
                <a:gd name="connsiteX189" fmla="*/ 1216 w 76202"/>
                <a:gd name="connsiteY189" fmla="*/ 42826 h 193276"/>
                <a:gd name="connsiteX190" fmla="*/ 1556 w 76202"/>
                <a:gd name="connsiteY190" fmla="*/ 42096 h 193276"/>
                <a:gd name="connsiteX191" fmla="*/ 1896 w 76202"/>
                <a:gd name="connsiteY191" fmla="*/ 41463 h 193276"/>
                <a:gd name="connsiteX192" fmla="*/ 2285 w 76202"/>
                <a:gd name="connsiteY192" fmla="*/ 40781 h 193276"/>
                <a:gd name="connsiteX193" fmla="*/ 2674 w 76202"/>
                <a:gd name="connsiteY193" fmla="*/ 40148 h 193276"/>
                <a:gd name="connsiteX194" fmla="*/ 3161 w 76202"/>
                <a:gd name="connsiteY194" fmla="*/ 39515 h 193276"/>
                <a:gd name="connsiteX195" fmla="*/ 3598 w 76202"/>
                <a:gd name="connsiteY195" fmla="*/ 38882 h 193276"/>
                <a:gd name="connsiteX196" fmla="*/ 4133 w 76202"/>
                <a:gd name="connsiteY196" fmla="*/ 38347 h 193276"/>
                <a:gd name="connsiteX197" fmla="*/ 4668 w 76202"/>
                <a:gd name="connsiteY197" fmla="*/ 37811 h 193276"/>
                <a:gd name="connsiteX198" fmla="*/ 5155 w 76202"/>
                <a:gd name="connsiteY198" fmla="*/ 37227 h 193276"/>
                <a:gd name="connsiteX199" fmla="*/ 5787 w 76202"/>
                <a:gd name="connsiteY199" fmla="*/ 36789 h 193276"/>
                <a:gd name="connsiteX200" fmla="*/ 6370 w 76202"/>
                <a:gd name="connsiteY200" fmla="*/ 36302 h 193276"/>
                <a:gd name="connsiteX201" fmla="*/ 7002 w 76202"/>
                <a:gd name="connsiteY201" fmla="*/ 35815 h 193276"/>
                <a:gd name="connsiteX202" fmla="*/ 7683 w 76202"/>
                <a:gd name="connsiteY202" fmla="*/ 35426 h 193276"/>
                <a:gd name="connsiteX203" fmla="*/ 8315 w 76202"/>
                <a:gd name="connsiteY203" fmla="*/ 35036 h 193276"/>
                <a:gd name="connsiteX204" fmla="*/ 8996 w 76202"/>
                <a:gd name="connsiteY204" fmla="*/ 34695 h 193276"/>
                <a:gd name="connsiteX205" fmla="*/ 9677 w 76202"/>
                <a:gd name="connsiteY205" fmla="*/ 34354 h 193276"/>
                <a:gd name="connsiteX206" fmla="*/ 10407 w 76202"/>
                <a:gd name="connsiteY206" fmla="*/ 34062 h 193276"/>
                <a:gd name="connsiteX207" fmla="*/ 11136 w 76202"/>
                <a:gd name="connsiteY207" fmla="*/ 33867 h 193276"/>
                <a:gd name="connsiteX208" fmla="*/ 11914 w 76202"/>
                <a:gd name="connsiteY208" fmla="*/ 33575 h 193276"/>
                <a:gd name="connsiteX209" fmla="*/ 12692 w 76202"/>
                <a:gd name="connsiteY209" fmla="*/ 33429 h 193276"/>
                <a:gd name="connsiteX210" fmla="*/ 13470 w 76202"/>
                <a:gd name="connsiteY210" fmla="*/ 33283 h 193276"/>
                <a:gd name="connsiteX211" fmla="*/ 14248 w 76202"/>
                <a:gd name="connsiteY211" fmla="*/ 33186 h 193276"/>
                <a:gd name="connsiteX212" fmla="*/ 37346 w 76202"/>
                <a:gd name="connsiteY212" fmla="*/ 0 h 193276"/>
                <a:gd name="connsiteX213" fmla="*/ 38125 w 76202"/>
                <a:gd name="connsiteY213" fmla="*/ 0 h 193276"/>
                <a:gd name="connsiteX214" fmla="*/ 38905 w 76202"/>
                <a:gd name="connsiteY214" fmla="*/ 0 h 193276"/>
                <a:gd name="connsiteX215" fmla="*/ 39636 w 76202"/>
                <a:gd name="connsiteY215" fmla="*/ 49 h 193276"/>
                <a:gd name="connsiteX216" fmla="*/ 40416 w 76202"/>
                <a:gd name="connsiteY216" fmla="*/ 146 h 193276"/>
                <a:gd name="connsiteX217" fmla="*/ 41147 w 76202"/>
                <a:gd name="connsiteY217" fmla="*/ 340 h 193276"/>
                <a:gd name="connsiteX218" fmla="*/ 41878 w 76202"/>
                <a:gd name="connsiteY218" fmla="*/ 485 h 193276"/>
                <a:gd name="connsiteX219" fmla="*/ 42609 w 76202"/>
                <a:gd name="connsiteY219" fmla="*/ 679 h 193276"/>
                <a:gd name="connsiteX220" fmla="*/ 43243 w 76202"/>
                <a:gd name="connsiteY220" fmla="*/ 873 h 193276"/>
                <a:gd name="connsiteX221" fmla="*/ 43925 w 76202"/>
                <a:gd name="connsiteY221" fmla="*/ 1213 h 193276"/>
                <a:gd name="connsiteX222" fmla="*/ 44608 w 76202"/>
                <a:gd name="connsiteY222" fmla="*/ 1455 h 193276"/>
                <a:gd name="connsiteX223" fmla="*/ 45290 w 76202"/>
                <a:gd name="connsiteY223" fmla="*/ 1795 h 193276"/>
                <a:gd name="connsiteX224" fmla="*/ 45924 w 76202"/>
                <a:gd name="connsiteY224" fmla="*/ 2183 h 193276"/>
                <a:gd name="connsiteX225" fmla="*/ 46509 w 76202"/>
                <a:gd name="connsiteY225" fmla="*/ 2522 h 193276"/>
                <a:gd name="connsiteX226" fmla="*/ 47093 w 76202"/>
                <a:gd name="connsiteY226" fmla="*/ 2959 h 193276"/>
                <a:gd name="connsiteX227" fmla="*/ 47678 w 76202"/>
                <a:gd name="connsiteY227" fmla="*/ 3444 h 193276"/>
                <a:gd name="connsiteX228" fmla="*/ 48214 w 76202"/>
                <a:gd name="connsiteY228" fmla="*/ 3880 h 193276"/>
                <a:gd name="connsiteX229" fmla="*/ 48702 w 76202"/>
                <a:gd name="connsiteY229" fmla="*/ 4414 h 193276"/>
                <a:gd name="connsiteX230" fmla="*/ 49238 w 76202"/>
                <a:gd name="connsiteY230" fmla="*/ 4899 h 193276"/>
                <a:gd name="connsiteX231" fmla="*/ 49725 w 76202"/>
                <a:gd name="connsiteY231" fmla="*/ 5432 h 193276"/>
                <a:gd name="connsiteX232" fmla="*/ 50164 w 76202"/>
                <a:gd name="connsiteY232" fmla="*/ 6014 h 193276"/>
                <a:gd name="connsiteX233" fmla="*/ 50603 w 76202"/>
                <a:gd name="connsiteY233" fmla="*/ 6596 h 193276"/>
                <a:gd name="connsiteX234" fmla="*/ 50944 w 76202"/>
                <a:gd name="connsiteY234" fmla="*/ 7178 h 193276"/>
                <a:gd name="connsiteX235" fmla="*/ 51334 w 76202"/>
                <a:gd name="connsiteY235" fmla="*/ 7809 h 193276"/>
                <a:gd name="connsiteX236" fmla="*/ 51675 w 76202"/>
                <a:gd name="connsiteY236" fmla="*/ 8488 h 193276"/>
                <a:gd name="connsiteX237" fmla="*/ 51967 w 76202"/>
                <a:gd name="connsiteY237" fmla="*/ 9167 h 193276"/>
                <a:gd name="connsiteX238" fmla="*/ 52211 w 76202"/>
                <a:gd name="connsiteY238" fmla="*/ 9846 h 193276"/>
                <a:gd name="connsiteX239" fmla="*/ 52455 w 76202"/>
                <a:gd name="connsiteY239" fmla="*/ 10525 h 193276"/>
                <a:gd name="connsiteX240" fmla="*/ 52698 w 76202"/>
                <a:gd name="connsiteY240" fmla="*/ 11253 h 193276"/>
                <a:gd name="connsiteX241" fmla="*/ 52845 w 76202"/>
                <a:gd name="connsiteY241" fmla="*/ 11980 h 193276"/>
                <a:gd name="connsiteX242" fmla="*/ 52991 w 76202"/>
                <a:gd name="connsiteY242" fmla="*/ 12659 h 193276"/>
                <a:gd name="connsiteX243" fmla="*/ 53088 w 76202"/>
                <a:gd name="connsiteY243" fmla="*/ 13435 h 193276"/>
                <a:gd name="connsiteX244" fmla="*/ 53137 w 76202"/>
                <a:gd name="connsiteY244" fmla="*/ 14163 h 193276"/>
                <a:gd name="connsiteX245" fmla="*/ 53137 w 76202"/>
                <a:gd name="connsiteY245" fmla="*/ 14939 h 193276"/>
                <a:gd name="connsiteX246" fmla="*/ 53137 w 76202"/>
                <a:gd name="connsiteY246" fmla="*/ 15715 h 193276"/>
                <a:gd name="connsiteX247" fmla="*/ 53088 w 76202"/>
                <a:gd name="connsiteY247" fmla="*/ 16491 h 193276"/>
                <a:gd name="connsiteX248" fmla="*/ 52991 w 76202"/>
                <a:gd name="connsiteY248" fmla="*/ 17218 h 193276"/>
                <a:gd name="connsiteX249" fmla="*/ 52845 w 76202"/>
                <a:gd name="connsiteY249" fmla="*/ 17946 h 193276"/>
                <a:gd name="connsiteX250" fmla="*/ 52698 w 76202"/>
                <a:gd name="connsiteY250" fmla="*/ 18674 h 193276"/>
                <a:gd name="connsiteX251" fmla="*/ 52455 w 76202"/>
                <a:gd name="connsiteY251" fmla="*/ 19401 h 193276"/>
                <a:gd name="connsiteX252" fmla="*/ 52211 w 76202"/>
                <a:gd name="connsiteY252" fmla="*/ 20129 h 193276"/>
                <a:gd name="connsiteX253" fmla="*/ 51967 w 76202"/>
                <a:gd name="connsiteY253" fmla="*/ 20808 h 193276"/>
                <a:gd name="connsiteX254" fmla="*/ 51675 w 76202"/>
                <a:gd name="connsiteY254" fmla="*/ 21487 h 193276"/>
                <a:gd name="connsiteX255" fmla="*/ 51334 w 76202"/>
                <a:gd name="connsiteY255" fmla="*/ 22117 h 193276"/>
                <a:gd name="connsiteX256" fmla="*/ 50944 w 76202"/>
                <a:gd name="connsiteY256" fmla="*/ 22699 h 193276"/>
                <a:gd name="connsiteX257" fmla="*/ 50603 w 76202"/>
                <a:gd name="connsiteY257" fmla="*/ 23330 h 193276"/>
                <a:gd name="connsiteX258" fmla="*/ 50164 w 76202"/>
                <a:gd name="connsiteY258" fmla="*/ 23912 h 193276"/>
                <a:gd name="connsiteX259" fmla="*/ 49725 w 76202"/>
                <a:gd name="connsiteY259" fmla="*/ 24494 h 193276"/>
                <a:gd name="connsiteX260" fmla="*/ 49238 w 76202"/>
                <a:gd name="connsiteY260" fmla="*/ 25027 h 193276"/>
                <a:gd name="connsiteX261" fmla="*/ 48702 w 76202"/>
                <a:gd name="connsiteY261" fmla="*/ 25561 h 193276"/>
                <a:gd name="connsiteX262" fmla="*/ 48214 w 76202"/>
                <a:gd name="connsiteY262" fmla="*/ 26046 h 193276"/>
                <a:gd name="connsiteX263" fmla="*/ 47678 w 76202"/>
                <a:gd name="connsiteY263" fmla="*/ 26482 h 193276"/>
                <a:gd name="connsiteX264" fmla="*/ 47093 w 76202"/>
                <a:gd name="connsiteY264" fmla="*/ 26967 h 193276"/>
                <a:gd name="connsiteX265" fmla="*/ 46509 w 76202"/>
                <a:gd name="connsiteY265" fmla="*/ 27355 h 193276"/>
                <a:gd name="connsiteX266" fmla="*/ 45924 w 76202"/>
                <a:gd name="connsiteY266" fmla="*/ 27792 h 193276"/>
                <a:gd name="connsiteX267" fmla="*/ 45290 w 76202"/>
                <a:gd name="connsiteY267" fmla="*/ 28132 h 193276"/>
                <a:gd name="connsiteX268" fmla="*/ 44608 w 76202"/>
                <a:gd name="connsiteY268" fmla="*/ 28471 h 193276"/>
                <a:gd name="connsiteX269" fmla="*/ 43925 w 76202"/>
                <a:gd name="connsiteY269" fmla="*/ 28762 h 193276"/>
                <a:gd name="connsiteX270" fmla="*/ 43243 w 76202"/>
                <a:gd name="connsiteY270" fmla="*/ 29053 h 193276"/>
                <a:gd name="connsiteX271" fmla="*/ 42609 w 76202"/>
                <a:gd name="connsiteY271" fmla="*/ 29247 h 193276"/>
                <a:gd name="connsiteX272" fmla="*/ 41878 w 76202"/>
                <a:gd name="connsiteY272" fmla="*/ 29441 h 193276"/>
                <a:gd name="connsiteX273" fmla="*/ 41147 w 76202"/>
                <a:gd name="connsiteY273" fmla="*/ 29635 h 193276"/>
                <a:gd name="connsiteX274" fmla="*/ 40416 w 76202"/>
                <a:gd name="connsiteY274" fmla="*/ 29781 h 193276"/>
                <a:gd name="connsiteX275" fmla="*/ 39636 w 76202"/>
                <a:gd name="connsiteY275" fmla="*/ 29878 h 193276"/>
                <a:gd name="connsiteX276" fmla="*/ 38905 w 76202"/>
                <a:gd name="connsiteY276" fmla="*/ 29926 h 193276"/>
                <a:gd name="connsiteX277" fmla="*/ 38125 w 76202"/>
                <a:gd name="connsiteY277" fmla="*/ 29926 h 193276"/>
                <a:gd name="connsiteX278" fmla="*/ 37346 w 76202"/>
                <a:gd name="connsiteY278" fmla="*/ 29926 h 193276"/>
                <a:gd name="connsiteX279" fmla="*/ 36566 w 76202"/>
                <a:gd name="connsiteY279" fmla="*/ 29878 h 193276"/>
                <a:gd name="connsiteX280" fmla="*/ 35835 w 76202"/>
                <a:gd name="connsiteY280" fmla="*/ 29781 h 193276"/>
                <a:gd name="connsiteX281" fmla="*/ 35055 w 76202"/>
                <a:gd name="connsiteY281" fmla="*/ 29635 h 193276"/>
                <a:gd name="connsiteX282" fmla="*/ 34324 w 76202"/>
                <a:gd name="connsiteY282" fmla="*/ 29441 h 193276"/>
                <a:gd name="connsiteX283" fmla="*/ 33642 w 76202"/>
                <a:gd name="connsiteY283" fmla="*/ 29247 h 193276"/>
                <a:gd name="connsiteX284" fmla="*/ 32910 w 76202"/>
                <a:gd name="connsiteY284" fmla="*/ 29053 h 193276"/>
                <a:gd name="connsiteX285" fmla="*/ 32228 w 76202"/>
                <a:gd name="connsiteY285" fmla="*/ 28762 h 193276"/>
                <a:gd name="connsiteX286" fmla="*/ 31546 w 76202"/>
                <a:gd name="connsiteY286" fmla="*/ 28471 h 193276"/>
                <a:gd name="connsiteX287" fmla="*/ 30961 w 76202"/>
                <a:gd name="connsiteY287" fmla="*/ 28132 h 193276"/>
                <a:gd name="connsiteX288" fmla="*/ 30327 w 76202"/>
                <a:gd name="connsiteY288" fmla="*/ 27792 h 193276"/>
                <a:gd name="connsiteX289" fmla="*/ 29694 w 76202"/>
                <a:gd name="connsiteY289" fmla="*/ 27355 h 193276"/>
                <a:gd name="connsiteX290" fmla="*/ 29109 w 76202"/>
                <a:gd name="connsiteY290" fmla="*/ 26967 h 193276"/>
                <a:gd name="connsiteX291" fmla="*/ 28573 w 76202"/>
                <a:gd name="connsiteY291" fmla="*/ 26482 h 193276"/>
                <a:gd name="connsiteX292" fmla="*/ 27988 w 76202"/>
                <a:gd name="connsiteY292" fmla="*/ 26046 h 193276"/>
                <a:gd name="connsiteX293" fmla="*/ 27452 w 76202"/>
                <a:gd name="connsiteY293" fmla="*/ 25561 h 193276"/>
                <a:gd name="connsiteX294" fmla="*/ 27013 w 76202"/>
                <a:gd name="connsiteY294" fmla="*/ 25027 h 193276"/>
                <a:gd name="connsiteX295" fmla="*/ 26477 w 76202"/>
                <a:gd name="connsiteY295" fmla="*/ 24494 h 193276"/>
                <a:gd name="connsiteX296" fmla="*/ 26038 w 76202"/>
                <a:gd name="connsiteY296" fmla="*/ 23912 h 193276"/>
                <a:gd name="connsiteX297" fmla="*/ 25648 w 76202"/>
                <a:gd name="connsiteY297" fmla="*/ 23330 h 193276"/>
                <a:gd name="connsiteX298" fmla="*/ 25210 w 76202"/>
                <a:gd name="connsiteY298" fmla="*/ 22699 h 193276"/>
                <a:gd name="connsiteX299" fmla="*/ 24868 w 76202"/>
                <a:gd name="connsiteY299" fmla="*/ 22117 h 193276"/>
                <a:gd name="connsiteX300" fmla="*/ 24527 w 76202"/>
                <a:gd name="connsiteY300" fmla="*/ 21487 h 193276"/>
                <a:gd name="connsiteX301" fmla="*/ 24235 w 76202"/>
                <a:gd name="connsiteY301" fmla="*/ 20808 h 193276"/>
                <a:gd name="connsiteX302" fmla="*/ 23991 w 76202"/>
                <a:gd name="connsiteY302" fmla="*/ 20129 h 193276"/>
                <a:gd name="connsiteX303" fmla="*/ 23699 w 76202"/>
                <a:gd name="connsiteY303" fmla="*/ 19401 h 193276"/>
                <a:gd name="connsiteX304" fmla="*/ 23504 w 76202"/>
                <a:gd name="connsiteY304" fmla="*/ 18674 h 193276"/>
                <a:gd name="connsiteX305" fmla="*/ 23358 w 76202"/>
                <a:gd name="connsiteY305" fmla="*/ 17946 h 193276"/>
                <a:gd name="connsiteX306" fmla="*/ 23260 w 76202"/>
                <a:gd name="connsiteY306" fmla="*/ 17218 h 193276"/>
                <a:gd name="connsiteX307" fmla="*/ 23163 w 76202"/>
                <a:gd name="connsiteY307" fmla="*/ 16491 h 193276"/>
                <a:gd name="connsiteX308" fmla="*/ 23114 w 76202"/>
                <a:gd name="connsiteY308" fmla="*/ 15715 h 193276"/>
                <a:gd name="connsiteX309" fmla="*/ 23065 w 76202"/>
                <a:gd name="connsiteY309" fmla="*/ 14939 h 193276"/>
                <a:gd name="connsiteX310" fmla="*/ 23114 w 76202"/>
                <a:gd name="connsiteY310" fmla="*/ 14163 h 193276"/>
                <a:gd name="connsiteX311" fmla="*/ 23163 w 76202"/>
                <a:gd name="connsiteY311" fmla="*/ 13435 h 193276"/>
                <a:gd name="connsiteX312" fmla="*/ 23260 w 76202"/>
                <a:gd name="connsiteY312" fmla="*/ 12659 h 193276"/>
                <a:gd name="connsiteX313" fmla="*/ 23358 w 76202"/>
                <a:gd name="connsiteY313" fmla="*/ 11980 h 193276"/>
                <a:gd name="connsiteX314" fmla="*/ 23504 w 76202"/>
                <a:gd name="connsiteY314" fmla="*/ 11253 h 193276"/>
                <a:gd name="connsiteX315" fmla="*/ 23699 w 76202"/>
                <a:gd name="connsiteY315" fmla="*/ 10525 h 193276"/>
                <a:gd name="connsiteX316" fmla="*/ 23991 w 76202"/>
                <a:gd name="connsiteY316" fmla="*/ 9846 h 193276"/>
                <a:gd name="connsiteX317" fmla="*/ 24235 w 76202"/>
                <a:gd name="connsiteY317" fmla="*/ 9167 h 193276"/>
                <a:gd name="connsiteX318" fmla="*/ 24527 w 76202"/>
                <a:gd name="connsiteY318" fmla="*/ 8488 h 193276"/>
                <a:gd name="connsiteX319" fmla="*/ 24868 w 76202"/>
                <a:gd name="connsiteY319" fmla="*/ 7809 h 193276"/>
                <a:gd name="connsiteX320" fmla="*/ 25210 w 76202"/>
                <a:gd name="connsiteY320" fmla="*/ 7178 h 193276"/>
                <a:gd name="connsiteX321" fmla="*/ 25648 w 76202"/>
                <a:gd name="connsiteY321" fmla="*/ 6596 h 193276"/>
                <a:gd name="connsiteX322" fmla="*/ 26038 w 76202"/>
                <a:gd name="connsiteY322" fmla="*/ 6014 h 193276"/>
                <a:gd name="connsiteX323" fmla="*/ 26477 w 76202"/>
                <a:gd name="connsiteY323" fmla="*/ 5432 h 193276"/>
                <a:gd name="connsiteX324" fmla="*/ 27013 w 76202"/>
                <a:gd name="connsiteY324" fmla="*/ 4899 h 193276"/>
                <a:gd name="connsiteX325" fmla="*/ 27452 w 76202"/>
                <a:gd name="connsiteY325" fmla="*/ 4414 h 193276"/>
                <a:gd name="connsiteX326" fmla="*/ 27988 w 76202"/>
                <a:gd name="connsiteY326" fmla="*/ 3880 h 193276"/>
                <a:gd name="connsiteX327" fmla="*/ 28573 w 76202"/>
                <a:gd name="connsiteY327" fmla="*/ 3444 h 193276"/>
                <a:gd name="connsiteX328" fmla="*/ 29109 w 76202"/>
                <a:gd name="connsiteY328" fmla="*/ 2959 h 193276"/>
                <a:gd name="connsiteX329" fmla="*/ 29694 w 76202"/>
                <a:gd name="connsiteY329" fmla="*/ 2522 h 193276"/>
                <a:gd name="connsiteX330" fmla="*/ 30327 w 76202"/>
                <a:gd name="connsiteY330" fmla="*/ 2183 h 193276"/>
                <a:gd name="connsiteX331" fmla="*/ 30961 w 76202"/>
                <a:gd name="connsiteY331" fmla="*/ 1795 h 193276"/>
                <a:gd name="connsiteX332" fmla="*/ 31546 w 76202"/>
                <a:gd name="connsiteY332" fmla="*/ 1455 h 193276"/>
                <a:gd name="connsiteX333" fmla="*/ 32228 w 76202"/>
                <a:gd name="connsiteY333" fmla="*/ 1213 h 193276"/>
                <a:gd name="connsiteX334" fmla="*/ 32910 w 76202"/>
                <a:gd name="connsiteY334" fmla="*/ 873 h 193276"/>
                <a:gd name="connsiteX335" fmla="*/ 33642 w 76202"/>
                <a:gd name="connsiteY335" fmla="*/ 679 h 193276"/>
                <a:gd name="connsiteX336" fmla="*/ 34324 w 76202"/>
                <a:gd name="connsiteY336" fmla="*/ 485 h 193276"/>
                <a:gd name="connsiteX337" fmla="*/ 35055 w 76202"/>
                <a:gd name="connsiteY337" fmla="*/ 340 h 193276"/>
                <a:gd name="connsiteX338" fmla="*/ 35835 w 76202"/>
                <a:gd name="connsiteY338" fmla="*/ 146 h 193276"/>
                <a:gd name="connsiteX339" fmla="*/ 36566 w 76202"/>
                <a:gd name="connsiteY339" fmla="*/ 49 h 193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Lst>
              <a:rect l="l" t="t" r="r" b="b"/>
              <a:pathLst>
                <a:path w="76202" h="193276">
                  <a:moveTo>
                    <a:pt x="15075" y="33137"/>
                  </a:moveTo>
                  <a:lnTo>
                    <a:pt x="15902" y="33137"/>
                  </a:lnTo>
                  <a:lnTo>
                    <a:pt x="60300" y="33137"/>
                  </a:lnTo>
                  <a:lnTo>
                    <a:pt x="61176" y="33137"/>
                  </a:lnTo>
                  <a:lnTo>
                    <a:pt x="61954" y="33186"/>
                  </a:lnTo>
                  <a:lnTo>
                    <a:pt x="62732" y="33283"/>
                  </a:lnTo>
                  <a:lnTo>
                    <a:pt x="63559" y="33429"/>
                  </a:lnTo>
                  <a:lnTo>
                    <a:pt x="64288" y="33575"/>
                  </a:lnTo>
                  <a:lnTo>
                    <a:pt x="65066" y="33867"/>
                  </a:lnTo>
                  <a:lnTo>
                    <a:pt x="65747" y="34062"/>
                  </a:lnTo>
                  <a:lnTo>
                    <a:pt x="66476" y="34354"/>
                  </a:lnTo>
                  <a:lnTo>
                    <a:pt x="67206" y="34695"/>
                  </a:lnTo>
                  <a:lnTo>
                    <a:pt x="67887" y="35036"/>
                  </a:lnTo>
                  <a:lnTo>
                    <a:pt x="68567" y="35426"/>
                  </a:lnTo>
                  <a:lnTo>
                    <a:pt x="69200" y="35815"/>
                  </a:lnTo>
                  <a:lnTo>
                    <a:pt x="69832" y="36302"/>
                  </a:lnTo>
                  <a:lnTo>
                    <a:pt x="70415" y="36789"/>
                  </a:lnTo>
                  <a:lnTo>
                    <a:pt x="70999" y="37227"/>
                  </a:lnTo>
                  <a:lnTo>
                    <a:pt x="71582" y="37811"/>
                  </a:lnTo>
                  <a:lnTo>
                    <a:pt x="72117" y="38347"/>
                  </a:lnTo>
                  <a:lnTo>
                    <a:pt x="72555" y="38882"/>
                  </a:lnTo>
                  <a:lnTo>
                    <a:pt x="73090" y="39515"/>
                  </a:lnTo>
                  <a:lnTo>
                    <a:pt x="73479" y="40148"/>
                  </a:lnTo>
                  <a:lnTo>
                    <a:pt x="73917" y="40781"/>
                  </a:lnTo>
                  <a:lnTo>
                    <a:pt x="74257" y="41463"/>
                  </a:lnTo>
                  <a:lnTo>
                    <a:pt x="74646" y="42096"/>
                  </a:lnTo>
                  <a:lnTo>
                    <a:pt x="74938" y="42826"/>
                  </a:lnTo>
                  <a:lnTo>
                    <a:pt x="75278" y="43557"/>
                  </a:lnTo>
                  <a:lnTo>
                    <a:pt x="75521" y="44287"/>
                  </a:lnTo>
                  <a:lnTo>
                    <a:pt x="75716" y="45066"/>
                  </a:lnTo>
                  <a:lnTo>
                    <a:pt x="75862" y="45845"/>
                  </a:lnTo>
                  <a:lnTo>
                    <a:pt x="76056" y="46624"/>
                  </a:lnTo>
                  <a:lnTo>
                    <a:pt x="76153" y="47403"/>
                  </a:lnTo>
                  <a:lnTo>
                    <a:pt x="76202" y="48231"/>
                  </a:lnTo>
                  <a:lnTo>
                    <a:pt x="76202" y="49010"/>
                  </a:lnTo>
                  <a:lnTo>
                    <a:pt x="76202" y="56411"/>
                  </a:lnTo>
                  <a:lnTo>
                    <a:pt x="76202" y="58115"/>
                  </a:lnTo>
                  <a:lnTo>
                    <a:pt x="76202" y="104954"/>
                  </a:lnTo>
                  <a:lnTo>
                    <a:pt x="76202" y="105587"/>
                  </a:lnTo>
                  <a:lnTo>
                    <a:pt x="76105" y="106220"/>
                  </a:lnTo>
                  <a:lnTo>
                    <a:pt x="75959" y="106853"/>
                  </a:lnTo>
                  <a:lnTo>
                    <a:pt x="75716" y="107388"/>
                  </a:lnTo>
                  <a:lnTo>
                    <a:pt x="75473" y="107924"/>
                  </a:lnTo>
                  <a:lnTo>
                    <a:pt x="75181" y="108459"/>
                  </a:lnTo>
                  <a:lnTo>
                    <a:pt x="74792" y="108946"/>
                  </a:lnTo>
                  <a:lnTo>
                    <a:pt x="74403" y="109385"/>
                  </a:lnTo>
                  <a:lnTo>
                    <a:pt x="73965" y="109774"/>
                  </a:lnTo>
                  <a:lnTo>
                    <a:pt x="73430" y="110164"/>
                  </a:lnTo>
                  <a:lnTo>
                    <a:pt x="72944" y="110456"/>
                  </a:lnTo>
                  <a:lnTo>
                    <a:pt x="72409" y="110748"/>
                  </a:lnTo>
                  <a:lnTo>
                    <a:pt x="71825" y="110943"/>
                  </a:lnTo>
                  <a:lnTo>
                    <a:pt x="71193" y="111089"/>
                  </a:lnTo>
                  <a:lnTo>
                    <a:pt x="70610" y="111186"/>
                  </a:lnTo>
                  <a:lnTo>
                    <a:pt x="69978" y="111235"/>
                  </a:lnTo>
                  <a:lnTo>
                    <a:pt x="69345" y="111186"/>
                  </a:lnTo>
                  <a:lnTo>
                    <a:pt x="68713" y="111089"/>
                  </a:lnTo>
                  <a:lnTo>
                    <a:pt x="68081" y="110943"/>
                  </a:lnTo>
                  <a:lnTo>
                    <a:pt x="67546" y="110748"/>
                  </a:lnTo>
                  <a:lnTo>
                    <a:pt x="66963" y="110456"/>
                  </a:lnTo>
                  <a:lnTo>
                    <a:pt x="66428" y="110164"/>
                  </a:lnTo>
                  <a:lnTo>
                    <a:pt x="65990" y="109774"/>
                  </a:lnTo>
                  <a:lnTo>
                    <a:pt x="65552" y="109385"/>
                  </a:lnTo>
                  <a:lnTo>
                    <a:pt x="65163" y="108946"/>
                  </a:lnTo>
                  <a:lnTo>
                    <a:pt x="64774" y="108459"/>
                  </a:lnTo>
                  <a:lnTo>
                    <a:pt x="64482" y="107924"/>
                  </a:lnTo>
                  <a:lnTo>
                    <a:pt x="64191" y="107388"/>
                  </a:lnTo>
                  <a:lnTo>
                    <a:pt x="63996" y="106853"/>
                  </a:lnTo>
                  <a:lnTo>
                    <a:pt x="63850" y="106220"/>
                  </a:lnTo>
                  <a:lnTo>
                    <a:pt x="63753" y="105587"/>
                  </a:lnTo>
                  <a:lnTo>
                    <a:pt x="63704" y="104954"/>
                  </a:lnTo>
                  <a:lnTo>
                    <a:pt x="63704" y="58115"/>
                  </a:lnTo>
                  <a:lnTo>
                    <a:pt x="57188" y="58115"/>
                  </a:lnTo>
                  <a:lnTo>
                    <a:pt x="57188" y="107194"/>
                  </a:lnTo>
                  <a:lnTo>
                    <a:pt x="57188" y="110164"/>
                  </a:lnTo>
                  <a:lnTo>
                    <a:pt x="57188" y="184756"/>
                  </a:lnTo>
                  <a:lnTo>
                    <a:pt x="57139" y="185632"/>
                  </a:lnTo>
                  <a:lnTo>
                    <a:pt x="57042" y="186460"/>
                  </a:lnTo>
                  <a:lnTo>
                    <a:pt x="56848" y="187287"/>
                  </a:lnTo>
                  <a:lnTo>
                    <a:pt x="56556" y="188066"/>
                  </a:lnTo>
                  <a:lnTo>
                    <a:pt x="56167" y="188797"/>
                  </a:lnTo>
                  <a:lnTo>
                    <a:pt x="55778" y="189527"/>
                  </a:lnTo>
                  <a:lnTo>
                    <a:pt x="55292" y="190209"/>
                  </a:lnTo>
                  <a:lnTo>
                    <a:pt x="54708" y="190793"/>
                  </a:lnTo>
                  <a:lnTo>
                    <a:pt x="54076" y="191329"/>
                  </a:lnTo>
                  <a:lnTo>
                    <a:pt x="53492" y="191815"/>
                  </a:lnTo>
                  <a:lnTo>
                    <a:pt x="52763" y="192254"/>
                  </a:lnTo>
                  <a:lnTo>
                    <a:pt x="52033" y="192594"/>
                  </a:lnTo>
                  <a:lnTo>
                    <a:pt x="51255" y="192887"/>
                  </a:lnTo>
                  <a:lnTo>
                    <a:pt x="50429" y="193130"/>
                  </a:lnTo>
                  <a:lnTo>
                    <a:pt x="49602" y="193227"/>
                  </a:lnTo>
                  <a:lnTo>
                    <a:pt x="48678" y="193276"/>
                  </a:lnTo>
                  <a:lnTo>
                    <a:pt x="47803" y="193227"/>
                  </a:lnTo>
                  <a:lnTo>
                    <a:pt x="46976" y="193130"/>
                  </a:lnTo>
                  <a:lnTo>
                    <a:pt x="46149" y="192887"/>
                  </a:lnTo>
                  <a:lnTo>
                    <a:pt x="45371" y="192594"/>
                  </a:lnTo>
                  <a:lnTo>
                    <a:pt x="44642" y="192254"/>
                  </a:lnTo>
                  <a:lnTo>
                    <a:pt x="43912" y="191815"/>
                  </a:lnTo>
                  <a:lnTo>
                    <a:pt x="43329" y="191329"/>
                  </a:lnTo>
                  <a:lnTo>
                    <a:pt x="42697" y="190793"/>
                  </a:lnTo>
                  <a:lnTo>
                    <a:pt x="42162" y="190209"/>
                  </a:lnTo>
                  <a:lnTo>
                    <a:pt x="41627" y="189527"/>
                  </a:lnTo>
                  <a:lnTo>
                    <a:pt x="41238" y="188797"/>
                  </a:lnTo>
                  <a:lnTo>
                    <a:pt x="40849" y="188066"/>
                  </a:lnTo>
                  <a:lnTo>
                    <a:pt x="40606" y="187287"/>
                  </a:lnTo>
                  <a:lnTo>
                    <a:pt x="40411" y="186460"/>
                  </a:lnTo>
                  <a:lnTo>
                    <a:pt x="40265" y="185632"/>
                  </a:lnTo>
                  <a:lnTo>
                    <a:pt x="40216" y="184756"/>
                  </a:lnTo>
                  <a:lnTo>
                    <a:pt x="40216" y="110164"/>
                  </a:lnTo>
                  <a:lnTo>
                    <a:pt x="35013" y="110164"/>
                  </a:lnTo>
                  <a:lnTo>
                    <a:pt x="35013" y="184756"/>
                  </a:lnTo>
                  <a:lnTo>
                    <a:pt x="34965" y="185632"/>
                  </a:lnTo>
                  <a:lnTo>
                    <a:pt x="34867" y="186460"/>
                  </a:lnTo>
                  <a:lnTo>
                    <a:pt x="34624" y="187287"/>
                  </a:lnTo>
                  <a:lnTo>
                    <a:pt x="34332" y="188066"/>
                  </a:lnTo>
                  <a:lnTo>
                    <a:pt x="33992" y="188797"/>
                  </a:lnTo>
                  <a:lnTo>
                    <a:pt x="33554" y="189527"/>
                  </a:lnTo>
                  <a:lnTo>
                    <a:pt x="33019" y="190209"/>
                  </a:lnTo>
                  <a:lnTo>
                    <a:pt x="32533" y="190793"/>
                  </a:lnTo>
                  <a:lnTo>
                    <a:pt x="31901" y="191329"/>
                  </a:lnTo>
                  <a:lnTo>
                    <a:pt x="31269" y="191815"/>
                  </a:lnTo>
                  <a:lnTo>
                    <a:pt x="30539" y="192254"/>
                  </a:lnTo>
                  <a:lnTo>
                    <a:pt x="29810" y="192594"/>
                  </a:lnTo>
                  <a:lnTo>
                    <a:pt x="29032" y="192887"/>
                  </a:lnTo>
                  <a:lnTo>
                    <a:pt x="28205" y="193130"/>
                  </a:lnTo>
                  <a:lnTo>
                    <a:pt x="27378" y="193227"/>
                  </a:lnTo>
                  <a:lnTo>
                    <a:pt x="26503" y="193276"/>
                  </a:lnTo>
                  <a:lnTo>
                    <a:pt x="25628" y="193227"/>
                  </a:lnTo>
                  <a:lnTo>
                    <a:pt x="24801" y="193130"/>
                  </a:lnTo>
                  <a:lnTo>
                    <a:pt x="23974" y="192887"/>
                  </a:lnTo>
                  <a:lnTo>
                    <a:pt x="23196" y="192594"/>
                  </a:lnTo>
                  <a:lnTo>
                    <a:pt x="22467" y="192254"/>
                  </a:lnTo>
                  <a:lnTo>
                    <a:pt x="21737" y="191815"/>
                  </a:lnTo>
                  <a:lnTo>
                    <a:pt x="21105" y="191329"/>
                  </a:lnTo>
                  <a:lnTo>
                    <a:pt x="20473" y="190793"/>
                  </a:lnTo>
                  <a:lnTo>
                    <a:pt x="19889" y="190209"/>
                  </a:lnTo>
                  <a:lnTo>
                    <a:pt x="19452" y="189527"/>
                  </a:lnTo>
                  <a:lnTo>
                    <a:pt x="19014" y="188797"/>
                  </a:lnTo>
                  <a:lnTo>
                    <a:pt x="18673" y="188066"/>
                  </a:lnTo>
                  <a:lnTo>
                    <a:pt x="18333" y="187287"/>
                  </a:lnTo>
                  <a:lnTo>
                    <a:pt x="18139" y="186460"/>
                  </a:lnTo>
                  <a:lnTo>
                    <a:pt x="18041" y="185632"/>
                  </a:lnTo>
                  <a:lnTo>
                    <a:pt x="17993" y="184756"/>
                  </a:lnTo>
                  <a:lnTo>
                    <a:pt x="17993" y="110164"/>
                  </a:lnTo>
                  <a:lnTo>
                    <a:pt x="17993" y="107194"/>
                  </a:lnTo>
                  <a:lnTo>
                    <a:pt x="17993" y="58115"/>
                  </a:lnTo>
                  <a:lnTo>
                    <a:pt x="12498" y="58115"/>
                  </a:lnTo>
                  <a:lnTo>
                    <a:pt x="12498" y="104954"/>
                  </a:lnTo>
                  <a:lnTo>
                    <a:pt x="12498" y="105587"/>
                  </a:lnTo>
                  <a:lnTo>
                    <a:pt x="12400" y="106220"/>
                  </a:lnTo>
                  <a:lnTo>
                    <a:pt x="12254" y="106853"/>
                  </a:lnTo>
                  <a:lnTo>
                    <a:pt x="12011" y="107388"/>
                  </a:lnTo>
                  <a:lnTo>
                    <a:pt x="11768" y="107924"/>
                  </a:lnTo>
                  <a:lnTo>
                    <a:pt x="11476" y="108459"/>
                  </a:lnTo>
                  <a:lnTo>
                    <a:pt x="11087" y="108946"/>
                  </a:lnTo>
                  <a:lnTo>
                    <a:pt x="10698" y="109385"/>
                  </a:lnTo>
                  <a:lnTo>
                    <a:pt x="10212" y="109774"/>
                  </a:lnTo>
                  <a:lnTo>
                    <a:pt x="9726" y="110164"/>
                  </a:lnTo>
                  <a:lnTo>
                    <a:pt x="9239" y="110456"/>
                  </a:lnTo>
                  <a:lnTo>
                    <a:pt x="8705" y="110748"/>
                  </a:lnTo>
                  <a:lnTo>
                    <a:pt x="8072" y="110943"/>
                  </a:lnTo>
                  <a:lnTo>
                    <a:pt x="7537" y="111089"/>
                  </a:lnTo>
                  <a:lnTo>
                    <a:pt x="6905" y="111186"/>
                  </a:lnTo>
                  <a:lnTo>
                    <a:pt x="6273" y="111235"/>
                  </a:lnTo>
                  <a:lnTo>
                    <a:pt x="5592" y="111186"/>
                  </a:lnTo>
                  <a:lnTo>
                    <a:pt x="4960" y="111089"/>
                  </a:lnTo>
                  <a:lnTo>
                    <a:pt x="4377" y="110943"/>
                  </a:lnTo>
                  <a:lnTo>
                    <a:pt x="3842" y="110748"/>
                  </a:lnTo>
                  <a:lnTo>
                    <a:pt x="3258" y="110456"/>
                  </a:lnTo>
                  <a:lnTo>
                    <a:pt x="2723" y="110164"/>
                  </a:lnTo>
                  <a:lnTo>
                    <a:pt x="2285" y="109774"/>
                  </a:lnTo>
                  <a:lnTo>
                    <a:pt x="1799" y="109385"/>
                  </a:lnTo>
                  <a:lnTo>
                    <a:pt x="1459" y="108946"/>
                  </a:lnTo>
                  <a:lnTo>
                    <a:pt x="1070" y="108459"/>
                  </a:lnTo>
                  <a:lnTo>
                    <a:pt x="778" y="107924"/>
                  </a:lnTo>
                  <a:lnTo>
                    <a:pt x="438" y="107388"/>
                  </a:lnTo>
                  <a:lnTo>
                    <a:pt x="243" y="106853"/>
                  </a:lnTo>
                  <a:lnTo>
                    <a:pt x="97" y="106220"/>
                  </a:lnTo>
                  <a:lnTo>
                    <a:pt x="49" y="105587"/>
                  </a:lnTo>
                  <a:lnTo>
                    <a:pt x="0" y="104954"/>
                  </a:lnTo>
                  <a:lnTo>
                    <a:pt x="0" y="58115"/>
                  </a:lnTo>
                  <a:lnTo>
                    <a:pt x="0" y="56411"/>
                  </a:lnTo>
                  <a:lnTo>
                    <a:pt x="0" y="49010"/>
                  </a:lnTo>
                  <a:lnTo>
                    <a:pt x="0" y="48231"/>
                  </a:lnTo>
                  <a:lnTo>
                    <a:pt x="97" y="47403"/>
                  </a:lnTo>
                  <a:lnTo>
                    <a:pt x="194" y="46624"/>
                  </a:lnTo>
                  <a:lnTo>
                    <a:pt x="292" y="45845"/>
                  </a:lnTo>
                  <a:lnTo>
                    <a:pt x="486" y="45066"/>
                  </a:lnTo>
                  <a:lnTo>
                    <a:pt x="729" y="44287"/>
                  </a:lnTo>
                  <a:lnTo>
                    <a:pt x="972" y="43557"/>
                  </a:lnTo>
                  <a:lnTo>
                    <a:pt x="1216" y="42826"/>
                  </a:lnTo>
                  <a:lnTo>
                    <a:pt x="1556" y="42096"/>
                  </a:lnTo>
                  <a:lnTo>
                    <a:pt x="1896" y="41463"/>
                  </a:lnTo>
                  <a:lnTo>
                    <a:pt x="2285" y="40781"/>
                  </a:lnTo>
                  <a:lnTo>
                    <a:pt x="2674" y="40148"/>
                  </a:lnTo>
                  <a:lnTo>
                    <a:pt x="3161" y="39515"/>
                  </a:lnTo>
                  <a:lnTo>
                    <a:pt x="3598" y="38882"/>
                  </a:lnTo>
                  <a:lnTo>
                    <a:pt x="4133" y="38347"/>
                  </a:lnTo>
                  <a:lnTo>
                    <a:pt x="4668" y="37811"/>
                  </a:lnTo>
                  <a:lnTo>
                    <a:pt x="5155" y="37227"/>
                  </a:lnTo>
                  <a:lnTo>
                    <a:pt x="5787" y="36789"/>
                  </a:lnTo>
                  <a:lnTo>
                    <a:pt x="6370" y="36302"/>
                  </a:lnTo>
                  <a:lnTo>
                    <a:pt x="7002" y="35815"/>
                  </a:lnTo>
                  <a:lnTo>
                    <a:pt x="7683" y="35426"/>
                  </a:lnTo>
                  <a:lnTo>
                    <a:pt x="8315" y="35036"/>
                  </a:lnTo>
                  <a:lnTo>
                    <a:pt x="8996" y="34695"/>
                  </a:lnTo>
                  <a:lnTo>
                    <a:pt x="9677" y="34354"/>
                  </a:lnTo>
                  <a:lnTo>
                    <a:pt x="10407" y="34062"/>
                  </a:lnTo>
                  <a:lnTo>
                    <a:pt x="11136" y="33867"/>
                  </a:lnTo>
                  <a:lnTo>
                    <a:pt x="11914" y="33575"/>
                  </a:lnTo>
                  <a:lnTo>
                    <a:pt x="12692" y="33429"/>
                  </a:lnTo>
                  <a:lnTo>
                    <a:pt x="13470" y="33283"/>
                  </a:lnTo>
                  <a:lnTo>
                    <a:pt x="14248" y="33186"/>
                  </a:lnTo>
                  <a:close/>
                  <a:moveTo>
                    <a:pt x="37346" y="0"/>
                  </a:moveTo>
                  <a:lnTo>
                    <a:pt x="38125" y="0"/>
                  </a:lnTo>
                  <a:lnTo>
                    <a:pt x="38905" y="0"/>
                  </a:lnTo>
                  <a:lnTo>
                    <a:pt x="39636" y="49"/>
                  </a:lnTo>
                  <a:lnTo>
                    <a:pt x="40416" y="146"/>
                  </a:lnTo>
                  <a:lnTo>
                    <a:pt x="41147" y="340"/>
                  </a:lnTo>
                  <a:lnTo>
                    <a:pt x="41878" y="485"/>
                  </a:lnTo>
                  <a:lnTo>
                    <a:pt x="42609" y="679"/>
                  </a:lnTo>
                  <a:lnTo>
                    <a:pt x="43243" y="873"/>
                  </a:lnTo>
                  <a:lnTo>
                    <a:pt x="43925" y="1213"/>
                  </a:lnTo>
                  <a:lnTo>
                    <a:pt x="44608" y="1455"/>
                  </a:lnTo>
                  <a:lnTo>
                    <a:pt x="45290" y="1795"/>
                  </a:lnTo>
                  <a:lnTo>
                    <a:pt x="45924" y="2183"/>
                  </a:lnTo>
                  <a:lnTo>
                    <a:pt x="46509" y="2522"/>
                  </a:lnTo>
                  <a:lnTo>
                    <a:pt x="47093" y="2959"/>
                  </a:lnTo>
                  <a:lnTo>
                    <a:pt x="47678" y="3444"/>
                  </a:lnTo>
                  <a:lnTo>
                    <a:pt x="48214" y="3880"/>
                  </a:lnTo>
                  <a:lnTo>
                    <a:pt x="48702" y="4414"/>
                  </a:lnTo>
                  <a:lnTo>
                    <a:pt x="49238" y="4899"/>
                  </a:lnTo>
                  <a:lnTo>
                    <a:pt x="49725" y="5432"/>
                  </a:lnTo>
                  <a:lnTo>
                    <a:pt x="50164" y="6014"/>
                  </a:lnTo>
                  <a:lnTo>
                    <a:pt x="50603" y="6596"/>
                  </a:lnTo>
                  <a:lnTo>
                    <a:pt x="50944" y="7178"/>
                  </a:lnTo>
                  <a:lnTo>
                    <a:pt x="51334" y="7809"/>
                  </a:lnTo>
                  <a:lnTo>
                    <a:pt x="51675" y="8488"/>
                  </a:lnTo>
                  <a:lnTo>
                    <a:pt x="51967" y="9167"/>
                  </a:lnTo>
                  <a:lnTo>
                    <a:pt x="52211" y="9846"/>
                  </a:lnTo>
                  <a:lnTo>
                    <a:pt x="52455" y="10525"/>
                  </a:lnTo>
                  <a:lnTo>
                    <a:pt x="52698" y="11253"/>
                  </a:lnTo>
                  <a:lnTo>
                    <a:pt x="52845" y="11980"/>
                  </a:lnTo>
                  <a:lnTo>
                    <a:pt x="52991" y="12659"/>
                  </a:lnTo>
                  <a:lnTo>
                    <a:pt x="53088" y="13435"/>
                  </a:lnTo>
                  <a:lnTo>
                    <a:pt x="53137" y="14163"/>
                  </a:lnTo>
                  <a:lnTo>
                    <a:pt x="53137" y="14939"/>
                  </a:lnTo>
                  <a:lnTo>
                    <a:pt x="53137" y="15715"/>
                  </a:lnTo>
                  <a:lnTo>
                    <a:pt x="53088" y="16491"/>
                  </a:lnTo>
                  <a:lnTo>
                    <a:pt x="52991" y="17218"/>
                  </a:lnTo>
                  <a:lnTo>
                    <a:pt x="52845" y="17946"/>
                  </a:lnTo>
                  <a:lnTo>
                    <a:pt x="52698" y="18674"/>
                  </a:lnTo>
                  <a:lnTo>
                    <a:pt x="52455" y="19401"/>
                  </a:lnTo>
                  <a:lnTo>
                    <a:pt x="52211" y="20129"/>
                  </a:lnTo>
                  <a:lnTo>
                    <a:pt x="51967" y="20808"/>
                  </a:lnTo>
                  <a:lnTo>
                    <a:pt x="51675" y="21487"/>
                  </a:lnTo>
                  <a:lnTo>
                    <a:pt x="51334" y="22117"/>
                  </a:lnTo>
                  <a:lnTo>
                    <a:pt x="50944" y="22699"/>
                  </a:lnTo>
                  <a:lnTo>
                    <a:pt x="50603" y="23330"/>
                  </a:lnTo>
                  <a:lnTo>
                    <a:pt x="50164" y="23912"/>
                  </a:lnTo>
                  <a:lnTo>
                    <a:pt x="49725" y="24494"/>
                  </a:lnTo>
                  <a:lnTo>
                    <a:pt x="49238" y="25027"/>
                  </a:lnTo>
                  <a:lnTo>
                    <a:pt x="48702" y="25561"/>
                  </a:lnTo>
                  <a:lnTo>
                    <a:pt x="48214" y="26046"/>
                  </a:lnTo>
                  <a:lnTo>
                    <a:pt x="47678" y="26482"/>
                  </a:lnTo>
                  <a:lnTo>
                    <a:pt x="47093" y="26967"/>
                  </a:lnTo>
                  <a:lnTo>
                    <a:pt x="46509" y="27355"/>
                  </a:lnTo>
                  <a:lnTo>
                    <a:pt x="45924" y="27792"/>
                  </a:lnTo>
                  <a:lnTo>
                    <a:pt x="45290" y="28132"/>
                  </a:lnTo>
                  <a:lnTo>
                    <a:pt x="44608" y="28471"/>
                  </a:lnTo>
                  <a:lnTo>
                    <a:pt x="43925" y="28762"/>
                  </a:lnTo>
                  <a:lnTo>
                    <a:pt x="43243" y="29053"/>
                  </a:lnTo>
                  <a:lnTo>
                    <a:pt x="42609" y="29247"/>
                  </a:lnTo>
                  <a:lnTo>
                    <a:pt x="41878" y="29441"/>
                  </a:lnTo>
                  <a:lnTo>
                    <a:pt x="41147" y="29635"/>
                  </a:lnTo>
                  <a:lnTo>
                    <a:pt x="40416" y="29781"/>
                  </a:lnTo>
                  <a:lnTo>
                    <a:pt x="39636" y="29878"/>
                  </a:lnTo>
                  <a:lnTo>
                    <a:pt x="38905" y="29926"/>
                  </a:lnTo>
                  <a:lnTo>
                    <a:pt x="38125" y="29926"/>
                  </a:lnTo>
                  <a:lnTo>
                    <a:pt x="37346" y="29926"/>
                  </a:lnTo>
                  <a:lnTo>
                    <a:pt x="36566" y="29878"/>
                  </a:lnTo>
                  <a:lnTo>
                    <a:pt x="35835" y="29781"/>
                  </a:lnTo>
                  <a:lnTo>
                    <a:pt x="35055" y="29635"/>
                  </a:lnTo>
                  <a:lnTo>
                    <a:pt x="34324" y="29441"/>
                  </a:lnTo>
                  <a:lnTo>
                    <a:pt x="33642" y="29247"/>
                  </a:lnTo>
                  <a:lnTo>
                    <a:pt x="32910" y="29053"/>
                  </a:lnTo>
                  <a:lnTo>
                    <a:pt x="32228" y="28762"/>
                  </a:lnTo>
                  <a:lnTo>
                    <a:pt x="31546" y="28471"/>
                  </a:lnTo>
                  <a:lnTo>
                    <a:pt x="30961" y="28132"/>
                  </a:lnTo>
                  <a:lnTo>
                    <a:pt x="30327" y="27792"/>
                  </a:lnTo>
                  <a:lnTo>
                    <a:pt x="29694" y="27355"/>
                  </a:lnTo>
                  <a:lnTo>
                    <a:pt x="29109" y="26967"/>
                  </a:lnTo>
                  <a:lnTo>
                    <a:pt x="28573" y="26482"/>
                  </a:lnTo>
                  <a:lnTo>
                    <a:pt x="27988" y="26046"/>
                  </a:lnTo>
                  <a:lnTo>
                    <a:pt x="27452" y="25561"/>
                  </a:lnTo>
                  <a:lnTo>
                    <a:pt x="27013" y="25027"/>
                  </a:lnTo>
                  <a:lnTo>
                    <a:pt x="26477" y="24494"/>
                  </a:lnTo>
                  <a:lnTo>
                    <a:pt x="26038" y="23912"/>
                  </a:lnTo>
                  <a:lnTo>
                    <a:pt x="25648" y="23330"/>
                  </a:lnTo>
                  <a:lnTo>
                    <a:pt x="25210" y="22699"/>
                  </a:lnTo>
                  <a:lnTo>
                    <a:pt x="24868" y="22117"/>
                  </a:lnTo>
                  <a:lnTo>
                    <a:pt x="24527" y="21487"/>
                  </a:lnTo>
                  <a:lnTo>
                    <a:pt x="24235" y="20808"/>
                  </a:lnTo>
                  <a:lnTo>
                    <a:pt x="23991" y="20129"/>
                  </a:lnTo>
                  <a:lnTo>
                    <a:pt x="23699" y="19401"/>
                  </a:lnTo>
                  <a:lnTo>
                    <a:pt x="23504" y="18674"/>
                  </a:lnTo>
                  <a:lnTo>
                    <a:pt x="23358" y="17946"/>
                  </a:lnTo>
                  <a:lnTo>
                    <a:pt x="23260" y="17218"/>
                  </a:lnTo>
                  <a:lnTo>
                    <a:pt x="23163" y="16491"/>
                  </a:lnTo>
                  <a:lnTo>
                    <a:pt x="23114" y="15715"/>
                  </a:lnTo>
                  <a:lnTo>
                    <a:pt x="23065" y="14939"/>
                  </a:lnTo>
                  <a:lnTo>
                    <a:pt x="23114" y="14163"/>
                  </a:lnTo>
                  <a:lnTo>
                    <a:pt x="23163" y="13435"/>
                  </a:lnTo>
                  <a:lnTo>
                    <a:pt x="23260" y="12659"/>
                  </a:lnTo>
                  <a:lnTo>
                    <a:pt x="23358" y="11980"/>
                  </a:lnTo>
                  <a:lnTo>
                    <a:pt x="23504" y="11253"/>
                  </a:lnTo>
                  <a:lnTo>
                    <a:pt x="23699" y="10525"/>
                  </a:lnTo>
                  <a:lnTo>
                    <a:pt x="23991" y="9846"/>
                  </a:lnTo>
                  <a:lnTo>
                    <a:pt x="24235" y="9167"/>
                  </a:lnTo>
                  <a:lnTo>
                    <a:pt x="24527" y="8488"/>
                  </a:lnTo>
                  <a:lnTo>
                    <a:pt x="24868" y="7809"/>
                  </a:lnTo>
                  <a:lnTo>
                    <a:pt x="25210" y="7178"/>
                  </a:lnTo>
                  <a:lnTo>
                    <a:pt x="25648" y="6596"/>
                  </a:lnTo>
                  <a:lnTo>
                    <a:pt x="26038" y="6014"/>
                  </a:lnTo>
                  <a:lnTo>
                    <a:pt x="26477" y="5432"/>
                  </a:lnTo>
                  <a:lnTo>
                    <a:pt x="27013" y="4899"/>
                  </a:lnTo>
                  <a:lnTo>
                    <a:pt x="27452" y="4414"/>
                  </a:lnTo>
                  <a:lnTo>
                    <a:pt x="27988" y="3880"/>
                  </a:lnTo>
                  <a:lnTo>
                    <a:pt x="28573" y="3444"/>
                  </a:lnTo>
                  <a:lnTo>
                    <a:pt x="29109" y="2959"/>
                  </a:lnTo>
                  <a:lnTo>
                    <a:pt x="29694" y="2522"/>
                  </a:lnTo>
                  <a:lnTo>
                    <a:pt x="30327" y="2183"/>
                  </a:lnTo>
                  <a:lnTo>
                    <a:pt x="30961" y="1795"/>
                  </a:lnTo>
                  <a:lnTo>
                    <a:pt x="31546" y="1455"/>
                  </a:lnTo>
                  <a:lnTo>
                    <a:pt x="32228" y="1213"/>
                  </a:lnTo>
                  <a:lnTo>
                    <a:pt x="32910" y="873"/>
                  </a:lnTo>
                  <a:lnTo>
                    <a:pt x="33642" y="679"/>
                  </a:lnTo>
                  <a:lnTo>
                    <a:pt x="34324" y="485"/>
                  </a:lnTo>
                  <a:lnTo>
                    <a:pt x="35055" y="340"/>
                  </a:lnTo>
                  <a:lnTo>
                    <a:pt x="35835" y="146"/>
                  </a:lnTo>
                  <a:lnTo>
                    <a:pt x="36566" y="49"/>
                  </a:lnTo>
                  <a:close/>
                </a:path>
              </a:pathLst>
            </a:custGeom>
            <a:solidFill>
              <a:schemeClr val="bg1"/>
            </a:solidFill>
            <a:ln w="1588">
              <a:noFill/>
              <a:prstDash val="solid"/>
              <a:round/>
              <a:headEnd/>
              <a:tailEnd/>
            </a:ln>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prstClr val="black"/>
                </a:solidFill>
                <a:effectLst/>
                <a:uLnTx/>
                <a:uFillTx/>
                <a:latin typeface="Open Sans"/>
                <a:ea typeface="+mn-ea"/>
                <a:cs typeface="+mn-cs"/>
              </a:endParaRPr>
            </a:p>
          </p:txBody>
        </p:sp>
        <p:sp>
          <p:nvSpPr>
            <p:cNvPr id="275" name="9Slide.vn 269">
              <a:extLst>
                <a:ext uri="{FF2B5EF4-FFF2-40B4-BE49-F238E27FC236}">
                  <a16:creationId xmlns:a16="http://schemas.microsoft.com/office/drawing/2014/main" id="{8ACF011B-0FBB-476E-ACF4-7821B3BE557B}"/>
                </a:ext>
              </a:extLst>
            </p:cNvPr>
            <p:cNvSpPr txBox="1"/>
            <p:nvPr/>
          </p:nvSpPr>
          <p:spPr>
            <a:xfrm>
              <a:off x="6419083" y="5296337"/>
              <a:ext cx="1079847" cy="350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65.3%</a:t>
              </a:r>
              <a:endParaRPr kumimoji="0" lang="ar-SA" sz="2400" b="0"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grpSp>
      <p:grpSp>
        <p:nvGrpSpPr>
          <p:cNvPr id="283" name="9Slide.vn 270">
            <a:extLst>
              <a:ext uri="{FF2B5EF4-FFF2-40B4-BE49-F238E27FC236}">
                <a16:creationId xmlns:a16="http://schemas.microsoft.com/office/drawing/2014/main" id="{B2427397-0813-4F4D-9A23-3ADA89BB87B9}"/>
              </a:ext>
            </a:extLst>
          </p:cNvPr>
          <p:cNvGrpSpPr/>
          <p:nvPr/>
        </p:nvGrpSpPr>
        <p:grpSpPr>
          <a:xfrm>
            <a:off x="9517058" y="5815178"/>
            <a:ext cx="2687642" cy="577029"/>
            <a:chOff x="9504358" y="5188429"/>
            <a:chExt cx="2687642" cy="577029"/>
          </a:xfrm>
        </p:grpSpPr>
        <p:sp>
          <p:nvSpPr>
            <p:cNvPr id="276" name="9Slide.vn 271">
              <a:extLst>
                <a:ext uri="{FF2B5EF4-FFF2-40B4-BE49-F238E27FC236}">
                  <a16:creationId xmlns:a16="http://schemas.microsoft.com/office/drawing/2014/main" id="{5DCD86FC-33FC-4F2A-B2A6-5E51AC2F3BEF}"/>
                </a:ext>
              </a:extLst>
            </p:cNvPr>
            <p:cNvSpPr/>
            <p:nvPr/>
          </p:nvSpPr>
          <p:spPr>
            <a:xfrm>
              <a:off x="9806458" y="5191320"/>
              <a:ext cx="2385542" cy="574138"/>
            </a:xfrm>
            <a:prstGeom prst="rect">
              <a:avLst/>
            </a:prstGeom>
            <a:solidFill>
              <a:schemeClr val="bg1">
                <a:lumMod val="8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4000" b="0" i="0" u="none" strike="noStrike" kern="1200" cap="none" spc="0" normalizeH="0" baseline="0" noProof="0">
                <a:ln>
                  <a:noFill/>
                </a:ln>
                <a:solidFill>
                  <a:prstClr val="white"/>
                </a:solidFill>
                <a:effectLst/>
                <a:uLnTx/>
                <a:uFillTx/>
                <a:latin typeface="Open Sans"/>
                <a:ea typeface="+mn-ea"/>
                <a:cs typeface="+mn-cs"/>
              </a:endParaRPr>
            </a:p>
          </p:txBody>
        </p:sp>
        <p:sp>
          <p:nvSpPr>
            <p:cNvPr id="277" name="9Slide.vn 272">
              <a:extLst>
                <a:ext uri="{FF2B5EF4-FFF2-40B4-BE49-F238E27FC236}">
                  <a16:creationId xmlns:a16="http://schemas.microsoft.com/office/drawing/2014/main" id="{F0919048-4646-4CC2-9DF6-ABC6ADE636B6}"/>
                </a:ext>
              </a:extLst>
            </p:cNvPr>
            <p:cNvSpPr/>
            <p:nvPr/>
          </p:nvSpPr>
          <p:spPr>
            <a:xfrm>
              <a:off x="9504358" y="5188429"/>
              <a:ext cx="577030" cy="577029"/>
            </a:xfrm>
            <a:prstGeom prst="ellipse">
              <a:avLst/>
            </a:prstGeom>
            <a:solidFill>
              <a:schemeClr val="tx2"/>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4000" b="0" i="0" u="none" strike="noStrike" kern="1200" cap="none" spc="0" normalizeH="0" baseline="0" noProof="0">
                <a:ln>
                  <a:noFill/>
                </a:ln>
                <a:solidFill>
                  <a:prstClr val="white"/>
                </a:solidFill>
                <a:effectLst/>
                <a:uLnTx/>
                <a:uFillTx/>
                <a:latin typeface="Open Sans"/>
                <a:ea typeface="+mn-ea"/>
                <a:cs typeface="+mn-cs"/>
              </a:endParaRPr>
            </a:p>
          </p:txBody>
        </p:sp>
        <p:sp>
          <p:nvSpPr>
            <p:cNvPr id="278" name="9Slide.vn 273">
              <a:extLst>
                <a:ext uri="{FF2B5EF4-FFF2-40B4-BE49-F238E27FC236}">
                  <a16:creationId xmlns:a16="http://schemas.microsoft.com/office/drawing/2014/main" id="{2C02DF45-56AC-42F8-890F-2F316728FB33}"/>
                </a:ext>
              </a:extLst>
            </p:cNvPr>
            <p:cNvSpPr txBox="1"/>
            <p:nvPr/>
          </p:nvSpPr>
          <p:spPr>
            <a:xfrm>
              <a:off x="10232285" y="5296337"/>
              <a:ext cx="1079847" cy="350209"/>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34.7%</a:t>
              </a:r>
              <a:endParaRPr kumimoji="0" lang="ar-SA" sz="2400" b="0"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279" name="9Slide.vn 274">
              <a:extLst>
                <a:ext uri="{FF2B5EF4-FFF2-40B4-BE49-F238E27FC236}">
                  <a16:creationId xmlns:a16="http://schemas.microsoft.com/office/drawing/2014/main" id="{A359CA63-B889-4B23-B36C-F5DCD51D91CD}"/>
                </a:ext>
              </a:extLst>
            </p:cNvPr>
            <p:cNvSpPr>
              <a:spLocks/>
            </p:cNvSpPr>
            <p:nvPr/>
          </p:nvSpPr>
          <p:spPr bwMode="auto">
            <a:xfrm>
              <a:off x="9705229" y="5286516"/>
              <a:ext cx="168723" cy="371686"/>
            </a:xfrm>
            <a:custGeom>
              <a:avLst/>
              <a:gdLst>
                <a:gd name="connsiteX0" fmla="*/ 24379 w 83342"/>
                <a:gd name="connsiteY0" fmla="*/ 33281 h 183598"/>
                <a:gd name="connsiteX1" fmla="*/ 25118 w 83342"/>
                <a:gd name="connsiteY1" fmla="*/ 33281 h 183598"/>
                <a:gd name="connsiteX2" fmla="*/ 40355 w 83342"/>
                <a:gd name="connsiteY2" fmla="*/ 33281 h 183598"/>
                <a:gd name="connsiteX3" fmla="*/ 58224 w 83342"/>
                <a:gd name="connsiteY3" fmla="*/ 33281 h 183598"/>
                <a:gd name="connsiteX4" fmla="*/ 58963 w 83342"/>
                <a:gd name="connsiteY4" fmla="*/ 33281 h 183598"/>
                <a:gd name="connsiteX5" fmla="*/ 59656 w 83342"/>
                <a:gd name="connsiteY5" fmla="*/ 33327 h 183598"/>
                <a:gd name="connsiteX6" fmla="*/ 60302 w 83342"/>
                <a:gd name="connsiteY6" fmla="*/ 33420 h 183598"/>
                <a:gd name="connsiteX7" fmla="*/ 60948 w 83342"/>
                <a:gd name="connsiteY7" fmla="*/ 33604 h 183598"/>
                <a:gd name="connsiteX8" fmla="*/ 61502 w 83342"/>
                <a:gd name="connsiteY8" fmla="*/ 33743 h 183598"/>
                <a:gd name="connsiteX9" fmla="*/ 62057 w 83342"/>
                <a:gd name="connsiteY9" fmla="*/ 33928 h 183598"/>
                <a:gd name="connsiteX10" fmla="*/ 62611 w 83342"/>
                <a:gd name="connsiteY10" fmla="*/ 34159 h 183598"/>
                <a:gd name="connsiteX11" fmla="*/ 63119 w 83342"/>
                <a:gd name="connsiteY11" fmla="*/ 34436 h 183598"/>
                <a:gd name="connsiteX12" fmla="*/ 63580 w 83342"/>
                <a:gd name="connsiteY12" fmla="*/ 34713 h 183598"/>
                <a:gd name="connsiteX13" fmla="*/ 64042 w 83342"/>
                <a:gd name="connsiteY13" fmla="*/ 35083 h 183598"/>
                <a:gd name="connsiteX14" fmla="*/ 64458 w 83342"/>
                <a:gd name="connsiteY14" fmla="*/ 35406 h 183598"/>
                <a:gd name="connsiteX15" fmla="*/ 64873 w 83342"/>
                <a:gd name="connsiteY15" fmla="*/ 35776 h 183598"/>
                <a:gd name="connsiteX16" fmla="*/ 65612 w 83342"/>
                <a:gd name="connsiteY16" fmla="*/ 36515 h 183598"/>
                <a:gd name="connsiteX17" fmla="*/ 66258 w 83342"/>
                <a:gd name="connsiteY17" fmla="*/ 37346 h 183598"/>
                <a:gd name="connsiteX18" fmla="*/ 66812 w 83342"/>
                <a:gd name="connsiteY18" fmla="*/ 38132 h 183598"/>
                <a:gd name="connsiteX19" fmla="*/ 67274 w 83342"/>
                <a:gd name="connsiteY19" fmla="*/ 38963 h 183598"/>
                <a:gd name="connsiteX20" fmla="*/ 67690 w 83342"/>
                <a:gd name="connsiteY20" fmla="*/ 39795 h 183598"/>
                <a:gd name="connsiteX21" fmla="*/ 68013 w 83342"/>
                <a:gd name="connsiteY21" fmla="*/ 40580 h 183598"/>
                <a:gd name="connsiteX22" fmla="*/ 68521 w 83342"/>
                <a:gd name="connsiteY22" fmla="*/ 41966 h 183598"/>
                <a:gd name="connsiteX23" fmla="*/ 68936 w 83342"/>
                <a:gd name="connsiteY23" fmla="*/ 42936 h 183598"/>
                <a:gd name="connsiteX24" fmla="*/ 83111 w 83342"/>
                <a:gd name="connsiteY24" fmla="*/ 89269 h 183598"/>
                <a:gd name="connsiteX25" fmla="*/ 83250 w 83342"/>
                <a:gd name="connsiteY25" fmla="*/ 89869 h 183598"/>
                <a:gd name="connsiteX26" fmla="*/ 83296 w 83342"/>
                <a:gd name="connsiteY26" fmla="*/ 90470 h 183598"/>
                <a:gd name="connsiteX27" fmla="*/ 83342 w 83342"/>
                <a:gd name="connsiteY27" fmla="*/ 91024 h 183598"/>
                <a:gd name="connsiteX28" fmla="*/ 83296 w 83342"/>
                <a:gd name="connsiteY28" fmla="*/ 91625 h 183598"/>
                <a:gd name="connsiteX29" fmla="*/ 83250 w 83342"/>
                <a:gd name="connsiteY29" fmla="*/ 92225 h 183598"/>
                <a:gd name="connsiteX30" fmla="*/ 83111 w 83342"/>
                <a:gd name="connsiteY30" fmla="*/ 92780 h 183598"/>
                <a:gd name="connsiteX31" fmla="*/ 82881 w 83342"/>
                <a:gd name="connsiteY31" fmla="*/ 93334 h 183598"/>
                <a:gd name="connsiteX32" fmla="*/ 82650 w 83342"/>
                <a:gd name="connsiteY32" fmla="*/ 93796 h 183598"/>
                <a:gd name="connsiteX33" fmla="*/ 82373 w 83342"/>
                <a:gd name="connsiteY33" fmla="*/ 94304 h 183598"/>
                <a:gd name="connsiteX34" fmla="*/ 82003 w 83342"/>
                <a:gd name="connsiteY34" fmla="*/ 94720 h 183598"/>
                <a:gd name="connsiteX35" fmla="*/ 81634 w 83342"/>
                <a:gd name="connsiteY35" fmla="*/ 95182 h 183598"/>
                <a:gd name="connsiteX36" fmla="*/ 81218 w 83342"/>
                <a:gd name="connsiteY36" fmla="*/ 95598 h 183598"/>
                <a:gd name="connsiteX37" fmla="*/ 80757 w 83342"/>
                <a:gd name="connsiteY37" fmla="*/ 95921 h 183598"/>
                <a:gd name="connsiteX38" fmla="*/ 80249 w 83342"/>
                <a:gd name="connsiteY38" fmla="*/ 96198 h 183598"/>
                <a:gd name="connsiteX39" fmla="*/ 79695 w 83342"/>
                <a:gd name="connsiteY39" fmla="*/ 96521 h 183598"/>
                <a:gd name="connsiteX40" fmla="*/ 79141 w 83342"/>
                <a:gd name="connsiteY40" fmla="*/ 96706 h 183598"/>
                <a:gd name="connsiteX41" fmla="*/ 78586 w 83342"/>
                <a:gd name="connsiteY41" fmla="*/ 96845 h 183598"/>
                <a:gd name="connsiteX42" fmla="*/ 77986 w 83342"/>
                <a:gd name="connsiteY42" fmla="*/ 96937 h 183598"/>
                <a:gd name="connsiteX43" fmla="*/ 77386 w 83342"/>
                <a:gd name="connsiteY43" fmla="*/ 96937 h 183598"/>
                <a:gd name="connsiteX44" fmla="*/ 76786 w 83342"/>
                <a:gd name="connsiteY44" fmla="*/ 96937 h 183598"/>
                <a:gd name="connsiteX45" fmla="*/ 76185 w 83342"/>
                <a:gd name="connsiteY45" fmla="*/ 96845 h 183598"/>
                <a:gd name="connsiteX46" fmla="*/ 75678 w 83342"/>
                <a:gd name="connsiteY46" fmla="*/ 96706 h 183598"/>
                <a:gd name="connsiteX47" fmla="*/ 75123 w 83342"/>
                <a:gd name="connsiteY47" fmla="*/ 96521 h 183598"/>
                <a:gd name="connsiteX48" fmla="*/ 74616 w 83342"/>
                <a:gd name="connsiteY48" fmla="*/ 96290 h 183598"/>
                <a:gd name="connsiteX49" fmla="*/ 74154 w 83342"/>
                <a:gd name="connsiteY49" fmla="*/ 95967 h 183598"/>
                <a:gd name="connsiteX50" fmla="*/ 73646 w 83342"/>
                <a:gd name="connsiteY50" fmla="*/ 95644 h 183598"/>
                <a:gd name="connsiteX51" fmla="*/ 73230 w 83342"/>
                <a:gd name="connsiteY51" fmla="*/ 95274 h 183598"/>
                <a:gd name="connsiteX52" fmla="*/ 72861 w 83342"/>
                <a:gd name="connsiteY52" fmla="*/ 94858 h 183598"/>
                <a:gd name="connsiteX53" fmla="*/ 72492 w 83342"/>
                <a:gd name="connsiteY53" fmla="*/ 94396 h 183598"/>
                <a:gd name="connsiteX54" fmla="*/ 72215 w 83342"/>
                <a:gd name="connsiteY54" fmla="*/ 93842 h 183598"/>
                <a:gd name="connsiteX55" fmla="*/ 71938 w 83342"/>
                <a:gd name="connsiteY55" fmla="*/ 93334 h 183598"/>
                <a:gd name="connsiteX56" fmla="*/ 71707 w 83342"/>
                <a:gd name="connsiteY56" fmla="*/ 92780 h 183598"/>
                <a:gd name="connsiteX57" fmla="*/ 59563 w 83342"/>
                <a:gd name="connsiteY57" fmla="*/ 53006 h 183598"/>
                <a:gd name="connsiteX58" fmla="*/ 59009 w 83342"/>
                <a:gd name="connsiteY58" fmla="*/ 53052 h 183598"/>
                <a:gd name="connsiteX59" fmla="*/ 57393 w 83342"/>
                <a:gd name="connsiteY59" fmla="*/ 53052 h 183598"/>
                <a:gd name="connsiteX60" fmla="*/ 75770 w 83342"/>
                <a:gd name="connsiteY60" fmla="*/ 122113 h 183598"/>
                <a:gd name="connsiteX61" fmla="*/ 58040 w 83342"/>
                <a:gd name="connsiteY61" fmla="*/ 122113 h 183598"/>
                <a:gd name="connsiteX62" fmla="*/ 58040 w 83342"/>
                <a:gd name="connsiteY62" fmla="*/ 176577 h 183598"/>
                <a:gd name="connsiteX63" fmla="*/ 58040 w 83342"/>
                <a:gd name="connsiteY63" fmla="*/ 177316 h 183598"/>
                <a:gd name="connsiteX64" fmla="*/ 57947 w 83342"/>
                <a:gd name="connsiteY64" fmla="*/ 178009 h 183598"/>
                <a:gd name="connsiteX65" fmla="*/ 57716 w 83342"/>
                <a:gd name="connsiteY65" fmla="*/ 178655 h 183598"/>
                <a:gd name="connsiteX66" fmla="*/ 57485 w 83342"/>
                <a:gd name="connsiteY66" fmla="*/ 179302 h 183598"/>
                <a:gd name="connsiteX67" fmla="*/ 57208 w 83342"/>
                <a:gd name="connsiteY67" fmla="*/ 179949 h 183598"/>
                <a:gd name="connsiteX68" fmla="*/ 56839 w 83342"/>
                <a:gd name="connsiteY68" fmla="*/ 180503 h 183598"/>
                <a:gd name="connsiteX69" fmla="*/ 56470 w 83342"/>
                <a:gd name="connsiteY69" fmla="*/ 181011 h 183598"/>
                <a:gd name="connsiteX70" fmla="*/ 56008 w 83342"/>
                <a:gd name="connsiteY70" fmla="*/ 181519 h 183598"/>
                <a:gd name="connsiteX71" fmla="*/ 55500 w 83342"/>
                <a:gd name="connsiteY71" fmla="*/ 181981 h 183598"/>
                <a:gd name="connsiteX72" fmla="*/ 54992 w 83342"/>
                <a:gd name="connsiteY72" fmla="*/ 182351 h 183598"/>
                <a:gd name="connsiteX73" fmla="*/ 54392 w 83342"/>
                <a:gd name="connsiteY73" fmla="*/ 182767 h 183598"/>
                <a:gd name="connsiteX74" fmla="*/ 53792 w 83342"/>
                <a:gd name="connsiteY74" fmla="*/ 183044 h 183598"/>
                <a:gd name="connsiteX75" fmla="*/ 53145 w 83342"/>
                <a:gd name="connsiteY75" fmla="*/ 183229 h 183598"/>
                <a:gd name="connsiteX76" fmla="*/ 52453 w 83342"/>
                <a:gd name="connsiteY76" fmla="*/ 183460 h 183598"/>
                <a:gd name="connsiteX77" fmla="*/ 51760 w 83342"/>
                <a:gd name="connsiteY77" fmla="*/ 183552 h 183598"/>
                <a:gd name="connsiteX78" fmla="*/ 51067 w 83342"/>
                <a:gd name="connsiteY78" fmla="*/ 183598 h 183598"/>
                <a:gd name="connsiteX79" fmla="*/ 50329 w 83342"/>
                <a:gd name="connsiteY79" fmla="*/ 183552 h 183598"/>
                <a:gd name="connsiteX80" fmla="*/ 49636 w 83342"/>
                <a:gd name="connsiteY80" fmla="*/ 183460 h 183598"/>
                <a:gd name="connsiteX81" fmla="*/ 49036 w 83342"/>
                <a:gd name="connsiteY81" fmla="*/ 183229 h 183598"/>
                <a:gd name="connsiteX82" fmla="*/ 48389 w 83342"/>
                <a:gd name="connsiteY82" fmla="*/ 183044 h 183598"/>
                <a:gd name="connsiteX83" fmla="*/ 47743 w 83342"/>
                <a:gd name="connsiteY83" fmla="*/ 182767 h 183598"/>
                <a:gd name="connsiteX84" fmla="*/ 47189 w 83342"/>
                <a:gd name="connsiteY84" fmla="*/ 182351 h 183598"/>
                <a:gd name="connsiteX85" fmla="*/ 46635 w 83342"/>
                <a:gd name="connsiteY85" fmla="*/ 181981 h 183598"/>
                <a:gd name="connsiteX86" fmla="*/ 46173 w 83342"/>
                <a:gd name="connsiteY86" fmla="*/ 181519 h 183598"/>
                <a:gd name="connsiteX87" fmla="*/ 45711 w 83342"/>
                <a:gd name="connsiteY87" fmla="*/ 181011 h 183598"/>
                <a:gd name="connsiteX88" fmla="*/ 45250 w 83342"/>
                <a:gd name="connsiteY88" fmla="*/ 180503 h 183598"/>
                <a:gd name="connsiteX89" fmla="*/ 44926 w 83342"/>
                <a:gd name="connsiteY89" fmla="*/ 179949 h 183598"/>
                <a:gd name="connsiteX90" fmla="*/ 44649 w 83342"/>
                <a:gd name="connsiteY90" fmla="*/ 179302 h 183598"/>
                <a:gd name="connsiteX91" fmla="*/ 44419 w 83342"/>
                <a:gd name="connsiteY91" fmla="*/ 178655 h 183598"/>
                <a:gd name="connsiteX92" fmla="*/ 44234 w 83342"/>
                <a:gd name="connsiteY92" fmla="*/ 178009 h 183598"/>
                <a:gd name="connsiteX93" fmla="*/ 44141 w 83342"/>
                <a:gd name="connsiteY93" fmla="*/ 177316 h 183598"/>
                <a:gd name="connsiteX94" fmla="*/ 44095 w 83342"/>
                <a:gd name="connsiteY94" fmla="*/ 176577 h 183598"/>
                <a:gd name="connsiteX95" fmla="*/ 44095 w 83342"/>
                <a:gd name="connsiteY95" fmla="*/ 122113 h 183598"/>
                <a:gd name="connsiteX96" fmla="*/ 41694 w 83342"/>
                <a:gd name="connsiteY96" fmla="*/ 122113 h 183598"/>
                <a:gd name="connsiteX97" fmla="*/ 39247 w 83342"/>
                <a:gd name="connsiteY97" fmla="*/ 122113 h 183598"/>
                <a:gd name="connsiteX98" fmla="*/ 39247 w 83342"/>
                <a:gd name="connsiteY98" fmla="*/ 176577 h 183598"/>
                <a:gd name="connsiteX99" fmla="*/ 39201 w 83342"/>
                <a:gd name="connsiteY99" fmla="*/ 177316 h 183598"/>
                <a:gd name="connsiteX100" fmla="*/ 39109 w 83342"/>
                <a:gd name="connsiteY100" fmla="*/ 178009 h 183598"/>
                <a:gd name="connsiteX101" fmla="*/ 38924 w 83342"/>
                <a:gd name="connsiteY101" fmla="*/ 178655 h 183598"/>
                <a:gd name="connsiteX102" fmla="*/ 38739 w 83342"/>
                <a:gd name="connsiteY102" fmla="*/ 179302 h 183598"/>
                <a:gd name="connsiteX103" fmla="*/ 38416 w 83342"/>
                <a:gd name="connsiteY103" fmla="*/ 179949 h 183598"/>
                <a:gd name="connsiteX104" fmla="*/ 38093 w 83342"/>
                <a:gd name="connsiteY104" fmla="*/ 180503 h 183598"/>
                <a:gd name="connsiteX105" fmla="*/ 37631 w 83342"/>
                <a:gd name="connsiteY105" fmla="*/ 181011 h 183598"/>
                <a:gd name="connsiteX106" fmla="*/ 37216 w 83342"/>
                <a:gd name="connsiteY106" fmla="*/ 181519 h 183598"/>
                <a:gd name="connsiteX107" fmla="*/ 36708 w 83342"/>
                <a:gd name="connsiteY107" fmla="*/ 181981 h 183598"/>
                <a:gd name="connsiteX108" fmla="*/ 36154 w 83342"/>
                <a:gd name="connsiteY108" fmla="*/ 182351 h 183598"/>
                <a:gd name="connsiteX109" fmla="*/ 35600 w 83342"/>
                <a:gd name="connsiteY109" fmla="*/ 182767 h 183598"/>
                <a:gd name="connsiteX110" fmla="*/ 34999 w 83342"/>
                <a:gd name="connsiteY110" fmla="*/ 183044 h 183598"/>
                <a:gd name="connsiteX111" fmla="*/ 34353 w 83342"/>
                <a:gd name="connsiteY111" fmla="*/ 183229 h 183598"/>
                <a:gd name="connsiteX112" fmla="*/ 33706 w 83342"/>
                <a:gd name="connsiteY112" fmla="*/ 183460 h 183598"/>
                <a:gd name="connsiteX113" fmla="*/ 33014 w 83342"/>
                <a:gd name="connsiteY113" fmla="*/ 183552 h 183598"/>
                <a:gd name="connsiteX114" fmla="*/ 32275 w 83342"/>
                <a:gd name="connsiteY114" fmla="*/ 183598 h 183598"/>
                <a:gd name="connsiteX115" fmla="*/ 31582 w 83342"/>
                <a:gd name="connsiteY115" fmla="*/ 183552 h 183598"/>
                <a:gd name="connsiteX116" fmla="*/ 30890 w 83342"/>
                <a:gd name="connsiteY116" fmla="*/ 183460 h 183598"/>
                <a:gd name="connsiteX117" fmla="*/ 30197 w 83342"/>
                <a:gd name="connsiteY117" fmla="*/ 183229 h 183598"/>
                <a:gd name="connsiteX118" fmla="*/ 29551 w 83342"/>
                <a:gd name="connsiteY118" fmla="*/ 183044 h 183598"/>
                <a:gd name="connsiteX119" fmla="*/ 28951 w 83342"/>
                <a:gd name="connsiteY119" fmla="*/ 182767 h 183598"/>
                <a:gd name="connsiteX120" fmla="*/ 28397 w 83342"/>
                <a:gd name="connsiteY120" fmla="*/ 182351 h 183598"/>
                <a:gd name="connsiteX121" fmla="*/ 27842 w 83342"/>
                <a:gd name="connsiteY121" fmla="*/ 181981 h 183598"/>
                <a:gd name="connsiteX122" fmla="*/ 27334 w 83342"/>
                <a:gd name="connsiteY122" fmla="*/ 181519 h 183598"/>
                <a:gd name="connsiteX123" fmla="*/ 26919 w 83342"/>
                <a:gd name="connsiteY123" fmla="*/ 181011 h 183598"/>
                <a:gd name="connsiteX124" fmla="*/ 26503 w 83342"/>
                <a:gd name="connsiteY124" fmla="*/ 180503 h 183598"/>
                <a:gd name="connsiteX125" fmla="*/ 26180 w 83342"/>
                <a:gd name="connsiteY125" fmla="*/ 179949 h 183598"/>
                <a:gd name="connsiteX126" fmla="*/ 25857 w 83342"/>
                <a:gd name="connsiteY126" fmla="*/ 179302 h 183598"/>
                <a:gd name="connsiteX127" fmla="*/ 25626 w 83342"/>
                <a:gd name="connsiteY127" fmla="*/ 178655 h 183598"/>
                <a:gd name="connsiteX128" fmla="*/ 25441 w 83342"/>
                <a:gd name="connsiteY128" fmla="*/ 178009 h 183598"/>
                <a:gd name="connsiteX129" fmla="*/ 25302 w 83342"/>
                <a:gd name="connsiteY129" fmla="*/ 177316 h 183598"/>
                <a:gd name="connsiteX130" fmla="*/ 25302 w 83342"/>
                <a:gd name="connsiteY130" fmla="*/ 176577 h 183598"/>
                <a:gd name="connsiteX131" fmla="*/ 25302 w 83342"/>
                <a:gd name="connsiteY131" fmla="*/ 122113 h 183598"/>
                <a:gd name="connsiteX132" fmla="*/ 7572 w 83342"/>
                <a:gd name="connsiteY132" fmla="*/ 122113 h 183598"/>
                <a:gd name="connsiteX133" fmla="*/ 25949 w 83342"/>
                <a:gd name="connsiteY133" fmla="*/ 53052 h 183598"/>
                <a:gd name="connsiteX134" fmla="*/ 24333 w 83342"/>
                <a:gd name="connsiteY134" fmla="*/ 53052 h 183598"/>
                <a:gd name="connsiteX135" fmla="*/ 23779 w 83342"/>
                <a:gd name="connsiteY135" fmla="*/ 53006 h 183598"/>
                <a:gd name="connsiteX136" fmla="*/ 11635 w 83342"/>
                <a:gd name="connsiteY136" fmla="*/ 92780 h 183598"/>
                <a:gd name="connsiteX137" fmla="*/ 11451 w 83342"/>
                <a:gd name="connsiteY137" fmla="*/ 93334 h 183598"/>
                <a:gd name="connsiteX138" fmla="*/ 11127 w 83342"/>
                <a:gd name="connsiteY138" fmla="*/ 93842 h 183598"/>
                <a:gd name="connsiteX139" fmla="*/ 10850 w 83342"/>
                <a:gd name="connsiteY139" fmla="*/ 94396 h 183598"/>
                <a:gd name="connsiteX140" fmla="*/ 10481 w 83342"/>
                <a:gd name="connsiteY140" fmla="*/ 94858 h 183598"/>
                <a:gd name="connsiteX141" fmla="*/ 10112 w 83342"/>
                <a:gd name="connsiteY141" fmla="*/ 95274 h 183598"/>
                <a:gd name="connsiteX142" fmla="*/ 9650 w 83342"/>
                <a:gd name="connsiteY142" fmla="*/ 95644 h 183598"/>
                <a:gd name="connsiteX143" fmla="*/ 9234 w 83342"/>
                <a:gd name="connsiteY143" fmla="*/ 95967 h 183598"/>
                <a:gd name="connsiteX144" fmla="*/ 8726 w 83342"/>
                <a:gd name="connsiteY144" fmla="*/ 96290 h 183598"/>
                <a:gd name="connsiteX145" fmla="*/ 8219 w 83342"/>
                <a:gd name="connsiteY145" fmla="*/ 96521 h 183598"/>
                <a:gd name="connsiteX146" fmla="*/ 7711 w 83342"/>
                <a:gd name="connsiteY146" fmla="*/ 96706 h 183598"/>
                <a:gd name="connsiteX147" fmla="*/ 7157 w 83342"/>
                <a:gd name="connsiteY147" fmla="*/ 96845 h 183598"/>
                <a:gd name="connsiteX148" fmla="*/ 6556 w 83342"/>
                <a:gd name="connsiteY148" fmla="*/ 96937 h 183598"/>
                <a:gd name="connsiteX149" fmla="*/ 5956 w 83342"/>
                <a:gd name="connsiteY149" fmla="*/ 96937 h 183598"/>
                <a:gd name="connsiteX150" fmla="*/ 5356 w 83342"/>
                <a:gd name="connsiteY150" fmla="*/ 96937 h 183598"/>
                <a:gd name="connsiteX151" fmla="*/ 4802 w 83342"/>
                <a:gd name="connsiteY151" fmla="*/ 96845 h 183598"/>
                <a:gd name="connsiteX152" fmla="*/ 4201 w 83342"/>
                <a:gd name="connsiteY152" fmla="*/ 96706 h 183598"/>
                <a:gd name="connsiteX153" fmla="*/ 3647 w 83342"/>
                <a:gd name="connsiteY153" fmla="*/ 96521 h 183598"/>
                <a:gd name="connsiteX154" fmla="*/ 3093 w 83342"/>
                <a:gd name="connsiteY154" fmla="*/ 96198 h 183598"/>
                <a:gd name="connsiteX155" fmla="*/ 2632 w 83342"/>
                <a:gd name="connsiteY155" fmla="*/ 95921 h 183598"/>
                <a:gd name="connsiteX156" fmla="*/ 2124 w 83342"/>
                <a:gd name="connsiteY156" fmla="*/ 95598 h 183598"/>
                <a:gd name="connsiteX157" fmla="*/ 1708 w 83342"/>
                <a:gd name="connsiteY157" fmla="*/ 95182 h 183598"/>
                <a:gd name="connsiteX158" fmla="*/ 1339 w 83342"/>
                <a:gd name="connsiteY158" fmla="*/ 94720 h 183598"/>
                <a:gd name="connsiteX159" fmla="*/ 969 w 83342"/>
                <a:gd name="connsiteY159" fmla="*/ 94304 h 183598"/>
                <a:gd name="connsiteX160" fmla="*/ 692 w 83342"/>
                <a:gd name="connsiteY160" fmla="*/ 93796 h 183598"/>
                <a:gd name="connsiteX161" fmla="*/ 461 w 83342"/>
                <a:gd name="connsiteY161" fmla="*/ 93334 h 183598"/>
                <a:gd name="connsiteX162" fmla="*/ 231 w 83342"/>
                <a:gd name="connsiteY162" fmla="*/ 92780 h 183598"/>
                <a:gd name="connsiteX163" fmla="*/ 92 w 83342"/>
                <a:gd name="connsiteY163" fmla="*/ 92225 h 183598"/>
                <a:gd name="connsiteX164" fmla="*/ 46 w 83342"/>
                <a:gd name="connsiteY164" fmla="*/ 91625 h 183598"/>
                <a:gd name="connsiteX165" fmla="*/ 0 w 83342"/>
                <a:gd name="connsiteY165" fmla="*/ 91024 h 183598"/>
                <a:gd name="connsiteX166" fmla="*/ 46 w 83342"/>
                <a:gd name="connsiteY166" fmla="*/ 90470 h 183598"/>
                <a:gd name="connsiteX167" fmla="*/ 92 w 83342"/>
                <a:gd name="connsiteY167" fmla="*/ 89869 h 183598"/>
                <a:gd name="connsiteX168" fmla="*/ 231 w 83342"/>
                <a:gd name="connsiteY168" fmla="*/ 89269 h 183598"/>
                <a:gd name="connsiteX169" fmla="*/ 14452 w 83342"/>
                <a:gd name="connsiteY169" fmla="*/ 42936 h 183598"/>
                <a:gd name="connsiteX170" fmla="*/ 14775 w 83342"/>
                <a:gd name="connsiteY170" fmla="*/ 41966 h 183598"/>
                <a:gd name="connsiteX171" fmla="*/ 15329 w 83342"/>
                <a:gd name="connsiteY171" fmla="*/ 40580 h 183598"/>
                <a:gd name="connsiteX172" fmla="*/ 15652 w 83342"/>
                <a:gd name="connsiteY172" fmla="*/ 39795 h 183598"/>
                <a:gd name="connsiteX173" fmla="*/ 16068 w 83342"/>
                <a:gd name="connsiteY173" fmla="*/ 38963 h 183598"/>
                <a:gd name="connsiteX174" fmla="*/ 16576 w 83342"/>
                <a:gd name="connsiteY174" fmla="*/ 38132 h 183598"/>
                <a:gd name="connsiteX175" fmla="*/ 17084 w 83342"/>
                <a:gd name="connsiteY175" fmla="*/ 37346 h 183598"/>
                <a:gd name="connsiteX176" fmla="*/ 17730 w 83342"/>
                <a:gd name="connsiteY176" fmla="*/ 36515 h 183598"/>
                <a:gd name="connsiteX177" fmla="*/ 18469 w 83342"/>
                <a:gd name="connsiteY177" fmla="*/ 35776 h 183598"/>
                <a:gd name="connsiteX178" fmla="*/ 18884 w 83342"/>
                <a:gd name="connsiteY178" fmla="*/ 35406 h 183598"/>
                <a:gd name="connsiteX179" fmla="*/ 19300 w 83342"/>
                <a:gd name="connsiteY179" fmla="*/ 35083 h 183598"/>
                <a:gd name="connsiteX180" fmla="*/ 19762 w 83342"/>
                <a:gd name="connsiteY180" fmla="*/ 34713 h 183598"/>
                <a:gd name="connsiteX181" fmla="*/ 20270 w 83342"/>
                <a:gd name="connsiteY181" fmla="*/ 34436 h 183598"/>
                <a:gd name="connsiteX182" fmla="*/ 20731 w 83342"/>
                <a:gd name="connsiteY182" fmla="*/ 34159 h 183598"/>
                <a:gd name="connsiteX183" fmla="*/ 21285 w 83342"/>
                <a:gd name="connsiteY183" fmla="*/ 33928 h 183598"/>
                <a:gd name="connsiteX184" fmla="*/ 21840 w 83342"/>
                <a:gd name="connsiteY184" fmla="*/ 33743 h 183598"/>
                <a:gd name="connsiteX185" fmla="*/ 22440 w 83342"/>
                <a:gd name="connsiteY185" fmla="*/ 33604 h 183598"/>
                <a:gd name="connsiteX186" fmla="*/ 23040 w 83342"/>
                <a:gd name="connsiteY186" fmla="*/ 33420 h 183598"/>
                <a:gd name="connsiteX187" fmla="*/ 23686 w 83342"/>
                <a:gd name="connsiteY187" fmla="*/ 33327 h 183598"/>
                <a:gd name="connsiteX188" fmla="*/ 41466 w 83342"/>
                <a:gd name="connsiteY188" fmla="*/ 0 h 183598"/>
                <a:gd name="connsiteX189" fmla="*/ 42203 w 83342"/>
                <a:gd name="connsiteY189" fmla="*/ 0 h 183598"/>
                <a:gd name="connsiteX190" fmla="*/ 42940 w 83342"/>
                <a:gd name="connsiteY190" fmla="*/ 0 h 183598"/>
                <a:gd name="connsiteX191" fmla="*/ 43678 w 83342"/>
                <a:gd name="connsiteY191" fmla="*/ 46 h 183598"/>
                <a:gd name="connsiteX192" fmla="*/ 44369 w 83342"/>
                <a:gd name="connsiteY192" fmla="*/ 138 h 183598"/>
                <a:gd name="connsiteX193" fmla="*/ 45060 w 83342"/>
                <a:gd name="connsiteY193" fmla="*/ 323 h 183598"/>
                <a:gd name="connsiteX194" fmla="*/ 45751 w 83342"/>
                <a:gd name="connsiteY194" fmla="*/ 461 h 183598"/>
                <a:gd name="connsiteX195" fmla="*/ 46442 w 83342"/>
                <a:gd name="connsiteY195" fmla="*/ 645 h 183598"/>
                <a:gd name="connsiteX196" fmla="*/ 47133 w 83342"/>
                <a:gd name="connsiteY196" fmla="*/ 829 h 183598"/>
                <a:gd name="connsiteX197" fmla="*/ 47778 w 83342"/>
                <a:gd name="connsiteY197" fmla="*/ 1152 h 183598"/>
                <a:gd name="connsiteX198" fmla="*/ 48423 w 83342"/>
                <a:gd name="connsiteY198" fmla="*/ 1382 h 183598"/>
                <a:gd name="connsiteX199" fmla="*/ 49022 w 83342"/>
                <a:gd name="connsiteY199" fmla="*/ 1705 h 183598"/>
                <a:gd name="connsiteX200" fmla="*/ 49575 w 83342"/>
                <a:gd name="connsiteY200" fmla="*/ 2073 h 183598"/>
                <a:gd name="connsiteX201" fmla="*/ 50174 w 83342"/>
                <a:gd name="connsiteY201" fmla="*/ 2396 h 183598"/>
                <a:gd name="connsiteX202" fmla="*/ 50727 w 83342"/>
                <a:gd name="connsiteY202" fmla="*/ 2811 h 183598"/>
                <a:gd name="connsiteX203" fmla="*/ 51280 w 83342"/>
                <a:gd name="connsiteY203" fmla="*/ 3271 h 183598"/>
                <a:gd name="connsiteX204" fmla="*/ 51787 w 83342"/>
                <a:gd name="connsiteY204" fmla="*/ 3686 h 183598"/>
                <a:gd name="connsiteX205" fmla="*/ 52294 w 83342"/>
                <a:gd name="connsiteY205" fmla="*/ 4193 h 183598"/>
                <a:gd name="connsiteX206" fmla="*/ 52754 w 83342"/>
                <a:gd name="connsiteY206" fmla="*/ 4653 h 183598"/>
                <a:gd name="connsiteX207" fmla="*/ 53169 w 83342"/>
                <a:gd name="connsiteY207" fmla="*/ 5160 h 183598"/>
                <a:gd name="connsiteX208" fmla="*/ 53630 w 83342"/>
                <a:gd name="connsiteY208" fmla="*/ 5713 h 183598"/>
                <a:gd name="connsiteX209" fmla="*/ 53998 w 83342"/>
                <a:gd name="connsiteY209" fmla="*/ 6266 h 183598"/>
                <a:gd name="connsiteX210" fmla="*/ 54413 w 83342"/>
                <a:gd name="connsiteY210" fmla="*/ 6819 h 183598"/>
                <a:gd name="connsiteX211" fmla="*/ 54735 w 83342"/>
                <a:gd name="connsiteY211" fmla="*/ 7418 h 183598"/>
                <a:gd name="connsiteX212" fmla="*/ 55058 w 83342"/>
                <a:gd name="connsiteY212" fmla="*/ 8063 h 183598"/>
                <a:gd name="connsiteX213" fmla="*/ 55334 w 83342"/>
                <a:gd name="connsiteY213" fmla="*/ 8708 h 183598"/>
                <a:gd name="connsiteX214" fmla="*/ 55565 w 83342"/>
                <a:gd name="connsiteY214" fmla="*/ 9353 h 183598"/>
                <a:gd name="connsiteX215" fmla="*/ 55795 w 83342"/>
                <a:gd name="connsiteY215" fmla="*/ 9998 h 183598"/>
                <a:gd name="connsiteX216" fmla="*/ 55980 w 83342"/>
                <a:gd name="connsiteY216" fmla="*/ 10689 h 183598"/>
                <a:gd name="connsiteX217" fmla="*/ 56164 w 83342"/>
                <a:gd name="connsiteY217" fmla="*/ 11380 h 183598"/>
                <a:gd name="connsiteX218" fmla="*/ 56256 w 83342"/>
                <a:gd name="connsiteY218" fmla="*/ 12025 h 183598"/>
                <a:gd name="connsiteX219" fmla="*/ 56394 w 83342"/>
                <a:gd name="connsiteY219" fmla="*/ 12762 h 183598"/>
                <a:gd name="connsiteX220" fmla="*/ 56440 w 83342"/>
                <a:gd name="connsiteY220" fmla="*/ 13453 h 183598"/>
                <a:gd name="connsiteX221" fmla="*/ 56440 w 83342"/>
                <a:gd name="connsiteY221" fmla="*/ 14191 h 183598"/>
                <a:gd name="connsiteX222" fmla="*/ 56440 w 83342"/>
                <a:gd name="connsiteY222" fmla="*/ 14928 h 183598"/>
                <a:gd name="connsiteX223" fmla="*/ 56394 w 83342"/>
                <a:gd name="connsiteY223" fmla="*/ 15665 h 183598"/>
                <a:gd name="connsiteX224" fmla="*/ 56256 w 83342"/>
                <a:gd name="connsiteY224" fmla="*/ 16356 h 183598"/>
                <a:gd name="connsiteX225" fmla="*/ 56164 w 83342"/>
                <a:gd name="connsiteY225" fmla="*/ 17047 h 183598"/>
                <a:gd name="connsiteX226" fmla="*/ 55980 w 83342"/>
                <a:gd name="connsiteY226" fmla="*/ 17738 h 183598"/>
                <a:gd name="connsiteX227" fmla="*/ 55795 w 83342"/>
                <a:gd name="connsiteY227" fmla="*/ 18429 h 183598"/>
                <a:gd name="connsiteX228" fmla="*/ 55565 w 83342"/>
                <a:gd name="connsiteY228" fmla="*/ 19120 h 183598"/>
                <a:gd name="connsiteX229" fmla="*/ 55334 w 83342"/>
                <a:gd name="connsiteY229" fmla="*/ 19765 h 183598"/>
                <a:gd name="connsiteX230" fmla="*/ 55058 w 83342"/>
                <a:gd name="connsiteY230" fmla="*/ 20410 h 183598"/>
                <a:gd name="connsiteX231" fmla="*/ 54735 w 83342"/>
                <a:gd name="connsiteY231" fmla="*/ 21009 h 183598"/>
                <a:gd name="connsiteX232" fmla="*/ 54413 w 83342"/>
                <a:gd name="connsiteY232" fmla="*/ 21562 h 183598"/>
                <a:gd name="connsiteX233" fmla="*/ 53998 w 83342"/>
                <a:gd name="connsiteY233" fmla="*/ 22161 h 183598"/>
                <a:gd name="connsiteX234" fmla="*/ 53630 w 83342"/>
                <a:gd name="connsiteY234" fmla="*/ 22714 h 183598"/>
                <a:gd name="connsiteX235" fmla="*/ 53169 w 83342"/>
                <a:gd name="connsiteY235" fmla="*/ 23267 h 183598"/>
                <a:gd name="connsiteX236" fmla="*/ 52754 w 83342"/>
                <a:gd name="connsiteY236" fmla="*/ 23774 h 183598"/>
                <a:gd name="connsiteX237" fmla="*/ 52294 w 83342"/>
                <a:gd name="connsiteY237" fmla="*/ 24281 h 183598"/>
                <a:gd name="connsiteX238" fmla="*/ 51787 w 83342"/>
                <a:gd name="connsiteY238" fmla="*/ 24741 h 183598"/>
                <a:gd name="connsiteX239" fmla="*/ 51280 w 83342"/>
                <a:gd name="connsiteY239" fmla="*/ 25156 h 183598"/>
                <a:gd name="connsiteX240" fmla="*/ 50727 w 83342"/>
                <a:gd name="connsiteY240" fmla="*/ 25617 h 183598"/>
                <a:gd name="connsiteX241" fmla="*/ 50174 w 83342"/>
                <a:gd name="connsiteY241" fmla="*/ 25985 h 183598"/>
                <a:gd name="connsiteX242" fmla="*/ 49575 w 83342"/>
                <a:gd name="connsiteY242" fmla="*/ 26400 h 183598"/>
                <a:gd name="connsiteX243" fmla="*/ 49022 w 83342"/>
                <a:gd name="connsiteY243" fmla="*/ 26722 h 183598"/>
                <a:gd name="connsiteX244" fmla="*/ 48423 w 83342"/>
                <a:gd name="connsiteY244" fmla="*/ 27045 h 183598"/>
                <a:gd name="connsiteX245" fmla="*/ 47778 w 83342"/>
                <a:gd name="connsiteY245" fmla="*/ 27321 h 183598"/>
                <a:gd name="connsiteX246" fmla="*/ 47133 w 83342"/>
                <a:gd name="connsiteY246" fmla="*/ 27598 h 183598"/>
                <a:gd name="connsiteX247" fmla="*/ 46442 w 83342"/>
                <a:gd name="connsiteY247" fmla="*/ 27782 h 183598"/>
                <a:gd name="connsiteX248" fmla="*/ 45751 w 83342"/>
                <a:gd name="connsiteY248" fmla="*/ 27966 h 183598"/>
                <a:gd name="connsiteX249" fmla="*/ 45060 w 83342"/>
                <a:gd name="connsiteY249" fmla="*/ 28151 h 183598"/>
                <a:gd name="connsiteX250" fmla="*/ 44369 w 83342"/>
                <a:gd name="connsiteY250" fmla="*/ 28289 h 183598"/>
                <a:gd name="connsiteX251" fmla="*/ 43678 w 83342"/>
                <a:gd name="connsiteY251" fmla="*/ 28381 h 183598"/>
                <a:gd name="connsiteX252" fmla="*/ 42940 w 83342"/>
                <a:gd name="connsiteY252" fmla="*/ 28427 h 183598"/>
                <a:gd name="connsiteX253" fmla="*/ 42203 w 83342"/>
                <a:gd name="connsiteY253" fmla="*/ 28427 h 183598"/>
                <a:gd name="connsiteX254" fmla="*/ 41466 w 83342"/>
                <a:gd name="connsiteY254" fmla="*/ 28427 h 183598"/>
                <a:gd name="connsiteX255" fmla="*/ 40775 w 83342"/>
                <a:gd name="connsiteY255" fmla="*/ 28381 h 183598"/>
                <a:gd name="connsiteX256" fmla="*/ 40038 w 83342"/>
                <a:gd name="connsiteY256" fmla="*/ 28289 h 183598"/>
                <a:gd name="connsiteX257" fmla="*/ 39347 w 83342"/>
                <a:gd name="connsiteY257" fmla="*/ 28151 h 183598"/>
                <a:gd name="connsiteX258" fmla="*/ 38702 w 83342"/>
                <a:gd name="connsiteY258" fmla="*/ 27966 h 183598"/>
                <a:gd name="connsiteX259" fmla="*/ 38010 w 83342"/>
                <a:gd name="connsiteY259" fmla="*/ 27782 h 183598"/>
                <a:gd name="connsiteX260" fmla="*/ 37365 w 83342"/>
                <a:gd name="connsiteY260" fmla="*/ 27598 h 183598"/>
                <a:gd name="connsiteX261" fmla="*/ 36674 w 83342"/>
                <a:gd name="connsiteY261" fmla="*/ 27321 h 183598"/>
                <a:gd name="connsiteX262" fmla="*/ 36075 w 83342"/>
                <a:gd name="connsiteY262" fmla="*/ 27045 h 183598"/>
                <a:gd name="connsiteX263" fmla="*/ 35430 w 83342"/>
                <a:gd name="connsiteY263" fmla="*/ 26722 h 183598"/>
                <a:gd name="connsiteX264" fmla="*/ 34831 w 83342"/>
                <a:gd name="connsiteY264" fmla="*/ 26400 h 183598"/>
                <a:gd name="connsiteX265" fmla="*/ 34278 w 83342"/>
                <a:gd name="connsiteY265" fmla="*/ 25985 h 183598"/>
                <a:gd name="connsiteX266" fmla="*/ 33725 w 83342"/>
                <a:gd name="connsiteY266" fmla="*/ 25617 h 183598"/>
                <a:gd name="connsiteX267" fmla="*/ 33173 w 83342"/>
                <a:gd name="connsiteY267" fmla="*/ 25156 h 183598"/>
                <a:gd name="connsiteX268" fmla="*/ 32666 w 83342"/>
                <a:gd name="connsiteY268" fmla="*/ 24741 h 183598"/>
                <a:gd name="connsiteX269" fmla="*/ 32205 w 83342"/>
                <a:gd name="connsiteY269" fmla="*/ 24281 h 183598"/>
                <a:gd name="connsiteX270" fmla="*/ 31698 w 83342"/>
                <a:gd name="connsiteY270" fmla="*/ 23774 h 183598"/>
                <a:gd name="connsiteX271" fmla="*/ 31237 w 83342"/>
                <a:gd name="connsiteY271" fmla="*/ 23267 h 183598"/>
                <a:gd name="connsiteX272" fmla="*/ 30823 w 83342"/>
                <a:gd name="connsiteY272" fmla="*/ 22714 h 183598"/>
                <a:gd name="connsiteX273" fmla="*/ 30408 w 83342"/>
                <a:gd name="connsiteY273" fmla="*/ 22161 h 183598"/>
                <a:gd name="connsiteX274" fmla="*/ 30086 w 83342"/>
                <a:gd name="connsiteY274" fmla="*/ 21562 h 183598"/>
                <a:gd name="connsiteX275" fmla="*/ 29717 w 83342"/>
                <a:gd name="connsiteY275" fmla="*/ 21009 h 183598"/>
                <a:gd name="connsiteX276" fmla="*/ 29394 w 83342"/>
                <a:gd name="connsiteY276" fmla="*/ 20410 h 183598"/>
                <a:gd name="connsiteX277" fmla="*/ 29164 w 83342"/>
                <a:gd name="connsiteY277" fmla="*/ 19765 h 183598"/>
                <a:gd name="connsiteX278" fmla="*/ 28842 w 83342"/>
                <a:gd name="connsiteY278" fmla="*/ 19120 h 183598"/>
                <a:gd name="connsiteX279" fmla="*/ 28657 w 83342"/>
                <a:gd name="connsiteY279" fmla="*/ 18429 h 183598"/>
                <a:gd name="connsiteX280" fmla="*/ 28473 w 83342"/>
                <a:gd name="connsiteY280" fmla="*/ 17738 h 183598"/>
                <a:gd name="connsiteX281" fmla="*/ 28289 w 83342"/>
                <a:gd name="connsiteY281" fmla="*/ 17047 h 183598"/>
                <a:gd name="connsiteX282" fmla="*/ 28150 w 83342"/>
                <a:gd name="connsiteY282" fmla="*/ 16356 h 183598"/>
                <a:gd name="connsiteX283" fmla="*/ 28058 w 83342"/>
                <a:gd name="connsiteY283" fmla="*/ 15665 h 183598"/>
                <a:gd name="connsiteX284" fmla="*/ 28012 w 83342"/>
                <a:gd name="connsiteY284" fmla="*/ 14928 h 183598"/>
                <a:gd name="connsiteX285" fmla="*/ 28012 w 83342"/>
                <a:gd name="connsiteY285" fmla="*/ 14191 h 183598"/>
                <a:gd name="connsiteX286" fmla="*/ 28012 w 83342"/>
                <a:gd name="connsiteY286" fmla="*/ 13453 h 183598"/>
                <a:gd name="connsiteX287" fmla="*/ 28058 w 83342"/>
                <a:gd name="connsiteY287" fmla="*/ 12762 h 183598"/>
                <a:gd name="connsiteX288" fmla="*/ 28150 w 83342"/>
                <a:gd name="connsiteY288" fmla="*/ 12025 h 183598"/>
                <a:gd name="connsiteX289" fmla="*/ 28289 w 83342"/>
                <a:gd name="connsiteY289" fmla="*/ 11380 h 183598"/>
                <a:gd name="connsiteX290" fmla="*/ 28473 w 83342"/>
                <a:gd name="connsiteY290" fmla="*/ 10689 h 183598"/>
                <a:gd name="connsiteX291" fmla="*/ 28657 w 83342"/>
                <a:gd name="connsiteY291" fmla="*/ 9998 h 183598"/>
                <a:gd name="connsiteX292" fmla="*/ 28842 w 83342"/>
                <a:gd name="connsiteY292" fmla="*/ 9353 h 183598"/>
                <a:gd name="connsiteX293" fmla="*/ 29164 w 83342"/>
                <a:gd name="connsiteY293" fmla="*/ 8708 h 183598"/>
                <a:gd name="connsiteX294" fmla="*/ 29394 w 83342"/>
                <a:gd name="connsiteY294" fmla="*/ 8063 h 183598"/>
                <a:gd name="connsiteX295" fmla="*/ 29717 w 83342"/>
                <a:gd name="connsiteY295" fmla="*/ 7418 h 183598"/>
                <a:gd name="connsiteX296" fmla="*/ 30086 w 83342"/>
                <a:gd name="connsiteY296" fmla="*/ 6819 h 183598"/>
                <a:gd name="connsiteX297" fmla="*/ 30408 w 83342"/>
                <a:gd name="connsiteY297" fmla="*/ 6266 h 183598"/>
                <a:gd name="connsiteX298" fmla="*/ 30823 w 83342"/>
                <a:gd name="connsiteY298" fmla="*/ 5713 h 183598"/>
                <a:gd name="connsiteX299" fmla="*/ 31237 w 83342"/>
                <a:gd name="connsiteY299" fmla="*/ 5160 h 183598"/>
                <a:gd name="connsiteX300" fmla="*/ 31698 w 83342"/>
                <a:gd name="connsiteY300" fmla="*/ 4653 h 183598"/>
                <a:gd name="connsiteX301" fmla="*/ 32205 w 83342"/>
                <a:gd name="connsiteY301" fmla="*/ 4193 h 183598"/>
                <a:gd name="connsiteX302" fmla="*/ 32666 w 83342"/>
                <a:gd name="connsiteY302" fmla="*/ 3686 h 183598"/>
                <a:gd name="connsiteX303" fmla="*/ 33173 w 83342"/>
                <a:gd name="connsiteY303" fmla="*/ 3271 h 183598"/>
                <a:gd name="connsiteX304" fmla="*/ 33725 w 83342"/>
                <a:gd name="connsiteY304" fmla="*/ 2811 h 183598"/>
                <a:gd name="connsiteX305" fmla="*/ 34278 w 83342"/>
                <a:gd name="connsiteY305" fmla="*/ 2396 h 183598"/>
                <a:gd name="connsiteX306" fmla="*/ 34831 w 83342"/>
                <a:gd name="connsiteY306" fmla="*/ 2073 h 183598"/>
                <a:gd name="connsiteX307" fmla="*/ 35430 w 83342"/>
                <a:gd name="connsiteY307" fmla="*/ 1705 h 183598"/>
                <a:gd name="connsiteX308" fmla="*/ 36075 w 83342"/>
                <a:gd name="connsiteY308" fmla="*/ 1382 h 183598"/>
                <a:gd name="connsiteX309" fmla="*/ 36674 w 83342"/>
                <a:gd name="connsiteY309" fmla="*/ 1152 h 183598"/>
                <a:gd name="connsiteX310" fmla="*/ 37365 w 83342"/>
                <a:gd name="connsiteY310" fmla="*/ 829 h 183598"/>
                <a:gd name="connsiteX311" fmla="*/ 38010 w 83342"/>
                <a:gd name="connsiteY311" fmla="*/ 645 h 183598"/>
                <a:gd name="connsiteX312" fmla="*/ 38702 w 83342"/>
                <a:gd name="connsiteY312" fmla="*/ 461 h 183598"/>
                <a:gd name="connsiteX313" fmla="*/ 39347 w 83342"/>
                <a:gd name="connsiteY313" fmla="*/ 323 h 183598"/>
                <a:gd name="connsiteX314" fmla="*/ 40038 w 83342"/>
                <a:gd name="connsiteY314" fmla="*/ 138 h 183598"/>
                <a:gd name="connsiteX315" fmla="*/ 40775 w 83342"/>
                <a:gd name="connsiteY315" fmla="*/ 46 h 183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Lst>
              <a:rect l="l" t="t" r="r" b="b"/>
              <a:pathLst>
                <a:path w="83342" h="183598">
                  <a:moveTo>
                    <a:pt x="24379" y="33281"/>
                  </a:moveTo>
                  <a:lnTo>
                    <a:pt x="25118" y="33281"/>
                  </a:lnTo>
                  <a:lnTo>
                    <a:pt x="40355" y="33281"/>
                  </a:lnTo>
                  <a:lnTo>
                    <a:pt x="58224" y="33281"/>
                  </a:lnTo>
                  <a:lnTo>
                    <a:pt x="58963" y="33281"/>
                  </a:lnTo>
                  <a:lnTo>
                    <a:pt x="59656" y="33327"/>
                  </a:lnTo>
                  <a:lnTo>
                    <a:pt x="60302" y="33420"/>
                  </a:lnTo>
                  <a:lnTo>
                    <a:pt x="60948" y="33604"/>
                  </a:lnTo>
                  <a:lnTo>
                    <a:pt x="61502" y="33743"/>
                  </a:lnTo>
                  <a:lnTo>
                    <a:pt x="62057" y="33928"/>
                  </a:lnTo>
                  <a:lnTo>
                    <a:pt x="62611" y="34159"/>
                  </a:lnTo>
                  <a:lnTo>
                    <a:pt x="63119" y="34436"/>
                  </a:lnTo>
                  <a:lnTo>
                    <a:pt x="63580" y="34713"/>
                  </a:lnTo>
                  <a:lnTo>
                    <a:pt x="64042" y="35083"/>
                  </a:lnTo>
                  <a:lnTo>
                    <a:pt x="64458" y="35406"/>
                  </a:lnTo>
                  <a:lnTo>
                    <a:pt x="64873" y="35776"/>
                  </a:lnTo>
                  <a:lnTo>
                    <a:pt x="65612" y="36515"/>
                  </a:lnTo>
                  <a:lnTo>
                    <a:pt x="66258" y="37346"/>
                  </a:lnTo>
                  <a:lnTo>
                    <a:pt x="66812" y="38132"/>
                  </a:lnTo>
                  <a:lnTo>
                    <a:pt x="67274" y="38963"/>
                  </a:lnTo>
                  <a:lnTo>
                    <a:pt x="67690" y="39795"/>
                  </a:lnTo>
                  <a:lnTo>
                    <a:pt x="68013" y="40580"/>
                  </a:lnTo>
                  <a:lnTo>
                    <a:pt x="68521" y="41966"/>
                  </a:lnTo>
                  <a:lnTo>
                    <a:pt x="68936" y="42936"/>
                  </a:lnTo>
                  <a:lnTo>
                    <a:pt x="83111" y="89269"/>
                  </a:lnTo>
                  <a:lnTo>
                    <a:pt x="83250" y="89869"/>
                  </a:lnTo>
                  <a:lnTo>
                    <a:pt x="83296" y="90470"/>
                  </a:lnTo>
                  <a:lnTo>
                    <a:pt x="83342" y="91024"/>
                  </a:lnTo>
                  <a:lnTo>
                    <a:pt x="83296" y="91625"/>
                  </a:lnTo>
                  <a:lnTo>
                    <a:pt x="83250" y="92225"/>
                  </a:lnTo>
                  <a:lnTo>
                    <a:pt x="83111" y="92780"/>
                  </a:lnTo>
                  <a:lnTo>
                    <a:pt x="82881" y="93334"/>
                  </a:lnTo>
                  <a:lnTo>
                    <a:pt x="82650" y="93796"/>
                  </a:lnTo>
                  <a:lnTo>
                    <a:pt x="82373" y="94304"/>
                  </a:lnTo>
                  <a:lnTo>
                    <a:pt x="82003" y="94720"/>
                  </a:lnTo>
                  <a:lnTo>
                    <a:pt x="81634" y="95182"/>
                  </a:lnTo>
                  <a:lnTo>
                    <a:pt x="81218" y="95598"/>
                  </a:lnTo>
                  <a:lnTo>
                    <a:pt x="80757" y="95921"/>
                  </a:lnTo>
                  <a:lnTo>
                    <a:pt x="80249" y="96198"/>
                  </a:lnTo>
                  <a:lnTo>
                    <a:pt x="79695" y="96521"/>
                  </a:lnTo>
                  <a:lnTo>
                    <a:pt x="79141" y="96706"/>
                  </a:lnTo>
                  <a:lnTo>
                    <a:pt x="78586" y="96845"/>
                  </a:lnTo>
                  <a:lnTo>
                    <a:pt x="77986" y="96937"/>
                  </a:lnTo>
                  <a:lnTo>
                    <a:pt x="77386" y="96937"/>
                  </a:lnTo>
                  <a:lnTo>
                    <a:pt x="76786" y="96937"/>
                  </a:lnTo>
                  <a:lnTo>
                    <a:pt x="76185" y="96845"/>
                  </a:lnTo>
                  <a:lnTo>
                    <a:pt x="75678" y="96706"/>
                  </a:lnTo>
                  <a:lnTo>
                    <a:pt x="75123" y="96521"/>
                  </a:lnTo>
                  <a:lnTo>
                    <a:pt x="74616" y="96290"/>
                  </a:lnTo>
                  <a:lnTo>
                    <a:pt x="74154" y="95967"/>
                  </a:lnTo>
                  <a:lnTo>
                    <a:pt x="73646" y="95644"/>
                  </a:lnTo>
                  <a:lnTo>
                    <a:pt x="73230" y="95274"/>
                  </a:lnTo>
                  <a:lnTo>
                    <a:pt x="72861" y="94858"/>
                  </a:lnTo>
                  <a:lnTo>
                    <a:pt x="72492" y="94396"/>
                  </a:lnTo>
                  <a:lnTo>
                    <a:pt x="72215" y="93842"/>
                  </a:lnTo>
                  <a:lnTo>
                    <a:pt x="71938" y="93334"/>
                  </a:lnTo>
                  <a:lnTo>
                    <a:pt x="71707" y="92780"/>
                  </a:lnTo>
                  <a:lnTo>
                    <a:pt x="59563" y="53006"/>
                  </a:lnTo>
                  <a:lnTo>
                    <a:pt x="59009" y="53052"/>
                  </a:lnTo>
                  <a:lnTo>
                    <a:pt x="57393" y="53052"/>
                  </a:lnTo>
                  <a:lnTo>
                    <a:pt x="75770" y="122113"/>
                  </a:lnTo>
                  <a:lnTo>
                    <a:pt x="58040" y="122113"/>
                  </a:lnTo>
                  <a:lnTo>
                    <a:pt x="58040" y="176577"/>
                  </a:lnTo>
                  <a:lnTo>
                    <a:pt x="58040" y="177316"/>
                  </a:lnTo>
                  <a:lnTo>
                    <a:pt x="57947" y="178009"/>
                  </a:lnTo>
                  <a:lnTo>
                    <a:pt x="57716" y="178655"/>
                  </a:lnTo>
                  <a:lnTo>
                    <a:pt x="57485" y="179302"/>
                  </a:lnTo>
                  <a:lnTo>
                    <a:pt x="57208" y="179949"/>
                  </a:lnTo>
                  <a:lnTo>
                    <a:pt x="56839" y="180503"/>
                  </a:lnTo>
                  <a:lnTo>
                    <a:pt x="56470" y="181011"/>
                  </a:lnTo>
                  <a:lnTo>
                    <a:pt x="56008" y="181519"/>
                  </a:lnTo>
                  <a:lnTo>
                    <a:pt x="55500" y="181981"/>
                  </a:lnTo>
                  <a:lnTo>
                    <a:pt x="54992" y="182351"/>
                  </a:lnTo>
                  <a:lnTo>
                    <a:pt x="54392" y="182767"/>
                  </a:lnTo>
                  <a:lnTo>
                    <a:pt x="53792" y="183044"/>
                  </a:lnTo>
                  <a:lnTo>
                    <a:pt x="53145" y="183229"/>
                  </a:lnTo>
                  <a:lnTo>
                    <a:pt x="52453" y="183460"/>
                  </a:lnTo>
                  <a:lnTo>
                    <a:pt x="51760" y="183552"/>
                  </a:lnTo>
                  <a:lnTo>
                    <a:pt x="51067" y="183598"/>
                  </a:lnTo>
                  <a:lnTo>
                    <a:pt x="50329" y="183552"/>
                  </a:lnTo>
                  <a:lnTo>
                    <a:pt x="49636" y="183460"/>
                  </a:lnTo>
                  <a:lnTo>
                    <a:pt x="49036" y="183229"/>
                  </a:lnTo>
                  <a:lnTo>
                    <a:pt x="48389" y="183044"/>
                  </a:lnTo>
                  <a:lnTo>
                    <a:pt x="47743" y="182767"/>
                  </a:lnTo>
                  <a:lnTo>
                    <a:pt x="47189" y="182351"/>
                  </a:lnTo>
                  <a:lnTo>
                    <a:pt x="46635" y="181981"/>
                  </a:lnTo>
                  <a:lnTo>
                    <a:pt x="46173" y="181519"/>
                  </a:lnTo>
                  <a:lnTo>
                    <a:pt x="45711" y="181011"/>
                  </a:lnTo>
                  <a:lnTo>
                    <a:pt x="45250" y="180503"/>
                  </a:lnTo>
                  <a:lnTo>
                    <a:pt x="44926" y="179949"/>
                  </a:lnTo>
                  <a:lnTo>
                    <a:pt x="44649" y="179302"/>
                  </a:lnTo>
                  <a:lnTo>
                    <a:pt x="44419" y="178655"/>
                  </a:lnTo>
                  <a:lnTo>
                    <a:pt x="44234" y="178009"/>
                  </a:lnTo>
                  <a:lnTo>
                    <a:pt x="44141" y="177316"/>
                  </a:lnTo>
                  <a:lnTo>
                    <a:pt x="44095" y="176577"/>
                  </a:lnTo>
                  <a:lnTo>
                    <a:pt x="44095" y="122113"/>
                  </a:lnTo>
                  <a:lnTo>
                    <a:pt x="41694" y="122113"/>
                  </a:lnTo>
                  <a:lnTo>
                    <a:pt x="39247" y="122113"/>
                  </a:lnTo>
                  <a:lnTo>
                    <a:pt x="39247" y="176577"/>
                  </a:lnTo>
                  <a:lnTo>
                    <a:pt x="39201" y="177316"/>
                  </a:lnTo>
                  <a:lnTo>
                    <a:pt x="39109" y="178009"/>
                  </a:lnTo>
                  <a:lnTo>
                    <a:pt x="38924" y="178655"/>
                  </a:lnTo>
                  <a:lnTo>
                    <a:pt x="38739" y="179302"/>
                  </a:lnTo>
                  <a:lnTo>
                    <a:pt x="38416" y="179949"/>
                  </a:lnTo>
                  <a:lnTo>
                    <a:pt x="38093" y="180503"/>
                  </a:lnTo>
                  <a:lnTo>
                    <a:pt x="37631" y="181011"/>
                  </a:lnTo>
                  <a:lnTo>
                    <a:pt x="37216" y="181519"/>
                  </a:lnTo>
                  <a:lnTo>
                    <a:pt x="36708" y="181981"/>
                  </a:lnTo>
                  <a:lnTo>
                    <a:pt x="36154" y="182351"/>
                  </a:lnTo>
                  <a:lnTo>
                    <a:pt x="35600" y="182767"/>
                  </a:lnTo>
                  <a:lnTo>
                    <a:pt x="34999" y="183044"/>
                  </a:lnTo>
                  <a:lnTo>
                    <a:pt x="34353" y="183229"/>
                  </a:lnTo>
                  <a:lnTo>
                    <a:pt x="33706" y="183460"/>
                  </a:lnTo>
                  <a:lnTo>
                    <a:pt x="33014" y="183552"/>
                  </a:lnTo>
                  <a:lnTo>
                    <a:pt x="32275" y="183598"/>
                  </a:lnTo>
                  <a:lnTo>
                    <a:pt x="31582" y="183552"/>
                  </a:lnTo>
                  <a:lnTo>
                    <a:pt x="30890" y="183460"/>
                  </a:lnTo>
                  <a:lnTo>
                    <a:pt x="30197" y="183229"/>
                  </a:lnTo>
                  <a:lnTo>
                    <a:pt x="29551" y="183044"/>
                  </a:lnTo>
                  <a:lnTo>
                    <a:pt x="28951" y="182767"/>
                  </a:lnTo>
                  <a:lnTo>
                    <a:pt x="28397" y="182351"/>
                  </a:lnTo>
                  <a:lnTo>
                    <a:pt x="27842" y="181981"/>
                  </a:lnTo>
                  <a:lnTo>
                    <a:pt x="27334" y="181519"/>
                  </a:lnTo>
                  <a:lnTo>
                    <a:pt x="26919" y="181011"/>
                  </a:lnTo>
                  <a:lnTo>
                    <a:pt x="26503" y="180503"/>
                  </a:lnTo>
                  <a:lnTo>
                    <a:pt x="26180" y="179949"/>
                  </a:lnTo>
                  <a:lnTo>
                    <a:pt x="25857" y="179302"/>
                  </a:lnTo>
                  <a:lnTo>
                    <a:pt x="25626" y="178655"/>
                  </a:lnTo>
                  <a:lnTo>
                    <a:pt x="25441" y="178009"/>
                  </a:lnTo>
                  <a:lnTo>
                    <a:pt x="25302" y="177316"/>
                  </a:lnTo>
                  <a:lnTo>
                    <a:pt x="25302" y="176577"/>
                  </a:lnTo>
                  <a:lnTo>
                    <a:pt x="25302" y="122113"/>
                  </a:lnTo>
                  <a:lnTo>
                    <a:pt x="7572" y="122113"/>
                  </a:lnTo>
                  <a:lnTo>
                    <a:pt x="25949" y="53052"/>
                  </a:lnTo>
                  <a:lnTo>
                    <a:pt x="24333" y="53052"/>
                  </a:lnTo>
                  <a:lnTo>
                    <a:pt x="23779" y="53006"/>
                  </a:lnTo>
                  <a:lnTo>
                    <a:pt x="11635" y="92780"/>
                  </a:lnTo>
                  <a:lnTo>
                    <a:pt x="11451" y="93334"/>
                  </a:lnTo>
                  <a:lnTo>
                    <a:pt x="11127" y="93842"/>
                  </a:lnTo>
                  <a:lnTo>
                    <a:pt x="10850" y="94396"/>
                  </a:lnTo>
                  <a:lnTo>
                    <a:pt x="10481" y="94858"/>
                  </a:lnTo>
                  <a:lnTo>
                    <a:pt x="10112" y="95274"/>
                  </a:lnTo>
                  <a:lnTo>
                    <a:pt x="9650" y="95644"/>
                  </a:lnTo>
                  <a:lnTo>
                    <a:pt x="9234" y="95967"/>
                  </a:lnTo>
                  <a:lnTo>
                    <a:pt x="8726" y="96290"/>
                  </a:lnTo>
                  <a:lnTo>
                    <a:pt x="8219" y="96521"/>
                  </a:lnTo>
                  <a:lnTo>
                    <a:pt x="7711" y="96706"/>
                  </a:lnTo>
                  <a:lnTo>
                    <a:pt x="7157" y="96845"/>
                  </a:lnTo>
                  <a:lnTo>
                    <a:pt x="6556" y="96937"/>
                  </a:lnTo>
                  <a:lnTo>
                    <a:pt x="5956" y="96937"/>
                  </a:lnTo>
                  <a:lnTo>
                    <a:pt x="5356" y="96937"/>
                  </a:lnTo>
                  <a:lnTo>
                    <a:pt x="4802" y="96845"/>
                  </a:lnTo>
                  <a:lnTo>
                    <a:pt x="4201" y="96706"/>
                  </a:lnTo>
                  <a:lnTo>
                    <a:pt x="3647" y="96521"/>
                  </a:lnTo>
                  <a:lnTo>
                    <a:pt x="3093" y="96198"/>
                  </a:lnTo>
                  <a:lnTo>
                    <a:pt x="2632" y="95921"/>
                  </a:lnTo>
                  <a:lnTo>
                    <a:pt x="2124" y="95598"/>
                  </a:lnTo>
                  <a:lnTo>
                    <a:pt x="1708" y="95182"/>
                  </a:lnTo>
                  <a:lnTo>
                    <a:pt x="1339" y="94720"/>
                  </a:lnTo>
                  <a:lnTo>
                    <a:pt x="969" y="94304"/>
                  </a:lnTo>
                  <a:lnTo>
                    <a:pt x="692" y="93796"/>
                  </a:lnTo>
                  <a:lnTo>
                    <a:pt x="461" y="93334"/>
                  </a:lnTo>
                  <a:lnTo>
                    <a:pt x="231" y="92780"/>
                  </a:lnTo>
                  <a:lnTo>
                    <a:pt x="92" y="92225"/>
                  </a:lnTo>
                  <a:lnTo>
                    <a:pt x="46" y="91625"/>
                  </a:lnTo>
                  <a:lnTo>
                    <a:pt x="0" y="91024"/>
                  </a:lnTo>
                  <a:lnTo>
                    <a:pt x="46" y="90470"/>
                  </a:lnTo>
                  <a:lnTo>
                    <a:pt x="92" y="89869"/>
                  </a:lnTo>
                  <a:lnTo>
                    <a:pt x="231" y="89269"/>
                  </a:lnTo>
                  <a:lnTo>
                    <a:pt x="14452" y="42936"/>
                  </a:lnTo>
                  <a:lnTo>
                    <a:pt x="14775" y="41966"/>
                  </a:lnTo>
                  <a:lnTo>
                    <a:pt x="15329" y="40580"/>
                  </a:lnTo>
                  <a:lnTo>
                    <a:pt x="15652" y="39795"/>
                  </a:lnTo>
                  <a:lnTo>
                    <a:pt x="16068" y="38963"/>
                  </a:lnTo>
                  <a:lnTo>
                    <a:pt x="16576" y="38132"/>
                  </a:lnTo>
                  <a:lnTo>
                    <a:pt x="17084" y="37346"/>
                  </a:lnTo>
                  <a:lnTo>
                    <a:pt x="17730" y="36515"/>
                  </a:lnTo>
                  <a:lnTo>
                    <a:pt x="18469" y="35776"/>
                  </a:lnTo>
                  <a:lnTo>
                    <a:pt x="18884" y="35406"/>
                  </a:lnTo>
                  <a:lnTo>
                    <a:pt x="19300" y="35083"/>
                  </a:lnTo>
                  <a:lnTo>
                    <a:pt x="19762" y="34713"/>
                  </a:lnTo>
                  <a:lnTo>
                    <a:pt x="20270" y="34436"/>
                  </a:lnTo>
                  <a:lnTo>
                    <a:pt x="20731" y="34159"/>
                  </a:lnTo>
                  <a:lnTo>
                    <a:pt x="21285" y="33928"/>
                  </a:lnTo>
                  <a:lnTo>
                    <a:pt x="21840" y="33743"/>
                  </a:lnTo>
                  <a:lnTo>
                    <a:pt x="22440" y="33604"/>
                  </a:lnTo>
                  <a:lnTo>
                    <a:pt x="23040" y="33420"/>
                  </a:lnTo>
                  <a:lnTo>
                    <a:pt x="23686" y="33327"/>
                  </a:lnTo>
                  <a:close/>
                  <a:moveTo>
                    <a:pt x="41466" y="0"/>
                  </a:moveTo>
                  <a:lnTo>
                    <a:pt x="42203" y="0"/>
                  </a:lnTo>
                  <a:lnTo>
                    <a:pt x="42940" y="0"/>
                  </a:lnTo>
                  <a:lnTo>
                    <a:pt x="43678" y="46"/>
                  </a:lnTo>
                  <a:lnTo>
                    <a:pt x="44369" y="138"/>
                  </a:lnTo>
                  <a:lnTo>
                    <a:pt x="45060" y="323"/>
                  </a:lnTo>
                  <a:lnTo>
                    <a:pt x="45751" y="461"/>
                  </a:lnTo>
                  <a:lnTo>
                    <a:pt x="46442" y="645"/>
                  </a:lnTo>
                  <a:lnTo>
                    <a:pt x="47133" y="829"/>
                  </a:lnTo>
                  <a:lnTo>
                    <a:pt x="47778" y="1152"/>
                  </a:lnTo>
                  <a:lnTo>
                    <a:pt x="48423" y="1382"/>
                  </a:lnTo>
                  <a:lnTo>
                    <a:pt x="49022" y="1705"/>
                  </a:lnTo>
                  <a:lnTo>
                    <a:pt x="49575" y="2073"/>
                  </a:lnTo>
                  <a:lnTo>
                    <a:pt x="50174" y="2396"/>
                  </a:lnTo>
                  <a:lnTo>
                    <a:pt x="50727" y="2811"/>
                  </a:lnTo>
                  <a:lnTo>
                    <a:pt x="51280" y="3271"/>
                  </a:lnTo>
                  <a:lnTo>
                    <a:pt x="51787" y="3686"/>
                  </a:lnTo>
                  <a:lnTo>
                    <a:pt x="52294" y="4193"/>
                  </a:lnTo>
                  <a:lnTo>
                    <a:pt x="52754" y="4653"/>
                  </a:lnTo>
                  <a:lnTo>
                    <a:pt x="53169" y="5160"/>
                  </a:lnTo>
                  <a:lnTo>
                    <a:pt x="53630" y="5713"/>
                  </a:lnTo>
                  <a:lnTo>
                    <a:pt x="53998" y="6266"/>
                  </a:lnTo>
                  <a:lnTo>
                    <a:pt x="54413" y="6819"/>
                  </a:lnTo>
                  <a:lnTo>
                    <a:pt x="54735" y="7418"/>
                  </a:lnTo>
                  <a:lnTo>
                    <a:pt x="55058" y="8063"/>
                  </a:lnTo>
                  <a:lnTo>
                    <a:pt x="55334" y="8708"/>
                  </a:lnTo>
                  <a:lnTo>
                    <a:pt x="55565" y="9353"/>
                  </a:lnTo>
                  <a:lnTo>
                    <a:pt x="55795" y="9998"/>
                  </a:lnTo>
                  <a:lnTo>
                    <a:pt x="55980" y="10689"/>
                  </a:lnTo>
                  <a:lnTo>
                    <a:pt x="56164" y="11380"/>
                  </a:lnTo>
                  <a:lnTo>
                    <a:pt x="56256" y="12025"/>
                  </a:lnTo>
                  <a:lnTo>
                    <a:pt x="56394" y="12762"/>
                  </a:lnTo>
                  <a:lnTo>
                    <a:pt x="56440" y="13453"/>
                  </a:lnTo>
                  <a:lnTo>
                    <a:pt x="56440" y="14191"/>
                  </a:lnTo>
                  <a:lnTo>
                    <a:pt x="56440" y="14928"/>
                  </a:lnTo>
                  <a:lnTo>
                    <a:pt x="56394" y="15665"/>
                  </a:lnTo>
                  <a:lnTo>
                    <a:pt x="56256" y="16356"/>
                  </a:lnTo>
                  <a:lnTo>
                    <a:pt x="56164" y="17047"/>
                  </a:lnTo>
                  <a:lnTo>
                    <a:pt x="55980" y="17738"/>
                  </a:lnTo>
                  <a:lnTo>
                    <a:pt x="55795" y="18429"/>
                  </a:lnTo>
                  <a:lnTo>
                    <a:pt x="55565" y="19120"/>
                  </a:lnTo>
                  <a:lnTo>
                    <a:pt x="55334" y="19765"/>
                  </a:lnTo>
                  <a:lnTo>
                    <a:pt x="55058" y="20410"/>
                  </a:lnTo>
                  <a:lnTo>
                    <a:pt x="54735" y="21009"/>
                  </a:lnTo>
                  <a:lnTo>
                    <a:pt x="54413" y="21562"/>
                  </a:lnTo>
                  <a:lnTo>
                    <a:pt x="53998" y="22161"/>
                  </a:lnTo>
                  <a:lnTo>
                    <a:pt x="53630" y="22714"/>
                  </a:lnTo>
                  <a:lnTo>
                    <a:pt x="53169" y="23267"/>
                  </a:lnTo>
                  <a:lnTo>
                    <a:pt x="52754" y="23774"/>
                  </a:lnTo>
                  <a:lnTo>
                    <a:pt x="52294" y="24281"/>
                  </a:lnTo>
                  <a:lnTo>
                    <a:pt x="51787" y="24741"/>
                  </a:lnTo>
                  <a:lnTo>
                    <a:pt x="51280" y="25156"/>
                  </a:lnTo>
                  <a:lnTo>
                    <a:pt x="50727" y="25617"/>
                  </a:lnTo>
                  <a:lnTo>
                    <a:pt x="50174" y="25985"/>
                  </a:lnTo>
                  <a:lnTo>
                    <a:pt x="49575" y="26400"/>
                  </a:lnTo>
                  <a:lnTo>
                    <a:pt x="49022" y="26722"/>
                  </a:lnTo>
                  <a:lnTo>
                    <a:pt x="48423" y="27045"/>
                  </a:lnTo>
                  <a:lnTo>
                    <a:pt x="47778" y="27321"/>
                  </a:lnTo>
                  <a:lnTo>
                    <a:pt x="47133" y="27598"/>
                  </a:lnTo>
                  <a:lnTo>
                    <a:pt x="46442" y="27782"/>
                  </a:lnTo>
                  <a:lnTo>
                    <a:pt x="45751" y="27966"/>
                  </a:lnTo>
                  <a:lnTo>
                    <a:pt x="45060" y="28151"/>
                  </a:lnTo>
                  <a:lnTo>
                    <a:pt x="44369" y="28289"/>
                  </a:lnTo>
                  <a:lnTo>
                    <a:pt x="43678" y="28381"/>
                  </a:lnTo>
                  <a:lnTo>
                    <a:pt x="42940" y="28427"/>
                  </a:lnTo>
                  <a:lnTo>
                    <a:pt x="42203" y="28427"/>
                  </a:lnTo>
                  <a:lnTo>
                    <a:pt x="41466" y="28427"/>
                  </a:lnTo>
                  <a:lnTo>
                    <a:pt x="40775" y="28381"/>
                  </a:lnTo>
                  <a:lnTo>
                    <a:pt x="40038" y="28289"/>
                  </a:lnTo>
                  <a:lnTo>
                    <a:pt x="39347" y="28151"/>
                  </a:lnTo>
                  <a:lnTo>
                    <a:pt x="38702" y="27966"/>
                  </a:lnTo>
                  <a:lnTo>
                    <a:pt x="38010" y="27782"/>
                  </a:lnTo>
                  <a:lnTo>
                    <a:pt x="37365" y="27598"/>
                  </a:lnTo>
                  <a:lnTo>
                    <a:pt x="36674" y="27321"/>
                  </a:lnTo>
                  <a:lnTo>
                    <a:pt x="36075" y="27045"/>
                  </a:lnTo>
                  <a:lnTo>
                    <a:pt x="35430" y="26722"/>
                  </a:lnTo>
                  <a:lnTo>
                    <a:pt x="34831" y="26400"/>
                  </a:lnTo>
                  <a:lnTo>
                    <a:pt x="34278" y="25985"/>
                  </a:lnTo>
                  <a:lnTo>
                    <a:pt x="33725" y="25617"/>
                  </a:lnTo>
                  <a:lnTo>
                    <a:pt x="33173" y="25156"/>
                  </a:lnTo>
                  <a:lnTo>
                    <a:pt x="32666" y="24741"/>
                  </a:lnTo>
                  <a:lnTo>
                    <a:pt x="32205" y="24281"/>
                  </a:lnTo>
                  <a:lnTo>
                    <a:pt x="31698" y="23774"/>
                  </a:lnTo>
                  <a:lnTo>
                    <a:pt x="31237" y="23267"/>
                  </a:lnTo>
                  <a:lnTo>
                    <a:pt x="30823" y="22714"/>
                  </a:lnTo>
                  <a:lnTo>
                    <a:pt x="30408" y="22161"/>
                  </a:lnTo>
                  <a:lnTo>
                    <a:pt x="30086" y="21562"/>
                  </a:lnTo>
                  <a:lnTo>
                    <a:pt x="29717" y="21009"/>
                  </a:lnTo>
                  <a:lnTo>
                    <a:pt x="29394" y="20410"/>
                  </a:lnTo>
                  <a:lnTo>
                    <a:pt x="29164" y="19765"/>
                  </a:lnTo>
                  <a:lnTo>
                    <a:pt x="28842" y="19120"/>
                  </a:lnTo>
                  <a:lnTo>
                    <a:pt x="28657" y="18429"/>
                  </a:lnTo>
                  <a:lnTo>
                    <a:pt x="28473" y="17738"/>
                  </a:lnTo>
                  <a:lnTo>
                    <a:pt x="28289" y="17047"/>
                  </a:lnTo>
                  <a:lnTo>
                    <a:pt x="28150" y="16356"/>
                  </a:lnTo>
                  <a:lnTo>
                    <a:pt x="28058" y="15665"/>
                  </a:lnTo>
                  <a:lnTo>
                    <a:pt x="28012" y="14928"/>
                  </a:lnTo>
                  <a:lnTo>
                    <a:pt x="28012" y="14191"/>
                  </a:lnTo>
                  <a:lnTo>
                    <a:pt x="28012" y="13453"/>
                  </a:lnTo>
                  <a:lnTo>
                    <a:pt x="28058" y="12762"/>
                  </a:lnTo>
                  <a:lnTo>
                    <a:pt x="28150" y="12025"/>
                  </a:lnTo>
                  <a:lnTo>
                    <a:pt x="28289" y="11380"/>
                  </a:lnTo>
                  <a:lnTo>
                    <a:pt x="28473" y="10689"/>
                  </a:lnTo>
                  <a:lnTo>
                    <a:pt x="28657" y="9998"/>
                  </a:lnTo>
                  <a:lnTo>
                    <a:pt x="28842" y="9353"/>
                  </a:lnTo>
                  <a:lnTo>
                    <a:pt x="29164" y="8708"/>
                  </a:lnTo>
                  <a:lnTo>
                    <a:pt x="29394" y="8063"/>
                  </a:lnTo>
                  <a:lnTo>
                    <a:pt x="29717" y="7418"/>
                  </a:lnTo>
                  <a:lnTo>
                    <a:pt x="30086" y="6819"/>
                  </a:lnTo>
                  <a:lnTo>
                    <a:pt x="30408" y="6266"/>
                  </a:lnTo>
                  <a:lnTo>
                    <a:pt x="30823" y="5713"/>
                  </a:lnTo>
                  <a:lnTo>
                    <a:pt x="31237" y="5160"/>
                  </a:lnTo>
                  <a:lnTo>
                    <a:pt x="31698" y="4653"/>
                  </a:lnTo>
                  <a:lnTo>
                    <a:pt x="32205" y="4193"/>
                  </a:lnTo>
                  <a:lnTo>
                    <a:pt x="32666" y="3686"/>
                  </a:lnTo>
                  <a:lnTo>
                    <a:pt x="33173" y="3271"/>
                  </a:lnTo>
                  <a:lnTo>
                    <a:pt x="33725" y="2811"/>
                  </a:lnTo>
                  <a:lnTo>
                    <a:pt x="34278" y="2396"/>
                  </a:lnTo>
                  <a:lnTo>
                    <a:pt x="34831" y="2073"/>
                  </a:lnTo>
                  <a:lnTo>
                    <a:pt x="35430" y="1705"/>
                  </a:lnTo>
                  <a:lnTo>
                    <a:pt x="36075" y="1382"/>
                  </a:lnTo>
                  <a:lnTo>
                    <a:pt x="36674" y="1152"/>
                  </a:lnTo>
                  <a:lnTo>
                    <a:pt x="37365" y="829"/>
                  </a:lnTo>
                  <a:lnTo>
                    <a:pt x="38010" y="645"/>
                  </a:lnTo>
                  <a:lnTo>
                    <a:pt x="38702" y="461"/>
                  </a:lnTo>
                  <a:lnTo>
                    <a:pt x="39347" y="323"/>
                  </a:lnTo>
                  <a:lnTo>
                    <a:pt x="40038" y="138"/>
                  </a:lnTo>
                  <a:lnTo>
                    <a:pt x="40775" y="46"/>
                  </a:lnTo>
                  <a:close/>
                </a:path>
              </a:pathLst>
            </a:custGeom>
            <a:solidFill>
              <a:schemeClr val="bg1"/>
            </a:solidFill>
            <a:ln w="1588">
              <a:noFill/>
              <a:prstDash val="solid"/>
              <a:round/>
              <a:headEnd/>
              <a:tailEnd/>
            </a:ln>
            <a:effectLst/>
          </p:spPr>
          <p:txBody>
            <a:bodyPr vert="horz" wrap="square" lIns="91440" tIns="45720" rIns="91440" bIns="45720" numCol="1" anchor="t" anchorCtr="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280" name="9Slide.vn 275">
            <a:extLst>
              <a:ext uri="{FF2B5EF4-FFF2-40B4-BE49-F238E27FC236}">
                <a16:creationId xmlns:a16="http://schemas.microsoft.com/office/drawing/2014/main" id="{AA0AC6B0-BB31-4F6B-BDE4-0D4046E9500B}"/>
              </a:ext>
            </a:extLst>
          </p:cNvPr>
          <p:cNvSpPr txBox="1"/>
          <p:nvPr/>
        </p:nvSpPr>
        <p:spPr>
          <a:xfrm>
            <a:off x="6244995" y="5228377"/>
            <a:ext cx="3267066" cy="1107996"/>
          </a:xfrm>
          <a:prstGeom prst="rect">
            <a:avLst/>
          </a:prstGeom>
          <a:noFill/>
        </p:spPr>
        <p:txBody>
          <a:bodyPr wrap="square" lIns="0" tIns="0" rIns="0" bIns="0" rtlCol="1">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Lorem ipsum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dolor</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consectetur</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adipiscing</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Integer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tortor</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tempus,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elementum</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sem</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auctor</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Praesent</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urna</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nisl</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euismod</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et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iaculis</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fringilla</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lectus</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Quisque</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sodales</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nibh</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prstClr val="black"/>
                </a:solidFill>
                <a:effectLst/>
                <a:uLnTx/>
                <a:uFillTx/>
                <a:latin typeface="Open Sans"/>
                <a:ea typeface="Open Sans" pitchFamily="34" charset="0"/>
                <a:cs typeface="Open Sans" pitchFamily="34" charset="0"/>
              </a:rPr>
              <a:t>consequat</a:t>
            </a:r>
            <a:r>
              <a:rPr kumimoji="0" lang="en-IN"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rPr>
              <a:t>.</a:t>
            </a:r>
            <a:endParaRPr kumimoji="0" lang="en-US" sz="1200" b="0" i="0" u="none" strike="noStrike" kern="1200" cap="none" spc="0" normalizeH="0" baseline="0" noProof="0" dirty="0">
              <a:ln>
                <a:noFill/>
              </a:ln>
              <a:solidFill>
                <a:prstClr val="black"/>
              </a:solidFill>
              <a:effectLst/>
              <a:uLnTx/>
              <a:uFillTx/>
              <a:latin typeface="Open Sans"/>
              <a:ea typeface="Open Sans" pitchFamily="34" charset="0"/>
              <a:cs typeface="Open Sans" pitchFamily="34" charset="0"/>
            </a:endParaRPr>
          </a:p>
        </p:txBody>
      </p:sp>
      <p:sp>
        <p:nvSpPr>
          <p:cNvPr id="285" name="9Slide.vn 276">
            <a:extLst>
              <a:ext uri="{FF2B5EF4-FFF2-40B4-BE49-F238E27FC236}">
                <a16:creationId xmlns:a16="http://schemas.microsoft.com/office/drawing/2014/main" id="{FE3B31FE-4578-4F87-B58B-A2A59C12D7FB}"/>
              </a:ext>
            </a:extLst>
          </p:cNvPr>
          <p:cNvSpPr/>
          <p:nvPr/>
        </p:nvSpPr>
        <p:spPr>
          <a:xfrm>
            <a:off x="442754" y="1151332"/>
            <a:ext cx="5709045" cy="156966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a:ln>
                  <a:noFill/>
                </a:ln>
                <a:solidFill>
                  <a:prstClr val="black"/>
                </a:solidFill>
                <a:effectLst/>
                <a:uLnTx/>
                <a:uFillTx/>
                <a:latin typeface="Open Sans"/>
                <a:ea typeface="+mn-ea"/>
                <a:cs typeface="+mn-cs"/>
              </a:rPr>
              <a:t>Lorem ipsum dolor sit amet, consectetur adipiscing elit. Integer at tortor tempus, elementum sem sit amet, auctor elit. Praesent urna nisl, euismod et iaculis. sit amet, fringilla sit amet lectus. Quisque sodales, nibh consequat semper blandit, neque purus accumsan lacus, vitae dapibus libero nisi at justo.</a:t>
            </a: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206914098"/>
      </p:ext>
    </p:extLst>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grpSp>
        <p:nvGrpSpPr>
          <p:cNvPr id="27" name="9Slide.vn 1">
            <a:extLst>
              <a:ext uri="{FF2B5EF4-FFF2-40B4-BE49-F238E27FC236}">
                <a16:creationId xmlns:a16="http://schemas.microsoft.com/office/drawing/2014/main" id="{30CF724B-116E-4FC0-B570-0EAAC33C3588}"/>
              </a:ext>
            </a:extLst>
          </p:cNvPr>
          <p:cNvGrpSpPr/>
          <p:nvPr/>
        </p:nvGrpSpPr>
        <p:grpSpPr>
          <a:xfrm>
            <a:off x="5220953" y="1239833"/>
            <a:ext cx="6695185" cy="5444245"/>
            <a:chOff x="5220953" y="1239833"/>
            <a:chExt cx="6695185" cy="5444245"/>
          </a:xfrm>
        </p:grpSpPr>
        <p:graphicFrame>
          <p:nvGraphicFramePr>
            <p:cNvPr id="28" name="9Slide.vn 2">
              <a:extLst>
                <a:ext uri="{FF2B5EF4-FFF2-40B4-BE49-F238E27FC236}">
                  <a16:creationId xmlns:a16="http://schemas.microsoft.com/office/drawing/2014/main" id="{F5768DE1-052D-4BDE-874F-0083F0393475}"/>
                </a:ext>
              </a:extLst>
            </p:cNvPr>
            <p:cNvGraphicFramePr/>
            <p:nvPr/>
          </p:nvGraphicFramePr>
          <p:xfrm>
            <a:off x="5220953" y="1239833"/>
            <a:ext cx="6695185" cy="3854319"/>
          </p:xfrm>
          <a:graphic>
            <a:graphicData uri="http://schemas.openxmlformats.org/drawingml/2006/chart">
              <c:chart xmlns:c="http://schemas.openxmlformats.org/drawingml/2006/chart" xmlns:r="http://schemas.openxmlformats.org/officeDocument/2006/relationships" r:id="rId2"/>
            </a:graphicData>
          </a:graphic>
        </p:graphicFrame>
        <p:grpSp>
          <p:nvGrpSpPr>
            <p:cNvPr id="26" name="Group 25">
              <a:extLst>
                <a:ext uri="{FF2B5EF4-FFF2-40B4-BE49-F238E27FC236}">
                  <a16:creationId xmlns:a16="http://schemas.microsoft.com/office/drawing/2014/main" id="{69A30D2F-A4FB-48A2-85BD-903D07F33D10}"/>
                </a:ext>
              </a:extLst>
            </p:cNvPr>
            <p:cNvGrpSpPr/>
            <p:nvPr/>
          </p:nvGrpSpPr>
          <p:grpSpPr>
            <a:xfrm>
              <a:off x="5374995" y="5120563"/>
              <a:ext cx="6387100" cy="1563515"/>
              <a:chOff x="5132115" y="5165533"/>
              <a:chExt cx="6387100" cy="1563515"/>
            </a:xfrm>
          </p:grpSpPr>
          <p:grpSp>
            <p:nvGrpSpPr>
              <p:cNvPr id="6" name="Group 5">
                <a:extLst>
                  <a:ext uri="{FF2B5EF4-FFF2-40B4-BE49-F238E27FC236}">
                    <a16:creationId xmlns:a16="http://schemas.microsoft.com/office/drawing/2014/main" id="{621665B3-035F-47CE-8434-B904EBD673F5}"/>
                  </a:ext>
                </a:extLst>
              </p:cNvPr>
              <p:cNvGrpSpPr/>
              <p:nvPr/>
            </p:nvGrpSpPr>
            <p:grpSpPr>
              <a:xfrm>
                <a:off x="5132115" y="5165533"/>
                <a:ext cx="1335320" cy="1563515"/>
                <a:chOff x="1174712" y="2191943"/>
                <a:chExt cx="1335320" cy="1563515"/>
              </a:xfrm>
            </p:grpSpPr>
            <p:grpSp>
              <p:nvGrpSpPr>
                <p:cNvPr id="32" name="Group 31">
                  <a:extLst>
                    <a:ext uri="{FF2B5EF4-FFF2-40B4-BE49-F238E27FC236}">
                      <a16:creationId xmlns:a16="http://schemas.microsoft.com/office/drawing/2014/main" id="{37E90A98-BD41-4342-B996-A80829F6A060}"/>
                    </a:ext>
                  </a:extLst>
                </p:cNvPr>
                <p:cNvGrpSpPr/>
                <p:nvPr/>
              </p:nvGrpSpPr>
              <p:grpSpPr>
                <a:xfrm>
                  <a:off x="1254307" y="2191943"/>
                  <a:ext cx="1176130" cy="1176130"/>
                  <a:chOff x="7838153" y="1863396"/>
                  <a:chExt cx="1543664" cy="1543664"/>
                </a:xfrm>
              </p:grpSpPr>
              <p:grpSp>
                <p:nvGrpSpPr>
                  <p:cNvPr id="12" name="Group 11">
                    <a:extLst>
                      <a:ext uri="{FF2B5EF4-FFF2-40B4-BE49-F238E27FC236}">
                        <a16:creationId xmlns:a16="http://schemas.microsoft.com/office/drawing/2014/main" id="{591B1617-607C-41AA-AF91-B01AB681D4FA}"/>
                      </a:ext>
                    </a:extLst>
                  </p:cNvPr>
                  <p:cNvGrpSpPr/>
                  <p:nvPr/>
                </p:nvGrpSpPr>
                <p:grpSpPr>
                  <a:xfrm rot="5400000">
                    <a:off x="7838153" y="1863396"/>
                    <a:ext cx="1543664" cy="1543664"/>
                    <a:chOff x="7410450" y="1028700"/>
                    <a:chExt cx="3848100" cy="3848100"/>
                  </a:xfrm>
                </p:grpSpPr>
                <p:sp>
                  <p:nvSpPr>
                    <p:cNvPr id="9" name="9Slide.vn 3">
                      <a:extLst>
                        <a:ext uri="{FF2B5EF4-FFF2-40B4-BE49-F238E27FC236}">
                          <a16:creationId xmlns:a16="http://schemas.microsoft.com/office/drawing/2014/main" id="{BC03F462-EB24-4783-A547-ADB1C906621F}"/>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black"/>
                        </a:solidFill>
                        <a:effectLst/>
                        <a:uLnTx/>
                        <a:uFillTx/>
                        <a:latin typeface="Open Sans"/>
                        <a:ea typeface="+mn-ea"/>
                        <a:cs typeface="+mn-cs"/>
                      </a:endParaRPr>
                    </a:p>
                  </p:txBody>
                </p:sp>
                <p:sp>
                  <p:nvSpPr>
                    <p:cNvPr id="11" name="9Slide.vn 4">
                      <a:extLst>
                        <a:ext uri="{FF2B5EF4-FFF2-40B4-BE49-F238E27FC236}">
                          <a16:creationId xmlns:a16="http://schemas.microsoft.com/office/drawing/2014/main" id="{95613D17-ED5C-44E9-B59B-A44BAA8140E1}"/>
                        </a:ext>
                      </a:extLst>
                    </p:cNvPr>
                    <p:cNvSpPr/>
                    <p:nvPr/>
                  </p:nvSpPr>
                  <p:spPr>
                    <a:xfrm>
                      <a:off x="7410450" y="1028700"/>
                      <a:ext cx="3848100" cy="3848100"/>
                    </a:xfrm>
                    <a:prstGeom prst="blockArc">
                      <a:avLst>
                        <a:gd name="adj1" fmla="val 11747544"/>
                        <a:gd name="adj2" fmla="val 3957020"/>
                        <a:gd name="adj3" fmla="val 11330"/>
                      </a:avLst>
                    </a:prstGeom>
                    <a:solidFill>
                      <a:srgbClr val="FEE0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22" name="9Slide.vn 5">
                    <a:extLst>
                      <a:ext uri="{FF2B5EF4-FFF2-40B4-BE49-F238E27FC236}">
                        <a16:creationId xmlns:a16="http://schemas.microsoft.com/office/drawing/2014/main" id="{AA5E5BEB-704E-4583-9EA9-4B8362C5899B}"/>
                      </a:ext>
                    </a:extLst>
                  </p:cNvPr>
                  <p:cNvSpPr txBox="1"/>
                  <p:nvPr/>
                </p:nvSpPr>
                <p:spPr>
                  <a:xfrm>
                    <a:off x="8099937" y="2373618"/>
                    <a:ext cx="103949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65%</a:t>
                    </a:r>
                  </a:p>
                </p:txBody>
              </p:sp>
            </p:grpSp>
            <p:sp>
              <p:nvSpPr>
                <p:cNvPr id="33" name="9Slide.vn 6">
                  <a:extLst>
                    <a:ext uri="{FF2B5EF4-FFF2-40B4-BE49-F238E27FC236}">
                      <a16:creationId xmlns:a16="http://schemas.microsoft.com/office/drawing/2014/main" id="{B7D66C88-9ECD-464E-83C9-B8FCE1ED178F}"/>
                    </a:ext>
                  </a:extLst>
                </p:cNvPr>
                <p:cNvSpPr>
                  <a:spLocks/>
                </p:cNvSpPr>
                <p:nvPr/>
              </p:nvSpPr>
              <p:spPr bwMode="auto">
                <a:xfrm flipH="1">
                  <a:off x="1174712" y="3454765"/>
                  <a:ext cx="1335320" cy="3006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3" name="Group 2">
                <a:extLst>
                  <a:ext uri="{FF2B5EF4-FFF2-40B4-BE49-F238E27FC236}">
                    <a16:creationId xmlns:a16="http://schemas.microsoft.com/office/drawing/2014/main" id="{32291F55-F19A-48BC-BC3A-465E49DA6575}"/>
                  </a:ext>
                </a:extLst>
              </p:cNvPr>
              <p:cNvGrpSpPr/>
              <p:nvPr/>
            </p:nvGrpSpPr>
            <p:grpSpPr>
              <a:xfrm>
                <a:off x="6816042" y="5186023"/>
                <a:ext cx="1335320" cy="1543025"/>
                <a:chOff x="1174712" y="4123136"/>
                <a:chExt cx="1335320" cy="1543025"/>
              </a:xfrm>
            </p:grpSpPr>
            <p:grpSp>
              <p:nvGrpSpPr>
                <p:cNvPr id="29" name="Group 28">
                  <a:extLst>
                    <a:ext uri="{FF2B5EF4-FFF2-40B4-BE49-F238E27FC236}">
                      <a16:creationId xmlns:a16="http://schemas.microsoft.com/office/drawing/2014/main" id="{26896AC0-9960-44EC-9592-F3C1376DD3BA}"/>
                    </a:ext>
                  </a:extLst>
                </p:cNvPr>
                <p:cNvGrpSpPr/>
                <p:nvPr/>
              </p:nvGrpSpPr>
              <p:grpSpPr>
                <a:xfrm>
                  <a:off x="1254307" y="4123136"/>
                  <a:ext cx="1176130" cy="1176130"/>
                  <a:chOff x="7838155" y="4671833"/>
                  <a:chExt cx="1543664" cy="1543664"/>
                </a:xfrm>
              </p:grpSpPr>
              <p:grpSp>
                <p:nvGrpSpPr>
                  <p:cNvPr id="16" name="Group 15">
                    <a:extLst>
                      <a:ext uri="{FF2B5EF4-FFF2-40B4-BE49-F238E27FC236}">
                        <a16:creationId xmlns:a16="http://schemas.microsoft.com/office/drawing/2014/main" id="{D4C28931-F55B-4020-A3FA-2C4CF1E1036F}"/>
                      </a:ext>
                    </a:extLst>
                  </p:cNvPr>
                  <p:cNvGrpSpPr/>
                  <p:nvPr/>
                </p:nvGrpSpPr>
                <p:grpSpPr>
                  <a:xfrm rot="12600000">
                    <a:off x="7838155" y="4671833"/>
                    <a:ext cx="1543664" cy="1543664"/>
                    <a:chOff x="7410448" y="1028700"/>
                    <a:chExt cx="3848102" cy="3848101"/>
                  </a:xfrm>
                </p:grpSpPr>
                <p:sp>
                  <p:nvSpPr>
                    <p:cNvPr id="17" name="9Slide.vn 7">
                      <a:extLst>
                        <a:ext uri="{FF2B5EF4-FFF2-40B4-BE49-F238E27FC236}">
                          <a16:creationId xmlns:a16="http://schemas.microsoft.com/office/drawing/2014/main" id="{9B6E4D5F-4DB0-4DD1-B303-80866E306442}"/>
                        </a:ext>
                      </a:extLst>
                    </p:cNvPr>
                    <p:cNvSpPr/>
                    <p:nvPr/>
                  </p:nvSpPr>
                  <p:spPr>
                    <a:xfrm>
                      <a:off x="7410450" y="1028700"/>
                      <a:ext cx="3848100" cy="3848100"/>
                    </a:xfrm>
                    <a:prstGeom prst="donut">
                      <a:avLst>
                        <a:gd name="adj" fmla="val 11060"/>
                      </a:avLst>
                    </a:prstGeom>
                    <a:solidFill>
                      <a:srgbClr val="8584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8" name="9Slide.vn 8">
                      <a:extLst>
                        <a:ext uri="{FF2B5EF4-FFF2-40B4-BE49-F238E27FC236}">
                          <a16:creationId xmlns:a16="http://schemas.microsoft.com/office/drawing/2014/main" id="{EC1C8DAD-1454-4ACD-9DB1-1C6FE4F29CD7}"/>
                        </a:ext>
                      </a:extLst>
                    </p:cNvPr>
                    <p:cNvSpPr/>
                    <p:nvPr/>
                  </p:nvSpPr>
                  <p:spPr>
                    <a:xfrm>
                      <a:off x="7410448" y="1028700"/>
                      <a:ext cx="3848101" cy="3848101"/>
                    </a:xfrm>
                    <a:prstGeom prst="blockArc">
                      <a:avLst>
                        <a:gd name="adj1" fmla="val 12480076"/>
                        <a:gd name="adj2" fmla="val 3991280"/>
                        <a:gd name="adj3" fmla="val 11081"/>
                      </a:avLst>
                    </a:prstGeom>
                    <a:solidFill>
                      <a:srgbClr val="EFEFEF"/>
                    </a:solidFill>
                    <a:ln>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25" name="9Slide.vn 9">
                    <a:extLst>
                      <a:ext uri="{FF2B5EF4-FFF2-40B4-BE49-F238E27FC236}">
                        <a16:creationId xmlns:a16="http://schemas.microsoft.com/office/drawing/2014/main" id="{5D8EC1FE-0DDC-4333-8F1F-E12EE772AE4D}"/>
                      </a:ext>
                    </a:extLst>
                  </p:cNvPr>
                  <p:cNvSpPr txBox="1"/>
                  <p:nvPr/>
                </p:nvSpPr>
                <p:spPr>
                  <a:xfrm>
                    <a:off x="8114684" y="5182053"/>
                    <a:ext cx="103949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45%</a:t>
                    </a:r>
                  </a:p>
                </p:txBody>
              </p:sp>
            </p:grpSp>
            <p:sp>
              <p:nvSpPr>
                <p:cNvPr id="34" name="9Slide.vn 10">
                  <a:extLst>
                    <a:ext uri="{FF2B5EF4-FFF2-40B4-BE49-F238E27FC236}">
                      <a16:creationId xmlns:a16="http://schemas.microsoft.com/office/drawing/2014/main" id="{7D993CB7-EB4E-4585-B9A7-45AC8883776C}"/>
                    </a:ext>
                  </a:extLst>
                </p:cNvPr>
                <p:cNvSpPr>
                  <a:spLocks/>
                </p:cNvSpPr>
                <p:nvPr/>
              </p:nvSpPr>
              <p:spPr bwMode="auto">
                <a:xfrm flipH="1">
                  <a:off x="1174712" y="5365468"/>
                  <a:ext cx="1335320" cy="3006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4" name="Group 3">
                <a:extLst>
                  <a:ext uri="{FF2B5EF4-FFF2-40B4-BE49-F238E27FC236}">
                    <a16:creationId xmlns:a16="http://schemas.microsoft.com/office/drawing/2014/main" id="{E880F78C-9085-4BD5-84BB-43C3BA74D9C6}"/>
                  </a:ext>
                </a:extLst>
              </p:cNvPr>
              <p:cNvGrpSpPr/>
              <p:nvPr/>
            </p:nvGrpSpPr>
            <p:grpSpPr>
              <a:xfrm>
                <a:off x="8499969" y="5186023"/>
                <a:ext cx="1335320" cy="1543025"/>
                <a:chOff x="2936878" y="4123136"/>
                <a:chExt cx="1335320" cy="1543025"/>
              </a:xfrm>
            </p:grpSpPr>
            <p:grpSp>
              <p:nvGrpSpPr>
                <p:cNvPr id="30" name="Group 29">
                  <a:extLst>
                    <a:ext uri="{FF2B5EF4-FFF2-40B4-BE49-F238E27FC236}">
                      <a16:creationId xmlns:a16="http://schemas.microsoft.com/office/drawing/2014/main" id="{2DE32DC6-1547-4793-8D3D-6465CE1B0C92}"/>
                    </a:ext>
                  </a:extLst>
                </p:cNvPr>
                <p:cNvGrpSpPr/>
                <p:nvPr/>
              </p:nvGrpSpPr>
              <p:grpSpPr>
                <a:xfrm>
                  <a:off x="3016473" y="4123136"/>
                  <a:ext cx="1176130" cy="1176130"/>
                  <a:chOff x="10138901" y="4671832"/>
                  <a:chExt cx="1543664" cy="1543664"/>
                </a:xfrm>
              </p:grpSpPr>
              <p:grpSp>
                <p:nvGrpSpPr>
                  <p:cNvPr id="19" name="Group 18">
                    <a:extLst>
                      <a:ext uri="{FF2B5EF4-FFF2-40B4-BE49-F238E27FC236}">
                        <a16:creationId xmlns:a16="http://schemas.microsoft.com/office/drawing/2014/main" id="{8B7FB9C9-9BBA-4B5D-97DC-39DE3CB55607}"/>
                      </a:ext>
                    </a:extLst>
                  </p:cNvPr>
                  <p:cNvGrpSpPr/>
                  <p:nvPr/>
                </p:nvGrpSpPr>
                <p:grpSpPr>
                  <a:xfrm rot="5400000">
                    <a:off x="10138901" y="4671832"/>
                    <a:ext cx="1543664" cy="1543664"/>
                    <a:chOff x="7410450" y="1028700"/>
                    <a:chExt cx="3848100" cy="3848100"/>
                  </a:xfrm>
                </p:grpSpPr>
                <p:sp>
                  <p:nvSpPr>
                    <p:cNvPr id="20" name="9Slide.vn 11">
                      <a:extLst>
                        <a:ext uri="{FF2B5EF4-FFF2-40B4-BE49-F238E27FC236}">
                          <a16:creationId xmlns:a16="http://schemas.microsoft.com/office/drawing/2014/main" id="{6B784424-8DD5-4910-930E-B8914003AB4D}"/>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black"/>
                        </a:solidFill>
                        <a:effectLst/>
                        <a:uLnTx/>
                        <a:uFillTx/>
                        <a:latin typeface="Open Sans"/>
                        <a:ea typeface="+mn-ea"/>
                        <a:cs typeface="+mn-cs"/>
                      </a:endParaRPr>
                    </a:p>
                  </p:txBody>
                </p:sp>
                <p:sp>
                  <p:nvSpPr>
                    <p:cNvPr id="21" name="9Slide.vn 12">
                      <a:extLst>
                        <a:ext uri="{FF2B5EF4-FFF2-40B4-BE49-F238E27FC236}">
                          <a16:creationId xmlns:a16="http://schemas.microsoft.com/office/drawing/2014/main" id="{3152B39D-A6FF-4121-8DCE-4F4304B6921A}"/>
                        </a:ext>
                      </a:extLst>
                    </p:cNvPr>
                    <p:cNvSpPr/>
                    <p:nvPr/>
                  </p:nvSpPr>
                  <p:spPr>
                    <a:xfrm rot="4657630">
                      <a:off x="7410450" y="1028700"/>
                      <a:ext cx="3848100" cy="3848100"/>
                    </a:xfrm>
                    <a:prstGeom prst="blockArc">
                      <a:avLst>
                        <a:gd name="adj1" fmla="val 5982016"/>
                        <a:gd name="adj2" fmla="val 3957020"/>
                        <a:gd name="adj3" fmla="val 11330"/>
                      </a:avLst>
                    </a:prstGeom>
                    <a:solidFill>
                      <a:srgbClr val="D37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24" name="9Slide.vn 13">
                    <a:extLst>
                      <a:ext uri="{FF2B5EF4-FFF2-40B4-BE49-F238E27FC236}">
                        <a16:creationId xmlns:a16="http://schemas.microsoft.com/office/drawing/2014/main" id="{E72FDF9E-728E-42A6-B563-F5ABD5A6BA00}"/>
                      </a:ext>
                    </a:extLst>
                  </p:cNvPr>
                  <p:cNvSpPr txBox="1"/>
                  <p:nvPr/>
                </p:nvSpPr>
                <p:spPr>
                  <a:xfrm>
                    <a:off x="10415433" y="5182054"/>
                    <a:ext cx="103949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87%</a:t>
                    </a:r>
                  </a:p>
                </p:txBody>
              </p:sp>
            </p:grpSp>
            <p:sp>
              <p:nvSpPr>
                <p:cNvPr id="35" name="9Slide.vn 14">
                  <a:extLst>
                    <a:ext uri="{FF2B5EF4-FFF2-40B4-BE49-F238E27FC236}">
                      <a16:creationId xmlns:a16="http://schemas.microsoft.com/office/drawing/2014/main" id="{97E381EF-2406-47B0-A60F-785A5EAC2E90}"/>
                    </a:ext>
                  </a:extLst>
                </p:cNvPr>
                <p:cNvSpPr>
                  <a:spLocks/>
                </p:cNvSpPr>
                <p:nvPr/>
              </p:nvSpPr>
              <p:spPr bwMode="auto">
                <a:xfrm flipH="1">
                  <a:off x="2936878" y="5365468"/>
                  <a:ext cx="1335320" cy="3006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nvGrpSpPr>
              <p:cNvPr id="7" name="Group 6">
                <a:extLst>
                  <a:ext uri="{FF2B5EF4-FFF2-40B4-BE49-F238E27FC236}">
                    <a16:creationId xmlns:a16="http://schemas.microsoft.com/office/drawing/2014/main" id="{FF0732FC-F1A6-448B-AE18-E57ACB87B807}"/>
                  </a:ext>
                </a:extLst>
              </p:cNvPr>
              <p:cNvGrpSpPr/>
              <p:nvPr/>
            </p:nvGrpSpPr>
            <p:grpSpPr>
              <a:xfrm>
                <a:off x="10183895" y="5165533"/>
                <a:ext cx="1335320" cy="1563515"/>
                <a:chOff x="2936878" y="2191943"/>
                <a:chExt cx="1335320" cy="1563515"/>
              </a:xfrm>
            </p:grpSpPr>
            <p:grpSp>
              <p:nvGrpSpPr>
                <p:cNvPr id="31" name="Group 30">
                  <a:extLst>
                    <a:ext uri="{FF2B5EF4-FFF2-40B4-BE49-F238E27FC236}">
                      <a16:creationId xmlns:a16="http://schemas.microsoft.com/office/drawing/2014/main" id="{13DC5319-FB4C-414F-91DE-AC987237584D}"/>
                    </a:ext>
                  </a:extLst>
                </p:cNvPr>
                <p:cNvGrpSpPr/>
                <p:nvPr/>
              </p:nvGrpSpPr>
              <p:grpSpPr>
                <a:xfrm>
                  <a:off x="3016473" y="2191943"/>
                  <a:ext cx="1176130" cy="1176130"/>
                  <a:chOff x="10138901" y="1863396"/>
                  <a:chExt cx="1543664" cy="1543664"/>
                </a:xfrm>
              </p:grpSpPr>
              <p:grpSp>
                <p:nvGrpSpPr>
                  <p:cNvPr id="13" name="Group 12">
                    <a:extLst>
                      <a:ext uri="{FF2B5EF4-FFF2-40B4-BE49-F238E27FC236}">
                        <a16:creationId xmlns:a16="http://schemas.microsoft.com/office/drawing/2014/main" id="{AB669C63-674F-4007-8E27-834994E766D9}"/>
                      </a:ext>
                    </a:extLst>
                  </p:cNvPr>
                  <p:cNvGrpSpPr/>
                  <p:nvPr/>
                </p:nvGrpSpPr>
                <p:grpSpPr>
                  <a:xfrm rot="5400000">
                    <a:off x="10138901" y="1863396"/>
                    <a:ext cx="1543664" cy="1543664"/>
                    <a:chOff x="7410450" y="1028700"/>
                    <a:chExt cx="3848100" cy="3848100"/>
                  </a:xfrm>
                </p:grpSpPr>
                <p:sp>
                  <p:nvSpPr>
                    <p:cNvPr id="14" name="9Slide.vn 15">
                      <a:extLst>
                        <a:ext uri="{FF2B5EF4-FFF2-40B4-BE49-F238E27FC236}">
                          <a16:creationId xmlns:a16="http://schemas.microsoft.com/office/drawing/2014/main" id="{6C648A9A-7327-45DE-AB37-9918BABEADCC}"/>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black"/>
                        </a:solidFill>
                        <a:effectLst/>
                        <a:uLnTx/>
                        <a:uFillTx/>
                        <a:latin typeface="Open Sans"/>
                        <a:ea typeface="+mn-ea"/>
                        <a:cs typeface="+mn-cs"/>
                      </a:endParaRPr>
                    </a:p>
                  </p:txBody>
                </p:sp>
                <p:sp>
                  <p:nvSpPr>
                    <p:cNvPr id="15" name="9Slide.vn 16">
                      <a:extLst>
                        <a:ext uri="{FF2B5EF4-FFF2-40B4-BE49-F238E27FC236}">
                          <a16:creationId xmlns:a16="http://schemas.microsoft.com/office/drawing/2014/main" id="{F195CE5D-4D0D-4D9E-BB49-C15780865699}"/>
                        </a:ext>
                      </a:extLst>
                    </p:cNvPr>
                    <p:cNvSpPr/>
                    <p:nvPr/>
                  </p:nvSpPr>
                  <p:spPr>
                    <a:xfrm>
                      <a:off x="7410450" y="1028700"/>
                      <a:ext cx="3848100" cy="3848100"/>
                    </a:xfrm>
                    <a:prstGeom prst="blockArc">
                      <a:avLst>
                        <a:gd name="adj1" fmla="val 11747544"/>
                        <a:gd name="adj2" fmla="val 5370644"/>
                        <a:gd name="adj3" fmla="val 10983"/>
                      </a:avLst>
                    </a:prstGeom>
                    <a:solidFill>
                      <a:srgbClr val="F89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23" name="9Slide.vn 17">
                    <a:extLst>
                      <a:ext uri="{FF2B5EF4-FFF2-40B4-BE49-F238E27FC236}">
                        <a16:creationId xmlns:a16="http://schemas.microsoft.com/office/drawing/2014/main" id="{27CDDABB-16B7-4021-8CC2-43179FC112F9}"/>
                      </a:ext>
                    </a:extLst>
                  </p:cNvPr>
                  <p:cNvSpPr txBox="1"/>
                  <p:nvPr/>
                </p:nvSpPr>
                <p:spPr>
                  <a:xfrm>
                    <a:off x="10415433" y="2373618"/>
                    <a:ext cx="103949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67%</a:t>
                    </a:r>
                  </a:p>
                </p:txBody>
              </p:sp>
            </p:grpSp>
            <p:sp>
              <p:nvSpPr>
                <p:cNvPr id="36" name="9Slide.vn 18">
                  <a:extLst>
                    <a:ext uri="{FF2B5EF4-FFF2-40B4-BE49-F238E27FC236}">
                      <a16:creationId xmlns:a16="http://schemas.microsoft.com/office/drawing/2014/main" id="{752FD760-3852-47D4-A51D-68EE25265C93}"/>
                    </a:ext>
                  </a:extLst>
                </p:cNvPr>
                <p:cNvSpPr>
                  <a:spLocks/>
                </p:cNvSpPr>
                <p:nvPr/>
              </p:nvSpPr>
              <p:spPr bwMode="auto">
                <a:xfrm flipH="1">
                  <a:off x="2936878" y="3454765"/>
                  <a:ext cx="1335320" cy="3006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grpSp>
      </p:grpSp>
      <p:sp>
        <p:nvSpPr>
          <p:cNvPr id="8" name="9Slide.vn 19">
            <a:extLst>
              <a:ext uri="{FF2B5EF4-FFF2-40B4-BE49-F238E27FC236}">
                <a16:creationId xmlns:a16="http://schemas.microsoft.com/office/drawing/2014/main" id="{94A1070B-B730-4480-BD7F-9A41A2E309AA}"/>
              </a:ext>
            </a:extLst>
          </p:cNvPr>
          <p:cNvSpPr>
            <a:spLocks noGrp="1"/>
          </p:cNvSpPr>
          <p:nvPr>
            <p:ph type="title"/>
          </p:nvPr>
        </p:nvSpPr>
        <p:spPr/>
        <p:txBody>
          <a:bodyPr/>
          <a:lstStyle/>
          <a:p>
            <a:r>
              <a:rPr lang="en-IN" dirty="0"/>
              <a:t>PROJECT REVIEW DASHBOARD</a:t>
            </a:r>
          </a:p>
        </p:txBody>
      </p:sp>
      <p:sp>
        <p:nvSpPr>
          <p:cNvPr id="10" name="9Slide.vn 20">
            <a:extLst>
              <a:ext uri="{FF2B5EF4-FFF2-40B4-BE49-F238E27FC236}">
                <a16:creationId xmlns:a16="http://schemas.microsoft.com/office/drawing/2014/main" id="{B0EC04D0-BCAB-45BC-8525-EBB3D90D3B09}"/>
              </a:ext>
            </a:extLst>
          </p:cNvPr>
          <p:cNvSpPr/>
          <p:nvPr/>
        </p:nvSpPr>
        <p:spPr>
          <a:xfrm>
            <a:off x="550863" y="1121477"/>
            <a:ext cx="4264424" cy="5543551"/>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8800" b="0" i="0" u="none" strike="noStrike" kern="1200" cap="none" spc="0" normalizeH="0" baseline="0" noProof="0" dirty="0">
              <a:ln>
                <a:noFill/>
              </a:ln>
              <a:solidFill>
                <a:srgbClr val="245D94">
                  <a:lumMod val="75000"/>
                </a:srgbClr>
              </a:solidFill>
              <a:effectLst/>
              <a:uLnTx/>
              <a:uFillTx/>
              <a:latin typeface="Open Sans"/>
              <a:ea typeface="+mn-ea"/>
              <a:cs typeface="+mn-cs"/>
            </a:endParaRPr>
          </a:p>
        </p:txBody>
      </p:sp>
      <p:graphicFrame>
        <p:nvGraphicFramePr>
          <p:cNvPr id="38" name="9Slide.vn 21">
            <a:extLst>
              <a:ext uri="{FF2B5EF4-FFF2-40B4-BE49-F238E27FC236}">
                <a16:creationId xmlns:a16="http://schemas.microsoft.com/office/drawing/2014/main" id="{CB12556D-5FDD-436D-92F0-F86AD7ACAABD}"/>
              </a:ext>
            </a:extLst>
          </p:cNvPr>
          <p:cNvGraphicFramePr>
            <a:graphicFrameLocks noGrp="1"/>
          </p:cNvGraphicFramePr>
          <p:nvPr/>
        </p:nvGraphicFramePr>
        <p:xfrm>
          <a:off x="754380" y="2874071"/>
          <a:ext cx="3857390" cy="3004346"/>
        </p:xfrm>
        <a:graphic>
          <a:graphicData uri="http://schemas.openxmlformats.org/drawingml/2006/table">
            <a:tbl>
              <a:tblPr firstRow="1" bandRow="1">
                <a:tableStyleId>{2D5ABB26-0587-4C30-8999-92F81FD0307C}</a:tableStyleId>
              </a:tblPr>
              <a:tblGrid>
                <a:gridCol w="2770816">
                  <a:extLst>
                    <a:ext uri="{9D8B030D-6E8A-4147-A177-3AD203B41FA5}">
                      <a16:colId xmlns:a16="http://schemas.microsoft.com/office/drawing/2014/main" val="1588337520"/>
                    </a:ext>
                  </a:extLst>
                </a:gridCol>
                <a:gridCol w="1086574">
                  <a:extLst>
                    <a:ext uri="{9D8B030D-6E8A-4147-A177-3AD203B41FA5}">
                      <a16:colId xmlns:a16="http://schemas.microsoft.com/office/drawing/2014/main" val="1119940059"/>
                    </a:ext>
                  </a:extLst>
                </a:gridCol>
              </a:tblGrid>
              <a:tr h="216000">
                <a:tc gridSpan="2">
                  <a:txBody>
                    <a:bodyPr/>
                    <a:lstStyle/>
                    <a:p>
                      <a:endParaRPr lang="en-IN" sz="500" dirty="0">
                        <a:solidFill>
                          <a:srgbClr val="7F7F81"/>
                        </a:solidFill>
                      </a:endParaRPr>
                    </a:p>
                  </a:txBody>
                  <a:tcPr marL="180000" anchor="ctr">
                    <a:lnL>
                      <a:noFill/>
                    </a:lnL>
                    <a:lnR>
                      <a:noFill/>
                    </a:lnR>
                    <a:lnT w="38100" cap="flat" cmpd="sng" algn="ctr">
                      <a:solidFill>
                        <a:schemeClr val="tx2"/>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lang="en-IN" dirty="0"/>
                    </a:p>
                  </a:txBody>
                  <a:tcPr marL="180000" anchor="ctr">
                    <a:lnL>
                      <a:noFill/>
                    </a:lnL>
                    <a:lnR>
                      <a:noFill/>
                    </a:lnR>
                    <a:lnT w="38100" cap="flat" cmpd="sng" algn="ctr">
                      <a:solidFill>
                        <a:schemeClr val="tx2"/>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137149912"/>
                  </a:ext>
                </a:extLst>
              </a:tr>
              <a:tr h="367478">
                <a:tc>
                  <a:txBody>
                    <a:bodyPr/>
                    <a:lstStyle/>
                    <a:p>
                      <a:r>
                        <a:rPr lang="en-IN" sz="1400" dirty="0">
                          <a:solidFill>
                            <a:srgbClr val="7F7F81"/>
                          </a:solidFill>
                        </a:rPr>
                        <a:t>Lorem Ipsum is simply text</a:t>
                      </a:r>
                    </a:p>
                  </a:txBody>
                  <a:tcPr marL="180000" anchor="ctr">
                    <a:lnL>
                      <a:noFill/>
                    </a:lnL>
                    <a:lnR>
                      <a:noFill/>
                    </a:lnR>
                    <a:lnT w="381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r>
                        <a:rPr lang="en-IN" dirty="0">
                          <a:solidFill>
                            <a:srgbClr val="7F7F81"/>
                          </a:solidFill>
                        </a:rPr>
                        <a:t>Text</a:t>
                      </a:r>
                    </a:p>
                  </a:txBody>
                  <a:tcPr marL="180000" anchor="ctr">
                    <a:lnL>
                      <a:noFill/>
                    </a:lnL>
                    <a:lnR>
                      <a:noFill/>
                    </a:lnR>
                    <a:lnT w="381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59631501"/>
                  </a:ext>
                </a:extLst>
              </a:tr>
              <a:tr h="3674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7F7F81"/>
                          </a:solidFill>
                          <a:effectLst/>
                          <a:uLnTx/>
                          <a:uFillTx/>
                          <a:latin typeface="+mn-lt"/>
                          <a:ea typeface="+mn-ea"/>
                          <a:cs typeface="+mn-cs"/>
                        </a:rPr>
                        <a:t>Lorem Ipsum is simply text</a:t>
                      </a:r>
                    </a:p>
                  </a:txBody>
                  <a:tcPr marL="180000" anchor="ctr">
                    <a:lnL>
                      <a:noFill/>
                    </a:lnL>
                    <a:lnR>
                      <a:noFill/>
                    </a:lnR>
                    <a:lnT>
                      <a:noFill/>
                    </a:lnT>
                    <a:lnB>
                      <a:noFill/>
                    </a:lnB>
                    <a:lnTlToBr w="12700" cmpd="sng">
                      <a:noFill/>
                      <a:prstDash val="solid"/>
                    </a:lnTlToBr>
                    <a:lnBlToTr w="12700" cmpd="sng">
                      <a:noFill/>
                      <a:prstDash val="solid"/>
                    </a:lnBlToTr>
                    <a:noFill/>
                  </a:tcPr>
                </a:tc>
                <a:tc>
                  <a:txBody>
                    <a:bodyPr/>
                    <a:lstStyle/>
                    <a:p>
                      <a:r>
                        <a:rPr lang="en-IN" dirty="0">
                          <a:solidFill>
                            <a:srgbClr val="7F7F81"/>
                          </a:solidFill>
                        </a:rPr>
                        <a:t>Text</a:t>
                      </a:r>
                    </a:p>
                  </a:txBody>
                  <a:tcPr marL="18000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8089863"/>
                  </a:ext>
                </a:extLst>
              </a:tr>
              <a:tr h="3674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7F7F81"/>
                          </a:solidFill>
                          <a:effectLst/>
                          <a:uLnTx/>
                          <a:uFillTx/>
                          <a:latin typeface="+mn-lt"/>
                          <a:ea typeface="+mn-ea"/>
                          <a:cs typeface="+mn-cs"/>
                        </a:rPr>
                        <a:t>Lorem Ipsum is simply text</a:t>
                      </a:r>
                    </a:p>
                  </a:txBody>
                  <a:tcPr marL="180000" anchor="ctr">
                    <a:lnL>
                      <a:noFill/>
                    </a:lnL>
                    <a:lnR>
                      <a:noFill/>
                    </a:lnR>
                    <a:lnT>
                      <a:noFill/>
                    </a:lnT>
                    <a:lnB>
                      <a:noFill/>
                    </a:lnB>
                    <a:lnTlToBr w="12700" cmpd="sng">
                      <a:noFill/>
                      <a:prstDash val="solid"/>
                    </a:lnTlToBr>
                    <a:lnBlToTr w="12700" cmpd="sng">
                      <a:noFill/>
                      <a:prstDash val="solid"/>
                    </a:lnBlToTr>
                    <a:noFill/>
                  </a:tcPr>
                </a:tc>
                <a:tc>
                  <a:txBody>
                    <a:bodyPr/>
                    <a:lstStyle/>
                    <a:p>
                      <a:r>
                        <a:rPr lang="en-IN" dirty="0">
                          <a:solidFill>
                            <a:srgbClr val="7F7F81"/>
                          </a:solidFill>
                        </a:rPr>
                        <a:t>Text</a:t>
                      </a:r>
                    </a:p>
                  </a:txBody>
                  <a:tcPr marL="18000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314553364"/>
                  </a:ext>
                </a:extLst>
              </a:tr>
              <a:tr h="3674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7F7F81"/>
                          </a:solidFill>
                          <a:effectLst/>
                          <a:uLnTx/>
                          <a:uFillTx/>
                          <a:latin typeface="+mn-lt"/>
                          <a:ea typeface="+mn-ea"/>
                          <a:cs typeface="+mn-cs"/>
                        </a:rPr>
                        <a:t>Lorem Ipsum is simply text</a:t>
                      </a:r>
                    </a:p>
                  </a:txBody>
                  <a:tcPr marL="180000" anchor="ctr">
                    <a:lnL>
                      <a:noFill/>
                    </a:lnL>
                    <a:lnR>
                      <a:noFill/>
                    </a:lnR>
                    <a:lnT>
                      <a:noFill/>
                    </a:lnT>
                    <a:lnB>
                      <a:noFill/>
                    </a:lnB>
                    <a:lnTlToBr w="12700" cmpd="sng">
                      <a:noFill/>
                      <a:prstDash val="solid"/>
                    </a:lnTlToBr>
                    <a:lnBlToTr w="12700" cmpd="sng">
                      <a:noFill/>
                      <a:prstDash val="solid"/>
                    </a:lnBlToTr>
                    <a:noFill/>
                  </a:tcPr>
                </a:tc>
                <a:tc>
                  <a:txBody>
                    <a:bodyPr/>
                    <a:lstStyle/>
                    <a:p>
                      <a:r>
                        <a:rPr lang="en-IN" dirty="0">
                          <a:solidFill>
                            <a:srgbClr val="7F7F81"/>
                          </a:solidFill>
                        </a:rPr>
                        <a:t>Text</a:t>
                      </a:r>
                    </a:p>
                  </a:txBody>
                  <a:tcPr marL="18000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48743011"/>
                  </a:ext>
                </a:extLst>
              </a:tr>
              <a:tr h="3674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7F7F81"/>
                          </a:solidFill>
                          <a:effectLst/>
                          <a:uLnTx/>
                          <a:uFillTx/>
                          <a:latin typeface="+mn-lt"/>
                          <a:ea typeface="+mn-ea"/>
                          <a:cs typeface="+mn-cs"/>
                        </a:rPr>
                        <a:t>Lorem Ipsum is simply text</a:t>
                      </a:r>
                    </a:p>
                  </a:txBody>
                  <a:tcPr marL="18000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N" dirty="0">
                          <a:solidFill>
                            <a:srgbClr val="7F7F81"/>
                          </a:solidFill>
                        </a:rPr>
                        <a:t>Text</a:t>
                      </a:r>
                    </a:p>
                  </a:txBody>
                  <a:tcPr marL="18000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125094"/>
                  </a:ext>
                </a:extLst>
              </a:tr>
              <a:tr h="3674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7F7F81"/>
                          </a:solidFill>
                          <a:effectLst/>
                          <a:uLnTx/>
                          <a:uFillTx/>
                          <a:latin typeface="+mn-lt"/>
                          <a:ea typeface="+mn-ea"/>
                          <a:cs typeface="+mn-cs"/>
                        </a:rPr>
                        <a:t>Lorem Ipsum is simply text</a:t>
                      </a:r>
                    </a:p>
                  </a:txBody>
                  <a:tcPr marL="18000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N" dirty="0">
                          <a:solidFill>
                            <a:srgbClr val="7F7F81"/>
                          </a:solidFill>
                        </a:rPr>
                        <a:t>Text</a:t>
                      </a:r>
                    </a:p>
                  </a:txBody>
                  <a:tcPr marL="18000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7412371"/>
                  </a:ext>
                </a:extLst>
              </a:tr>
              <a:tr h="3674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7F7F81"/>
                          </a:solidFill>
                          <a:effectLst/>
                          <a:uLnTx/>
                          <a:uFillTx/>
                          <a:latin typeface="+mn-lt"/>
                          <a:ea typeface="+mn-ea"/>
                          <a:cs typeface="+mn-cs"/>
                        </a:rPr>
                        <a:t>Lorem Ipsum is simply text</a:t>
                      </a:r>
                    </a:p>
                  </a:txBody>
                  <a:tcPr marL="18000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IN" dirty="0">
                          <a:solidFill>
                            <a:srgbClr val="7F7F81"/>
                          </a:solidFill>
                        </a:rPr>
                        <a:t>Text</a:t>
                      </a:r>
                    </a:p>
                  </a:txBody>
                  <a:tcPr marL="18000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2658788"/>
                  </a:ext>
                </a:extLst>
              </a:tr>
              <a:tr h="216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700" b="0" i="0" u="none" strike="noStrike" kern="1200" cap="none" spc="0" normalizeH="0" baseline="0" noProof="0" dirty="0">
                        <a:ln>
                          <a:noFill/>
                        </a:ln>
                        <a:solidFill>
                          <a:srgbClr val="7F7F81"/>
                        </a:solidFill>
                        <a:effectLst/>
                        <a:uLnTx/>
                        <a:uFillTx/>
                        <a:latin typeface="+mn-lt"/>
                        <a:ea typeface="+mn-ea"/>
                        <a:cs typeface="+mn-cs"/>
                      </a:endParaRPr>
                    </a:p>
                  </a:txBody>
                  <a:tcPr marL="180000" anchor="ctr">
                    <a:lnL>
                      <a:noFill/>
                    </a:lnL>
                    <a:lnR>
                      <a:noFill/>
                    </a:lnR>
                    <a:lnT>
                      <a:noFill/>
                    </a:lnT>
                    <a:lnB w="381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IN" dirty="0"/>
                    </a:p>
                  </a:txBody>
                  <a:tcPr marL="180000" anchor="ctr">
                    <a:lnL>
                      <a:noFill/>
                    </a:lnL>
                    <a:lnR>
                      <a:noFill/>
                    </a:lnR>
                    <a:lnT>
                      <a:noFill/>
                    </a:lnT>
                    <a:lnB w="381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5334363"/>
                  </a:ext>
                </a:extLst>
              </a:tr>
            </a:tbl>
          </a:graphicData>
        </a:graphic>
      </p:graphicFrame>
      <p:sp>
        <p:nvSpPr>
          <p:cNvPr id="40" name="9Slide.vn 22">
            <a:extLst>
              <a:ext uri="{FF2B5EF4-FFF2-40B4-BE49-F238E27FC236}">
                <a16:creationId xmlns:a16="http://schemas.microsoft.com/office/drawing/2014/main" id="{1BA2A8CA-772A-482E-9646-ACB07C66E4B7}"/>
              </a:ext>
            </a:extLst>
          </p:cNvPr>
          <p:cNvSpPr/>
          <p:nvPr/>
        </p:nvSpPr>
        <p:spPr>
          <a:xfrm>
            <a:off x="754380" y="6119483"/>
            <a:ext cx="883920" cy="300185"/>
          </a:xfrm>
          <a:prstGeom prst="roundRect">
            <a:avLst>
              <a:gd name="adj" fmla="val 50000"/>
            </a:avLst>
          </a:prstGeom>
          <a:solidFill>
            <a:srgbClr val="7293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Open Sans"/>
                <a:ea typeface="+mn-ea"/>
                <a:cs typeface="+mn-cs"/>
              </a:rPr>
              <a:t>Text</a:t>
            </a:r>
          </a:p>
        </p:txBody>
      </p:sp>
      <p:sp>
        <p:nvSpPr>
          <p:cNvPr id="41" name="9Slide.vn 23">
            <a:extLst>
              <a:ext uri="{FF2B5EF4-FFF2-40B4-BE49-F238E27FC236}">
                <a16:creationId xmlns:a16="http://schemas.microsoft.com/office/drawing/2014/main" id="{AE38C209-A6D4-4795-BB1B-65EDB3F89C38}"/>
              </a:ext>
            </a:extLst>
          </p:cNvPr>
          <p:cNvSpPr/>
          <p:nvPr/>
        </p:nvSpPr>
        <p:spPr>
          <a:xfrm>
            <a:off x="2241115" y="6119483"/>
            <a:ext cx="883920" cy="300185"/>
          </a:xfrm>
          <a:prstGeom prst="roundRect">
            <a:avLst>
              <a:gd name="adj" fmla="val 50000"/>
            </a:avLst>
          </a:prstGeom>
          <a:solidFill>
            <a:srgbClr val="D37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Open Sans"/>
                <a:ea typeface="+mn-ea"/>
                <a:cs typeface="+mn-cs"/>
              </a:rPr>
              <a:t>Text</a:t>
            </a:r>
          </a:p>
        </p:txBody>
      </p:sp>
      <p:sp>
        <p:nvSpPr>
          <p:cNvPr id="42" name="9Slide.vn 24">
            <a:extLst>
              <a:ext uri="{FF2B5EF4-FFF2-40B4-BE49-F238E27FC236}">
                <a16:creationId xmlns:a16="http://schemas.microsoft.com/office/drawing/2014/main" id="{AEE50CB8-BCCF-44CE-BB42-1C2EC9ED11AD}"/>
              </a:ext>
            </a:extLst>
          </p:cNvPr>
          <p:cNvSpPr/>
          <p:nvPr/>
        </p:nvSpPr>
        <p:spPr>
          <a:xfrm>
            <a:off x="3727850" y="6119483"/>
            <a:ext cx="883920" cy="300185"/>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white"/>
                </a:solidFill>
                <a:effectLst/>
                <a:uLnTx/>
                <a:uFillTx/>
                <a:latin typeface="Open Sans"/>
                <a:ea typeface="+mn-ea"/>
                <a:cs typeface="+mn-cs"/>
              </a:rPr>
              <a:t>Text</a:t>
            </a:r>
          </a:p>
        </p:txBody>
      </p:sp>
      <p:sp>
        <p:nvSpPr>
          <p:cNvPr id="43" name="9Slide.vn 25">
            <a:extLst>
              <a:ext uri="{FF2B5EF4-FFF2-40B4-BE49-F238E27FC236}">
                <a16:creationId xmlns:a16="http://schemas.microsoft.com/office/drawing/2014/main" id="{F26E799A-645D-4F12-A57C-0C594C0E5005}"/>
              </a:ext>
            </a:extLst>
          </p:cNvPr>
          <p:cNvSpPr/>
          <p:nvPr/>
        </p:nvSpPr>
        <p:spPr>
          <a:xfrm>
            <a:off x="754379" y="1325563"/>
            <a:ext cx="3857392" cy="1569660"/>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srgbClr val="245D94">
                    <a:lumMod val="75000"/>
                  </a:srgbClr>
                </a:solidFill>
                <a:effectLst/>
                <a:uLnTx/>
                <a:uFillTx/>
                <a:latin typeface="Open Sans"/>
                <a:ea typeface="+mn-ea"/>
                <a:cs typeface="+mn-cs"/>
              </a:rPr>
              <a:t>Type text here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8800" b="0" i="0" u="none" strike="noStrike" kern="1200" cap="none" spc="0" normalizeH="0" baseline="0" noProof="0" dirty="0">
                <a:ln>
                  <a:noFill/>
                </a:ln>
                <a:solidFill>
                  <a:srgbClr val="245D94">
                    <a:lumMod val="75000"/>
                  </a:srgbClr>
                </a:solidFill>
                <a:effectLst/>
                <a:uLnTx/>
                <a:uFillTx/>
                <a:latin typeface="Open Sans"/>
                <a:ea typeface="+mn-ea"/>
                <a:cs typeface="+mn-cs"/>
              </a:rPr>
              <a:t>48</a:t>
            </a:r>
          </a:p>
        </p:txBody>
      </p:sp>
    </p:spTree>
    <p:extLst>
      <p:ext uri="{BB962C8B-B14F-4D97-AF65-F5344CB8AC3E}">
        <p14:creationId xmlns:p14="http://schemas.microsoft.com/office/powerpoint/2010/main" val="2204831172"/>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4847F058-B027-4634-A0BB-13DF1F4EEF3C}"/>
              </a:ext>
            </a:extLst>
          </p:cNvPr>
          <p:cNvSpPr>
            <a:spLocks noGrp="1"/>
          </p:cNvSpPr>
          <p:nvPr>
            <p:ph type="title"/>
          </p:nvPr>
        </p:nvSpPr>
        <p:spPr/>
        <p:txBody>
          <a:bodyPr/>
          <a:lstStyle/>
          <a:p>
            <a:r>
              <a:rPr lang="en-IN" dirty="0"/>
              <a:t>SURVEY RESPONSE DASHBOARD</a:t>
            </a:r>
          </a:p>
        </p:txBody>
      </p:sp>
      <p:grpSp>
        <p:nvGrpSpPr>
          <p:cNvPr id="35" name="9Slide.vn 2">
            <a:extLst>
              <a:ext uri="{FF2B5EF4-FFF2-40B4-BE49-F238E27FC236}">
                <a16:creationId xmlns:a16="http://schemas.microsoft.com/office/drawing/2014/main" id="{86471D7D-5F01-4A5A-9A32-5C5112483F59}"/>
              </a:ext>
            </a:extLst>
          </p:cNvPr>
          <p:cNvGrpSpPr/>
          <p:nvPr/>
        </p:nvGrpSpPr>
        <p:grpSpPr>
          <a:xfrm>
            <a:off x="322224" y="835755"/>
            <a:ext cx="12257839" cy="5890755"/>
            <a:chOff x="322224" y="835755"/>
            <a:chExt cx="12257839" cy="5890755"/>
          </a:xfrm>
        </p:grpSpPr>
        <p:grpSp>
          <p:nvGrpSpPr>
            <p:cNvPr id="3" name="Group 2">
              <a:extLst>
                <a:ext uri="{FF2B5EF4-FFF2-40B4-BE49-F238E27FC236}">
                  <a16:creationId xmlns:a16="http://schemas.microsoft.com/office/drawing/2014/main" id="{856A1F23-6735-422B-9358-A5829DBDA610}"/>
                </a:ext>
              </a:extLst>
            </p:cNvPr>
            <p:cNvGrpSpPr/>
            <p:nvPr/>
          </p:nvGrpSpPr>
          <p:grpSpPr>
            <a:xfrm>
              <a:off x="322224" y="2889627"/>
              <a:ext cx="7440035" cy="3836883"/>
              <a:chOff x="322224" y="2889627"/>
              <a:chExt cx="7440035" cy="3836883"/>
            </a:xfrm>
          </p:grpSpPr>
          <p:grpSp>
            <p:nvGrpSpPr>
              <p:cNvPr id="73" name="Group 72">
                <a:extLst>
                  <a:ext uri="{FF2B5EF4-FFF2-40B4-BE49-F238E27FC236}">
                    <a16:creationId xmlns:a16="http://schemas.microsoft.com/office/drawing/2014/main" id="{D122D3D3-849F-4BD1-A5CA-17EABAA3A66B}"/>
                  </a:ext>
                </a:extLst>
              </p:cNvPr>
              <p:cNvGrpSpPr/>
              <p:nvPr/>
            </p:nvGrpSpPr>
            <p:grpSpPr>
              <a:xfrm>
                <a:off x="605955" y="3053666"/>
                <a:ext cx="7156304" cy="3416984"/>
                <a:chOff x="605955" y="3215591"/>
                <a:chExt cx="7156304" cy="3416984"/>
              </a:xfrm>
            </p:grpSpPr>
            <p:sp>
              <p:nvSpPr>
                <p:cNvPr id="44" name="9Slide.vn 3">
                  <a:extLst>
                    <a:ext uri="{FF2B5EF4-FFF2-40B4-BE49-F238E27FC236}">
                      <a16:creationId xmlns:a16="http://schemas.microsoft.com/office/drawing/2014/main" id="{988C2784-ECBB-4373-BEF9-E4241B020DFA}"/>
                    </a:ext>
                  </a:extLst>
                </p:cNvPr>
                <p:cNvSpPr/>
                <p:nvPr/>
              </p:nvSpPr>
              <p:spPr>
                <a:xfrm>
                  <a:off x="605955" y="3829279"/>
                  <a:ext cx="2835499" cy="2803296"/>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5" name="9Slide.vn 4">
                  <a:extLst>
                    <a:ext uri="{FF2B5EF4-FFF2-40B4-BE49-F238E27FC236}">
                      <a16:creationId xmlns:a16="http://schemas.microsoft.com/office/drawing/2014/main" id="{3B5E7489-D525-4B65-82BC-EB966214D276}"/>
                    </a:ext>
                  </a:extLst>
                </p:cNvPr>
                <p:cNvSpPr/>
                <p:nvPr/>
              </p:nvSpPr>
              <p:spPr>
                <a:xfrm>
                  <a:off x="1416719" y="3215591"/>
                  <a:ext cx="2835499" cy="3416984"/>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245D94">
                    <a:alpha val="80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6" name="9Slide.vn 5">
                  <a:extLst>
                    <a:ext uri="{FF2B5EF4-FFF2-40B4-BE49-F238E27FC236}">
                      <a16:creationId xmlns:a16="http://schemas.microsoft.com/office/drawing/2014/main" id="{A952A0AB-E50D-4E75-9F4F-E7C84416FFF5}"/>
                    </a:ext>
                  </a:extLst>
                </p:cNvPr>
                <p:cNvSpPr/>
                <p:nvPr/>
              </p:nvSpPr>
              <p:spPr>
                <a:xfrm>
                  <a:off x="2227484" y="4019277"/>
                  <a:ext cx="2835499" cy="2613298"/>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018EA0">
                    <a:alpha val="80000"/>
                  </a:srgb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7" name="9Slide.vn 6">
                  <a:extLst>
                    <a:ext uri="{FF2B5EF4-FFF2-40B4-BE49-F238E27FC236}">
                      <a16:creationId xmlns:a16="http://schemas.microsoft.com/office/drawing/2014/main" id="{905FE9A0-23D7-49D6-AF52-DD7ACA143979}"/>
                    </a:ext>
                  </a:extLst>
                </p:cNvPr>
                <p:cNvSpPr/>
                <p:nvPr/>
              </p:nvSpPr>
              <p:spPr>
                <a:xfrm>
                  <a:off x="3038248" y="5301203"/>
                  <a:ext cx="2835499" cy="1331372"/>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008E74">
                    <a:alpha val="80000"/>
                  </a:srgb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8" name="9Slide.vn 7">
                  <a:extLst>
                    <a:ext uri="{FF2B5EF4-FFF2-40B4-BE49-F238E27FC236}">
                      <a16:creationId xmlns:a16="http://schemas.microsoft.com/office/drawing/2014/main" id="{DE3E9EF7-CDAB-4A12-9CFE-29D033624F1B}"/>
                    </a:ext>
                  </a:extLst>
                </p:cNvPr>
                <p:cNvSpPr/>
                <p:nvPr/>
              </p:nvSpPr>
              <p:spPr>
                <a:xfrm>
                  <a:off x="3849013" y="4924080"/>
                  <a:ext cx="2835499" cy="1708495"/>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8584BE">
                    <a:alpha val="80000"/>
                  </a:srgb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49" name="9Slide.vn 8">
                  <a:extLst>
                    <a:ext uri="{FF2B5EF4-FFF2-40B4-BE49-F238E27FC236}">
                      <a16:creationId xmlns:a16="http://schemas.microsoft.com/office/drawing/2014/main" id="{118FE7F9-732A-4126-A264-3F99E6BDBE8E}"/>
                    </a:ext>
                  </a:extLst>
                </p:cNvPr>
                <p:cNvSpPr/>
                <p:nvPr/>
              </p:nvSpPr>
              <p:spPr>
                <a:xfrm>
                  <a:off x="4659779" y="4660241"/>
                  <a:ext cx="2835499" cy="1972334"/>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70AD47">
                    <a:alpha val="80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50" name="9Slide.vn 9">
                  <a:extLst>
                    <a:ext uri="{FF2B5EF4-FFF2-40B4-BE49-F238E27FC236}">
                      <a16:creationId xmlns:a16="http://schemas.microsoft.com/office/drawing/2014/main" id="{896B3BA6-54F8-494F-AE8B-DD7A8EAAB77E}"/>
                    </a:ext>
                  </a:extLst>
                </p:cNvPr>
                <p:cNvSpPr/>
                <p:nvPr/>
              </p:nvSpPr>
              <p:spPr>
                <a:xfrm>
                  <a:off x="5651400" y="5164291"/>
                  <a:ext cx="2110859" cy="1468284"/>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44546A">
                    <a:alpha val="80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grpSp>
          <p:sp>
            <p:nvSpPr>
              <p:cNvPr id="51" name="9Slide.vn 10">
                <a:extLst>
                  <a:ext uri="{FF2B5EF4-FFF2-40B4-BE49-F238E27FC236}">
                    <a16:creationId xmlns:a16="http://schemas.microsoft.com/office/drawing/2014/main" id="{C4B76B6F-05C4-45EB-B600-832BD6B5F364}"/>
                  </a:ext>
                </a:extLst>
              </p:cNvPr>
              <p:cNvSpPr txBox="1"/>
              <p:nvPr/>
            </p:nvSpPr>
            <p:spPr>
              <a:xfrm>
                <a:off x="322224" y="2889627"/>
                <a:ext cx="452984" cy="383181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8</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7</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6</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5</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4</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3</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2</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1</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0</a:t>
                </a:r>
              </a:p>
            </p:txBody>
          </p:sp>
          <p:sp>
            <p:nvSpPr>
              <p:cNvPr id="75" name="9Slide.vn 11">
                <a:extLst>
                  <a:ext uri="{FF2B5EF4-FFF2-40B4-BE49-F238E27FC236}">
                    <a16:creationId xmlns:a16="http://schemas.microsoft.com/office/drawing/2014/main" id="{258BFEE4-A498-489C-BF40-573ABD62B250}"/>
                  </a:ext>
                </a:extLst>
              </p:cNvPr>
              <p:cNvSpPr txBox="1"/>
              <p:nvPr/>
            </p:nvSpPr>
            <p:spPr>
              <a:xfrm>
                <a:off x="674582" y="6418733"/>
                <a:ext cx="58271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77" name="9Slide.vn 12">
                <a:extLst>
                  <a:ext uri="{FF2B5EF4-FFF2-40B4-BE49-F238E27FC236}">
                    <a16:creationId xmlns:a16="http://schemas.microsoft.com/office/drawing/2014/main" id="{72F6CB59-95E3-4C30-B894-2A2F9A2B3ADD}"/>
                  </a:ext>
                </a:extLst>
              </p:cNvPr>
              <p:cNvSpPr txBox="1"/>
              <p:nvPr/>
            </p:nvSpPr>
            <p:spPr>
              <a:xfrm>
                <a:off x="1508183" y="6418733"/>
                <a:ext cx="58271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78" name="9Slide.vn 13">
                <a:extLst>
                  <a:ext uri="{FF2B5EF4-FFF2-40B4-BE49-F238E27FC236}">
                    <a16:creationId xmlns:a16="http://schemas.microsoft.com/office/drawing/2014/main" id="{4439A67F-2860-4F54-92ED-1FC5A1A29ABC}"/>
                  </a:ext>
                </a:extLst>
              </p:cNvPr>
              <p:cNvSpPr txBox="1"/>
              <p:nvPr/>
            </p:nvSpPr>
            <p:spPr>
              <a:xfrm>
                <a:off x="2341784" y="6418733"/>
                <a:ext cx="58271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79" name="9Slide.vn 14">
                <a:extLst>
                  <a:ext uri="{FF2B5EF4-FFF2-40B4-BE49-F238E27FC236}">
                    <a16:creationId xmlns:a16="http://schemas.microsoft.com/office/drawing/2014/main" id="{4245A91F-C25E-4470-938D-84218E5DB2AE}"/>
                  </a:ext>
                </a:extLst>
              </p:cNvPr>
              <p:cNvSpPr txBox="1"/>
              <p:nvPr/>
            </p:nvSpPr>
            <p:spPr>
              <a:xfrm>
                <a:off x="3175385" y="6418733"/>
                <a:ext cx="58271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80" name="9Slide.vn 15">
                <a:extLst>
                  <a:ext uri="{FF2B5EF4-FFF2-40B4-BE49-F238E27FC236}">
                    <a16:creationId xmlns:a16="http://schemas.microsoft.com/office/drawing/2014/main" id="{1E536225-6AD3-4F67-820A-75243F218BCE}"/>
                  </a:ext>
                </a:extLst>
              </p:cNvPr>
              <p:cNvSpPr txBox="1"/>
              <p:nvPr/>
            </p:nvSpPr>
            <p:spPr>
              <a:xfrm>
                <a:off x="4008986" y="6418733"/>
                <a:ext cx="58271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81" name="9Slide.vn 16">
                <a:extLst>
                  <a:ext uri="{FF2B5EF4-FFF2-40B4-BE49-F238E27FC236}">
                    <a16:creationId xmlns:a16="http://schemas.microsoft.com/office/drawing/2014/main" id="{A0F72692-9159-49AC-9B73-565A1ECD21B2}"/>
                  </a:ext>
                </a:extLst>
              </p:cNvPr>
              <p:cNvSpPr txBox="1"/>
              <p:nvPr/>
            </p:nvSpPr>
            <p:spPr>
              <a:xfrm>
                <a:off x="4842587" y="6418733"/>
                <a:ext cx="58271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Text</a:t>
                </a:r>
              </a:p>
            </p:txBody>
          </p:sp>
          <p:sp>
            <p:nvSpPr>
              <p:cNvPr id="82" name="9Slide.vn 17">
                <a:extLst>
                  <a:ext uri="{FF2B5EF4-FFF2-40B4-BE49-F238E27FC236}">
                    <a16:creationId xmlns:a16="http://schemas.microsoft.com/office/drawing/2014/main" id="{F613FEDE-44B8-42C8-BEED-32F9ED406C7D}"/>
                  </a:ext>
                </a:extLst>
              </p:cNvPr>
              <p:cNvSpPr txBox="1"/>
              <p:nvPr/>
            </p:nvSpPr>
            <p:spPr>
              <a:xfrm>
                <a:off x="5676188" y="6418733"/>
                <a:ext cx="582718"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Text</a:t>
                </a:r>
              </a:p>
            </p:txBody>
          </p:sp>
        </p:grpSp>
        <p:grpSp>
          <p:nvGrpSpPr>
            <p:cNvPr id="33" name="Group 32">
              <a:extLst>
                <a:ext uri="{FF2B5EF4-FFF2-40B4-BE49-F238E27FC236}">
                  <a16:creationId xmlns:a16="http://schemas.microsoft.com/office/drawing/2014/main" id="{4D1DF47F-5A35-4DA4-ADD1-4B11567B1D6C}"/>
                </a:ext>
              </a:extLst>
            </p:cNvPr>
            <p:cNvGrpSpPr/>
            <p:nvPr/>
          </p:nvGrpSpPr>
          <p:grpSpPr>
            <a:xfrm>
              <a:off x="550863" y="835755"/>
              <a:ext cx="12029200" cy="1667602"/>
              <a:chOff x="550863" y="835755"/>
              <a:chExt cx="12029200" cy="1667602"/>
            </a:xfrm>
          </p:grpSpPr>
          <p:sp>
            <p:nvSpPr>
              <p:cNvPr id="7" name="9Slide.vn 18">
                <a:extLst>
                  <a:ext uri="{FF2B5EF4-FFF2-40B4-BE49-F238E27FC236}">
                    <a16:creationId xmlns:a16="http://schemas.microsoft.com/office/drawing/2014/main" id="{77DA2E19-DF16-4B4E-8047-C00CD3CD10EF}"/>
                  </a:ext>
                </a:extLst>
              </p:cNvPr>
              <p:cNvSpPr/>
              <p:nvPr/>
            </p:nvSpPr>
            <p:spPr>
              <a:xfrm>
                <a:off x="6578809" y="1361971"/>
                <a:ext cx="2462159"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$34,698</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4" name="9Slide.vn 19">
                <a:extLst>
                  <a:ext uri="{FF2B5EF4-FFF2-40B4-BE49-F238E27FC236}">
                    <a16:creationId xmlns:a16="http://schemas.microsoft.com/office/drawing/2014/main" id="{93B358DE-1A28-42A1-8E9E-906E4C2851E2}"/>
                  </a:ext>
                </a:extLst>
              </p:cNvPr>
              <p:cNvSpPr/>
              <p:nvPr/>
            </p:nvSpPr>
            <p:spPr>
              <a:xfrm rot="16200000">
                <a:off x="8514752" y="835755"/>
                <a:ext cx="1052432" cy="1052432"/>
              </a:xfrm>
              <a:prstGeom prst="pie">
                <a:avLst>
                  <a:gd name="adj1" fmla="val 10782171"/>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8" name="9Slide.vn 20">
                <a:extLst>
                  <a:ext uri="{FF2B5EF4-FFF2-40B4-BE49-F238E27FC236}">
                    <a16:creationId xmlns:a16="http://schemas.microsoft.com/office/drawing/2014/main" id="{A1D5FE76-4E36-4269-A43D-D2C0299E41DD}"/>
                  </a:ext>
                </a:extLst>
              </p:cNvPr>
              <p:cNvSpPr/>
              <p:nvPr/>
            </p:nvSpPr>
            <p:spPr>
              <a:xfrm>
                <a:off x="9592783" y="1361971"/>
                <a:ext cx="2462159"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$56,864</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5" name="9Slide.vn 21">
                <a:extLst>
                  <a:ext uri="{FF2B5EF4-FFF2-40B4-BE49-F238E27FC236}">
                    <a16:creationId xmlns:a16="http://schemas.microsoft.com/office/drawing/2014/main" id="{E14B3244-9CE4-4228-BCF8-27FBC0F68A90}"/>
                  </a:ext>
                </a:extLst>
              </p:cNvPr>
              <p:cNvSpPr/>
              <p:nvPr/>
            </p:nvSpPr>
            <p:spPr>
              <a:xfrm rot="16200000">
                <a:off x="11527631" y="835755"/>
                <a:ext cx="1052432" cy="1052432"/>
              </a:xfrm>
              <a:prstGeom prst="pie">
                <a:avLst>
                  <a:gd name="adj1" fmla="val 10782171"/>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6" name="9Slide.vn 22">
                <a:extLst>
                  <a:ext uri="{FF2B5EF4-FFF2-40B4-BE49-F238E27FC236}">
                    <a16:creationId xmlns:a16="http://schemas.microsoft.com/office/drawing/2014/main" id="{FCF7E3A8-2B57-4B7B-B098-CDE79DED89A3}"/>
                  </a:ext>
                </a:extLst>
              </p:cNvPr>
              <p:cNvSpPr/>
              <p:nvPr/>
            </p:nvSpPr>
            <p:spPr>
              <a:xfrm>
                <a:off x="3564836" y="1361971"/>
                <a:ext cx="2462159"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$43,453</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3" name="9Slide.vn 23">
                <a:extLst>
                  <a:ext uri="{FF2B5EF4-FFF2-40B4-BE49-F238E27FC236}">
                    <a16:creationId xmlns:a16="http://schemas.microsoft.com/office/drawing/2014/main" id="{A34248AF-B66B-427C-B722-E4EE694A0C3E}"/>
                  </a:ext>
                </a:extLst>
              </p:cNvPr>
              <p:cNvSpPr/>
              <p:nvPr/>
            </p:nvSpPr>
            <p:spPr>
              <a:xfrm rot="16200000">
                <a:off x="5500778" y="835755"/>
                <a:ext cx="1052432" cy="1052432"/>
              </a:xfrm>
              <a:prstGeom prst="pie">
                <a:avLst>
                  <a:gd name="adj1" fmla="val 10782171"/>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5" name="9Slide.vn 24">
                <a:extLst>
                  <a:ext uri="{FF2B5EF4-FFF2-40B4-BE49-F238E27FC236}">
                    <a16:creationId xmlns:a16="http://schemas.microsoft.com/office/drawing/2014/main" id="{59303933-5B33-4AB2-9215-58888DB663B2}"/>
                  </a:ext>
                </a:extLst>
              </p:cNvPr>
              <p:cNvSpPr/>
              <p:nvPr/>
            </p:nvSpPr>
            <p:spPr>
              <a:xfrm>
                <a:off x="550863" y="1361971"/>
                <a:ext cx="2462159"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$12,332</a:t>
                </a:r>
                <a:endParaRPr kumimoji="0" lang="en-IN" sz="1400" b="0" i="0" u="none" strike="noStrike" kern="1200" cap="none" spc="0" normalizeH="0" baseline="0" noProof="0" dirty="0">
                  <a:ln>
                    <a:noFill/>
                  </a:ln>
                  <a:solidFill>
                    <a:prstClr val="black"/>
                  </a:solidFill>
                  <a:effectLst/>
                  <a:uLnTx/>
                  <a:uFillTx/>
                  <a:latin typeface="Open Sans"/>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2" name="9Slide.vn 25">
                <a:extLst>
                  <a:ext uri="{FF2B5EF4-FFF2-40B4-BE49-F238E27FC236}">
                    <a16:creationId xmlns:a16="http://schemas.microsoft.com/office/drawing/2014/main" id="{56E4F0B8-A89A-489B-A339-52899250A8E5}"/>
                  </a:ext>
                </a:extLst>
              </p:cNvPr>
              <p:cNvSpPr/>
              <p:nvPr/>
            </p:nvSpPr>
            <p:spPr>
              <a:xfrm rot="16200000">
                <a:off x="2486805" y="835755"/>
                <a:ext cx="1052432" cy="1052432"/>
              </a:xfrm>
              <a:prstGeom prst="pie">
                <a:avLst>
                  <a:gd name="adj1" fmla="val 10782171"/>
                  <a:gd name="adj2" fmla="val 1620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 name="9Slide.vn 26">
                <a:extLst>
                  <a:ext uri="{FF2B5EF4-FFF2-40B4-BE49-F238E27FC236}">
                    <a16:creationId xmlns:a16="http://schemas.microsoft.com/office/drawing/2014/main" id="{3318B330-453C-48B9-93CB-CE65B5CD07E2}"/>
                  </a:ext>
                </a:extLst>
              </p:cNvPr>
              <p:cNvSpPr>
                <a:spLocks noChangeAspect="1"/>
              </p:cNvSpPr>
              <p:nvPr/>
            </p:nvSpPr>
            <p:spPr>
              <a:xfrm>
                <a:off x="11683385" y="1380033"/>
                <a:ext cx="323786" cy="32400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FFFFF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64" name="9Slide.vn 27">
                <a:extLst>
                  <a:ext uri="{FF2B5EF4-FFF2-40B4-BE49-F238E27FC236}">
                    <a16:creationId xmlns:a16="http://schemas.microsoft.com/office/drawing/2014/main" id="{ED03D576-2E3B-40F7-9139-6C59192D3274}"/>
                  </a:ext>
                </a:extLst>
              </p:cNvPr>
              <p:cNvSpPr>
                <a:spLocks noChangeAspect="1"/>
              </p:cNvSpPr>
              <p:nvPr/>
            </p:nvSpPr>
            <p:spPr>
              <a:xfrm>
                <a:off x="2638686" y="1377967"/>
                <a:ext cx="324000" cy="3240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65" name="9Slide.vn 28">
                <a:extLst>
                  <a:ext uri="{FF2B5EF4-FFF2-40B4-BE49-F238E27FC236}">
                    <a16:creationId xmlns:a16="http://schemas.microsoft.com/office/drawing/2014/main" id="{C02886AC-F87A-42B6-9FFC-F5CF9B169640}"/>
                  </a:ext>
                </a:extLst>
              </p:cNvPr>
              <p:cNvSpPr>
                <a:spLocks noChangeAspect="1"/>
              </p:cNvSpPr>
              <p:nvPr/>
            </p:nvSpPr>
            <p:spPr>
              <a:xfrm>
                <a:off x="5622818" y="1377967"/>
                <a:ext cx="375161" cy="324000"/>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66" name="9Slide.vn 29">
                <a:extLst>
                  <a:ext uri="{FF2B5EF4-FFF2-40B4-BE49-F238E27FC236}">
                    <a16:creationId xmlns:a16="http://schemas.microsoft.com/office/drawing/2014/main" id="{6CB39BCB-2BEC-4300-83C0-5E284E1A15A4}"/>
                  </a:ext>
                </a:extLst>
              </p:cNvPr>
              <p:cNvSpPr>
                <a:spLocks noChangeAspect="1"/>
              </p:cNvSpPr>
              <p:nvPr/>
            </p:nvSpPr>
            <p:spPr>
              <a:xfrm>
                <a:off x="8642438" y="1377967"/>
                <a:ext cx="396000" cy="324000"/>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grpSp>
        <p:grpSp>
          <p:nvGrpSpPr>
            <p:cNvPr id="31" name="Group 30">
              <a:extLst>
                <a:ext uri="{FF2B5EF4-FFF2-40B4-BE49-F238E27FC236}">
                  <a16:creationId xmlns:a16="http://schemas.microsoft.com/office/drawing/2014/main" id="{BDDEADFB-AA9F-493C-BC4A-D39C8099A580}"/>
                </a:ext>
              </a:extLst>
            </p:cNvPr>
            <p:cNvGrpSpPr/>
            <p:nvPr/>
          </p:nvGrpSpPr>
          <p:grpSpPr>
            <a:xfrm>
              <a:off x="8287380" y="2208633"/>
              <a:ext cx="4292683" cy="4423942"/>
              <a:chOff x="8287380" y="2208633"/>
              <a:chExt cx="4292683" cy="4423942"/>
            </a:xfrm>
          </p:grpSpPr>
          <p:sp>
            <p:nvSpPr>
              <p:cNvPr id="11" name="9Slide.vn 30">
                <a:extLst>
                  <a:ext uri="{FF2B5EF4-FFF2-40B4-BE49-F238E27FC236}">
                    <a16:creationId xmlns:a16="http://schemas.microsoft.com/office/drawing/2014/main" id="{00FA37E8-8676-4B77-AB28-831C7C563D9C}"/>
                  </a:ext>
                </a:extLst>
              </p:cNvPr>
              <p:cNvSpPr/>
              <p:nvPr/>
            </p:nvSpPr>
            <p:spPr>
              <a:xfrm>
                <a:off x="8287380" y="5491189"/>
                <a:ext cx="3767562"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$87,746</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8" name="9Slide.vn 31">
                <a:extLst>
                  <a:ext uri="{FF2B5EF4-FFF2-40B4-BE49-F238E27FC236}">
                    <a16:creationId xmlns:a16="http://schemas.microsoft.com/office/drawing/2014/main" id="{CDB7B4FD-04F1-4CB9-9547-8311D81D4E54}"/>
                  </a:ext>
                </a:extLst>
              </p:cNvPr>
              <p:cNvSpPr/>
              <p:nvPr/>
            </p:nvSpPr>
            <p:spPr>
              <a:xfrm rot="16200000">
                <a:off x="11525250" y="4965183"/>
                <a:ext cx="1052432" cy="1052432"/>
              </a:xfrm>
              <a:prstGeom prst="pie">
                <a:avLst>
                  <a:gd name="adj1" fmla="val 10782171"/>
                  <a:gd name="adj2" fmla="val 162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 name="9Slide.vn 32">
                <a:extLst>
                  <a:ext uri="{FF2B5EF4-FFF2-40B4-BE49-F238E27FC236}">
                    <a16:creationId xmlns:a16="http://schemas.microsoft.com/office/drawing/2014/main" id="{71EA5713-8D55-4951-956E-AA4A6C6FE96F}"/>
                  </a:ext>
                </a:extLst>
              </p:cNvPr>
              <p:cNvSpPr/>
              <p:nvPr/>
            </p:nvSpPr>
            <p:spPr>
              <a:xfrm>
                <a:off x="8287380" y="4090429"/>
                <a:ext cx="3767562"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$75,937</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7" name="9Slide.vn 33">
                <a:extLst>
                  <a:ext uri="{FF2B5EF4-FFF2-40B4-BE49-F238E27FC236}">
                    <a16:creationId xmlns:a16="http://schemas.microsoft.com/office/drawing/2014/main" id="{512CCB53-F3EA-4D08-A5DA-D096A58C839E}"/>
                  </a:ext>
                </a:extLst>
              </p:cNvPr>
              <p:cNvSpPr/>
              <p:nvPr/>
            </p:nvSpPr>
            <p:spPr>
              <a:xfrm rot="16200000">
                <a:off x="11527631" y="3564520"/>
                <a:ext cx="1052432" cy="1052432"/>
              </a:xfrm>
              <a:prstGeom prst="pie">
                <a:avLst>
                  <a:gd name="adj1" fmla="val 10782171"/>
                  <a:gd name="adj2" fmla="val 1620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9" name="9Slide.vn 34">
                <a:extLst>
                  <a:ext uri="{FF2B5EF4-FFF2-40B4-BE49-F238E27FC236}">
                    <a16:creationId xmlns:a16="http://schemas.microsoft.com/office/drawing/2014/main" id="{899F86D3-1D40-4036-9F48-0F594D151706}"/>
                  </a:ext>
                </a:extLst>
              </p:cNvPr>
              <p:cNvSpPr/>
              <p:nvPr/>
            </p:nvSpPr>
            <p:spPr>
              <a:xfrm>
                <a:off x="8287380" y="2734639"/>
                <a:ext cx="3767562" cy="1141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black"/>
                    </a:solidFill>
                    <a:effectLst/>
                    <a:uLnTx/>
                    <a:uFillTx/>
                    <a:latin typeface="Open Sans"/>
                    <a:ea typeface="+mn-ea"/>
                    <a:cs typeface="+mn-cs"/>
                  </a:rPr>
                  <a:t>$67,645</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black"/>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6" name="9Slide.vn 35">
                <a:extLst>
                  <a:ext uri="{FF2B5EF4-FFF2-40B4-BE49-F238E27FC236}">
                    <a16:creationId xmlns:a16="http://schemas.microsoft.com/office/drawing/2014/main" id="{64029B6A-E61A-43EF-8EAD-A14DD6DDC38C}"/>
                  </a:ext>
                </a:extLst>
              </p:cNvPr>
              <p:cNvSpPr/>
              <p:nvPr/>
            </p:nvSpPr>
            <p:spPr>
              <a:xfrm rot="16200000">
                <a:off x="11525250" y="2208633"/>
                <a:ext cx="1052432" cy="1052432"/>
              </a:xfrm>
              <a:prstGeom prst="pie">
                <a:avLst>
                  <a:gd name="adj1" fmla="val 10782171"/>
                  <a:gd name="adj2" fmla="val 1620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67" name="9Slide.vn 36">
                <a:extLst>
                  <a:ext uri="{FF2B5EF4-FFF2-40B4-BE49-F238E27FC236}">
                    <a16:creationId xmlns:a16="http://schemas.microsoft.com/office/drawing/2014/main" id="{07802852-B392-4577-BB4C-69568819137E}"/>
                  </a:ext>
                </a:extLst>
              </p:cNvPr>
              <p:cNvSpPr>
                <a:spLocks noChangeAspect="1"/>
              </p:cNvSpPr>
              <p:nvPr/>
            </p:nvSpPr>
            <p:spPr>
              <a:xfrm>
                <a:off x="11658147" y="4139872"/>
                <a:ext cx="324003" cy="32400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FFFFF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68" name="9Slide.vn 37">
                <a:extLst>
                  <a:ext uri="{FF2B5EF4-FFF2-40B4-BE49-F238E27FC236}">
                    <a16:creationId xmlns:a16="http://schemas.microsoft.com/office/drawing/2014/main" id="{76961EFB-5AF9-41F8-8AFE-2F649F0987BC}"/>
                  </a:ext>
                </a:extLst>
              </p:cNvPr>
              <p:cNvSpPr>
                <a:spLocks noChangeAspect="1"/>
              </p:cNvSpPr>
              <p:nvPr/>
            </p:nvSpPr>
            <p:spPr>
              <a:xfrm>
                <a:off x="11667671" y="2781783"/>
                <a:ext cx="356269" cy="324000"/>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FFFF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69" name="9Slide.vn 38">
                <a:extLst>
                  <a:ext uri="{FF2B5EF4-FFF2-40B4-BE49-F238E27FC236}">
                    <a16:creationId xmlns:a16="http://schemas.microsoft.com/office/drawing/2014/main" id="{C308FB24-BD9A-45A2-AC2A-61D2AD5F80C0}"/>
                  </a:ext>
                </a:extLst>
              </p:cNvPr>
              <p:cNvSpPr>
                <a:spLocks noChangeAspect="1"/>
              </p:cNvSpPr>
              <p:nvPr/>
            </p:nvSpPr>
            <p:spPr>
              <a:xfrm>
                <a:off x="11718013" y="5534797"/>
                <a:ext cx="265089" cy="324000"/>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rgbClr val="FFFFF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spTree>
    <p:extLst>
      <p:ext uri="{BB962C8B-B14F-4D97-AF65-F5344CB8AC3E}">
        <p14:creationId xmlns:p14="http://schemas.microsoft.com/office/powerpoint/2010/main" val="4073346239"/>
      </p:ext>
    </p:extLst>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1F1F1">
            <a:alpha val="90000"/>
          </a:srgbClr>
        </a:solidFill>
        <a:effectLst/>
      </p:bgPr>
    </p:bg>
    <p:spTree>
      <p:nvGrpSpPr>
        <p:cNvPr id="1" name=""/>
        <p:cNvGrpSpPr/>
        <p:nvPr/>
      </p:nvGrpSpPr>
      <p:grpSpPr>
        <a:xfrm>
          <a:off x="0" y="0"/>
          <a:ext cx="0" cy="0"/>
          <a:chOff x="0" y="0"/>
          <a:chExt cx="0" cy="0"/>
        </a:xfrm>
      </p:grpSpPr>
      <p:sp>
        <p:nvSpPr>
          <p:cNvPr id="76" name="9Slide.vn 1">
            <a:extLst>
              <a:ext uri="{FF2B5EF4-FFF2-40B4-BE49-F238E27FC236}">
                <a16:creationId xmlns:a16="http://schemas.microsoft.com/office/drawing/2014/main" id="{2584A8A0-964D-4EE7-8299-E859FCCA452C}"/>
              </a:ext>
            </a:extLst>
          </p:cNvPr>
          <p:cNvSpPr>
            <a:spLocks/>
          </p:cNvSpPr>
          <p:nvPr/>
        </p:nvSpPr>
        <p:spPr>
          <a:xfrm>
            <a:off x="454035" y="985729"/>
            <a:ext cx="11510954" cy="13532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5" name="9Slide.vn 2">
            <a:extLst>
              <a:ext uri="{FF2B5EF4-FFF2-40B4-BE49-F238E27FC236}">
                <a16:creationId xmlns:a16="http://schemas.microsoft.com/office/drawing/2014/main" id="{24ACDF8C-9F6A-4AEC-B01C-599DA2D3BF78}"/>
              </a:ext>
            </a:extLst>
          </p:cNvPr>
          <p:cNvSpPr>
            <a:spLocks noChangeAspect="1"/>
          </p:cNvSpPr>
          <p:nvPr/>
        </p:nvSpPr>
        <p:spPr>
          <a:xfrm>
            <a:off x="8076780" y="2558078"/>
            <a:ext cx="3888209" cy="3946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2" name="9Slide.vn 3">
            <a:extLst>
              <a:ext uri="{FF2B5EF4-FFF2-40B4-BE49-F238E27FC236}">
                <a16:creationId xmlns:a16="http://schemas.microsoft.com/office/drawing/2014/main" id="{27E3C625-9E0F-4EF8-80BF-A350067C993C}"/>
              </a:ext>
            </a:extLst>
          </p:cNvPr>
          <p:cNvSpPr>
            <a:spLocks noGrp="1"/>
          </p:cNvSpPr>
          <p:nvPr>
            <p:ph type="title"/>
          </p:nvPr>
        </p:nvSpPr>
        <p:spPr/>
        <p:txBody>
          <a:bodyPr/>
          <a:lstStyle/>
          <a:p>
            <a:r>
              <a:rPr lang="en-IN" dirty="0"/>
              <a:t>EXPANCE DASHBOARD</a:t>
            </a:r>
          </a:p>
        </p:txBody>
      </p:sp>
      <p:graphicFrame>
        <p:nvGraphicFramePr>
          <p:cNvPr id="27" name="9Slide.vn 4">
            <a:extLst>
              <a:ext uri="{FF2B5EF4-FFF2-40B4-BE49-F238E27FC236}">
                <a16:creationId xmlns:a16="http://schemas.microsoft.com/office/drawing/2014/main" id="{F1B446C4-8354-47BC-BB83-CE7514F8475A}"/>
              </a:ext>
            </a:extLst>
          </p:cNvPr>
          <p:cNvGraphicFramePr>
            <a:graphicFrameLocks noGrp="1"/>
          </p:cNvGraphicFramePr>
          <p:nvPr/>
        </p:nvGraphicFramePr>
        <p:xfrm>
          <a:off x="448221" y="2563090"/>
          <a:ext cx="7352303" cy="3941307"/>
        </p:xfrm>
        <a:graphic>
          <a:graphicData uri="http://schemas.openxmlformats.org/drawingml/2006/table">
            <a:tbl>
              <a:tblPr firstRow="1" bandRow="1">
                <a:tableStyleId>{616DA210-FB5B-4158-B5E0-FEB733F419BA}</a:tableStyleId>
              </a:tblPr>
              <a:tblGrid>
                <a:gridCol w="1982643">
                  <a:extLst>
                    <a:ext uri="{9D8B030D-6E8A-4147-A177-3AD203B41FA5}">
                      <a16:colId xmlns:a16="http://schemas.microsoft.com/office/drawing/2014/main" val="20000"/>
                    </a:ext>
                  </a:extLst>
                </a:gridCol>
                <a:gridCol w="1073932">
                  <a:extLst>
                    <a:ext uri="{9D8B030D-6E8A-4147-A177-3AD203B41FA5}">
                      <a16:colId xmlns:a16="http://schemas.microsoft.com/office/drawing/2014/main" val="20001"/>
                    </a:ext>
                  </a:extLst>
                </a:gridCol>
                <a:gridCol w="1073932">
                  <a:extLst>
                    <a:ext uri="{9D8B030D-6E8A-4147-A177-3AD203B41FA5}">
                      <a16:colId xmlns:a16="http://schemas.microsoft.com/office/drawing/2014/main" val="20002"/>
                    </a:ext>
                  </a:extLst>
                </a:gridCol>
                <a:gridCol w="1073932">
                  <a:extLst>
                    <a:ext uri="{9D8B030D-6E8A-4147-A177-3AD203B41FA5}">
                      <a16:colId xmlns:a16="http://schemas.microsoft.com/office/drawing/2014/main" val="20003"/>
                    </a:ext>
                  </a:extLst>
                </a:gridCol>
                <a:gridCol w="1073932">
                  <a:extLst>
                    <a:ext uri="{9D8B030D-6E8A-4147-A177-3AD203B41FA5}">
                      <a16:colId xmlns:a16="http://schemas.microsoft.com/office/drawing/2014/main" val="20004"/>
                    </a:ext>
                  </a:extLst>
                </a:gridCol>
                <a:gridCol w="1073932">
                  <a:extLst>
                    <a:ext uri="{9D8B030D-6E8A-4147-A177-3AD203B41FA5}">
                      <a16:colId xmlns:a16="http://schemas.microsoft.com/office/drawing/2014/main" val="20005"/>
                    </a:ext>
                  </a:extLst>
                </a:gridCol>
              </a:tblGrid>
              <a:tr h="1188027">
                <a:tc>
                  <a:txBody>
                    <a:bodyPr/>
                    <a:lstStyle/>
                    <a:p>
                      <a:pPr algn="ctr"/>
                      <a:endParaRPr lang="en-US" sz="1200" dirty="0">
                        <a:solidFill>
                          <a:schemeClr val="bg1">
                            <a:lumMod val="50000"/>
                          </a:schemeClr>
                        </a:solidFill>
                      </a:endParaRP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12700" cmpd="sng">
                      <a:noFill/>
                    </a:lnT>
                    <a:lnB w="25400" cmpd="sng">
                      <a:noFill/>
                    </a:lnB>
                    <a:lnTlToBr w="12700" cmpd="sng">
                      <a:noFill/>
                      <a:prstDash val="solid"/>
                    </a:lnTlToBr>
                    <a:lnBlToTr w="12700" cmpd="sng">
                      <a:noFill/>
                      <a:prstDash val="solid"/>
                    </a:lnBlToTr>
                    <a:solidFill>
                      <a:schemeClr val="bg1"/>
                    </a:solidFill>
                  </a:tcPr>
                </a:tc>
                <a:tc>
                  <a:txBody>
                    <a:bodyPr/>
                    <a:lstStyle/>
                    <a:p>
                      <a:pPr algn="ctr"/>
                      <a:r>
                        <a:rPr lang="en-US" sz="1000" b="1" dirty="0">
                          <a:solidFill>
                            <a:schemeClr val="accent1"/>
                          </a:solidFill>
                        </a:rPr>
                        <a:t>TYPE TEXT HERE</a:t>
                      </a:r>
                    </a:p>
                  </a:txBody>
                  <a:tcPr marL="121920" marR="121920" marT="60960" marB="60960" anchor="b">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25400" cmpd="sng">
                      <a:noFill/>
                    </a:lnB>
                    <a:lnTlToBr w="12700" cmpd="sng">
                      <a:noFill/>
                      <a:prstDash val="solid"/>
                    </a:lnTlToBr>
                    <a:lnBlToTr w="12700" cmpd="sng">
                      <a:noFill/>
                      <a:prstDash val="solid"/>
                    </a:lnBlToTr>
                    <a:solidFill>
                      <a:schemeClr val="bg1"/>
                    </a:solidFill>
                  </a:tcPr>
                </a:tc>
                <a:tc>
                  <a:txBody>
                    <a:bodyPr/>
                    <a:lstStyle/>
                    <a:p>
                      <a:pPr algn="ctr"/>
                      <a:r>
                        <a:rPr lang="en-US" sz="1000" b="1" dirty="0">
                          <a:solidFill>
                            <a:schemeClr val="accent2"/>
                          </a:solidFill>
                        </a:rPr>
                        <a:t>TYPE TEXT HERE</a:t>
                      </a:r>
                    </a:p>
                  </a:txBody>
                  <a:tcPr marL="121920" marR="121920" marT="60960" marB="60960" anchor="b">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25400" cmpd="sng">
                      <a:noFill/>
                    </a:lnB>
                    <a:lnTlToBr w="12700" cmpd="sng">
                      <a:noFill/>
                      <a:prstDash val="solid"/>
                    </a:lnTlToBr>
                    <a:lnBlToTr w="12700" cmpd="sng">
                      <a:noFill/>
                      <a:prstDash val="solid"/>
                    </a:lnBlToTr>
                    <a:solidFill>
                      <a:schemeClr val="bg1"/>
                    </a:solidFill>
                  </a:tcPr>
                </a:tc>
                <a:tc>
                  <a:txBody>
                    <a:bodyPr/>
                    <a:lstStyle/>
                    <a:p>
                      <a:pPr algn="ctr"/>
                      <a:r>
                        <a:rPr lang="en-US" sz="1000" b="1" dirty="0">
                          <a:solidFill>
                            <a:schemeClr val="accent3"/>
                          </a:solidFill>
                        </a:rPr>
                        <a:t>TYPE TEXT HERE</a:t>
                      </a:r>
                    </a:p>
                  </a:txBody>
                  <a:tcPr marL="121920" marR="121920" marT="60960" marB="60960" anchor="b">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25400" cmpd="sng">
                      <a:noFill/>
                    </a:lnB>
                    <a:lnTlToBr w="12700" cmpd="sng">
                      <a:noFill/>
                      <a:prstDash val="solid"/>
                    </a:lnTlToBr>
                    <a:lnBlToTr w="12700" cmpd="sng">
                      <a:noFill/>
                      <a:prstDash val="solid"/>
                    </a:lnBlToTr>
                    <a:solidFill>
                      <a:schemeClr val="bg1"/>
                    </a:solidFill>
                  </a:tcPr>
                </a:tc>
                <a:tc>
                  <a:txBody>
                    <a:bodyPr/>
                    <a:lstStyle/>
                    <a:p>
                      <a:pPr algn="ctr"/>
                      <a:r>
                        <a:rPr lang="en-US" sz="1000" b="1" dirty="0">
                          <a:solidFill>
                            <a:schemeClr val="accent4"/>
                          </a:solidFill>
                        </a:rPr>
                        <a:t>TYPE TEXT HERE</a:t>
                      </a:r>
                    </a:p>
                  </a:txBody>
                  <a:tcPr marL="121920" marR="121920" marT="60960" marB="60960" anchor="b">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25400" cmpd="sng">
                      <a:noFill/>
                    </a:lnB>
                    <a:lnTlToBr w="12700" cmpd="sng">
                      <a:noFill/>
                      <a:prstDash val="solid"/>
                    </a:lnTlToBr>
                    <a:lnBlToTr w="12700" cmpd="sng">
                      <a:noFill/>
                      <a:prstDash val="solid"/>
                    </a:lnBlToTr>
                    <a:solidFill>
                      <a:schemeClr val="bg1"/>
                    </a:solidFill>
                  </a:tcPr>
                </a:tc>
                <a:tc>
                  <a:txBody>
                    <a:bodyPr/>
                    <a:lstStyle/>
                    <a:p>
                      <a:pPr algn="ctr"/>
                      <a:r>
                        <a:rPr lang="en-US" sz="1000" b="1" dirty="0">
                          <a:solidFill>
                            <a:schemeClr val="accent5"/>
                          </a:solidFill>
                        </a:rPr>
                        <a:t>TYPE TEXT HERE</a:t>
                      </a:r>
                    </a:p>
                  </a:txBody>
                  <a:tcPr marL="121920" marR="121920" marT="60960" marB="60960" anchor="b">
                    <a:lnL w="6350" cap="flat" cmpd="sng" algn="ctr">
                      <a:solidFill>
                        <a:prstClr val="white">
                          <a:lumMod val="65000"/>
                        </a:prstClr>
                      </a:solidFill>
                      <a:prstDash val="solid"/>
                      <a:round/>
                      <a:headEnd type="none" w="med" len="med"/>
                      <a:tailEnd type="none" w="med" len="med"/>
                    </a:lnL>
                    <a:lnR w="12700" cmpd="sng">
                      <a:noFill/>
                    </a:lnR>
                    <a:lnT w="12700" cmpd="sng">
                      <a:noFill/>
                    </a:lnT>
                    <a:lnB w="254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43680">
                <a:tc>
                  <a:txBody>
                    <a:bodyPr/>
                    <a:lstStyle/>
                    <a:p>
                      <a:r>
                        <a:rPr lang="en-US" sz="1200" dirty="0">
                          <a:solidFill>
                            <a:schemeClr val="tx2">
                              <a:lumMod val="75000"/>
                            </a:schemeClr>
                          </a:solidFill>
                        </a:rPr>
                        <a:t>Type text here</a:t>
                      </a: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254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254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254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254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254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12700" cmpd="sng">
                      <a:noFill/>
                    </a:lnR>
                    <a:lnT w="25400" cmpd="sng">
                      <a:noFill/>
                    </a:lnT>
                    <a:lnB w="12700" cmpd="sng">
                      <a:noFill/>
                    </a:lnB>
                    <a:lnTlToBr w="12700" cmpd="sng">
                      <a:noFill/>
                      <a:prstDash val="solid"/>
                    </a:lnTlToBr>
                    <a:lnBlToTr w="12700" cmpd="sng">
                      <a:noFill/>
                      <a:prstDash val="solid"/>
                    </a:lnBlToTr>
                    <a:solidFill>
                      <a:srgbClr val="F1F1F1">
                        <a:alpha val="20000"/>
                      </a:srgbClr>
                    </a:solidFill>
                  </a:tcPr>
                </a:tc>
                <a:extLst>
                  <a:ext uri="{0D108BD9-81ED-4DB2-BD59-A6C34878D82A}">
                    <a16:rowId xmlns:a16="http://schemas.microsoft.com/office/drawing/2014/main" val="10001"/>
                  </a:ext>
                </a:extLst>
              </a:tr>
              <a:tr h="345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dirty="0">
                          <a:solidFill>
                            <a:schemeClr val="tx2">
                              <a:lumMod val="75000"/>
                            </a:schemeClr>
                          </a:solidFill>
                        </a:rPr>
                        <a:t>Lorem industry's</a:t>
                      </a:r>
                      <a:endParaRPr lang="en-US" sz="1200" dirty="0">
                        <a:solidFill>
                          <a:schemeClr val="tx2">
                            <a:lumMod val="75000"/>
                          </a:schemeClr>
                        </a:solidFill>
                      </a:endParaRP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43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2">
                              <a:lumMod val="75000"/>
                            </a:schemeClr>
                          </a:solidFill>
                        </a:rPr>
                        <a:t>Type text here</a:t>
                      </a: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1F1F1">
                        <a:alpha val="20000"/>
                      </a:srgbClr>
                    </a:solidFill>
                  </a:tcPr>
                </a:tc>
                <a:extLst>
                  <a:ext uri="{0D108BD9-81ED-4DB2-BD59-A6C34878D82A}">
                    <a16:rowId xmlns:a16="http://schemas.microsoft.com/office/drawing/2014/main" val="10003"/>
                  </a:ext>
                </a:extLst>
              </a:tr>
              <a:tr h="345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dirty="0">
                          <a:solidFill>
                            <a:schemeClr val="tx2">
                              <a:lumMod val="75000"/>
                            </a:schemeClr>
                          </a:solidFill>
                        </a:rPr>
                        <a:t>Lorem sum industry's</a:t>
                      </a:r>
                      <a:endParaRPr lang="en-US" sz="1200" dirty="0">
                        <a:solidFill>
                          <a:schemeClr val="tx2">
                            <a:lumMod val="75000"/>
                          </a:schemeClr>
                        </a:solidFill>
                      </a:endParaRP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343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dirty="0">
                          <a:solidFill>
                            <a:schemeClr val="tx2">
                              <a:lumMod val="75000"/>
                            </a:schemeClr>
                          </a:solidFill>
                        </a:rPr>
                        <a:t>Lorem Ipsum industry's</a:t>
                      </a:r>
                      <a:endParaRPr lang="en-US" sz="1200" dirty="0">
                        <a:solidFill>
                          <a:schemeClr val="tx2">
                            <a:lumMod val="75000"/>
                          </a:schemeClr>
                        </a:solidFill>
                      </a:endParaRP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alpha val="20000"/>
                      </a:srgbClr>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1F1F1">
                        <a:alpha val="20000"/>
                      </a:srgbClr>
                    </a:solidFill>
                  </a:tcPr>
                </a:tc>
                <a:extLst>
                  <a:ext uri="{0D108BD9-81ED-4DB2-BD59-A6C34878D82A}">
                    <a16:rowId xmlns:a16="http://schemas.microsoft.com/office/drawing/2014/main" val="10005"/>
                  </a:ext>
                </a:extLst>
              </a:tr>
              <a:tr h="343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dirty="0">
                          <a:solidFill>
                            <a:schemeClr val="tx2">
                              <a:lumMod val="75000"/>
                            </a:schemeClr>
                          </a:solidFill>
                        </a:rPr>
                        <a:t>Lorem the industry's</a:t>
                      </a:r>
                      <a:endParaRPr lang="en-US" sz="1200" dirty="0">
                        <a:solidFill>
                          <a:schemeClr val="tx2">
                            <a:lumMod val="75000"/>
                          </a:schemeClr>
                        </a:solidFill>
                      </a:endParaRP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343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2">
                              <a:lumMod val="75000"/>
                            </a:schemeClr>
                          </a:solidFill>
                        </a:rPr>
                        <a:t>Type text here</a:t>
                      </a: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1F1F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1F1F1"/>
                    </a:solidFill>
                  </a:tcPr>
                </a:tc>
                <a:extLst>
                  <a:ext uri="{0D108BD9-81ED-4DB2-BD59-A6C34878D82A}">
                    <a16:rowId xmlns:a16="http://schemas.microsoft.com/office/drawing/2014/main" val="2752471834"/>
                  </a:ext>
                </a:extLst>
              </a:tr>
              <a:tr h="343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2">
                              <a:lumMod val="75000"/>
                            </a:schemeClr>
                          </a:solidFill>
                        </a:rPr>
                        <a:t>Type text here</a:t>
                      </a:r>
                    </a:p>
                  </a:txBody>
                  <a:tcPr marL="121920" marR="121920" marT="60960" marB="60960" anchor="ctr">
                    <a:lnL w="12700" cmpd="sng">
                      <a:noFill/>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US" sz="1000" dirty="0">
                        <a:solidFill>
                          <a:schemeClr val="bg1">
                            <a:lumMod val="50000"/>
                          </a:schemeClr>
                        </a:solidFill>
                      </a:endParaRPr>
                    </a:p>
                  </a:txBody>
                  <a:tcPr marL="121920" marR="121920" marT="60960" marB="60960" anchor="ctr">
                    <a:lnL w="6350" cap="flat" cmpd="sng" algn="ctr">
                      <a:solidFill>
                        <a:prstClr val="white">
                          <a:lumMod val="65000"/>
                        </a:prst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48973827"/>
                  </a:ext>
                </a:extLst>
              </a:tr>
            </a:tbl>
          </a:graphicData>
        </a:graphic>
      </p:graphicFrame>
      <p:sp>
        <p:nvSpPr>
          <p:cNvPr id="29" name="9Slide.vn 5">
            <a:extLst>
              <a:ext uri="{FF2B5EF4-FFF2-40B4-BE49-F238E27FC236}">
                <a16:creationId xmlns:a16="http://schemas.microsoft.com/office/drawing/2014/main" id="{1D2B9733-7764-4FB4-93DC-6ABC503A1438}"/>
              </a:ext>
            </a:extLst>
          </p:cNvPr>
          <p:cNvSpPr>
            <a:spLocks noEditPoints="1"/>
          </p:cNvSpPr>
          <p:nvPr/>
        </p:nvSpPr>
        <p:spPr bwMode="auto">
          <a:xfrm>
            <a:off x="2849379" y="2821601"/>
            <a:ext cx="356535" cy="356535"/>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 name="9Slide.vn 6">
            <a:extLst>
              <a:ext uri="{FF2B5EF4-FFF2-40B4-BE49-F238E27FC236}">
                <a16:creationId xmlns:a16="http://schemas.microsoft.com/office/drawing/2014/main" id="{44A077E7-ABA5-4310-B438-FEF7A29DD374}"/>
              </a:ext>
            </a:extLst>
          </p:cNvPr>
          <p:cNvSpPr>
            <a:spLocks noEditPoints="1"/>
          </p:cNvSpPr>
          <p:nvPr/>
        </p:nvSpPr>
        <p:spPr bwMode="auto">
          <a:xfrm>
            <a:off x="3933246" y="2827128"/>
            <a:ext cx="367591" cy="34548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nvGrpSpPr>
          <p:cNvPr id="31" name="9Slide.vn 7">
            <a:extLst>
              <a:ext uri="{FF2B5EF4-FFF2-40B4-BE49-F238E27FC236}">
                <a16:creationId xmlns:a16="http://schemas.microsoft.com/office/drawing/2014/main" id="{FCBA34BB-24FB-4277-BB07-E775F8E17C84}"/>
              </a:ext>
            </a:extLst>
          </p:cNvPr>
          <p:cNvGrpSpPr/>
          <p:nvPr/>
        </p:nvGrpSpPr>
        <p:grpSpPr>
          <a:xfrm>
            <a:off x="5028169" y="2820910"/>
            <a:ext cx="359300" cy="357917"/>
            <a:chOff x="7237466" y="3594831"/>
            <a:chExt cx="359300" cy="357917"/>
          </a:xfrm>
          <a:solidFill>
            <a:schemeClr val="accent3"/>
          </a:solidFill>
        </p:grpSpPr>
        <p:sp>
          <p:nvSpPr>
            <p:cNvPr id="32" name="9Slide.vn 8">
              <a:extLst>
                <a:ext uri="{FF2B5EF4-FFF2-40B4-BE49-F238E27FC236}">
                  <a16:creationId xmlns:a16="http://schemas.microsoft.com/office/drawing/2014/main" id="{FA9DADD2-3705-4A55-8004-1452C4A0ECCA}"/>
                </a:ext>
              </a:extLst>
            </p:cNvPr>
            <p:cNvSpPr>
              <a:spLocks noEditPoints="1"/>
            </p:cNvSpPr>
            <p:nvPr/>
          </p:nvSpPr>
          <p:spPr bwMode="auto">
            <a:xfrm>
              <a:off x="7237466" y="3629379"/>
              <a:ext cx="328897" cy="323369"/>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 name="9Slide.vn 9">
              <a:extLst>
                <a:ext uri="{FF2B5EF4-FFF2-40B4-BE49-F238E27FC236}">
                  <a16:creationId xmlns:a16="http://schemas.microsoft.com/office/drawing/2014/main" id="{A7C0668B-B40C-4ACF-9F20-8BD1D3FB908E}"/>
                </a:ext>
              </a:extLst>
            </p:cNvPr>
            <p:cNvSpPr>
              <a:spLocks noEditPoints="1"/>
            </p:cNvSpPr>
            <p:nvPr/>
          </p:nvSpPr>
          <p:spPr bwMode="auto">
            <a:xfrm>
              <a:off x="7396387" y="3774481"/>
              <a:ext cx="55277" cy="55277"/>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 name="9Slide.vn 10">
              <a:extLst>
                <a:ext uri="{FF2B5EF4-FFF2-40B4-BE49-F238E27FC236}">
                  <a16:creationId xmlns:a16="http://schemas.microsoft.com/office/drawing/2014/main" id="{81088829-D2B0-4AF2-B9BB-A72D5AD6FF0D}"/>
                </a:ext>
              </a:extLst>
            </p:cNvPr>
            <p:cNvSpPr>
              <a:spLocks noEditPoints="1"/>
            </p:cNvSpPr>
            <p:nvPr/>
          </p:nvSpPr>
          <p:spPr bwMode="auto">
            <a:xfrm>
              <a:off x="7541489" y="3594831"/>
              <a:ext cx="55277" cy="56659"/>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 name="9Slide.vn 11">
              <a:extLst>
                <a:ext uri="{FF2B5EF4-FFF2-40B4-BE49-F238E27FC236}">
                  <a16:creationId xmlns:a16="http://schemas.microsoft.com/office/drawing/2014/main" id="{20B2B2D1-CA96-4143-A38D-B07DF2AB2405}"/>
                </a:ext>
              </a:extLst>
            </p:cNvPr>
            <p:cNvSpPr>
              <a:spLocks noEditPoints="1"/>
            </p:cNvSpPr>
            <p:nvPr/>
          </p:nvSpPr>
          <p:spPr bwMode="auto">
            <a:xfrm>
              <a:off x="7328673" y="3762043"/>
              <a:ext cx="45603" cy="4560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 name="9Slide.vn 12">
              <a:extLst>
                <a:ext uri="{FF2B5EF4-FFF2-40B4-BE49-F238E27FC236}">
                  <a16:creationId xmlns:a16="http://schemas.microsoft.com/office/drawing/2014/main" id="{03F52238-9E90-409C-B75C-4B88736FDE06}"/>
                </a:ext>
              </a:extLst>
            </p:cNvPr>
            <p:cNvSpPr>
              <a:spLocks noChangeArrowheads="1"/>
            </p:cNvSpPr>
            <p:nvPr/>
          </p:nvSpPr>
          <p:spPr bwMode="auto">
            <a:xfrm>
              <a:off x="7374276" y="3840813"/>
              <a:ext cx="22111" cy="221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 name="9Slide.vn 13">
              <a:extLst>
                <a:ext uri="{FF2B5EF4-FFF2-40B4-BE49-F238E27FC236}">
                  <a16:creationId xmlns:a16="http://schemas.microsoft.com/office/drawing/2014/main" id="{01ECB57D-9CBE-4FDB-93AF-CCAF4257ADAE}"/>
                </a:ext>
              </a:extLst>
            </p:cNvPr>
            <p:cNvSpPr>
              <a:spLocks noChangeArrowheads="1"/>
            </p:cNvSpPr>
            <p:nvPr/>
          </p:nvSpPr>
          <p:spPr bwMode="auto">
            <a:xfrm>
              <a:off x="7552544" y="3673600"/>
              <a:ext cx="22111" cy="221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38" name="9Slide.vn 14">
            <a:extLst>
              <a:ext uri="{FF2B5EF4-FFF2-40B4-BE49-F238E27FC236}">
                <a16:creationId xmlns:a16="http://schemas.microsoft.com/office/drawing/2014/main" id="{CAE80484-A9C1-4C39-A506-F55FAFA6DFA1}"/>
              </a:ext>
            </a:extLst>
          </p:cNvPr>
          <p:cNvSpPr>
            <a:spLocks noEditPoints="1"/>
          </p:cNvSpPr>
          <p:nvPr/>
        </p:nvSpPr>
        <p:spPr bwMode="auto">
          <a:xfrm>
            <a:off x="6084398" y="2821601"/>
            <a:ext cx="367591" cy="3565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 name="9Slide.vn 15">
            <a:extLst>
              <a:ext uri="{FF2B5EF4-FFF2-40B4-BE49-F238E27FC236}">
                <a16:creationId xmlns:a16="http://schemas.microsoft.com/office/drawing/2014/main" id="{B76346AD-AFAE-4EB6-B6AF-58D1C927FDB2}"/>
              </a:ext>
            </a:extLst>
          </p:cNvPr>
          <p:cNvSpPr>
            <a:spLocks noEditPoints="1"/>
          </p:cNvSpPr>
          <p:nvPr/>
        </p:nvSpPr>
        <p:spPr bwMode="auto">
          <a:xfrm>
            <a:off x="7086117" y="2883096"/>
            <a:ext cx="356535" cy="233544"/>
          </a:xfrm>
          <a:custGeom>
            <a:avLst/>
            <a:gdLst>
              <a:gd name="T0" fmla="*/ 112 w 128"/>
              <a:gd name="T1" fmla="*/ 0 h 84"/>
              <a:gd name="T2" fmla="*/ 16 w 128"/>
              <a:gd name="T3" fmla="*/ 0 h 84"/>
              <a:gd name="T4" fmla="*/ 0 w 128"/>
              <a:gd name="T5" fmla="*/ 16 h 84"/>
              <a:gd name="T6" fmla="*/ 0 w 128"/>
              <a:gd name="T7" fmla="*/ 68 h 84"/>
              <a:gd name="T8" fmla="*/ 16 w 128"/>
              <a:gd name="T9" fmla="*/ 84 h 84"/>
              <a:gd name="T10" fmla="*/ 112 w 128"/>
              <a:gd name="T11" fmla="*/ 84 h 84"/>
              <a:gd name="T12" fmla="*/ 128 w 128"/>
              <a:gd name="T13" fmla="*/ 68 h 84"/>
              <a:gd name="T14" fmla="*/ 128 w 128"/>
              <a:gd name="T15" fmla="*/ 16 h 84"/>
              <a:gd name="T16" fmla="*/ 112 w 128"/>
              <a:gd name="T17" fmla="*/ 0 h 84"/>
              <a:gd name="T18" fmla="*/ 8 w 128"/>
              <a:gd name="T19" fmla="*/ 21 h 84"/>
              <a:gd name="T20" fmla="*/ 36 w 128"/>
              <a:gd name="T21" fmla="*/ 42 h 84"/>
              <a:gd name="T22" fmla="*/ 8 w 128"/>
              <a:gd name="T23" fmla="*/ 63 h 84"/>
              <a:gd name="T24" fmla="*/ 8 w 128"/>
              <a:gd name="T25" fmla="*/ 21 h 84"/>
              <a:gd name="T26" fmla="*/ 120 w 128"/>
              <a:gd name="T27" fmla="*/ 68 h 84"/>
              <a:gd name="T28" fmla="*/ 112 w 128"/>
              <a:gd name="T29" fmla="*/ 76 h 84"/>
              <a:gd name="T30" fmla="*/ 16 w 128"/>
              <a:gd name="T31" fmla="*/ 76 h 84"/>
              <a:gd name="T32" fmla="*/ 8 w 128"/>
              <a:gd name="T33" fmla="*/ 68 h 84"/>
              <a:gd name="T34" fmla="*/ 39 w 128"/>
              <a:gd name="T35" fmla="*/ 45 h 84"/>
              <a:gd name="T36" fmla="*/ 57 w 128"/>
              <a:gd name="T37" fmla="*/ 58 h 84"/>
              <a:gd name="T38" fmla="*/ 64 w 128"/>
              <a:gd name="T39" fmla="*/ 60 h 84"/>
              <a:gd name="T40" fmla="*/ 71 w 128"/>
              <a:gd name="T41" fmla="*/ 58 h 84"/>
              <a:gd name="T42" fmla="*/ 89 w 128"/>
              <a:gd name="T43" fmla="*/ 45 h 84"/>
              <a:gd name="T44" fmla="*/ 120 w 128"/>
              <a:gd name="T45" fmla="*/ 68 h 84"/>
              <a:gd name="T46" fmla="*/ 120 w 128"/>
              <a:gd name="T47" fmla="*/ 63 h 84"/>
              <a:gd name="T48" fmla="*/ 92 w 128"/>
              <a:gd name="T49" fmla="*/ 42 h 84"/>
              <a:gd name="T50" fmla="*/ 120 w 128"/>
              <a:gd name="T51" fmla="*/ 21 h 84"/>
              <a:gd name="T52" fmla="*/ 120 w 128"/>
              <a:gd name="T53" fmla="*/ 63 h 84"/>
              <a:gd name="T54" fmla="*/ 69 w 128"/>
              <a:gd name="T55" fmla="*/ 54 h 84"/>
              <a:gd name="T56" fmla="*/ 64 w 128"/>
              <a:gd name="T57" fmla="*/ 56 h 84"/>
              <a:gd name="T58" fmla="*/ 59 w 128"/>
              <a:gd name="T59" fmla="*/ 54 h 84"/>
              <a:gd name="T60" fmla="*/ 43 w 128"/>
              <a:gd name="T61" fmla="*/ 42 h 84"/>
              <a:gd name="T62" fmla="*/ 39 w 128"/>
              <a:gd name="T63" fmla="*/ 40 h 84"/>
              <a:gd name="T64" fmla="*/ 8 w 128"/>
              <a:gd name="T65" fmla="*/ 16 h 84"/>
              <a:gd name="T66" fmla="*/ 8 w 128"/>
              <a:gd name="T67" fmla="*/ 16 h 84"/>
              <a:gd name="T68" fmla="*/ 16 w 128"/>
              <a:gd name="T69" fmla="*/ 8 h 84"/>
              <a:gd name="T70" fmla="*/ 112 w 128"/>
              <a:gd name="T71" fmla="*/ 8 h 84"/>
              <a:gd name="T72" fmla="*/ 120 w 128"/>
              <a:gd name="T73" fmla="*/ 16 h 84"/>
              <a:gd name="T74" fmla="*/ 69 w 128"/>
              <a:gd name="T75"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84">
                <a:moveTo>
                  <a:pt x="112" y="0"/>
                </a:moveTo>
                <a:cubicBezTo>
                  <a:pt x="16" y="0"/>
                  <a:pt x="16" y="0"/>
                  <a:pt x="16" y="0"/>
                </a:cubicBezTo>
                <a:cubicBezTo>
                  <a:pt x="7" y="0"/>
                  <a:pt x="0" y="7"/>
                  <a:pt x="0" y="16"/>
                </a:cubicBezTo>
                <a:cubicBezTo>
                  <a:pt x="0" y="68"/>
                  <a:pt x="0" y="68"/>
                  <a:pt x="0" y="68"/>
                </a:cubicBezTo>
                <a:cubicBezTo>
                  <a:pt x="0" y="77"/>
                  <a:pt x="7" y="84"/>
                  <a:pt x="16" y="84"/>
                </a:cubicBezTo>
                <a:cubicBezTo>
                  <a:pt x="112" y="84"/>
                  <a:pt x="112" y="84"/>
                  <a:pt x="112" y="84"/>
                </a:cubicBezTo>
                <a:cubicBezTo>
                  <a:pt x="121" y="84"/>
                  <a:pt x="128" y="77"/>
                  <a:pt x="128" y="68"/>
                </a:cubicBezTo>
                <a:cubicBezTo>
                  <a:pt x="128" y="16"/>
                  <a:pt x="128" y="16"/>
                  <a:pt x="128" y="16"/>
                </a:cubicBezTo>
                <a:cubicBezTo>
                  <a:pt x="128" y="7"/>
                  <a:pt x="121" y="0"/>
                  <a:pt x="112" y="0"/>
                </a:cubicBezTo>
                <a:close/>
                <a:moveTo>
                  <a:pt x="8" y="21"/>
                </a:moveTo>
                <a:cubicBezTo>
                  <a:pt x="36" y="42"/>
                  <a:pt x="36" y="42"/>
                  <a:pt x="36" y="42"/>
                </a:cubicBezTo>
                <a:cubicBezTo>
                  <a:pt x="8" y="63"/>
                  <a:pt x="8" y="63"/>
                  <a:pt x="8" y="63"/>
                </a:cubicBezTo>
                <a:lnTo>
                  <a:pt x="8" y="21"/>
                </a:lnTo>
                <a:close/>
                <a:moveTo>
                  <a:pt x="120" y="68"/>
                </a:moveTo>
                <a:cubicBezTo>
                  <a:pt x="120" y="72"/>
                  <a:pt x="116" y="76"/>
                  <a:pt x="112" y="76"/>
                </a:cubicBezTo>
                <a:cubicBezTo>
                  <a:pt x="16" y="76"/>
                  <a:pt x="16" y="76"/>
                  <a:pt x="16" y="76"/>
                </a:cubicBezTo>
                <a:cubicBezTo>
                  <a:pt x="12" y="76"/>
                  <a:pt x="8" y="72"/>
                  <a:pt x="8" y="68"/>
                </a:cubicBezTo>
                <a:cubicBezTo>
                  <a:pt x="39" y="45"/>
                  <a:pt x="39" y="45"/>
                  <a:pt x="39" y="45"/>
                </a:cubicBezTo>
                <a:cubicBezTo>
                  <a:pt x="57" y="58"/>
                  <a:pt x="57" y="58"/>
                  <a:pt x="57" y="58"/>
                </a:cubicBezTo>
                <a:cubicBezTo>
                  <a:pt x="59" y="59"/>
                  <a:pt x="61" y="60"/>
                  <a:pt x="64" y="60"/>
                </a:cubicBezTo>
                <a:cubicBezTo>
                  <a:pt x="67" y="60"/>
                  <a:pt x="69" y="59"/>
                  <a:pt x="71" y="58"/>
                </a:cubicBezTo>
                <a:cubicBezTo>
                  <a:pt x="89" y="45"/>
                  <a:pt x="89" y="45"/>
                  <a:pt x="89" y="45"/>
                </a:cubicBezTo>
                <a:cubicBezTo>
                  <a:pt x="120" y="68"/>
                  <a:pt x="120" y="68"/>
                  <a:pt x="120" y="68"/>
                </a:cubicBezTo>
                <a:close/>
                <a:moveTo>
                  <a:pt x="120" y="63"/>
                </a:moveTo>
                <a:cubicBezTo>
                  <a:pt x="92" y="42"/>
                  <a:pt x="92" y="42"/>
                  <a:pt x="92" y="42"/>
                </a:cubicBezTo>
                <a:cubicBezTo>
                  <a:pt x="120" y="21"/>
                  <a:pt x="120" y="21"/>
                  <a:pt x="120" y="21"/>
                </a:cubicBezTo>
                <a:lnTo>
                  <a:pt x="120" y="63"/>
                </a:lnTo>
                <a:close/>
                <a:moveTo>
                  <a:pt x="69" y="54"/>
                </a:moveTo>
                <a:cubicBezTo>
                  <a:pt x="67" y="55"/>
                  <a:pt x="66" y="56"/>
                  <a:pt x="64" y="56"/>
                </a:cubicBezTo>
                <a:cubicBezTo>
                  <a:pt x="62" y="56"/>
                  <a:pt x="61" y="55"/>
                  <a:pt x="59" y="54"/>
                </a:cubicBezTo>
                <a:cubicBezTo>
                  <a:pt x="43" y="42"/>
                  <a:pt x="43" y="42"/>
                  <a:pt x="43" y="42"/>
                </a:cubicBezTo>
                <a:cubicBezTo>
                  <a:pt x="39" y="40"/>
                  <a:pt x="39" y="40"/>
                  <a:pt x="39" y="40"/>
                </a:cubicBezTo>
                <a:cubicBezTo>
                  <a:pt x="8" y="16"/>
                  <a:pt x="8" y="16"/>
                  <a:pt x="8" y="16"/>
                </a:cubicBezTo>
                <a:cubicBezTo>
                  <a:pt x="8" y="16"/>
                  <a:pt x="8" y="16"/>
                  <a:pt x="8" y="16"/>
                </a:cubicBezTo>
                <a:cubicBezTo>
                  <a:pt x="8" y="12"/>
                  <a:pt x="12" y="8"/>
                  <a:pt x="16" y="8"/>
                </a:cubicBezTo>
                <a:cubicBezTo>
                  <a:pt x="112" y="8"/>
                  <a:pt x="112" y="8"/>
                  <a:pt x="112" y="8"/>
                </a:cubicBezTo>
                <a:cubicBezTo>
                  <a:pt x="116" y="8"/>
                  <a:pt x="120" y="12"/>
                  <a:pt x="120" y="16"/>
                </a:cubicBezTo>
                <a:lnTo>
                  <a:pt x="69" y="5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 name="9Slide.vn 16">
            <a:extLst>
              <a:ext uri="{FF2B5EF4-FFF2-40B4-BE49-F238E27FC236}">
                <a16:creationId xmlns:a16="http://schemas.microsoft.com/office/drawing/2014/main" id="{8DFDE689-4A30-4F66-9D18-CC70E8398378}"/>
              </a:ext>
            </a:extLst>
          </p:cNvPr>
          <p:cNvSpPr>
            <a:spLocks noEditPoints="1"/>
          </p:cNvSpPr>
          <p:nvPr/>
        </p:nvSpPr>
        <p:spPr bwMode="auto">
          <a:xfrm>
            <a:off x="2952704" y="3826151"/>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 name="9Slide.vn 17">
            <a:extLst>
              <a:ext uri="{FF2B5EF4-FFF2-40B4-BE49-F238E27FC236}">
                <a16:creationId xmlns:a16="http://schemas.microsoft.com/office/drawing/2014/main" id="{7E7CA992-BDC4-489B-B4D2-000DA8EECDBA}"/>
              </a:ext>
            </a:extLst>
          </p:cNvPr>
          <p:cNvSpPr>
            <a:spLocks noEditPoints="1"/>
          </p:cNvSpPr>
          <p:nvPr/>
        </p:nvSpPr>
        <p:spPr bwMode="auto">
          <a:xfrm>
            <a:off x="2952704" y="4542905"/>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 name="9Slide.vn 18">
            <a:extLst>
              <a:ext uri="{FF2B5EF4-FFF2-40B4-BE49-F238E27FC236}">
                <a16:creationId xmlns:a16="http://schemas.microsoft.com/office/drawing/2014/main" id="{82EE00AE-6734-4BCA-AF13-9B57561E7959}"/>
              </a:ext>
            </a:extLst>
          </p:cNvPr>
          <p:cNvSpPr>
            <a:spLocks noEditPoints="1"/>
          </p:cNvSpPr>
          <p:nvPr/>
        </p:nvSpPr>
        <p:spPr bwMode="auto">
          <a:xfrm>
            <a:off x="4042098" y="4195702"/>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 name="9Slide.vn 19">
            <a:extLst>
              <a:ext uri="{FF2B5EF4-FFF2-40B4-BE49-F238E27FC236}">
                <a16:creationId xmlns:a16="http://schemas.microsoft.com/office/drawing/2014/main" id="{F22BFA4F-1DD0-413F-89A9-97893B511ACC}"/>
              </a:ext>
            </a:extLst>
          </p:cNvPr>
          <p:cNvSpPr>
            <a:spLocks noEditPoints="1"/>
          </p:cNvSpPr>
          <p:nvPr/>
        </p:nvSpPr>
        <p:spPr bwMode="auto">
          <a:xfrm>
            <a:off x="5119376" y="4528731"/>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 name="9Slide.vn 20">
            <a:extLst>
              <a:ext uri="{FF2B5EF4-FFF2-40B4-BE49-F238E27FC236}">
                <a16:creationId xmlns:a16="http://schemas.microsoft.com/office/drawing/2014/main" id="{9A5373F0-55B6-4B9C-8F47-8EA08643EF7B}"/>
              </a:ext>
            </a:extLst>
          </p:cNvPr>
          <p:cNvSpPr>
            <a:spLocks noEditPoints="1"/>
          </p:cNvSpPr>
          <p:nvPr/>
        </p:nvSpPr>
        <p:spPr bwMode="auto">
          <a:xfrm>
            <a:off x="6183076" y="3826151"/>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 name="9Slide.vn 21">
            <a:extLst>
              <a:ext uri="{FF2B5EF4-FFF2-40B4-BE49-F238E27FC236}">
                <a16:creationId xmlns:a16="http://schemas.microsoft.com/office/drawing/2014/main" id="{1BE95A40-7A58-4A3A-AE55-F69D925BB9F0}"/>
              </a:ext>
            </a:extLst>
          </p:cNvPr>
          <p:cNvSpPr>
            <a:spLocks noEditPoints="1"/>
          </p:cNvSpPr>
          <p:nvPr/>
        </p:nvSpPr>
        <p:spPr bwMode="auto">
          <a:xfrm>
            <a:off x="7189441" y="5553325"/>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46" name="9Slide.vn 22">
            <a:extLst>
              <a:ext uri="{FF2B5EF4-FFF2-40B4-BE49-F238E27FC236}">
                <a16:creationId xmlns:a16="http://schemas.microsoft.com/office/drawing/2014/main" id="{8ABB77AA-D86E-4259-B5CE-59CC1A7321B2}"/>
              </a:ext>
            </a:extLst>
          </p:cNvPr>
          <p:cNvSpPr>
            <a:spLocks noEditPoints="1"/>
          </p:cNvSpPr>
          <p:nvPr/>
        </p:nvSpPr>
        <p:spPr bwMode="auto">
          <a:xfrm>
            <a:off x="5119375" y="3826151"/>
            <a:ext cx="149885" cy="151447"/>
          </a:xfrm>
          <a:custGeom>
            <a:avLst/>
            <a:gdLst>
              <a:gd name="T0" fmla="*/ 135 w 145"/>
              <a:gd name="T1" fmla="*/ 37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5 w 145"/>
              <a:gd name="T25" fmla="*/ 37 h 146"/>
              <a:gd name="T26" fmla="*/ 109 w 145"/>
              <a:gd name="T27" fmla="*/ 94 h 146"/>
              <a:gd name="T28" fmla="*/ 107 w 145"/>
              <a:gd name="T29" fmla="*/ 90 h 146"/>
              <a:gd name="T30" fmla="*/ 90 w 145"/>
              <a:gd name="T31" fmla="*/ 73 h 146"/>
              <a:gd name="T32" fmla="*/ 107 w 145"/>
              <a:gd name="T33" fmla="*/ 56 h 146"/>
              <a:gd name="T34" fmla="*/ 109 w 145"/>
              <a:gd name="T35" fmla="*/ 52 h 146"/>
              <a:gd name="T36" fmla="*/ 107 w 145"/>
              <a:gd name="T37" fmla="*/ 47 h 146"/>
              <a:gd name="T38" fmla="*/ 98 w 145"/>
              <a:gd name="T39" fmla="*/ 39 h 146"/>
              <a:gd name="T40" fmla="*/ 94 w 145"/>
              <a:gd name="T41" fmla="*/ 37 h 146"/>
              <a:gd name="T42" fmla="*/ 90 w 145"/>
              <a:gd name="T43" fmla="*/ 39 h 146"/>
              <a:gd name="T44" fmla="*/ 73 w 145"/>
              <a:gd name="T45" fmla="*/ 56 h 146"/>
              <a:gd name="T46" fmla="*/ 55 w 145"/>
              <a:gd name="T47" fmla="*/ 39 h 146"/>
              <a:gd name="T48" fmla="*/ 51 w 145"/>
              <a:gd name="T49" fmla="*/ 37 h 146"/>
              <a:gd name="T50" fmla="*/ 47 w 145"/>
              <a:gd name="T51" fmla="*/ 39 h 146"/>
              <a:gd name="T52" fmla="*/ 38 w 145"/>
              <a:gd name="T53" fmla="*/ 47 h 146"/>
              <a:gd name="T54" fmla="*/ 37 w 145"/>
              <a:gd name="T55" fmla="*/ 52 h 146"/>
              <a:gd name="T56" fmla="*/ 38 w 145"/>
              <a:gd name="T57" fmla="*/ 56 h 146"/>
              <a:gd name="T58" fmla="*/ 55 w 145"/>
              <a:gd name="T59" fmla="*/ 73 h 146"/>
              <a:gd name="T60" fmla="*/ 38 w 145"/>
              <a:gd name="T61" fmla="*/ 90 h 146"/>
              <a:gd name="T62" fmla="*/ 37 w 145"/>
              <a:gd name="T63" fmla="*/ 94 h 146"/>
              <a:gd name="T64" fmla="*/ 38 w 145"/>
              <a:gd name="T65" fmla="*/ 99 h 146"/>
              <a:gd name="T66" fmla="*/ 47 w 145"/>
              <a:gd name="T67" fmla="*/ 107 h 146"/>
              <a:gd name="T68" fmla="*/ 51 w 145"/>
              <a:gd name="T69" fmla="*/ 109 h 146"/>
              <a:gd name="T70" fmla="*/ 55 w 145"/>
              <a:gd name="T71" fmla="*/ 107 h 146"/>
              <a:gd name="T72" fmla="*/ 73 w 145"/>
              <a:gd name="T73" fmla="*/ 90 h 146"/>
              <a:gd name="T74" fmla="*/ 90 w 145"/>
              <a:gd name="T75" fmla="*/ 107 h 146"/>
              <a:gd name="T76" fmla="*/ 94 w 145"/>
              <a:gd name="T77" fmla="*/ 109 h 146"/>
              <a:gd name="T78" fmla="*/ 98 w 145"/>
              <a:gd name="T79" fmla="*/ 107 h 146"/>
              <a:gd name="T80" fmla="*/ 107 w 145"/>
              <a:gd name="T81" fmla="*/ 99 h 146"/>
              <a:gd name="T82" fmla="*/ 109 w 145"/>
              <a:gd name="T83" fmla="*/ 9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3" y="0"/>
                </a:cubicBezTo>
                <a:cubicBezTo>
                  <a:pt x="86" y="0"/>
                  <a:pt x="98" y="4"/>
                  <a:pt x="109" y="10"/>
                </a:cubicBezTo>
                <a:cubicBezTo>
                  <a:pt x="120" y="17"/>
                  <a:pt x="129" y="25"/>
                  <a:pt x="135" y="37"/>
                </a:cubicBezTo>
                <a:close/>
                <a:moveTo>
                  <a:pt x="109" y="94"/>
                </a:moveTo>
                <a:cubicBezTo>
                  <a:pt x="109" y="93"/>
                  <a:pt x="108" y="91"/>
                  <a:pt x="107" y="90"/>
                </a:cubicBezTo>
                <a:cubicBezTo>
                  <a:pt x="90" y="73"/>
                  <a:pt x="90" y="73"/>
                  <a:pt x="90" y="73"/>
                </a:cubicBezTo>
                <a:cubicBezTo>
                  <a:pt x="107" y="56"/>
                  <a:pt x="107" y="56"/>
                  <a:pt x="107" y="56"/>
                </a:cubicBezTo>
                <a:cubicBezTo>
                  <a:pt x="108" y="55"/>
                  <a:pt x="109" y="53"/>
                  <a:pt x="109" y="52"/>
                </a:cubicBezTo>
                <a:cubicBezTo>
                  <a:pt x="109" y="50"/>
                  <a:pt x="108" y="48"/>
                  <a:pt x="107" y="47"/>
                </a:cubicBezTo>
                <a:cubicBezTo>
                  <a:pt x="98" y="39"/>
                  <a:pt x="98" y="39"/>
                  <a:pt x="98" y="39"/>
                </a:cubicBezTo>
                <a:cubicBezTo>
                  <a:pt x="97" y="38"/>
                  <a:pt x="96" y="37"/>
                  <a:pt x="94" y="37"/>
                </a:cubicBezTo>
                <a:cubicBezTo>
                  <a:pt x="92" y="37"/>
                  <a:pt x="91" y="38"/>
                  <a:pt x="90" y="39"/>
                </a:cubicBezTo>
                <a:cubicBezTo>
                  <a:pt x="73" y="56"/>
                  <a:pt x="73" y="56"/>
                  <a:pt x="73" y="56"/>
                </a:cubicBezTo>
                <a:cubicBezTo>
                  <a:pt x="55" y="39"/>
                  <a:pt x="55" y="39"/>
                  <a:pt x="55" y="39"/>
                </a:cubicBezTo>
                <a:cubicBezTo>
                  <a:pt x="54" y="38"/>
                  <a:pt x="53" y="37"/>
                  <a:pt x="51" y="37"/>
                </a:cubicBezTo>
                <a:cubicBezTo>
                  <a:pt x="49" y="37"/>
                  <a:pt x="48" y="38"/>
                  <a:pt x="47" y="39"/>
                </a:cubicBezTo>
                <a:cubicBezTo>
                  <a:pt x="38" y="47"/>
                  <a:pt x="38" y="47"/>
                  <a:pt x="38" y="47"/>
                </a:cubicBezTo>
                <a:cubicBezTo>
                  <a:pt x="37" y="48"/>
                  <a:pt x="37" y="50"/>
                  <a:pt x="37" y="52"/>
                </a:cubicBezTo>
                <a:cubicBezTo>
                  <a:pt x="37" y="53"/>
                  <a:pt x="37" y="55"/>
                  <a:pt x="38" y="56"/>
                </a:cubicBezTo>
                <a:cubicBezTo>
                  <a:pt x="55" y="73"/>
                  <a:pt x="55" y="73"/>
                  <a:pt x="55" y="73"/>
                </a:cubicBezTo>
                <a:cubicBezTo>
                  <a:pt x="38" y="90"/>
                  <a:pt x="38" y="90"/>
                  <a:pt x="38" y="90"/>
                </a:cubicBezTo>
                <a:cubicBezTo>
                  <a:pt x="37" y="91"/>
                  <a:pt x="37" y="93"/>
                  <a:pt x="37" y="94"/>
                </a:cubicBezTo>
                <a:cubicBezTo>
                  <a:pt x="37" y="96"/>
                  <a:pt x="37" y="97"/>
                  <a:pt x="38" y="99"/>
                </a:cubicBezTo>
                <a:cubicBezTo>
                  <a:pt x="47" y="107"/>
                  <a:pt x="47" y="107"/>
                  <a:pt x="47" y="107"/>
                </a:cubicBezTo>
                <a:cubicBezTo>
                  <a:pt x="48" y="108"/>
                  <a:pt x="49" y="109"/>
                  <a:pt x="51" y="109"/>
                </a:cubicBezTo>
                <a:cubicBezTo>
                  <a:pt x="53" y="109"/>
                  <a:pt x="54" y="108"/>
                  <a:pt x="55" y="107"/>
                </a:cubicBezTo>
                <a:cubicBezTo>
                  <a:pt x="73" y="90"/>
                  <a:pt x="73" y="90"/>
                  <a:pt x="73" y="90"/>
                </a:cubicBezTo>
                <a:cubicBezTo>
                  <a:pt x="90" y="107"/>
                  <a:pt x="90" y="107"/>
                  <a:pt x="90" y="107"/>
                </a:cubicBezTo>
                <a:cubicBezTo>
                  <a:pt x="91" y="108"/>
                  <a:pt x="92" y="109"/>
                  <a:pt x="94" y="109"/>
                </a:cubicBezTo>
                <a:cubicBezTo>
                  <a:pt x="96" y="109"/>
                  <a:pt x="97" y="108"/>
                  <a:pt x="98" y="107"/>
                </a:cubicBezTo>
                <a:cubicBezTo>
                  <a:pt x="107" y="99"/>
                  <a:pt x="107" y="99"/>
                  <a:pt x="107" y="99"/>
                </a:cubicBezTo>
                <a:cubicBezTo>
                  <a:pt x="108" y="97"/>
                  <a:pt x="109" y="96"/>
                  <a:pt x="109" y="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 name="9Slide.vn 23">
            <a:extLst>
              <a:ext uri="{FF2B5EF4-FFF2-40B4-BE49-F238E27FC236}">
                <a16:creationId xmlns:a16="http://schemas.microsoft.com/office/drawing/2014/main" id="{D82277C2-8F4B-429E-B72E-A77D9C9B171D}"/>
              </a:ext>
            </a:extLst>
          </p:cNvPr>
          <p:cNvSpPr>
            <a:spLocks noEditPoints="1"/>
          </p:cNvSpPr>
          <p:nvPr/>
        </p:nvSpPr>
        <p:spPr bwMode="auto">
          <a:xfrm>
            <a:off x="2952703" y="4184528"/>
            <a:ext cx="149885" cy="151447"/>
          </a:xfrm>
          <a:custGeom>
            <a:avLst/>
            <a:gdLst>
              <a:gd name="T0" fmla="*/ 135 w 145"/>
              <a:gd name="T1" fmla="*/ 37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5 w 145"/>
              <a:gd name="T25" fmla="*/ 37 h 146"/>
              <a:gd name="T26" fmla="*/ 109 w 145"/>
              <a:gd name="T27" fmla="*/ 94 h 146"/>
              <a:gd name="T28" fmla="*/ 107 w 145"/>
              <a:gd name="T29" fmla="*/ 90 h 146"/>
              <a:gd name="T30" fmla="*/ 90 w 145"/>
              <a:gd name="T31" fmla="*/ 73 h 146"/>
              <a:gd name="T32" fmla="*/ 107 w 145"/>
              <a:gd name="T33" fmla="*/ 56 h 146"/>
              <a:gd name="T34" fmla="*/ 109 w 145"/>
              <a:gd name="T35" fmla="*/ 52 h 146"/>
              <a:gd name="T36" fmla="*/ 107 w 145"/>
              <a:gd name="T37" fmla="*/ 47 h 146"/>
              <a:gd name="T38" fmla="*/ 98 w 145"/>
              <a:gd name="T39" fmla="*/ 39 h 146"/>
              <a:gd name="T40" fmla="*/ 94 w 145"/>
              <a:gd name="T41" fmla="*/ 37 h 146"/>
              <a:gd name="T42" fmla="*/ 90 w 145"/>
              <a:gd name="T43" fmla="*/ 39 h 146"/>
              <a:gd name="T44" fmla="*/ 73 w 145"/>
              <a:gd name="T45" fmla="*/ 56 h 146"/>
              <a:gd name="T46" fmla="*/ 55 w 145"/>
              <a:gd name="T47" fmla="*/ 39 h 146"/>
              <a:gd name="T48" fmla="*/ 51 w 145"/>
              <a:gd name="T49" fmla="*/ 37 h 146"/>
              <a:gd name="T50" fmla="*/ 47 w 145"/>
              <a:gd name="T51" fmla="*/ 39 h 146"/>
              <a:gd name="T52" fmla="*/ 38 w 145"/>
              <a:gd name="T53" fmla="*/ 47 h 146"/>
              <a:gd name="T54" fmla="*/ 37 w 145"/>
              <a:gd name="T55" fmla="*/ 52 h 146"/>
              <a:gd name="T56" fmla="*/ 38 w 145"/>
              <a:gd name="T57" fmla="*/ 56 h 146"/>
              <a:gd name="T58" fmla="*/ 55 w 145"/>
              <a:gd name="T59" fmla="*/ 73 h 146"/>
              <a:gd name="T60" fmla="*/ 38 w 145"/>
              <a:gd name="T61" fmla="*/ 90 h 146"/>
              <a:gd name="T62" fmla="*/ 37 w 145"/>
              <a:gd name="T63" fmla="*/ 94 h 146"/>
              <a:gd name="T64" fmla="*/ 38 w 145"/>
              <a:gd name="T65" fmla="*/ 99 h 146"/>
              <a:gd name="T66" fmla="*/ 47 w 145"/>
              <a:gd name="T67" fmla="*/ 107 h 146"/>
              <a:gd name="T68" fmla="*/ 51 w 145"/>
              <a:gd name="T69" fmla="*/ 109 h 146"/>
              <a:gd name="T70" fmla="*/ 55 w 145"/>
              <a:gd name="T71" fmla="*/ 107 h 146"/>
              <a:gd name="T72" fmla="*/ 73 w 145"/>
              <a:gd name="T73" fmla="*/ 90 h 146"/>
              <a:gd name="T74" fmla="*/ 90 w 145"/>
              <a:gd name="T75" fmla="*/ 107 h 146"/>
              <a:gd name="T76" fmla="*/ 94 w 145"/>
              <a:gd name="T77" fmla="*/ 109 h 146"/>
              <a:gd name="T78" fmla="*/ 98 w 145"/>
              <a:gd name="T79" fmla="*/ 107 h 146"/>
              <a:gd name="T80" fmla="*/ 107 w 145"/>
              <a:gd name="T81" fmla="*/ 99 h 146"/>
              <a:gd name="T82" fmla="*/ 109 w 145"/>
              <a:gd name="T83" fmla="*/ 9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3" y="0"/>
                </a:cubicBezTo>
                <a:cubicBezTo>
                  <a:pt x="86" y="0"/>
                  <a:pt x="98" y="4"/>
                  <a:pt x="109" y="10"/>
                </a:cubicBezTo>
                <a:cubicBezTo>
                  <a:pt x="120" y="17"/>
                  <a:pt x="129" y="25"/>
                  <a:pt x="135" y="37"/>
                </a:cubicBezTo>
                <a:close/>
                <a:moveTo>
                  <a:pt x="109" y="94"/>
                </a:moveTo>
                <a:cubicBezTo>
                  <a:pt x="109" y="93"/>
                  <a:pt x="108" y="91"/>
                  <a:pt x="107" y="90"/>
                </a:cubicBezTo>
                <a:cubicBezTo>
                  <a:pt x="90" y="73"/>
                  <a:pt x="90" y="73"/>
                  <a:pt x="90" y="73"/>
                </a:cubicBezTo>
                <a:cubicBezTo>
                  <a:pt x="107" y="56"/>
                  <a:pt x="107" y="56"/>
                  <a:pt x="107" y="56"/>
                </a:cubicBezTo>
                <a:cubicBezTo>
                  <a:pt x="108" y="55"/>
                  <a:pt x="109" y="53"/>
                  <a:pt x="109" y="52"/>
                </a:cubicBezTo>
                <a:cubicBezTo>
                  <a:pt x="109" y="50"/>
                  <a:pt x="108" y="48"/>
                  <a:pt x="107" y="47"/>
                </a:cubicBezTo>
                <a:cubicBezTo>
                  <a:pt x="98" y="39"/>
                  <a:pt x="98" y="39"/>
                  <a:pt x="98" y="39"/>
                </a:cubicBezTo>
                <a:cubicBezTo>
                  <a:pt x="97" y="38"/>
                  <a:pt x="96" y="37"/>
                  <a:pt x="94" y="37"/>
                </a:cubicBezTo>
                <a:cubicBezTo>
                  <a:pt x="92" y="37"/>
                  <a:pt x="91" y="38"/>
                  <a:pt x="90" y="39"/>
                </a:cubicBezTo>
                <a:cubicBezTo>
                  <a:pt x="73" y="56"/>
                  <a:pt x="73" y="56"/>
                  <a:pt x="73" y="56"/>
                </a:cubicBezTo>
                <a:cubicBezTo>
                  <a:pt x="55" y="39"/>
                  <a:pt x="55" y="39"/>
                  <a:pt x="55" y="39"/>
                </a:cubicBezTo>
                <a:cubicBezTo>
                  <a:pt x="54" y="38"/>
                  <a:pt x="53" y="37"/>
                  <a:pt x="51" y="37"/>
                </a:cubicBezTo>
                <a:cubicBezTo>
                  <a:pt x="49" y="37"/>
                  <a:pt x="48" y="38"/>
                  <a:pt x="47" y="39"/>
                </a:cubicBezTo>
                <a:cubicBezTo>
                  <a:pt x="38" y="47"/>
                  <a:pt x="38" y="47"/>
                  <a:pt x="38" y="47"/>
                </a:cubicBezTo>
                <a:cubicBezTo>
                  <a:pt x="37" y="48"/>
                  <a:pt x="37" y="50"/>
                  <a:pt x="37" y="52"/>
                </a:cubicBezTo>
                <a:cubicBezTo>
                  <a:pt x="37" y="53"/>
                  <a:pt x="37" y="55"/>
                  <a:pt x="38" y="56"/>
                </a:cubicBezTo>
                <a:cubicBezTo>
                  <a:pt x="55" y="73"/>
                  <a:pt x="55" y="73"/>
                  <a:pt x="55" y="73"/>
                </a:cubicBezTo>
                <a:cubicBezTo>
                  <a:pt x="38" y="90"/>
                  <a:pt x="38" y="90"/>
                  <a:pt x="38" y="90"/>
                </a:cubicBezTo>
                <a:cubicBezTo>
                  <a:pt x="37" y="91"/>
                  <a:pt x="37" y="93"/>
                  <a:pt x="37" y="94"/>
                </a:cubicBezTo>
                <a:cubicBezTo>
                  <a:pt x="37" y="96"/>
                  <a:pt x="37" y="97"/>
                  <a:pt x="38" y="99"/>
                </a:cubicBezTo>
                <a:cubicBezTo>
                  <a:pt x="47" y="107"/>
                  <a:pt x="47" y="107"/>
                  <a:pt x="47" y="107"/>
                </a:cubicBezTo>
                <a:cubicBezTo>
                  <a:pt x="48" y="108"/>
                  <a:pt x="49" y="109"/>
                  <a:pt x="51" y="109"/>
                </a:cubicBezTo>
                <a:cubicBezTo>
                  <a:pt x="53" y="109"/>
                  <a:pt x="54" y="108"/>
                  <a:pt x="55" y="107"/>
                </a:cubicBezTo>
                <a:cubicBezTo>
                  <a:pt x="73" y="90"/>
                  <a:pt x="73" y="90"/>
                  <a:pt x="73" y="90"/>
                </a:cubicBezTo>
                <a:cubicBezTo>
                  <a:pt x="90" y="107"/>
                  <a:pt x="90" y="107"/>
                  <a:pt x="90" y="107"/>
                </a:cubicBezTo>
                <a:cubicBezTo>
                  <a:pt x="91" y="108"/>
                  <a:pt x="92" y="109"/>
                  <a:pt x="94" y="109"/>
                </a:cubicBezTo>
                <a:cubicBezTo>
                  <a:pt x="96" y="109"/>
                  <a:pt x="97" y="108"/>
                  <a:pt x="98" y="107"/>
                </a:cubicBezTo>
                <a:cubicBezTo>
                  <a:pt x="107" y="99"/>
                  <a:pt x="107" y="99"/>
                  <a:pt x="107" y="99"/>
                </a:cubicBezTo>
                <a:cubicBezTo>
                  <a:pt x="108" y="97"/>
                  <a:pt x="109" y="96"/>
                  <a:pt x="109" y="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 name="9Slide.vn 24">
            <a:extLst>
              <a:ext uri="{FF2B5EF4-FFF2-40B4-BE49-F238E27FC236}">
                <a16:creationId xmlns:a16="http://schemas.microsoft.com/office/drawing/2014/main" id="{C6A17F8F-54BD-4978-9693-E98D3B8A5CF4}"/>
              </a:ext>
            </a:extLst>
          </p:cNvPr>
          <p:cNvSpPr>
            <a:spLocks noEditPoints="1"/>
          </p:cNvSpPr>
          <p:nvPr/>
        </p:nvSpPr>
        <p:spPr bwMode="auto">
          <a:xfrm>
            <a:off x="5119375" y="4890600"/>
            <a:ext cx="149885" cy="151447"/>
          </a:xfrm>
          <a:custGeom>
            <a:avLst/>
            <a:gdLst>
              <a:gd name="T0" fmla="*/ 135 w 145"/>
              <a:gd name="T1" fmla="*/ 37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5 w 145"/>
              <a:gd name="T25" fmla="*/ 37 h 146"/>
              <a:gd name="T26" fmla="*/ 109 w 145"/>
              <a:gd name="T27" fmla="*/ 94 h 146"/>
              <a:gd name="T28" fmla="*/ 107 w 145"/>
              <a:gd name="T29" fmla="*/ 90 h 146"/>
              <a:gd name="T30" fmla="*/ 90 w 145"/>
              <a:gd name="T31" fmla="*/ 73 h 146"/>
              <a:gd name="T32" fmla="*/ 107 w 145"/>
              <a:gd name="T33" fmla="*/ 56 h 146"/>
              <a:gd name="T34" fmla="*/ 109 w 145"/>
              <a:gd name="T35" fmla="*/ 52 h 146"/>
              <a:gd name="T36" fmla="*/ 107 w 145"/>
              <a:gd name="T37" fmla="*/ 47 h 146"/>
              <a:gd name="T38" fmla="*/ 98 w 145"/>
              <a:gd name="T39" fmla="*/ 39 h 146"/>
              <a:gd name="T40" fmla="*/ 94 w 145"/>
              <a:gd name="T41" fmla="*/ 37 h 146"/>
              <a:gd name="T42" fmla="*/ 90 w 145"/>
              <a:gd name="T43" fmla="*/ 39 h 146"/>
              <a:gd name="T44" fmla="*/ 73 w 145"/>
              <a:gd name="T45" fmla="*/ 56 h 146"/>
              <a:gd name="T46" fmla="*/ 55 w 145"/>
              <a:gd name="T47" fmla="*/ 39 h 146"/>
              <a:gd name="T48" fmla="*/ 51 w 145"/>
              <a:gd name="T49" fmla="*/ 37 h 146"/>
              <a:gd name="T50" fmla="*/ 47 w 145"/>
              <a:gd name="T51" fmla="*/ 39 h 146"/>
              <a:gd name="T52" fmla="*/ 38 w 145"/>
              <a:gd name="T53" fmla="*/ 47 h 146"/>
              <a:gd name="T54" fmla="*/ 37 w 145"/>
              <a:gd name="T55" fmla="*/ 52 h 146"/>
              <a:gd name="T56" fmla="*/ 38 w 145"/>
              <a:gd name="T57" fmla="*/ 56 h 146"/>
              <a:gd name="T58" fmla="*/ 55 w 145"/>
              <a:gd name="T59" fmla="*/ 73 h 146"/>
              <a:gd name="T60" fmla="*/ 38 w 145"/>
              <a:gd name="T61" fmla="*/ 90 h 146"/>
              <a:gd name="T62" fmla="*/ 37 w 145"/>
              <a:gd name="T63" fmla="*/ 94 h 146"/>
              <a:gd name="T64" fmla="*/ 38 w 145"/>
              <a:gd name="T65" fmla="*/ 99 h 146"/>
              <a:gd name="T66" fmla="*/ 47 w 145"/>
              <a:gd name="T67" fmla="*/ 107 h 146"/>
              <a:gd name="T68" fmla="*/ 51 w 145"/>
              <a:gd name="T69" fmla="*/ 109 h 146"/>
              <a:gd name="T70" fmla="*/ 55 w 145"/>
              <a:gd name="T71" fmla="*/ 107 h 146"/>
              <a:gd name="T72" fmla="*/ 73 w 145"/>
              <a:gd name="T73" fmla="*/ 90 h 146"/>
              <a:gd name="T74" fmla="*/ 90 w 145"/>
              <a:gd name="T75" fmla="*/ 107 h 146"/>
              <a:gd name="T76" fmla="*/ 94 w 145"/>
              <a:gd name="T77" fmla="*/ 109 h 146"/>
              <a:gd name="T78" fmla="*/ 98 w 145"/>
              <a:gd name="T79" fmla="*/ 107 h 146"/>
              <a:gd name="T80" fmla="*/ 107 w 145"/>
              <a:gd name="T81" fmla="*/ 99 h 146"/>
              <a:gd name="T82" fmla="*/ 109 w 145"/>
              <a:gd name="T83" fmla="*/ 9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3" y="0"/>
                </a:cubicBezTo>
                <a:cubicBezTo>
                  <a:pt x="86" y="0"/>
                  <a:pt x="98" y="4"/>
                  <a:pt x="109" y="10"/>
                </a:cubicBezTo>
                <a:cubicBezTo>
                  <a:pt x="120" y="17"/>
                  <a:pt x="129" y="25"/>
                  <a:pt x="135" y="37"/>
                </a:cubicBezTo>
                <a:close/>
                <a:moveTo>
                  <a:pt x="109" y="94"/>
                </a:moveTo>
                <a:cubicBezTo>
                  <a:pt x="109" y="93"/>
                  <a:pt x="108" y="91"/>
                  <a:pt x="107" y="90"/>
                </a:cubicBezTo>
                <a:cubicBezTo>
                  <a:pt x="90" y="73"/>
                  <a:pt x="90" y="73"/>
                  <a:pt x="90" y="73"/>
                </a:cubicBezTo>
                <a:cubicBezTo>
                  <a:pt x="107" y="56"/>
                  <a:pt x="107" y="56"/>
                  <a:pt x="107" y="56"/>
                </a:cubicBezTo>
                <a:cubicBezTo>
                  <a:pt x="108" y="55"/>
                  <a:pt x="109" y="53"/>
                  <a:pt x="109" y="52"/>
                </a:cubicBezTo>
                <a:cubicBezTo>
                  <a:pt x="109" y="50"/>
                  <a:pt x="108" y="48"/>
                  <a:pt x="107" y="47"/>
                </a:cubicBezTo>
                <a:cubicBezTo>
                  <a:pt x="98" y="39"/>
                  <a:pt x="98" y="39"/>
                  <a:pt x="98" y="39"/>
                </a:cubicBezTo>
                <a:cubicBezTo>
                  <a:pt x="97" y="38"/>
                  <a:pt x="96" y="37"/>
                  <a:pt x="94" y="37"/>
                </a:cubicBezTo>
                <a:cubicBezTo>
                  <a:pt x="92" y="37"/>
                  <a:pt x="91" y="38"/>
                  <a:pt x="90" y="39"/>
                </a:cubicBezTo>
                <a:cubicBezTo>
                  <a:pt x="73" y="56"/>
                  <a:pt x="73" y="56"/>
                  <a:pt x="73" y="56"/>
                </a:cubicBezTo>
                <a:cubicBezTo>
                  <a:pt x="55" y="39"/>
                  <a:pt x="55" y="39"/>
                  <a:pt x="55" y="39"/>
                </a:cubicBezTo>
                <a:cubicBezTo>
                  <a:pt x="54" y="38"/>
                  <a:pt x="53" y="37"/>
                  <a:pt x="51" y="37"/>
                </a:cubicBezTo>
                <a:cubicBezTo>
                  <a:pt x="49" y="37"/>
                  <a:pt x="48" y="38"/>
                  <a:pt x="47" y="39"/>
                </a:cubicBezTo>
                <a:cubicBezTo>
                  <a:pt x="38" y="47"/>
                  <a:pt x="38" y="47"/>
                  <a:pt x="38" y="47"/>
                </a:cubicBezTo>
                <a:cubicBezTo>
                  <a:pt x="37" y="48"/>
                  <a:pt x="37" y="50"/>
                  <a:pt x="37" y="52"/>
                </a:cubicBezTo>
                <a:cubicBezTo>
                  <a:pt x="37" y="53"/>
                  <a:pt x="37" y="55"/>
                  <a:pt x="38" y="56"/>
                </a:cubicBezTo>
                <a:cubicBezTo>
                  <a:pt x="55" y="73"/>
                  <a:pt x="55" y="73"/>
                  <a:pt x="55" y="73"/>
                </a:cubicBezTo>
                <a:cubicBezTo>
                  <a:pt x="38" y="90"/>
                  <a:pt x="38" y="90"/>
                  <a:pt x="38" y="90"/>
                </a:cubicBezTo>
                <a:cubicBezTo>
                  <a:pt x="37" y="91"/>
                  <a:pt x="37" y="93"/>
                  <a:pt x="37" y="94"/>
                </a:cubicBezTo>
                <a:cubicBezTo>
                  <a:pt x="37" y="96"/>
                  <a:pt x="37" y="97"/>
                  <a:pt x="38" y="99"/>
                </a:cubicBezTo>
                <a:cubicBezTo>
                  <a:pt x="47" y="107"/>
                  <a:pt x="47" y="107"/>
                  <a:pt x="47" y="107"/>
                </a:cubicBezTo>
                <a:cubicBezTo>
                  <a:pt x="48" y="108"/>
                  <a:pt x="49" y="109"/>
                  <a:pt x="51" y="109"/>
                </a:cubicBezTo>
                <a:cubicBezTo>
                  <a:pt x="53" y="109"/>
                  <a:pt x="54" y="108"/>
                  <a:pt x="55" y="107"/>
                </a:cubicBezTo>
                <a:cubicBezTo>
                  <a:pt x="73" y="90"/>
                  <a:pt x="73" y="90"/>
                  <a:pt x="73" y="90"/>
                </a:cubicBezTo>
                <a:cubicBezTo>
                  <a:pt x="90" y="107"/>
                  <a:pt x="90" y="107"/>
                  <a:pt x="90" y="107"/>
                </a:cubicBezTo>
                <a:cubicBezTo>
                  <a:pt x="91" y="108"/>
                  <a:pt x="92" y="109"/>
                  <a:pt x="94" y="109"/>
                </a:cubicBezTo>
                <a:cubicBezTo>
                  <a:pt x="96" y="109"/>
                  <a:pt x="97" y="108"/>
                  <a:pt x="98" y="107"/>
                </a:cubicBezTo>
                <a:cubicBezTo>
                  <a:pt x="107" y="99"/>
                  <a:pt x="107" y="99"/>
                  <a:pt x="107" y="99"/>
                </a:cubicBezTo>
                <a:cubicBezTo>
                  <a:pt x="108" y="97"/>
                  <a:pt x="109" y="96"/>
                  <a:pt x="109" y="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 name="9Slide.vn 25">
            <a:extLst>
              <a:ext uri="{FF2B5EF4-FFF2-40B4-BE49-F238E27FC236}">
                <a16:creationId xmlns:a16="http://schemas.microsoft.com/office/drawing/2014/main" id="{8F850A08-96EF-4DA8-A8D7-8724B38589C5}"/>
              </a:ext>
            </a:extLst>
          </p:cNvPr>
          <p:cNvSpPr>
            <a:spLocks noEditPoints="1"/>
          </p:cNvSpPr>
          <p:nvPr/>
        </p:nvSpPr>
        <p:spPr bwMode="auto">
          <a:xfrm>
            <a:off x="4042098" y="3826151"/>
            <a:ext cx="151447" cy="151447"/>
          </a:xfrm>
          <a:custGeom>
            <a:avLst/>
            <a:gdLst>
              <a:gd name="T0" fmla="*/ 136 w 145"/>
              <a:gd name="T1" fmla="*/ 37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6 w 145"/>
              <a:gd name="T25" fmla="*/ 37 h 146"/>
              <a:gd name="T26" fmla="*/ 97 w 145"/>
              <a:gd name="T27" fmla="*/ 118 h 146"/>
              <a:gd name="T28" fmla="*/ 97 w 145"/>
              <a:gd name="T29" fmla="*/ 103 h 146"/>
              <a:gd name="T30" fmla="*/ 96 w 145"/>
              <a:gd name="T31" fmla="*/ 101 h 146"/>
              <a:gd name="T32" fmla="*/ 94 w 145"/>
              <a:gd name="T33" fmla="*/ 100 h 146"/>
              <a:gd name="T34" fmla="*/ 85 w 145"/>
              <a:gd name="T35" fmla="*/ 100 h 146"/>
              <a:gd name="T36" fmla="*/ 85 w 145"/>
              <a:gd name="T37" fmla="*/ 52 h 146"/>
              <a:gd name="T38" fmla="*/ 84 w 145"/>
              <a:gd name="T39" fmla="*/ 50 h 146"/>
              <a:gd name="T40" fmla="*/ 82 w 145"/>
              <a:gd name="T41" fmla="*/ 49 h 146"/>
              <a:gd name="T42" fmla="*/ 52 w 145"/>
              <a:gd name="T43" fmla="*/ 49 h 146"/>
              <a:gd name="T44" fmla="*/ 49 w 145"/>
              <a:gd name="T45" fmla="*/ 50 h 146"/>
              <a:gd name="T46" fmla="*/ 49 w 145"/>
              <a:gd name="T47" fmla="*/ 52 h 146"/>
              <a:gd name="T48" fmla="*/ 49 w 145"/>
              <a:gd name="T49" fmla="*/ 67 h 146"/>
              <a:gd name="T50" fmla="*/ 49 w 145"/>
              <a:gd name="T51" fmla="*/ 69 h 146"/>
              <a:gd name="T52" fmla="*/ 52 w 145"/>
              <a:gd name="T53" fmla="*/ 70 h 146"/>
              <a:gd name="T54" fmla="*/ 61 w 145"/>
              <a:gd name="T55" fmla="*/ 70 h 146"/>
              <a:gd name="T56" fmla="*/ 61 w 145"/>
              <a:gd name="T57" fmla="*/ 100 h 146"/>
              <a:gd name="T58" fmla="*/ 52 w 145"/>
              <a:gd name="T59" fmla="*/ 100 h 146"/>
              <a:gd name="T60" fmla="*/ 49 w 145"/>
              <a:gd name="T61" fmla="*/ 101 h 146"/>
              <a:gd name="T62" fmla="*/ 49 w 145"/>
              <a:gd name="T63" fmla="*/ 103 h 146"/>
              <a:gd name="T64" fmla="*/ 49 w 145"/>
              <a:gd name="T65" fmla="*/ 118 h 146"/>
              <a:gd name="T66" fmla="*/ 49 w 145"/>
              <a:gd name="T67" fmla="*/ 121 h 146"/>
              <a:gd name="T68" fmla="*/ 52 w 145"/>
              <a:gd name="T69" fmla="*/ 121 h 146"/>
              <a:gd name="T70" fmla="*/ 94 w 145"/>
              <a:gd name="T71" fmla="*/ 121 h 146"/>
              <a:gd name="T72" fmla="*/ 96 w 145"/>
              <a:gd name="T73" fmla="*/ 121 h 146"/>
              <a:gd name="T74" fmla="*/ 97 w 145"/>
              <a:gd name="T75" fmla="*/ 118 h 146"/>
              <a:gd name="T76" fmla="*/ 85 w 145"/>
              <a:gd name="T77" fmla="*/ 34 h 146"/>
              <a:gd name="T78" fmla="*/ 85 w 145"/>
              <a:gd name="T79" fmla="*/ 18 h 146"/>
              <a:gd name="T80" fmla="*/ 84 w 145"/>
              <a:gd name="T81" fmla="*/ 16 h 146"/>
              <a:gd name="T82" fmla="*/ 82 w 145"/>
              <a:gd name="T83" fmla="*/ 15 h 146"/>
              <a:gd name="T84" fmla="*/ 64 w 145"/>
              <a:gd name="T85" fmla="*/ 15 h 146"/>
              <a:gd name="T86" fmla="*/ 62 w 145"/>
              <a:gd name="T87" fmla="*/ 16 h 146"/>
              <a:gd name="T88" fmla="*/ 61 w 145"/>
              <a:gd name="T89" fmla="*/ 18 h 146"/>
              <a:gd name="T90" fmla="*/ 61 w 145"/>
              <a:gd name="T91" fmla="*/ 34 h 146"/>
              <a:gd name="T92" fmla="*/ 62 w 145"/>
              <a:gd name="T93" fmla="*/ 36 h 146"/>
              <a:gd name="T94" fmla="*/ 64 w 145"/>
              <a:gd name="T95" fmla="*/ 37 h 146"/>
              <a:gd name="T96" fmla="*/ 82 w 145"/>
              <a:gd name="T97" fmla="*/ 37 h 146"/>
              <a:gd name="T98" fmla="*/ 84 w 145"/>
              <a:gd name="T99" fmla="*/ 36 h 146"/>
              <a:gd name="T100" fmla="*/ 85 w 145"/>
              <a:gd name="T10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46">
                <a:moveTo>
                  <a:pt x="136" y="37"/>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8"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8" y="4"/>
                  <a:pt x="60" y="0"/>
                  <a:pt x="73" y="0"/>
                </a:cubicBezTo>
                <a:cubicBezTo>
                  <a:pt x="86" y="0"/>
                  <a:pt x="98" y="4"/>
                  <a:pt x="109" y="10"/>
                </a:cubicBezTo>
                <a:cubicBezTo>
                  <a:pt x="120" y="17"/>
                  <a:pt x="129" y="25"/>
                  <a:pt x="136" y="37"/>
                </a:cubicBezTo>
                <a:close/>
                <a:moveTo>
                  <a:pt x="97" y="118"/>
                </a:moveTo>
                <a:cubicBezTo>
                  <a:pt x="97" y="103"/>
                  <a:pt x="97" y="103"/>
                  <a:pt x="97" y="103"/>
                </a:cubicBezTo>
                <a:cubicBezTo>
                  <a:pt x="97" y="102"/>
                  <a:pt x="97" y="102"/>
                  <a:pt x="96" y="101"/>
                </a:cubicBezTo>
                <a:cubicBezTo>
                  <a:pt x="96" y="100"/>
                  <a:pt x="95" y="100"/>
                  <a:pt x="94" y="100"/>
                </a:cubicBezTo>
                <a:cubicBezTo>
                  <a:pt x="85" y="100"/>
                  <a:pt x="85" y="100"/>
                  <a:pt x="85" y="100"/>
                </a:cubicBezTo>
                <a:cubicBezTo>
                  <a:pt x="85" y="52"/>
                  <a:pt x="85" y="52"/>
                  <a:pt x="85" y="52"/>
                </a:cubicBezTo>
                <a:cubicBezTo>
                  <a:pt x="85" y="51"/>
                  <a:pt x="85" y="50"/>
                  <a:pt x="84" y="50"/>
                </a:cubicBezTo>
                <a:cubicBezTo>
                  <a:pt x="84" y="49"/>
                  <a:pt x="83" y="49"/>
                  <a:pt x="82" y="49"/>
                </a:cubicBezTo>
                <a:cubicBezTo>
                  <a:pt x="52" y="49"/>
                  <a:pt x="52" y="49"/>
                  <a:pt x="52" y="49"/>
                </a:cubicBezTo>
                <a:cubicBezTo>
                  <a:pt x="51" y="49"/>
                  <a:pt x="50" y="49"/>
                  <a:pt x="49" y="50"/>
                </a:cubicBezTo>
                <a:cubicBezTo>
                  <a:pt x="49" y="50"/>
                  <a:pt x="49" y="51"/>
                  <a:pt x="49" y="52"/>
                </a:cubicBezTo>
                <a:cubicBezTo>
                  <a:pt x="49" y="67"/>
                  <a:pt x="49" y="67"/>
                  <a:pt x="49" y="67"/>
                </a:cubicBezTo>
                <a:cubicBezTo>
                  <a:pt x="49" y="68"/>
                  <a:pt x="49" y="69"/>
                  <a:pt x="49" y="69"/>
                </a:cubicBezTo>
                <a:cubicBezTo>
                  <a:pt x="50" y="70"/>
                  <a:pt x="51" y="70"/>
                  <a:pt x="52" y="70"/>
                </a:cubicBezTo>
                <a:cubicBezTo>
                  <a:pt x="61" y="70"/>
                  <a:pt x="61" y="70"/>
                  <a:pt x="61" y="70"/>
                </a:cubicBezTo>
                <a:cubicBezTo>
                  <a:pt x="61" y="100"/>
                  <a:pt x="61" y="100"/>
                  <a:pt x="61" y="100"/>
                </a:cubicBezTo>
                <a:cubicBezTo>
                  <a:pt x="52" y="100"/>
                  <a:pt x="52" y="100"/>
                  <a:pt x="52" y="100"/>
                </a:cubicBezTo>
                <a:cubicBezTo>
                  <a:pt x="51" y="100"/>
                  <a:pt x="50" y="100"/>
                  <a:pt x="49" y="101"/>
                </a:cubicBezTo>
                <a:cubicBezTo>
                  <a:pt x="49" y="102"/>
                  <a:pt x="49" y="102"/>
                  <a:pt x="49" y="103"/>
                </a:cubicBezTo>
                <a:cubicBezTo>
                  <a:pt x="49" y="118"/>
                  <a:pt x="49" y="118"/>
                  <a:pt x="49" y="118"/>
                </a:cubicBezTo>
                <a:cubicBezTo>
                  <a:pt x="49" y="119"/>
                  <a:pt x="49" y="120"/>
                  <a:pt x="49" y="121"/>
                </a:cubicBezTo>
                <a:cubicBezTo>
                  <a:pt x="50" y="121"/>
                  <a:pt x="51" y="121"/>
                  <a:pt x="52" y="121"/>
                </a:cubicBezTo>
                <a:cubicBezTo>
                  <a:pt x="94" y="121"/>
                  <a:pt x="94" y="121"/>
                  <a:pt x="94" y="121"/>
                </a:cubicBezTo>
                <a:cubicBezTo>
                  <a:pt x="95" y="121"/>
                  <a:pt x="96" y="121"/>
                  <a:pt x="96" y="121"/>
                </a:cubicBezTo>
                <a:cubicBezTo>
                  <a:pt x="97" y="120"/>
                  <a:pt x="97" y="119"/>
                  <a:pt x="97" y="118"/>
                </a:cubicBezTo>
                <a:close/>
                <a:moveTo>
                  <a:pt x="85" y="34"/>
                </a:moveTo>
                <a:cubicBezTo>
                  <a:pt x="85" y="18"/>
                  <a:pt x="85" y="18"/>
                  <a:pt x="85" y="18"/>
                </a:cubicBezTo>
                <a:cubicBezTo>
                  <a:pt x="85" y="18"/>
                  <a:pt x="85" y="17"/>
                  <a:pt x="84" y="16"/>
                </a:cubicBezTo>
                <a:cubicBezTo>
                  <a:pt x="84" y="16"/>
                  <a:pt x="83" y="15"/>
                  <a:pt x="82" y="15"/>
                </a:cubicBezTo>
                <a:cubicBezTo>
                  <a:pt x="64" y="15"/>
                  <a:pt x="64" y="15"/>
                  <a:pt x="64" y="15"/>
                </a:cubicBezTo>
                <a:cubicBezTo>
                  <a:pt x="63" y="15"/>
                  <a:pt x="62" y="16"/>
                  <a:pt x="62" y="16"/>
                </a:cubicBezTo>
                <a:cubicBezTo>
                  <a:pt x="61" y="17"/>
                  <a:pt x="61" y="18"/>
                  <a:pt x="61" y="18"/>
                </a:cubicBezTo>
                <a:cubicBezTo>
                  <a:pt x="61" y="34"/>
                  <a:pt x="61" y="34"/>
                  <a:pt x="61" y="34"/>
                </a:cubicBezTo>
                <a:cubicBezTo>
                  <a:pt x="61" y="35"/>
                  <a:pt x="61" y="35"/>
                  <a:pt x="62" y="36"/>
                </a:cubicBezTo>
                <a:cubicBezTo>
                  <a:pt x="62" y="36"/>
                  <a:pt x="63" y="37"/>
                  <a:pt x="64" y="37"/>
                </a:cubicBezTo>
                <a:cubicBezTo>
                  <a:pt x="82" y="37"/>
                  <a:pt x="82" y="37"/>
                  <a:pt x="82" y="37"/>
                </a:cubicBezTo>
                <a:cubicBezTo>
                  <a:pt x="83" y="37"/>
                  <a:pt x="84" y="36"/>
                  <a:pt x="84" y="36"/>
                </a:cubicBezTo>
                <a:cubicBezTo>
                  <a:pt x="85" y="35"/>
                  <a:pt x="85" y="35"/>
                  <a:pt x="85" y="3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 name="9Slide.vn 26">
            <a:extLst>
              <a:ext uri="{FF2B5EF4-FFF2-40B4-BE49-F238E27FC236}">
                <a16:creationId xmlns:a16="http://schemas.microsoft.com/office/drawing/2014/main" id="{EEFBCBD0-D248-4FFC-8F87-A81F9F676B88}"/>
              </a:ext>
            </a:extLst>
          </p:cNvPr>
          <p:cNvSpPr>
            <a:spLocks noEditPoints="1"/>
          </p:cNvSpPr>
          <p:nvPr/>
        </p:nvSpPr>
        <p:spPr bwMode="auto">
          <a:xfrm>
            <a:off x="6181514" y="4528731"/>
            <a:ext cx="151447" cy="151447"/>
          </a:xfrm>
          <a:custGeom>
            <a:avLst/>
            <a:gdLst>
              <a:gd name="T0" fmla="*/ 136 w 145"/>
              <a:gd name="T1" fmla="*/ 37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6 w 145"/>
              <a:gd name="T25" fmla="*/ 37 h 146"/>
              <a:gd name="T26" fmla="*/ 97 w 145"/>
              <a:gd name="T27" fmla="*/ 118 h 146"/>
              <a:gd name="T28" fmla="*/ 97 w 145"/>
              <a:gd name="T29" fmla="*/ 103 h 146"/>
              <a:gd name="T30" fmla="*/ 96 w 145"/>
              <a:gd name="T31" fmla="*/ 101 h 146"/>
              <a:gd name="T32" fmla="*/ 94 w 145"/>
              <a:gd name="T33" fmla="*/ 100 h 146"/>
              <a:gd name="T34" fmla="*/ 85 w 145"/>
              <a:gd name="T35" fmla="*/ 100 h 146"/>
              <a:gd name="T36" fmla="*/ 85 w 145"/>
              <a:gd name="T37" fmla="*/ 52 h 146"/>
              <a:gd name="T38" fmla="*/ 84 w 145"/>
              <a:gd name="T39" fmla="*/ 50 h 146"/>
              <a:gd name="T40" fmla="*/ 82 w 145"/>
              <a:gd name="T41" fmla="*/ 49 h 146"/>
              <a:gd name="T42" fmla="*/ 52 w 145"/>
              <a:gd name="T43" fmla="*/ 49 h 146"/>
              <a:gd name="T44" fmla="*/ 49 w 145"/>
              <a:gd name="T45" fmla="*/ 50 h 146"/>
              <a:gd name="T46" fmla="*/ 49 w 145"/>
              <a:gd name="T47" fmla="*/ 52 h 146"/>
              <a:gd name="T48" fmla="*/ 49 w 145"/>
              <a:gd name="T49" fmla="*/ 67 h 146"/>
              <a:gd name="T50" fmla="*/ 49 w 145"/>
              <a:gd name="T51" fmla="*/ 69 h 146"/>
              <a:gd name="T52" fmla="*/ 52 w 145"/>
              <a:gd name="T53" fmla="*/ 70 h 146"/>
              <a:gd name="T54" fmla="*/ 61 w 145"/>
              <a:gd name="T55" fmla="*/ 70 h 146"/>
              <a:gd name="T56" fmla="*/ 61 w 145"/>
              <a:gd name="T57" fmla="*/ 100 h 146"/>
              <a:gd name="T58" fmla="*/ 52 w 145"/>
              <a:gd name="T59" fmla="*/ 100 h 146"/>
              <a:gd name="T60" fmla="*/ 49 w 145"/>
              <a:gd name="T61" fmla="*/ 101 h 146"/>
              <a:gd name="T62" fmla="*/ 49 w 145"/>
              <a:gd name="T63" fmla="*/ 103 h 146"/>
              <a:gd name="T64" fmla="*/ 49 w 145"/>
              <a:gd name="T65" fmla="*/ 118 h 146"/>
              <a:gd name="T66" fmla="*/ 49 w 145"/>
              <a:gd name="T67" fmla="*/ 121 h 146"/>
              <a:gd name="T68" fmla="*/ 52 w 145"/>
              <a:gd name="T69" fmla="*/ 121 h 146"/>
              <a:gd name="T70" fmla="*/ 94 w 145"/>
              <a:gd name="T71" fmla="*/ 121 h 146"/>
              <a:gd name="T72" fmla="*/ 96 w 145"/>
              <a:gd name="T73" fmla="*/ 121 h 146"/>
              <a:gd name="T74" fmla="*/ 97 w 145"/>
              <a:gd name="T75" fmla="*/ 118 h 146"/>
              <a:gd name="T76" fmla="*/ 85 w 145"/>
              <a:gd name="T77" fmla="*/ 34 h 146"/>
              <a:gd name="T78" fmla="*/ 85 w 145"/>
              <a:gd name="T79" fmla="*/ 18 h 146"/>
              <a:gd name="T80" fmla="*/ 84 w 145"/>
              <a:gd name="T81" fmla="*/ 16 h 146"/>
              <a:gd name="T82" fmla="*/ 82 w 145"/>
              <a:gd name="T83" fmla="*/ 15 h 146"/>
              <a:gd name="T84" fmla="*/ 64 w 145"/>
              <a:gd name="T85" fmla="*/ 15 h 146"/>
              <a:gd name="T86" fmla="*/ 62 w 145"/>
              <a:gd name="T87" fmla="*/ 16 h 146"/>
              <a:gd name="T88" fmla="*/ 61 w 145"/>
              <a:gd name="T89" fmla="*/ 18 h 146"/>
              <a:gd name="T90" fmla="*/ 61 w 145"/>
              <a:gd name="T91" fmla="*/ 34 h 146"/>
              <a:gd name="T92" fmla="*/ 62 w 145"/>
              <a:gd name="T93" fmla="*/ 36 h 146"/>
              <a:gd name="T94" fmla="*/ 64 w 145"/>
              <a:gd name="T95" fmla="*/ 37 h 146"/>
              <a:gd name="T96" fmla="*/ 82 w 145"/>
              <a:gd name="T97" fmla="*/ 37 h 146"/>
              <a:gd name="T98" fmla="*/ 84 w 145"/>
              <a:gd name="T99" fmla="*/ 36 h 146"/>
              <a:gd name="T100" fmla="*/ 85 w 145"/>
              <a:gd name="T10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46">
                <a:moveTo>
                  <a:pt x="136" y="37"/>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8"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8" y="4"/>
                  <a:pt x="60" y="0"/>
                  <a:pt x="73" y="0"/>
                </a:cubicBezTo>
                <a:cubicBezTo>
                  <a:pt x="86" y="0"/>
                  <a:pt x="98" y="4"/>
                  <a:pt x="109" y="10"/>
                </a:cubicBezTo>
                <a:cubicBezTo>
                  <a:pt x="120" y="17"/>
                  <a:pt x="129" y="25"/>
                  <a:pt x="136" y="37"/>
                </a:cubicBezTo>
                <a:close/>
                <a:moveTo>
                  <a:pt x="97" y="118"/>
                </a:moveTo>
                <a:cubicBezTo>
                  <a:pt x="97" y="103"/>
                  <a:pt x="97" y="103"/>
                  <a:pt x="97" y="103"/>
                </a:cubicBezTo>
                <a:cubicBezTo>
                  <a:pt x="97" y="102"/>
                  <a:pt x="97" y="102"/>
                  <a:pt x="96" y="101"/>
                </a:cubicBezTo>
                <a:cubicBezTo>
                  <a:pt x="96" y="100"/>
                  <a:pt x="95" y="100"/>
                  <a:pt x="94" y="100"/>
                </a:cubicBezTo>
                <a:cubicBezTo>
                  <a:pt x="85" y="100"/>
                  <a:pt x="85" y="100"/>
                  <a:pt x="85" y="100"/>
                </a:cubicBezTo>
                <a:cubicBezTo>
                  <a:pt x="85" y="52"/>
                  <a:pt x="85" y="52"/>
                  <a:pt x="85" y="52"/>
                </a:cubicBezTo>
                <a:cubicBezTo>
                  <a:pt x="85" y="51"/>
                  <a:pt x="85" y="50"/>
                  <a:pt x="84" y="50"/>
                </a:cubicBezTo>
                <a:cubicBezTo>
                  <a:pt x="84" y="49"/>
                  <a:pt x="83" y="49"/>
                  <a:pt x="82" y="49"/>
                </a:cubicBezTo>
                <a:cubicBezTo>
                  <a:pt x="52" y="49"/>
                  <a:pt x="52" y="49"/>
                  <a:pt x="52" y="49"/>
                </a:cubicBezTo>
                <a:cubicBezTo>
                  <a:pt x="51" y="49"/>
                  <a:pt x="50" y="49"/>
                  <a:pt x="49" y="50"/>
                </a:cubicBezTo>
                <a:cubicBezTo>
                  <a:pt x="49" y="50"/>
                  <a:pt x="49" y="51"/>
                  <a:pt x="49" y="52"/>
                </a:cubicBezTo>
                <a:cubicBezTo>
                  <a:pt x="49" y="67"/>
                  <a:pt x="49" y="67"/>
                  <a:pt x="49" y="67"/>
                </a:cubicBezTo>
                <a:cubicBezTo>
                  <a:pt x="49" y="68"/>
                  <a:pt x="49" y="69"/>
                  <a:pt x="49" y="69"/>
                </a:cubicBezTo>
                <a:cubicBezTo>
                  <a:pt x="50" y="70"/>
                  <a:pt x="51" y="70"/>
                  <a:pt x="52" y="70"/>
                </a:cubicBezTo>
                <a:cubicBezTo>
                  <a:pt x="61" y="70"/>
                  <a:pt x="61" y="70"/>
                  <a:pt x="61" y="70"/>
                </a:cubicBezTo>
                <a:cubicBezTo>
                  <a:pt x="61" y="100"/>
                  <a:pt x="61" y="100"/>
                  <a:pt x="61" y="100"/>
                </a:cubicBezTo>
                <a:cubicBezTo>
                  <a:pt x="52" y="100"/>
                  <a:pt x="52" y="100"/>
                  <a:pt x="52" y="100"/>
                </a:cubicBezTo>
                <a:cubicBezTo>
                  <a:pt x="51" y="100"/>
                  <a:pt x="50" y="100"/>
                  <a:pt x="49" y="101"/>
                </a:cubicBezTo>
                <a:cubicBezTo>
                  <a:pt x="49" y="102"/>
                  <a:pt x="49" y="102"/>
                  <a:pt x="49" y="103"/>
                </a:cubicBezTo>
                <a:cubicBezTo>
                  <a:pt x="49" y="118"/>
                  <a:pt x="49" y="118"/>
                  <a:pt x="49" y="118"/>
                </a:cubicBezTo>
                <a:cubicBezTo>
                  <a:pt x="49" y="119"/>
                  <a:pt x="49" y="120"/>
                  <a:pt x="49" y="121"/>
                </a:cubicBezTo>
                <a:cubicBezTo>
                  <a:pt x="50" y="121"/>
                  <a:pt x="51" y="121"/>
                  <a:pt x="52" y="121"/>
                </a:cubicBezTo>
                <a:cubicBezTo>
                  <a:pt x="94" y="121"/>
                  <a:pt x="94" y="121"/>
                  <a:pt x="94" y="121"/>
                </a:cubicBezTo>
                <a:cubicBezTo>
                  <a:pt x="95" y="121"/>
                  <a:pt x="96" y="121"/>
                  <a:pt x="96" y="121"/>
                </a:cubicBezTo>
                <a:cubicBezTo>
                  <a:pt x="97" y="120"/>
                  <a:pt x="97" y="119"/>
                  <a:pt x="97" y="118"/>
                </a:cubicBezTo>
                <a:close/>
                <a:moveTo>
                  <a:pt x="85" y="34"/>
                </a:moveTo>
                <a:cubicBezTo>
                  <a:pt x="85" y="18"/>
                  <a:pt x="85" y="18"/>
                  <a:pt x="85" y="18"/>
                </a:cubicBezTo>
                <a:cubicBezTo>
                  <a:pt x="85" y="18"/>
                  <a:pt x="85" y="17"/>
                  <a:pt x="84" y="16"/>
                </a:cubicBezTo>
                <a:cubicBezTo>
                  <a:pt x="84" y="16"/>
                  <a:pt x="83" y="15"/>
                  <a:pt x="82" y="15"/>
                </a:cubicBezTo>
                <a:cubicBezTo>
                  <a:pt x="64" y="15"/>
                  <a:pt x="64" y="15"/>
                  <a:pt x="64" y="15"/>
                </a:cubicBezTo>
                <a:cubicBezTo>
                  <a:pt x="63" y="15"/>
                  <a:pt x="62" y="16"/>
                  <a:pt x="62" y="16"/>
                </a:cubicBezTo>
                <a:cubicBezTo>
                  <a:pt x="61" y="17"/>
                  <a:pt x="61" y="18"/>
                  <a:pt x="61" y="18"/>
                </a:cubicBezTo>
                <a:cubicBezTo>
                  <a:pt x="61" y="34"/>
                  <a:pt x="61" y="34"/>
                  <a:pt x="61" y="34"/>
                </a:cubicBezTo>
                <a:cubicBezTo>
                  <a:pt x="61" y="35"/>
                  <a:pt x="61" y="35"/>
                  <a:pt x="62" y="36"/>
                </a:cubicBezTo>
                <a:cubicBezTo>
                  <a:pt x="62" y="36"/>
                  <a:pt x="63" y="37"/>
                  <a:pt x="64" y="37"/>
                </a:cubicBezTo>
                <a:cubicBezTo>
                  <a:pt x="82" y="37"/>
                  <a:pt x="82" y="37"/>
                  <a:pt x="82" y="37"/>
                </a:cubicBezTo>
                <a:cubicBezTo>
                  <a:pt x="83" y="37"/>
                  <a:pt x="84" y="36"/>
                  <a:pt x="84" y="36"/>
                </a:cubicBezTo>
                <a:cubicBezTo>
                  <a:pt x="85" y="35"/>
                  <a:pt x="85" y="35"/>
                  <a:pt x="85" y="3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 name="9Slide.vn 27">
            <a:extLst>
              <a:ext uri="{FF2B5EF4-FFF2-40B4-BE49-F238E27FC236}">
                <a16:creationId xmlns:a16="http://schemas.microsoft.com/office/drawing/2014/main" id="{CB145B5A-4D03-4C30-8288-20E248658FBD}"/>
              </a:ext>
            </a:extLst>
          </p:cNvPr>
          <p:cNvSpPr/>
          <p:nvPr/>
        </p:nvSpPr>
        <p:spPr>
          <a:xfrm>
            <a:off x="448221" y="1008671"/>
            <a:ext cx="11400877"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600" b="0" i="0" u="none" strike="noStrike" kern="1200" cap="none" spc="0" normalizeH="0" baseline="0" noProof="0" dirty="0">
                <a:ln>
                  <a:noFill/>
                </a:ln>
                <a:solidFill>
                  <a:prstClr val="black"/>
                </a:solidFill>
                <a:effectLst/>
                <a:uLnTx/>
                <a:uFillTx/>
                <a:latin typeface="Open Sans"/>
                <a:ea typeface="+mn-ea"/>
                <a:cs typeface="+mn-cs"/>
              </a:rPr>
              <a:t> et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fringilla</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lectus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Quisque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sodales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nibh</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consequat</a:t>
            </a:r>
            <a:r>
              <a:rPr kumimoji="0" lang="en-IN" sz="1600" b="0" i="0" u="none" strike="noStrike" kern="1200" cap="none" spc="0" normalizeH="0" baseline="0" noProof="0" dirty="0">
                <a:ln>
                  <a:noFill/>
                </a:ln>
                <a:solidFill>
                  <a:prstClr val="black"/>
                </a:solidFill>
                <a:effectLst/>
                <a:uLnTx/>
                <a:uFillTx/>
                <a:latin typeface="Open Sans"/>
                <a:ea typeface="+mn-ea"/>
                <a:cs typeface="+mn-cs"/>
              </a:rPr>
              <a:t> semper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blandit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neque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purus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accumsan</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lacus</a:t>
            </a:r>
            <a:r>
              <a:rPr kumimoji="0" lang="en-IN" sz="1600" b="0" i="0" u="none" strike="noStrike" kern="1200" cap="none" spc="0" normalizeH="0" baseline="0" noProof="0" dirty="0">
                <a:ln>
                  <a:noFill/>
                </a:ln>
                <a:solidFill>
                  <a:prstClr val="black"/>
                </a:solidFill>
                <a:effectLst/>
                <a:uLnTx/>
                <a:uFillTx/>
                <a:latin typeface="Open Sans"/>
                <a:ea typeface="+mn-ea"/>
                <a:cs typeface="+mn-cs"/>
              </a:rPr>
              <a:t>, vitae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dapibus</a:t>
            </a:r>
            <a:r>
              <a:rPr kumimoji="0" lang="en-IN" sz="1600" b="0" i="0" u="none" strike="noStrike" kern="1200" cap="none" spc="0" normalizeH="0" baseline="0" noProof="0" dirty="0">
                <a:ln>
                  <a:noFill/>
                </a:ln>
                <a:solidFill>
                  <a:prstClr val="black"/>
                </a:solidFill>
                <a:effectLst/>
                <a:uLnTx/>
                <a:uFillTx/>
                <a:latin typeface="Open Sans"/>
                <a:ea typeface="+mn-ea"/>
                <a:cs typeface="+mn-cs"/>
              </a:rPr>
              <a:t> libero nisi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justo</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Morbi</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eget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turpis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sagittis</a:t>
            </a:r>
            <a:r>
              <a:rPr kumimoji="0" lang="en-IN" sz="1600" b="0" i="0" u="none" strike="noStrike" kern="1200" cap="none" spc="0" normalizeH="0" baseline="0" noProof="0" dirty="0">
                <a:ln>
                  <a:noFill/>
                </a:ln>
                <a:solidFill>
                  <a:prstClr val="black"/>
                </a:solidFill>
                <a:effectLst/>
                <a:uLnTx/>
                <a:uFillTx/>
                <a:latin typeface="Open Sans"/>
                <a:ea typeface="+mn-ea"/>
                <a:cs typeface="+mn-cs"/>
              </a:rPr>
              <a:t>, maximus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lacus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ac,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tristique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metus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Aliquam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blandit</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vehicula</a:t>
            </a:r>
            <a:r>
              <a:rPr kumimoji="0" lang="en-IN" sz="1600" b="0" i="0" u="none" strike="noStrike" kern="1200" cap="none" spc="0" normalizeH="0" baseline="0" noProof="0" dirty="0">
                <a:ln>
                  <a:noFill/>
                </a:ln>
                <a:solidFill>
                  <a:prstClr val="black"/>
                </a:solidFill>
                <a:effectLst/>
                <a:uLnTx/>
                <a:uFillTx/>
                <a:latin typeface="Open Sans"/>
                <a:ea typeface="+mn-ea"/>
                <a:cs typeface="+mn-cs"/>
              </a:rPr>
              <a:t> id,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varius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sed</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velit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Pellentesque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id mi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sed</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velit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bibendum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varius</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sed</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leo</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p>
        </p:txBody>
      </p:sp>
      <p:sp>
        <p:nvSpPr>
          <p:cNvPr id="56" name="9Slide.vn 28">
            <a:extLst>
              <a:ext uri="{FF2B5EF4-FFF2-40B4-BE49-F238E27FC236}">
                <a16:creationId xmlns:a16="http://schemas.microsoft.com/office/drawing/2014/main" id="{D77933C5-F17B-416C-9413-36422D3FBCBB}"/>
              </a:ext>
            </a:extLst>
          </p:cNvPr>
          <p:cNvSpPr>
            <a:spLocks noEditPoints="1"/>
          </p:cNvSpPr>
          <p:nvPr/>
        </p:nvSpPr>
        <p:spPr bwMode="auto">
          <a:xfrm>
            <a:off x="2955208" y="4901282"/>
            <a:ext cx="149885" cy="151447"/>
          </a:xfrm>
          <a:custGeom>
            <a:avLst/>
            <a:gdLst>
              <a:gd name="T0" fmla="*/ 135 w 145"/>
              <a:gd name="T1" fmla="*/ 37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5 w 145"/>
              <a:gd name="T25" fmla="*/ 37 h 146"/>
              <a:gd name="T26" fmla="*/ 109 w 145"/>
              <a:gd name="T27" fmla="*/ 94 h 146"/>
              <a:gd name="T28" fmla="*/ 107 w 145"/>
              <a:gd name="T29" fmla="*/ 90 h 146"/>
              <a:gd name="T30" fmla="*/ 90 w 145"/>
              <a:gd name="T31" fmla="*/ 73 h 146"/>
              <a:gd name="T32" fmla="*/ 107 w 145"/>
              <a:gd name="T33" fmla="*/ 56 h 146"/>
              <a:gd name="T34" fmla="*/ 109 w 145"/>
              <a:gd name="T35" fmla="*/ 52 h 146"/>
              <a:gd name="T36" fmla="*/ 107 w 145"/>
              <a:gd name="T37" fmla="*/ 47 h 146"/>
              <a:gd name="T38" fmla="*/ 98 w 145"/>
              <a:gd name="T39" fmla="*/ 39 h 146"/>
              <a:gd name="T40" fmla="*/ 94 w 145"/>
              <a:gd name="T41" fmla="*/ 37 h 146"/>
              <a:gd name="T42" fmla="*/ 90 w 145"/>
              <a:gd name="T43" fmla="*/ 39 h 146"/>
              <a:gd name="T44" fmla="*/ 73 w 145"/>
              <a:gd name="T45" fmla="*/ 56 h 146"/>
              <a:gd name="T46" fmla="*/ 55 w 145"/>
              <a:gd name="T47" fmla="*/ 39 h 146"/>
              <a:gd name="T48" fmla="*/ 51 w 145"/>
              <a:gd name="T49" fmla="*/ 37 h 146"/>
              <a:gd name="T50" fmla="*/ 47 w 145"/>
              <a:gd name="T51" fmla="*/ 39 h 146"/>
              <a:gd name="T52" fmla="*/ 38 w 145"/>
              <a:gd name="T53" fmla="*/ 47 h 146"/>
              <a:gd name="T54" fmla="*/ 37 w 145"/>
              <a:gd name="T55" fmla="*/ 52 h 146"/>
              <a:gd name="T56" fmla="*/ 38 w 145"/>
              <a:gd name="T57" fmla="*/ 56 h 146"/>
              <a:gd name="T58" fmla="*/ 55 w 145"/>
              <a:gd name="T59" fmla="*/ 73 h 146"/>
              <a:gd name="T60" fmla="*/ 38 w 145"/>
              <a:gd name="T61" fmla="*/ 90 h 146"/>
              <a:gd name="T62" fmla="*/ 37 w 145"/>
              <a:gd name="T63" fmla="*/ 94 h 146"/>
              <a:gd name="T64" fmla="*/ 38 w 145"/>
              <a:gd name="T65" fmla="*/ 99 h 146"/>
              <a:gd name="T66" fmla="*/ 47 w 145"/>
              <a:gd name="T67" fmla="*/ 107 h 146"/>
              <a:gd name="T68" fmla="*/ 51 w 145"/>
              <a:gd name="T69" fmla="*/ 109 h 146"/>
              <a:gd name="T70" fmla="*/ 55 w 145"/>
              <a:gd name="T71" fmla="*/ 107 h 146"/>
              <a:gd name="T72" fmla="*/ 73 w 145"/>
              <a:gd name="T73" fmla="*/ 90 h 146"/>
              <a:gd name="T74" fmla="*/ 90 w 145"/>
              <a:gd name="T75" fmla="*/ 107 h 146"/>
              <a:gd name="T76" fmla="*/ 94 w 145"/>
              <a:gd name="T77" fmla="*/ 109 h 146"/>
              <a:gd name="T78" fmla="*/ 98 w 145"/>
              <a:gd name="T79" fmla="*/ 107 h 146"/>
              <a:gd name="T80" fmla="*/ 107 w 145"/>
              <a:gd name="T81" fmla="*/ 99 h 146"/>
              <a:gd name="T82" fmla="*/ 109 w 145"/>
              <a:gd name="T83" fmla="*/ 9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3" y="0"/>
                </a:cubicBezTo>
                <a:cubicBezTo>
                  <a:pt x="86" y="0"/>
                  <a:pt x="98" y="4"/>
                  <a:pt x="109" y="10"/>
                </a:cubicBezTo>
                <a:cubicBezTo>
                  <a:pt x="120" y="17"/>
                  <a:pt x="129" y="25"/>
                  <a:pt x="135" y="37"/>
                </a:cubicBezTo>
                <a:close/>
                <a:moveTo>
                  <a:pt x="109" y="94"/>
                </a:moveTo>
                <a:cubicBezTo>
                  <a:pt x="109" y="93"/>
                  <a:pt x="108" y="91"/>
                  <a:pt x="107" y="90"/>
                </a:cubicBezTo>
                <a:cubicBezTo>
                  <a:pt x="90" y="73"/>
                  <a:pt x="90" y="73"/>
                  <a:pt x="90" y="73"/>
                </a:cubicBezTo>
                <a:cubicBezTo>
                  <a:pt x="107" y="56"/>
                  <a:pt x="107" y="56"/>
                  <a:pt x="107" y="56"/>
                </a:cubicBezTo>
                <a:cubicBezTo>
                  <a:pt x="108" y="55"/>
                  <a:pt x="109" y="53"/>
                  <a:pt x="109" y="52"/>
                </a:cubicBezTo>
                <a:cubicBezTo>
                  <a:pt x="109" y="50"/>
                  <a:pt x="108" y="48"/>
                  <a:pt x="107" y="47"/>
                </a:cubicBezTo>
                <a:cubicBezTo>
                  <a:pt x="98" y="39"/>
                  <a:pt x="98" y="39"/>
                  <a:pt x="98" y="39"/>
                </a:cubicBezTo>
                <a:cubicBezTo>
                  <a:pt x="97" y="38"/>
                  <a:pt x="96" y="37"/>
                  <a:pt x="94" y="37"/>
                </a:cubicBezTo>
                <a:cubicBezTo>
                  <a:pt x="92" y="37"/>
                  <a:pt x="91" y="38"/>
                  <a:pt x="90" y="39"/>
                </a:cubicBezTo>
                <a:cubicBezTo>
                  <a:pt x="73" y="56"/>
                  <a:pt x="73" y="56"/>
                  <a:pt x="73" y="56"/>
                </a:cubicBezTo>
                <a:cubicBezTo>
                  <a:pt x="55" y="39"/>
                  <a:pt x="55" y="39"/>
                  <a:pt x="55" y="39"/>
                </a:cubicBezTo>
                <a:cubicBezTo>
                  <a:pt x="54" y="38"/>
                  <a:pt x="53" y="37"/>
                  <a:pt x="51" y="37"/>
                </a:cubicBezTo>
                <a:cubicBezTo>
                  <a:pt x="49" y="37"/>
                  <a:pt x="48" y="38"/>
                  <a:pt x="47" y="39"/>
                </a:cubicBezTo>
                <a:cubicBezTo>
                  <a:pt x="38" y="47"/>
                  <a:pt x="38" y="47"/>
                  <a:pt x="38" y="47"/>
                </a:cubicBezTo>
                <a:cubicBezTo>
                  <a:pt x="37" y="48"/>
                  <a:pt x="37" y="50"/>
                  <a:pt x="37" y="52"/>
                </a:cubicBezTo>
                <a:cubicBezTo>
                  <a:pt x="37" y="53"/>
                  <a:pt x="37" y="55"/>
                  <a:pt x="38" y="56"/>
                </a:cubicBezTo>
                <a:cubicBezTo>
                  <a:pt x="55" y="73"/>
                  <a:pt x="55" y="73"/>
                  <a:pt x="55" y="73"/>
                </a:cubicBezTo>
                <a:cubicBezTo>
                  <a:pt x="38" y="90"/>
                  <a:pt x="38" y="90"/>
                  <a:pt x="38" y="90"/>
                </a:cubicBezTo>
                <a:cubicBezTo>
                  <a:pt x="37" y="91"/>
                  <a:pt x="37" y="93"/>
                  <a:pt x="37" y="94"/>
                </a:cubicBezTo>
                <a:cubicBezTo>
                  <a:pt x="37" y="96"/>
                  <a:pt x="37" y="97"/>
                  <a:pt x="38" y="99"/>
                </a:cubicBezTo>
                <a:cubicBezTo>
                  <a:pt x="47" y="107"/>
                  <a:pt x="47" y="107"/>
                  <a:pt x="47" y="107"/>
                </a:cubicBezTo>
                <a:cubicBezTo>
                  <a:pt x="48" y="108"/>
                  <a:pt x="49" y="109"/>
                  <a:pt x="51" y="109"/>
                </a:cubicBezTo>
                <a:cubicBezTo>
                  <a:pt x="53" y="109"/>
                  <a:pt x="54" y="108"/>
                  <a:pt x="55" y="107"/>
                </a:cubicBezTo>
                <a:cubicBezTo>
                  <a:pt x="73" y="90"/>
                  <a:pt x="73" y="90"/>
                  <a:pt x="73" y="90"/>
                </a:cubicBezTo>
                <a:cubicBezTo>
                  <a:pt x="90" y="107"/>
                  <a:pt x="90" y="107"/>
                  <a:pt x="90" y="107"/>
                </a:cubicBezTo>
                <a:cubicBezTo>
                  <a:pt x="91" y="108"/>
                  <a:pt x="92" y="109"/>
                  <a:pt x="94" y="109"/>
                </a:cubicBezTo>
                <a:cubicBezTo>
                  <a:pt x="96" y="109"/>
                  <a:pt x="97" y="108"/>
                  <a:pt x="98" y="107"/>
                </a:cubicBezTo>
                <a:cubicBezTo>
                  <a:pt x="107" y="99"/>
                  <a:pt x="107" y="99"/>
                  <a:pt x="107" y="99"/>
                </a:cubicBezTo>
                <a:cubicBezTo>
                  <a:pt x="108" y="97"/>
                  <a:pt x="109" y="96"/>
                  <a:pt x="109" y="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 name="9Slide.vn 29">
            <a:extLst>
              <a:ext uri="{FF2B5EF4-FFF2-40B4-BE49-F238E27FC236}">
                <a16:creationId xmlns:a16="http://schemas.microsoft.com/office/drawing/2014/main" id="{FCECAEB7-546D-4C31-966C-BC1B035EE030}"/>
              </a:ext>
            </a:extLst>
          </p:cNvPr>
          <p:cNvSpPr>
            <a:spLocks noEditPoints="1"/>
          </p:cNvSpPr>
          <p:nvPr/>
        </p:nvSpPr>
        <p:spPr bwMode="auto">
          <a:xfrm>
            <a:off x="2952704" y="5252469"/>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 name="9Slide.vn 30">
            <a:extLst>
              <a:ext uri="{FF2B5EF4-FFF2-40B4-BE49-F238E27FC236}">
                <a16:creationId xmlns:a16="http://schemas.microsoft.com/office/drawing/2014/main" id="{6CE5A163-6995-4086-AEB6-FD9A97DB56A1}"/>
              </a:ext>
            </a:extLst>
          </p:cNvPr>
          <p:cNvSpPr>
            <a:spLocks noEditPoints="1"/>
          </p:cNvSpPr>
          <p:nvPr/>
        </p:nvSpPr>
        <p:spPr bwMode="auto">
          <a:xfrm>
            <a:off x="6183076" y="5252469"/>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 name="9Slide.vn 31">
            <a:extLst>
              <a:ext uri="{FF2B5EF4-FFF2-40B4-BE49-F238E27FC236}">
                <a16:creationId xmlns:a16="http://schemas.microsoft.com/office/drawing/2014/main" id="{A7B0A2E8-D046-4D9C-B28C-744F8AFBC7B2}"/>
              </a:ext>
            </a:extLst>
          </p:cNvPr>
          <p:cNvSpPr>
            <a:spLocks noEditPoints="1"/>
          </p:cNvSpPr>
          <p:nvPr/>
        </p:nvSpPr>
        <p:spPr bwMode="auto">
          <a:xfrm>
            <a:off x="5119375" y="5252469"/>
            <a:ext cx="149885" cy="151447"/>
          </a:xfrm>
          <a:custGeom>
            <a:avLst/>
            <a:gdLst>
              <a:gd name="T0" fmla="*/ 135 w 145"/>
              <a:gd name="T1" fmla="*/ 37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5 w 145"/>
              <a:gd name="T25" fmla="*/ 37 h 146"/>
              <a:gd name="T26" fmla="*/ 109 w 145"/>
              <a:gd name="T27" fmla="*/ 94 h 146"/>
              <a:gd name="T28" fmla="*/ 107 w 145"/>
              <a:gd name="T29" fmla="*/ 90 h 146"/>
              <a:gd name="T30" fmla="*/ 90 w 145"/>
              <a:gd name="T31" fmla="*/ 73 h 146"/>
              <a:gd name="T32" fmla="*/ 107 w 145"/>
              <a:gd name="T33" fmla="*/ 56 h 146"/>
              <a:gd name="T34" fmla="*/ 109 w 145"/>
              <a:gd name="T35" fmla="*/ 52 h 146"/>
              <a:gd name="T36" fmla="*/ 107 w 145"/>
              <a:gd name="T37" fmla="*/ 47 h 146"/>
              <a:gd name="T38" fmla="*/ 98 w 145"/>
              <a:gd name="T39" fmla="*/ 39 h 146"/>
              <a:gd name="T40" fmla="*/ 94 w 145"/>
              <a:gd name="T41" fmla="*/ 37 h 146"/>
              <a:gd name="T42" fmla="*/ 90 w 145"/>
              <a:gd name="T43" fmla="*/ 39 h 146"/>
              <a:gd name="T44" fmla="*/ 73 w 145"/>
              <a:gd name="T45" fmla="*/ 56 h 146"/>
              <a:gd name="T46" fmla="*/ 55 w 145"/>
              <a:gd name="T47" fmla="*/ 39 h 146"/>
              <a:gd name="T48" fmla="*/ 51 w 145"/>
              <a:gd name="T49" fmla="*/ 37 h 146"/>
              <a:gd name="T50" fmla="*/ 47 w 145"/>
              <a:gd name="T51" fmla="*/ 39 h 146"/>
              <a:gd name="T52" fmla="*/ 38 w 145"/>
              <a:gd name="T53" fmla="*/ 47 h 146"/>
              <a:gd name="T54" fmla="*/ 37 w 145"/>
              <a:gd name="T55" fmla="*/ 52 h 146"/>
              <a:gd name="T56" fmla="*/ 38 w 145"/>
              <a:gd name="T57" fmla="*/ 56 h 146"/>
              <a:gd name="T58" fmla="*/ 55 w 145"/>
              <a:gd name="T59" fmla="*/ 73 h 146"/>
              <a:gd name="T60" fmla="*/ 38 w 145"/>
              <a:gd name="T61" fmla="*/ 90 h 146"/>
              <a:gd name="T62" fmla="*/ 37 w 145"/>
              <a:gd name="T63" fmla="*/ 94 h 146"/>
              <a:gd name="T64" fmla="*/ 38 w 145"/>
              <a:gd name="T65" fmla="*/ 99 h 146"/>
              <a:gd name="T66" fmla="*/ 47 w 145"/>
              <a:gd name="T67" fmla="*/ 107 h 146"/>
              <a:gd name="T68" fmla="*/ 51 w 145"/>
              <a:gd name="T69" fmla="*/ 109 h 146"/>
              <a:gd name="T70" fmla="*/ 55 w 145"/>
              <a:gd name="T71" fmla="*/ 107 h 146"/>
              <a:gd name="T72" fmla="*/ 73 w 145"/>
              <a:gd name="T73" fmla="*/ 90 h 146"/>
              <a:gd name="T74" fmla="*/ 90 w 145"/>
              <a:gd name="T75" fmla="*/ 107 h 146"/>
              <a:gd name="T76" fmla="*/ 94 w 145"/>
              <a:gd name="T77" fmla="*/ 109 h 146"/>
              <a:gd name="T78" fmla="*/ 98 w 145"/>
              <a:gd name="T79" fmla="*/ 107 h 146"/>
              <a:gd name="T80" fmla="*/ 107 w 145"/>
              <a:gd name="T81" fmla="*/ 99 h 146"/>
              <a:gd name="T82" fmla="*/ 109 w 145"/>
              <a:gd name="T83" fmla="*/ 9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3" y="0"/>
                </a:cubicBezTo>
                <a:cubicBezTo>
                  <a:pt x="86" y="0"/>
                  <a:pt x="98" y="4"/>
                  <a:pt x="109" y="10"/>
                </a:cubicBezTo>
                <a:cubicBezTo>
                  <a:pt x="120" y="17"/>
                  <a:pt x="129" y="25"/>
                  <a:pt x="135" y="37"/>
                </a:cubicBezTo>
                <a:close/>
                <a:moveTo>
                  <a:pt x="109" y="94"/>
                </a:moveTo>
                <a:cubicBezTo>
                  <a:pt x="109" y="93"/>
                  <a:pt x="108" y="91"/>
                  <a:pt x="107" y="90"/>
                </a:cubicBezTo>
                <a:cubicBezTo>
                  <a:pt x="90" y="73"/>
                  <a:pt x="90" y="73"/>
                  <a:pt x="90" y="73"/>
                </a:cubicBezTo>
                <a:cubicBezTo>
                  <a:pt x="107" y="56"/>
                  <a:pt x="107" y="56"/>
                  <a:pt x="107" y="56"/>
                </a:cubicBezTo>
                <a:cubicBezTo>
                  <a:pt x="108" y="55"/>
                  <a:pt x="109" y="53"/>
                  <a:pt x="109" y="52"/>
                </a:cubicBezTo>
                <a:cubicBezTo>
                  <a:pt x="109" y="50"/>
                  <a:pt x="108" y="48"/>
                  <a:pt x="107" y="47"/>
                </a:cubicBezTo>
                <a:cubicBezTo>
                  <a:pt x="98" y="39"/>
                  <a:pt x="98" y="39"/>
                  <a:pt x="98" y="39"/>
                </a:cubicBezTo>
                <a:cubicBezTo>
                  <a:pt x="97" y="38"/>
                  <a:pt x="96" y="37"/>
                  <a:pt x="94" y="37"/>
                </a:cubicBezTo>
                <a:cubicBezTo>
                  <a:pt x="92" y="37"/>
                  <a:pt x="91" y="38"/>
                  <a:pt x="90" y="39"/>
                </a:cubicBezTo>
                <a:cubicBezTo>
                  <a:pt x="73" y="56"/>
                  <a:pt x="73" y="56"/>
                  <a:pt x="73" y="56"/>
                </a:cubicBezTo>
                <a:cubicBezTo>
                  <a:pt x="55" y="39"/>
                  <a:pt x="55" y="39"/>
                  <a:pt x="55" y="39"/>
                </a:cubicBezTo>
                <a:cubicBezTo>
                  <a:pt x="54" y="38"/>
                  <a:pt x="53" y="37"/>
                  <a:pt x="51" y="37"/>
                </a:cubicBezTo>
                <a:cubicBezTo>
                  <a:pt x="49" y="37"/>
                  <a:pt x="48" y="38"/>
                  <a:pt x="47" y="39"/>
                </a:cubicBezTo>
                <a:cubicBezTo>
                  <a:pt x="38" y="47"/>
                  <a:pt x="38" y="47"/>
                  <a:pt x="38" y="47"/>
                </a:cubicBezTo>
                <a:cubicBezTo>
                  <a:pt x="37" y="48"/>
                  <a:pt x="37" y="50"/>
                  <a:pt x="37" y="52"/>
                </a:cubicBezTo>
                <a:cubicBezTo>
                  <a:pt x="37" y="53"/>
                  <a:pt x="37" y="55"/>
                  <a:pt x="38" y="56"/>
                </a:cubicBezTo>
                <a:cubicBezTo>
                  <a:pt x="55" y="73"/>
                  <a:pt x="55" y="73"/>
                  <a:pt x="55" y="73"/>
                </a:cubicBezTo>
                <a:cubicBezTo>
                  <a:pt x="38" y="90"/>
                  <a:pt x="38" y="90"/>
                  <a:pt x="38" y="90"/>
                </a:cubicBezTo>
                <a:cubicBezTo>
                  <a:pt x="37" y="91"/>
                  <a:pt x="37" y="93"/>
                  <a:pt x="37" y="94"/>
                </a:cubicBezTo>
                <a:cubicBezTo>
                  <a:pt x="37" y="96"/>
                  <a:pt x="37" y="97"/>
                  <a:pt x="38" y="99"/>
                </a:cubicBezTo>
                <a:cubicBezTo>
                  <a:pt x="47" y="107"/>
                  <a:pt x="47" y="107"/>
                  <a:pt x="47" y="107"/>
                </a:cubicBezTo>
                <a:cubicBezTo>
                  <a:pt x="48" y="108"/>
                  <a:pt x="49" y="109"/>
                  <a:pt x="51" y="109"/>
                </a:cubicBezTo>
                <a:cubicBezTo>
                  <a:pt x="53" y="109"/>
                  <a:pt x="54" y="108"/>
                  <a:pt x="55" y="107"/>
                </a:cubicBezTo>
                <a:cubicBezTo>
                  <a:pt x="73" y="90"/>
                  <a:pt x="73" y="90"/>
                  <a:pt x="73" y="90"/>
                </a:cubicBezTo>
                <a:cubicBezTo>
                  <a:pt x="90" y="107"/>
                  <a:pt x="90" y="107"/>
                  <a:pt x="90" y="107"/>
                </a:cubicBezTo>
                <a:cubicBezTo>
                  <a:pt x="91" y="108"/>
                  <a:pt x="92" y="109"/>
                  <a:pt x="94" y="109"/>
                </a:cubicBezTo>
                <a:cubicBezTo>
                  <a:pt x="96" y="109"/>
                  <a:pt x="97" y="108"/>
                  <a:pt x="98" y="107"/>
                </a:cubicBezTo>
                <a:cubicBezTo>
                  <a:pt x="107" y="99"/>
                  <a:pt x="107" y="99"/>
                  <a:pt x="107" y="99"/>
                </a:cubicBezTo>
                <a:cubicBezTo>
                  <a:pt x="108" y="97"/>
                  <a:pt x="109" y="96"/>
                  <a:pt x="109" y="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0" name="9Slide.vn 32">
            <a:extLst>
              <a:ext uri="{FF2B5EF4-FFF2-40B4-BE49-F238E27FC236}">
                <a16:creationId xmlns:a16="http://schemas.microsoft.com/office/drawing/2014/main" id="{D4F79716-D1F4-4072-A520-9C7AF5AAE85A}"/>
              </a:ext>
            </a:extLst>
          </p:cNvPr>
          <p:cNvSpPr>
            <a:spLocks noEditPoints="1"/>
          </p:cNvSpPr>
          <p:nvPr/>
        </p:nvSpPr>
        <p:spPr bwMode="auto">
          <a:xfrm>
            <a:off x="4042098" y="5252469"/>
            <a:ext cx="151447" cy="151447"/>
          </a:xfrm>
          <a:custGeom>
            <a:avLst/>
            <a:gdLst>
              <a:gd name="T0" fmla="*/ 136 w 145"/>
              <a:gd name="T1" fmla="*/ 37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6 w 145"/>
              <a:gd name="T25" fmla="*/ 37 h 146"/>
              <a:gd name="T26" fmla="*/ 97 w 145"/>
              <a:gd name="T27" fmla="*/ 118 h 146"/>
              <a:gd name="T28" fmla="*/ 97 w 145"/>
              <a:gd name="T29" fmla="*/ 103 h 146"/>
              <a:gd name="T30" fmla="*/ 96 w 145"/>
              <a:gd name="T31" fmla="*/ 101 h 146"/>
              <a:gd name="T32" fmla="*/ 94 w 145"/>
              <a:gd name="T33" fmla="*/ 100 h 146"/>
              <a:gd name="T34" fmla="*/ 85 w 145"/>
              <a:gd name="T35" fmla="*/ 100 h 146"/>
              <a:gd name="T36" fmla="*/ 85 w 145"/>
              <a:gd name="T37" fmla="*/ 52 h 146"/>
              <a:gd name="T38" fmla="*/ 84 w 145"/>
              <a:gd name="T39" fmla="*/ 50 h 146"/>
              <a:gd name="T40" fmla="*/ 82 w 145"/>
              <a:gd name="T41" fmla="*/ 49 h 146"/>
              <a:gd name="T42" fmla="*/ 52 w 145"/>
              <a:gd name="T43" fmla="*/ 49 h 146"/>
              <a:gd name="T44" fmla="*/ 49 w 145"/>
              <a:gd name="T45" fmla="*/ 50 h 146"/>
              <a:gd name="T46" fmla="*/ 49 w 145"/>
              <a:gd name="T47" fmla="*/ 52 h 146"/>
              <a:gd name="T48" fmla="*/ 49 w 145"/>
              <a:gd name="T49" fmla="*/ 67 h 146"/>
              <a:gd name="T50" fmla="*/ 49 w 145"/>
              <a:gd name="T51" fmla="*/ 69 h 146"/>
              <a:gd name="T52" fmla="*/ 52 w 145"/>
              <a:gd name="T53" fmla="*/ 70 h 146"/>
              <a:gd name="T54" fmla="*/ 61 w 145"/>
              <a:gd name="T55" fmla="*/ 70 h 146"/>
              <a:gd name="T56" fmla="*/ 61 w 145"/>
              <a:gd name="T57" fmla="*/ 100 h 146"/>
              <a:gd name="T58" fmla="*/ 52 w 145"/>
              <a:gd name="T59" fmla="*/ 100 h 146"/>
              <a:gd name="T60" fmla="*/ 49 w 145"/>
              <a:gd name="T61" fmla="*/ 101 h 146"/>
              <a:gd name="T62" fmla="*/ 49 w 145"/>
              <a:gd name="T63" fmla="*/ 103 h 146"/>
              <a:gd name="T64" fmla="*/ 49 w 145"/>
              <a:gd name="T65" fmla="*/ 118 h 146"/>
              <a:gd name="T66" fmla="*/ 49 w 145"/>
              <a:gd name="T67" fmla="*/ 121 h 146"/>
              <a:gd name="T68" fmla="*/ 52 w 145"/>
              <a:gd name="T69" fmla="*/ 121 h 146"/>
              <a:gd name="T70" fmla="*/ 94 w 145"/>
              <a:gd name="T71" fmla="*/ 121 h 146"/>
              <a:gd name="T72" fmla="*/ 96 w 145"/>
              <a:gd name="T73" fmla="*/ 121 h 146"/>
              <a:gd name="T74" fmla="*/ 97 w 145"/>
              <a:gd name="T75" fmla="*/ 118 h 146"/>
              <a:gd name="T76" fmla="*/ 85 w 145"/>
              <a:gd name="T77" fmla="*/ 34 h 146"/>
              <a:gd name="T78" fmla="*/ 85 w 145"/>
              <a:gd name="T79" fmla="*/ 18 h 146"/>
              <a:gd name="T80" fmla="*/ 84 w 145"/>
              <a:gd name="T81" fmla="*/ 16 h 146"/>
              <a:gd name="T82" fmla="*/ 82 w 145"/>
              <a:gd name="T83" fmla="*/ 15 h 146"/>
              <a:gd name="T84" fmla="*/ 64 w 145"/>
              <a:gd name="T85" fmla="*/ 15 h 146"/>
              <a:gd name="T86" fmla="*/ 62 w 145"/>
              <a:gd name="T87" fmla="*/ 16 h 146"/>
              <a:gd name="T88" fmla="*/ 61 w 145"/>
              <a:gd name="T89" fmla="*/ 18 h 146"/>
              <a:gd name="T90" fmla="*/ 61 w 145"/>
              <a:gd name="T91" fmla="*/ 34 h 146"/>
              <a:gd name="T92" fmla="*/ 62 w 145"/>
              <a:gd name="T93" fmla="*/ 36 h 146"/>
              <a:gd name="T94" fmla="*/ 64 w 145"/>
              <a:gd name="T95" fmla="*/ 37 h 146"/>
              <a:gd name="T96" fmla="*/ 82 w 145"/>
              <a:gd name="T97" fmla="*/ 37 h 146"/>
              <a:gd name="T98" fmla="*/ 84 w 145"/>
              <a:gd name="T99" fmla="*/ 36 h 146"/>
              <a:gd name="T100" fmla="*/ 85 w 145"/>
              <a:gd name="T10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46">
                <a:moveTo>
                  <a:pt x="136" y="37"/>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8"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8" y="4"/>
                  <a:pt x="60" y="0"/>
                  <a:pt x="73" y="0"/>
                </a:cubicBezTo>
                <a:cubicBezTo>
                  <a:pt x="86" y="0"/>
                  <a:pt x="98" y="4"/>
                  <a:pt x="109" y="10"/>
                </a:cubicBezTo>
                <a:cubicBezTo>
                  <a:pt x="120" y="17"/>
                  <a:pt x="129" y="25"/>
                  <a:pt x="136" y="37"/>
                </a:cubicBezTo>
                <a:close/>
                <a:moveTo>
                  <a:pt x="97" y="118"/>
                </a:moveTo>
                <a:cubicBezTo>
                  <a:pt x="97" y="103"/>
                  <a:pt x="97" y="103"/>
                  <a:pt x="97" y="103"/>
                </a:cubicBezTo>
                <a:cubicBezTo>
                  <a:pt x="97" y="102"/>
                  <a:pt x="97" y="102"/>
                  <a:pt x="96" y="101"/>
                </a:cubicBezTo>
                <a:cubicBezTo>
                  <a:pt x="96" y="100"/>
                  <a:pt x="95" y="100"/>
                  <a:pt x="94" y="100"/>
                </a:cubicBezTo>
                <a:cubicBezTo>
                  <a:pt x="85" y="100"/>
                  <a:pt x="85" y="100"/>
                  <a:pt x="85" y="100"/>
                </a:cubicBezTo>
                <a:cubicBezTo>
                  <a:pt x="85" y="52"/>
                  <a:pt x="85" y="52"/>
                  <a:pt x="85" y="52"/>
                </a:cubicBezTo>
                <a:cubicBezTo>
                  <a:pt x="85" y="51"/>
                  <a:pt x="85" y="50"/>
                  <a:pt x="84" y="50"/>
                </a:cubicBezTo>
                <a:cubicBezTo>
                  <a:pt x="84" y="49"/>
                  <a:pt x="83" y="49"/>
                  <a:pt x="82" y="49"/>
                </a:cubicBezTo>
                <a:cubicBezTo>
                  <a:pt x="52" y="49"/>
                  <a:pt x="52" y="49"/>
                  <a:pt x="52" y="49"/>
                </a:cubicBezTo>
                <a:cubicBezTo>
                  <a:pt x="51" y="49"/>
                  <a:pt x="50" y="49"/>
                  <a:pt x="49" y="50"/>
                </a:cubicBezTo>
                <a:cubicBezTo>
                  <a:pt x="49" y="50"/>
                  <a:pt x="49" y="51"/>
                  <a:pt x="49" y="52"/>
                </a:cubicBezTo>
                <a:cubicBezTo>
                  <a:pt x="49" y="67"/>
                  <a:pt x="49" y="67"/>
                  <a:pt x="49" y="67"/>
                </a:cubicBezTo>
                <a:cubicBezTo>
                  <a:pt x="49" y="68"/>
                  <a:pt x="49" y="69"/>
                  <a:pt x="49" y="69"/>
                </a:cubicBezTo>
                <a:cubicBezTo>
                  <a:pt x="50" y="70"/>
                  <a:pt x="51" y="70"/>
                  <a:pt x="52" y="70"/>
                </a:cubicBezTo>
                <a:cubicBezTo>
                  <a:pt x="61" y="70"/>
                  <a:pt x="61" y="70"/>
                  <a:pt x="61" y="70"/>
                </a:cubicBezTo>
                <a:cubicBezTo>
                  <a:pt x="61" y="100"/>
                  <a:pt x="61" y="100"/>
                  <a:pt x="61" y="100"/>
                </a:cubicBezTo>
                <a:cubicBezTo>
                  <a:pt x="52" y="100"/>
                  <a:pt x="52" y="100"/>
                  <a:pt x="52" y="100"/>
                </a:cubicBezTo>
                <a:cubicBezTo>
                  <a:pt x="51" y="100"/>
                  <a:pt x="50" y="100"/>
                  <a:pt x="49" y="101"/>
                </a:cubicBezTo>
                <a:cubicBezTo>
                  <a:pt x="49" y="102"/>
                  <a:pt x="49" y="102"/>
                  <a:pt x="49" y="103"/>
                </a:cubicBezTo>
                <a:cubicBezTo>
                  <a:pt x="49" y="118"/>
                  <a:pt x="49" y="118"/>
                  <a:pt x="49" y="118"/>
                </a:cubicBezTo>
                <a:cubicBezTo>
                  <a:pt x="49" y="119"/>
                  <a:pt x="49" y="120"/>
                  <a:pt x="49" y="121"/>
                </a:cubicBezTo>
                <a:cubicBezTo>
                  <a:pt x="50" y="121"/>
                  <a:pt x="51" y="121"/>
                  <a:pt x="52" y="121"/>
                </a:cubicBezTo>
                <a:cubicBezTo>
                  <a:pt x="94" y="121"/>
                  <a:pt x="94" y="121"/>
                  <a:pt x="94" y="121"/>
                </a:cubicBezTo>
                <a:cubicBezTo>
                  <a:pt x="95" y="121"/>
                  <a:pt x="96" y="121"/>
                  <a:pt x="96" y="121"/>
                </a:cubicBezTo>
                <a:cubicBezTo>
                  <a:pt x="97" y="120"/>
                  <a:pt x="97" y="119"/>
                  <a:pt x="97" y="118"/>
                </a:cubicBezTo>
                <a:close/>
                <a:moveTo>
                  <a:pt x="85" y="34"/>
                </a:moveTo>
                <a:cubicBezTo>
                  <a:pt x="85" y="18"/>
                  <a:pt x="85" y="18"/>
                  <a:pt x="85" y="18"/>
                </a:cubicBezTo>
                <a:cubicBezTo>
                  <a:pt x="85" y="18"/>
                  <a:pt x="85" y="17"/>
                  <a:pt x="84" y="16"/>
                </a:cubicBezTo>
                <a:cubicBezTo>
                  <a:pt x="84" y="16"/>
                  <a:pt x="83" y="15"/>
                  <a:pt x="82" y="15"/>
                </a:cubicBezTo>
                <a:cubicBezTo>
                  <a:pt x="64" y="15"/>
                  <a:pt x="64" y="15"/>
                  <a:pt x="64" y="15"/>
                </a:cubicBezTo>
                <a:cubicBezTo>
                  <a:pt x="63" y="15"/>
                  <a:pt x="62" y="16"/>
                  <a:pt x="62" y="16"/>
                </a:cubicBezTo>
                <a:cubicBezTo>
                  <a:pt x="61" y="17"/>
                  <a:pt x="61" y="18"/>
                  <a:pt x="61" y="18"/>
                </a:cubicBezTo>
                <a:cubicBezTo>
                  <a:pt x="61" y="34"/>
                  <a:pt x="61" y="34"/>
                  <a:pt x="61" y="34"/>
                </a:cubicBezTo>
                <a:cubicBezTo>
                  <a:pt x="61" y="35"/>
                  <a:pt x="61" y="35"/>
                  <a:pt x="62" y="36"/>
                </a:cubicBezTo>
                <a:cubicBezTo>
                  <a:pt x="62" y="36"/>
                  <a:pt x="63" y="37"/>
                  <a:pt x="64" y="37"/>
                </a:cubicBezTo>
                <a:cubicBezTo>
                  <a:pt x="82" y="37"/>
                  <a:pt x="82" y="37"/>
                  <a:pt x="82" y="37"/>
                </a:cubicBezTo>
                <a:cubicBezTo>
                  <a:pt x="83" y="37"/>
                  <a:pt x="84" y="36"/>
                  <a:pt x="84" y="36"/>
                </a:cubicBezTo>
                <a:cubicBezTo>
                  <a:pt x="85" y="35"/>
                  <a:pt x="85" y="35"/>
                  <a:pt x="85" y="3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1" name="9Slide.vn 33">
            <a:extLst>
              <a:ext uri="{FF2B5EF4-FFF2-40B4-BE49-F238E27FC236}">
                <a16:creationId xmlns:a16="http://schemas.microsoft.com/office/drawing/2014/main" id="{2B5772F8-A0FA-42FD-AF9E-387C71CE071E}"/>
              </a:ext>
            </a:extLst>
          </p:cNvPr>
          <p:cNvSpPr>
            <a:spLocks noEditPoints="1"/>
          </p:cNvSpPr>
          <p:nvPr/>
        </p:nvSpPr>
        <p:spPr bwMode="auto">
          <a:xfrm>
            <a:off x="2952704" y="5920348"/>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 name="9Slide.vn 34">
            <a:extLst>
              <a:ext uri="{FF2B5EF4-FFF2-40B4-BE49-F238E27FC236}">
                <a16:creationId xmlns:a16="http://schemas.microsoft.com/office/drawing/2014/main" id="{3E11F4FB-A8DF-4079-8DF1-6E2E5B6D0A52}"/>
              </a:ext>
            </a:extLst>
          </p:cNvPr>
          <p:cNvSpPr>
            <a:spLocks noEditPoints="1"/>
          </p:cNvSpPr>
          <p:nvPr/>
        </p:nvSpPr>
        <p:spPr bwMode="auto">
          <a:xfrm>
            <a:off x="5119376" y="5906174"/>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 name="9Slide.vn 35">
            <a:extLst>
              <a:ext uri="{FF2B5EF4-FFF2-40B4-BE49-F238E27FC236}">
                <a16:creationId xmlns:a16="http://schemas.microsoft.com/office/drawing/2014/main" id="{B6E96B55-5C45-43B6-A275-FEC1417AF3EF}"/>
              </a:ext>
            </a:extLst>
          </p:cNvPr>
          <p:cNvSpPr>
            <a:spLocks noEditPoints="1"/>
          </p:cNvSpPr>
          <p:nvPr/>
        </p:nvSpPr>
        <p:spPr bwMode="auto">
          <a:xfrm>
            <a:off x="6181514" y="5906174"/>
            <a:ext cx="151447" cy="151447"/>
          </a:xfrm>
          <a:custGeom>
            <a:avLst/>
            <a:gdLst>
              <a:gd name="T0" fmla="*/ 136 w 145"/>
              <a:gd name="T1" fmla="*/ 37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6 w 145"/>
              <a:gd name="T25" fmla="*/ 37 h 146"/>
              <a:gd name="T26" fmla="*/ 97 w 145"/>
              <a:gd name="T27" fmla="*/ 118 h 146"/>
              <a:gd name="T28" fmla="*/ 97 w 145"/>
              <a:gd name="T29" fmla="*/ 103 h 146"/>
              <a:gd name="T30" fmla="*/ 96 w 145"/>
              <a:gd name="T31" fmla="*/ 101 h 146"/>
              <a:gd name="T32" fmla="*/ 94 w 145"/>
              <a:gd name="T33" fmla="*/ 100 h 146"/>
              <a:gd name="T34" fmla="*/ 85 w 145"/>
              <a:gd name="T35" fmla="*/ 100 h 146"/>
              <a:gd name="T36" fmla="*/ 85 w 145"/>
              <a:gd name="T37" fmla="*/ 52 h 146"/>
              <a:gd name="T38" fmla="*/ 84 w 145"/>
              <a:gd name="T39" fmla="*/ 50 h 146"/>
              <a:gd name="T40" fmla="*/ 82 w 145"/>
              <a:gd name="T41" fmla="*/ 49 h 146"/>
              <a:gd name="T42" fmla="*/ 52 w 145"/>
              <a:gd name="T43" fmla="*/ 49 h 146"/>
              <a:gd name="T44" fmla="*/ 49 w 145"/>
              <a:gd name="T45" fmla="*/ 50 h 146"/>
              <a:gd name="T46" fmla="*/ 49 w 145"/>
              <a:gd name="T47" fmla="*/ 52 h 146"/>
              <a:gd name="T48" fmla="*/ 49 w 145"/>
              <a:gd name="T49" fmla="*/ 67 h 146"/>
              <a:gd name="T50" fmla="*/ 49 w 145"/>
              <a:gd name="T51" fmla="*/ 69 h 146"/>
              <a:gd name="T52" fmla="*/ 52 w 145"/>
              <a:gd name="T53" fmla="*/ 70 h 146"/>
              <a:gd name="T54" fmla="*/ 61 w 145"/>
              <a:gd name="T55" fmla="*/ 70 h 146"/>
              <a:gd name="T56" fmla="*/ 61 w 145"/>
              <a:gd name="T57" fmla="*/ 100 h 146"/>
              <a:gd name="T58" fmla="*/ 52 w 145"/>
              <a:gd name="T59" fmla="*/ 100 h 146"/>
              <a:gd name="T60" fmla="*/ 49 w 145"/>
              <a:gd name="T61" fmla="*/ 101 h 146"/>
              <a:gd name="T62" fmla="*/ 49 w 145"/>
              <a:gd name="T63" fmla="*/ 103 h 146"/>
              <a:gd name="T64" fmla="*/ 49 w 145"/>
              <a:gd name="T65" fmla="*/ 118 h 146"/>
              <a:gd name="T66" fmla="*/ 49 w 145"/>
              <a:gd name="T67" fmla="*/ 121 h 146"/>
              <a:gd name="T68" fmla="*/ 52 w 145"/>
              <a:gd name="T69" fmla="*/ 121 h 146"/>
              <a:gd name="T70" fmla="*/ 94 w 145"/>
              <a:gd name="T71" fmla="*/ 121 h 146"/>
              <a:gd name="T72" fmla="*/ 96 w 145"/>
              <a:gd name="T73" fmla="*/ 121 h 146"/>
              <a:gd name="T74" fmla="*/ 97 w 145"/>
              <a:gd name="T75" fmla="*/ 118 h 146"/>
              <a:gd name="T76" fmla="*/ 85 w 145"/>
              <a:gd name="T77" fmla="*/ 34 h 146"/>
              <a:gd name="T78" fmla="*/ 85 w 145"/>
              <a:gd name="T79" fmla="*/ 18 h 146"/>
              <a:gd name="T80" fmla="*/ 84 w 145"/>
              <a:gd name="T81" fmla="*/ 16 h 146"/>
              <a:gd name="T82" fmla="*/ 82 w 145"/>
              <a:gd name="T83" fmla="*/ 15 h 146"/>
              <a:gd name="T84" fmla="*/ 64 w 145"/>
              <a:gd name="T85" fmla="*/ 15 h 146"/>
              <a:gd name="T86" fmla="*/ 62 w 145"/>
              <a:gd name="T87" fmla="*/ 16 h 146"/>
              <a:gd name="T88" fmla="*/ 61 w 145"/>
              <a:gd name="T89" fmla="*/ 18 h 146"/>
              <a:gd name="T90" fmla="*/ 61 w 145"/>
              <a:gd name="T91" fmla="*/ 34 h 146"/>
              <a:gd name="T92" fmla="*/ 62 w 145"/>
              <a:gd name="T93" fmla="*/ 36 h 146"/>
              <a:gd name="T94" fmla="*/ 64 w 145"/>
              <a:gd name="T95" fmla="*/ 37 h 146"/>
              <a:gd name="T96" fmla="*/ 82 w 145"/>
              <a:gd name="T97" fmla="*/ 37 h 146"/>
              <a:gd name="T98" fmla="*/ 84 w 145"/>
              <a:gd name="T99" fmla="*/ 36 h 146"/>
              <a:gd name="T100" fmla="*/ 85 w 145"/>
              <a:gd name="T10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46">
                <a:moveTo>
                  <a:pt x="136" y="37"/>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8"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8" y="4"/>
                  <a:pt x="60" y="0"/>
                  <a:pt x="73" y="0"/>
                </a:cubicBezTo>
                <a:cubicBezTo>
                  <a:pt x="86" y="0"/>
                  <a:pt x="98" y="4"/>
                  <a:pt x="109" y="10"/>
                </a:cubicBezTo>
                <a:cubicBezTo>
                  <a:pt x="120" y="17"/>
                  <a:pt x="129" y="25"/>
                  <a:pt x="136" y="37"/>
                </a:cubicBezTo>
                <a:close/>
                <a:moveTo>
                  <a:pt x="97" y="118"/>
                </a:moveTo>
                <a:cubicBezTo>
                  <a:pt x="97" y="103"/>
                  <a:pt x="97" y="103"/>
                  <a:pt x="97" y="103"/>
                </a:cubicBezTo>
                <a:cubicBezTo>
                  <a:pt x="97" y="102"/>
                  <a:pt x="97" y="102"/>
                  <a:pt x="96" y="101"/>
                </a:cubicBezTo>
                <a:cubicBezTo>
                  <a:pt x="96" y="100"/>
                  <a:pt x="95" y="100"/>
                  <a:pt x="94" y="100"/>
                </a:cubicBezTo>
                <a:cubicBezTo>
                  <a:pt x="85" y="100"/>
                  <a:pt x="85" y="100"/>
                  <a:pt x="85" y="100"/>
                </a:cubicBezTo>
                <a:cubicBezTo>
                  <a:pt x="85" y="52"/>
                  <a:pt x="85" y="52"/>
                  <a:pt x="85" y="52"/>
                </a:cubicBezTo>
                <a:cubicBezTo>
                  <a:pt x="85" y="51"/>
                  <a:pt x="85" y="50"/>
                  <a:pt x="84" y="50"/>
                </a:cubicBezTo>
                <a:cubicBezTo>
                  <a:pt x="84" y="49"/>
                  <a:pt x="83" y="49"/>
                  <a:pt x="82" y="49"/>
                </a:cubicBezTo>
                <a:cubicBezTo>
                  <a:pt x="52" y="49"/>
                  <a:pt x="52" y="49"/>
                  <a:pt x="52" y="49"/>
                </a:cubicBezTo>
                <a:cubicBezTo>
                  <a:pt x="51" y="49"/>
                  <a:pt x="50" y="49"/>
                  <a:pt x="49" y="50"/>
                </a:cubicBezTo>
                <a:cubicBezTo>
                  <a:pt x="49" y="50"/>
                  <a:pt x="49" y="51"/>
                  <a:pt x="49" y="52"/>
                </a:cubicBezTo>
                <a:cubicBezTo>
                  <a:pt x="49" y="67"/>
                  <a:pt x="49" y="67"/>
                  <a:pt x="49" y="67"/>
                </a:cubicBezTo>
                <a:cubicBezTo>
                  <a:pt x="49" y="68"/>
                  <a:pt x="49" y="69"/>
                  <a:pt x="49" y="69"/>
                </a:cubicBezTo>
                <a:cubicBezTo>
                  <a:pt x="50" y="70"/>
                  <a:pt x="51" y="70"/>
                  <a:pt x="52" y="70"/>
                </a:cubicBezTo>
                <a:cubicBezTo>
                  <a:pt x="61" y="70"/>
                  <a:pt x="61" y="70"/>
                  <a:pt x="61" y="70"/>
                </a:cubicBezTo>
                <a:cubicBezTo>
                  <a:pt x="61" y="100"/>
                  <a:pt x="61" y="100"/>
                  <a:pt x="61" y="100"/>
                </a:cubicBezTo>
                <a:cubicBezTo>
                  <a:pt x="52" y="100"/>
                  <a:pt x="52" y="100"/>
                  <a:pt x="52" y="100"/>
                </a:cubicBezTo>
                <a:cubicBezTo>
                  <a:pt x="51" y="100"/>
                  <a:pt x="50" y="100"/>
                  <a:pt x="49" y="101"/>
                </a:cubicBezTo>
                <a:cubicBezTo>
                  <a:pt x="49" y="102"/>
                  <a:pt x="49" y="102"/>
                  <a:pt x="49" y="103"/>
                </a:cubicBezTo>
                <a:cubicBezTo>
                  <a:pt x="49" y="118"/>
                  <a:pt x="49" y="118"/>
                  <a:pt x="49" y="118"/>
                </a:cubicBezTo>
                <a:cubicBezTo>
                  <a:pt x="49" y="119"/>
                  <a:pt x="49" y="120"/>
                  <a:pt x="49" y="121"/>
                </a:cubicBezTo>
                <a:cubicBezTo>
                  <a:pt x="50" y="121"/>
                  <a:pt x="51" y="121"/>
                  <a:pt x="52" y="121"/>
                </a:cubicBezTo>
                <a:cubicBezTo>
                  <a:pt x="94" y="121"/>
                  <a:pt x="94" y="121"/>
                  <a:pt x="94" y="121"/>
                </a:cubicBezTo>
                <a:cubicBezTo>
                  <a:pt x="95" y="121"/>
                  <a:pt x="96" y="121"/>
                  <a:pt x="96" y="121"/>
                </a:cubicBezTo>
                <a:cubicBezTo>
                  <a:pt x="97" y="120"/>
                  <a:pt x="97" y="119"/>
                  <a:pt x="97" y="118"/>
                </a:cubicBezTo>
                <a:close/>
                <a:moveTo>
                  <a:pt x="85" y="34"/>
                </a:moveTo>
                <a:cubicBezTo>
                  <a:pt x="85" y="18"/>
                  <a:pt x="85" y="18"/>
                  <a:pt x="85" y="18"/>
                </a:cubicBezTo>
                <a:cubicBezTo>
                  <a:pt x="85" y="18"/>
                  <a:pt x="85" y="17"/>
                  <a:pt x="84" y="16"/>
                </a:cubicBezTo>
                <a:cubicBezTo>
                  <a:pt x="84" y="16"/>
                  <a:pt x="83" y="15"/>
                  <a:pt x="82" y="15"/>
                </a:cubicBezTo>
                <a:cubicBezTo>
                  <a:pt x="64" y="15"/>
                  <a:pt x="64" y="15"/>
                  <a:pt x="64" y="15"/>
                </a:cubicBezTo>
                <a:cubicBezTo>
                  <a:pt x="63" y="15"/>
                  <a:pt x="62" y="16"/>
                  <a:pt x="62" y="16"/>
                </a:cubicBezTo>
                <a:cubicBezTo>
                  <a:pt x="61" y="17"/>
                  <a:pt x="61" y="18"/>
                  <a:pt x="61" y="18"/>
                </a:cubicBezTo>
                <a:cubicBezTo>
                  <a:pt x="61" y="34"/>
                  <a:pt x="61" y="34"/>
                  <a:pt x="61" y="34"/>
                </a:cubicBezTo>
                <a:cubicBezTo>
                  <a:pt x="61" y="35"/>
                  <a:pt x="61" y="35"/>
                  <a:pt x="62" y="36"/>
                </a:cubicBezTo>
                <a:cubicBezTo>
                  <a:pt x="62" y="36"/>
                  <a:pt x="63" y="37"/>
                  <a:pt x="64" y="37"/>
                </a:cubicBezTo>
                <a:cubicBezTo>
                  <a:pt x="82" y="37"/>
                  <a:pt x="82" y="37"/>
                  <a:pt x="82" y="37"/>
                </a:cubicBezTo>
                <a:cubicBezTo>
                  <a:pt x="83" y="37"/>
                  <a:pt x="84" y="36"/>
                  <a:pt x="84" y="36"/>
                </a:cubicBezTo>
                <a:cubicBezTo>
                  <a:pt x="85" y="35"/>
                  <a:pt x="85" y="35"/>
                  <a:pt x="85" y="3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 name="9Slide.vn 36">
            <a:extLst>
              <a:ext uri="{FF2B5EF4-FFF2-40B4-BE49-F238E27FC236}">
                <a16:creationId xmlns:a16="http://schemas.microsoft.com/office/drawing/2014/main" id="{7CEFBAA6-18B7-487C-ADE4-B2993C7BC666}"/>
              </a:ext>
            </a:extLst>
          </p:cNvPr>
          <p:cNvSpPr>
            <a:spLocks noEditPoints="1"/>
          </p:cNvSpPr>
          <p:nvPr/>
        </p:nvSpPr>
        <p:spPr bwMode="auto">
          <a:xfrm>
            <a:off x="4042098" y="6263992"/>
            <a:ext cx="151447" cy="151447"/>
          </a:xfrm>
          <a:custGeom>
            <a:avLst/>
            <a:gdLst>
              <a:gd name="T0" fmla="*/ 136 w 145"/>
              <a:gd name="T1" fmla="*/ 37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6 w 145"/>
              <a:gd name="T25" fmla="*/ 37 h 146"/>
              <a:gd name="T26" fmla="*/ 97 w 145"/>
              <a:gd name="T27" fmla="*/ 118 h 146"/>
              <a:gd name="T28" fmla="*/ 97 w 145"/>
              <a:gd name="T29" fmla="*/ 103 h 146"/>
              <a:gd name="T30" fmla="*/ 96 w 145"/>
              <a:gd name="T31" fmla="*/ 101 h 146"/>
              <a:gd name="T32" fmla="*/ 94 w 145"/>
              <a:gd name="T33" fmla="*/ 100 h 146"/>
              <a:gd name="T34" fmla="*/ 85 w 145"/>
              <a:gd name="T35" fmla="*/ 100 h 146"/>
              <a:gd name="T36" fmla="*/ 85 w 145"/>
              <a:gd name="T37" fmla="*/ 52 h 146"/>
              <a:gd name="T38" fmla="*/ 84 w 145"/>
              <a:gd name="T39" fmla="*/ 50 h 146"/>
              <a:gd name="T40" fmla="*/ 82 w 145"/>
              <a:gd name="T41" fmla="*/ 49 h 146"/>
              <a:gd name="T42" fmla="*/ 52 w 145"/>
              <a:gd name="T43" fmla="*/ 49 h 146"/>
              <a:gd name="T44" fmla="*/ 49 w 145"/>
              <a:gd name="T45" fmla="*/ 50 h 146"/>
              <a:gd name="T46" fmla="*/ 49 w 145"/>
              <a:gd name="T47" fmla="*/ 52 h 146"/>
              <a:gd name="T48" fmla="*/ 49 w 145"/>
              <a:gd name="T49" fmla="*/ 67 h 146"/>
              <a:gd name="T50" fmla="*/ 49 w 145"/>
              <a:gd name="T51" fmla="*/ 69 h 146"/>
              <a:gd name="T52" fmla="*/ 52 w 145"/>
              <a:gd name="T53" fmla="*/ 70 h 146"/>
              <a:gd name="T54" fmla="*/ 61 w 145"/>
              <a:gd name="T55" fmla="*/ 70 h 146"/>
              <a:gd name="T56" fmla="*/ 61 w 145"/>
              <a:gd name="T57" fmla="*/ 100 h 146"/>
              <a:gd name="T58" fmla="*/ 52 w 145"/>
              <a:gd name="T59" fmla="*/ 100 h 146"/>
              <a:gd name="T60" fmla="*/ 49 w 145"/>
              <a:gd name="T61" fmla="*/ 101 h 146"/>
              <a:gd name="T62" fmla="*/ 49 w 145"/>
              <a:gd name="T63" fmla="*/ 103 h 146"/>
              <a:gd name="T64" fmla="*/ 49 w 145"/>
              <a:gd name="T65" fmla="*/ 118 h 146"/>
              <a:gd name="T66" fmla="*/ 49 w 145"/>
              <a:gd name="T67" fmla="*/ 121 h 146"/>
              <a:gd name="T68" fmla="*/ 52 w 145"/>
              <a:gd name="T69" fmla="*/ 121 h 146"/>
              <a:gd name="T70" fmla="*/ 94 w 145"/>
              <a:gd name="T71" fmla="*/ 121 h 146"/>
              <a:gd name="T72" fmla="*/ 96 w 145"/>
              <a:gd name="T73" fmla="*/ 121 h 146"/>
              <a:gd name="T74" fmla="*/ 97 w 145"/>
              <a:gd name="T75" fmla="*/ 118 h 146"/>
              <a:gd name="T76" fmla="*/ 85 w 145"/>
              <a:gd name="T77" fmla="*/ 34 h 146"/>
              <a:gd name="T78" fmla="*/ 85 w 145"/>
              <a:gd name="T79" fmla="*/ 18 h 146"/>
              <a:gd name="T80" fmla="*/ 84 w 145"/>
              <a:gd name="T81" fmla="*/ 16 h 146"/>
              <a:gd name="T82" fmla="*/ 82 w 145"/>
              <a:gd name="T83" fmla="*/ 15 h 146"/>
              <a:gd name="T84" fmla="*/ 64 w 145"/>
              <a:gd name="T85" fmla="*/ 15 h 146"/>
              <a:gd name="T86" fmla="*/ 62 w 145"/>
              <a:gd name="T87" fmla="*/ 16 h 146"/>
              <a:gd name="T88" fmla="*/ 61 w 145"/>
              <a:gd name="T89" fmla="*/ 18 h 146"/>
              <a:gd name="T90" fmla="*/ 61 w 145"/>
              <a:gd name="T91" fmla="*/ 34 h 146"/>
              <a:gd name="T92" fmla="*/ 62 w 145"/>
              <a:gd name="T93" fmla="*/ 36 h 146"/>
              <a:gd name="T94" fmla="*/ 64 w 145"/>
              <a:gd name="T95" fmla="*/ 37 h 146"/>
              <a:gd name="T96" fmla="*/ 82 w 145"/>
              <a:gd name="T97" fmla="*/ 37 h 146"/>
              <a:gd name="T98" fmla="*/ 84 w 145"/>
              <a:gd name="T99" fmla="*/ 36 h 146"/>
              <a:gd name="T100" fmla="*/ 85 w 145"/>
              <a:gd name="T10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46">
                <a:moveTo>
                  <a:pt x="136" y="37"/>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8"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8" y="4"/>
                  <a:pt x="60" y="0"/>
                  <a:pt x="73" y="0"/>
                </a:cubicBezTo>
                <a:cubicBezTo>
                  <a:pt x="86" y="0"/>
                  <a:pt x="98" y="4"/>
                  <a:pt x="109" y="10"/>
                </a:cubicBezTo>
                <a:cubicBezTo>
                  <a:pt x="120" y="17"/>
                  <a:pt x="129" y="25"/>
                  <a:pt x="136" y="37"/>
                </a:cubicBezTo>
                <a:close/>
                <a:moveTo>
                  <a:pt x="97" y="118"/>
                </a:moveTo>
                <a:cubicBezTo>
                  <a:pt x="97" y="103"/>
                  <a:pt x="97" y="103"/>
                  <a:pt x="97" y="103"/>
                </a:cubicBezTo>
                <a:cubicBezTo>
                  <a:pt x="97" y="102"/>
                  <a:pt x="97" y="102"/>
                  <a:pt x="96" y="101"/>
                </a:cubicBezTo>
                <a:cubicBezTo>
                  <a:pt x="96" y="100"/>
                  <a:pt x="95" y="100"/>
                  <a:pt x="94" y="100"/>
                </a:cubicBezTo>
                <a:cubicBezTo>
                  <a:pt x="85" y="100"/>
                  <a:pt x="85" y="100"/>
                  <a:pt x="85" y="100"/>
                </a:cubicBezTo>
                <a:cubicBezTo>
                  <a:pt x="85" y="52"/>
                  <a:pt x="85" y="52"/>
                  <a:pt x="85" y="52"/>
                </a:cubicBezTo>
                <a:cubicBezTo>
                  <a:pt x="85" y="51"/>
                  <a:pt x="85" y="50"/>
                  <a:pt x="84" y="50"/>
                </a:cubicBezTo>
                <a:cubicBezTo>
                  <a:pt x="84" y="49"/>
                  <a:pt x="83" y="49"/>
                  <a:pt x="82" y="49"/>
                </a:cubicBezTo>
                <a:cubicBezTo>
                  <a:pt x="52" y="49"/>
                  <a:pt x="52" y="49"/>
                  <a:pt x="52" y="49"/>
                </a:cubicBezTo>
                <a:cubicBezTo>
                  <a:pt x="51" y="49"/>
                  <a:pt x="50" y="49"/>
                  <a:pt x="49" y="50"/>
                </a:cubicBezTo>
                <a:cubicBezTo>
                  <a:pt x="49" y="50"/>
                  <a:pt x="49" y="51"/>
                  <a:pt x="49" y="52"/>
                </a:cubicBezTo>
                <a:cubicBezTo>
                  <a:pt x="49" y="67"/>
                  <a:pt x="49" y="67"/>
                  <a:pt x="49" y="67"/>
                </a:cubicBezTo>
                <a:cubicBezTo>
                  <a:pt x="49" y="68"/>
                  <a:pt x="49" y="69"/>
                  <a:pt x="49" y="69"/>
                </a:cubicBezTo>
                <a:cubicBezTo>
                  <a:pt x="50" y="70"/>
                  <a:pt x="51" y="70"/>
                  <a:pt x="52" y="70"/>
                </a:cubicBezTo>
                <a:cubicBezTo>
                  <a:pt x="61" y="70"/>
                  <a:pt x="61" y="70"/>
                  <a:pt x="61" y="70"/>
                </a:cubicBezTo>
                <a:cubicBezTo>
                  <a:pt x="61" y="100"/>
                  <a:pt x="61" y="100"/>
                  <a:pt x="61" y="100"/>
                </a:cubicBezTo>
                <a:cubicBezTo>
                  <a:pt x="52" y="100"/>
                  <a:pt x="52" y="100"/>
                  <a:pt x="52" y="100"/>
                </a:cubicBezTo>
                <a:cubicBezTo>
                  <a:pt x="51" y="100"/>
                  <a:pt x="50" y="100"/>
                  <a:pt x="49" y="101"/>
                </a:cubicBezTo>
                <a:cubicBezTo>
                  <a:pt x="49" y="102"/>
                  <a:pt x="49" y="102"/>
                  <a:pt x="49" y="103"/>
                </a:cubicBezTo>
                <a:cubicBezTo>
                  <a:pt x="49" y="118"/>
                  <a:pt x="49" y="118"/>
                  <a:pt x="49" y="118"/>
                </a:cubicBezTo>
                <a:cubicBezTo>
                  <a:pt x="49" y="119"/>
                  <a:pt x="49" y="120"/>
                  <a:pt x="49" y="121"/>
                </a:cubicBezTo>
                <a:cubicBezTo>
                  <a:pt x="50" y="121"/>
                  <a:pt x="51" y="121"/>
                  <a:pt x="52" y="121"/>
                </a:cubicBezTo>
                <a:cubicBezTo>
                  <a:pt x="94" y="121"/>
                  <a:pt x="94" y="121"/>
                  <a:pt x="94" y="121"/>
                </a:cubicBezTo>
                <a:cubicBezTo>
                  <a:pt x="95" y="121"/>
                  <a:pt x="96" y="121"/>
                  <a:pt x="96" y="121"/>
                </a:cubicBezTo>
                <a:cubicBezTo>
                  <a:pt x="97" y="120"/>
                  <a:pt x="97" y="119"/>
                  <a:pt x="97" y="118"/>
                </a:cubicBezTo>
                <a:close/>
                <a:moveTo>
                  <a:pt x="85" y="34"/>
                </a:moveTo>
                <a:cubicBezTo>
                  <a:pt x="85" y="18"/>
                  <a:pt x="85" y="18"/>
                  <a:pt x="85" y="18"/>
                </a:cubicBezTo>
                <a:cubicBezTo>
                  <a:pt x="85" y="18"/>
                  <a:pt x="85" y="17"/>
                  <a:pt x="84" y="16"/>
                </a:cubicBezTo>
                <a:cubicBezTo>
                  <a:pt x="84" y="16"/>
                  <a:pt x="83" y="15"/>
                  <a:pt x="82" y="15"/>
                </a:cubicBezTo>
                <a:cubicBezTo>
                  <a:pt x="64" y="15"/>
                  <a:pt x="64" y="15"/>
                  <a:pt x="64" y="15"/>
                </a:cubicBezTo>
                <a:cubicBezTo>
                  <a:pt x="63" y="15"/>
                  <a:pt x="62" y="16"/>
                  <a:pt x="62" y="16"/>
                </a:cubicBezTo>
                <a:cubicBezTo>
                  <a:pt x="61" y="17"/>
                  <a:pt x="61" y="18"/>
                  <a:pt x="61" y="18"/>
                </a:cubicBezTo>
                <a:cubicBezTo>
                  <a:pt x="61" y="34"/>
                  <a:pt x="61" y="34"/>
                  <a:pt x="61" y="34"/>
                </a:cubicBezTo>
                <a:cubicBezTo>
                  <a:pt x="61" y="35"/>
                  <a:pt x="61" y="35"/>
                  <a:pt x="62" y="36"/>
                </a:cubicBezTo>
                <a:cubicBezTo>
                  <a:pt x="62" y="36"/>
                  <a:pt x="63" y="37"/>
                  <a:pt x="64" y="37"/>
                </a:cubicBezTo>
                <a:cubicBezTo>
                  <a:pt x="82" y="37"/>
                  <a:pt x="82" y="37"/>
                  <a:pt x="82" y="37"/>
                </a:cubicBezTo>
                <a:cubicBezTo>
                  <a:pt x="83" y="37"/>
                  <a:pt x="84" y="36"/>
                  <a:pt x="84" y="36"/>
                </a:cubicBezTo>
                <a:cubicBezTo>
                  <a:pt x="85" y="35"/>
                  <a:pt x="85" y="35"/>
                  <a:pt x="85" y="3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5" name="9Slide.vn 37">
            <a:extLst>
              <a:ext uri="{FF2B5EF4-FFF2-40B4-BE49-F238E27FC236}">
                <a16:creationId xmlns:a16="http://schemas.microsoft.com/office/drawing/2014/main" id="{C639F418-2C04-4831-9D42-93CF054B4941}"/>
              </a:ext>
            </a:extLst>
          </p:cNvPr>
          <p:cNvSpPr>
            <a:spLocks noEditPoints="1"/>
          </p:cNvSpPr>
          <p:nvPr/>
        </p:nvSpPr>
        <p:spPr bwMode="auto">
          <a:xfrm>
            <a:off x="6183076" y="6263992"/>
            <a:ext cx="149885" cy="15144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Open Sans"/>
              <a:ea typeface="+mn-ea"/>
              <a:cs typeface="+mn-cs"/>
            </a:endParaRPr>
          </a:p>
        </p:txBody>
      </p:sp>
      <p:grpSp>
        <p:nvGrpSpPr>
          <p:cNvPr id="6" name="9Slide.vn 38">
            <a:extLst>
              <a:ext uri="{FF2B5EF4-FFF2-40B4-BE49-F238E27FC236}">
                <a16:creationId xmlns:a16="http://schemas.microsoft.com/office/drawing/2014/main" id="{DA09FC4F-E7D8-4F2C-9390-859D2151E113}"/>
              </a:ext>
            </a:extLst>
          </p:cNvPr>
          <p:cNvGrpSpPr/>
          <p:nvPr/>
        </p:nvGrpSpPr>
        <p:grpSpPr>
          <a:xfrm>
            <a:off x="8409404" y="2577878"/>
            <a:ext cx="3326097" cy="3791859"/>
            <a:chOff x="8409404" y="2577878"/>
            <a:chExt cx="3326097" cy="3791859"/>
          </a:xfrm>
        </p:grpSpPr>
        <p:sp>
          <p:nvSpPr>
            <p:cNvPr id="53" name="9Slide.vn 39">
              <a:extLst>
                <a:ext uri="{FF2B5EF4-FFF2-40B4-BE49-F238E27FC236}">
                  <a16:creationId xmlns:a16="http://schemas.microsoft.com/office/drawing/2014/main" id="{EB218617-8270-42FC-92B7-8BE7AF633C8D}"/>
                </a:ext>
              </a:extLst>
            </p:cNvPr>
            <p:cNvSpPr>
              <a:spLocks noEditPoints="1"/>
            </p:cNvSpPr>
            <p:nvPr/>
          </p:nvSpPr>
          <p:spPr bwMode="auto">
            <a:xfrm>
              <a:off x="10020229" y="3964328"/>
              <a:ext cx="1715272" cy="1715272"/>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 name="9Slide.vn 40">
              <a:extLst>
                <a:ext uri="{FF2B5EF4-FFF2-40B4-BE49-F238E27FC236}">
                  <a16:creationId xmlns:a16="http://schemas.microsoft.com/office/drawing/2014/main" id="{638799C7-7439-47BE-B40C-248F2202B628}"/>
                </a:ext>
              </a:extLst>
            </p:cNvPr>
            <p:cNvSpPr>
              <a:spLocks noEditPoints="1"/>
            </p:cNvSpPr>
            <p:nvPr/>
          </p:nvSpPr>
          <p:spPr bwMode="auto">
            <a:xfrm>
              <a:off x="8866590" y="3421242"/>
              <a:ext cx="1354961" cy="1354961"/>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245C9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 name="9Slide.vn 41">
              <a:extLst>
                <a:ext uri="{FF2B5EF4-FFF2-40B4-BE49-F238E27FC236}">
                  <a16:creationId xmlns:a16="http://schemas.microsoft.com/office/drawing/2014/main" id="{D2CF625D-1B1A-40C5-ABBE-4016FA548C9B}"/>
                </a:ext>
              </a:extLst>
            </p:cNvPr>
            <p:cNvSpPr>
              <a:spLocks noEditPoints="1"/>
            </p:cNvSpPr>
            <p:nvPr/>
          </p:nvSpPr>
          <p:spPr bwMode="auto">
            <a:xfrm>
              <a:off x="9852108" y="2684736"/>
              <a:ext cx="1094519" cy="1094519"/>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008E7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 name="9Slide.vn 42">
              <a:extLst>
                <a:ext uri="{FF2B5EF4-FFF2-40B4-BE49-F238E27FC236}">
                  <a16:creationId xmlns:a16="http://schemas.microsoft.com/office/drawing/2014/main" id="{7088BF8F-FEF7-4464-B13B-5BE2DB63C256}"/>
                </a:ext>
              </a:extLst>
            </p:cNvPr>
            <p:cNvSpPr>
              <a:spLocks noEditPoints="1"/>
            </p:cNvSpPr>
            <p:nvPr/>
          </p:nvSpPr>
          <p:spPr bwMode="auto">
            <a:xfrm>
              <a:off x="8409404" y="4696662"/>
              <a:ext cx="1610825" cy="1610825"/>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FEE00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7" name="9Slide.vn 43">
              <a:extLst>
                <a:ext uri="{FF2B5EF4-FFF2-40B4-BE49-F238E27FC236}">
                  <a16:creationId xmlns:a16="http://schemas.microsoft.com/office/drawing/2014/main" id="{846A54E6-7383-43B8-AFEC-152C464D1EE2}"/>
                </a:ext>
              </a:extLst>
            </p:cNvPr>
            <p:cNvSpPr>
              <a:spLocks noEditPoints="1"/>
            </p:cNvSpPr>
            <p:nvPr/>
          </p:nvSpPr>
          <p:spPr bwMode="auto">
            <a:xfrm>
              <a:off x="10979586" y="3416750"/>
              <a:ext cx="450966" cy="450966"/>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8" name="9Slide.vn 44">
              <a:extLst>
                <a:ext uri="{FF2B5EF4-FFF2-40B4-BE49-F238E27FC236}">
                  <a16:creationId xmlns:a16="http://schemas.microsoft.com/office/drawing/2014/main" id="{BB1E8B2E-ED71-4AA6-99AE-84C503EFC307}"/>
                </a:ext>
              </a:extLst>
            </p:cNvPr>
            <p:cNvSpPr>
              <a:spLocks noEditPoints="1"/>
            </p:cNvSpPr>
            <p:nvPr/>
          </p:nvSpPr>
          <p:spPr bwMode="auto">
            <a:xfrm>
              <a:off x="9431328" y="2940248"/>
              <a:ext cx="225483" cy="225483"/>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EF70A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9" name="9Slide.vn 45">
              <a:extLst>
                <a:ext uri="{FF2B5EF4-FFF2-40B4-BE49-F238E27FC236}">
                  <a16:creationId xmlns:a16="http://schemas.microsoft.com/office/drawing/2014/main" id="{9210101B-714A-43E7-90CA-CF9C3CFCEB63}"/>
                </a:ext>
              </a:extLst>
            </p:cNvPr>
            <p:cNvSpPr>
              <a:spLocks noEditPoints="1"/>
            </p:cNvSpPr>
            <p:nvPr/>
          </p:nvSpPr>
          <p:spPr bwMode="auto">
            <a:xfrm>
              <a:off x="10101373" y="5741850"/>
              <a:ext cx="627887" cy="627887"/>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008D9F"/>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0" name="9Slide.vn 46">
              <a:extLst>
                <a:ext uri="{FF2B5EF4-FFF2-40B4-BE49-F238E27FC236}">
                  <a16:creationId xmlns:a16="http://schemas.microsoft.com/office/drawing/2014/main" id="{FE7F58EA-EAB1-4A24-9EC7-26890BCE5F66}"/>
                </a:ext>
              </a:extLst>
            </p:cNvPr>
            <p:cNvSpPr>
              <a:spLocks noEditPoints="1"/>
            </p:cNvSpPr>
            <p:nvPr/>
          </p:nvSpPr>
          <p:spPr bwMode="auto">
            <a:xfrm>
              <a:off x="10814280" y="2577878"/>
              <a:ext cx="327644" cy="327644"/>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245C9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 name="9Slide.vn 47">
              <a:extLst>
                <a:ext uri="{FF2B5EF4-FFF2-40B4-BE49-F238E27FC236}">
                  <a16:creationId xmlns:a16="http://schemas.microsoft.com/office/drawing/2014/main" id="{AE229C06-F424-492E-9A05-F985F61438CC}"/>
                </a:ext>
              </a:extLst>
            </p:cNvPr>
            <p:cNvSpPr txBox="1"/>
            <p:nvPr/>
          </p:nvSpPr>
          <p:spPr>
            <a:xfrm>
              <a:off x="10076202" y="3047329"/>
              <a:ext cx="646332"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45%</a:t>
              </a:r>
            </a:p>
          </p:txBody>
        </p:sp>
        <p:sp>
          <p:nvSpPr>
            <p:cNvPr id="72" name="9Slide.vn 48">
              <a:extLst>
                <a:ext uri="{FF2B5EF4-FFF2-40B4-BE49-F238E27FC236}">
                  <a16:creationId xmlns:a16="http://schemas.microsoft.com/office/drawing/2014/main" id="{F38D2E14-0329-4F7B-B1AF-DD8BA1B7CB94}"/>
                </a:ext>
              </a:extLst>
            </p:cNvPr>
            <p:cNvSpPr txBox="1"/>
            <p:nvPr/>
          </p:nvSpPr>
          <p:spPr>
            <a:xfrm>
              <a:off x="10554699" y="4637298"/>
              <a:ext cx="646332"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83%</a:t>
              </a:r>
            </a:p>
          </p:txBody>
        </p:sp>
        <p:sp>
          <p:nvSpPr>
            <p:cNvPr id="73" name="9Slide.vn 49">
              <a:extLst>
                <a:ext uri="{FF2B5EF4-FFF2-40B4-BE49-F238E27FC236}">
                  <a16:creationId xmlns:a16="http://schemas.microsoft.com/office/drawing/2014/main" id="{CF39AF87-822E-4CB8-95E1-652A3D5A9E6C}"/>
                </a:ext>
              </a:extLst>
            </p:cNvPr>
            <p:cNvSpPr txBox="1"/>
            <p:nvPr/>
          </p:nvSpPr>
          <p:spPr>
            <a:xfrm>
              <a:off x="9220904" y="3914056"/>
              <a:ext cx="646332"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65%</a:t>
              </a:r>
            </a:p>
          </p:txBody>
        </p:sp>
        <p:sp>
          <p:nvSpPr>
            <p:cNvPr id="74" name="9Slide.vn 50">
              <a:extLst>
                <a:ext uri="{FF2B5EF4-FFF2-40B4-BE49-F238E27FC236}">
                  <a16:creationId xmlns:a16="http://schemas.microsoft.com/office/drawing/2014/main" id="{7321C47C-9C0B-46C4-AE9F-7625B6C9B2CA}"/>
                </a:ext>
              </a:extLst>
            </p:cNvPr>
            <p:cNvSpPr txBox="1"/>
            <p:nvPr/>
          </p:nvSpPr>
          <p:spPr>
            <a:xfrm>
              <a:off x="8891650" y="5317408"/>
              <a:ext cx="646332"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Open Sans"/>
                  <a:ea typeface="Open Sans" panose="020B0606030504020204" pitchFamily="34" charset="0"/>
                  <a:cs typeface="+mn-cs"/>
                </a:rPr>
                <a:t>78%</a:t>
              </a:r>
            </a:p>
          </p:txBody>
        </p:sp>
      </p:grpSp>
    </p:spTree>
    <p:extLst>
      <p:ext uri="{BB962C8B-B14F-4D97-AF65-F5344CB8AC3E}">
        <p14:creationId xmlns:p14="http://schemas.microsoft.com/office/powerpoint/2010/main" val="681341233"/>
      </p:ext>
    </p:extLst>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01D73FB3-1CB4-4269-A279-48A9705A1A15}"/>
              </a:ext>
            </a:extLst>
          </p:cNvPr>
          <p:cNvSpPr>
            <a:spLocks noGrp="1"/>
          </p:cNvSpPr>
          <p:nvPr>
            <p:ph type="title"/>
          </p:nvPr>
        </p:nvSpPr>
        <p:spPr/>
        <p:txBody>
          <a:bodyPr/>
          <a:lstStyle/>
          <a:p>
            <a:r>
              <a:rPr lang="en-IN" dirty="0"/>
              <a:t>RATING DASHBOARD</a:t>
            </a:r>
          </a:p>
        </p:txBody>
      </p:sp>
      <p:graphicFrame>
        <p:nvGraphicFramePr>
          <p:cNvPr id="4" name="9Slide.vn 2">
            <a:extLst>
              <a:ext uri="{FF2B5EF4-FFF2-40B4-BE49-F238E27FC236}">
                <a16:creationId xmlns:a16="http://schemas.microsoft.com/office/drawing/2014/main" id="{7724CDB9-6A52-4D60-837A-29EF82A62B9C}"/>
              </a:ext>
            </a:extLst>
          </p:cNvPr>
          <p:cNvGraphicFramePr/>
          <p:nvPr/>
        </p:nvGraphicFramePr>
        <p:xfrm>
          <a:off x="5112327" y="2694157"/>
          <a:ext cx="6570518" cy="3385620"/>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9Slide.vn 3">
            <a:extLst>
              <a:ext uri="{FF2B5EF4-FFF2-40B4-BE49-F238E27FC236}">
                <a16:creationId xmlns:a16="http://schemas.microsoft.com/office/drawing/2014/main" id="{A38E116C-AB12-44B2-A321-C9A661EA27AF}"/>
              </a:ext>
            </a:extLst>
          </p:cNvPr>
          <p:cNvGrpSpPr/>
          <p:nvPr/>
        </p:nvGrpSpPr>
        <p:grpSpPr>
          <a:xfrm>
            <a:off x="224918" y="2283080"/>
            <a:ext cx="4570094" cy="4207774"/>
            <a:chOff x="224918" y="2283080"/>
            <a:chExt cx="4570094" cy="4207774"/>
          </a:xfrm>
        </p:grpSpPr>
        <p:graphicFrame>
          <p:nvGraphicFramePr>
            <p:cNvPr id="3" name="9Slide.vn 4">
              <a:extLst>
                <a:ext uri="{FF2B5EF4-FFF2-40B4-BE49-F238E27FC236}">
                  <a16:creationId xmlns:a16="http://schemas.microsoft.com/office/drawing/2014/main" id="{25EE1941-0FFD-4312-AFC4-B67940259397}"/>
                </a:ext>
              </a:extLst>
            </p:cNvPr>
            <p:cNvGraphicFramePr/>
            <p:nvPr/>
          </p:nvGraphicFramePr>
          <p:xfrm>
            <a:off x="224918" y="2283080"/>
            <a:ext cx="4570094" cy="4207774"/>
          </p:xfrm>
          <a:graphic>
            <a:graphicData uri="http://schemas.openxmlformats.org/drawingml/2006/chart">
              <c:chart xmlns:c="http://schemas.openxmlformats.org/drawingml/2006/chart" xmlns:r="http://schemas.openxmlformats.org/officeDocument/2006/relationships" r:id="rId3"/>
            </a:graphicData>
          </a:graphic>
        </p:graphicFrame>
        <p:sp>
          <p:nvSpPr>
            <p:cNvPr id="5" name="9Slide.vn 5">
              <a:extLst>
                <a:ext uri="{FF2B5EF4-FFF2-40B4-BE49-F238E27FC236}">
                  <a16:creationId xmlns:a16="http://schemas.microsoft.com/office/drawing/2014/main" id="{89FFC476-5D91-4C49-9BB8-F9B96EE9F9C1}"/>
                </a:ext>
              </a:extLst>
            </p:cNvPr>
            <p:cNvSpPr txBox="1"/>
            <p:nvPr/>
          </p:nvSpPr>
          <p:spPr>
            <a:xfrm>
              <a:off x="1488653" y="3909913"/>
              <a:ext cx="2042624" cy="95410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0" i="0" u="none" strike="noStrike" kern="1200" cap="none" spc="0" normalizeH="0" baseline="0" noProof="0" dirty="0">
                  <a:ln>
                    <a:noFill/>
                  </a:ln>
                  <a:solidFill>
                    <a:prstClr val="black"/>
                  </a:solidFill>
                  <a:effectLst/>
                  <a:uLnTx/>
                  <a:uFillTx/>
                  <a:latin typeface="Open Sans"/>
                  <a:ea typeface="+mn-ea"/>
                  <a:cs typeface="+mn-cs"/>
                </a:rPr>
                <a:t>Type text here</a:t>
              </a:r>
            </a:p>
          </p:txBody>
        </p:sp>
      </p:grpSp>
      <p:sp>
        <p:nvSpPr>
          <p:cNvPr id="6" name="9Slide.vn 6">
            <a:extLst>
              <a:ext uri="{FF2B5EF4-FFF2-40B4-BE49-F238E27FC236}">
                <a16:creationId xmlns:a16="http://schemas.microsoft.com/office/drawing/2014/main" id="{6FA4820C-8F28-4EC4-9D36-57758AF3B4AD}"/>
              </a:ext>
            </a:extLst>
          </p:cNvPr>
          <p:cNvSpPr/>
          <p:nvPr/>
        </p:nvSpPr>
        <p:spPr>
          <a:xfrm>
            <a:off x="483276" y="1065658"/>
            <a:ext cx="10946723"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8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8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8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8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800" b="0" i="0" u="none" strike="noStrike" kern="1200" cap="none" spc="0" normalizeH="0" baseline="0" noProof="0" dirty="0">
                <a:ln>
                  <a:noFill/>
                </a:ln>
                <a:solidFill>
                  <a:prstClr val="black"/>
                </a:solidFill>
                <a:effectLst/>
                <a:uLnTx/>
                <a:uFillTx/>
                <a:latin typeface="Open Sans"/>
                <a:ea typeface="+mn-ea"/>
                <a:cs typeface="+mn-cs"/>
              </a:rPr>
              <a:t> et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8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fringilla</a:t>
            </a:r>
            <a:r>
              <a:rPr kumimoji="0" lang="en-IN" sz="18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lectus</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Quisque</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sodales</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nibh</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consequat</a:t>
            </a:r>
            <a:r>
              <a:rPr kumimoji="0" lang="en-IN" sz="1800" b="0" i="0" u="none" strike="noStrike" kern="1200" cap="none" spc="0" normalizeH="0" baseline="0" noProof="0" dirty="0">
                <a:ln>
                  <a:noFill/>
                </a:ln>
                <a:solidFill>
                  <a:prstClr val="black"/>
                </a:solidFill>
                <a:effectLst/>
                <a:uLnTx/>
                <a:uFillTx/>
                <a:latin typeface="Open Sans"/>
                <a:ea typeface="+mn-ea"/>
                <a:cs typeface="+mn-cs"/>
              </a:rPr>
              <a:t> semper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blandit</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neque</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purus</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accumsan</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r>
              <a:rPr kumimoji="0" lang="en-IN" sz="1800" b="0" i="0" u="none" strike="noStrike" kern="1200" cap="none" spc="0" normalizeH="0" baseline="0" noProof="0" dirty="0" err="1">
                <a:ln>
                  <a:noFill/>
                </a:ln>
                <a:solidFill>
                  <a:prstClr val="black"/>
                </a:solidFill>
                <a:effectLst/>
                <a:uLnTx/>
                <a:uFillTx/>
                <a:latin typeface="Open Sans"/>
                <a:ea typeface="+mn-ea"/>
                <a:cs typeface="+mn-cs"/>
              </a:rPr>
              <a:t>lacus</a:t>
            </a:r>
            <a:r>
              <a:rPr kumimoji="0" lang="en-IN" sz="1800" b="0" i="0" u="none" strike="noStrike" kern="1200" cap="none" spc="0" normalizeH="0" baseline="0" noProof="0" dirty="0">
                <a:ln>
                  <a:noFill/>
                </a:ln>
                <a:solidFill>
                  <a:prstClr val="black"/>
                </a:solidFill>
                <a:effectLst/>
                <a:uLnTx/>
                <a:uFillTx/>
                <a:latin typeface="Open Sans"/>
                <a:ea typeface="+mn-ea"/>
                <a:cs typeface="+mn-cs"/>
              </a:rPr>
              <a:t>, </a:t>
            </a:r>
          </a:p>
        </p:txBody>
      </p:sp>
    </p:spTree>
    <p:extLst>
      <p:ext uri="{BB962C8B-B14F-4D97-AF65-F5344CB8AC3E}">
        <p14:creationId xmlns:p14="http://schemas.microsoft.com/office/powerpoint/2010/main" val="1635202433"/>
      </p:ext>
    </p:extLst>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1B15E86D-F68C-408C-AE87-5EE7DF185CE5}"/>
              </a:ext>
            </a:extLst>
          </p:cNvPr>
          <p:cNvSpPr>
            <a:spLocks noGrp="1"/>
          </p:cNvSpPr>
          <p:nvPr>
            <p:ph type="title"/>
          </p:nvPr>
        </p:nvSpPr>
        <p:spPr/>
        <p:txBody>
          <a:bodyPr/>
          <a:lstStyle/>
          <a:p>
            <a:r>
              <a:rPr lang="en-IN" dirty="0"/>
              <a:t>FINANCE DASHBOARD</a:t>
            </a:r>
          </a:p>
        </p:txBody>
      </p:sp>
      <p:graphicFrame>
        <p:nvGraphicFramePr>
          <p:cNvPr id="3" name="9Slide.vn 2">
            <a:extLst>
              <a:ext uri="{FF2B5EF4-FFF2-40B4-BE49-F238E27FC236}">
                <a16:creationId xmlns:a16="http://schemas.microsoft.com/office/drawing/2014/main" id="{A31F0177-B505-428E-9DB2-2DA4B8EC1CBD}"/>
              </a:ext>
            </a:extLst>
          </p:cNvPr>
          <p:cNvGraphicFramePr/>
          <p:nvPr/>
        </p:nvGraphicFramePr>
        <p:xfrm>
          <a:off x="403224" y="1473019"/>
          <a:ext cx="11179176" cy="2797972"/>
        </p:xfrm>
        <a:graphic>
          <a:graphicData uri="http://schemas.openxmlformats.org/drawingml/2006/chart">
            <c:chart xmlns:c="http://schemas.openxmlformats.org/drawingml/2006/chart" xmlns:r="http://schemas.openxmlformats.org/officeDocument/2006/relationships" r:id="rId2"/>
          </a:graphicData>
        </a:graphic>
      </p:graphicFrame>
      <p:sp>
        <p:nvSpPr>
          <p:cNvPr id="4" name="9Slide.vn 3">
            <a:extLst>
              <a:ext uri="{FF2B5EF4-FFF2-40B4-BE49-F238E27FC236}">
                <a16:creationId xmlns:a16="http://schemas.microsoft.com/office/drawing/2014/main" id="{4084CD33-9E85-4E62-92B6-DE7A42DFB1D3}"/>
              </a:ext>
            </a:extLst>
          </p:cNvPr>
          <p:cNvSpPr/>
          <p:nvPr/>
        </p:nvSpPr>
        <p:spPr>
          <a:xfrm>
            <a:off x="457809" y="1052968"/>
            <a:ext cx="1102299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600" b="0" i="0" u="none" strike="noStrike" kern="1200" cap="none" spc="0" normalizeH="0" baseline="0" noProof="0" dirty="0">
                <a:ln>
                  <a:noFill/>
                </a:ln>
                <a:solidFill>
                  <a:prstClr val="black"/>
                </a:solidFill>
                <a:effectLst/>
                <a:uLnTx/>
                <a:uFillTx/>
                <a:latin typeface="Open Sans"/>
                <a:ea typeface="+mn-ea"/>
                <a:cs typeface="+mn-cs"/>
              </a:rPr>
              <a:t> et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fringilla</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lectus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Quisque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sodales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nibh</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consequat</a:t>
            </a:r>
            <a:r>
              <a:rPr kumimoji="0" lang="en-IN" sz="1600" b="0" i="0" u="none" strike="noStrike" kern="1200" cap="none" spc="0" normalizeH="0" baseline="0" noProof="0" dirty="0">
                <a:ln>
                  <a:noFill/>
                </a:ln>
                <a:solidFill>
                  <a:prstClr val="black"/>
                </a:solidFill>
                <a:effectLst/>
                <a:uLnTx/>
                <a:uFillTx/>
                <a:latin typeface="Open Sans"/>
                <a:ea typeface="+mn-ea"/>
                <a:cs typeface="+mn-cs"/>
              </a:rPr>
              <a:t> semper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blandit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neque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purus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accumsan</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lacus</a:t>
            </a:r>
            <a:r>
              <a:rPr kumimoji="0" lang="en-IN" sz="1600" b="0" i="0" u="none" strike="noStrike" kern="1200" cap="none" spc="0" normalizeH="0" baseline="0" noProof="0" dirty="0">
                <a:ln>
                  <a:noFill/>
                </a:ln>
                <a:solidFill>
                  <a:prstClr val="black"/>
                </a:solidFill>
                <a:effectLst/>
                <a:uLnTx/>
                <a:uFillTx/>
                <a:latin typeface="Open Sans"/>
                <a:ea typeface="+mn-ea"/>
                <a:cs typeface="+mn-cs"/>
              </a:rPr>
              <a:t>, vitae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dapibus</a:t>
            </a:r>
            <a:r>
              <a:rPr kumimoji="0" lang="en-IN" sz="1600" b="0" i="0" u="none" strike="noStrike" kern="1200" cap="none" spc="0" normalizeH="0" baseline="0" noProof="0" dirty="0">
                <a:ln>
                  <a:noFill/>
                </a:ln>
                <a:solidFill>
                  <a:prstClr val="black"/>
                </a:solidFill>
                <a:effectLst/>
                <a:uLnTx/>
                <a:uFillTx/>
                <a:latin typeface="Open Sans"/>
                <a:ea typeface="+mn-ea"/>
                <a:cs typeface="+mn-cs"/>
              </a:rPr>
              <a:t> libero nisi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justo</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Morbi</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eget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turpis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sagittis</a:t>
            </a:r>
            <a:r>
              <a:rPr kumimoji="0" lang="en-IN" sz="1600" b="0" i="0" u="none" strike="noStrike" kern="1200" cap="none" spc="0" normalizeH="0" baseline="0" noProof="0" dirty="0">
                <a:ln>
                  <a:noFill/>
                </a:ln>
                <a:solidFill>
                  <a:prstClr val="black"/>
                </a:solidFill>
                <a:effectLst/>
                <a:uLnTx/>
                <a:uFillTx/>
                <a:latin typeface="Open Sans"/>
                <a:ea typeface="+mn-ea"/>
                <a:cs typeface="+mn-cs"/>
              </a:rPr>
              <a:t>.</a:t>
            </a:r>
          </a:p>
        </p:txBody>
      </p:sp>
      <p:grpSp>
        <p:nvGrpSpPr>
          <p:cNvPr id="37" name="9Slide.vn 4">
            <a:extLst>
              <a:ext uri="{FF2B5EF4-FFF2-40B4-BE49-F238E27FC236}">
                <a16:creationId xmlns:a16="http://schemas.microsoft.com/office/drawing/2014/main" id="{058F0589-3FD0-4570-97E8-8CC29310AE35}"/>
              </a:ext>
            </a:extLst>
          </p:cNvPr>
          <p:cNvGrpSpPr/>
          <p:nvPr/>
        </p:nvGrpSpPr>
        <p:grpSpPr>
          <a:xfrm>
            <a:off x="663333" y="4959446"/>
            <a:ext cx="11108354" cy="1574444"/>
            <a:chOff x="663333" y="4959446"/>
            <a:chExt cx="11108354" cy="1574444"/>
          </a:xfrm>
        </p:grpSpPr>
        <p:grpSp>
          <p:nvGrpSpPr>
            <p:cNvPr id="7" name="Group 6">
              <a:extLst>
                <a:ext uri="{FF2B5EF4-FFF2-40B4-BE49-F238E27FC236}">
                  <a16:creationId xmlns:a16="http://schemas.microsoft.com/office/drawing/2014/main" id="{437BE326-67D3-456C-88D6-D2E59B14A264}"/>
                </a:ext>
              </a:extLst>
            </p:cNvPr>
            <p:cNvGrpSpPr/>
            <p:nvPr/>
          </p:nvGrpSpPr>
          <p:grpSpPr>
            <a:xfrm>
              <a:off x="3513228" y="4976778"/>
              <a:ext cx="1543664" cy="1543664"/>
              <a:chOff x="7838153" y="1863396"/>
              <a:chExt cx="1543664" cy="1543664"/>
            </a:xfrm>
          </p:grpSpPr>
          <p:grpSp>
            <p:nvGrpSpPr>
              <p:cNvPr id="9" name="Group 8">
                <a:extLst>
                  <a:ext uri="{FF2B5EF4-FFF2-40B4-BE49-F238E27FC236}">
                    <a16:creationId xmlns:a16="http://schemas.microsoft.com/office/drawing/2014/main" id="{FEB85D6D-FD94-43E2-B8AB-76CF61DF3EF8}"/>
                  </a:ext>
                </a:extLst>
              </p:cNvPr>
              <p:cNvGrpSpPr/>
              <p:nvPr/>
            </p:nvGrpSpPr>
            <p:grpSpPr>
              <a:xfrm rot="5400000">
                <a:off x="7838153" y="1863396"/>
                <a:ext cx="1543664" cy="1543664"/>
                <a:chOff x="7410450" y="1028700"/>
                <a:chExt cx="3848100" cy="3848100"/>
              </a:xfrm>
            </p:grpSpPr>
            <p:sp>
              <p:nvSpPr>
                <p:cNvPr id="11" name="9Slide.vn 5">
                  <a:extLst>
                    <a:ext uri="{FF2B5EF4-FFF2-40B4-BE49-F238E27FC236}">
                      <a16:creationId xmlns:a16="http://schemas.microsoft.com/office/drawing/2014/main" id="{A3011B21-A04C-465D-8917-6C001B133C30}"/>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black"/>
                    </a:solidFill>
                    <a:effectLst/>
                    <a:uLnTx/>
                    <a:uFillTx/>
                    <a:latin typeface="Open Sans"/>
                    <a:ea typeface="+mn-ea"/>
                    <a:cs typeface="+mn-cs"/>
                  </a:endParaRPr>
                </a:p>
              </p:txBody>
            </p:sp>
            <p:sp>
              <p:nvSpPr>
                <p:cNvPr id="12" name="9Slide.vn 6">
                  <a:extLst>
                    <a:ext uri="{FF2B5EF4-FFF2-40B4-BE49-F238E27FC236}">
                      <a16:creationId xmlns:a16="http://schemas.microsoft.com/office/drawing/2014/main" id="{D028984F-08E3-4483-9C01-C46BFA8891B3}"/>
                    </a:ext>
                  </a:extLst>
                </p:cNvPr>
                <p:cNvSpPr/>
                <p:nvPr/>
              </p:nvSpPr>
              <p:spPr>
                <a:xfrm>
                  <a:off x="7410450" y="1028700"/>
                  <a:ext cx="3848100" cy="3848100"/>
                </a:xfrm>
                <a:prstGeom prst="blockArc">
                  <a:avLst>
                    <a:gd name="adj1" fmla="val 11747544"/>
                    <a:gd name="adj2" fmla="val 3957020"/>
                    <a:gd name="adj3" fmla="val 11330"/>
                  </a:avLst>
                </a:prstGeom>
                <a:solidFill>
                  <a:srgbClr val="245C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10" name="9Slide.vn 7">
                <a:extLst>
                  <a:ext uri="{FF2B5EF4-FFF2-40B4-BE49-F238E27FC236}">
                    <a16:creationId xmlns:a16="http://schemas.microsoft.com/office/drawing/2014/main" id="{DE5AD12C-2C73-451C-BD6F-B9BDA9E57337}"/>
                  </a:ext>
                </a:extLst>
              </p:cNvPr>
              <p:cNvSpPr txBox="1"/>
              <p:nvPr/>
            </p:nvSpPr>
            <p:spPr>
              <a:xfrm>
                <a:off x="8099937" y="2373618"/>
                <a:ext cx="9906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65%</a:t>
                </a:r>
              </a:p>
            </p:txBody>
          </p:sp>
        </p:grpSp>
        <p:grpSp>
          <p:nvGrpSpPr>
            <p:cNvPr id="14" name="Group 13">
              <a:extLst>
                <a:ext uri="{FF2B5EF4-FFF2-40B4-BE49-F238E27FC236}">
                  <a16:creationId xmlns:a16="http://schemas.microsoft.com/office/drawing/2014/main" id="{610E454B-859A-44D0-8014-B7A1C95473B7}"/>
                </a:ext>
              </a:extLst>
            </p:cNvPr>
            <p:cNvGrpSpPr/>
            <p:nvPr/>
          </p:nvGrpSpPr>
          <p:grpSpPr>
            <a:xfrm>
              <a:off x="663333" y="4990226"/>
              <a:ext cx="1543664" cy="1543664"/>
              <a:chOff x="7838156" y="4671834"/>
              <a:chExt cx="1543664" cy="1543664"/>
            </a:xfrm>
          </p:grpSpPr>
          <p:grpSp>
            <p:nvGrpSpPr>
              <p:cNvPr id="16" name="Group 15">
                <a:extLst>
                  <a:ext uri="{FF2B5EF4-FFF2-40B4-BE49-F238E27FC236}">
                    <a16:creationId xmlns:a16="http://schemas.microsoft.com/office/drawing/2014/main" id="{E80DCBCC-9DEA-4794-8FB1-02C47B92BD60}"/>
                  </a:ext>
                </a:extLst>
              </p:cNvPr>
              <p:cNvGrpSpPr/>
              <p:nvPr/>
            </p:nvGrpSpPr>
            <p:grpSpPr>
              <a:xfrm rot="12600000">
                <a:off x="7838156" y="4671834"/>
                <a:ext cx="1543664" cy="1543664"/>
                <a:chOff x="7410447" y="1028700"/>
                <a:chExt cx="3848103" cy="3848102"/>
              </a:xfrm>
            </p:grpSpPr>
            <p:sp>
              <p:nvSpPr>
                <p:cNvPr id="18" name="9Slide.vn 8">
                  <a:extLst>
                    <a:ext uri="{FF2B5EF4-FFF2-40B4-BE49-F238E27FC236}">
                      <a16:creationId xmlns:a16="http://schemas.microsoft.com/office/drawing/2014/main" id="{E3C3FF08-538E-406F-B6C0-92431F011531}"/>
                    </a:ext>
                  </a:extLst>
                </p:cNvPr>
                <p:cNvSpPr/>
                <p:nvPr/>
              </p:nvSpPr>
              <p:spPr>
                <a:xfrm>
                  <a:off x="7410450" y="1028700"/>
                  <a:ext cx="3848100" cy="3848100"/>
                </a:xfrm>
                <a:prstGeom prst="donut">
                  <a:avLst>
                    <a:gd name="adj" fmla="val 11060"/>
                  </a:avLst>
                </a:prstGeom>
                <a:solidFill>
                  <a:srgbClr val="3251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19" name="9Slide.vn 9">
                  <a:extLst>
                    <a:ext uri="{FF2B5EF4-FFF2-40B4-BE49-F238E27FC236}">
                      <a16:creationId xmlns:a16="http://schemas.microsoft.com/office/drawing/2014/main" id="{680B8897-B018-4B92-80BE-C24B82889CC7}"/>
                    </a:ext>
                  </a:extLst>
                </p:cNvPr>
                <p:cNvSpPr/>
                <p:nvPr/>
              </p:nvSpPr>
              <p:spPr>
                <a:xfrm>
                  <a:off x="7410447" y="1028700"/>
                  <a:ext cx="3848102" cy="3848102"/>
                </a:xfrm>
                <a:prstGeom prst="blockArc">
                  <a:avLst>
                    <a:gd name="adj1" fmla="val 12480076"/>
                    <a:gd name="adj2" fmla="val 3991280"/>
                    <a:gd name="adj3" fmla="val 11081"/>
                  </a:avLst>
                </a:prstGeom>
                <a:solidFill>
                  <a:srgbClr val="EFEFEF"/>
                </a:solidFill>
                <a:ln>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17" name="9Slide.vn 10">
                <a:extLst>
                  <a:ext uri="{FF2B5EF4-FFF2-40B4-BE49-F238E27FC236}">
                    <a16:creationId xmlns:a16="http://schemas.microsoft.com/office/drawing/2014/main" id="{D432A05C-C747-4E45-9D93-B477139A3497}"/>
                  </a:ext>
                </a:extLst>
              </p:cNvPr>
              <p:cNvSpPr txBox="1"/>
              <p:nvPr/>
            </p:nvSpPr>
            <p:spPr>
              <a:xfrm>
                <a:off x="8114685" y="5182054"/>
                <a:ext cx="9906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45%</a:t>
                </a:r>
              </a:p>
            </p:txBody>
          </p:sp>
        </p:grpSp>
        <p:sp>
          <p:nvSpPr>
            <p:cNvPr id="15" name="9Slide.vn 11">
              <a:extLst>
                <a:ext uri="{FF2B5EF4-FFF2-40B4-BE49-F238E27FC236}">
                  <a16:creationId xmlns:a16="http://schemas.microsoft.com/office/drawing/2014/main" id="{6F2FAF66-00D0-4A9A-87CE-94811FD2BC79}"/>
                </a:ext>
              </a:extLst>
            </p:cNvPr>
            <p:cNvSpPr>
              <a:spLocks/>
            </p:cNvSpPr>
            <p:nvPr/>
          </p:nvSpPr>
          <p:spPr bwMode="auto">
            <a:xfrm flipH="1">
              <a:off x="2296041" y="5476686"/>
              <a:ext cx="1007357" cy="5707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nvGrpSpPr>
            <p:cNvPr id="21" name="Group 20">
              <a:extLst>
                <a:ext uri="{FF2B5EF4-FFF2-40B4-BE49-F238E27FC236}">
                  <a16:creationId xmlns:a16="http://schemas.microsoft.com/office/drawing/2014/main" id="{89325382-8738-4A43-8306-D0DFCDACCDAD}"/>
                </a:ext>
              </a:extLst>
            </p:cNvPr>
            <p:cNvGrpSpPr/>
            <p:nvPr/>
          </p:nvGrpSpPr>
          <p:grpSpPr>
            <a:xfrm>
              <a:off x="6363124" y="4990224"/>
              <a:ext cx="1543664" cy="1543664"/>
              <a:chOff x="10138901" y="4671832"/>
              <a:chExt cx="1543664" cy="1543664"/>
            </a:xfrm>
          </p:grpSpPr>
          <p:grpSp>
            <p:nvGrpSpPr>
              <p:cNvPr id="23" name="Group 22">
                <a:extLst>
                  <a:ext uri="{FF2B5EF4-FFF2-40B4-BE49-F238E27FC236}">
                    <a16:creationId xmlns:a16="http://schemas.microsoft.com/office/drawing/2014/main" id="{D9F758CD-3FAB-4941-8490-55C58CE659C7}"/>
                  </a:ext>
                </a:extLst>
              </p:cNvPr>
              <p:cNvGrpSpPr/>
              <p:nvPr/>
            </p:nvGrpSpPr>
            <p:grpSpPr>
              <a:xfrm rot="5400000">
                <a:off x="10138901" y="4671832"/>
                <a:ext cx="1543664" cy="1543664"/>
                <a:chOff x="7410450" y="1028700"/>
                <a:chExt cx="3848100" cy="3848100"/>
              </a:xfrm>
            </p:grpSpPr>
            <p:sp>
              <p:nvSpPr>
                <p:cNvPr id="25" name="9Slide.vn 12">
                  <a:extLst>
                    <a:ext uri="{FF2B5EF4-FFF2-40B4-BE49-F238E27FC236}">
                      <a16:creationId xmlns:a16="http://schemas.microsoft.com/office/drawing/2014/main" id="{24696F14-5417-4905-AEDD-9B6FDB897F0E}"/>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black"/>
                    </a:solidFill>
                    <a:effectLst/>
                    <a:uLnTx/>
                    <a:uFillTx/>
                    <a:latin typeface="Open Sans"/>
                    <a:ea typeface="+mn-ea"/>
                    <a:cs typeface="+mn-cs"/>
                  </a:endParaRPr>
                </a:p>
              </p:txBody>
            </p:sp>
            <p:sp>
              <p:nvSpPr>
                <p:cNvPr id="26" name="9Slide.vn 13">
                  <a:extLst>
                    <a:ext uri="{FF2B5EF4-FFF2-40B4-BE49-F238E27FC236}">
                      <a16:creationId xmlns:a16="http://schemas.microsoft.com/office/drawing/2014/main" id="{E893F6D0-8192-4720-A099-2B9B430290D2}"/>
                    </a:ext>
                  </a:extLst>
                </p:cNvPr>
                <p:cNvSpPr/>
                <p:nvPr/>
              </p:nvSpPr>
              <p:spPr>
                <a:xfrm rot="4657630">
                  <a:off x="7410450" y="1028700"/>
                  <a:ext cx="3848100" cy="3848100"/>
                </a:xfrm>
                <a:prstGeom prst="blockArc">
                  <a:avLst>
                    <a:gd name="adj1" fmla="val 5982016"/>
                    <a:gd name="adj2" fmla="val 3957020"/>
                    <a:gd name="adj3" fmla="val 11330"/>
                  </a:avLst>
                </a:prstGeom>
                <a:solidFill>
                  <a:srgbClr val="9E12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24" name="9Slide.vn 14">
                <a:extLst>
                  <a:ext uri="{FF2B5EF4-FFF2-40B4-BE49-F238E27FC236}">
                    <a16:creationId xmlns:a16="http://schemas.microsoft.com/office/drawing/2014/main" id="{9DC7F6D1-9234-4AA8-A3BA-BC45FB23BB23}"/>
                  </a:ext>
                </a:extLst>
              </p:cNvPr>
              <p:cNvSpPr txBox="1"/>
              <p:nvPr/>
            </p:nvSpPr>
            <p:spPr>
              <a:xfrm>
                <a:off x="10415433" y="5182054"/>
                <a:ext cx="9906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87%</a:t>
                </a:r>
              </a:p>
            </p:txBody>
          </p:sp>
        </p:grpSp>
        <p:grpSp>
          <p:nvGrpSpPr>
            <p:cNvPr id="28" name="Group 27">
              <a:extLst>
                <a:ext uri="{FF2B5EF4-FFF2-40B4-BE49-F238E27FC236}">
                  <a16:creationId xmlns:a16="http://schemas.microsoft.com/office/drawing/2014/main" id="{A2A132FE-B298-4FA7-8DDC-B9A2E9907E43}"/>
                </a:ext>
              </a:extLst>
            </p:cNvPr>
            <p:cNvGrpSpPr/>
            <p:nvPr/>
          </p:nvGrpSpPr>
          <p:grpSpPr>
            <a:xfrm>
              <a:off x="9213021" y="4959446"/>
              <a:ext cx="1543664" cy="1543664"/>
              <a:chOff x="10138901" y="1863396"/>
              <a:chExt cx="1543664" cy="1543664"/>
            </a:xfrm>
          </p:grpSpPr>
          <p:grpSp>
            <p:nvGrpSpPr>
              <p:cNvPr id="30" name="Group 29">
                <a:extLst>
                  <a:ext uri="{FF2B5EF4-FFF2-40B4-BE49-F238E27FC236}">
                    <a16:creationId xmlns:a16="http://schemas.microsoft.com/office/drawing/2014/main" id="{9F6E42A5-A084-463E-81D5-99C6934C291E}"/>
                  </a:ext>
                </a:extLst>
              </p:cNvPr>
              <p:cNvGrpSpPr/>
              <p:nvPr/>
            </p:nvGrpSpPr>
            <p:grpSpPr>
              <a:xfrm rot="5400000">
                <a:off x="10138901" y="1863396"/>
                <a:ext cx="1543664" cy="1543664"/>
                <a:chOff x="7410450" y="1028700"/>
                <a:chExt cx="3848100" cy="3848100"/>
              </a:xfrm>
            </p:grpSpPr>
            <p:sp>
              <p:nvSpPr>
                <p:cNvPr id="32" name="9Slide.vn 15">
                  <a:extLst>
                    <a:ext uri="{FF2B5EF4-FFF2-40B4-BE49-F238E27FC236}">
                      <a16:creationId xmlns:a16="http://schemas.microsoft.com/office/drawing/2014/main" id="{DE9BD836-D256-473A-8AD2-330CA9BED31E}"/>
                    </a:ext>
                  </a:extLst>
                </p:cNvPr>
                <p:cNvSpPr/>
                <p:nvPr/>
              </p:nvSpPr>
              <p:spPr>
                <a:xfrm>
                  <a:off x="7410450" y="1028700"/>
                  <a:ext cx="3848100" cy="3848100"/>
                </a:xfrm>
                <a:prstGeom prst="donut">
                  <a:avLst>
                    <a:gd name="adj" fmla="val 11060"/>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black"/>
                    </a:solidFill>
                    <a:effectLst/>
                    <a:uLnTx/>
                    <a:uFillTx/>
                    <a:latin typeface="Open Sans"/>
                    <a:ea typeface="+mn-ea"/>
                    <a:cs typeface="+mn-cs"/>
                  </a:endParaRPr>
                </a:p>
              </p:txBody>
            </p:sp>
            <p:sp>
              <p:nvSpPr>
                <p:cNvPr id="33" name="9Slide.vn 16">
                  <a:extLst>
                    <a:ext uri="{FF2B5EF4-FFF2-40B4-BE49-F238E27FC236}">
                      <a16:creationId xmlns:a16="http://schemas.microsoft.com/office/drawing/2014/main" id="{FFBC012E-4F39-406C-8498-D919DC55613C}"/>
                    </a:ext>
                  </a:extLst>
                </p:cNvPr>
                <p:cNvSpPr/>
                <p:nvPr/>
              </p:nvSpPr>
              <p:spPr>
                <a:xfrm>
                  <a:off x="7410450" y="1028700"/>
                  <a:ext cx="3848100" cy="3848100"/>
                </a:xfrm>
                <a:prstGeom prst="blockArc">
                  <a:avLst>
                    <a:gd name="adj1" fmla="val 11747544"/>
                    <a:gd name="adj2" fmla="val 5370644"/>
                    <a:gd name="adj3" fmla="val 10983"/>
                  </a:avLst>
                </a:prstGeom>
                <a:solidFill>
                  <a:srgbClr val="D37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grpSp>
          <p:sp>
            <p:nvSpPr>
              <p:cNvPr id="31" name="9Slide.vn 17">
                <a:extLst>
                  <a:ext uri="{FF2B5EF4-FFF2-40B4-BE49-F238E27FC236}">
                    <a16:creationId xmlns:a16="http://schemas.microsoft.com/office/drawing/2014/main" id="{A0554304-11C3-4E60-9E29-D0A75DFDD405}"/>
                  </a:ext>
                </a:extLst>
              </p:cNvPr>
              <p:cNvSpPr txBox="1"/>
              <p:nvPr/>
            </p:nvSpPr>
            <p:spPr>
              <a:xfrm>
                <a:off x="10415433" y="2373618"/>
                <a:ext cx="9906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67%</a:t>
                </a:r>
              </a:p>
            </p:txBody>
          </p:sp>
        </p:grpSp>
        <p:sp>
          <p:nvSpPr>
            <p:cNvPr id="34" name="9Slide.vn 18">
              <a:extLst>
                <a:ext uri="{FF2B5EF4-FFF2-40B4-BE49-F238E27FC236}">
                  <a16:creationId xmlns:a16="http://schemas.microsoft.com/office/drawing/2014/main" id="{0E0D62C3-BF97-4412-826F-55EB6835DC04}"/>
                </a:ext>
              </a:extLst>
            </p:cNvPr>
            <p:cNvSpPr>
              <a:spLocks/>
            </p:cNvSpPr>
            <p:nvPr/>
          </p:nvSpPr>
          <p:spPr bwMode="auto">
            <a:xfrm flipH="1">
              <a:off x="5118804" y="5450847"/>
              <a:ext cx="1007357" cy="5707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sp>
          <p:nvSpPr>
            <p:cNvPr id="35" name="9Slide.vn 19">
              <a:extLst>
                <a:ext uri="{FF2B5EF4-FFF2-40B4-BE49-F238E27FC236}">
                  <a16:creationId xmlns:a16="http://schemas.microsoft.com/office/drawing/2014/main" id="{D773387F-0880-4825-B8E7-F465F230FE9C}"/>
                </a:ext>
              </a:extLst>
            </p:cNvPr>
            <p:cNvSpPr>
              <a:spLocks/>
            </p:cNvSpPr>
            <p:nvPr/>
          </p:nvSpPr>
          <p:spPr bwMode="auto">
            <a:xfrm flipH="1">
              <a:off x="7941567" y="5425008"/>
              <a:ext cx="1007357" cy="5707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sp>
          <p:nvSpPr>
            <p:cNvPr id="36" name="9Slide.vn 20">
              <a:extLst>
                <a:ext uri="{FF2B5EF4-FFF2-40B4-BE49-F238E27FC236}">
                  <a16:creationId xmlns:a16="http://schemas.microsoft.com/office/drawing/2014/main" id="{7738A16B-3A1E-463B-BE17-A67FA8E2E9C3}"/>
                </a:ext>
              </a:extLst>
            </p:cNvPr>
            <p:cNvSpPr>
              <a:spLocks/>
            </p:cNvSpPr>
            <p:nvPr/>
          </p:nvSpPr>
          <p:spPr bwMode="auto">
            <a:xfrm flipH="1">
              <a:off x="10764330" y="5399169"/>
              <a:ext cx="1007357" cy="5707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Open Sans"/>
                  <a:ea typeface="ＭＳ Ｐゴシック" charset="0"/>
                  <a:cs typeface="Open Sans" panose="020B0606030504020204" pitchFamily="34" charset="0"/>
                  <a:sym typeface="Roboto" charset="0"/>
                </a:rPr>
                <a:t>Add Title Here</a:t>
              </a:r>
            </a:p>
          </p:txBody>
        </p:sp>
      </p:grpSp>
    </p:spTree>
    <p:extLst>
      <p:ext uri="{BB962C8B-B14F-4D97-AF65-F5344CB8AC3E}">
        <p14:creationId xmlns:p14="http://schemas.microsoft.com/office/powerpoint/2010/main" val="667160735"/>
      </p:ext>
    </p:extLst>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9Slide.vn 1">
            <a:extLst>
              <a:ext uri="{FF2B5EF4-FFF2-40B4-BE49-F238E27FC236}">
                <a16:creationId xmlns:a16="http://schemas.microsoft.com/office/drawing/2014/main" id="{768BEDBC-2132-4809-80D8-93E2427A6C09}"/>
              </a:ext>
            </a:extLst>
          </p:cNvPr>
          <p:cNvSpPr/>
          <p:nvPr/>
        </p:nvSpPr>
        <p:spPr>
          <a:xfrm>
            <a:off x="6132911" y="1137823"/>
            <a:ext cx="5613101" cy="27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29" name="9Slide.vn 2">
            <a:extLst>
              <a:ext uri="{FF2B5EF4-FFF2-40B4-BE49-F238E27FC236}">
                <a16:creationId xmlns:a16="http://schemas.microsoft.com/office/drawing/2014/main" id="{CEA61E7C-0AF1-4064-8E99-4327791D6F6D}"/>
              </a:ext>
            </a:extLst>
          </p:cNvPr>
          <p:cNvSpPr/>
          <p:nvPr/>
        </p:nvSpPr>
        <p:spPr>
          <a:xfrm>
            <a:off x="398936" y="3966438"/>
            <a:ext cx="5613101" cy="27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2" name="9Slide.vn 3">
            <a:extLst>
              <a:ext uri="{FF2B5EF4-FFF2-40B4-BE49-F238E27FC236}">
                <a16:creationId xmlns:a16="http://schemas.microsoft.com/office/drawing/2014/main" id="{9181F54C-9DFC-4208-AC54-4204420D92CE}"/>
              </a:ext>
            </a:extLst>
          </p:cNvPr>
          <p:cNvSpPr>
            <a:spLocks noGrp="1"/>
          </p:cNvSpPr>
          <p:nvPr>
            <p:ph type="title"/>
          </p:nvPr>
        </p:nvSpPr>
        <p:spPr/>
        <p:txBody>
          <a:bodyPr/>
          <a:lstStyle/>
          <a:p>
            <a:r>
              <a:rPr lang="en-IN" dirty="0"/>
              <a:t>RATING DASHBOARD</a:t>
            </a:r>
          </a:p>
        </p:txBody>
      </p:sp>
      <p:sp>
        <p:nvSpPr>
          <p:cNvPr id="25" name="9Slide.vn 4">
            <a:extLst>
              <a:ext uri="{FF2B5EF4-FFF2-40B4-BE49-F238E27FC236}">
                <a16:creationId xmlns:a16="http://schemas.microsoft.com/office/drawing/2014/main" id="{0B66CA64-6DAC-44C1-A613-E634AC3D0AD2}"/>
              </a:ext>
            </a:extLst>
          </p:cNvPr>
          <p:cNvSpPr/>
          <p:nvPr/>
        </p:nvSpPr>
        <p:spPr>
          <a:xfrm>
            <a:off x="385282" y="1137823"/>
            <a:ext cx="5613101" cy="27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24" name="9Slide.vn 5">
            <a:extLst>
              <a:ext uri="{FF2B5EF4-FFF2-40B4-BE49-F238E27FC236}">
                <a16:creationId xmlns:a16="http://schemas.microsoft.com/office/drawing/2014/main" id="{C0CA5677-0106-4B62-9591-ADA7901FE75F}"/>
              </a:ext>
            </a:extLst>
          </p:cNvPr>
          <p:cNvSpPr/>
          <p:nvPr/>
        </p:nvSpPr>
        <p:spPr>
          <a:xfrm>
            <a:off x="6132911" y="3966438"/>
            <a:ext cx="5613101" cy="27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7" name="9Slide.vn 6">
            <a:extLst>
              <a:ext uri="{FF2B5EF4-FFF2-40B4-BE49-F238E27FC236}">
                <a16:creationId xmlns:a16="http://schemas.microsoft.com/office/drawing/2014/main" id="{602A2632-4413-4306-BD79-F93DA8BA95F8}"/>
              </a:ext>
            </a:extLst>
          </p:cNvPr>
          <p:cNvGraphicFramePr/>
          <p:nvPr/>
        </p:nvGraphicFramePr>
        <p:xfrm>
          <a:off x="563352" y="1233401"/>
          <a:ext cx="4402137" cy="24082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9Slide.vn 7">
            <a:extLst>
              <a:ext uri="{FF2B5EF4-FFF2-40B4-BE49-F238E27FC236}">
                <a16:creationId xmlns:a16="http://schemas.microsoft.com/office/drawing/2014/main" id="{96F6D55E-7A04-4E4F-B05C-BEF5C588EB01}"/>
              </a:ext>
            </a:extLst>
          </p:cNvPr>
          <p:cNvGraphicFramePr/>
          <p:nvPr/>
        </p:nvGraphicFramePr>
        <p:xfrm>
          <a:off x="6712198" y="1205433"/>
          <a:ext cx="4454526" cy="2530474"/>
        </p:xfrm>
        <a:graphic>
          <a:graphicData uri="http://schemas.openxmlformats.org/drawingml/2006/chart">
            <c:chart xmlns:c="http://schemas.openxmlformats.org/drawingml/2006/chart" xmlns:r="http://schemas.openxmlformats.org/officeDocument/2006/relationships" r:id="rId3"/>
          </a:graphicData>
        </a:graphic>
      </p:graphicFrame>
      <p:grpSp>
        <p:nvGrpSpPr>
          <p:cNvPr id="14" name="9Slide.vn 8">
            <a:extLst>
              <a:ext uri="{FF2B5EF4-FFF2-40B4-BE49-F238E27FC236}">
                <a16:creationId xmlns:a16="http://schemas.microsoft.com/office/drawing/2014/main" id="{273F2A7B-87A2-4C62-AD6A-5F25F7CF6021}"/>
              </a:ext>
            </a:extLst>
          </p:cNvPr>
          <p:cNvGrpSpPr/>
          <p:nvPr/>
        </p:nvGrpSpPr>
        <p:grpSpPr>
          <a:xfrm flipH="1">
            <a:off x="7788560" y="4165538"/>
            <a:ext cx="2301802" cy="2301800"/>
            <a:chOff x="736530" y="1802451"/>
            <a:chExt cx="2669796" cy="2669796"/>
          </a:xfrm>
        </p:grpSpPr>
        <p:sp>
          <p:nvSpPr>
            <p:cNvPr id="15" name="9Slide.vn 9">
              <a:extLst>
                <a:ext uri="{FF2B5EF4-FFF2-40B4-BE49-F238E27FC236}">
                  <a16:creationId xmlns:a16="http://schemas.microsoft.com/office/drawing/2014/main" id="{EFBBA765-94F9-4D99-8745-5FD5DB81D952}"/>
                </a:ext>
              </a:extLst>
            </p:cNvPr>
            <p:cNvSpPr/>
            <p:nvPr/>
          </p:nvSpPr>
          <p:spPr>
            <a:xfrm>
              <a:off x="736530" y="1802451"/>
              <a:ext cx="2669796" cy="2669796"/>
            </a:xfrm>
            <a:prstGeom prst="arc">
              <a:avLst>
                <a:gd name="adj1" fmla="val 1354241"/>
                <a:gd name="adj2" fmla="val 16205489"/>
              </a:avLst>
            </a:prstGeom>
            <a:ln w="139700">
              <a:solidFill>
                <a:srgbClr val="008E72"/>
              </a:solidFill>
            </a:ln>
          </p:spPr>
          <p:style>
            <a:lnRef idx="1">
              <a:schemeClr val="accent1"/>
            </a:lnRef>
            <a:fillRef idx="0">
              <a:schemeClr val="accent1"/>
            </a:fillRef>
            <a:effectRef idx="0">
              <a:schemeClr val="accent1"/>
            </a:effectRef>
            <a:fontRef idx="minor">
              <a:schemeClr val="tx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srgbClr val="F89C5B"/>
                </a:solidFill>
                <a:effectLst/>
                <a:uLnTx/>
                <a:uFillTx/>
                <a:latin typeface="Open Sans"/>
                <a:ea typeface="+mn-ea"/>
                <a:cs typeface="+mn-cs"/>
              </a:endParaRPr>
            </a:p>
          </p:txBody>
        </p:sp>
        <p:sp>
          <p:nvSpPr>
            <p:cNvPr id="16" name="9Slide.vn 10">
              <a:extLst>
                <a:ext uri="{FF2B5EF4-FFF2-40B4-BE49-F238E27FC236}">
                  <a16:creationId xmlns:a16="http://schemas.microsoft.com/office/drawing/2014/main" id="{077A95DD-36F7-480F-A0E7-FD2B414AEF4E}"/>
                </a:ext>
              </a:extLst>
            </p:cNvPr>
            <p:cNvSpPr/>
            <p:nvPr/>
          </p:nvSpPr>
          <p:spPr>
            <a:xfrm>
              <a:off x="927230" y="1993151"/>
              <a:ext cx="2288397" cy="2288397"/>
            </a:xfrm>
            <a:prstGeom prst="arc">
              <a:avLst>
                <a:gd name="adj1" fmla="val 1962191"/>
                <a:gd name="adj2" fmla="val 16211266"/>
              </a:avLst>
            </a:prstGeom>
            <a:ln w="139700">
              <a:solidFill>
                <a:srgbClr val="CE5252"/>
              </a:solidFill>
            </a:ln>
          </p:spPr>
          <p:style>
            <a:lnRef idx="1">
              <a:schemeClr val="accent1"/>
            </a:lnRef>
            <a:fillRef idx="0">
              <a:schemeClr val="accent1"/>
            </a:fillRef>
            <a:effectRef idx="0">
              <a:schemeClr val="accent1"/>
            </a:effectRef>
            <a:fontRef idx="minor">
              <a:schemeClr val="tx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 name="9Slide.vn 11">
              <a:extLst>
                <a:ext uri="{FF2B5EF4-FFF2-40B4-BE49-F238E27FC236}">
                  <a16:creationId xmlns:a16="http://schemas.microsoft.com/office/drawing/2014/main" id="{D6138AEA-DF20-4CD5-8616-FE4F0ED4A54D}"/>
                </a:ext>
              </a:extLst>
            </p:cNvPr>
            <p:cNvSpPr/>
            <p:nvPr/>
          </p:nvSpPr>
          <p:spPr>
            <a:xfrm>
              <a:off x="1117931" y="2183850"/>
              <a:ext cx="1906997" cy="1906997"/>
            </a:xfrm>
            <a:prstGeom prst="arc">
              <a:avLst>
                <a:gd name="adj1" fmla="val 2588944"/>
                <a:gd name="adj2" fmla="val 16207222"/>
              </a:avLst>
            </a:prstGeom>
            <a:ln w="139700">
              <a:solidFill>
                <a:srgbClr val="245C95"/>
              </a:solidFill>
            </a:ln>
          </p:spPr>
          <p:style>
            <a:lnRef idx="1">
              <a:schemeClr val="accent1"/>
            </a:lnRef>
            <a:fillRef idx="0">
              <a:schemeClr val="accent1"/>
            </a:fillRef>
            <a:effectRef idx="0">
              <a:schemeClr val="accent1"/>
            </a:effectRef>
            <a:fontRef idx="minor">
              <a:schemeClr val="tx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 name="9Slide.vn 12">
              <a:extLst>
                <a:ext uri="{FF2B5EF4-FFF2-40B4-BE49-F238E27FC236}">
                  <a16:creationId xmlns:a16="http://schemas.microsoft.com/office/drawing/2014/main" id="{5FB0614B-198A-43BF-ACD4-DC7A1A1E5386}"/>
                </a:ext>
              </a:extLst>
            </p:cNvPr>
            <p:cNvSpPr/>
            <p:nvPr/>
          </p:nvSpPr>
          <p:spPr>
            <a:xfrm>
              <a:off x="1308629" y="2374550"/>
              <a:ext cx="1525598" cy="1525598"/>
            </a:xfrm>
            <a:prstGeom prst="arc">
              <a:avLst>
                <a:gd name="adj1" fmla="val 3832436"/>
                <a:gd name="adj2" fmla="val 16231484"/>
              </a:avLst>
            </a:prstGeom>
            <a:ln w="139700">
              <a:solidFill>
                <a:srgbClr val="FFCE41"/>
              </a:solidFill>
            </a:ln>
          </p:spPr>
          <p:style>
            <a:lnRef idx="1">
              <a:schemeClr val="accent1"/>
            </a:lnRef>
            <a:fillRef idx="0">
              <a:schemeClr val="accent1"/>
            </a:fillRef>
            <a:effectRef idx="0">
              <a:schemeClr val="accent1"/>
            </a:effectRef>
            <a:fontRef idx="minor">
              <a:schemeClr val="tx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23" name="9Slide.vn 13">
            <a:extLst>
              <a:ext uri="{FF2B5EF4-FFF2-40B4-BE49-F238E27FC236}">
                <a16:creationId xmlns:a16="http://schemas.microsoft.com/office/drawing/2014/main" id="{AAB8B8DC-F038-45F7-9D2A-0444416BD235}"/>
              </a:ext>
            </a:extLst>
          </p:cNvPr>
          <p:cNvGrpSpPr/>
          <p:nvPr/>
        </p:nvGrpSpPr>
        <p:grpSpPr>
          <a:xfrm>
            <a:off x="1984692" y="4183940"/>
            <a:ext cx="2265808" cy="2264996"/>
            <a:chOff x="917819" y="3963825"/>
            <a:chExt cx="2542503" cy="2541592"/>
          </a:xfrm>
        </p:grpSpPr>
        <p:sp>
          <p:nvSpPr>
            <p:cNvPr id="22" name="9Slide.vn 14">
              <a:extLst>
                <a:ext uri="{FF2B5EF4-FFF2-40B4-BE49-F238E27FC236}">
                  <a16:creationId xmlns:a16="http://schemas.microsoft.com/office/drawing/2014/main" id="{BF6A1D17-972E-4C82-AA68-CCBFBD3BCE19}"/>
                </a:ext>
              </a:extLst>
            </p:cNvPr>
            <p:cNvSpPr/>
            <p:nvPr/>
          </p:nvSpPr>
          <p:spPr>
            <a:xfrm rot="530046">
              <a:off x="1321023" y="4367030"/>
              <a:ext cx="1747882" cy="1747882"/>
            </a:xfrm>
            <a:prstGeom prst="pie">
              <a:avLst>
                <a:gd name="adj1" fmla="val 10218636"/>
                <a:gd name="adj2" fmla="val 1762717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 name="9Slide.vn 15">
              <a:extLst>
                <a:ext uri="{FF2B5EF4-FFF2-40B4-BE49-F238E27FC236}">
                  <a16:creationId xmlns:a16="http://schemas.microsoft.com/office/drawing/2014/main" id="{CB4D345A-80D7-44B7-8A53-28A017FA39D1}"/>
                </a:ext>
              </a:extLst>
            </p:cNvPr>
            <p:cNvSpPr/>
            <p:nvPr/>
          </p:nvSpPr>
          <p:spPr>
            <a:xfrm rot="13878370">
              <a:off x="918730" y="3963825"/>
              <a:ext cx="2541592" cy="2541592"/>
            </a:xfrm>
            <a:prstGeom prst="pie">
              <a:avLst>
                <a:gd name="adj1" fmla="val 11387911"/>
                <a:gd name="adj2" fmla="val 18475986"/>
              </a:avLst>
            </a:prstGeom>
            <a:solidFill>
              <a:srgbClr val="008E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21" name="9Slide.vn 16">
              <a:extLst>
                <a:ext uri="{FF2B5EF4-FFF2-40B4-BE49-F238E27FC236}">
                  <a16:creationId xmlns:a16="http://schemas.microsoft.com/office/drawing/2014/main" id="{06AD6D15-80D9-4972-93B7-8AD974845347}"/>
                </a:ext>
              </a:extLst>
            </p:cNvPr>
            <p:cNvSpPr/>
            <p:nvPr/>
          </p:nvSpPr>
          <p:spPr>
            <a:xfrm rot="9152456">
              <a:off x="917819" y="3963825"/>
              <a:ext cx="2541592" cy="2541592"/>
            </a:xfrm>
            <a:prstGeom prst="pie">
              <a:avLst>
                <a:gd name="adj1" fmla="val 8911352"/>
                <a:gd name="adj2" fmla="val 16200000"/>
              </a:avLst>
            </a:prstGeom>
            <a:solidFill>
              <a:srgbClr val="D37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Open Sans"/>
                <a:ea typeface="+mn-ea"/>
                <a:cs typeface="+mn-cs"/>
              </a:endParaRPr>
            </a:p>
          </p:txBody>
        </p:sp>
      </p:grpSp>
    </p:spTree>
    <p:extLst>
      <p:ext uri="{BB962C8B-B14F-4D97-AF65-F5344CB8AC3E}">
        <p14:creationId xmlns:p14="http://schemas.microsoft.com/office/powerpoint/2010/main" val="451340140"/>
      </p:ext>
    </p:extLst>
  </p:cSld>
  <p:clrMapOvr>
    <a:masterClrMapping/>
  </p:clrMapOvr>
  <p:transition spd="slow">
    <p:fade/>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AE40A2B1-DFC5-41D4-8729-EE3397731349}"/>
              </a:ext>
            </a:extLst>
          </p:cNvPr>
          <p:cNvSpPr>
            <a:spLocks noGrp="1"/>
          </p:cNvSpPr>
          <p:nvPr>
            <p:ph type="title"/>
          </p:nvPr>
        </p:nvSpPr>
        <p:spPr/>
        <p:txBody>
          <a:bodyPr/>
          <a:lstStyle/>
          <a:p>
            <a:r>
              <a:rPr lang="en-IN" dirty="0"/>
              <a:t>PERFOMANCE DASHBOARD</a:t>
            </a:r>
          </a:p>
        </p:txBody>
      </p:sp>
      <p:grpSp>
        <p:nvGrpSpPr>
          <p:cNvPr id="3" name="9Slide.vn 2">
            <a:extLst>
              <a:ext uri="{FF2B5EF4-FFF2-40B4-BE49-F238E27FC236}">
                <a16:creationId xmlns:a16="http://schemas.microsoft.com/office/drawing/2014/main" id="{F1E40F58-D855-4C6A-A0FA-9E83839B6FDC}"/>
              </a:ext>
            </a:extLst>
          </p:cNvPr>
          <p:cNvGrpSpPr/>
          <p:nvPr/>
        </p:nvGrpSpPr>
        <p:grpSpPr>
          <a:xfrm flipH="1">
            <a:off x="8107946" y="2169910"/>
            <a:ext cx="3758941" cy="3758941"/>
            <a:chOff x="736530" y="1802451"/>
            <a:chExt cx="2669796" cy="2669796"/>
          </a:xfrm>
        </p:grpSpPr>
        <p:sp>
          <p:nvSpPr>
            <p:cNvPr id="4" name="9Slide.vn 3">
              <a:extLst>
                <a:ext uri="{FF2B5EF4-FFF2-40B4-BE49-F238E27FC236}">
                  <a16:creationId xmlns:a16="http://schemas.microsoft.com/office/drawing/2014/main" id="{3C6C9F25-D259-413E-B4D7-4F969C26846C}"/>
                </a:ext>
              </a:extLst>
            </p:cNvPr>
            <p:cNvSpPr/>
            <p:nvPr/>
          </p:nvSpPr>
          <p:spPr>
            <a:xfrm>
              <a:off x="736530" y="1802451"/>
              <a:ext cx="2669796" cy="2669796"/>
            </a:xfrm>
            <a:prstGeom prst="arc">
              <a:avLst>
                <a:gd name="adj1" fmla="val 21530008"/>
                <a:gd name="adj2" fmla="val 16205489"/>
              </a:avLst>
            </a:prstGeom>
            <a:ln w="139700">
              <a:solidFill>
                <a:srgbClr val="CE5252"/>
              </a:solidFill>
            </a:ln>
          </p:spPr>
          <p:style>
            <a:lnRef idx="1">
              <a:schemeClr val="accent1"/>
            </a:lnRef>
            <a:fillRef idx="0">
              <a:schemeClr val="accent1"/>
            </a:fillRef>
            <a:effectRef idx="0">
              <a:schemeClr val="accent1"/>
            </a:effectRef>
            <a:fontRef idx="minor">
              <a:schemeClr val="tx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Open Sans"/>
                <a:ea typeface="+mn-ea"/>
                <a:cs typeface="+mn-cs"/>
              </a:endParaRPr>
            </a:p>
          </p:txBody>
        </p:sp>
        <p:sp>
          <p:nvSpPr>
            <p:cNvPr id="5" name="9Slide.vn 4">
              <a:extLst>
                <a:ext uri="{FF2B5EF4-FFF2-40B4-BE49-F238E27FC236}">
                  <a16:creationId xmlns:a16="http://schemas.microsoft.com/office/drawing/2014/main" id="{054E186E-DD6E-4787-BE54-69CCF32117AD}"/>
                </a:ext>
              </a:extLst>
            </p:cNvPr>
            <p:cNvSpPr/>
            <p:nvPr/>
          </p:nvSpPr>
          <p:spPr>
            <a:xfrm>
              <a:off x="927230" y="1993151"/>
              <a:ext cx="2288397" cy="2288397"/>
            </a:xfrm>
            <a:prstGeom prst="arc">
              <a:avLst>
                <a:gd name="adj1" fmla="val 1365220"/>
                <a:gd name="adj2" fmla="val 16211266"/>
              </a:avLst>
            </a:prstGeom>
            <a:ln w="139700">
              <a:solidFill>
                <a:srgbClr val="D5A67C"/>
              </a:solidFill>
            </a:ln>
          </p:spPr>
          <p:style>
            <a:lnRef idx="1">
              <a:schemeClr val="accent1"/>
            </a:lnRef>
            <a:fillRef idx="0">
              <a:schemeClr val="accent1"/>
            </a:fillRef>
            <a:effectRef idx="0">
              <a:schemeClr val="accent1"/>
            </a:effectRef>
            <a:fontRef idx="minor">
              <a:schemeClr val="tx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Open Sans"/>
                <a:ea typeface="+mn-ea"/>
                <a:cs typeface="+mn-cs"/>
              </a:endParaRPr>
            </a:p>
          </p:txBody>
        </p:sp>
        <p:sp>
          <p:nvSpPr>
            <p:cNvPr id="6" name="9Slide.vn 5">
              <a:extLst>
                <a:ext uri="{FF2B5EF4-FFF2-40B4-BE49-F238E27FC236}">
                  <a16:creationId xmlns:a16="http://schemas.microsoft.com/office/drawing/2014/main" id="{941A950D-E246-4DAC-802B-8470CA407894}"/>
                </a:ext>
              </a:extLst>
            </p:cNvPr>
            <p:cNvSpPr/>
            <p:nvPr/>
          </p:nvSpPr>
          <p:spPr>
            <a:xfrm>
              <a:off x="1117929" y="2183850"/>
              <a:ext cx="1906997" cy="1906997"/>
            </a:xfrm>
            <a:prstGeom prst="arc">
              <a:avLst>
                <a:gd name="adj1" fmla="val 3457246"/>
                <a:gd name="adj2" fmla="val 16207222"/>
              </a:avLst>
            </a:prstGeom>
            <a:ln w="139700">
              <a:solidFill>
                <a:srgbClr val="FFCE41"/>
              </a:solidFill>
            </a:ln>
          </p:spPr>
          <p:style>
            <a:lnRef idx="1">
              <a:schemeClr val="accent1"/>
            </a:lnRef>
            <a:fillRef idx="0">
              <a:schemeClr val="accent1"/>
            </a:fillRef>
            <a:effectRef idx="0">
              <a:schemeClr val="accent1"/>
            </a:effectRef>
            <a:fontRef idx="minor">
              <a:schemeClr val="tx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Open Sans"/>
                <a:ea typeface="+mn-ea"/>
                <a:cs typeface="+mn-cs"/>
              </a:endParaRPr>
            </a:p>
          </p:txBody>
        </p:sp>
        <p:sp>
          <p:nvSpPr>
            <p:cNvPr id="7" name="9Slide.vn 6">
              <a:extLst>
                <a:ext uri="{FF2B5EF4-FFF2-40B4-BE49-F238E27FC236}">
                  <a16:creationId xmlns:a16="http://schemas.microsoft.com/office/drawing/2014/main" id="{40DA9D81-04D2-45F8-840B-D80C4A4B4F6B}"/>
                </a:ext>
              </a:extLst>
            </p:cNvPr>
            <p:cNvSpPr/>
            <p:nvPr/>
          </p:nvSpPr>
          <p:spPr>
            <a:xfrm>
              <a:off x="1308629" y="2374550"/>
              <a:ext cx="1525598" cy="1525598"/>
            </a:xfrm>
            <a:prstGeom prst="arc">
              <a:avLst>
                <a:gd name="adj1" fmla="val 6389220"/>
                <a:gd name="adj2" fmla="val 16231484"/>
              </a:avLst>
            </a:prstGeom>
            <a:ln w="139700">
              <a:solidFill>
                <a:srgbClr val="245C95"/>
              </a:solidFill>
            </a:ln>
          </p:spPr>
          <p:style>
            <a:lnRef idx="1">
              <a:schemeClr val="accent1"/>
            </a:lnRef>
            <a:fillRef idx="0">
              <a:schemeClr val="accent1"/>
            </a:fillRef>
            <a:effectRef idx="0">
              <a:schemeClr val="accent1"/>
            </a:effectRef>
            <a:fontRef idx="minor">
              <a:schemeClr val="tx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16" name="9Slide.vn 7">
            <a:extLst>
              <a:ext uri="{FF2B5EF4-FFF2-40B4-BE49-F238E27FC236}">
                <a16:creationId xmlns:a16="http://schemas.microsoft.com/office/drawing/2014/main" id="{DA4A83D0-B396-4E3C-8B2A-3A784702D0F5}"/>
              </a:ext>
            </a:extLst>
          </p:cNvPr>
          <p:cNvSpPr/>
          <p:nvPr/>
        </p:nvSpPr>
        <p:spPr>
          <a:xfrm flipH="1">
            <a:off x="9328704" y="3398992"/>
            <a:ext cx="1293206" cy="1293206"/>
          </a:xfrm>
          <a:custGeom>
            <a:avLst/>
            <a:gdLst/>
            <a:ahLst/>
            <a:cxnLst>
              <a:cxn ang="0">
                <a:pos x="wd2" y="hd2"/>
              </a:cxn>
              <a:cxn ang="5400000">
                <a:pos x="wd2" y="hd2"/>
              </a:cxn>
              <a:cxn ang="10800000">
                <a:pos x="wd2" y="hd2"/>
              </a:cxn>
              <a:cxn ang="16200000">
                <a:pos x="wd2" y="hd2"/>
              </a:cxn>
            </a:cxnLst>
            <a:rect l="0" t="0" r="r" b="b"/>
            <a:pathLst>
              <a:path w="21600" h="21600" extrusionOk="0">
                <a:moveTo>
                  <a:pt x="9882" y="0"/>
                </a:moveTo>
                <a:cubicBezTo>
                  <a:pt x="9239" y="0"/>
                  <a:pt x="8680" y="448"/>
                  <a:pt x="8553" y="1080"/>
                </a:cubicBezTo>
                <a:lnTo>
                  <a:pt x="8147" y="3156"/>
                </a:lnTo>
                <a:cubicBezTo>
                  <a:pt x="7847" y="3259"/>
                  <a:pt x="7552" y="3380"/>
                  <a:pt x="7271" y="3515"/>
                </a:cubicBezTo>
                <a:lnTo>
                  <a:pt x="5518" y="2344"/>
                </a:lnTo>
                <a:cubicBezTo>
                  <a:pt x="5288" y="2191"/>
                  <a:pt x="5029" y="2113"/>
                  <a:pt x="4770" y="2113"/>
                </a:cubicBezTo>
                <a:cubicBezTo>
                  <a:pt x="4422" y="2113"/>
                  <a:pt x="4072" y="2248"/>
                  <a:pt x="3811" y="2510"/>
                </a:cubicBezTo>
                <a:lnTo>
                  <a:pt x="2510" y="3811"/>
                </a:lnTo>
                <a:cubicBezTo>
                  <a:pt x="2055" y="4266"/>
                  <a:pt x="1986" y="4982"/>
                  <a:pt x="2344" y="5518"/>
                </a:cubicBezTo>
                <a:lnTo>
                  <a:pt x="3515" y="7271"/>
                </a:lnTo>
                <a:cubicBezTo>
                  <a:pt x="3379" y="7552"/>
                  <a:pt x="3260" y="7848"/>
                  <a:pt x="3156" y="8147"/>
                </a:cubicBezTo>
                <a:lnTo>
                  <a:pt x="1089" y="8553"/>
                </a:lnTo>
                <a:cubicBezTo>
                  <a:pt x="457" y="8680"/>
                  <a:pt x="0" y="9238"/>
                  <a:pt x="0" y="9882"/>
                </a:cubicBezTo>
                <a:lnTo>
                  <a:pt x="0" y="11718"/>
                </a:lnTo>
                <a:cubicBezTo>
                  <a:pt x="0" y="12361"/>
                  <a:pt x="457" y="12920"/>
                  <a:pt x="1089" y="13047"/>
                </a:cubicBezTo>
                <a:lnTo>
                  <a:pt x="3156" y="13462"/>
                </a:lnTo>
                <a:cubicBezTo>
                  <a:pt x="3260" y="13761"/>
                  <a:pt x="3380" y="14048"/>
                  <a:pt x="3515" y="14329"/>
                </a:cubicBezTo>
                <a:lnTo>
                  <a:pt x="2344" y="16082"/>
                </a:lnTo>
                <a:cubicBezTo>
                  <a:pt x="1986" y="16618"/>
                  <a:pt x="2055" y="17334"/>
                  <a:pt x="2510" y="17789"/>
                </a:cubicBezTo>
                <a:lnTo>
                  <a:pt x="3811" y="19090"/>
                </a:lnTo>
                <a:cubicBezTo>
                  <a:pt x="4072" y="19351"/>
                  <a:pt x="4422" y="19487"/>
                  <a:pt x="4770" y="19487"/>
                </a:cubicBezTo>
                <a:cubicBezTo>
                  <a:pt x="5029" y="19487"/>
                  <a:pt x="5289" y="19408"/>
                  <a:pt x="5518" y="19256"/>
                </a:cubicBezTo>
                <a:lnTo>
                  <a:pt x="7271" y="18085"/>
                </a:lnTo>
                <a:cubicBezTo>
                  <a:pt x="7552" y="18222"/>
                  <a:pt x="7847" y="18340"/>
                  <a:pt x="8147" y="18444"/>
                </a:cubicBezTo>
                <a:lnTo>
                  <a:pt x="8553" y="20520"/>
                </a:lnTo>
                <a:cubicBezTo>
                  <a:pt x="8680" y="21152"/>
                  <a:pt x="9239" y="21600"/>
                  <a:pt x="9882" y="21600"/>
                </a:cubicBezTo>
                <a:lnTo>
                  <a:pt x="11718" y="21600"/>
                </a:lnTo>
                <a:cubicBezTo>
                  <a:pt x="12361" y="21600"/>
                  <a:pt x="12912" y="21152"/>
                  <a:pt x="13038" y="20520"/>
                </a:cubicBezTo>
                <a:lnTo>
                  <a:pt x="13453" y="18444"/>
                </a:lnTo>
                <a:cubicBezTo>
                  <a:pt x="13752" y="18340"/>
                  <a:pt x="14049" y="18221"/>
                  <a:pt x="14329" y="18085"/>
                </a:cubicBezTo>
                <a:lnTo>
                  <a:pt x="16082" y="19256"/>
                </a:lnTo>
                <a:cubicBezTo>
                  <a:pt x="16310" y="19408"/>
                  <a:pt x="16571" y="19487"/>
                  <a:pt x="16830" y="19487"/>
                </a:cubicBezTo>
                <a:cubicBezTo>
                  <a:pt x="17180" y="19487"/>
                  <a:pt x="17528" y="19351"/>
                  <a:pt x="17789" y="19090"/>
                </a:cubicBezTo>
                <a:lnTo>
                  <a:pt x="19081" y="17789"/>
                </a:lnTo>
                <a:cubicBezTo>
                  <a:pt x="19536" y="17334"/>
                  <a:pt x="19614" y="16618"/>
                  <a:pt x="19256" y="16082"/>
                </a:cubicBezTo>
                <a:lnTo>
                  <a:pt x="18085" y="14329"/>
                </a:lnTo>
                <a:cubicBezTo>
                  <a:pt x="18222" y="14048"/>
                  <a:pt x="18340" y="13752"/>
                  <a:pt x="18444" y="13453"/>
                </a:cubicBezTo>
                <a:lnTo>
                  <a:pt x="20511" y="13047"/>
                </a:lnTo>
                <a:cubicBezTo>
                  <a:pt x="21143" y="12920"/>
                  <a:pt x="21600" y="12361"/>
                  <a:pt x="21600" y="11718"/>
                </a:cubicBezTo>
                <a:lnTo>
                  <a:pt x="21600" y="9882"/>
                </a:lnTo>
                <a:cubicBezTo>
                  <a:pt x="21600" y="9238"/>
                  <a:pt x="21143" y="8680"/>
                  <a:pt x="20511" y="8553"/>
                </a:cubicBezTo>
                <a:lnTo>
                  <a:pt x="18444" y="8147"/>
                </a:lnTo>
                <a:cubicBezTo>
                  <a:pt x="18340" y="7848"/>
                  <a:pt x="18220" y="7552"/>
                  <a:pt x="18085" y="7271"/>
                </a:cubicBezTo>
                <a:lnTo>
                  <a:pt x="19256" y="5518"/>
                </a:lnTo>
                <a:cubicBezTo>
                  <a:pt x="19614" y="4982"/>
                  <a:pt x="19536" y="4266"/>
                  <a:pt x="19081" y="3811"/>
                </a:cubicBezTo>
                <a:lnTo>
                  <a:pt x="17789" y="2510"/>
                </a:lnTo>
                <a:cubicBezTo>
                  <a:pt x="17528" y="2248"/>
                  <a:pt x="17180" y="2113"/>
                  <a:pt x="16830" y="2113"/>
                </a:cubicBezTo>
                <a:cubicBezTo>
                  <a:pt x="16571" y="2113"/>
                  <a:pt x="16310" y="2191"/>
                  <a:pt x="16082" y="2344"/>
                </a:cubicBezTo>
                <a:lnTo>
                  <a:pt x="14329" y="3515"/>
                </a:lnTo>
                <a:cubicBezTo>
                  <a:pt x="14047" y="3379"/>
                  <a:pt x="13752" y="3259"/>
                  <a:pt x="13453" y="3156"/>
                </a:cubicBezTo>
                <a:lnTo>
                  <a:pt x="13038" y="1080"/>
                </a:lnTo>
                <a:cubicBezTo>
                  <a:pt x="12912" y="448"/>
                  <a:pt x="12361" y="0"/>
                  <a:pt x="11718" y="0"/>
                </a:cubicBezTo>
                <a:lnTo>
                  <a:pt x="9882" y="0"/>
                </a:lnTo>
                <a:close/>
                <a:moveTo>
                  <a:pt x="9882" y="1347"/>
                </a:moveTo>
                <a:lnTo>
                  <a:pt x="11718" y="1347"/>
                </a:lnTo>
                <a:lnTo>
                  <a:pt x="12133" y="3414"/>
                </a:lnTo>
                <a:cubicBezTo>
                  <a:pt x="12227" y="3883"/>
                  <a:pt x="12558" y="4272"/>
                  <a:pt x="13010" y="4429"/>
                </a:cubicBezTo>
                <a:cubicBezTo>
                  <a:pt x="13259" y="4516"/>
                  <a:pt x="13504" y="4619"/>
                  <a:pt x="13739" y="4733"/>
                </a:cubicBezTo>
                <a:cubicBezTo>
                  <a:pt x="13926" y="4824"/>
                  <a:pt x="14128" y="4863"/>
                  <a:pt x="14329" y="4863"/>
                </a:cubicBezTo>
                <a:cubicBezTo>
                  <a:pt x="14592" y="4863"/>
                  <a:pt x="14851" y="4792"/>
                  <a:pt x="15077" y="4641"/>
                </a:cubicBezTo>
                <a:lnTo>
                  <a:pt x="16830" y="3469"/>
                </a:lnTo>
                <a:lnTo>
                  <a:pt x="18131" y="4770"/>
                </a:lnTo>
                <a:lnTo>
                  <a:pt x="16959" y="6523"/>
                </a:lnTo>
                <a:cubicBezTo>
                  <a:pt x="16694" y="6922"/>
                  <a:pt x="16660" y="7431"/>
                  <a:pt x="16867" y="7861"/>
                </a:cubicBezTo>
                <a:cubicBezTo>
                  <a:pt x="16980" y="8096"/>
                  <a:pt x="17084" y="8340"/>
                  <a:pt x="17171" y="8590"/>
                </a:cubicBezTo>
                <a:cubicBezTo>
                  <a:pt x="17328" y="9042"/>
                  <a:pt x="17708" y="9373"/>
                  <a:pt x="18177" y="9467"/>
                </a:cubicBezTo>
                <a:lnTo>
                  <a:pt x="20244" y="9882"/>
                </a:lnTo>
                <a:lnTo>
                  <a:pt x="20253" y="11718"/>
                </a:lnTo>
                <a:cubicBezTo>
                  <a:pt x="20253" y="11718"/>
                  <a:pt x="18177" y="12133"/>
                  <a:pt x="18177" y="12133"/>
                </a:cubicBezTo>
                <a:cubicBezTo>
                  <a:pt x="17708" y="12227"/>
                  <a:pt x="17328" y="12558"/>
                  <a:pt x="17171" y="13010"/>
                </a:cubicBezTo>
                <a:cubicBezTo>
                  <a:pt x="17084" y="13259"/>
                  <a:pt x="16980" y="13504"/>
                  <a:pt x="16867" y="13739"/>
                </a:cubicBezTo>
                <a:cubicBezTo>
                  <a:pt x="16657" y="14170"/>
                  <a:pt x="16694" y="14679"/>
                  <a:pt x="16959" y="15077"/>
                </a:cubicBezTo>
                <a:lnTo>
                  <a:pt x="18131" y="16839"/>
                </a:lnTo>
                <a:lnTo>
                  <a:pt x="16830" y="18131"/>
                </a:lnTo>
                <a:lnTo>
                  <a:pt x="15077" y="16959"/>
                </a:lnTo>
                <a:cubicBezTo>
                  <a:pt x="14851" y="16809"/>
                  <a:pt x="14592" y="16737"/>
                  <a:pt x="14329" y="16737"/>
                </a:cubicBezTo>
                <a:cubicBezTo>
                  <a:pt x="14129" y="16737"/>
                  <a:pt x="13925" y="16777"/>
                  <a:pt x="13739" y="16867"/>
                </a:cubicBezTo>
                <a:cubicBezTo>
                  <a:pt x="13504" y="16980"/>
                  <a:pt x="13260" y="17084"/>
                  <a:pt x="13010" y="17171"/>
                </a:cubicBezTo>
                <a:cubicBezTo>
                  <a:pt x="12559" y="17328"/>
                  <a:pt x="12227" y="17718"/>
                  <a:pt x="12133" y="18186"/>
                </a:cubicBezTo>
                <a:lnTo>
                  <a:pt x="11718" y="20253"/>
                </a:lnTo>
                <a:lnTo>
                  <a:pt x="9882" y="20253"/>
                </a:lnTo>
                <a:lnTo>
                  <a:pt x="9467" y="18186"/>
                </a:lnTo>
                <a:cubicBezTo>
                  <a:pt x="9373" y="17718"/>
                  <a:pt x="9041" y="17328"/>
                  <a:pt x="8590" y="17171"/>
                </a:cubicBezTo>
                <a:cubicBezTo>
                  <a:pt x="8341" y="17084"/>
                  <a:pt x="8096" y="16981"/>
                  <a:pt x="7861" y="16867"/>
                </a:cubicBezTo>
                <a:cubicBezTo>
                  <a:pt x="7675" y="16776"/>
                  <a:pt x="7471" y="16737"/>
                  <a:pt x="7271" y="16737"/>
                </a:cubicBezTo>
                <a:cubicBezTo>
                  <a:pt x="7008" y="16737"/>
                  <a:pt x="6749" y="16809"/>
                  <a:pt x="6523" y="16959"/>
                </a:cubicBezTo>
                <a:lnTo>
                  <a:pt x="4770" y="18131"/>
                </a:lnTo>
                <a:lnTo>
                  <a:pt x="3469" y="16839"/>
                </a:lnTo>
                <a:lnTo>
                  <a:pt x="4641" y="15077"/>
                </a:lnTo>
                <a:cubicBezTo>
                  <a:pt x="4906" y="14679"/>
                  <a:pt x="4941" y="14170"/>
                  <a:pt x="4733" y="13739"/>
                </a:cubicBezTo>
                <a:cubicBezTo>
                  <a:pt x="4620" y="13505"/>
                  <a:pt x="4516" y="13259"/>
                  <a:pt x="4429" y="13010"/>
                </a:cubicBezTo>
                <a:cubicBezTo>
                  <a:pt x="4273" y="12558"/>
                  <a:pt x="3892" y="12227"/>
                  <a:pt x="3423" y="12133"/>
                </a:cubicBezTo>
                <a:lnTo>
                  <a:pt x="1347" y="11718"/>
                </a:lnTo>
                <a:lnTo>
                  <a:pt x="1347" y="9882"/>
                </a:lnTo>
                <a:lnTo>
                  <a:pt x="3423" y="9467"/>
                </a:lnTo>
                <a:cubicBezTo>
                  <a:pt x="3892" y="9373"/>
                  <a:pt x="4273" y="9042"/>
                  <a:pt x="4429" y="8590"/>
                </a:cubicBezTo>
                <a:cubicBezTo>
                  <a:pt x="4516" y="8341"/>
                  <a:pt x="4619" y="8096"/>
                  <a:pt x="4733" y="7861"/>
                </a:cubicBezTo>
                <a:cubicBezTo>
                  <a:pt x="4942" y="7431"/>
                  <a:pt x="4907" y="6922"/>
                  <a:pt x="4641" y="6523"/>
                </a:cubicBezTo>
                <a:lnTo>
                  <a:pt x="3469" y="4770"/>
                </a:lnTo>
                <a:lnTo>
                  <a:pt x="4770" y="3469"/>
                </a:lnTo>
                <a:lnTo>
                  <a:pt x="6523" y="4641"/>
                </a:lnTo>
                <a:cubicBezTo>
                  <a:pt x="6749" y="4792"/>
                  <a:pt x="7008" y="4863"/>
                  <a:pt x="7271" y="4863"/>
                </a:cubicBezTo>
                <a:cubicBezTo>
                  <a:pt x="7471" y="4863"/>
                  <a:pt x="7674" y="4823"/>
                  <a:pt x="7861" y="4733"/>
                </a:cubicBezTo>
                <a:cubicBezTo>
                  <a:pt x="8095" y="4620"/>
                  <a:pt x="8341" y="4516"/>
                  <a:pt x="8590" y="4429"/>
                </a:cubicBezTo>
                <a:cubicBezTo>
                  <a:pt x="9042" y="4272"/>
                  <a:pt x="9373" y="3883"/>
                  <a:pt x="9467" y="3414"/>
                </a:cubicBezTo>
                <a:lnTo>
                  <a:pt x="9882" y="1347"/>
                </a:lnTo>
                <a:close/>
                <a:moveTo>
                  <a:pt x="10795" y="6071"/>
                </a:moveTo>
                <a:cubicBezTo>
                  <a:pt x="8187" y="6071"/>
                  <a:pt x="6071" y="8186"/>
                  <a:pt x="6071" y="10795"/>
                </a:cubicBezTo>
                <a:cubicBezTo>
                  <a:pt x="6071" y="13405"/>
                  <a:pt x="8187" y="15529"/>
                  <a:pt x="10795" y="15529"/>
                </a:cubicBezTo>
                <a:cubicBezTo>
                  <a:pt x="13404" y="15529"/>
                  <a:pt x="15520" y="13405"/>
                  <a:pt x="15520" y="10795"/>
                </a:cubicBezTo>
                <a:cubicBezTo>
                  <a:pt x="15520" y="8186"/>
                  <a:pt x="13404" y="6071"/>
                  <a:pt x="10795" y="6071"/>
                </a:cubicBezTo>
                <a:close/>
                <a:moveTo>
                  <a:pt x="10795" y="6662"/>
                </a:moveTo>
                <a:cubicBezTo>
                  <a:pt x="13077" y="6662"/>
                  <a:pt x="14929" y="8512"/>
                  <a:pt x="14929" y="10795"/>
                </a:cubicBezTo>
                <a:cubicBezTo>
                  <a:pt x="14929" y="13079"/>
                  <a:pt x="13077" y="14938"/>
                  <a:pt x="10795" y="14938"/>
                </a:cubicBezTo>
                <a:cubicBezTo>
                  <a:pt x="8512" y="14938"/>
                  <a:pt x="6662" y="13079"/>
                  <a:pt x="6662" y="10795"/>
                </a:cubicBezTo>
                <a:cubicBezTo>
                  <a:pt x="6662" y="8512"/>
                  <a:pt x="8512" y="6662"/>
                  <a:pt x="10795" y="6662"/>
                </a:cubicBezTo>
                <a:close/>
                <a:moveTo>
                  <a:pt x="10795" y="8101"/>
                </a:moveTo>
                <a:cubicBezTo>
                  <a:pt x="9303" y="8101"/>
                  <a:pt x="8101" y="9303"/>
                  <a:pt x="8101" y="10795"/>
                </a:cubicBezTo>
                <a:cubicBezTo>
                  <a:pt x="8101" y="12288"/>
                  <a:pt x="9303" y="13499"/>
                  <a:pt x="10795" y="13499"/>
                </a:cubicBezTo>
                <a:cubicBezTo>
                  <a:pt x="12286" y="13499"/>
                  <a:pt x="13499" y="12288"/>
                  <a:pt x="13499" y="10795"/>
                </a:cubicBezTo>
                <a:cubicBezTo>
                  <a:pt x="13499" y="9303"/>
                  <a:pt x="12286" y="8101"/>
                  <a:pt x="10795" y="8101"/>
                </a:cubicBezTo>
                <a:close/>
                <a:moveTo>
                  <a:pt x="10795" y="8775"/>
                </a:moveTo>
                <a:cubicBezTo>
                  <a:pt x="11913" y="8775"/>
                  <a:pt x="12825" y="9677"/>
                  <a:pt x="12825" y="10795"/>
                </a:cubicBezTo>
                <a:cubicBezTo>
                  <a:pt x="12825" y="11914"/>
                  <a:pt x="11913" y="12825"/>
                  <a:pt x="10795" y="12825"/>
                </a:cubicBezTo>
                <a:cubicBezTo>
                  <a:pt x="9678" y="12825"/>
                  <a:pt x="8775" y="11914"/>
                  <a:pt x="8775" y="10795"/>
                </a:cubicBezTo>
                <a:cubicBezTo>
                  <a:pt x="8775" y="9677"/>
                  <a:pt x="9678" y="8775"/>
                  <a:pt x="10795" y="8775"/>
                </a:cubicBezTo>
                <a:close/>
              </a:path>
            </a:pathLst>
          </a:custGeom>
          <a:solidFill>
            <a:srgbClr val="008E72"/>
          </a:solidFill>
          <a:ln w="12700" cap="flat">
            <a:noFill/>
            <a:miter lim="400000"/>
          </a:ln>
          <a:effectLst/>
        </p:spPr>
        <p:txBody>
          <a:bodyPr wrap="square" lIns="38100" tIns="38100" rIns="38100" bIns="38100" numCol="1"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14" name="9Slide.vn 8">
            <a:extLst>
              <a:ext uri="{FF2B5EF4-FFF2-40B4-BE49-F238E27FC236}">
                <a16:creationId xmlns:a16="http://schemas.microsoft.com/office/drawing/2014/main" id="{26045639-6C04-4FC0-9D72-22C86994710F}"/>
              </a:ext>
            </a:extLst>
          </p:cNvPr>
          <p:cNvSpPr txBox="1"/>
          <p:nvPr/>
        </p:nvSpPr>
        <p:spPr>
          <a:xfrm flipH="1">
            <a:off x="566149" y="5205449"/>
            <a:ext cx="3028589" cy="500137"/>
          </a:xfrm>
          <a:prstGeom prst="rect">
            <a:avLst/>
          </a:prstGeom>
          <a:noFill/>
        </p:spPr>
        <p:txBody>
          <a:bodyPr wrap="square" lIns="0" tIns="0" rIns="0" bIns="0" rtlCol="1">
            <a:spAutoFit/>
          </a:bodyPr>
          <a:lstStyle/>
          <a:p>
            <a:pPr marL="0" marR="0" lvl="0" indent="0" algn="l" defTabSz="914400" rtl="0" eaLnBrk="1" fontAlgn="auto" latinLnBrk="0" hangingPunct="1">
              <a:lnSpc>
                <a:spcPts val="1300"/>
              </a:lnSpc>
              <a:spcBef>
                <a:spcPts val="0"/>
              </a:spcBef>
              <a:spcAft>
                <a:spcPts val="1200"/>
              </a:spcAft>
              <a:buClrTx/>
              <a:buSzTx/>
              <a:buFontTx/>
              <a:buNone/>
              <a:tabLst/>
              <a:defRPr/>
            </a:pP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Lorem ipsum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dolor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consectetur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adipiscing</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Integer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tortor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tempus,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elementum</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sem</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auctor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a:t>
            </a:r>
            <a:endParaRPr kumimoji="0" lang="en-US"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endParaRPr>
          </a:p>
        </p:txBody>
      </p:sp>
      <p:sp>
        <p:nvSpPr>
          <p:cNvPr id="15" name="9Slide.vn 9">
            <a:extLst>
              <a:ext uri="{FF2B5EF4-FFF2-40B4-BE49-F238E27FC236}">
                <a16:creationId xmlns:a16="http://schemas.microsoft.com/office/drawing/2014/main" id="{429A05B3-83E4-4B50-AEF4-7B87A7C6542F}"/>
              </a:ext>
            </a:extLst>
          </p:cNvPr>
          <p:cNvSpPr txBox="1"/>
          <p:nvPr/>
        </p:nvSpPr>
        <p:spPr>
          <a:xfrm flipH="1">
            <a:off x="3866394" y="5201243"/>
            <a:ext cx="1034859" cy="508548"/>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26%</a:t>
            </a:r>
            <a:endParaRPr kumimoji="0" lang="ar-SA" sz="2800" b="1"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17" name="9Slide.vn 10">
            <a:extLst>
              <a:ext uri="{FF2B5EF4-FFF2-40B4-BE49-F238E27FC236}">
                <a16:creationId xmlns:a16="http://schemas.microsoft.com/office/drawing/2014/main" id="{3624E801-5AAF-4D27-9C3E-D4A3159062B4}"/>
              </a:ext>
            </a:extLst>
          </p:cNvPr>
          <p:cNvSpPr/>
          <p:nvPr/>
        </p:nvSpPr>
        <p:spPr>
          <a:xfrm flipH="1">
            <a:off x="4942969" y="5262518"/>
            <a:ext cx="474840" cy="385998"/>
          </a:xfrm>
          <a:custGeom>
            <a:avLst/>
            <a:gdLst/>
            <a:ahLst/>
            <a:cxnLst>
              <a:cxn ang="0">
                <a:pos x="wd2" y="hd2"/>
              </a:cxn>
              <a:cxn ang="5400000">
                <a:pos x="wd2" y="hd2"/>
              </a:cxn>
              <a:cxn ang="10800000">
                <a:pos x="wd2" y="hd2"/>
              </a:cxn>
              <a:cxn ang="16200000">
                <a:pos x="wd2" y="hd2"/>
              </a:cxn>
            </a:cxnLst>
            <a:rect l="0" t="0" r="r" b="b"/>
            <a:pathLst>
              <a:path w="21600" h="21600" extrusionOk="0">
                <a:moveTo>
                  <a:pt x="2021" y="0"/>
                </a:moveTo>
                <a:cubicBezTo>
                  <a:pt x="904" y="0"/>
                  <a:pt x="0" y="1123"/>
                  <a:pt x="0" y="2497"/>
                </a:cubicBezTo>
                <a:lnTo>
                  <a:pt x="0" y="11634"/>
                </a:lnTo>
                <a:cubicBezTo>
                  <a:pt x="0" y="13008"/>
                  <a:pt x="904" y="14120"/>
                  <a:pt x="2021" y="14120"/>
                </a:cubicBezTo>
                <a:lnTo>
                  <a:pt x="2021" y="16617"/>
                </a:lnTo>
                <a:cubicBezTo>
                  <a:pt x="2021" y="17991"/>
                  <a:pt x="2933" y="19103"/>
                  <a:pt x="4051" y="19103"/>
                </a:cubicBezTo>
                <a:lnTo>
                  <a:pt x="4816" y="19103"/>
                </a:lnTo>
                <a:cubicBezTo>
                  <a:pt x="5118" y="20532"/>
                  <a:pt x="6163" y="21600"/>
                  <a:pt x="7418" y="21600"/>
                </a:cubicBezTo>
                <a:cubicBezTo>
                  <a:pt x="8672" y="21600"/>
                  <a:pt x="9728" y="20532"/>
                  <a:pt x="10030" y="19103"/>
                </a:cubicBezTo>
                <a:lnTo>
                  <a:pt x="13591" y="19103"/>
                </a:lnTo>
                <a:cubicBezTo>
                  <a:pt x="13893" y="20532"/>
                  <a:pt x="14938" y="21600"/>
                  <a:pt x="16193" y="21600"/>
                </a:cubicBezTo>
                <a:cubicBezTo>
                  <a:pt x="17447" y="21600"/>
                  <a:pt x="18502" y="20532"/>
                  <a:pt x="18804" y="19103"/>
                </a:cubicBezTo>
                <a:lnTo>
                  <a:pt x="19570" y="19103"/>
                </a:lnTo>
                <a:cubicBezTo>
                  <a:pt x="20687" y="19103"/>
                  <a:pt x="21600" y="17991"/>
                  <a:pt x="21600" y="16617"/>
                </a:cubicBezTo>
                <a:lnTo>
                  <a:pt x="21600" y="11634"/>
                </a:lnTo>
                <a:cubicBezTo>
                  <a:pt x="21600" y="11141"/>
                  <a:pt x="21481" y="10660"/>
                  <a:pt x="21259" y="10250"/>
                </a:cubicBezTo>
                <a:lnTo>
                  <a:pt x="18555" y="5267"/>
                </a:lnTo>
                <a:cubicBezTo>
                  <a:pt x="18177" y="4572"/>
                  <a:pt x="17553" y="4154"/>
                  <a:pt x="16876" y="4154"/>
                </a:cubicBezTo>
                <a:lnTo>
                  <a:pt x="14172" y="4154"/>
                </a:lnTo>
                <a:lnTo>
                  <a:pt x="14172" y="2497"/>
                </a:lnTo>
                <a:cubicBezTo>
                  <a:pt x="14172" y="1123"/>
                  <a:pt x="13259" y="0"/>
                  <a:pt x="12142" y="0"/>
                </a:cubicBezTo>
                <a:lnTo>
                  <a:pt x="2021" y="0"/>
                </a:lnTo>
                <a:close/>
                <a:moveTo>
                  <a:pt x="2021" y="1657"/>
                </a:moveTo>
                <a:lnTo>
                  <a:pt x="12142" y="1657"/>
                </a:lnTo>
                <a:cubicBezTo>
                  <a:pt x="12516" y="1657"/>
                  <a:pt x="12825" y="2038"/>
                  <a:pt x="12825" y="2497"/>
                </a:cubicBezTo>
                <a:lnTo>
                  <a:pt x="12825" y="4154"/>
                </a:lnTo>
                <a:lnTo>
                  <a:pt x="12825" y="5811"/>
                </a:lnTo>
                <a:lnTo>
                  <a:pt x="12825" y="11634"/>
                </a:lnTo>
                <a:cubicBezTo>
                  <a:pt x="12825" y="12093"/>
                  <a:pt x="12516" y="12463"/>
                  <a:pt x="12142" y="12463"/>
                </a:cubicBezTo>
                <a:cubicBezTo>
                  <a:pt x="12142" y="12463"/>
                  <a:pt x="2021" y="12463"/>
                  <a:pt x="2021" y="12463"/>
                </a:cubicBezTo>
                <a:cubicBezTo>
                  <a:pt x="1648" y="12463"/>
                  <a:pt x="1347" y="12093"/>
                  <a:pt x="1347" y="11634"/>
                </a:cubicBezTo>
                <a:lnTo>
                  <a:pt x="1347" y="2497"/>
                </a:lnTo>
                <a:cubicBezTo>
                  <a:pt x="1347" y="2038"/>
                  <a:pt x="1648" y="1657"/>
                  <a:pt x="2021" y="1657"/>
                </a:cubicBezTo>
                <a:close/>
                <a:moveTo>
                  <a:pt x="14172" y="5811"/>
                </a:moveTo>
                <a:lnTo>
                  <a:pt x="16876" y="5811"/>
                </a:lnTo>
                <a:cubicBezTo>
                  <a:pt x="17101" y="5811"/>
                  <a:pt x="17304" y="5955"/>
                  <a:pt x="17429" y="6186"/>
                </a:cubicBezTo>
                <a:lnTo>
                  <a:pt x="20133" y="11169"/>
                </a:lnTo>
                <a:cubicBezTo>
                  <a:pt x="20207" y="11305"/>
                  <a:pt x="20244" y="11470"/>
                  <a:pt x="20244" y="11634"/>
                </a:cubicBezTo>
                <a:cubicBezTo>
                  <a:pt x="20244" y="11634"/>
                  <a:pt x="20244" y="16617"/>
                  <a:pt x="20244" y="16617"/>
                </a:cubicBezTo>
                <a:cubicBezTo>
                  <a:pt x="20244" y="17076"/>
                  <a:pt x="19943" y="17446"/>
                  <a:pt x="19570" y="17446"/>
                </a:cubicBezTo>
                <a:lnTo>
                  <a:pt x="18804" y="17446"/>
                </a:lnTo>
                <a:cubicBezTo>
                  <a:pt x="18502" y="16017"/>
                  <a:pt x="17447" y="14949"/>
                  <a:pt x="16193" y="14949"/>
                </a:cubicBezTo>
                <a:cubicBezTo>
                  <a:pt x="14938" y="14949"/>
                  <a:pt x="13893" y="16017"/>
                  <a:pt x="13591" y="17446"/>
                </a:cubicBezTo>
                <a:lnTo>
                  <a:pt x="10030" y="17446"/>
                </a:lnTo>
                <a:cubicBezTo>
                  <a:pt x="9728" y="16017"/>
                  <a:pt x="8672" y="14949"/>
                  <a:pt x="7418" y="14949"/>
                </a:cubicBezTo>
                <a:cubicBezTo>
                  <a:pt x="6163" y="14949"/>
                  <a:pt x="5118" y="16017"/>
                  <a:pt x="4816" y="17446"/>
                </a:cubicBezTo>
                <a:lnTo>
                  <a:pt x="4051" y="17446"/>
                </a:lnTo>
                <a:cubicBezTo>
                  <a:pt x="3678" y="17446"/>
                  <a:pt x="3377" y="17076"/>
                  <a:pt x="3377" y="16617"/>
                </a:cubicBezTo>
                <a:lnTo>
                  <a:pt x="3377" y="14120"/>
                </a:lnTo>
                <a:lnTo>
                  <a:pt x="12142" y="14120"/>
                </a:lnTo>
                <a:cubicBezTo>
                  <a:pt x="13259" y="14120"/>
                  <a:pt x="14172" y="13008"/>
                  <a:pt x="14172" y="11634"/>
                </a:cubicBezTo>
                <a:lnTo>
                  <a:pt x="14172" y="5811"/>
                </a:lnTo>
                <a:close/>
                <a:moveTo>
                  <a:pt x="15519" y="6651"/>
                </a:moveTo>
                <a:cubicBezTo>
                  <a:pt x="15146" y="6651"/>
                  <a:pt x="14846" y="7021"/>
                  <a:pt x="14846" y="7480"/>
                </a:cubicBezTo>
                <a:lnTo>
                  <a:pt x="14846" y="12463"/>
                </a:lnTo>
                <a:cubicBezTo>
                  <a:pt x="14846" y="12922"/>
                  <a:pt x="15146" y="13291"/>
                  <a:pt x="15519" y="13291"/>
                </a:cubicBezTo>
                <a:lnTo>
                  <a:pt x="18223" y="13291"/>
                </a:lnTo>
                <a:cubicBezTo>
                  <a:pt x="18596" y="13291"/>
                  <a:pt x="18897" y="12922"/>
                  <a:pt x="18896" y="12463"/>
                </a:cubicBezTo>
                <a:lnTo>
                  <a:pt x="18896" y="11214"/>
                </a:lnTo>
                <a:cubicBezTo>
                  <a:pt x="18896" y="11050"/>
                  <a:pt x="18860" y="10885"/>
                  <a:pt x="18786" y="10749"/>
                </a:cubicBezTo>
                <a:cubicBezTo>
                  <a:pt x="18786" y="10749"/>
                  <a:pt x="16756" y="7015"/>
                  <a:pt x="16756" y="7015"/>
                </a:cubicBezTo>
                <a:cubicBezTo>
                  <a:pt x="16631" y="6783"/>
                  <a:pt x="16418" y="6652"/>
                  <a:pt x="16193" y="6651"/>
                </a:cubicBezTo>
                <a:lnTo>
                  <a:pt x="15519" y="6651"/>
                </a:lnTo>
                <a:close/>
                <a:moveTo>
                  <a:pt x="15519" y="7480"/>
                </a:moveTo>
                <a:lnTo>
                  <a:pt x="16193" y="7480"/>
                </a:lnTo>
                <a:lnTo>
                  <a:pt x="18223" y="11214"/>
                </a:lnTo>
                <a:cubicBezTo>
                  <a:pt x="18223" y="11214"/>
                  <a:pt x="18223" y="12463"/>
                  <a:pt x="18223" y="12463"/>
                </a:cubicBezTo>
                <a:lnTo>
                  <a:pt x="15519" y="12463"/>
                </a:lnTo>
                <a:lnTo>
                  <a:pt x="15519" y="7480"/>
                </a:lnTo>
                <a:close/>
                <a:moveTo>
                  <a:pt x="7418" y="16617"/>
                </a:moveTo>
                <a:cubicBezTo>
                  <a:pt x="8164" y="16617"/>
                  <a:pt x="8775" y="17358"/>
                  <a:pt x="8775" y="18274"/>
                </a:cubicBezTo>
                <a:cubicBezTo>
                  <a:pt x="8775" y="19191"/>
                  <a:pt x="8164" y="19932"/>
                  <a:pt x="7418" y="19931"/>
                </a:cubicBezTo>
                <a:cubicBezTo>
                  <a:pt x="6673" y="19931"/>
                  <a:pt x="6071" y="19191"/>
                  <a:pt x="6071" y="18274"/>
                </a:cubicBezTo>
                <a:cubicBezTo>
                  <a:pt x="6071" y="17358"/>
                  <a:pt x="6673" y="16617"/>
                  <a:pt x="7418" y="16617"/>
                </a:cubicBezTo>
                <a:close/>
                <a:moveTo>
                  <a:pt x="16193" y="16617"/>
                </a:moveTo>
                <a:cubicBezTo>
                  <a:pt x="16938" y="16617"/>
                  <a:pt x="17549" y="17358"/>
                  <a:pt x="17549" y="18274"/>
                </a:cubicBezTo>
                <a:cubicBezTo>
                  <a:pt x="17549" y="19191"/>
                  <a:pt x="16938" y="19932"/>
                  <a:pt x="16193" y="19931"/>
                </a:cubicBezTo>
                <a:cubicBezTo>
                  <a:pt x="15448" y="19931"/>
                  <a:pt x="14846" y="19191"/>
                  <a:pt x="14846" y="18274"/>
                </a:cubicBezTo>
                <a:cubicBezTo>
                  <a:pt x="14846" y="17358"/>
                  <a:pt x="15448" y="16617"/>
                  <a:pt x="16193" y="16617"/>
                </a:cubicBezTo>
                <a:close/>
              </a:path>
            </a:pathLst>
          </a:custGeom>
          <a:solidFill>
            <a:srgbClr val="245C95"/>
          </a:solidFill>
          <a:ln w="12700" cap="flat">
            <a:noFill/>
            <a:miter lim="400000"/>
          </a:ln>
          <a:effectLst/>
        </p:spPr>
        <p:txBody>
          <a:bodyPr wrap="square" lIns="38100" tIns="38100" rIns="38100" bIns="3810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pPr>
            <a:endParaRPr kumimoji="0" sz="3200" b="0" i="0" u="none" strike="noStrike" kern="1200" cap="none" spc="0" normalizeH="0" baseline="0" noProof="0">
              <a:ln>
                <a:noFill/>
              </a:ln>
              <a:solidFill>
                <a:srgbClr val="D27049"/>
              </a:solidFill>
              <a:effectLst/>
              <a:uLnTx/>
              <a:uFillTx/>
              <a:latin typeface="Open Sans"/>
              <a:ea typeface="+mn-ea"/>
              <a:cs typeface="+mn-cs"/>
            </a:endParaRPr>
          </a:p>
        </p:txBody>
      </p:sp>
      <p:sp>
        <p:nvSpPr>
          <p:cNvPr id="12" name="9Slide.vn 11">
            <a:extLst>
              <a:ext uri="{FF2B5EF4-FFF2-40B4-BE49-F238E27FC236}">
                <a16:creationId xmlns:a16="http://schemas.microsoft.com/office/drawing/2014/main" id="{F106BC15-EACB-4FFD-A3A8-D0FFDB24A73D}"/>
              </a:ext>
            </a:extLst>
          </p:cNvPr>
          <p:cNvSpPr txBox="1"/>
          <p:nvPr/>
        </p:nvSpPr>
        <p:spPr>
          <a:xfrm flipH="1">
            <a:off x="566149" y="4139895"/>
            <a:ext cx="3028589" cy="500137"/>
          </a:xfrm>
          <a:prstGeom prst="rect">
            <a:avLst/>
          </a:prstGeom>
          <a:noFill/>
        </p:spPr>
        <p:txBody>
          <a:bodyPr wrap="square" lIns="0" tIns="0" rIns="0" bIns="0" rtlCol="1">
            <a:spAutoFit/>
          </a:bodyPr>
          <a:lstStyle/>
          <a:p>
            <a:pPr marL="0" marR="0" lvl="0" indent="0" algn="l" defTabSz="914400" rtl="0" eaLnBrk="1" fontAlgn="auto" latinLnBrk="0" hangingPunct="1">
              <a:lnSpc>
                <a:spcPts val="1300"/>
              </a:lnSpc>
              <a:spcBef>
                <a:spcPts val="0"/>
              </a:spcBef>
              <a:spcAft>
                <a:spcPts val="1200"/>
              </a:spcAft>
              <a:buClrTx/>
              <a:buSzTx/>
              <a:buFontTx/>
              <a:buNone/>
              <a:tabLst/>
              <a:defRPr/>
            </a:pP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Lorem ipsum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dolor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consectetur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adipiscing</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Integer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tortor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tempus,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elementum</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sem</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auctor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a:t>
            </a:r>
            <a:endParaRPr kumimoji="0" lang="en-US"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endParaRPr>
          </a:p>
        </p:txBody>
      </p:sp>
      <p:sp>
        <p:nvSpPr>
          <p:cNvPr id="13" name="9Slide.vn 12">
            <a:extLst>
              <a:ext uri="{FF2B5EF4-FFF2-40B4-BE49-F238E27FC236}">
                <a16:creationId xmlns:a16="http://schemas.microsoft.com/office/drawing/2014/main" id="{72D01533-618F-413F-B945-B39884DE0074}"/>
              </a:ext>
            </a:extLst>
          </p:cNvPr>
          <p:cNvSpPr txBox="1"/>
          <p:nvPr/>
        </p:nvSpPr>
        <p:spPr>
          <a:xfrm flipH="1">
            <a:off x="3866394" y="4135689"/>
            <a:ext cx="1034859" cy="508548"/>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42%</a:t>
            </a:r>
            <a:endParaRPr kumimoji="0" lang="ar-SA" sz="2800" b="1"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18" name="9Slide.vn 13">
            <a:extLst>
              <a:ext uri="{FF2B5EF4-FFF2-40B4-BE49-F238E27FC236}">
                <a16:creationId xmlns:a16="http://schemas.microsoft.com/office/drawing/2014/main" id="{48E0DCB7-91B7-444F-ADD7-B07798C4D9DB}"/>
              </a:ext>
            </a:extLst>
          </p:cNvPr>
          <p:cNvSpPr/>
          <p:nvPr/>
        </p:nvSpPr>
        <p:spPr>
          <a:xfrm flipH="1">
            <a:off x="4945911" y="4155397"/>
            <a:ext cx="468957" cy="469132"/>
          </a:xfrm>
          <a:custGeom>
            <a:avLst/>
            <a:gdLst/>
            <a:ahLst/>
            <a:cxnLst>
              <a:cxn ang="0">
                <a:pos x="wd2" y="hd2"/>
              </a:cxn>
              <a:cxn ang="5400000">
                <a:pos x="wd2" y="hd2"/>
              </a:cxn>
              <a:cxn ang="10800000">
                <a:pos x="wd2" y="hd2"/>
              </a:cxn>
              <a:cxn ang="16200000">
                <a:pos x="wd2" y="hd2"/>
              </a:cxn>
            </a:cxnLst>
            <a:rect l="0" t="0" r="r" b="b"/>
            <a:pathLst>
              <a:path w="21600" h="21600" extrusionOk="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CE41"/>
          </a:solidFill>
          <a:ln w="12700" cap="flat">
            <a:noFill/>
            <a:miter lim="400000"/>
          </a:ln>
          <a:effectLst/>
        </p:spPr>
        <p:txBody>
          <a:bodyPr wrap="square" lIns="38100" tIns="38100" rIns="38100" bIns="3810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pPr>
            <a:endParaRPr kumimoji="0" sz="3200" b="0" i="0" u="none" strike="noStrike" kern="1200" cap="none" spc="0" normalizeH="0" baseline="0" noProof="0">
              <a:ln>
                <a:noFill/>
              </a:ln>
              <a:solidFill>
                <a:prstClr val="black"/>
              </a:solidFill>
              <a:effectLst/>
              <a:uLnTx/>
              <a:uFillTx/>
              <a:latin typeface="Open Sans"/>
              <a:ea typeface="+mn-ea"/>
              <a:cs typeface="+mn-cs"/>
            </a:endParaRPr>
          </a:p>
        </p:txBody>
      </p:sp>
      <p:sp>
        <p:nvSpPr>
          <p:cNvPr id="10" name="9Slide.vn 14">
            <a:extLst>
              <a:ext uri="{FF2B5EF4-FFF2-40B4-BE49-F238E27FC236}">
                <a16:creationId xmlns:a16="http://schemas.microsoft.com/office/drawing/2014/main" id="{5FF0DBB2-DAB3-4B85-B9CF-4C38B523C4D6}"/>
              </a:ext>
            </a:extLst>
          </p:cNvPr>
          <p:cNvSpPr txBox="1"/>
          <p:nvPr/>
        </p:nvSpPr>
        <p:spPr>
          <a:xfrm flipH="1">
            <a:off x="566149" y="3077291"/>
            <a:ext cx="3028589" cy="500137"/>
          </a:xfrm>
          <a:prstGeom prst="rect">
            <a:avLst/>
          </a:prstGeom>
          <a:noFill/>
        </p:spPr>
        <p:txBody>
          <a:bodyPr wrap="square" lIns="0" tIns="0" rIns="0" bIns="0" rtlCol="1">
            <a:spAutoFit/>
          </a:bodyPr>
          <a:lstStyle/>
          <a:p>
            <a:pPr marL="0" marR="0" lvl="0" indent="0" algn="l" defTabSz="914400" rtl="0" eaLnBrk="1" fontAlgn="auto" latinLnBrk="0" hangingPunct="1">
              <a:lnSpc>
                <a:spcPts val="1300"/>
              </a:lnSpc>
              <a:spcBef>
                <a:spcPts val="0"/>
              </a:spcBef>
              <a:spcAft>
                <a:spcPts val="1200"/>
              </a:spcAft>
              <a:buClrTx/>
              <a:buSzTx/>
              <a:buFontTx/>
              <a:buNone/>
              <a:tabLst/>
              <a:defRPr/>
            </a:pP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Lorem ipsum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dolor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consectetur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adipiscing</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Integer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tortor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tempus,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elementum</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sem</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auctor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a:t>
            </a:r>
            <a:endParaRPr kumimoji="0" lang="en-US"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endParaRPr>
          </a:p>
        </p:txBody>
      </p:sp>
      <p:sp>
        <p:nvSpPr>
          <p:cNvPr id="11" name="9Slide.vn 15">
            <a:extLst>
              <a:ext uri="{FF2B5EF4-FFF2-40B4-BE49-F238E27FC236}">
                <a16:creationId xmlns:a16="http://schemas.microsoft.com/office/drawing/2014/main" id="{D3431F59-DB02-4C7C-B8CD-25B2AF6E23A9}"/>
              </a:ext>
            </a:extLst>
          </p:cNvPr>
          <p:cNvSpPr txBox="1"/>
          <p:nvPr/>
        </p:nvSpPr>
        <p:spPr>
          <a:xfrm flipH="1">
            <a:off x="3866394" y="3073085"/>
            <a:ext cx="1034859" cy="508548"/>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61%</a:t>
            </a:r>
            <a:endParaRPr kumimoji="0" lang="ar-SA" sz="2800" b="1"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19" name="9Slide.vn 16">
            <a:extLst>
              <a:ext uri="{FF2B5EF4-FFF2-40B4-BE49-F238E27FC236}">
                <a16:creationId xmlns:a16="http://schemas.microsoft.com/office/drawing/2014/main" id="{405E8DB8-F807-4986-A18D-5BF2388E366C}"/>
              </a:ext>
            </a:extLst>
          </p:cNvPr>
          <p:cNvSpPr/>
          <p:nvPr/>
        </p:nvSpPr>
        <p:spPr>
          <a:xfrm flipH="1">
            <a:off x="4946861" y="3108302"/>
            <a:ext cx="467057" cy="438115"/>
          </a:xfrm>
          <a:custGeom>
            <a:avLst/>
            <a:gdLst/>
            <a:ahLst/>
            <a:cxnLst>
              <a:cxn ang="0">
                <a:pos x="wd2" y="hd2"/>
              </a:cxn>
              <a:cxn ang="5400000">
                <a:pos x="wd2" y="hd2"/>
              </a:cxn>
              <a:cxn ang="10800000">
                <a:pos x="wd2" y="hd2"/>
              </a:cxn>
              <a:cxn ang="16200000">
                <a:pos x="wd2" y="hd2"/>
              </a:cxn>
            </a:cxnLst>
            <a:rect l="0" t="0" r="r" b="b"/>
            <a:pathLst>
              <a:path w="21600" h="21600" extrusionOk="0">
                <a:moveTo>
                  <a:pt x="2022" y="0"/>
                </a:moveTo>
                <a:cubicBezTo>
                  <a:pt x="902" y="0"/>
                  <a:pt x="0" y="972"/>
                  <a:pt x="0" y="2165"/>
                </a:cubicBezTo>
                <a:lnTo>
                  <a:pt x="0" y="16562"/>
                </a:lnTo>
                <a:cubicBezTo>
                  <a:pt x="0" y="17753"/>
                  <a:pt x="897" y="18723"/>
                  <a:pt x="2012" y="18727"/>
                </a:cubicBezTo>
                <a:lnTo>
                  <a:pt x="8769" y="18727"/>
                </a:lnTo>
                <a:lnTo>
                  <a:pt x="8769" y="19602"/>
                </a:lnTo>
                <a:lnTo>
                  <a:pt x="4560" y="20183"/>
                </a:lnTo>
                <a:cubicBezTo>
                  <a:pt x="4259" y="20264"/>
                  <a:pt x="4043" y="20551"/>
                  <a:pt x="4043" y="20882"/>
                </a:cubicBezTo>
                <a:cubicBezTo>
                  <a:pt x="4043" y="21280"/>
                  <a:pt x="4353" y="21600"/>
                  <a:pt x="4726" y="21600"/>
                </a:cubicBezTo>
                <a:lnTo>
                  <a:pt x="16874" y="21600"/>
                </a:lnTo>
                <a:cubicBezTo>
                  <a:pt x="17247" y="21600"/>
                  <a:pt x="17548" y="21280"/>
                  <a:pt x="17548" y="20882"/>
                </a:cubicBezTo>
                <a:cubicBezTo>
                  <a:pt x="17548" y="20551"/>
                  <a:pt x="17341" y="20264"/>
                  <a:pt x="17040" y="20183"/>
                </a:cubicBezTo>
                <a:lnTo>
                  <a:pt x="12822" y="19602"/>
                </a:lnTo>
                <a:lnTo>
                  <a:pt x="12822" y="18727"/>
                </a:lnTo>
                <a:lnTo>
                  <a:pt x="19588" y="18727"/>
                </a:lnTo>
                <a:cubicBezTo>
                  <a:pt x="20703" y="18723"/>
                  <a:pt x="21600" y="17753"/>
                  <a:pt x="21600" y="16562"/>
                </a:cubicBezTo>
                <a:lnTo>
                  <a:pt x="21600" y="2165"/>
                </a:lnTo>
                <a:cubicBezTo>
                  <a:pt x="21600" y="972"/>
                  <a:pt x="20697" y="0"/>
                  <a:pt x="19578" y="0"/>
                </a:cubicBezTo>
                <a:lnTo>
                  <a:pt x="2022" y="0"/>
                </a:lnTo>
                <a:close/>
                <a:moveTo>
                  <a:pt x="2022" y="1447"/>
                </a:moveTo>
                <a:lnTo>
                  <a:pt x="19578" y="1447"/>
                </a:lnTo>
                <a:cubicBezTo>
                  <a:pt x="19950" y="1447"/>
                  <a:pt x="20252" y="1768"/>
                  <a:pt x="20252" y="2165"/>
                </a:cubicBezTo>
                <a:cubicBezTo>
                  <a:pt x="20252" y="2165"/>
                  <a:pt x="20252" y="16562"/>
                  <a:pt x="20252" y="16562"/>
                </a:cubicBezTo>
                <a:cubicBezTo>
                  <a:pt x="20252" y="16959"/>
                  <a:pt x="19950" y="17280"/>
                  <a:pt x="19578" y="17280"/>
                </a:cubicBezTo>
                <a:lnTo>
                  <a:pt x="13495" y="17280"/>
                </a:lnTo>
                <a:lnTo>
                  <a:pt x="8095" y="17280"/>
                </a:lnTo>
                <a:lnTo>
                  <a:pt x="2022" y="17280"/>
                </a:lnTo>
                <a:cubicBezTo>
                  <a:pt x="1648" y="17280"/>
                  <a:pt x="1348" y="16959"/>
                  <a:pt x="1348" y="16562"/>
                </a:cubicBezTo>
                <a:lnTo>
                  <a:pt x="1348" y="2165"/>
                </a:lnTo>
                <a:cubicBezTo>
                  <a:pt x="1348" y="1768"/>
                  <a:pt x="1648" y="1447"/>
                  <a:pt x="2022" y="1447"/>
                </a:cubicBezTo>
                <a:close/>
                <a:moveTo>
                  <a:pt x="3369" y="2883"/>
                </a:moveTo>
                <a:cubicBezTo>
                  <a:pt x="2996" y="2883"/>
                  <a:pt x="2695" y="3203"/>
                  <a:pt x="2695" y="3602"/>
                </a:cubicBezTo>
                <a:lnTo>
                  <a:pt x="2695" y="13688"/>
                </a:lnTo>
                <a:cubicBezTo>
                  <a:pt x="2695" y="14086"/>
                  <a:pt x="2996" y="14407"/>
                  <a:pt x="3369" y="14407"/>
                </a:cubicBezTo>
                <a:lnTo>
                  <a:pt x="18231" y="14407"/>
                </a:lnTo>
                <a:cubicBezTo>
                  <a:pt x="18604" y="14407"/>
                  <a:pt x="18905" y="14086"/>
                  <a:pt x="18905" y="13688"/>
                </a:cubicBezTo>
                <a:lnTo>
                  <a:pt x="18905" y="3602"/>
                </a:lnTo>
                <a:cubicBezTo>
                  <a:pt x="18905" y="3203"/>
                  <a:pt x="18604" y="2883"/>
                  <a:pt x="18231" y="2883"/>
                </a:cubicBezTo>
                <a:lnTo>
                  <a:pt x="3369" y="2883"/>
                </a:lnTo>
                <a:close/>
                <a:moveTo>
                  <a:pt x="3369" y="3602"/>
                </a:moveTo>
                <a:lnTo>
                  <a:pt x="18231" y="3602"/>
                </a:lnTo>
                <a:cubicBezTo>
                  <a:pt x="18231" y="3602"/>
                  <a:pt x="18231" y="13688"/>
                  <a:pt x="18231" y="13688"/>
                </a:cubicBezTo>
                <a:lnTo>
                  <a:pt x="3369" y="13688"/>
                </a:lnTo>
                <a:lnTo>
                  <a:pt x="3369" y="3602"/>
                </a:lnTo>
                <a:close/>
              </a:path>
            </a:pathLst>
          </a:custGeom>
          <a:solidFill>
            <a:srgbClr val="D5A67C"/>
          </a:solidFill>
          <a:ln w="12700" cap="flat">
            <a:noFill/>
            <a:miter lim="400000"/>
          </a:ln>
          <a:effectLst/>
        </p:spPr>
        <p:txBody>
          <a:bodyPr wrap="square" lIns="38100" tIns="38100" rIns="38100" bIns="3810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pPr>
            <a:endParaRPr kumimoji="0" sz="3200" b="0" i="0" u="none" strike="noStrike" kern="1200" cap="none" spc="0" normalizeH="0" baseline="0" noProof="0">
              <a:ln>
                <a:noFill/>
              </a:ln>
              <a:solidFill>
                <a:prstClr val="black"/>
              </a:solidFill>
              <a:effectLst/>
              <a:uLnTx/>
              <a:uFillTx/>
              <a:latin typeface="Open Sans"/>
              <a:ea typeface="+mn-ea"/>
              <a:cs typeface="+mn-cs"/>
            </a:endParaRPr>
          </a:p>
        </p:txBody>
      </p:sp>
      <p:sp>
        <p:nvSpPr>
          <p:cNvPr id="8" name="9Slide.vn 17">
            <a:extLst>
              <a:ext uri="{FF2B5EF4-FFF2-40B4-BE49-F238E27FC236}">
                <a16:creationId xmlns:a16="http://schemas.microsoft.com/office/drawing/2014/main" id="{2E98541D-A8DD-4E52-8003-D0B89514B50C}"/>
              </a:ext>
            </a:extLst>
          </p:cNvPr>
          <p:cNvSpPr txBox="1"/>
          <p:nvPr/>
        </p:nvSpPr>
        <p:spPr>
          <a:xfrm flipH="1">
            <a:off x="566149" y="2005592"/>
            <a:ext cx="3028589" cy="500137"/>
          </a:xfrm>
          <a:prstGeom prst="rect">
            <a:avLst/>
          </a:prstGeom>
          <a:noFill/>
        </p:spPr>
        <p:txBody>
          <a:bodyPr wrap="square" lIns="0" tIns="0" rIns="0" bIns="0" rtlCol="1">
            <a:spAutoFit/>
          </a:bodyPr>
          <a:lstStyle/>
          <a:p>
            <a:pPr marL="0" marR="0" lvl="0" indent="0" algn="l" defTabSz="914400" rtl="0" eaLnBrk="1" fontAlgn="auto" latinLnBrk="0" hangingPunct="1">
              <a:lnSpc>
                <a:spcPts val="1300"/>
              </a:lnSpc>
              <a:spcBef>
                <a:spcPts val="0"/>
              </a:spcBef>
              <a:spcAft>
                <a:spcPts val="1200"/>
              </a:spcAft>
              <a:buClrTx/>
              <a:buSzTx/>
              <a:buFontTx/>
              <a:buNone/>
              <a:tabLst/>
              <a:defRPr/>
            </a:pP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Lorem ipsum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dolor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consectetur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adipiscing</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Integer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tortor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tempus,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elementum</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sem</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sit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amet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auctor</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 </a:t>
            </a:r>
            <a:r>
              <a:rPr kumimoji="0" lang="en-IN" sz="1200" b="0" i="0" u="none" strike="noStrike" kern="1200" cap="none" spc="0" normalizeH="0" baseline="0" noProof="0" dirty="0" err="1">
                <a:ln>
                  <a:noFill/>
                </a:ln>
                <a:solidFill>
                  <a:sysClr val="windowText" lastClr="000000"/>
                </a:solidFill>
                <a:effectLst/>
                <a:uLnTx/>
                <a:uFillTx/>
                <a:latin typeface="Open Sans"/>
                <a:ea typeface="Open Sans" pitchFamily="34" charset="0"/>
                <a:cs typeface="Open Sans" pitchFamily="34" charset="0"/>
              </a:rPr>
              <a:t>elit</a:t>
            </a:r>
            <a:r>
              <a:rPr kumimoji="0" lang="en-IN"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rPr>
              <a:t>.</a:t>
            </a:r>
            <a:endParaRPr kumimoji="0" lang="en-US" sz="1200" b="0" i="0" u="none" strike="noStrike" kern="1200" cap="none" spc="0" normalizeH="0" baseline="0" noProof="0" dirty="0">
              <a:ln>
                <a:noFill/>
              </a:ln>
              <a:solidFill>
                <a:sysClr val="windowText" lastClr="000000"/>
              </a:solidFill>
              <a:effectLst/>
              <a:uLnTx/>
              <a:uFillTx/>
              <a:latin typeface="Open Sans"/>
              <a:ea typeface="Open Sans" pitchFamily="34" charset="0"/>
              <a:cs typeface="Open Sans" pitchFamily="34" charset="0"/>
            </a:endParaRPr>
          </a:p>
        </p:txBody>
      </p:sp>
      <p:sp>
        <p:nvSpPr>
          <p:cNvPr id="9" name="9Slide.vn 18">
            <a:extLst>
              <a:ext uri="{FF2B5EF4-FFF2-40B4-BE49-F238E27FC236}">
                <a16:creationId xmlns:a16="http://schemas.microsoft.com/office/drawing/2014/main" id="{0880050A-AAC4-473E-B29F-FF14A9EED92E}"/>
              </a:ext>
            </a:extLst>
          </p:cNvPr>
          <p:cNvSpPr txBox="1"/>
          <p:nvPr/>
        </p:nvSpPr>
        <p:spPr>
          <a:xfrm flipH="1">
            <a:off x="3866394" y="2001386"/>
            <a:ext cx="1034859" cy="508548"/>
          </a:xfrm>
          <a:prstGeom prst="rect">
            <a:avLst/>
          </a:prstGeom>
          <a:noFill/>
        </p:spPr>
        <p:txBody>
          <a:bodyPr wrap="square" lIns="0" tIns="0" rIns="0" bIns="0" rtlCol="1"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44546A"/>
                </a:solidFill>
                <a:effectLst/>
                <a:uLnTx/>
                <a:uFillTx/>
                <a:latin typeface="Open Sans"/>
                <a:ea typeface="Open Sans" pitchFamily="34" charset="0"/>
                <a:cs typeface="Open Sans" pitchFamily="34" charset="0"/>
              </a:rPr>
              <a:t>75%</a:t>
            </a:r>
            <a:endParaRPr kumimoji="0" lang="ar-SA" sz="2800" b="1" i="0" u="none" strike="noStrike" kern="1200" cap="none" spc="0" normalizeH="0" baseline="0" noProof="0" dirty="0">
              <a:ln>
                <a:noFill/>
              </a:ln>
              <a:solidFill>
                <a:srgbClr val="44546A"/>
              </a:solidFill>
              <a:effectLst/>
              <a:uLnTx/>
              <a:uFillTx/>
              <a:latin typeface="Open Sans"/>
              <a:ea typeface="Open Sans" pitchFamily="34" charset="0"/>
              <a:cs typeface="+mn-cs"/>
            </a:endParaRPr>
          </a:p>
        </p:txBody>
      </p:sp>
      <p:sp>
        <p:nvSpPr>
          <p:cNvPr id="20" name="9Slide.vn 19">
            <a:extLst>
              <a:ext uri="{FF2B5EF4-FFF2-40B4-BE49-F238E27FC236}">
                <a16:creationId xmlns:a16="http://schemas.microsoft.com/office/drawing/2014/main" id="{A9436D37-4AF2-4E7C-AA5D-47C31D35C0FA}"/>
              </a:ext>
            </a:extLst>
          </p:cNvPr>
          <p:cNvSpPr/>
          <p:nvPr/>
        </p:nvSpPr>
        <p:spPr>
          <a:xfrm flipH="1">
            <a:off x="4943737" y="2055821"/>
            <a:ext cx="473304" cy="399678"/>
          </a:xfrm>
          <a:custGeom>
            <a:avLst/>
            <a:gdLst/>
            <a:ahLst/>
            <a:cxnLst>
              <a:cxn ang="0">
                <a:pos x="wd2" y="hd2"/>
              </a:cxn>
              <a:cxn ang="5400000">
                <a:pos x="wd2" y="hd2"/>
              </a:cxn>
              <a:cxn ang="10800000">
                <a:pos x="wd2" y="hd2"/>
              </a:cxn>
              <a:cxn ang="16200000">
                <a:pos x="wd2" y="hd2"/>
              </a:cxn>
            </a:cxnLst>
            <a:rect l="0" t="0" r="r" b="b"/>
            <a:pathLst>
              <a:path w="21600" h="21600" extrusionOk="0">
                <a:moveTo>
                  <a:pt x="7422" y="0"/>
                </a:moveTo>
                <a:cubicBezTo>
                  <a:pt x="6589" y="0"/>
                  <a:pt x="5850" y="591"/>
                  <a:pt x="5538" y="1509"/>
                </a:cubicBezTo>
                <a:lnTo>
                  <a:pt x="4615" y="4252"/>
                </a:lnTo>
                <a:lnTo>
                  <a:pt x="1689" y="4832"/>
                </a:lnTo>
                <a:cubicBezTo>
                  <a:pt x="708" y="5025"/>
                  <a:pt x="0" y="6024"/>
                  <a:pt x="0" y="7204"/>
                </a:cubicBezTo>
                <a:lnTo>
                  <a:pt x="0" y="19195"/>
                </a:lnTo>
                <a:cubicBezTo>
                  <a:pt x="0" y="20518"/>
                  <a:pt x="905" y="21600"/>
                  <a:pt x="2022" y="21600"/>
                </a:cubicBezTo>
                <a:lnTo>
                  <a:pt x="19578" y="21600"/>
                </a:lnTo>
                <a:cubicBezTo>
                  <a:pt x="20695" y="21600"/>
                  <a:pt x="21600" y="20518"/>
                  <a:pt x="21600" y="19195"/>
                </a:cubicBezTo>
                <a:lnTo>
                  <a:pt x="21600" y="7204"/>
                </a:lnTo>
                <a:cubicBezTo>
                  <a:pt x="21600" y="6024"/>
                  <a:pt x="20892" y="5025"/>
                  <a:pt x="19911" y="4832"/>
                </a:cubicBezTo>
                <a:lnTo>
                  <a:pt x="16985" y="4252"/>
                </a:lnTo>
                <a:lnTo>
                  <a:pt x="16052" y="1509"/>
                </a:lnTo>
                <a:cubicBezTo>
                  <a:pt x="15742" y="592"/>
                  <a:pt x="15011" y="0"/>
                  <a:pt x="14178" y="0"/>
                </a:cubicBezTo>
                <a:lnTo>
                  <a:pt x="7422" y="0"/>
                </a:lnTo>
                <a:close/>
                <a:moveTo>
                  <a:pt x="7422" y="1607"/>
                </a:moveTo>
                <a:lnTo>
                  <a:pt x="14178" y="1607"/>
                </a:lnTo>
                <a:cubicBezTo>
                  <a:pt x="14454" y="1607"/>
                  <a:pt x="14694" y="1806"/>
                  <a:pt x="14797" y="2110"/>
                </a:cubicBezTo>
                <a:lnTo>
                  <a:pt x="16006" y="5684"/>
                </a:lnTo>
                <a:lnTo>
                  <a:pt x="19689" y="6417"/>
                </a:lnTo>
                <a:cubicBezTo>
                  <a:pt x="20015" y="6480"/>
                  <a:pt x="20252" y="6813"/>
                  <a:pt x="20252" y="7204"/>
                </a:cubicBezTo>
                <a:cubicBezTo>
                  <a:pt x="20252" y="7204"/>
                  <a:pt x="20252" y="19195"/>
                  <a:pt x="20252" y="19195"/>
                </a:cubicBezTo>
                <a:cubicBezTo>
                  <a:pt x="20252" y="19637"/>
                  <a:pt x="19952" y="20004"/>
                  <a:pt x="19578" y="20004"/>
                </a:cubicBezTo>
                <a:lnTo>
                  <a:pt x="2022" y="20004"/>
                </a:lnTo>
                <a:cubicBezTo>
                  <a:pt x="1648" y="20004"/>
                  <a:pt x="1348" y="19637"/>
                  <a:pt x="1348" y="19195"/>
                </a:cubicBezTo>
                <a:lnTo>
                  <a:pt x="1348" y="7204"/>
                </a:lnTo>
                <a:cubicBezTo>
                  <a:pt x="1348" y="6813"/>
                  <a:pt x="1585" y="6480"/>
                  <a:pt x="1911" y="6417"/>
                </a:cubicBezTo>
                <a:lnTo>
                  <a:pt x="5585" y="5684"/>
                </a:lnTo>
                <a:lnTo>
                  <a:pt x="6794" y="2110"/>
                </a:lnTo>
                <a:cubicBezTo>
                  <a:pt x="6897" y="1806"/>
                  <a:pt x="7145" y="1607"/>
                  <a:pt x="7422" y="1607"/>
                </a:cubicBezTo>
                <a:close/>
                <a:moveTo>
                  <a:pt x="10800" y="5597"/>
                </a:moveTo>
                <a:cubicBezTo>
                  <a:pt x="7816" y="5597"/>
                  <a:pt x="5400" y="8468"/>
                  <a:pt x="5400" y="12002"/>
                </a:cubicBezTo>
                <a:cubicBezTo>
                  <a:pt x="5400" y="15537"/>
                  <a:pt x="7816" y="18397"/>
                  <a:pt x="10800" y="18397"/>
                </a:cubicBezTo>
                <a:cubicBezTo>
                  <a:pt x="13783" y="18397"/>
                  <a:pt x="16200" y="15537"/>
                  <a:pt x="16200" y="12002"/>
                </a:cubicBezTo>
                <a:cubicBezTo>
                  <a:pt x="16200" y="8468"/>
                  <a:pt x="13783" y="5597"/>
                  <a:pt x="10800" y="5597"/>
                </a:cubicBezTo>
                <a:close/>
                <a:moveTo>
                  <a:pt x="10486" y="7215"/>
                </a:moveTo>
                <a:cubicBezTo>
                  <a:pt x="11520" y="7121"/>
                  <a:pt x="12581" y="7500"/>
                  <a:pt x="13431" y="8362"/>
                </a:cubicBezTo>
                <a:cubicBezTo>
                  <a:pt x="15129" y="10086"/>
                  <a:pt x="15330" y="13116"/>
                  <a:pt x="13874" y="15129"/>
                </a:cubicBezTo>
                <a:cubicBezTo>
                  <a:pt x="12418" y="17142"/>
                  <a:pt x="9859" y="17367"/>
                  <a:pt x="8160" y="15642"/>
                </a:cubicBezTo>
                <a:cubicBezTo>
                  <a:pt x="6460" y="13918"/>
                  <a:pt x="6270" y="10889"/>
                  <a:pt x="7726" y="8876"/>
                </a:cubicBezTo>
                <a:cubicBezTo>
                  <a:pt x="8453" y="7870"/>
                  <a:pt x="9452" y="7308"/>
                  <a:pt x="10486" y="7215"/>
                </a:cubicBezTo>
                <a:close/>
                <a:moveTo>
                  <a:pt x="10800" y="8800"/>
                </a:moveTo>
                <a:cubicBezTo>
                  <a:pt x="9308" y="8800"/>
                  <a:pt x="8095" y="10236"/>
                  <a:pt x="8095" y="12002"/>
                </a:cubicBezTo>
                <a:cubicBezTo>
                  <a:pt x="8095" y="12224"/>
                  <a:pt x="8250" y="12396"/>
                  <a:pt x="8437" y="12396"/>
                </a:cubicBezTo>
                <a:cubicBezTo>
                  <a:pt x="8623" y="12396"/>
                  <a:pt x="8769" y="12223"/>
                  <a:pt x="8769" y="12002"/>
                </a:cubicBezTo>
                <a:cubicBezTo>
                  <a:pt x="8769" y="10677"/>
                  <a:pt x="9680" y="9598"/>
                  <a:pt x="10800" y="9598"/>
                </a:cubicBezTo>
                <a:cubicBezTo>
                  <a:pt x="10986" y="9598"/>
                  <a:pt x="11132" y="9425"/>
                  <a:pt x="11132" y="9204"/>
                </a:cubicBezTo>
                <a:cubicBezTo>
                  <a:pt x="11132" y="8983"/>
                  <a:pt x="10986" y="8800"/>
                  <a:pt x="10800" y="8800"/>
                </a:cubicBezTo>
                <a:close/>
              </a:path>
            </a:pathLst>
          </a:custGeom>
          <a:solidFill>
            <a:srgbClr val="CE5252"/>
          </a:solidFill>
          <a:ln w="12700" cap="flat">
            <a:noFill/>
            <a:miter lim="400000"/>
          </a:ln>
          <a:effectLst/>
        </p:spPr>
        <p:txBody>
          <a:bodyPr wrap="square" lIns="38100" tIns="38100" rIns="38100" bIns="38100"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pPr>
            <a:endParaRPr kumimoji="0" sz="3200" b="0" i="0" u="none" strike="noStrike" kern="1200" cap="none" spc="0" normalizeH="0" baseline="0" noProof="0">
              <a:ln>
                <a:noFill/>
              </a:ln>
              <a:solidFill>
                <a:prstClr val="black"/>
              </a:solidFill>
              <a:effectLst/>
              <a:uLnTx/>
              <a:uFillTx/>
              <a:latin typeface="Open Sans"/>
              <a:ea typeface="+mn-ea"/>
              <a:cs typeface="+mn-cs"/>
            </a:endParaRPr>
          </a:p>
        </p:txBody>
      </p:sp>
      <p:cxnSp>
        <p:nvCxnSpPr>
          <p:cNvPr id="39" name="9Slide.vn 20">
            <a:extLst>
              <a:ext uri="{FF2B5EF4-FFF2-40B4-BE49-F238E27FC236}">
                <a16:creationId xmlns:a16="http://schemas.microsoft.com/office/drawing/2014/main" id="{298AD0D9-CFFB-4C6C-80F8-A7E6185ACD0D}"/>
              </a:ext>
            </a:extLst>
          </p:cNvPr>
          <p:cNvCxnSpPr>
            <a:cxnSpLocks/>
          </p:cNvCxnSpPr>
          <p:nvPr/>
        </p:nvCxnSpPr>
        <p:spPr>
          <a:xfrm rot="10800000" flipV="1">
            <a:off x="5848675" y="2993935"/>
            <a:ext cx="3911825" cy="2485706"/>
          </a:xfrm>
          <a:prstGeom prst="bentConnector3">
            <a:avLst>
              <a:gd name="adj1" fmla="val 57305"/>
            </a:avLst>
          </a:prstGeom>
          <a:ln w="25400">
            <a:solidFill>
              <a:srgbClr val="BCBCBC"/>
            </a:solidFill>
            <a:miter lim="800000"/>
            <a:tailEnd type="oval"/>
          </a:ln>
        </p:spPr>
        <p:style>
          <a:lnRef idx="1">
            <a:schemeClr val="accent1"/>
          </a:lnRef>
          <a:fillRef idx="0">
            <a:schemeClr val="accent1"/>
          </a:fillRef>
          <a:effectRef idx="0">
            <a:schemeClr val="accent1"/>
          </a:effectRef>
          <a:fontRef idx="minor">
            <a:schemeClr val="tx1"/>
          </a:fontRef>
        </p:style>
      </p:cxnSp>
      <p:cxnSp>
        <p:nvCxnSpPr>
          <p:cNvPr id="42" name="9Slide.vn 21">
            <a:extLst>
              <a:ext uri="{FF2B5EF4-FFF2-40B4-BE49-F238E27FC236}">
                <a16:creationId xmlns:a16="http://schemas.microsoft.com/office/drawing/2014/main" id="{F11F8F2A-1588-4E74-A71C-7D94FED83FEB}"/>
              </a:ext>
            </a:extLst>
          </p:cNvPr>
          <p:cNvCxnSpPr>
            <a:cxnSpLocks/>
          </p:cNvCxnSpPr>
          <p:nvPr/>
        </p:nvCxnSpPr>
        <p:spPr>
          <a:xfrm rot="10800000" flipV="1">
            <a:off x="5830553" y="2706897"/>
            <a:ext cx="3929949" cy="1684539"/>
          </a:xfrm>
          <a:prstGeom prst="bentConnector3">
            <a:avLst>
              <a:gd name="adj1" fmla="val 65512"/>
            </a:avLst>
          </a:prstGeom>
          <a:ln w="25400">
            <a:solidFill>
              <a:srgbClr val="BCBCBC"/>
            </a:solidFill>
            <a:miter lim="800000"/>
            <a:tailEnd type="oval"/>
          </a:ln>
        </p:spPr>
        <p:style>
          <a:lnRef idx="1">
            <a:schemeClr val="accent1"/>
          </a:lnRef>
          <a:fillRef idx="0">
            <a:schemeClr val="accent1"/>
          </a:fillRef>
          <a:effectRef idx="0">
            <a:schemeClr val="accent1"/>
          </a:effectRef>
          <a:fontRef idx="minor">
            <a:schemeClr val="tx1"/>
          </a:fontRef>
        </p:style>
      </p:cxnSp>
      <p:cxnSp>
        <p:nvCxnSpPr>
          <p:cNvPr id="46" name="9Slide.vn 22">
            <a:extLst>
              <a:ext uri="{FF2B5EF4-FFF2-40B4-BE49-F238E27FC236}">
                <a16:creationId xmlns:a16="http://schemas.microsoft.com/office/drawing/2014/main" id="{B8F837BD-8CBE-4A5E-9879-AC8FB961D342}"/>
              </a:ext>
            </a:extLst>
          </p:cNvPr>
          <p:cNvCxnSpPr>
            <a:cxnSpLocks/>
          </p:cNvCxnSpPr>
          <p:nvPr/>
        </p:nvCxnSpPr>
        <p:spPr>
          <a:xfrm rot="10800000" flipV="1">
            <a:off x="5834578" y="2438401"/>
            <a:ext cx="3925922" cy="894327"/>
          </a:xfrm>
          <a:prstGeom prst="bentConnector3">
            <a:avLst>
              <a:gd name="adj1" fmla="val 73777"/>
            </a:avLst>
          </a:prstGeom>
          <a:ln w="25400">
            <a:solidFill>
              <a:srgbClr val="BCBCBC"/>
            </a:solidFill>
            <a:miter lim="800000"/>
            <a:tailEnd type="oval"/>
          </a:ln>
        </p:spPr>
        <p:style>
          <a:lnRef idx="1">
            <a:schemeClr val="accent1"/>
          </a:lnRef>
          <a:fillRef idx="0">
            <a:schemeClr val="accent1"/>
          </a:fillRef>
          <a:effectRef idx="0">
            <a:schemeClr val="accent1"/>
          </a:effectRef>
          <a:fontRef idx="minor">
            <a:schemeClr val="tx1"/>
          </a:fontRef>
        </p:style>
      </p:cxnSp>
      <p:cxnSp>
        <p:nvCxnSpPr>
          <p:cNvPr id="52" name="9Slide.vn 23">
            <a:extLst>
              <a:ext uri="{FF2B5EF4-FFF2-40B4-BE49-F238E27FC236}">
                <a16:creationId xmlns:a16="http://schemas.microsoft.com/office/drawing/2014/main" id="{8FF485A7-ED8E-48C7-B6E6-D0D72DFA2E7B}"/>
              </a:ext>
            </a:extLst>
          </p:cNvPr>
          <p:cNvCxnSpPr>
            <a:cxnSpLocks/>
          </p:cNvCxnSpPr>
          <p:nvPr/>
        </p:nvCxnSpPr>
        <p:spPr>
          <a:xfrm flipH="1">
            <a:off x="5834578" y="2197507"/>
            <a:ext cx="3925922" cy="15945"/>
          </a:xfrm>
          <a:prstGeom prst="line">
            <a:avLst/>
          </a:prstGeom>
          <a:ln w="25400">
            <a:solidFill>
              <a:srgbClr val="BCBCBC"/>
            </a:solidFill>
            <a:miter lim="800000"/>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9499679"/>
      </p:ext>
    </p:extLst>
  </p:cSld>
  <p:clrMapOvr>
    <a:masterClrMapping/>
  </p:clrMapOvr>
  <p:transition spd="slow">
    <p:fade/>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EA593639-A4F8-4DE4-9FE1-3D1F923D39BC}"/>
              </a:ext>
            </a:extLst>
          </p:cNvPr>
          <p:cNvSpPr>
            <a:spLocks noGrp="1"/>
          </p:cNvSpPr>
          <p:nvPr>
            <p:ph type="title"/>
          </p:nvPr>
        </p:nvSpPr>
        <p:spPr/>
        <p:txBody>
          <a:bodyPr/>
          <a:lstStyle/>
          <a:p>
            <a:r>
              <a:rPr lang="en-IN" dirty="0"/>
              <a:t>ORGANIGATION</a:t>
            </a:r>
          </a:p>
        </p:txBody>
      </p:sp>
      <p:sp>
        <p:nvSpPr>
          <p:cNvPr id="20" name="9Slide.vn 2">
            <a:extLst>
              <a:ext uri="{FF2B5EF4-FFF2-40B4-BE49-F238E27FC236}">
                <a16:creationId xmlns:a16="http://schemas.microsoft.com/office/drawing/2014/main" id="{1CF2A940-4A04-45D8-B695-2B41C0976A4A}"/>
              </a:ext>
            </a:extLst>
          </p:cNvPr>
          <p:cNvSpPr/>
          <p:nvPr/>
        </p:nvSpPr>
        <p:spPr>
          <a:xfrm flipH="1">
            <a:off x="458199" y="2319079"/>
            <a:ext cx="5264027" cy="612475"/>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tab pos="1968500" algn="l"/>
              </a:tabLst>
              <a:defRPr/>
            </a:pPr>
            <a:r>
              <a:rPr kumimoji="0" lang="en-US" sz="1600" b="1" i="0" u="none" strike="noStrike" kern="1200" cap="none" spc="0" normalizeH="0" baseline="0" noProof="0" dirty="0">
                <a:ln>
                  <a:noFill/>
                </a:ln>
                <a:solidFill>
                  <a:srgbClr val="44546A">
                    <a:lumMod val="75000"/>
                  </a:srgbClr>
                </a:solidFill>
                <a:effectLst/>
                <a:uLnTx/>
                <a:uFillTx/>
                <a:latin typeface="Open Sans"/>
                <a:ea typeface="+mn-ea"/>
                <a:cs typeface="+mn-cs"/>
              </a:rPr>
              <a:t>Type text here</a:t>
            </a:r>
            <a:endParaRPr kumimoji="0" lang="en-US" sz="1050" b="0" i="0" u="none" strike="noStrike" kern="1200" cap="none" spc="0" normalizeH="0" baseline="0" noProof="0" dirty="0">
              <a:ln>
                <a:noFill/>
              </a:ln>
              <a:solidFill>
                <a:srgbClr val="44546A">
                  <a:lumMod val="75000"/>
                </a:srgbClr>
              </a:solidFill>
              <a:effectLst/>
              <a:uLnTx/>
              <a:uFillTx/>
              <a:latin typeface="Open Sans"/>
              <a:ea typeface="+mn-ea"/>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IN" sz="1050" b="0" i="0" u="none" strike="noStrike" kern="1200" cap="none" spc="0" normalizeH="0" baseline="0" noProof="0" dirty="0">
                <a:ln>
                  <a:noFill/>
                </a:ln>
                <a:solidFill>
                  <a:srgbClr val="44546A">
                    <a:lumMod val="75000"/>
                  </a:srgbClr>
                </a:solidFill>
                <a:effectLst/>
                <a:uLnTx/>
                <a:uFillTx/>
                <a:latin typeface="Open Sans"/>
                <a:ea typeface="+mn-ea"/>
                <a:cs typeface="+mn-cs"/>
              </a:rPr>
              <a:t>Lorem Ipsum is simply dummy text of the printing and typesetting industry. </a:t>
            </a:r>
            <a:endParaRPr kumimoji="0" lang="en-US" sz="1050" b="0" i="0" u="none" strike="noStrike" kern="1200" cap="none" spc="0" normalizeH="0" baseline="0" noProof="0" dirty="0">
              <a:ln>
                <a:noFill/>
              </a:ln>
              <a:solidFill>
                <a:srgbClr val="44546A">
                  <a:lumMod val="75000"/>
                </a:srgbClr>
              </a:solidFill>
              <a:effectLst/>
              <a:uLnTx/>
              <a:uFillTx/>
              <a:latin typeface="Open Sans"/>
              <a:ea typeface="+mn-ea"/>
              <a:cs typeface="+mn-cs"/>
            </a:endParaRPr>
          </a:p>
        </p:txBody>
      </p:sp>
      <p:sp>
        <p:nvSpPr>
          <p:cNvPr id="21" name="9Slide.vn 3">
            <a:extLst>
              <a:ext uri="{FF2B5EF4-FFF2-40B4-BE49-F238E27FC236}">
                <a16:creationId xmlns:a16="http://schemas.microsoft.com/office/drawing/2014/main" id="{15E4F47F-10DC-43A8-8994-0DDD7B514584}"/>
              </a:ext>
            </a:extLst>
          </p:cNvPr>
          <p:cNvSpPr/>
          <p:nvPr/>
        </p:nvSpPr>
        <p:spPr>
          <a:xfrm flipH="1">
            <a:off x="458200" y="3393499"/>
            <a:ext cx="5264027" cy="62247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546A">
                    <a:lumMod val="75000"/>
                  </a:srgbClr>
                </a:solidFill>
                <a:effectLst/>
                <a:uLnTx/>
                <a:uFillTx/>
                <a:latin typeface="Open Sans"/>
                <a:ea typeface="+mn-ea"/>
                <a:cs typeface="+mn-cs"/>
              </a:rPr>
              <a:t>Type text here</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IN" sz="1050" b="0" i="0" u="none" strike="noStrike" kern="1200" cap="none" spc="0" normalizeH="0" baseline="0" noProof="0" dirty="0">
                <a:ln>
                  <a:noFill/>
                </a:ln>
                <a:solidFill>
                  <a:srgbClr val="44546A">
                    <a:lumMod val="75000"/>
                  </a:srgbClr>
                </a:solidFill>
                <a:effectLst/>
                <a:uLnTx/>
                <a:uFillTx/>
                <a:latin typeface="Open Sans"/>
                <a:ea typeface="+mn-ea"/>
                <a:cs typeface="+mn-cs"/>
              </a:rPr>
              <a:t>Lorem Ipsum is simply dummy text of the printing and typesetting industry. </a:t>
            </a:r>
            <a:endParaRPr kumimoji="0" lang="en-US" sz="1050" b="0" i="0" u="none" strike="noStrike" kern="1200" cap="none" spc="0" normalizeH="0" baseline="0" noProof="0" dirty="0">
              <a:ln>
                <a:noFill/>
              </a:ln>
              <a:solidFill>
                <a:srgbClr val="44546A">
                  <a:lumMod val="75000"/>
                </a:srgbClr>
              </a:solidFill>
              <a:effectLst/>
              <a:uLnTx/>
              <a:uFillTx/>
              <a:latin typeface="Open Sans"/>
              <a:ea typeface="+mn-ea"/>
              <a:cs typeface="+mn-cs"/>
            </a:endParaRPr>
          </a:p>
        </p:txBody>
      </p:sp>
      <p:sp>
        <p:nvSpPr>
          <p:cNvPr id="22" name="9Slide.vn 4">
            <a:extLst>
              <a:ext uri="{FF2B5EF4-FFF2-40B4-BE49-F238E27FC236}">
                <a16:creationId xmlns:a16="http://schemas.microsoft.com/office/drawing/2014/main" id="{0A6939C4-2352-4B39-BDBB-5C6F92754B6E}"/>
              </a:ext>
            </a:extLst>
          </p:cNvPr>
          <p:cNvSpPr/>
          <p:nvPr/>
        </p:nvSpPr>
        <p:spPr>
          <a:xfrm flipH="1">
            <a:off x="459581" y="4389179"/>
            <a:ext cx="5264027" cy="62247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546A">
                    <a:lumMod val="75000"/>
                  </a:srgbClr>
                </a:solidFill>
                <a:effectLst/>
                <a:uLnTx/>
                <a:uFillTx/>
                <a:latin typeface="Open Sans"/>
                <a:ea typeface="+mn-ea"/>
                <a:cs typeface="+mn-cs"/>
              </a:rPr>
              <a:t>Type text here</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IN" sz="1050" b="0" i="0" u="none" strike="noStrike" kern="1200" cap="none" spc="0" normalizeH="0" baseline="0" noProof="0" dirty="0">
                <a:ln>
                  <a:noFill/>
                </a:ln>
                <a:solidFill>
                  <a:srgbClr val="44546A">
                    <a:lumMod val="75000"/>
                  </a:srgbClr>
                </a:solidFill>
                <a:effectLst/>
                <a:uLnTx/>
                <a:uFillTx/>
                <a:latin typeface="Open Sans"/>
                <a:ea typeface="+mn-ea"/>
                <a:cs typeface="+mn-cs"/>
              </a:rPr>
              <a:t>Lorem Ipsum is simply dummy text of the printing and typesetting industry. </a:t>
            </a:r>
            <a:endParaRPr kumimoji="0" lang="en-US" sz="1050" b="0" i="0" u="none" strike="noStrike" kern="1200" cap="none" spc="0" normalizeH="0" baseline="0" noProof="0" dirty="0">
              <a:ln>
                <a:noFill/>
              </a:ln>
              <a:solidFill>
                <a:srgbClr val="44546A">
                  <a:lumMod val="75000"/>
                </a:srgbClr>
              </a:solidFill>
              <a:effectLst/>
              <a:uLnTx/>
              <a:uFillTx/>
              <a:latin typeface="Open Sans"/>
              <a:ea typeface="+mn-ea"/>
              <a:cs typeface="+mn-cs"/>
            </a:endParaRPr>
          </a:p>
        </p:txBody>
      </p:sp>
      <p:sp>
        <p:nvSpPr>
          <p:cNvPr id="23" name="9Slide.vn 5">
            <a:extLst>
              <a:ext uri="{FF2B5EF4-FFF2-40B4-BE49-F238E27FC236}">
                <a16:creationId xmlns:a16="http://schemas.microsoft.com/office/drawing/2014/main" id="{F94160F5-48D2-4729-9D06-0DC20A92D037}"/>
              </a:ext>
            </a:extLst>
          </p:cNvPr>
          <p:cNvSpPr/>
          <p:nvPr/>
        </p:nvSpPr>
        <p:spPr>
          <a:xfrm flipH="1">
            <a:off x="459582" y="5384859"/>
            <a:ext cx="5264027" cy="622478"/>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4546A">
                    <a:lumMod val="75000"/>
                  </a:srgbClr>
                </a:solidFill>
                <a:effectLst/>
                <a:uLnTx/>
                <a:uFillTx/>
                <a:latin typeface="Open Sans"/>
                <a:ea typeface="+mn-ea"/>
                <a:cs typeface="+mn-cs"/>
              </a:rPr>
              <a:t>Type text here</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44546A">
                    <a:lumMod val="75000"/>
                  </a:srgbClr>
                </a:solidFill>
                <a:effectLst/>
                <a:uLnTx/>
                <a:uFillTx/>
                <a:latin typeface="Open Sans"/>
                <a:ea typeface="+mn-ea"/>
                <a:cs typeface="+mn-cs"/>
              </a:rPr>
              <a:t>C</a:t>
            </a:r>
            <a:r>
              <a:rPr kumimoji="0" lang="en-IN" sz="1050" b="0" i="0" u="none" strike="noStrike" kern="1200" cap="none" spc="0" normalizeH="0" baseline="0" noProof="0" dirty="0">
                <a:ln>
                  <a:noFill/>
                </a:ln>
                <a:solidFill>
                  <a:srgbClr val="44546A">
                    <a:lumMod val="75000"/>
                  </a:srgbClr>
                </a:solidFill>
                <a:effectLst/>
                <a:uLnTx/>
                <a:uFillTx/>
                <a:latin typeface="Open Sans"/>
                <a:ea typeface="+mn-ea"/>
                <a:cs typeface="+mn-cs"/>
              </a:rPr>
              <a:t>Lorem Ipsum is simply dummy text of the printing and typesetting industry. </a:t>
            </a:r>
            <a:endParaRPr kumimoji="0" lang="en-US" sz="1050" b="0" i="0" u="none" strike="noStrike" kern="1200" cap="none" spc="0" normalizeH="0" baseline="0" noProof="0" dirty="0">
              <a:ln>
                <a:noFill/>
              </a:ln>
              <a:solidFill>
                <a:srgbClr val="44546A">
                  <a:lumMod val="75000"/>
                </a:srgbClr>
              </a:solidFill>
              <a:effectLst/>
              <a:uLnTx/>
              <a:uFillTx/>
              <a:latin typeface="Open Sans"/>
              <a:ea typeface="+mn-ea"/>
              <a:cs typeface="+mn-cs"/>
            </a:endParaRPr>
          </a:p>
        </p:txBody>
      </p:sp>
      <p:sp>
        <p:nvSpPr>
          <p:cNvPr id="4" name="9Slide.vn 6">
            <a:extLst>
              <a:ext uri="{FF2B5EF4-FFF2-40B4-BE49-F238E27FC236}">
                <a16:creationId xmlns:a16="http://schemas.microsoft.com/office/drawing/2014/main" id="{B36C9FDB-C6FB-4714-9B6F-D75C99A8803D}"/>
              </a:ext>
            </a:extLst>
          </p:cNvPr>
          <p:cNvSpPr/>
          <p:nvPr/>
        </p:nvSpPr>
        <p:spPr>
          <a:xfrm flipH="1">
            <a:off x="8049256" y="2319079"/>
            <a:ext cx="4013201" cy="4013200"/>
          </a:xfrm>
          <a:custGeom>
            <a:avLst/>
            <a:gdLst>
              <a:gd name="connsiteX0" fmla="*/ 0 w 3733800"/>
              <a:gd name="connsiteY0" fmla="*/ 1866900 h 3733800"/>
              <a:gd name="connsiteX1" fmla="*/ 1866900 w 3733800"/>
              <a:gd name="connsiteY1" fmla="*/ 0 h 3733800"/>
              <a:gd name="connsiteX2" fmla="*/ 3733800 w 3733800"/>
              <a:gd name="connsiteY2" fmla="*/ 1866900 h 3733800"/>
              <a:gd name="connsiteX3" fmla="*/ 1866900 w 3733800"/>
              <a:gd name="connsiteY3" fmla="*/ 3733800 h 3733800"/>
              <a:gd name="connsiteX4" fmla="*/ 0 w 3733800"/>
              <a:gd name="connsiteY4" fmla="*/ 1866900 h 3733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800" h="3733800">
                <a:moveTo>
                  <a:pt x="0" y="1866900"/>
                </a:moveTo>
                <a:cubicBezTo>
                  <a:pt x="0" y="835840"/>
                  <a:pt x="835840" y="0"/>
                  <a:pt x="1866900" y="0"/>
                </a:cubicBezTo>
                <a:cubicBezTo>
                  <a:pt x="2897960" y="0"/>
                  <a:pt x="3733800" y="835840"/>
                  <a:pt x="3733800" y="1866900"/>
                </a:cubicBezTo>
                <a:cubicBezTo>
                  <a:pt x="3733800" y="2897960"/>
                  <a:pt x="2897960" y="3733800"/>
                  <a:pt x="1866900" y="3733800"/>
                </a:cubicBezTo>
                <a:cubicBezTo>
                  <a:pt x="835840" y="3733800"/>
                  <a:pt x="0" y="2897960"/>
                  <a:pt x="0" y="1866900"/>
                </a:cubicBezTo>
                <a:close/>
              </a:path>
            </a:pathLst>
          </a:custGeom>
          <a:solidFill>
            <a:srgbClr val="D37049"/>
          </a:solidFill>
          <a:ln>
            <a:solidFill>
              <a:schemeClr val="bg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80043" tIns="321817" rIns="1480043" bIns="3122169"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endParaRPr kumimoji="0" lang="en-US" sz="1900" b="0" i="0" u="none" strike="noStrike" kern="1200" cap="none" spc="0" normalizeH="0" baseline="0" noProof="0">
              <a:ln>
                <a:noFill/>
              </a:ln>
              <a:solidFill>
                <a:prstClr val="white"/>
              </a:solidFill>
              <a:effectLst/>
              <a:uLnTx/>
              <a:uFillTx/>
              <a:latin typeface="Open Sans"/>
              <a:ea typeface="+mn-ea"/>
              <a:cs typeface="+mn-cs"/>
            </a:endParaRPr>
          </a:p>
        </p:txBody>
      </p:sp>
      <p:sp>
        <p:nvSpPr>
          <p:cNvPr id="5" name="9Slide.vn 7">
            <a:extLst>
              <a:ext uri="{FF2B5EF4-FFF2-40B4-BE49-F238E27FC236}">
                <a16:creationId xmlns:a16="http://schemas.microsoft.com/office/drawing/2014/main" id="{17B62212-88EB-472B-80F5-3ACD0E1D85ED}"/>
              </a:ext>
            </a:extLst>
          </p:cNvPr>
          <p:cNvSpPr/>
          <p:nvPr/>
        </p:nvSpPr>
        <p:spPr>
          <a:xfrm flipH="1">
            <a:off x="8851897" y="2720399"/>
            <a:ext cx="3210560" cy="3210560"/>
          </a:xfrm>
          <a:custGeom>
            <a:avLst/>
            <a:gdLst>
              <a:gd name="connsiteX0" fmla="*/ 0 w 2987040"/>
              <a:gd name="connsiteY0" fmla="*/ 1493520 h 2987040"/>
              <a:gd name="connsiteX1" fmla="*/ 1493520 w 2987040"/>
              <a:gd name="connsiteY1" fmla="*/ 0 h 2987040"/>
              <a:gd name="connsiteX2" fmla="*/ 2987040 w 2987040"/>
              <a:gd name="connsiteY2" fmla="*/ 1493520 h 2987040"/>
              <a:gd name="connsiteX3" fmla="*/ 1493520 w 2987040"/>
              <a:gd name="connsiteY3" fmla="*/ 2987040 h 2987040"/>
              <a:gd name="connsiteX4" fmla="*/ 0 w 2987040"/>
              <a:gd name="connsiteY4" fmla="*/ 1493520 h 2987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7040" h="2987040">
                <a:moveTo>
                  <a:pt x="0" y="1493520"/>
                </a:moveTo>
                <a:cubicBezTo>
                  <a:pt x="0" y="668672"/>
                  <a:pt x="668672" y="0"/>
                  <a:pt x="1493520" y="0"/>
                </a:cubicBezTo>
                <a:cubicBezTo>
                  <a:pt x="2318368" y="0"/>
                  <a:pt x="2987040" y="668672"/>
                  <a:pt x="2987040" y="1493520"/>
                </a:cubicBezTo>
                <a:cubicBezTo>
                  <a:pt x="2987040" y="2318368"/>
                  <a:pt x="2318368" y="2987040"/>
                  <a:pt x="1493520" y="2987040"/>
                </a:cubicBezTo>
                <a:cubicBezTo>
                  <a:pt x="668672" y="2987040"/>
                  <a:pt x="0" y="2318368"/>
                  <a:pt x="0" y="1493520"/>
                </a:cubicBezTo>
                <a:close/>
              </a:path>
            </a:pathLst>
          </a:custGeom>
          <a:solidFill>
            <a:srgbClr val="32514B"/>
          </a:solidFill>
          <a:ln>
            <a:solidFill>
              <a:schemeClr val="bg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06663" tIns="314351" rIns="1106663" bIns="2405278"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endParaRPr kumimoji="0" lang="en-US" sz="1900" b="0" i="0" u="none" strike="noStrike" kern="1200" cap="none" spc="0" normalizeH="0" baseline="0" noProof="0">
              <a:ln>
                <a:noFill/>
              </a:ln>
              <a:solidFill>
                <a:prstClr val="white"/>
              </a:solidFill>
              <a:effectLst/>
              <a:uLnTx/>
              <a:uFillTx/>
              <a:latin typeface="Open Sans"/>
              <a:ea typeface="+mn-ea"/>
              <a:cs typeface="+mn-cs"/>
            </a:endParaRPr>
          </a:p>
        </p:txBody>
      </p:sp>
      <p:sp>
        <p:nvSpPr>
          <p:cNvPr id="6" name="9Slide.vn 8">
            <a:extLst>
              <a:ext uri="{FF2B5EF4-FFF2-40B4-BE49-F238E27FC236}">
                <a16:creationId xmlns:a16="http://schemas.microsoft.com/office/drawing/2014/main" id="{391B87AA-8468-4862-9B6D-C1C53AED00CB}"/>
              </a:ext>
            </a:extLst>
          </p:cNvPr>
          <p:cNvSpPr/>
          <p:nvPr/>
        </p:nvSpPr>
        <p:spPr>
          <a:xfrm flipH="1">
            <a:off x="9654537" y="3121719"/>
            <a:ext cx="2407920" cy="2407920"/>
          </a:xfrm>
          <a:custGeom>
            <a:avLst/>
            <a:gdLst>
              <a:gd name="connsiteX0" fmla="*/ 0 w 2240280"/>
              <a:gd name="connsiteY0" fmla="*/ 1120140 h 2240280"/>
              <a:gd name="connsiteX1" fmla="*/ 1120140 w 2240280"/>
              <a:gd name="connsiteY1" fmla="*/ 0 h 2240280"/>
              <a:gd name="connsiteX2" fmla="*/ 2240280 w 2240280"/>
              <a:gd name="connsiteY2" fmla="*/ 1120140 h 2240280"/>
              <a:gd name="connsiteX3" fmla="*/ 1120140 w 2240280"/>
              <a:gd name="connsiteY3" fmla="*/ 2240280 h 2240280"/>
              <a:gd name="connsiteX4" fmla="*/ 0 w 2240280"/>
              <a:gd name="connsiteY4" fmla="*/ 1120140 h 224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280" h="2240280">
                <a:moveTo>
                  <a:pt x="0" y="1120140"/>
                </a:moveTo>
                <a:cubicBezTo>
                  <a:pt x="0" y="501504"/>
                  <a:pt x="501504" y="0"/>
                  <a:pt x="1120140" y="0"/>
                </a:cubicBezTo>
                <a:cubicBezTo>
                  <a:pt x="1738776" y="0"/>
                  <a:pt x="2240280" y="501504"/>
                  <a:pt x="2240280" y="1120140"/>
                </a:cubicBezTo>
                <a:cubicBezTo>
                  <a:pt x="2240280" y="1738776"/>
                  <a:pt x="1738776" y="2240280"/>
                  <a:pt x="1120140" y="2240280"/>
                </a:cubicBezTo>
                <a:cubicBezTo>
                  <a:pt x="501504" y="2240280"/>
                  <a:pt x="0" y="1738776"/>
                  <a:pt x="0" y="1120140"/>
                </a:cubicBezTo>
                <a:close/>
              </a:path>
            </a:pathLst>
          </a:custGeom>
          <a:solidFill>
            <a:schemeClr val="accent2"/>
          </a:solidFill>
          <a:ln>
            <a:solidFill>
              <a:schemeClr val="bg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9059" tIns="288925" rIns="719059" bIns="1689100" numCol="1" spcCol="1270" anchor="ctr" anchorCtr="0">
            <a:noAutofit/>
          </a:bodyPr>
          <a:lstStyle/>
          <a:p>
            <a:pPr marL="0" marR="0" lvl="0" indent="0" algn="ctr" defTabSz="755650" rtl="0" eaLnBrk="1" fontAlgn="auto" latinLnBrk="0" hangingPunct="1">
              <a:lnSpc>
                <a:spcPct val="90000"/>
              </a:lnSpc>
              <a:spcBef>
                <a:spcPct val="0"/>
              </a:spcBef>
              <a:spcAft>
                <a:spcPct val="35000"/>
              </a:spcAft>
              <a:buClrTx/>
              <a:buSzTx/>
              <a:buFontTx/>
              <a:buNone/>
              <a:tabLst/>
              <a:defRPr/>
            </a:pPr>
            <a:endParaRPr kumimoji="0" lang="en-US" sz="1700" b="0" i="0" u="none" strike="noStrike" kern="1200" cap="none" spc="0" normalizeH="0" baseline="0" noProof="0">
              <a:ln>
                <a:noFill/>
              </a:ln>
              <a:solidFill>
                <a:prstClr val="white"/>
              </a:solidFill>
              <a:effectLst/>
              <a:uLnTx/>
              <a:uFillTx/>
              <a:latin typeface="Open Sans"/>
              <a:ea typeface="+mn-ea"/>
              <a:cs typeface="+mn-cs"/>
            </a:endParaRPr>
          </a:p>
        </p:txBody>
      </p:sp>
      <p:sp>
        <p:nvSpPr>
          <p:cNvPr id="7" name="9Slide.vn 9">
            <a:extLst>
              <a:ext uri="{FF2B5EF4-FFF2-40B4-BE49-F238E27FC236}">
                <a16:creationId xmlns:a16="http://schemas.microsoft.com/office/drawing/2014/main" id="{B2BC0082-BB56-4160-BE67-09F0CE791377}"/>
              </a:ext>
            </a:extLst>
          </p:cNvPr>
          <p:cNvSpPr/>
          <p:nvPr/>
        </p:nvSpPr>
        <p:spPr>
          <a:xfrm flipH="1">
            <a:off x="10457177" y="3523039"/>
            <a:ext cx="1605280" cy="1605280"/>
          </a:xfrm>
          <a:custGeom>
            <a:avLst/>
            <a:gdLst>
              <a:gd name="connsiteX0" fmla="*/ 0 w 1493520"/>
              <a:gd name="connsiteY0" fmla="*/ 746760 h 1493520"/>
              <a:gd name="connsiteX1" fmla="*/ 746760 w 1493520"/>
              <a:gd name="connsiteY1" fmla="*/ 0 h 1493520"/>
              <a:gd name="connsiteX2" fmla="*/ 1493520 w 1493520"/>
              <a:gd name="connsiteY2" fmla="*/ 746760 h 1493520"/>
              <a:gd name="connsiteX3" fmla="*/ 746760 w 1493520"/>
              <a:gd name="connsiteY3" fmla="*/ 1493520 h 1493520"/>
              <a:gd name="connsiteX4" fmla="*/ 0 w 1493520"/>
              <a:gd name="connsiteY4" fmla="*/ 746760 h 1493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520" h="1493520">
                <a:moveTo>
                  <a:pt x="0" y="746760"/>
                </a:moveTo>
                <a:cubicBezTo>
                  <a:pt x="0" y="334336"/>
                  <a:pt x="334336" y="0"/>
                  <a:pt x="746760" y="0"/>
                </a:cubicBezTo>
                <a:cubicBezTo>
                  <a:pt x="1159184" y="0"/>
                  <a:pt x="1493520" y="334336"/>
                  <a:pt x="1493520" y="746760"/>
                </a:cubicBezTo>
                <a:cubicBezTo>
                  <a:pt x="1493520" y="1159184"/>
                  <a:pt x="1159184" y="1493520"/>
                  <a:pt x="746760" y="1493520"/>
                </a:cubicBezTo>
                <a:cubicBezTo>
                  <a:pt x="334336" y="1493520"/>
                  <a:pt x="0" y="1159184"/>
                  <a:pt x="0" y="746760"/>
                </a:cubicBezTo>
                <a:close/>
              </a:path>
            </a:pathLst>
          </a:custGeom>
          <a:solidFill>
            <a:srgbClr val="F89C5B"/>
          </a:solidFill>
          <a:ln>
            <a:solidFill>
              <a:schemeClr val="bg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409" tIns="544067" rIns="389409" bIns="544069" numCol="1" spcCol="1270" anchor="ctr" anchorCtr="0">
            <a:noAutofit/>
          </a:bodyPr>
          <a:lstStyle/>
          <a:p>
            <a:pPr marL="0" marR="0" lvl="0" indent="0" algn="ctr" defTabSz="1066800" rtl="0" eaLnBrk="1" fontAlgn="auto" latinLnBrk="0" hangingPunct="1">
              <a:lnSpc>
                <a:spcPct val="90000"/>
              </a:lnSpc>
              <a:spcBef>
                <a:spcPct val="0"/>
              </a:spcBef>
              <a:spcAft>
                <a:spcPct val="3500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Open Sans"/>
              <a:ea typeface="+mn-ea"/>
              <a:cs typeface="+mn-cs"/>
            </a:endParaRPr>
          </a:p>
        </p:txBody>
      </p:sp>
      <p:cxnSp>
        <p:nvCxnSpPr>
          <p:cNvPr id="12" name="9Slide.vn 10">
            <a:extLst>
              <a:ext uri="{FF2B5EF4-FFF2-40B4-BE49-F238E27FC236}">
                <a16:creationId xmlns:a16="http://schemas.microsoft.com/office/drawing/2014/main" id="{87E9A335-4CED-48FE-9CD5-4B3C77411698}"/>
              </a:ext>
            </a:extLst>
          </p:cNvPr>
          <p:cNvCxnSpPr>
            <a:cxnSpLocks/>
            <a:stCxn id="4" idx="2"/>
            <a:endCxn id="8" idx="2"/>
          </p:cNvCxnSpPr>
          <p:nvPr/>
        </p:nvCxnSpPr>
        <p:spPr>
          <a:xfrm flipH="1" flipV="1">
            <a:off x="6624281" y="2720399"/>
            <a:ext cx="1424975" cy="1605280"/>
          </a:xfrm>
          <a:prstGeom prst="bentConnector3">
            <a:avLst>
              <a:gd name="adj1" fmla="val 50000"/>
            </a:avLst>
          </a:prstGeom>
          <a:ln>
            <a:solidFill>
              <a:schemeClr val="tx2">
                <a:lumMod val="7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3" name="9Slide.vn 11">
            <a:extLst>
              <a:ext uri="{FF2B5EF4-FFF2-40B4-BE49-F238E27FC236}">
                <a16:creationId xmlns:a16="http://schemas.microsoft.com/office/drawing/2014/main" id="{CDEBB7D8-951A-4F40-BF30-E19B7C2CFE24}"/>
              </a:ext>
            </a:extLst>
          </p:cNvPr>
          <p:cNvCxnSpPr>
            <a:cxnSpLocks/>
            <a:endCxn id="11" idx="2"/>
          </p:cNvCxnSpPr>
          <p:nvPr/>
        </p:nvCxnSpPr>
        <p:spPr>
          <a:xfrm rot="10800000">
            <a:off x="6624282" y="3790586"/>
            <a:ext cx="2548481" cy="336609"/>
          </a:xfrm>
          <a:prstGeom prst="bentConnector3">
            <a:avLst>
              <a:gd name="adj1" fmla="val 50000"/>
            </a:avLst>
          </a:prstGeom>
          <a:ln>
            <a:solidFill>
              <a:schemeClr val="tx2">
                <a:lumMod val="7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4" name="9Slide.vn 12">
            <a:extLst>
              <a:ext uri="{FF2B5EF4-FFF2-40B4-BE49-F238E27FC236}">
                <a16:creationId xmlns:a16="http://schemas.microsoft.com/office/drawing/2014/main" id="{7754E8E8-DDEA-49CD-863D-B45C998A5BD3}"/>
              </a:ext>
            </a:extLst>
          </p:cNvPr>
          <p:cNvCxnSpPr>
            <a:cxnSpLocks/>
            <a:endCxn id="10" idx="2"/>
          </p:cNvCxnSpPr>
          <p:nvPr/>
        </p:nvCxnSpPr>
        <p:spPr>
          <a:xfrm rot="10800000" flipV="1">
            <a:off x="6624281" y="4524164"/>
            <a:ext cx="3116962" cy="336609"/>
          </a:xfrm>
          <a:prstGeom prst="bentConnector3">
            <a:avLst>
              <a:gd name="adj1" fmla="val 50000"/>
            </a:avLst>
          </a:prstGeom>
          <a:ln>
            <a:solidFill>
              <a:schemeClr val="tx2">
                <a:lumMod val="7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5" name="9Slide.vn 13">
            <a:extLst>
              <a:ext uri="{FF2B5EF4-FFF2-40B4-BE49-F238E27FC236}">
                <a16:creationId xmlns:a16="http://schemas.microsoft.com/office/drawing/2014/main" id="{131EF28B-E9FB-4BAA-BEB6-24FB5552A2FB}"/>
              </a:ext>
            </a:extLst>
          </p:cNvPr>
          <p:cNvCxnSpPr>
            <a:cxnSpLocks/>
            <a:endCxn id="9" idx="2"/>
          </p:cNvCxnSpPr>
          <p:nvPr/>
        </p:nvCxnSpPr>
        <p:spPr>
          <a:xfrm rot="10800000" flipV="1">
            <a:off x="6624282" y="4776850"/>
            <a:ext cx="4172872" cy="1154108"/>
          </a:xfrm>
          <a:prstGeom prst="bentConnector3">
            <a:avLst>
              <a:gd name="adj1" fmla="val 50000"/>
            </a:avLst>
          </a:prstGeom>
          <a:ln>
            <a:solidFill>
              <a:schemeClr val="tx2">
                <a:lumMod val="75000"/>
              </a:schemeClr>
            </a:solidFill>
            <a:prstDash val="dash"/>
            <a:headEnd type="oval"/>
          </a:ln>
        </p:spPr>
        <p:style>
          <a:lnRef idx="1">
            <a:schemeClr val="accent1"/>
          </a:lnRef>
          <a:fillRef idx="0">
            <a:schemeClr val="accent1"/>
          </a:fillRef>
          <a:effectRef idx="0">
            <a:schemeClr val="accent1"/>
          </a:effectRef>
          <a:fontRef idx="minor">
            <a:schemeClr val="tx1"/>
          </a:fontRef>
        </p:style>
      </p:cxnSp>
      <p:grpSp>
        <p:nvGrpSpPr>
          <p:cNvPr id="42" name="9Slide.vn 14">
            <a:extLst>
              <a:ext uri="{FF2B5EF4-FFF2-40B4-BE49-F238E27FC236}">
                <a16:creationId xmlns:a16="http://schemas.microsoft.com/office/drawing/2014/main" id="{B04872A9-5C64-48F0-A1ED-B5266C7C45C1}"/>
              </a:ext>
            </a:extLst>
          </p:cNvPr>
          <p:cNvGrpSpPr/>
          <p:nvPr/>
        </p:nvGrpSpPr>
        <p:grpSpPr>
          <a:xfrm>
            <a:off x="5821641" y="2319079"/>
            <a:ext cx="802640" cy="802640"/>
            <a:chOff x="5821641" y="2319079"/>
            <a:chExt cx="802640" cy="802640"/>
          </a:xfrm>
        </p:grpSpPr>
        <p:sp>
          <p:nvSpPr>
            <p:cNvPr id="8" name="9Slide.vn 15">
              <a:extLst>
                <a:ext uri="{FF2B5EF4-FFF2-40B4-BE49-F238E27FC236}">
                  <a16:creationId xmlns:a16="http://schemas.microsoft.com/office/drawing/2014/main" id="{8A532B2B-31F5-41BB-99AA-ECE215A3B00F}"/>
                </a:ext>
              </a:extLst>
            </p:cNvPr>
            <p:cNvSpPr/>
            <p:nvPr/>
          </p:nvSpPr>
          <p:spPr>
            <a:xfrm flipH="1">
              <a:off x="5821641" y="2319079"/>
              <a:ext cx="802640" cy="802640"/>
            </a:xfrm>
            <a:prstGeom prst="ellipse">
              <a:avLst/>
            </a:prstGeom>
            <a:solidFill>
              <a:srgbClr val="D37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6" name="9Slide.vn 16">
              <a:extLst>
                <a:ext uri="{FF2B5EF4-FFF2-40B4-BE49-F238E27FC236}">
                  <a16:creationId xmlns:a16="http://schemas.microsoft.com/office/drawing/2014/main" id="{4487FFB4-C669-4251-B9F2-D7F1548FEFD5}"/>
                </a:ext>
              </a:extLst>
            </p:cNvPr>
            <p:cNvSpPr>
              <a:spLocks noEditPoints="1"/>
            </p:cNvSpPr>
            <p:nvPr/>
          </p:nvSpPr>
          <p:spPr bwMode="auto">
            <a:xfrm flipH="1">
              <a:off x="6031354" y="2582263"/>
              <a:ext cx="383215" cy="276271"/>
            </a:xfrm>
            <a:custGeom>
              <a:avLst/>
              <a:gdLst>
                <a:gd name="T0" fmla="*/ 104 w 128"/>
                <a:gd name="T1" fmla="*/ 33 h 92"/>
                <a:gd name="T2" fmla="*/ 68 w 128"/>
                <a:gd name="T3" fmla="*/ 0 h 92"/>
                <a:gd name="T4" fmla="*/ 35 w 128"/>
                <a:gd name="T5" fmla="*/ 21 h 92"/>
                <a:gd name="T6" fmla="*/ 30 w 128"/>
                <a:gd name="T7" fmla="*/ 20 h 92"/>
                <a:gd name="T8" fmla="*/ 12 w 128"/>
                <a:gd name="T9" fmla="*/ 38 h 92"/>
                <a:gd name="T10" fmla="*/ 13 w 128"/>
                <a:gd name="T11" fmla="*/ 44 h 92"/>
                <a:gd name="T12" fmla="*/ 0 w 128"/>
                <a:gd name="T13" fmla="*/ 66 h 92"/>
                <a:gd name="T14" fmla="*/ 26 w 128"/>
                <a:gd name="T15" fmla="*/ 92 h 92"/>
                <a:gd name="T16" fmla="*/ 26 w 128"/>
                <a:gd name="T17" fmla="*/ 92 h 92"/>
                <a:gd name="T18" fmla="*/ 98 w 128"/>
                <a:gd name="T19" fmla="*/ 92 h 92"/>
                <a:gd name="T20" fmla="*/ 98 w 128"/>
                <a:gd name="T21" fmla="*/ 92 h 92"/>
                <a:gd name="T22" fmla="*/ 128 w 128"/>
                <a:gd name="T23" fmla="*/ 62 h 92"/>
                <a:gd name="T24" fmla="*/ 104 w 128"/>
                <a:gd name="T25" fmla="*/ 33 h 92"/>
                <a:gd name="T26" fmla="*/ 98 w 128"/>
                <a:gd name="T27" fmla="*/ 84 h 92"/>
                <a:gd name="T28" fmla="*/ 98 w 128"/>
                <a:gd name="T29" fmla="*/ 84 h 92"/>
                <a:gd name="T30" fmla="*/ 26 w 128"/>
                <a:gd name="T31" fmla="*/ 84 h 92"/>
                <a:gd name="T32" fmla="*/ 8 w 128"/>
                <a:gd name="T33" fmla="*/ 66 h 92"/>
                <a:gd name="T34" fmla="*/ 17 w 128"/>
                <a:gd name="T35" fmla="*/ 51 h 92"/>
                <a:gd name="T36" fmla="*/ 21 w 128"/>
                <a:gd name="T37" fmla="*/ 41 h 92"/>
                <a:gd name="T38" fmla="*/ 20 w 128"/>
                <a:gd name="T39" fmla="*/ 38 h 92"/>
                <a:gd name="T40" fmla="*/ 30 w 128"/>
                <a:gd name="T41" fmla="*/ 28 h 92"/>
                <a:gd name="T42" fmla="*/ 35 w 128"/>
                <a:gd name="T43" fmla="*/ 29 h 92"/>
                <a:gd name="T44" fmla="*/ 43 w 128"/>
                <a:gd name="T45" fmla="*/ 24 h 92"/>
                <a:gd name="T46" fmla="*/ 68 w 128"/>
                <a:gd name="T47" fmla="*/ 8 h 92"/>
                <a:gd name="T48" fmla="*/ 96 w 128"/>
                <a:gd name="T49" fmla="*/ 33 h 92"/>
                <a:gd name="T50" fmla="*/ 102 w 128"/>
                <a:gd name="T51" fmla="*/ 40 h 92"/>
                <a:gd name="T52" fmla="*/ 120 w 128"/>
                <a:gd name="T53" fmla="*/ 62 h 92"/>
                <a:gd name="T54" fmla="*/ 98 w 128"/>
                <a:gd name="T55"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 h="92">
                  <a:moveTo>
                    <a:pt x="104" y="33"/>
                  </a:moveTo>
                  <a:cubicBezTo>
                    <a:pt x="102" y="14"/>
                    <a:pt x="87" y="0"/>
                    <a:pt x="68" y="0"/>
                  </a:cubicBezTo>
                  <a:cubicBezTo>
                    <a:pt x="54" y="0"/>
                    <a:pt x="41" y="9"/>
                    <a:pt x="35" y="21"/>
                  </a:cubicBezTo>
                  <a:cubicBezTo>
                    <a:pt x="34" y="20"/>
                    <a:pt x="32" y="20"/>
                    <a:pt x="30" y="20"/>
                  </a:cubicBezTo>
                  <a:cubicBezTo>
                    <a:pt x="20" y="20"/>
                    <a:pt x="12" y="28"/>
                    <a:pt x="12" y="38"/>
                  </a:cubicBezTo>
                  <a:cubicBezTo>
                    <a:pt x="12" y="40"/>
                    <a:pt x="12" y="42"/>
                    <a:pt x="13" y="44"/>
                  </a:cubicBezTo>
                  <a:cubicBezTo>
                    <a:pt x="5" y="48"/>
                    <a:pt x="0" y="56"/>
                    <a:pt x="0" y="66"/>
                  </a:cubicBezTo>
                  <a:cubicBezTo>
                    <a:pt x="0" y="80"/>
                    <a:pt x="12" y="92"/>
                    <a:pt x="26" y="92"/>
                  </a:cubicBezTo>
                  <a:cubicBezTo>
                    <a:pt x="26" y="92"/>
                    <a:pt x="26" y="92"/>
                    <a:pt x="26" y="92"/>
                  </a:cubicBezTo>
                  <a:cubicBezTo>
                    <a:pt x="98" y="92"/>
                    <a:pt x="98" y="92"/>
                    <a:pt x="98" y="92"/>
                  </a:cubicBezTo>
                  <a:cubicBezTo>
                    <a:pt x="98" y="92"/>
                    <a:pt x="98" y="92"/>
                    <a:pt x="98" y="92"/>
                  </a:cubicBezTo>
                  <a:cubicBezTo>
                    <a:pt x="115" y="92"/>
                    <a:pt x="128" y="79"/>
                    <a:pt x="128" y="62"/>
                  </a:cubicBezTo>
                  <a:cubicBezTo>
                    <a:pt x="128" y="47"/>
                    <a:pt x="118" y="35"/>
                    <a:pt x="104" y="33"/>
                  </a:cubicBezTo>
                  <a:close/>
                  <a:moveTo>
                    <a:pt x="98" y="84"/>
                  </a:moveTo>
                  <a:cubicBezTo>
                    <a:pt x="98" y="84"/>
                    <a:pt x="98" y="84"/>
                    <a:pt x="98" y="84"/>
                  </a:cubicBezTo>
                  <a:cubicBezTo>
                    <a:pt x="26" y="84"/>
                    <a:pt x="26" y="84"/>
                    <a:pt x="26" y="84"/>
                  </a:cubicBezTo>
                  <a:cubicBezTo>
                    <a:pt x="16" y="84"/>
                    <a:pt x="8" y="76"/>
                    <a:pt x="8" y="66"/>
                  </a:cubicBezTo>
                  <a:cubicBezTo>
                    <a:pt x="8" y="60"/>
                    <a:pt x="11" y="54"/>
                    <a:pt x="17" y="51"/>
                  </a:cubicBezTo>
                  <a:cubicBezTo>
                    <a:pt x="23" y="47"/>
                    <a:pt x="23" y="47"/>
                    <a:pt x="21" y="41"/>
                  </a:cubicBezTo>
                  <a:cubicBezTo>
                    <a:pt x="20" y="40"/>
                    <a:pt x="20" y="39"/>
                    <a:pt x="20" y="38"/>
                  </a:cubicBezTo>
                  <a:cubicBezTo>
                    <a:pt x="20" y="32"/>
                    <a:pt x="24" y="28"/>
                    <a:pt x="30" y="28"/>
                  </a:cubicBezTo>
                  <a:cubicBezTo>
                    <a:pt x="30" y="28"/>
                    <a:pt x="33" y="28"/>
                    <a:pt x="35" y="29"/>
                  </a:cubicBezTo>
                  <a:cubicBezTo>
                    <a:pt x="40" y="31"/>
                    <a:pt x="41" y="29"/>
                    <a:pt x="43" y="24"/>
                  </a:cubicBezTo>
                  <a:cubicBezTo>
                    <a:pt x="47" y="14"/>
                    <a:pt x="57" y="8"/>
                    <a:pt x="68" y="8"/>
                  </a:cubicBezTo>
                  <a:cubicBezTo>
                    <a:pt x="82" y="8"/>
                    <a:pt x="94" y="19"/>
                    <a:pt x="96" y="33"/>
                  </a:cubicBezTo>
                  <a:cubicBezTo>
                    <a:pt x="96" y="39"/>
                    <a:pt x="96" y="39"/>
                    <a:pt x="102" y="40"/>
                  </a:cubicBezTo>
                  <a:cubicBezTo>
                    <a:pt x="112" y="42"/>
                    <a:pt x="120" y="51"/>
                    <a:pt x="120" y="62"/>
                  </a:cubicBezTo>
                  <a:cubicBezTo>
                    <a:pt x="120" y="74"/>
                    <a:pt x="110" y="84"/>
                    <a:pt x="98"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41" name="9Slide.vn 17">
            <a:extLst>
              <a:ext uri="{FF2B5EF4-FFF2-40B4-BE49-F238E27FC236}">
                <a16:creationId xmlns:a16="http://schemas.microsoft.com/office/drawing/2014/main" id="{8B54EF7D-0FF2-48D0-A400-2D10D44AC8FE}"/>
              </a:ext>
            </a:extLst>
          </p:cNvPr>
          <p:cNvGrpSpPr/>
          <p:nvPr/>
        </p:nvGrpSpPr>
        <p:grpSpPr>
          <a:xfrm>
            <a:off x="5821641" y="3389266"/>
            <a:ext cx="802640" cy="802640"/>
            <a:chOff x="5821641" y="3389266"/>
            <a:chExt cx="802640" cy="802640"/>
          </a:xfrm>
        </p:grpSpPr>
        <p:sp>
          <p:nvSpPr>
            <p:cNvPr id="11" name="9Slide.vn 18">
              <a:extLst>
                <a:ext uri="{FF2B5EF4-FFF2-40B4-BE49-F238E27FC236}">
                  <a16:creationId xmlns:a16="http://schemas.microsoft.com/office/drawing/2014/main" id="{E9C36EA6-2751-4700-ADA3-4A047A319A9C}"/>
                </a:ext>
              </a:extLst>
            </p:cNvPr>
            <p:cNvSpPr/>
            <p:nvPr/>
          </p:nvSpPr>
          <p:spPr>
            <a:xfrm flipH="1">
              <a:off x="5821641" y="3389266"/>
              <a:ext cx="802640" cy="802640"/>
            </a:xfrm>
            <a:prstGeom prst="ellipse">
              <a:avLst/>
            </a:prstGeom>
            <a:solidFill>
              <a:srgbClr val="3251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sp>
          <p:nvSpPr>
            <p:cNvPr id="17" name="9Slide.vn 19">
              <a:extLst>
                <a:ext uri="{FF2B5EF4-FFF2-40B4-BE49-F238E27FC236}">
                  <a16:creationId xmlns:a16="http://schemas.microsoft.com/office/drawing/2014/main" id="{CFB77FF8-987A-4CD8-9CD9-B8D62198A1D1}"/>
                </a:ext>
              </a:extLst>
            </p:cNvPr>
            <p:cNvSpPr>
              <a:spLocks noEditPoints="1"/>
            </p:cNvSpPr>
            <p:nvPr/>
          </p:nvSpPr>
          <p:spPr bwMode="auto">
            <a:xfrm flipH="1">
              <a:off x="6031355" y="3598978"/>
              <a:ext cx="383215" cy="383214"/>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40" name="9Slide.vn 20">
            <a:extLst>
              <a:ext uri="{FF2B5EF4-FFF2-40B4-BE49-F238E27FC236}">
                <a16:creationId xmlns:a16="http://schemas.microsoft.com/office/drawing/2014/main" id="{B8BECC35-26B8-4B0E-ADAF-97A0EA406A00}"/>
              </a:ext>
            </a:extLst>
          </p:cNvPr>
          <p:cNvGrpSpPr/>
          <p:nvPr/>
        </p:nvGrpSpPr>
        <p:grpSpPr>
          <a:xfrm>
            <a:off x="5821641" y="4459452"/>
            <a:ext cx="802640" cy="802640"/>
            <a:chOff x="5821641" y="4459452"/>
            <a:chExt cx="802640" cy="802640"/>
          </a:xfrm>
        </p:grpSpPr>
        <p:sp>
          <p:nvSpPr>
            <p:cNvPr id="10" name="9Slide.vn 21">
              <a:extLst>
                <a:ext uri="{FF2B5EF4-FFF2-40B4-BE49-F238E27FC236}">
                  <a16:creationId xmlns:a16="http://schemas.microsoft.com/office/drawing/2014/main" id="{79877622-7987-4E9B-B708-B89F5835C07D}"/>
                </a:ext>
              </a:extLst>
            </p:cNvPr>
            <p:cNvSpPr/>
            <p:nvPr/>
          </p:nvSpPr>
          <p:spPr>
            <a:xfrm flipH="1">
              <a:off x="5821641" y="4459452"/>
              <a:ext cx="802640" cy="8026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grpSp>
          <p:nvGrpSpPr>
            <p:cNvPr id="18" name="Group 17">
              <a:extLst>
                <a:ext uri="{FF2B5EF4-FFF2-40B4-BE49-F238E27FC236}">
                  <a16:creationId xmlns:a16="http://schemas.microsoft.com/office/drawing/2014/main" id="{5FDEECD6-9E7E-465B-8715-470A1E20FF77}"/>
                </a:ext>
              </a:extLst>
            </p:cNvPr>
            <p:cNvGrpSpPr/>
            <p:nvPr/>
          </p:nvGrpSpPr>
          <p:grpSpPr>
            <a:xfrm flipH="1">
              <a:off x="6029868" y="4668422"/>
              <a:ext cx="386186" cy="384700"/>
              <a:chOff x="7237466" y="3594831"/>
              <a:chExt cx="359300" cy="357917"/>
            </a:xfrm>
            <a:solidFill>
              <a:schemeClr val="bg1"/>
            </a:solidFill>
          </p:grpSpPr>
          <p:sp>
            <p:nvSpPr>
              <p:cNvPr id="31" name="9Slide.vn 22">
                <a:extLst>
                  <a:ext uri="{FF2B5EF4-FFF2-40B4-BE49-F238E27FC236}">
                    <a16:creationId xmlns:a16="http://schemas.microsoft.com/office/drawing/2014/main" id="{A7553BD3-BACB-47A4-9BDD-FDE01F0B038A}"/>
                  </a:ext>
                </a:extLst>
              </p:cNvPr>
              <p:cNvSpPr>
                <a:spLocks noEditPoints="1"/>
              </p:cNvSpPr>
              <p:nvPr/>
            </p:nvSpPr>
            <p:spPr bwMode="auto">
              <a:xfrm>
                <a:off x="7237466" y="3629379"/>
                <a:ext cx="328897" cy="323369"/>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 name="9Slide.vn 23">
                <a:extLst>
                  <a:ext uri="{FF2B5EF4-FFF2-40B4-BE49-F238E27FC236}">
                    <a16:creationId xmlns:a16="http://schemas.microsoft.com/office/drawing/2014/main" id="{8E1C5E1A-57FA-4043-9739-46D7314EC4D4}"/>
                  </a:ext>
                </a:extLst>
              </p:cNvPr>
              <p:cNvSpPr>
                <a:spLocks noEditPoints="1"/>
              </p:cNvSpPr>
              <p:nvPr/>
            </p:nvSpPr>
            <p:spPr bwMode="auto">
              <a:xfrm>
                <a:off x="7396387" y="3774481"/>
                <a:ext cx="55277" cy="55277"/>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 name="9Slide.vn 24">
                <a:extLst>
                  <a:ext uri="{FF2B5EF4-FFF2-40B4-BE49-F238E27FC236}">
                    <a16:creationId xmlns:a16="http://schemas.microsoft.com/office/drawing/2014/main" id="{2776F708-B0FE-40E8-8C01-7862873F93B8}"/>
                  </a:ext>
                </a:extLst>
              </p:cNvPr>
              <p:cNvSpPr>
                <a:spLocks noEditPoints="1"/>
              </p:cNvSpPr>
              <p:nvPr/>
            </p:nvSpPr>
            <p:spPr bwMode="auto">
              <a:xfrm>
                <a:off x="7541489" y="3594831"/>
                <a:ext cx="55277" cy="56659"/>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 name="9Slide.vn 25">
                <a:extLst>
                  <a:ext uri="{FF2B5EF4-FFF2-40B4-BE49-F238E27FC236}">
                    <a16:creationId xmlns:a16="http://schemas.microsoft.com/office/drawing/2014/main" id="{7D5D6B3B-53B9-4FDC-9D72-A14CC4418505}"/>
                  </a:ext>
                </a:extLst>
              </p:cNvPr>
              <p:cNvSpPr>
                <a:spLocks noEditPoints="1"/>
              </p:cNvSpPr>
              <p:nvPr/>
            </p:nvSpPr>
            <p:spPr bwMode="auto">
              <a:xfrm>
                <a:off x="7328673" y="3762043"/>
                <a:ext cx="45603" cy="4560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 name="9Slide.vn 26">
                <a:extLst>
                  <a:ext uri="{FF2B5EF4-FFF2-40B4-BE49-F238E27FC236}">
                    <a16:creationId xmlns:a16="http://schemas.microsoft.com/office/drawing/2014/main" id="{EC815219-F893-466C-9A34-0C69DBAE6A03}"/>
                  </a:ext>
                </a:extLst>
              </p:cNvPr>
              <p:cNvSpPr>
                <a:spLocks noChangeArrowheads="1"/>
              </p:cNvSpPr>
              <p:nvPr/>
            </p:nvSpPr>
            <p:spPr bwMode="auto">
              <a:xfrm>
                <a:off x="7374276" y="3840813"/>
                <a:ext cx="22111" cy="221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 name="9Slide.vn 27">
                <a:extLst>
                  <a:ext uri="{FF2B5EF4-FFF2-40B4-BE49-F238E27FC236}">
                    <a16:creationId xmlns:a16="http://schemas.microsoft.com/office/drawing/2014/main" id="{9FE8D59B-2972-43FC-97D8-F6A6C42AABF7}"/>
                  </a:ext>
                </a:extLst>
              </p:cNvPr>
              <p:cNvSpPr>
                <a:spLocks noChangeArrowheads="1"/>
              </p:cNvSpPr>
              <p:nvPr/>
            </p:nvSpPr>
            <p:spPr bwMode="auto">
              <a:xfrm>
                <a:off x="7552544" y="3673600"/>
                <a:ext cx="22111" cy="221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grpSp>
        <p:nvGrpSpPr>
          <p:cNvPr id="39" name="9Slide.vn 28">
            <a:extLst>
              <a:ext uri="{FF2B5EF4-FFF2-40B4-BE49-F238E27FC236}">
                <a16:creationId xmlns:a16="http://schemas.microsoft.com/office/drawing/2014/main" id="{27174E58-DA92-488B-A1FF-1B62B5C73AB9}"/>
              </a:ext>
            </a:extLst>
          </p:cNvPr>
          <p:cNvGrpSpPr/>
          <p:nvPr/>
        </p:nvGrpSpPr>
        <p:grpSpPr>
          <a:xfrm>
            <a:off x="5821641" y="5529639"/>
            <a:ext cx="802640" cy="802640"/>
            <a:chOff x="5821641" y="5529639"/>
            <a:chExt cx="802640" cy="802640"/>
          </a:xfrm>
        </p:grpSpPr>
        <p:sp>
          <p:nvSpPr>
            <p:cNvPr id="9" name="9Slide.vn 29">
              <a:extLst>
                <a:ext uri="{FF2B5EF4-FFF2-40B4-BE49-F238E27FC236}">
                  <a16:creationId xmlns:a16="http://schemas.microsoft.com/office/drawing/2014/main" id="{06AECCF7-713B-4208-8C24-658F26868280}"/>
                </a:ext>
              </a:extLst>
            </p:cNvPr>
            <p:cNvSpPr/>
            <p:nvPr/>
          </p:nvSpPr>
          <p:spPr>
            <a:xfrm flipH="1">
              <a:off x="5821641" y="5529639"/>
              <a:ext cx="802640" cy="802640"/>
            </a:xfrm>
            <a:prstGeom prst="ellipse">
              <a:avLst/>
            </a:prstGeom>
            <a:solidFill>
              <a:srgbClr val="F89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Open Sans"/>
                <a:ea typeface="+mn-ea"/>
                <a:cs typeface="+mn-cs"/>
              </a:endParaRPr>
            </a:p>
          </p:txBody>
        </p:sp>
        <p:grpSp>
          <p:nvGrpSpPr>
            <p:cNvPr id="19" name="Group 18">
              <a:extLst>
                <a:ext uri="{FF2B5EF4-FFF2-40B4-BE49-F238E27FC236}">
                  <a16:creationId xmlns:a16="http://schemas.microsoft.com/office/drawing/2014/main" id="{BE4D1F08-93F2-41B5-9AE6-4CA908850DA5}"/>
                </a:ext>
              </a:extLst>
            </p:cNvPr>
            <p:cNvGrpSpPr/>
            <p:nvPr/>
          </p:nvGrpSpPr>
          <p:grpSpPr>
            <a:xfrm flipH="1">
              <a:off x="6032840" y="5738609"/>
              <a:ext cx="383215" cy="384700"/>
              <a:chOff x="4584180" y="2880378"/>
              <a:chExt cx="356535" cy="357917"/>
            </a:xfrm>
            <a:solidFill>
              <a:schemeClr val="bg1"/>
            </a:solidFill>
          </p:grpSpPr>
          <p:sp>
            <p:nvSpPr>
              <p:cNvPr id="28" name="9Slide.vn 30">
                <a:extLst>
                  <a:ext uri="{FF2B5EF4-FFF2-40B4-BE49-F238E27FC236}">
                    <a16:creationId xmlns:a16="http://schemas.microsoft.com/office/drawing/2014/main" id="{30CE0E4B-DB10-46A9-A61B-77657D502EE1}"/>
                  </a:ext>
                </a:extLst>
              </p:cNvPr>
              <p:cNvSpPr>
                <a:spLocks noEditPoints="1"/>
              </p:cNvSpPr>
              <p:nvPr/>
            </p:nvSpPr>
            <p:spPr bwMode="auto">
              <a:xfrm>
                <a:off x="4584180" y="2880378"/>
                <a:ext cx="356535" cy="357917"/>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 name="9Slide.vn 31">
                <a:extLst>
                  <a:ext uri="{FF2B5EF4-FFF2-40B4-BE49-F238E27FC236}">
                    <a16:creationId xmlns:a16="http://schemas.microsoft.com/office/drawing/2014/main" id="{A22D36E3-D441-4DF8-8E39-B049CCD0E289}"/>
                  </a:ext>
                </a:extLst>
              </p:cNvPr>
              <p:cNvSpPr>
                <a:spLocks noEditPoints="1"/>
              </p:cNvSpPr>
              <p:nvPr/>
            </p:nvSpPr>
            <p:spPr bwMode="auto">
              <a:xfrm>
                <a:off x="4685060" y="2981258"/>
                <a:ext cx="156157" cy="156157"/>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 name="9Slide.vn 32">
                <a:extLst>
                  <a:ext uri="{FF2B5EF4-FFF2-40B4-BE49-F238E27FC236}">
                    <a16:creationId xmlns:a16="http://schemas.microsoft.com/office/drawing/2014/main" id="{CC422076-CFFE-49F3-9A05-EF3C4F487D1A}"/>
                  </a:ext>
                </a:extLst>
              </p:cNvPr>
              <p:cNvSpPr>
                <a:spLocks noEditPoints="1"/>
              </p:cNvSpPr>
              <p:nvPr/>
            </p:nvSpPr>
            <p:spPr bwMode="auto">
              <a:xfrm>
                <a:off x="4718226" y="3014425"/>
                <a:ext cx="89825" cy="89825"/>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sp>
        <p:nvSpPr>
          <p:cNvPr id="24" name="9Slide.vn 33">
            <a:extLst>
              <a:ext uri="{FF2B5EF4-FFF2-40B4-BE49-F238E27FC236}">
                <a16:creationId xmlns:a16="http://schemas.microsoft.com/office/drawing/2014/main" id="{680FC336-5211-45F1-B8F4-2BE74368F1FE}"/>
              </a:ext>
            </a:extLst>
          </p:cNvPr>
          <p:cNvSpPr txBox="1"/>
          <p:nvPr/>
        </p:nvSpPr>
        <p:spPr>
          <a:xfrm flipH="1">
            <a:off x="10946066" y="4127194"/>
            <a:ext cx="627501" cy="3969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E7E6E6"/>
                </a:solidFill>
                <a:effectLst/>
                <a:uLnTx/>
                <a:uFillTx/>
                <a:latin typeface="Open Sans"/>
                <a:ea typeface="+mn-ea"/>
                <a:cs typeface="+mn-cs"/>
              </a:rPr>
              <a:t>45%</a:t>
            </a:r>
          </a:p>
        </p:txBody>
      </p:sp>
      <p:sp>
        <p:nvSpPr>
          <p:cNvPr id="25" name="9Slide.vn 34">
            <a:extLst>
              <a:ext uri="{FF2B5EF4-FFF2-40B4-BE49-F238E27FC236}">
                <a16:creationId xmlns:a16="http://schemas.microsoft.com/office/drawing/2014/main" id="{0A9413AF-1D3C-48BD-8CE3-B9E4229627E6}"/>
              </a:ext>
            </a:extLst>
          </p:cNvPr>
          <p:cNvSpPr txBox="1"/>
          <p:nvPr/>
        </p:nvSpPr>
        <p:spPr>
          <a:xfrm flipH="1">
            <a:off x="9741243" y="4127194"/>
            <a:ext cx="630947" cy="3969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E7E6E6"/>
                </a:solidFill>
                <a:effectLst/>
                <a:uLnTx/>
                <a:uFillTx/>
                <a:latin typeface="Open Sans"/>
                <a:ea typeface="+mn-ea"/>
                <a:cs typeface="+mn-cs"/>
              </a:rPr>
              <a:t>95%</a:t>
            </a:r>
          </a:p>
        </p:txBody>
      </p:sp>
      <p:sp>
        <p:nvSpPr>
          <p:cNvPr id="26" name="9Slide.vn 35">
            <a:extLst>
              <a:ext uri="{FF2B5EF4-FFF2-40B4-BE49-F238E27FC236}">
                <a16:creationId xmlns:a16="http://schemas.microsoft.com/office/drawing/2014/main" id="{7A97B4D1-9AF7-4359-B080-BF283B3A3E73}"/>
              </a:ext>
            </a:extLst>
          </p:cNvPr>
          <p:cNvSpPr txBox="1"/>
          <p:nvPr/>
        </p:nvSpPr>
        <p:spPr>
          <a:xfrm flipH="1">
            <a:off x="8935590" y="4127194"/>
            <a:ext cx="630947" cy="3969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E7E6E6"/>
                </a:solidFill>
                <a:effectLst/>
                <a:uLnTx/>
                <a:uFillTx/>
                <a:latin typeface="Open Sans"/>
                <a:ea typeface="+mn-ea"/>
                <a:cs typeface="+mn-cs"/>
              </a:rPr>
              <a:t>30%</a:t>
            </a:r>
          </a:p>
        </p:txBody>
      </p:sp>
      <p:sp>
        <p:nvSpPr>
          <p:cNvPr id="27" name="9Slide.vn 36">
            <a:extLst>
              <a:ext uri="{FF2B5EF4-FFF2-40B4-BE49-F238E27FC236}">
                <a16:creationId xmlns:a16="http://schemas.microsoft.com/office/drawing/2014/main" id="{8C597188-018D-4C9E-8A91-D6AA2A35556E}"/>
              </a:ext>
            </a:extLst>
          </p:cNvPr>
          <p:cNvSpPr txBox="1"/>
          <p:nvPr/>
        </p:nvSpPr>
        <p:spPr>
          <a:xfrm flipH="1">
            <a:off x="8135963" y="4127194"/>
            <a:ext cx="630947" cy="3969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E7E6E6"/>
                </a:solidFill>
                <a:effectLst/>
                <a:uLnTx/>
                <a:uFillTx/>
                <a:latin typeface="Open Sans"/>
                <a:ea typeface="+mn-ea"/>
                <a:cs typeface="+mn-cs"/>
              </a:rPr>
              <a:t>80%</a:t>
            </a:r>
          </a:p>
        </p:txBody>
      </p:sp>
      <p:sp>
        <p:nvSpPr>
          <p:cNvPr id="37" name="9Slide.vn 37">
            <a:extLst>
              <a:ext uri="{FF2B5EF4-FFF2-40B4-BE49-F238E27FC236}">
                <a16:creationId xmlns:a16="http://schemas.microsoft.com/office/drawing/2014/main" id="{33ADA252-0228-4146-951D-5AFBCBCD5236}"/>
              </a:ext>
            </a:extLst>
          </p:cNvPr>
          <p:cNvSpPr/>
          <p:nvPr/>
        </p:nvSpPr>
        <p:spPr>
          <a:xfrm>
            <a:off x="448221" y="1008671"/>
            <a:ext cx="10870943"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600" b="0" i="0" u="none" strike="noStrike" kern="1200" cap="none" spc="0" normalizeH="0" baseline="0" noProof="0" dirty="0">
                <a:ln>
                  <a:noFill/>
                </a:ln>
                <a:solidFill>
                  <a:prstClr val="black"/>
                </a:solidFill>
                <a:effectLst/>
                <a:uLnTx/>
                <a:uFillTx/>
                <a:latin typeface="Open Sans"/>
                <a:ea typeface="+mn-ea"/>
                <a:cs typeface="+mn-cs"/>
              </a:rPr>
              <a:t> et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fringilla</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lectus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Quisque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sodales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nibh</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consequat</a:t>
            </a:r>
            <a:r>
              <a:rPr kumimoji="0" lang="en-IN" sz="1600" b="0" i="0" u="none" strike="noStrike" kern="1200" cap="none" spc="0" normalizeH="0" baseline="0" noProof="0" dirty="0">
                <a:ln>
                  <a:noFill/>
                </a:ln>
                <a:solidFill>
                  <a:prstClr val="black"/>
                </a:solidFill>
                <a:effectLst/>
                <a:uLnTx/>
                <a:uFillTx/>
                <a:latin typeface="Open Sans"/>
                <a:ea typeface="+mn-ea"/>
                <a:cs typeface="+mn-cs"/>
              </a:rPr>
              <a:t> semper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blandit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neque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purus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accumsan</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lacus</a:t>
            </a:r>
            <a:r>
              <a:rPr kumimoji="0" lang="en-IN" sz="1600" b="0" i="0" u="none" strike="noStrike" kern="1200" cap="none" spc="0" normalizeH="0" baseline="0" noProof="0" dirty="0">
                <a:ln>
                  <a:noFill/>
                </a:ln>
                <a:solidFill>
                  <a:prstClr val="black"/>
                </a:solidFill>
                <a:effectLst/>
                <a:uLnTx/>
                <a:uFillTx/>
                <a:latin typeface="Open Sans"/>
                <a:ea typeface="+mn-ea"/>
                <a:cs typeface="+mn-cs"/>
              </a:rPr>
              <a:t>, vitae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dapibus</a:t>
            </a:r>
            <a:r>
              <a:rPr kumimoji="0" lang="en-IN" sz="1600" b="0" i="0" u="none" strike="noStrike" kern="1200" cap="none" spc="0" normalizeH="0" baseline="0" noProof="0" dirty="0">
                <a:ln>
                  <a:noFill/>
                </a:ln>
                <a:solidFill>
                  <a:prstClr val="black"/>
                </a:solidFill>
                <a:effectLst/>
                <a:uLnTx/>
                <a:uFillTx/>
                <a:latin typeface="Open Sans"/>
                <a:ea typeface="+mn-ea"/>
                <a:cs typeface="+mn-cs"/>
              </a:rPr>
              <a:t> libero nisi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justo</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p>
        </p:txBody>
      </p:sp>
    </p:spTree>
    <p:extLst>
      <p:ext uri="{BB962C8B-B14F-4D97-AF65-F5344CB8AC3E}">
        <p14:creationId xmlns:p14="http://schemas.microsoft.com/office/powerpoint/2010/main" val="2212399676"/>
      </p:ext>
    </p:extLst>
  </p:cSld>
  <p:clrMapOvr>
    <a:masterClrMapping/>
  </p:clrMapOvr>
  <p:transition spd="slow">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1D401-E56A-4E4C-88DF-EF856CEF105B}"/>
              </a:ext>
            </a:extLst>
          </p:cNvPr>
          <p:cNvSpPr>
            <a:spLocks noGrp="1"/>
          </p:cNvSpPr>
          <p:nvPr>
            <p:ph type="ctrTitle"/>
          </p:nvPr>
        </p:nvSpPr>
        <p:spPr/>
        <p:txBody>
          <a:bodyPr/>
          <a:lstStyle/>
          <a:p>
            <a:r>
              <a:rPr lang="en-US"/>
              <a:t>BIỂU ĐỒ MINH HỌA</a:t>
            </a:r>
          </a:p>
        </p:txBody>
      </p:sp>
      <p:sp>
        <p:nvSpPr>
          <p:cNvPr id="3" name="Subtitle 2">
            <a:extLst>
              <a:ext uri="{FF2B5EF4-FFF2-40B4-BE49-F238E27FC236}">
                <a16:creationId xmlns:a16="http://schemas.microsoft.com/office/drawing/2014/main" id="{E099EDA3-5664-4FD2-AE35-FC806729C4C3}"/>
              </a:ext>
            </a:extLst>
          </p:cNvPr>
          <p:cNvSpPr>
            <a:spLocks noGrp="1"/>
          </p:cNvSpPr>
          <p:nvPr>
            <p:ph type="subTitle" idx="1"/>
          </p:nvPr>
        </p:nvSpPr>
        <p:spPr/>
        <p:txBody>
          <a:bodyPr/>
          <a:lstStyle/>
          <a:p>
            <a:r>
              <a:rPr lang="en-US"/>
              <a:t>9slide.vn</a:t>
            </a:r>
          </a:p>
        </p:txBody>
      </p:sp>
    </p:spTree>
    <p:extLst>
      <p:ext uri="{BB962C8B-B14F-4D97-AF65-F5344CB8AC3E}">
        <p14:creationId xmlns:p14="http://schemas.microsoft.com/office/powerpoint/2010/main" val="2122212400"/>
      </p:ext>
    </p:extLst>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63D8195-5CD7-4822-8B19-5372D0136BA3}"/>
              </a:ext>
            </a:extLst>
          </p:cNvPr>
          <p:cNvGrpSpPr/>
          <p:nvPr/>
        </p:nvGrpSpPr>
        <p:grpSpPr>
          <a:xfrm>
            <a:off x="6459063" y="618742"/>
            <a:ext cx="1646435" cy="1513459"/>
            <a:chOff x="6459063" y="618742"/>
            <a:chExt cx="1646435" cy="1513459"/>
          </a:xfrm>
        </p:grpSpPr>
        <p:sp>
          <p:nvSpPr>
            <p:cNvPr id="299" name="9Slide.vn 2">
              <a:extLst>
                <a:ext uri="{FF2B5EF4-FFF2-40B4-BE49-F238E27FC236}">
                  <a16:creationId xmlns:a16="http://schemas.microsoft.com/office/drawing/2014/main" id="{67F8CA94-9B55-42C5-9432-F369B30CC351}"/>
                </a:ext>
              </a:extLst>
            </p:cNvPr>
            <p:cNvSpPr>
              <a:spLocks noChangeArrowheads="1"/>
            </p:cNvSpPr>
            <p:nvPr/>
          </p:nvSpPr>
          <p:spPr bwMode="auto">
            <a:xfrm>
              <a:off x="6459927"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0" name="9Slide.vn 3">
              <a:extLst>
                <a:ext uri="{FF2B5EF4-FFF2-40B4-BE49-F238E27FC236}">
                  <a16:creationId xmlns:a16="http://schemas.microsoft.com/office/drawing/2014/main" id="{7F62445A-1E08-47AC-A52B-04065AE78496}"/>
                </a:ext>
              </a:extLst>
            </p:cNvPr>
            <p:cNvSpPr>
              <a:spLocks noChangeArrowheads="1"/>
            </p:cNvSpPr>
            <p:nvPr/>
          </p:nvSpPr>
          <p:spPr bwMode="auto">
            <a:xfrm>
              <a:off x="6604239"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1" name="9Slide.vn 4">
              <a:extLst>
                <a:ext uri="{FF2B5EF4-FFF2-40B4-BE49-F238E27FC236}">
                  <a16:creationId xmlns:a16="http://schemas.microsoft.com/office/drawing/2014/main" id="{C54D6227-3A72-4BC1-A138-FBD6735A1FB2}"/>
                </a:ext>
              </a:extLst>
            </p:cNvPr>
            <p:cNvSpPr>
              <a:spLocks noChangeArrowheads="1"/>
            </p:cNvSpPr>
            <p:nvPr/>
          </p:nvSpPr>
          <p:spPr bwMode="auto">
            <a:xfrm>
              <a:off x="6748552"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2" name="9Slide.vn 5">
              <a:extLst>
                <a:ext uri="{FF2B5EF4-FFF2-40B4-BE49-F238E27FC236}">
                  <a16:creationId xmlns:a16="http://schemas.microsoft.com/office/drawing/2014/main" id="{188B3D38-FB56-40ED-B45F-81653371FFF5}"/>
                </a:ext>
              </a:extLst>
            </p:cNvPr>
            <p:cNvSpPr>
              <a:spLocks noChangeArrowheads="1"/>
            </p:cNvSpPr>
            <p:nvPr/>
          </p:nvSpPr>
          <p:spPr bwMode="auto">
            <a:xfrm>
              <a:off x="6879747"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3" name="9Slide.vn 6">
              <a:extLst>
                <a:ext uri="{FF2B5EF4-FFF2-40B4-BE49-F238E27FC236}">
                  <a16:creationId xmlns:a16="http://schemas.microsoft.com/office/drawing/2014/main" id="{54707B84-FB2A-4B9D-84C1-6FB4F1B4CB9D}"/>
                </a:ext>
              </a:extLst>
            </p:cNvPr>
            <p:cNvSpPr>
              <a:spLocks noChangeArrowheads="1"/>
            </p:cNvSpPr>
            <p:nvPr/>
          </p:nvSpPr>
          <p:spPr bwMode="auto">
            <a:xfrm>
              <a:off x="7024060"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4" name="9Slide.vn 7">
              <a:extLst>
                <a:ext uri="{FF2B5EF4-FFF2-40B4-BE49-F238E27FC236}">
                  <a16:creationId xmlns:a16="http://schemas.microsoft.com/office/drawing/2014/main" id="{4CA3D672-E868-4B9C-AEE0-6408C58F7B57}"/>
                </a:ext>
              </a:extLst>
            </p:cNvPr>
            <p:cNvSpPr>
              <a:spLocks noChangeArrowheads="1"/>
            </p:cNvSpPr>
            <p:nvPr/>
          </p:nvSpPr>
          <p:spPr bwMode="auto">
            <a:xfrm>
              <a:off x="7168372"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5" name="9Slide.vn 8">
              <a:extLst>
                <a:ext uri="{FF2B5EF4-FFF2-40B4-BE49-F238E27FC236}">
                  <a16:creationId xmlns:a16="http://schemas.microsoft.com/office/drawing/2014/main" id="{46533609-9B0B-4764-976A-89CBF6A53C59}"/>
                </a:ext>
              </a:extLst>
            </p:cNvPr>
            <p:cNvSpPr>
              <a:spLocks noChangeArrowheads="1"/>
            </p:cNvSpPr>
            <p:nvPr/>
          </p:nvSpPr>
          <p:spPr bwMode="auto">
            <a:xfrm>
              <a:off x="7306123"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6" name="9Slide.vn 9">
              <a:extLst>
                <a:ext uri="{FF2B5EF4-FFF2-40B4-BE49-F238E27FC236}">
                  <a16:creationId xmlns:a16="http://schemas.microsoft.com/office/drawing/2014/main" id="{FA2A4438-A36A-41AA-8BD5-C348874C0114}"/>
                </a:ext>
              </a:extLst>
            </p:cNvPr>
            <p:cNvSpPr>
              <a:spLocks noChangeArrowheads="1"/>
            </p:cNvSpPr>
            <p:nvPr/>
          </p:nvSpPr>
          <p:spPr bwMode="auto">
            <a:xfrm>
              <a:off x="7450436"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7" name="9Slide.vn 10">
              <a:extLst>
                <a:ext uri="{FF2B5EF4-FFF2-40B4-BE49-F238E27FC236}">
                  <a16:creationId xmlns:a16="http://schemas.microsoft.com/office/drawing/2014/main" id="{F3EB9D9A-C9C8-494D-AFB3-46CAE35C6D9B}"/>
                </a:ext>
              </a:extLst>
            </p:cNvPr>
            <p:cNvSpPr>
              <a:spLocks noChangeArrowheads="1"/>
            </p:cNvSpPr>
            <p:nvPr/>
          </p:nvSpPr>
          <p:spPr bwMode="auto">
            <a:xfrm>
              <a:off x="7581631"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8" name="9Slide.vn 11">
              <a:extLst>
                <a:ext uri="{FF2B5EF4-FFF2-40B4-BE49-F238E27FC236}">
                  <a16:creationId xmlns:a16="http://schemas.microsoft.com/office/drawing/2014/main" id="{2934E1CB-D870-4597-98BA-3BE6301D6098}"/>
                </a:ext>
              </a:extLst>
            </p:cNvPr>
            <p:cNvSpPr>
              <a:spLocks noChangeArrowheads="1"/>
            </p:cNvSpPr>
            <p:nvPr/>
          </p:nvSpPr>
          <p:spPr bwMode="auto">
            <a:xfrm>
              <a:off x="6459927"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9" name="9Slide.vn 12">
              <a:extLst>
                <a:ext uri="{FF2B5EF4-FFF2-40B4-BE49-F238E27FC236}">
                  <a16:creationId xmlns:a16="http://schemas.microsoft.com/office/drawing/2014/main" id="{FF4A32D0-DD3F-4237-B3E7-85DE25B53006}"/>
                </a:ext>
              </a:extLst>
            </p:cNvPr>
            <p:cNvSpPr>
              <a:spLocks noChangeArrowheads="1"/>
            </p:cNvSpPr>
            <p:nvPr/>
          </p:nvSpPr>
          <p:spPr bwMode="auto">
            <a:xfrm>
              <a:off x="6604239"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0" name="9Slide.vn 13">
              <a:extLst>
                <a:ext uri="{FF2B5EF4-FFF2-40B4-BE49-F238E27FC236}">
                  <a16:creationId xmlns:a16="http://schemas.microsoft.com/office/drawing/2014/main" id="{2A731F14-5809-4C5F-B0A4-95A1334AE3F4}"/>
                </a:ext>
              </a:extLst>
            </p:cNvPr>
            <p:cNvSpPr>
              <a:spLocks noChangeArrowheads="1"/>
            </p:cNvSpPr>
            <p:nvPr/>
          </p:nvSpPr>
          <p:spPr bwMode="auto">
            <a:xfrm>
              <a:off x="6748552"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1" name="9Slide.vn 14">
              <a:extLst>
                <a:ext uri="{FF2B5EF4-FFF2-40B4-BE49-F238E27FC236}">
                  <a16:creationId xmlns:a16="http://schemas.microsoft.com/office/drawing/2014/main" id="{A54AFEF7-D7AF-4AC7-8AA7-4A2B60CA59EE}"/>
                </a:ext>
              </a:extLst>
            </p:cNvPr>
            <p:cNvSpPr>
              <a:spLocks noChangeArrowheads="1"/>
            </p:cNvSpPr>
            <p:nvPr/>
          </p:nvSpPr>
          <p:spPr bwMode="auto">
            <a:xfrm>
              <a:off x="6879747"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2" name="9Slide.vn 15">
              <a:extLst>
                <a:ext uri="{FF2B5EF4-FFF2-40B4-BE49-F238E27FC236}">
                  <a16:creationId xmlns:a16="http://schemas.microsoft.com/office/drawing/2014/main" id="{40272C61-85EE-4F0F-8F61-1C379D4BB6EE}"/>
                </a:ext>
              </a:extLst>
            </p:cNvPr>
            <p:cNvSpPr>
              <a:spLocks noChangeArrowheads="1"/>
            </p:cNvSpPr>
            <p:nvPr/>
          </p:nvSpPr>
          <p:spPr bwMode="auto">
            <a:xfrm>
              <a:off x="7024060"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3" name="9Slide.vn 16">
              <a:extLst>
                <a:ext uri="{FF2B5EF4-FFF2-40B4-BE49-F238E27FC236}">
                  <a16:creationId xmlns:a16="http://schemas.microsoft.com/office/drawing/2014/main" id="{2F54D9C0-2DFA-4ED8-9F8B-EC3617E4AC11}"/>
                </a:ext>
              </a:extLst>
            </p:cNvPr>
            <p:cNvSpPr>
              <a:spLocks noChangeArrowheads="1"/>
            </p:cNvSpPr>
            <p:nvPr/>
          </p:nvSpPr>
          <p:spPr bwMode="auto">
            <a:xfrm>
              <a:off x="7168372"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4" name="9Slide.vn 17">
              <a:extLst>
                <a:ext uri="{FF2B5EF4-FFF2-40B4-BE49-F238E27FC236}">
                  <a16:creationId xmlns:a16="http://schemas.microsoft.com/office/drawing/2014/main" id="{FCDB1832-548B-4B42-84CA-F2F4C2AB75AF}"/>
                </a:ext>
              </a:extLst>
            </p:cNvPr>
            <p:cNvSpPr>
              <a:spLocks noChangeArrowheads="1"/>
            </p:cNvSpPr>
            <p:nvPr/>
          </p:nvSpPr>
          <p:spPr bwMode="auto">
            <a:xfrm>
              <a:off x="7306123"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5" name="9Slide.vn 18">
              <a:extLst>
                <a:ext uri="{FF2B5EF4-FFF2-40B4-BE49-F238E27FC236}">
                  <a16:creationId xmlns:a16="http://schemas.microsoft.com/office/drawing/2014/main" id="{4311E5A5-F0CA-4109-81FC-36BF2447C286}"/>
                </a:ext>
              </a:extLst>
            </p:cNvPr>
            <p:cNvSpPr>
              <a:spLocks noChangeArrowheads="1"/>
            </p:cNvSpPr>
            <p:nvPr/>
          </p:nvSpPr>
          <p:spPr bwMode="auto">
            <a:xfrm>
              <a:off x="7450436"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6" name="9Slide.vn 19">
              <a:extLst>
                <a:ext uri="{FF2B5EF4-FFF2-40B4-BE49-F238E27FC236}">
                  <a16:creationId xmlns:a16="http://schemas.microsoft.com/office/drawing/2014/main" id="{2EC206CB-D267-4206-ACC8-D55A0BB2BB65}"/>
                </a:ext>
              </a:extLst>
            </p:cNvPr>
            <p:cNvSpPr>
              <a:spLocks noChangeArrowheads="1"/>
            </p:cNvSpPr>
            <p:nvPr/>
          </p:nvSpPr>
          <p:spPr bwMode="auto">
            <a:xfrm>
              <a:off x="7581631"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7" name="9Slide.vn 20">
              <a:extLst>
                <a:ext uri="{FF2B5EF4-FFF2-40B4-BE49-F238E27FC236}">
                  <a16:creationId xmlns:a16="http://schemas.microsoft.com/office/drawing/2014/main" id="{8604B733-A374-4819-BF7F-7F136F7C5798}"/>
                </a:ext>
              </a:extLst>
            </p:cNvPr>
            <p:cNvSpPr>
              <a:spLocks noChangeArrowheads="1"/>
            </p:cNvSpPr>
            <p:nvPr/>
          </p:nvSpPr>
          <p:spPr bwMode="auto">
            <a:xfrm>
              <a:off x="6459927"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8" name="9Slide.vn 21">
              <a:extLst>
                <a:ext uri="{FF2B5EF4-FFF2-40B4-BE49-F238E27FC236}">
                  <a16:creationId xmlns:a16="http://schemas.microsoft.com/office/drawing/2014/main" id="{4CB80056-481F-4394-ACD4-3D30663CF7D7}"/>
                </a:ext>
              </a:extLst>
            </p:cNvPr>
            <p:cNvSpPr>
              <a:spLocks noChangeArrowheads="1"/>
            </p:cNvSpPr>
            <p:nvPr/>
          </p:nvSpPr>
          <p:spPr bwMode="auto">
            <a:xfrm>
              <a:off x="6604239"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9" name="9Slide.vn 22">
              <a:extLst>
                <a:ext uri="{FF2B5EF4-FFF2-40B4-BE49-F238E27FC236}">
                  <a16:creationId xmlns:a16="http://schemas.microsoft.com/office/drawing/2014/main" id="{C73025E5-3BC5-4B44-A0E5-112BCD40CD06}"/>
                </a:ext>
              </a:extLst>
            </p:cNvPr>
            <p:cNvSpPr>
              <a:spLocks noChangeArrowheads="1"/>
            </p:cNvSpPr>
            <p:nvPr/>
          </p:nvSpPr>
          <p:spPr bwMode="auto">
            <a:xfrm>
              <a:off x="6748552"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0" name="9Slide.vn 23">
              <a:extLst>
                <a:ext uri="{FF2B5EF4-FFF2-40B4-BE49-F238E27FC236}">
                  <a16:creationId xmlns:a16="http://schemas.microsoft.com/office/drawing/2014/main" id="{3DFEA0C3-B81C-4109-BE0B-8ED0088F0FEC}"/>
                </a:ext>
              </a:extLst>
            </p:cNvPr>
            <p:cNvSpPr>
              <a:spLocks noChangeArrowheads="1"/>
            </p:cNvSpPr>
            <p:nvPr/>
          </p:nvSpPr>
          <p:spPr bwMode="auto">
            <a:xfrm>
              <a:off x="6879747"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1" name="9Slide.vn 24">
              <a:extLst>
                <a:ext uri="{FF2B5EF4-FFF2-40B4-BE49-F238E27FC236}">
                  <a16:creationId xmlns:a16="http://schemas.microsoft.com/office/drawing/2014/main" id="{61E674AA-2FD9-4336-ADC0-93EA1590B7F1}"/>
                </a:ext>
              </a:extLst>
            </p:cNvPr>
            <p:cNvSpPr>
              <a:spLocks noChangeArrowheads="1"/>
            </p:cNvSpPr>
            <p:nvPr/>
          </p:nvSpPr>
          <p:spPr bwMode="auto">
            <a:xfrm>
              <a:off x="7024060"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2" name="9Slide.vn 25">
              <a:extLst>
                <a:ext uri="{FF2B5EF4-FFF2-40B4-BE49-F238E27FC236}">
                  <a16:creationId xmlns:a16="http://schemas.microsoft.com/office/drawing/2014/main" id="{11BC74CD-1DF4-43F9-8820-22B14F2103B0}"/>
                </a:ext>
              </a:extLst>
            </p:cNvPr>
            <p:cNvSpPr>
              <a:spLocks noChangeArrowheads="1"/>
            </p:cNvSpPr>
            <p:nvPr/>
          </p:nvSpPr>
          <p:spPr bwMode="auto">
            <a:xfrm>
              <a:off x="7168372"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3" name="9Slide.vn 26">
              <a:extLst>
                <a:ext uri="{FF2B5EF4-FFF2-40B4-BE49-F238E27FC236}">
                  <a16:creationId xmlns:a16="http://schemas.microsoft.com/office/drawing/2014/main" id="{36CCE0D3-83AE-4B74-BB23-03CC7E9B8DEE}"/>
                </a:ext>
              </a:extLst>
            </p:cNvPr>
            <p:cNvSpPr>
              <a:spLocks noChangeArrowheads="1"/>
            </p:cNvSpPr>
            <p:nvPr/>
          </p:nvSpPr>
          <p:spPr bwMode="auto">
            <a:xfrm>
              <a:off x="7306123"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4" name="9Slide.vn 27">
              <a:extLst>
                <a:ext uri="{FF2B5EF4-FFF2-40B4-BE49-F238E27FC236}">
                  <a16:creationId xmlns:a16="http://schemas.microsoft.com/office/drawing/2014/main" id="{239C9999-2E21-498A-B622-6D9FBA451B81}"/>
                </a:ext>
              </a:extLst>
            </p:cNvPr>
            <p:cNvSpPr>
              <a:spLocks noChangeArrowheads="1"/>
            </p:cNvSpPr>
            <p:nvPr/>
          </p:nvSpPr>
          <p:spPr bwMode="auto">
            <a:xfrm>
              <a:off x="7450436"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5" name="9Slide.vn 28">
              <a:extLst>
                <a:ext uri="{FF2B5EF4-FFF2-40B4-BE49-F238E27FC236}">
                  <a16:creationId xmlns:a16="http://schemas.microsoft.com/office/drawing/2014/main" id="{FB29A3A3-8044-45CF-9B7E-923FD0D042B7}"/>
                </a:ext>
              </a:extLst>
            </p:cNvPr>
            <p:cNvSpPr>
              <a:spLocks noChangeArrowheads="1"/>
            </p:cNvSpPr>
            <p:nvPr/>
          </p:nvSpPr>
          <p:spPr bwMode="auto">
            <a:xfrm>
              <a:off x="7581631"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6" name="9Slide.vn 29">
              <a:extLst>
                <a:ext uri="{FF2B5EF4-FFF2-40B4-BE49-F238E27FC236}">
                  <a16:creationId xmlns:a16="http://schemas.microsoft.com/office/drawing/2014/main" id="{9CE1FBA6-D299-4727-9A7D-B2B2502F01D8}"/>
                </a:ext>
              </a:extLst>
            </p:cNvPr>
            <p:cNvSpPr>
              <a:spLocks noChangeArrowheads="1"/>
            </p:cNvSpPr>
            <p:nvPr/>
          </p:nvSpPr>
          <p:spPr bwMode="auto">
            <a:xfrm>
              <a:off x="6459927"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7" name="9Slide.vn 30">
              <a:extLst>
                <a:ext uri="{FF2B5EF4-FFF2-40B4-BE49-F238E27FC236}">
                  <a16:creationId xmlns:a16="http://schemas.microsoft.com/office/drawing/2014/main" id="{2A9998A6-4FC9-45F7-AC9C-E5FBA78E26A7}"/>
                </a:ext>
              </a:extLst>
            </p:cNvPr>
            <p:cNvSpPr>
              <a:spLocks noChangeArrowheads="1"/>
            </p:cNvSpPr>
            <p:nvPr/>
          </p:nvSpPr>
          <p:spPr bwMode="auto">
            <a:xfrm>
              <a:off x="6604239"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8" name="9Slide.vn 31">
              <a:extLst>
                <a:ext uri="{FF2B5EF4-FFF2-40B4-BE49-F238E27FC236}">
                  <a16:creationId xmlns:a16="http://schemas.microsoft.com/office/drawing/2014/main" id="{7BAD865D-5493-47B5-951D-134E0E68CFC8}"/>
                </a:ext>
              </a:extLst>
            </p:cNvPr>
            <p:cNvSpPr>
              <a:spLocks noChangeArrowheads="1"/>
            </p:cNvSpPr>
            <p:nvPr/>
          </p:nvSpPr>
          <p:spPr bwMode="auto">
            <a:xfrm>
              <a:off x="6748552"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9" name="9Slide.vn 32">
              <a:extLst>
                <a:ext uri="{FF2B5EF4-FFF2-40B4-BE49-F238E27FC236}">
                  <a16:creationId xmlns:a16="http://schemas.microsoft.com/office/drawing/2014/main" id="{C9DB822B-7D00-4E38-BD1D-3D68845B3866}"/>
                </a:ext>
              </a:extLst>
            </p:cNvPr>
            <p:cNvSpPr>
              <a:spLocks noChangeArrowheads="1"/>
            </p:cNvSpPr>
            <p:nvPr/>
          </p:nvSpPr>
          <p:spPr bwMode="auto">
            <a:xfrm>
              <a:off x="6879747"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0" name="9Slide.vn 33">
              <a:extLst>
                <a:ext uri="{FF2B5EF4-FFF2-40B4-BE49-F238E27FC236}">
                  <a16:creationId xmlns:a16="http://schemas.microsoft.com/office/drawing/2014/main" id="{88C7CA8F-7E2C-4993-8E8E-EFDD2FD4902B}"/>
                </a:ext>
              </a:extLst>
            </p:cNvPr>
            <p:cNvSpPr>
              <a:spLocks noChangeArrowheads="1"/>
            </p:cNvSpPr>
            <p:nvPr/>
          </p:nvSpPr>
          <p:spPr bwMode="auto">
            <a:xfrm>
              <a:off x="7024060"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1" name="9Slide.vn 34">
              <a:extLst>
                <a:ext uri="{FF2B5EF4-FFF2-40B4-BE49-F238E27FC236}">
                  <a16:creationId xmlns:a16="http://schemas.microsoft.com/office/drawing/2014/main" id="{EE5DF3D2-EF36-49B8-BB58-E494810767DD}"/>
                </a:ext>
              </a:extLst>
            </p:cNvPr>
            <p:cNvSpPr>
              <a:spLocks noChangeArrowheads="1"/>
            </p:cNvSpPr>
            <p:nvPr/>
          </p:nvSpPr>
          <p:spPr bwMode="auto">
            <a:xfrm>
              <a:off x="7168372"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2" name="9Slide.vn 35">
              <a:extLst>
                <a:ext uri="{FF2B5EF4-FFF2-40B4-BE49-F238E27FC236}">
                  <a16:creationId xmlns:a16="http://schemas.microsoft.com/office/drawing/2014/main" id="{55ED99DF-7C70-431B-8BBB-C84750604024}"/>
                </a:ext>
              </a:extLst>
            </p:cNvPr>
            <p:cNvSpPr>
              <a:spLocks noChangeArrowheads="1"/>
            </p:cNvSpPr>
            <p:nvPr/>
          </p:nvSpPr>
          <p:spPr bwMode="auto">
            <a:xfrm>
              <a:off x="7306123"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3" name="9Slide.vn 36">
              <a:extLst>
                <a:ext uri="{FF2B5EF4-FFF2-40B4-BE49-F238E27FC236}">
                  <a16:creationId xmlns:a16="http://schemas.microsoft.com/office/drawing/2014/main" id="{889B6F96-E4DD-4F87-B6FF-C563D66F1AA4}"/>
                </a:ext>
              </a:extLst>
            </p:cNvPr>
            <p:cNvSpPr>
              <a:spLocks noChangeArrowheads="1"/>
            </p:cNvSpPr>
            <p:nvPr/>
          </p:nvSpPr>
          <p:spPr bwMode="auto">
            <a:xfrm>
              <a:off x="7450436"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4" name="9Slide.vn 37">
              <a:extLst>
                <a:ext uri="{FF2B5EF4-FFF2-40B4-BE49-F238E27FC236}">
                  <a16:creationId xmlns:a16="http://schemas.microsoft.com/office/drawing/2014/main" id="{30F5685D-2860-4DC8-A8A1-A300D99DB80E}"/>
                </a:ext>
              </a:extLst>
            </p:cNvPr>
            <p:cNvSpPr>
              <a:spLocks noChangeArrowheads="1"/>
            </p:cNvSpPr>
            <p:nvPr/>
          </p:nvSpPr>
          <p:spPr bwMode="auto">
            <a:xfrm>
              <a:off x="7581631"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5" name="9Slide.vn 38">
              <a:extLst>
                <a:ext uri="{FF2B5EF4-FFF2-40B4-BE49-F238E27FC236}">
                  <a16:creationId xmlns:a16="http://schemas.microsoft.com/office/drawing/2014/main" id="{031AAED0-32A9-4A6E-A19E-D6FF4A4FE24F}"/>
                </a:ext>
              </a:extLst>
            </p:cNvPr>
            <p:cNvSpPr>
              <a:spLocks noChangeArrowheads="1"/>
            </p:cNvSpPr>
            <p:nvPr/>
          </p:nvSpPr>
          <p:spPr bwMode="auto">
            <a:xfrm>
              <a:off x="6459927"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6" name="9Slide.vn 39">
              <a:extLst>
                <a:ext uri="{FF2B5EF4-FFF2-40B4-BE49-F238E27FC236}">
                  <a16:creationId xmlns:a16="http://schemas.microsoft.com/office/drawing/2014/main" id="{5A14AE71-8A67-42E2-8175-BF6B870E37F5}"/>
                </a:ext>
              </a:extLst>
            </p:cNvPr>
            <p:cNvSpPr>
              <a:spLocks noChangeArrowheads="1"/>
            </p:cNvSpPr>
            <p:nvPr/>
          </p:nvSpPr>
          <p:spPr bwMode="auto">
            <a:xfrm>
              <a:off x="6604239"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7" name="9Slide.vn 40">
              <a:extLst>
                <a:ext uri="{FF2B5EF4-FFF2-40B4-BE49-F238E27FC236}">
                  <a16:creationId xmlns:a16="http://schemas.microsoft.com/office/drawing/2014/main" id="{020A12FE-9D1C-4F3E-8E71-12464AC7CAF3}"/>
                </a:ext>
              </a:extLst>
            </p:cNvPr>
            <p:cNvSpPr>
              <a:spLocks noChangeArrowheads="1"/>
            </p:cNvSpPr>
            <p:nvPr/>
          </p:nvSpPr>
          <p:spPr bwMode="auto">
            <a:xfrm>
              <a:off x="6748552"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8" name="9Slide.vn 41">
              <a:extLst>
                <a:ext uri="{FF2B5EF4-FFF2-40B4-BE49-F238E27FC236}">
                  <a16:creationId xmlns:a16="http://schemas.microsoft.com/office/drawing/2014/main" id="{121FB490-4060-4E66-AE0D-23ABF603429D}"/>
                </a:ext>
              </a:extLst>
            </p:cNvPr>
            <p:cNvSpPr>
              <a:spLocks noChangeArrowheads="1"/>
            </p:cNvSpPr>
            <p:nvPr/>
          </p:nvSpPr>
          <p:spPr bwMode="auto">
            <a:xfrm>
              <a:off x="6879747"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9" name="9Slide.vn 42">
              <a:extLst>
                <a:ext uri="{FF2B5EF4-FFF2-40B4-BE49-F238E27FC236}">
                  <a16:creationId xmlns:a16="http://schemas.microsoft.com/office/drawing/2014/main" id="{B6A84396-7295-4015-BAA1-3689E08EDAAF}"/>
                </a:ext>
              </a:extLst>
            </p:cNvPr>
            <p:cNvSpPr>
              <a:spLocks noChangeArrowheads="1"/>
            </p:cNvSpPr>
            <p:nvPr/>
          </p:nvSpPr>
          <p:spPr bwMode="auto">
            <a:xfrm>
              <a:off x="7024060"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0" name="9Slide.vn 43">
              <a:extLst>
                <a:ext uri="{FF2B5EF4-FFF2-40B4-BE49-F238E27FC236}">
                  <a16:creationId xmlns:a16="http://schemas.microsoft.com/office/drawing/2014/main" id="{16D82B92-5833-4F03-B684-238F8304EA53}"/>
                </a:ext>
              </a:extLst>
            </p:cNvPr>
            <p:cNvSpPr>
              <a:spLocks noChangeArrowheads="1"/>
            </p:cNvSpPr>
            <p:nvPr/>
          </p:nvSpPr>
          <p:spPr bwMode="auto">
            <a:xfrm>
              <a:off x="7168372"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1" name="9Slide.vn 44">
              <a:extLst>
                <a:ext uri="{FF2B5EF4-FFF2-40B4-BE49-F238E27FC236}">
                  <a16:creationId xmlns:a16="http://schemas.microsoft.com/office/drawing/2014/main" id="{5121C31D-ACA0-4CC2-B5C0-296909FBB5A5}"/>
                </a:ext>
              </a:extLst>
            </p:cNvPr>
            <p:cNvSpPr>
              <a:spLocks noChangeArrowheads="1"/>
            </p:cNvSpPr>
            <p:nvPr/>
          </p:nvSpPr>
          <p:spPr bwMode="auto">
            <a:xfrm>
              <a:off x="7306123"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2" name="9Slide.vn 45">
              <a:extLst>
                <a:ext uri="{FF2B5EF4-FFF2-40B4-BE49-F238E27FC236}">
                  <a16:creationId xmlns:a16="http://schemas.microsoft.com/office/drawing/2014/main" id="{1D09EEFF-7D0E-40BC-A450-1C75570AC04E}"/>
                </a:ext>
              </a:extLst>
            </p:cNvPr>
            <p:cNvSpPr>
              <a:spLocks noChangeArrowheads="1"/>
            </p:cNvSpPr>
            <p:nvPr/>
          </p:nvSpPr>
          <p:spPr bwMode="auto">
            <a:xfrm>
              <a:off x="7450436"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3" name="9Slide.vn 46">
              <a:extLst>
                <a:ext uri="{FF2B5EF4-FFF2-40B4-BE49-F238E27FC236}">
                  <a16:creationId xmlns:a16="http://schemas.microsoft.com/office/drawing/2014/main" id="{796559A1-F18F-412A-A693-048B02C3C198}"/>
                </a:ext>
              </a:extLst>
            </p:cNvPr>
            <p:cNvSpPr>
              <a:spLocks noChangeArrowheads="1"/>
            </p:cNvSpPr>
            <p:nvPr/>
          </p:nvSpPr>
          <p:spPr bwMode="auto">
            <a:xfrm>
              <a:off x="7581631"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4" name="9Slide.vn 47">
              <a:extLst>
                <a:ext uri="{FF2B5EF4-FFF2-40B4-BE49-F238E27FC236}">
                  <a16:creationId xmlns:a16="http://schemas.microsoft.com/office/drawing/2014/main" id="{532A3126-2FD0-4B6B-AFF3-D3F5CE6EAE4A}"/>
                </a:ext>
              </a:extLst>
            </p:cNvPr>
            <p:cNvSpPr>
              <a:spLocks noChangeArrowheads="1"/>
            </p:cNvSpPr>
            <p:nvPr/>
          </p:nvSpPr>
          <p:spPr bwMode="auto">
            <a:xfrm>
              <a:off x="6459927"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5" name="9Slide.vn 48">
              <a:extLst>
                <a:ext uri="{FF2B5EF4-FFF2-40B4-BE49-F238E27FC236}">
                  <a16:creationId xmlns:a16="http://schemas.microsoft.com/office/drawing/2014/main" id="{5CC71A6A-5F35-443D-8E1E-E94DB6054D72}"/>
                </a:ext>
              </a:extLst>
            </p:cNvPr>
            <p:cNvSpPr>
              <a:spLocks noChangeArrowheads="1"/>
            </p:cNvSpPr>
            <p:nvPr/>
          </p:nvSpPr>
          <p:spPr bwMode="auto">
            <a:xfrm>
              <a:off x="6604239"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6" name="9Slide.vn 49">
              <a:extLst>
                <a:ext uri="{FF2B5EF4-FFF2-40B4-BE49-F238E27FC236}">
                  <a16:creationId xmlns:a16="http://schemas.microsoft.com/office/drawing/2014/main" id="{2FF52C2A-7B63-438D-A5B3-90567E92F8B3}"/>
                </a:ext>
              </a:extLst>
            </p:cNvPr>
            <p:cNvSpPr>
              <a:spLocks noChangeArrowheads="1"/>
            </p:cNvSpPr>
            <p:nvPr/>
          </p:nvSpPr>
          <p:spPr bwMode="auto">
            <a:xfrm>
              <a:off x="6748552"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7" name="9Slide.vn 50">
              <a:extLst>
                <a:ext uri="{FF2B5EF4-FFF2-40B4-BE49-F238E27FC236}">
                  <a16:creationId xmlns:a16="http://schemas.microsoft.com/office/drawing/2014/main" id="{34AC3F4F-F5BA-4FFC-BC70-7764B1B18545}"/>
                </a:ext>
              </a:extLst>
            </p:cNvPr>
            <p:cNvSpPr>
              <a:spLocks noChangeArrowheads="1"/>
            </p:cNvSpPr>
            <p:nvPr/>
          </p:nvSpPr>
          <p:spPr bwMode="auto">
            <a:xfrm>
              <a:off x="6879747"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8" name="9Slide.vn 51">
              <a:extLst>
                <a:ext uri="{FF2B5EF4-FFF2-40B4-BE49-F238E27FC236}">
                  <a16:creationId xmlns:a16="http://schemas.microsoft.com/office/drawing/2014/main" id="{2BF8DF71-B3F4-4CB3-A70A-C462765D259F}"/>
                </a:ext>
              </a:extLst>
            </p:cNvPr>
            <p:cNvSpPr>
              <a:spLocks noChangeArrowheads="1"/>
            </p:cNvSpPr>
            <p:nvPr/>
          </p:nvSpPr>
          <p:spPr bwMode="auto">
            <a:xfrm>
              <a:off x="7024060"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9" name="9Slide.vn 52">
              <a:extLst>
                <a:ext uri="{FF2B5EF4-FFF2-40B4-BE49-F238E27FC236}">
                  <a16:creationId xmlns:a16="http://schemas.microsoft.com/office/drawing/2014/main" id="{14E3F007-E421-4BF3-8AC2-259FF53B4D59}"/>
                </a:ext>
              </a:extLst>
            </p:cNvPr>
            <p:cNvSpPr>
              <a:spLocks noChangeArrowheads="1"/>
            </p:cNvSpPr>
            <p:nvPr/>
          </p:nvSpPr>
          <p:spPr bwMode="auto">
            <a:xfrm>
              <a:off x="7168372"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0" name="9Slide.vn 53">
              <a:extLst>
                <a:ext uri="{FF2B5EF4-FFF2-40B4-BE49-F238E27FC236}">
                  <a16:creationId xmlns:a16="http://schemas.microsoft.com/office/drawing/2014/main" id="{65F20E39-231F-403C-80B7-F8258D0E9822}"/>
                </a:ext>
              </a:extLst>
            </p:cNvPr>
            <p:cNvSpPr>
              <a:spLocks noChangeArrowheads="1"/>
            </p:cNvSpPr>
            <p:nvPr/>
          </p:nvSpPr>
          <p:spPr bwMode="auto">
            <a:xfrm>
              <a:off x="7306123"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1" name="9Slide.vn 54">
              <a:extLst>
                <a:ext uri="{FF2B5EF4-FFF2-40B4-BE49-F238E27FC236}">
                  <a16:creationId xmlns:a16="http://schemas.microsoft.com/office/drawing/2014/main" id="{E6FC1261-65AD-4085-8EE3-9E804AE46E01}"/>
                </a:ext>
              </a:extLst>
            </p:cNvPr>
            <p:cNvSpPr>
              <a:spLocks noChangeArrowheads="1"/>
            </p:cNvSpPr>
            <p:nvPr/>
          </p:nvSpPr>
          <p:spPr bwMode="auto">
            <a:xfrm>
              <a:off x="7450436"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2" name="9Slide.vn 55">
              <a:extLst>
                <a:ext uri="{FF2B5EF4-FFF2-40B4-BE49-F238E27FC236}">
                  <a16:creationId xmlns:a16="http://schemas.microsoft.com/office/drawing/2014/main" id="{82ACBBF2-1F70-4343-9D99-F7B7869B11FE}"/>
                </a:ext>
              </a:extLst>
            </p:cNvPr>
            <p:cNvSpPr>
              <a:spLocks noChangeArrowheads="1"/>
            </p:cNvSpPr>
            <p:nvPr/>
          </p:nvSpPr>
          <p:spPr bwMode="auto">
            <a:xfrm>
              <a:off x="7581631" y="1320696"/>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3" name="9Slide.vn 56">
              <a:extLst>
                <a:ext uri="{FF2B5EF4-FFF2-40B4-BE49-F238E27FC236}">
                  <a16:creationId xmlns:a16="http://schemas.microsoft.com/office/drawing/2014/main" id="{120D77AF-BD4D-4963-9C38-BC1A9AC687BA}"/>
                </a:ext>
              </a:extLst>
            </p:cNvPr>
            <p:cNvSpPr>
              <a:spLocks noChangeArrowheads="1"/>
            </p:cNvSpPr>
            <p:nvPr/>
          </p:nvSpPr>
          <p:spPr bwMode="auto">
            <a:xfrm>
              <a:off x="6459927"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4" name="9Slide.vn 57">
              <a:extLst>
                <a:ext uri="{FF2B5EF4-FFF2-40B4-BE49-F238E27FC236}">
                  <a16:creationId xmlns:a16="http://schemas.microsoft.com/office/drawing/2014/main" id="{3BFE81DF-9D06-4B59-946A-3C90FD8CE50D}"/>
                </a:ext>
              </a:extLst>
            </p:cNvPr>
            <p:cNvSpPr>
              <a:spLocks noChangeArrowheads="1"/>
            </p:cNvSpPr>
            <p:nvPr/>
          </p:nvSpPr>
          <p:spPr bwMode="auto">
            <a:xfrm>
              <a:off x="6604239"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5" name="9Slide.vn 58">
              <a:extLst>
                <a:ext uri="{FF2B5EF4-FFF2-40B4-BE49-F238E27FC236}">
                  <a16:creationId xmlns:a16="http://schemas.microsoft.com/office/drawing/2014/main" id="{C2B25636-6046-4FB8-AD1A-B05A08DED8AE}"/>
                </a:ext>
              </a:extLst>
            </p:cNvPr>
            <p:cNvSpPr>
              <a:spLocks noChangeArrowheads="1"/>
            </p:cNvSpPr>
            <p:nvPr/>
          </p:nvSpPr>
          <p:spPr bwMode="auto">
            <a:xfrm>
              <a:off x="6748552"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6" name="9Slide.vn 59">
              <a:extLst>
                <a:ext uri="{FF2B5EF4-FFF2-40B4-BE49-F238E27FC236}">
                  <a16:creationId xmlns:a16="http://schemas.microsoft.com/office/drawing/2014/main" id="{985B9406-6FA5-40CD-877D-30F1CB0B8C46}"/>
                </a:ext>
              </a:extLst>
            </p:cNvPr>
            <p:cNvSpPr>
              <a:spLocks noChangeArrowheads="1"/>
            </p:cNvSpPr>
            <p:nvPr/>
          </p:nvSpPr>
          <p:spPr bwMode="auto">
            <a:xfrm>
              <a:off x="6879747"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7" name="9Slide.vn 60">
              <a:extLst>
                <a:ext uri="{FF2B5EF4-FFF2-40B4-BE49-F238E27FC236}">
                  <a16:creationId xmlns:a16="http://schemas.microsoft.com/office/drawing/2014/main" id="{9D245170-08E9-4FC4-B708-D5C96E7B1BF2}"/>
                </a:ext>
              </a:extLst>
            </p:cNvPr>
            <p:cNvSpPr>
              <a:spLocks noChangeArrowheads="1"/>
            </p:cNvSpPr>
            <p:nvPr/>
          </p:nvSpPr>
          <p:spPr bwMode="auto">
            <a:xfrm>
              <a:off x="7024060"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8" name="9Slide.vn 61">
              <a:extLst>
                <a:ext uri="{FF2B5EF4-FFF2-40B4-BE49-F238E27FC236}">
                  <a16:creationId xmlns:a16="http://schemas.microsoft.com/office/drawing/2014/main" id="{DB1FC310-AD84-4E96-87E9-5013853FF143}"/>
                </a:ext>
              </a:extLst>
            </p:cNvPr>
            <p:cNvSpPr>
              <a:spLocks noChangeArrowheads="1"/>
            </p:cNvSpPr>
            <p:nvPr/>
          </p:nvSpPr>
          <p:spPr bwMode="auto">
            <a:xfrm>
              <a:off x="7168372"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9" name="9Slide.vn 62">
              <a:extLst>
                <a:ext uri="{FF2B5EF4-FFF2-40B4-BE49-F238E27FC236}">
                  <a16:creationId xmlns:a16="http://schemas.microsoft.com/office/drawing/2014/main" id="{1744BCBE-F499-4B78-B835-98FC9EEAE7D6}"/>
                </a:ext>
              </a:extLst>
            </p:cNvPr>
            <p:cNvSpPr>
              <a:spLocks noChangeArrowheads="1"/>
            </p:cNvSpPr>
            <p:nvPr/>
          </p:nvSpPr>
          <p:spPr bwMode="auto">
            <a:xfrm>
              <a:off x="7306123"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0" name="9Slide.vn 63">
              <a:extLst>
                <a:ext uri="{FF2B5EF4-FFF2-40B4-BE49-F238E27FC236}">
                  <a16:creationId xmlns:a16="http://schemas.microsoft.com/office/drawing/2014/main" id="{34CACD2B-A994-42F4-ABC3-C8409BAB8605}"/>
                </a:ext>
              </a:extLst>
            </p:cNvPr>
            <p:cNvSpPr>
              <a:spLocks noChangeArrowheads="1"/>
            </p:cNvSpPr>
            <p:nvPr/>
          </p:nvSpPr>
          <p:spPr bwMode="auto">
            <a:xfrm>
              <a:off x="7450436"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1" name="9Slide.vn 64">
              <a:extLst>
                <a:ext uri="{FF2B5EF4-FFF2-40B4-BE49-F238E27FC236}">
                  <a16:creationId xmlns:a16="http://schemas.microsoft.com/office/drawing/2014/main" id="{3A515A63-881C-43D1-BD72-DF1AFFA066CF}"/>
                </a:ext>
              </a:extLst>
            </p:cNvPr>
            <p:cNvSpPr>
              <a:spLocks noChangeArrowheads="1"/>
            </p:cNvSpPr>
            <p:nvPr/>
          </p:nvSpPr>
          <p:spPr bwMode="auto">
            <a:xfrm>
              <a:off x="7581631" y="14650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2" name="9Slide.vn 65">
              <a:extLst>
                <a:ext uri="{FF2B5EF4-FFF2-40B4-BE49-F238E27FC236}">
                  <a16:creationId xmlns:a16="http://schemas.microsoft.com/office/drawing/2014/main" id="{1B1F395B-10F4-44F5-A558-4A76B12C346F}"/>
                </a:ext>
              </a:extLst>
            </p:cNvPr>
            <p:cNvSpPr>
              <a:spLocks noChangeArrowheads="1"/>
            </p:cNvSpPr>
            <p:nvPr/>
          </p:nvSpPr>
          <p:spPr bwMode="auto">
            <a:xfrm>
              <a:off x="6459927" y="1609321"/>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3" name="9Slide.vn 66">
              <a:extLst>
                <a:ext uri="{FF2B5EF4-FFF2-40B4-BE49-F238E27FC236}">
                  <a16:creationId xmlns:a16="http://schemas.microsoft.com/office/drawing/2014/main" id="{A89A9A8F-933F-4C8F-92F9-FC2327542772}"/>
                </a:ext>
              </a:extLst>
            </p:cNvPr>
            <p:cNvSpPr>
              <a:spLocks noChangeArrowheads="1"/>
            </p:cNvSpPr>
            <p:nvPr/>
          </p:nvSpPr>
          <p:spPr bwMode="auto">
            <a:xfrm>
              <a:off x="6604239" y="1609321"/>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4" name="9Slide.vn 67">
              <a:extLst>
                <a:ext uri="{FF2B5EF4-FFF2-40B4-BE49-F238E27FC236}">
                  <a16:creationId xmlns:a16="http://schemas.microsoft.com/office/drawing/2014/main" id="{FC9CC4BA-FA25-4A0F-938F-EA9192502C3B}"/>
                </a:ext>
              </a:extLst>
            </p:cNvPr>
            <p:cNvSpPr>
              <a:spLocks noChangeArrowheads="1"/>
            </p:cNvSpPr>
            <p:nvPr/>
          </p:nvSpPr>
          <p:spPr bwMode="auto">
            <a:xfrm>
              <a:off x="6748552" y="1609321"/>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5" name="9Slide.vn 68">
              <a:extLst>
                <a:ext uri="{FF2B5EF4-FFF2-40B4-BE49-F238E27FC236}">
                  <a16:creationId xmlns:a16="http://schemas.microsoft.com/office/drawing/2014/main" id="{0BC52917-1CE7-43CA-8158-83DC7F109EC8}"/>
                </a:ext>
              </a:extLst>
            </p:cNvPr>
            <p:cNvSpPr>
              <a:spLocks noChangeArrowheads="1"/>
            </p:cNvSpPr>
            <p:nvPr/>
          </p:nvSpPr>
          <p:spPr bwMode="auto">
            <a:xfrm>
              <a:off x="6879747" y="1609321"/>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6" name="9Slide.vn 69">
              <a:extLst>
                <a:ext uri="{FF2B5EF4-FFF2-40B4-BE49-F238E27FC236}">
                  <a16:creationId xmlns:a16="http://schemas.microsoft.com/office/drawing/2014/main" id="{8DC1A9EA-1311-4E1E-A531-2E14342E65BD}"/>
                </a:ext>
              </a:extLst>
            </p:cNvPr>
            <p:cNvSpPr>
              <a:spLocks noChangeArrowheads="1"/>
            </p:cNvSpPr>
            <p:nvPr/>
          </p:nvSpPr>
          <p:spPr bwMode="auto">
            <a:xfrm>
              <a:off x="7024060" y="1609321"/>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7" name="9Slide.vn 70">
              <a:extLst>
                <a:ext uri="{FF2B5EF4-FFF2-40B4-BE49-F238E27FC236}">
                  <a16:creationId xmlns:a16="http://schemas.microsoft.com/office/drawing/2014/main" id="{20A44CA3-49B3-450A-96DF-D72E7C3F4969}"/>
                </a:ext>
              </a:extLst>
            </p:cNvPr>
            <p:cNvSpPr>
              <a:spLocks noChangeArrowheads="1"/>
            </p:cNvSpPr>
            <p:nvPr/>
          </p:nvSpPr>
          <p:spPr bwMode="auto">
            <a:xfrm>
              <a:off x="7168372" y="1609321"/>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8" name="9Slide.vn 71">
              <a:extLst>
                <a:ext uri="{FF2B5EF4-FFF2-40B4-BE49-F238E27FC236}">
                  <a16:creationId xmlns:a16="http://schemas.microsoft.com/office/drawing/2014/main" id="{EF95B751-610A-4B6E-9553-27EAAE627379}"/>
                </a:ext>
              </a:extLst>
            </p:cNvPr>
            <p:cNvSpPr>
              <a:spLocks noChangeArrowheads="1"/>
            </p:cNvSpPr>
            <p:nvPr/>
          </p:nvSpPr>
          <p:spPr bwMode="auto">
            <a:xfrm>
              <a:off x="7306123" y="1609321"/>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9" name="9Slide.vn 72">
              <a:extLst>
                <a:ext uri="{FF2B5EF4-FFF2-40B4-BE49-F238E27FC236}">
                  <a16:creationId xmlns:a16="http://schemas.microsoft.com/office/drawing/2014/main" id="{2F173362-0EAF-4939-8262-29EF924AFD0D}"/>
                </a:ext>
              </a:extLst>
            </p:cNvPr>
            <p:cNvSpPr>
              <a:spLocks noChangeArrowheads="1"/>
            </p:cNvSpPr>
            <p:nvPr/>
          </p:nvSpPr>
          <p:spPr bwMode="auto">
            <a:xfrm>
              <a:off x="7450436" y="1609321"/>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0" name="9Slide.vn 73">
              <a:extLst>
                <a:ext uri="{FF2B5EF4-FFF2-40B4-BE49-F238E27FC236}">
                  <a16:creationId xmlns:a16="http://schemas.microsoft.com/office/drawing/2014/main" id="{14CACB4B-102A-4A32-A2ED-7B9DD63F6A93}"/>
                </a:ext>
              </a:extLst>
            </p:cNvPr>
            <p:cNvSpPr>
              <a:spLocks noChangeArrowheads="1"/>
            </p:cNvSpPr>
            <p:nvPr/>
          </p:nvSpPr>
          <p:spPr bwMode="auto">
            <a:xfrm>
              <a:off x="7581631" y="1609321"/>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1" name="9Slide.vn 74">
              <a:extLst>
                <a:ext uri="{FF2B5EF4-FFF2-40B4-BE49-F238E27FC236}">
                  <a16:creationId xmlns:a16="http://schemas.microsoft.com/office/drawing/2014/main" id="{130EF687-B5FB-4417-8D8C-433CA5C25782}"/>
                </a:ext>
              </a:extLst>
            </p:cNvPr>
            <p:cNvSpPr>
              <a:spLocks noChangeArrowheads="1"/>
            </p:cNvSpPr>
            <p:nvPr/>
          </p:nvSpPr>
          <p:spPr bwMode="auto">
            <a:xfrm>
              <a:off x="6459927"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2" name="9Slide.vn 75">
              <a:extLst>
                <a:ext uri="{FF2B5EF4-FFF2-40B4-BE49-F238E27FC236}">
                  <a16:creationId xmlns:a16="http://schemas.microsoft.com/office/drawing/2014/main" id="{6BA30E96-1AEE-4578-B9B2-EF550C40DBD4}"/>
                </a:ext>
              </a:extLst>
            </p:cNvPr>
            <p:cNvSpPr>
              <a:spLocks noChangeArrowheads="1"/>
            </p:cNvSpPr>
            <p:nvPr/>
          </p:nvSpPr>
          <p:spPr bwMode="auto">
            <a:xfrm>
              <a:off x="6604239"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3" name="9Slide.vn 76">
              <a:extLst>
                <a:ext uri="{FF2B5EF4-FFF2-40B4-BE49-F238E27FC236}">
                  <a16:creationId xmlns:a16="http://schemas.microsoft.com/office/drawing/2014/main" id="{B320E6A1-65C7-4B51-BC9D-D80F61DA883C}"/>
                </a:ext>
              </a:extLst>
            </p:cNvPr>
            <p:cNvSpPr>
              <a:spLocks noChangeArrowheads="1"/>
            </p:cNvSpPr>
            <p:nvPr/>
          </p:nvSpPr>
          <p:spPr bwMode="auto">
            <a:xfrm>
              <a:off x="6748552"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4" name="9Slide.vn 77">
              <a:extLst>
                <a:ext uri="{FF2B5EF4-FFF2-40B4-BE49-F238E27FC236}">
                  <a16:creationId xmlns:a16="http://schemas.microsoft.com/office/drawing/2014/main" id="{2E76A48E-CC8F-47BD-8A6A-26CDF45A1DCD}"/>
                </a:ext>
              </a:extLst>
            </p:cNvPr>
            <p:cNvSpPr>
              <a:spLocks noChangeArrowheads="1"/>
            </p:cNvSpPr>
            <p:nvPr/>
          </p:nvSpPr>
          <p:spPr bwMode="auto">
            <a:xfrm>
              <a:off x="6879747"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5" name="9Slide.vn 78">
              <a:extLst>
                <a:ext uri="{FF2B5EF4-FFF2-40B4-BE49-F238E27FC236}">
                  <a16:creationId xmlns:a16="http://schemas.microsoft.com/office/drawing/2014/main" id="{AD5356F7-D65D-44DC-A598-E22A174B4E61}"/>
                </a:ext>
              </a:extLst>
            </p:cNvPr>
            <p:cNvSpPr>
              <a:spLocks noChangeArrowheads="1"/>
            </p:cNvSpPr>
            <p:nvPr/>
          </p:nvSpPr>
          <p:spPr bwMode="auto">
            <a:xfrm>
              <a:off x="7024060"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6" name="9Slide.vn 79">
              <a:extLst>
                <a:ext uri="{FF2B5EF4-FFF2-40B4-BE49-F238E27FC236}">
                  <a16:creationId xmlns:a16="http://schemas.microsoft.com/office/drawing/2014/main" id="{E3947090-401B-4B06-A716-6690F011CA65}"/>
                </a:ext>
              </a:extLst>
            </p:cNvPr>
            <p:cNvSpPr>
              <a:spLocks noChangeArrowheads="1"/>
            </p:cNvSpPr>
            <p:nvPr/>
          </p:nvSpPr>
          <p:spPr bwMode="auto">
            <a:xfrm>
              <a:off x="7168372"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7" name="9Slide.vn 80">
              <a:extLst>
                <a:ext uri="{FF2B5EF4-FFF2-40B4-BE49-F238E27FC236}">
                  <a16:creationId xmlns:a16="http://schemas.microsoft.com/office/drawing/2014/main" id="{1A8EDE53-B9CA-467C-AF5B-AD27EB1B4C97}"/>
                </a:ext>
              </a:extLst>
            </p:cNvPr>
            <p:cNvSpPr>
              <a:spLocks noChangeArrowheads="1"/>
            </p:cNvSpPr>
            <p:nvPr/>
          </p:nvSpPr>
          <p:spPr bwMode="auto">
            <a:xfrm>
              <a:off x="7306123"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8" name="9Slide.vn 81">
              <a:extLst>
                <a:ext uri="{FF2B5EF4-FFF2-40B4-BE49-F238E27FC236}">
                  <a16:creationId xmlns:a16="http://schemas.microsoft.com/office/drawing/2014/main" id="{5A6B4003-3CC5-4423-8F91-131B9BFB5C47}"/>
                </a:ext>
              </a:extLst>
            </p:cNvPr>
            <p:cNvSpPr>
              <a:spLocks noChangeArrowheads="1"/>
            </p:cNvSpPr>
            <p:nvPr/>
          </p:nvSpPr>
          <p:spPr bwMode="auto">
            <a:xfrm>
              <a:off x="7450436"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9" name="9Slide.vn 82">
              <a:extLst>
                <a:ext uri="{FF2B5EF4-FFF2-40B4-BE49-F238E27FC236}">
                  <a16:creationId xmlns:a16="http://schemas.microsoft.com/office/drawing/2014/main" id="{22F506AF-CFB8-4BD9-B4A0-1B82AC2BF8E4}"/>
                </a:ext>
              </a:extLst>
            </p:cNvPr>
            <p:cNvSpPr>
              <a:spLocks noChangeArrowheads="1"/>
            </p:cNvSpPr>
            <p:nvPr/>
          </p:nvSpPr>
          <p:spPr bwMode="auto">
            <a:xfrm>
              <a:off x="7581631" y="1747072"/>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0" name="9Slide.vn 83">
              <a:extLst>
                <a:ext uri="{FF2B5EF4-FFF2-40B4-BE49-F238E27FC236}">
                  <a16:creationId xmlns:a16="http://schemas.microsoft.com/office/drawing/2014/main" id="{FDE056B8-C21B-45A7-B709-A9C157FECAAA}"/>
                </a:ext>
              </a:extLst>
            </p:cNvPr>
            <p:cNvSpPr>
              <a:spLocks noChangeArrowheads="1"/>
            </p:cNvSpPr>
            <p:nvPr/>
          </p:nvSpPr>
          <p:spPr bwMode="auto">
            <a:xfrm>
              <a:off x="6459927" y="1878267"/>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1" name="9Slide.vn 84">
              <a:extLst>
                <a:ext uri="{FF2B5EF4-FFF2-40B4-BE49-F238E27FC236}">
                  <a16:creationId xmlns:a16="http://schemas.microsoft.com/office/drawing/2014/main" id="{5F4DB122-0081-4077-A3E1-369A18B35A46}"/>
                </a:ext>
              </a:extLst>
            </p:cNvPr>
            <p:cNvSpPr>
              <a:spLocks noChangeArrowheads="1"/>
            </p:cNvSpPr>
            <p:nvPr/>
          </p:nvSpPr>
          <p:spPr bwMode="auto">
            <a:xfrm>
              <a:off x="6604239" y="1878267"/>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2" name="9Slide.vn 85">
              <a:extLst>
                <a:ext uri="{FF2B5EF4-FFF2-40B4-BE49-F238E27FC236}">
                  <a16:creationId xmlns:a16="http://schemas.microsoft.com/office/drawing/2014/main" id="{A4C71594-0762-4217-BDB9-F6BCF3C2C795}"/>
                </a:ext>
              </a:extLst>
            </p:cNvPr>
            <p:cNvSpPr>
              <a:spLocks noChangeArrowheads="1"/>
            </p:cNvSpPr>
            <p:nvPr/>
          </p:nvSpPr>
          <p:spPr bwMode="auto">
            <a:xfrm>
              <a:off x="6748552" y="1878267"/>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3" name="9Slide.vn 86">
              <a:extLst>
                <a:ext uri="{FF2B5EF4-FFF2-40B4-BE49-F238E27FC236}">
                  <a16:creationId xmlns:a16="http://schemas.microsoft.com/office/drawing/2014/main" id="{82F72789-E09C-4993-A12F-E1BDFAA97102}"/>
                </a:ext>
              </a:extLst>
            </p:cNvPr>
            <p:cNvSpPr>
              <a:spLocks noChangeArrowheads="1"/>
            </p:cNvSpPr>
            <p:nvPr/>
          </p:nvSpPr>
          <p:spPr bwMode="auto">
            <a:xfrm>
              <a:off x="6879747" y="1878267"/>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4" name="9Slide.vn 87">
              <a:extLst>
                <a:ext uri="{FF2B5EF4-FFF2-40B4-BE49-F238E27FC236}">
                  <a16:creationId xmlns:a16="http://schemas.microsoft.com/office/drawing/2014/main" id="{4B118855-8F62-4960-AF39-D301577A6C10}"/>
                </a:ext>
              </a:extLst>
            </p:cNvPr>
            <p:cNvSpPr>
              <a:spLocks noChangeArrowheads="1"/>
            </p:cNvSpPr>
            <p:nvPr/>
          </p:nvSpPr>
          <p:spPr bwMode="auto">
            <a:xfrm>
              <a:off x="7024060" y="1878267"/>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5" name="9Slide.vn 88">
              <a:extLst>
                <a:ext uri="{FF2B5EF4-FFF2-40B4-BE49-F238E27FC236}">
                  <a16:creationId xmlns:a16="http://schemas.microsoft.com/office/drawing/2014/main" id="{575D4467-21E7-41DF-99D8-5D032A151433}"/>
                </a:ext>
              </a:extLst>
            </p:cNvPr>
            <p:cNvSpPr>
              <a:spLocks noChangeArrowheads="1"/>
            </p:cNvSpPr>
            <p:nvPr/>
          </p:nvSpPr>
          <p:spPr bwMode="auto">
            <a:xfrm>
              <a:off x="7167488" y="1878164"/>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6" name="9Slide.vn 89">
              <a:extLst>
                <a:ext uri="{FF2B5EF4-FFF2-40B4-BE49-F238E27FC236}">
                  <a16:creationId xmlns:a16="http://schemas.microsoft.com/office/drawing/2014/main" id="{4607EC8D-0EA1-4B40-9EFB-DDDD1618615A}"/>
                </a:ext>
              </a:extLst>
            </p:cNvPr>
            <p:cNvSpPr>
              <a:spLocks noChangeArrowheads="1"/>
            </p:cNvSpPr>
            <p:nvPr/>
          </p:nvSpPr>
          <p:spPr bwMode="auto">
            <a:xfrm>
              <a:off x="7305239" y="1878164"/>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7" name="9Slide.vn 90">
              <a:extLst>
                <a:ext uri="{FF2B5EF4-FFF2-40B4-BE49-F238E27FC236}">
                  <a16:creationId xmlns:a16="http://schemas.microsoft.com/office/drawing/2014/main" id="{C17DC8B8-4D5E-4EB4-8658-BF53638AAF89}"/>
                </a:ext>
              </a:extLst>
            </p:cNvPr>
            <p:cNvSpPr>
              <a:spLocks noChangeArrowheads="1"/>
            </p:cNvSpPr>
            <p:nvPr/>
          </p:nvSpPr>
          <p:spPr bwMode="auto">
            <a:xfrm>
              <a:off x="7449548" y="1878164"/>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8" name="9Slide.vn 91">
              <a:extLst>
                <a:ext uri="{FF2B5EF4-FFF2-40B4-BE49-F238E27FC236}">
                  <a16:creationId xmlns:a16="http://schemas.microsoft.com/office/drawing/2014/main" id="{F3B07B4B-B81E-4975-9BB7-1D5539473627}"/>
                </a:ext>
              </a:extLst>
            </p:cNvPr>
            <p:cNvSpPr>
              <a:spLocks noChangeArrowheads="1"/>
            </p:cNvSpPr>
            <p:nvPr/>
          </p:nvSpPr>
          <p:spPr bwMode="auto">
            <a:xfrm>
              <a:off x="7580739" y="1878164"/>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9" name="9Slide.vn 92">
              <a:extLst>
                <a:ext uri="{FF2B5EF4-FFF2-40B4-BE49-F238E27FC236}">
                  <a16:creationId xmlns:a16="http://schemas.microsoft.com/office/drawing/2014/main" id="{21C2D619-8CA3-4E1C-B3C3-4B932DA89397}"/>
                </a:ext>
              </a:extLst>
            </p:cNvPr>
            <p:cNvSpPr>
              <a:spLocks noChangeArrowheads="1"/>
            </p:cNvSpPr>
            <p:nvPr/>
          </p:nvSpPr>
          <p:spPr bwMode="auto">
            <a:xfrm>
              <a:off x="6459063"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0" name="9Slide.vn 93">
              <a:extLst>
                <a:ext uri="{FF2B5EF4-FFF2-40B4-BE49-F238E27FC236}">
                  <a16:creationId xmlns:a16="http://schemas.microsoft.com/office/drawing/2014/main" id="{C36E016A-8168-4A61-B794-F80283C38DCB}"/>
                </a:ext>
              </a:extLst>
            </p:cNvPr>
            <p:cNvSpPr>
              <a:spLocks noChangeArrowheads="1"/>
            </p:cNvSpPr>
            <p:nvPr/>
          </p:nvSpPr>
          <p:spPr bwMode="auto">
            <a:xfrm>
              <a:off x="6603372"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1" name="9Slide.vn 94">
              <a:extLst>
                <a:ext uri="{FF2B5EF4-FFF2-40B4-BE49-F238E27FC236}">
                  <a16:creationId xmlns:a16="http://schemas.microsoft.com/office/drawing/2014/main" id="{BE174E77-F4DD-4209-9A56-E69A278EE1C0}"/>
                </a:ext>
              </a:extLst>
            </p:cNvPr>
            <p:cNvSpPr>
              <a:spLocks noChangeArrowheads="1"/>
            </p:cNvSpPr>
            <p:nvPr/>
          </p:nvSpPr>
          <p:spPr bwMode="auto">
            <a:xfrm>
              <a:off x="6747681"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2" name="9Slide.vn 95">
              <a:extLst>
                <a:ext uri="{FF2B5EF4-FFF2-40B4-BE49-F238E27FC236}">
                  <a16:creationId xmlns:a16="http://schemas.microsoft.com/office/drawing/2014/main" id="{39682888-4A89-46BE-80EA-F4D7F9D896FC}"/>
                </a:ext>
              </a:extLst>
            </p:cNvPr>
            <p:cNvSpPr>
              <a:spLocks noChangeArrowheads="1"/>
            </p:cNvSpPr>
            <p:nvPr/>
          </p:nvSpPr>
          <p:spPr bwMode="auto">
            <a:xfrm>
              <a:off x="6878871"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3" name="9Slide.vn 96">
              <a:extLst>
                <a:ext uri="{FF2B5EF4-FFF2-40B4-BE49-F238E27FC236}">
                  <a16:creationId xmlns:a16="http://schemas.microsoft.com/office/drawing/2014/main" id="{08525058-A3F7-48C1-B7F6-634C5E533780}"/>
                </a:ext>
              </a:extLst>
            </p:cNvPr>
            <p:cNvSpPr>
              <a:spLocks noChangeArrowheads="1"/>
            </p:cNvSpPr>
            <p:nvPr/>
          </p:nvSpPr>
          <p:spPr bwMode="auto">
            <a:xfrm>
              <a:off x="7023180"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4" name="9Slide.vn 97">
              <a:extLst>
                <a:ext uri="{FF2B5EF4-FFF2-40B4-BE49-F238E27FC236}">
                  <a16:creationId xmlns:a16="http://schemas.microsoft.com/office/drawing/2014/main" id="{F64B957C-E6A6-44AB-A47A-86655C362CBF}"/>
                </a:ext>
              </a:extLst>
            </p:cNvPr>
            <p:cNvSpPr>
              <a:spLocks noChangeArrowheads="1"/>
            </p:cNvSpPr>
            <p:nvPr/>
          </p:nvSpPr>
          <p:spPr bwMode="auto">
            <a:xfrm>
              <a:off x="7167488"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5" name="9Slide.vn 98">
              <a:extLst>
                <a:ext uri="{FF2B5EF4-FFF2-40B4-BE49-F238E27FC236}">
                  <a16:creationId xmlns:a16="http://schemas.microsoft.com/office/drawing/2014/main" id="{FB8E38D4-CF9D-41FC-A8BD-613292B71F39}"/>
                </a:ext>
              </a:extLst>
            </p:cNvPr>
            <p:cNvSpPr>
              <a:spLocks noChangeArrowheads="1"/>
            </p:cNvSpPr>
            <p:nvPr/>
          </p:nvSpPr>
          <p:spPr bwMode="auto">
            <a:xfrm>
              <a:off x="7305239"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6" name="9Slide.vn 99">
              <a:extLst>
                <a:ext uri="{FF2B5EF4-FFF2-40B4-BE49-F238E27FC236}">
                  <a16:creationId xmlns:a16="http://schemas.microsoft.com/office/drawing/2014/main" id="{6D10BA32-6439-4F90-BCA1-4268911F1507}"/>
                </a:ext>
              </a:extLst>
            </p:cNvPr>
            <p:cNvSpPr>
              <a:spLocks noChangeArrowheads="1"/>
            </p:cNvSpPr>
            <p:nvPr/>
          </p:nvSpPr>
          <p:spPr bwMode="auto">
            <a:xfrm>
              <a:off x="7449548"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7" name="9Slide.vn 100">
              <a:extLst>
                <a:ext uri="{FF2B5EF4-FFF2-40B4-BE49-F238E27FC236}">
                  <a16:creationId xmlns:a16="http://schemas.microsoft.com/office/drawing/2014/main" id="{DA0B37C9-50E7-42CD-99EE-90AD43BFD5AB}"/>
                </a:ext>
              </a:extLst>
            </p:cNvPr>
            <p:cNvSpPr>
              <a:spLocks noChangeArrowheads="1"/>
            </p:cNvSpPr>
            <p:nvPr/>
          </p:nvSpPr>
          <p:spPr bwMode="auto">
            <a:xfrm>
              <a:off x="7580739" y="2022473"/>
              <a:ext cx="109728" cy="109728"/>
            </a:xfrm>
            <a:prstGeom prst="ellipse">
              <a:avLst/>
            </a:prstGeom>
            <a:solidFill>
              <a:srgbClr val="29D9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8" name="9Slide.vn 101">
              <a:extLst>
                <a:ext uri="{FF2B5EF4-FFF2-40B4-BE49-F238E27FC236}">
                  <a16:creationId xmlns:a16="http://schemas.microsoft.com/office/drawing/2014/main" id="{20F3F98B-715F-4C8C-94F2-1A8D3463E9AB}"/>
                </a:ext>
              </a:extLst>
            </p:cNvPr>
            <p:cNvSpPr>
              <a:spLocks noChangeArrowheads="1"/>
            </p:cNvSpPr>
            <p:nvPr/>
          </p:nvSpPr>
          <p:spPr bwMode="auto">
            <a:xfrm>
              <a:off x="7869356" y="618742"/>
              <a:ext cx="236142" cy="1502125"/>
            </a:xfrm>
            <a:prstGeom prst="rect">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9" name="9Slide.vn 102">
              <a:extLst>
                <a:ext uri="{FF2B5EF4-FFF2-40B4-BE49-F238E27FC236}">
                  <a16:creationId xmlns:a16="http://schemas.microsoft.com/office/drawing/2014/main" id="{A8564DC3-D4EC-4476-84A4-6C030131CC5C}"/>
                </a:ext>
              </a:extLst>
            </p:cNvPr>
            <p:cNvSpPr>
              <a:spLocks noChangeArrowheads="1"/>
            </p:cNvSpPr>
            <p:nvPr/>
          </p:nvSpPr>
          <p:spPr bwMode="auto">
            <a:xfrm>
              <a:off x="7869356" y="1609227"/>
              <a:ext cx="236142" cy="511640"/>
            </a:xfrm>
            <a:prstGeom prst="rect">
              <a:avLst/>
            </a:prstGeom>
            <a:solidFill>
              <a:srgbClr val="29D9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6" name="Group 5">
            <a:extLst>
              <a:ext uri="{FF2B5EF4-FFF2-40B4-BE49-F238E27FC236}">
                <a16:creationId xmlns:a16="http://schemas.microsoft.com/office/drawing/2014/main" id="{F1B42531-AEF2-4702-814D-3151B596575D}"/>
              </a:ext>
            </a:extLst>
          </p:cNvPr>
          <p:cNvGrpSpPr/>
          <p:nvPr/>
        </p:nvGrpSpPr>
        <p:grpSpPr>
          <a:xfrm>
            <a:off x="8397010" y="618742"/>
            <a:ext cx="1646434" cy="1513459"/>
            <a:chOff x="8397010" y="618742"/>
            <a:chExt cx="1646434" cy="1513459"/>
          </a:xfrm>
        </p:grpSpPr>
        <p:sp>
          <p:nvSpPr>
            <p:cNvPr id="298" name="9Slide.vn 104">
              <a:extLst>
                <a:ext uri="{FF2B5EF4-FFF2-40B4-BE49-F238E27FC236}">
                  <a16:creationId xmlns:a16="http://schemas.microsoft.com/office/drawing/2014/main" id="{21E588E0-AC99-4C0B-85C8-DE0EFC741B1D}"/>
                </a:ext>
              </a:extLst>
            </p:cNvPr>
            <p:cNvSpPr>
              <a:spLocks/>
            </p:cNvSpPr>
            <p:nvPr/>
          </p:nvSpPr>
          <p:spPr bwMode="auto">
            <a:xfrm>
              <a:off x="8501960" y="1222215"/>
              <a:ext cx="109728" cy="109728"/>
            </a:xfrm>
            <a:custGeom>
              <a:avLst/>
              <a:gdLst>
                <a:gd name="T0" fmla="*/ 0 w 2"/>
                <a:gd name="T1" fmla="*/ 0 h 3"/>
                <a:gd name="T2" fmla="*/ 1 w 2"/>
                <a:gd name="T3" fmla="*/ 2 h 3"/>
                <a:gd name="T4" fmla="*/ 2 w 2"/>
                <a:gd name="T5" fmla="*/ 3 h 3"/>
                <a:gd name="T6" fmla="*/ 1 w 2"/>
                <a:gd name="T7" fmla="*/ 3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0"/>
                    <a:pt x="0" y="1"/>
                    <a:pt x="1" y="2"/>
                  </a:cubicBezTo>
                  <a:cubicBezTo>
                    <a:pt x="1" y="2"/>
                    <a:pt x="2" y="3"/>
                    <a:pt x="2" y="3"/>
                  </a:cubicBezTo>
                  <a:cubicBezTo>
                    <a:pt x="2" y="3"/>
                    <a:pt x="2" y="3"/>
                    <a:pt x="1" y="3"/>
                  </a:cubicBezTo>
                  <a:cubicBezTo>
                    <a:pt x="0" y="1"/>
                    <a:pt x="0" y="0"/>
                    <a:pt x="0" y="0"/>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0" name="9Slide.vn 105">
              <a:extLst>
                <a:ext uri="{FF2B5EF4-FFF2-40B4-BE49-F238E27FC236}">
                  <a16:creationId xmlns:a16="http://schemas.microsoft.com/office/drawing/2014/main" id="{86EEDE7C-BF2D-49C8-A97E-9D079D424E2A}"/>
                </a:ext>
              </a:extLst>
            </p:cNvPr>
            <p:cNvSpPr>
              <a:spLocks noChangeArrowheads="1"/>
            </p:cNvSpPr>
            <p:nvPr/>
          </p:nvSpPr>
          <p:spPr bwMode="auto">
            <a:xfrm>
              <a:off x="8397010"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1" name="9Slide.vn 106">
              <a:extLst>
                <a:ext uri="{FF2B5EF4-FFF2-40B4-BE49-F238E27FC236}">
                  <a16:creationId xmlns:a16="http://schemas.microsoft.com/office/drawing/2014/main" id="{A83C30E1-6D63-4282-A5DD-F6F408B10336}"/>
                </a:ext>
              </a:extLst>
            </p:cNvPr>
            <p:cNvSpPr>
              <a:spLocks noChangeArrowheads="1"/>
            </p:cNvSpPr>
            <p:nvPr/>
          </p:nvSpPr>
          <p:spPr bwMode="auto">
            <a:xfrm>
              <a:off x="8541318"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2" name="9Slide.vn 107">
              <a:extLst>
                <a:ext uri="{FF2B5EF4-FFF2-40B4-BE49-F238E27FC236}">
                  <a16:creationId xmlns:a16="http://schemas.microsoft.com/office/drawing/2014/main" id="{309114E9-32A5-4853-9E6E-54D4C1CF6D98}"/>
                </a:ext>
              </a:extLst>
            </p:cNvPr>
            <p:cNvSpPr>
              <a:spLocks noChangeArrowheads="1"/>
            </p:cNvSpPr>
            <p:nvPr/>
          </p:nvSpPr>
          <p:spPr bwMode="auto">
            <a:xfrm>
              <a:off x="8679070"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3" name="9Slide.vn 108">
              <a:extLst>
                <a:ext uri="{FF2B5EF4-FFF2-40B4-BE49-F238E27FC236}">
                  <a16:creationId xmlns:a16="http://schemas.microsoft.com/office/drawing/2014/main" id="{71D8E139-168A-417D-A04C-B5F82F112D43}"/>
                </a:ext>
              </a:extLst>
            </p:cNvPr>
            <p:cNvSpPr>
              <a:spLocks noChangeArrowheads="1"/>
            </p:cNvSpPr>
            <p:nvPr/>
          </p:nvSpPr>
          <p:spPr bwMode="auto">
            <a:xfrm>
              <a:off x="8823378"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4" name="9Slide.vn 109">
              <a:extLst>
                <a:ext uri="{FF2B5EF4-FFF2-40B4-BE49-F238E27FC236}">
                  <a16:creationId xmlns:a16="http://schemas.microsoft.com/office/drawing/2014/main" id="{86E9A92D-0608-4F3A-9FCC-FAC930AC440E}"/>
                </a:ext>
              </a:extLst>
            </p:cNvPr>
            <p:cNvSpPr>
              <a:spLocks noChangeArrowheads="1"/>
            </p:cNvSpPr>
            <p:nvPr/>
          </p:nvSpPr>
          <p:spPr bwMode="auto">
            <a:xfrm>
              <a:off x="8967686"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5" name="9Slide.vn 110">
              <a:extLst>
                <a:ext uri="{FF2B5EF4-FFF2-40B4-BE49-F238E27FC236}">
                  <a16:creationId xmlns:a16="http://schemas.microsoft.com/office/drawing/2014/main" id="{AABE6531-D0D8-4954-B5D8-294D90224758}"/>
                </a:ext>
              </a:extLst>
            </p:cNvPr>
            <p:cNvSpPr>
              <a:spLocks noChangeArrowheads="1"/>
            </p:cNvSpPr>
            <p:nvPr/>
          </p:nvSpPr>
          <p:spPr bwMode="auto">
            <a:xfrm>
              <a:off x="9105433"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6" name="9Slide.vn 111">
              <a:extLst>
                <a:ext uri="{FF2B5EF4-FFF2-40B4-BE49-F238E27FC236}">
                  <a16:creationId xmlns:a16="http://schemas.microsoft.com/office/drawing/2014/main" id="{9C54464A-3F1B-45BB-8515-ABEE1CC17DC5}"/>
                </a:ext>
              </a:extLst>
            </p:cNvPr>
            <p:cNvSpPr>
              <a:spLocks noChangeArrowheads="1"/>
            </p:cNvSpPr>
            <p:nvPr/>
          </p:nvSpPr>
          <p:spPr bwMode="auto">
            <a:xfrm>
              <a:off x="9243186"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7" name="9Slide.vn 112">
              <a:extLst>
                <a:ext uri="{FF2B5EF4-FFF2-40B4-BE49-F238E27FC236}">
                  <a16:creationId xmlns:a16="http://schemas.microsoft.com/office/drawing/2014/main" id="{0FD65ABA-15EB-4D76-B166-A732D1EC6CE6}"/>
                </a:ext>
              </a:extLst>
            </p:cNvPr>
            <p:cNvSpPr>
              <a:spLocks noChangeArrowheads="1"/>
            </p:cNvSpPr>
            <p:nvPr/>
          </p:nvSpPr>
          <p:spPr bwMode="auto">
            <a:xfrm>
              <a:off x="9380933"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8" name="9Slide.vn 113">
              <a:extLst>
                <a:ext uri="{FF2B5EF4-FFF2-40B4-BE49-F238E27FC236}">
                  <a16:creationId xmlns:a16="http://schemas.microsoft.com/office/drawing/2014/main" id="{C0511A49-5BE7-4EBE-AC74-C0DEDAFE82A1}"/>
                </a:ext>
              </a:extLst>
            </p:cNvPr>
            <p:cNvSpPr>
              <a:spLocks noChangeArrowheads="1"/>
            </p:cNvSpPr>
            <p:nvPr/>
          </p:nvSpPr>
          <p:spPr bwMode="auto">
            <a:xfrm>
              <a:off x="9525242"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9" name="9Slide.vn 114">
              <a:extLst>
                <a:ext uri="{FF2B5EF4-FFF2-40B4-BE49-F238E27FC236}">
                  <a16:creationId xmlns:a16="http://schemas.microsoft.com/office/drawing/2014/main" id="{37365907-5FAA-4A64-B50E-0A184602E58F}"/>
                </a:ext>
              </a:extLst>
            </p:cNvPr>
            <p:cNvSpPr>
              <a:spLocks noChangeArrowheads="1"/>
            </p:cNvSpPr>
            <p:nvPr/>
          </p:nvSpPr>
          <p:spPr bwMode="auto">
            <a:xfrm>
              <a:off x="8397010"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0" name="9Slide.vn 115">
              <a:extLst>
                <a:ext uri="{FF2B5EF4-FFF2-40B4-BE49-F238E27FC236}">
                  <a16:creationId xmlns:a16="http://schemas.microsoft.com/office/drawing/2014/main" id="{D9F19551-09BC-4634-9944-C3D07499587E}"/>
                </a:ext>
              </a:extLst>
            </p:cNvPr>
            <p:cNvSpPr>
              <a:spLocks noChangeArrowheads="1"/>
            </p:cNvSpPr>
            <p:nvPr/>
          </p:nvSpPr>
          <p:spPr bwMode="auto">
            <a:xfrm>
              <a:off x="8541318"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1" name="9Slide.vn 116">
              <a:extLst>
                <a:ext uri="{FF2B5EF4-FFF2-40B4-BE49-F238E27FC236}">
                  <a16:creationId xmlns:a16="http://schemas.microsoft.com/office/drawing/2014/main" id="{F89C2E04-040A-4A33-AEAE-D2E8D2853926}"/>
                </a:ext>
              </a:extLst>
            </p:cNvPr>
            <p:cNvSpPr>
              <a:spLocks noChangeArrowheads="1"/>
            </p:cNvSpPr>
            <p:nvPr/>
          </p:nvSpPr>
          <p:spPr bwMode="auto">
            <a:xfrm>
              <a:off x="8679070"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2" name="9Slide.vn 117">
              <a:extLst>
                <a:ext uri="{FF2B5EF4-FFF2-40B4-BE49-F238E27FC236}">
                  <a16:creationId xmlns:a16="http://schemas.microsoft.com/office/drawing/2014/main" id="{8BB177B5-A802-409D-9F26-EABDC4631E7B}"/>
                </a:ext>
              </a:extLst>
            </p:cNvPr>
            <p:cNvSpPr>
              <a:spLocks noChangeArrowheads="1"/>
            </p:cNvSpPr>
            <p:nvPr/>
          </p:nvSpPr>
          <p:spPr bwMode="auto">
            <a:xfrm>
              <a:off x="8823378"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3" name="9Slide.vn 118">
              <a:extLst>
                <a:ext uri="{FF2B5EF4-FFF2-40B4-BE49-F238E27FC236}">
                  <a16:creationId xmlns:a16="http://schemas.microsoft.com/office/drawing/2014/main" id="{52ED68D6-E6BE-4F7E-A995-13364B622E1F}"/>
                </a:ext>
              </a:extLst>
            </p:cNvPr>
            <p:cNvSpPr>
              <a:spLocks noChangeArrowheads="1"/>
            </p:cNvSpPr>
            <p:nvPr/>
          </p:nvSpPr>
          <p:spPr bwMode="auto">
            <a:xfrm>
              <a:off x="8967686"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4" name="9Slide.vn 119">
              <a:extLst>
                <a:ext uri="{FF2B5EF4-FFF2-40B4-BE49-F238E27FC236}">
                  <a16:creationId xmlns:a16="http://schemas.microsoft.com/office/drawing/2014/main" id="{E85362DA-9EAF-4421-8A91-E6FFF94D43E0}"/>
                </a:ext>
              </a:extLst>
            </p:cNvPr>
            <p:cNvSpPr>
              <a:spLocks noChangeArrowheads="1"/>
            </p:cNvSpPr>
            <p:nvPr/>
          </p:nvSpPr>
          <p:spPr bwMode="auto">
            <a:xfrm>
              <a:off x="9105433"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5" name="9Slide.vn 120">
              <a:extLst>
                <a:ext uri="{FF2B5EF4-FFF2-40B4-BE49-F238E27FC236}">
                  <a16:creationId xmlns:a16="http://schemas.microsoft.com/office/drawing/2014/main" id="{8372432D-316D-44D3-B368-F1650CB77E86}"/>
                </a:ext>
              </a:extLst>
            </p:cNvPr>
            <p:cNvSpPr>
              <a:spLocks noChangeArrowheads="1"/>
            </p:cNvSpPr>
            <p:nvPr/>
          </p:nvSpPr>
          <p:spPr bwMode="auto">
            <a:xfrm>
              <a:off x="9243186"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6" name="9Slide.vn 121">
              <a:extLst>
                <a:ext uri="{FF2B5EF4-FFF2-40B4-BE49-F238E27FC236}">
                  <a16:creationId xmlns:a16="http://schemas.microsoft.com/office/drawing/2014/main" id="{183D6606-60EC-4134-BA42-F54B0BA5C1C5}"/>
                </a:ext>
              </a:extLst>
            </p:cNvPr>
            <p:cNvSpPr>
              <a:spLocks noChangeArrowheads="1"/>
            </p:cNvSpPr>
            <p:nvPr/>
          </p:nvSpPr>
          <p:spPr bwMode="auto">
            <a:xfrm>
              <a:off x="9380933"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7" name="9Slide.vn 122">
              <a:extLst>
                <a:ext uri="{FF2B5EF4-FFF2-40B4-BE49-F238E27FC236}">
                  <a16:creationId xmlns:a16="http://schemas.microsoft.com/office/drawing/2014/main" id="{C9F80198-EB20-44DF-BC3E-27781F7C8D73}"/>
                </a:ext>
              </a:extLst>
            </p:cNvPr>
            <p:cNvSpPr>
              <a:spLocks noChangeArrowheads="1"/>
            </p:cNvSpPr>
            <p:nvPr/>
          </p:nvSpPr>
          <p:spPr bwMode="auto">
            <a:xfrm>
              <a:off x="9525242"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8" name="9Slide.vn 123">
              <a:extLst>
                <a:ext uri="{FF2B5EF4-FFF2-40B4-BE49-F238E27FC236}">
                  <a16:creationId xmlns:a16="http://schemas.microsoft.com/office/drawing/2014/main" id="{A3DE963D-A4D4-44CB-9FE8-84D702908DC6}"/>
                </a:ext>
              </a:extLst>
            </p:cNvPr>
            <p:cNvSpPr>
              <a:spLocks noChangeArrowheads="1"/>
            </p:cNvSpPr>
            <p:nvPr/>
          </p:nvSpPr>
          <p:spPr bwMode="auto">
            <a:xfrm>
              <a:off x="8397010"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9" name="9Slide.vn 124">
              <a:extLst>
                <a:ext uri="{FF2B5EF4-FFF2-40B4-BE49-F238E27FC236}">
                  <a16:creationId xmlns:a16="http://schemas.microsoft.com/office/drawing/2014/main" id="{48BC6AA5-9DF8-4AB2-8373-8E1CFA21CF85}"/>
                </a:ext>
              </a:extLst>
            </p:cNvPr>
            <p:cNvSpPr>
              <a:spLocks noChangeArrowheads="1"/>
            </p:cNvSpPr>
            <p:nvPr/>
          </p:nvSpPr>
          <p:spPr bwMode="auto">
            <a:xfrm>
              <a:off x="8541318"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0" name="9Slide.vn 125">
              <a:extLst>
                <a:ext uri="{FF2B5EF4-FFF2-40B4-BE49-F238E27FC236}">
                  <a16:creationId xmlns:a16="http://schemas.microsoft.com/office/drawing/2014/main" id="{9C6AE318-8AD2-4EA9-B9AE-EED41AE868C8}"/>
                </a:ext>
              </a:extLst>
            </p:cNvPr>
            <p:cNvSpPr>
              <a:spLocks noChangeArrowheads="1"/>
            </p:cNvSpPr>
            <p:nvPr/>
          </p:nvSpPr>
          <p:spPr bwMode="auto">
            <a:xfrm>
              <a:off x="8679070"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1" name="9Slide.vn 126">
              <a:extLst>
                <a:ext uri="{FF2B5EF4-FFF2-40B4-BE49-F238E27FC236}">
                  <a16:creationId xmlns:a16="http://schemas.microsoft.com/office/drawing/2014/main" id="{D5D5618A-6C0E-46F9-B028-F536F8579EA2}"/>
                </a:ext>
              </a:extLst>
            </p:cNvPr>
            <p:cNvSpPr>
              <a:spLocks noChangeArrowheads="1"/>
            </p:cNvSpPr>
            <p:nvPr/>
          </p:nvSpPr>
          <p:spPr bwMode="auto">
            <a:xfrm>
              <a:off x="8823378"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2" name="9Slide.vn 127">
              <a:extLst>
                <a:ext uri="{FF2B5EF4-FFF2-40B4-BE49-F238E27FC236}">
                  <a16:creationId xmlns:a16="http://schemas.microsoft.com/office/drawing/2014/main" id="{1FE4A1BB-E90B-4E86-87AD-E17693C7ACFE}"/>
                </a:ext>
              </a:extLst>
            </p:cNvPr>
            <p:cNvSpPr>
              <a:spLocks noChangeArrowheads="1"/>
            </p:cNvSpPr>
            <p:nvPr/>
          </p:nvSpPr>
          <p:spPr bwMode="auto">
            <a:xfrm>
              <a:off x="8967686"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3" name="9Slide.vn 128">
              <a:extLst>
                <a:ext uri="{FF2B5EF4-FFF2-40B4-BE49-F238E27FC236}">
                  <a16:creationId xmlns:a16="http://schemas.microsoft.com/office/drawing/2014/main" id="{06910554-6912-4FD7-A3F6-800F4797E4A4}"/>
                </a:ext>
              </a:extLst>
            </p:cNvPr>
            <p:cNvSpPr>
              <a:spLocks noChangeArrowheads="1"/>
            </p:cNvSpPr>
            <p:nvPr/>
          </p:nvSpPr>
          <p:spPr bwMode="auto">
            <a:xfrm>
              <a:off x="9105433"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4" name="9Slide.vn 129">
              <a:extLst>
                <a:ext uri="{FF2B5EF4-FFF2-40B4-BE49-F238E27FC236}">
                  <a16:creationId xmlns:a16="http://schemas.microsoft.com/office/drawing/2014/main" id="{7C40A49A-BAC5-4B68-AA84-737E0F64E720}"/>
                </a:ext>
              </a:extLst>
            </p:cNvPr>
            <p:cNvSpPr>
              <a:spLocks noChangeArrowheads="1"/>
            </p:cNvSpPr>
            <p:nvPr/>
          </p:nvSpPr>
          <p:spPr bwMode="auto">
            <a:xfrm>
              <a:off x="9243186"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5" name="9Slide.vn 130">
              <a:extLst>
                <a:ext uri="{FF2B5EF4-FFF2-40B4-BE49-F238E27FC236}">
                  <a16:creationId xmlns:a16="http://schemas.microsoft.com/office/drawing/2014/main" id="{06E846AB-17BD-4A29-AB2F-BEFD4AD17694}"/>
                </a:ext>
              </a:extLst>
            </p:cNvPr>
            <p:cNvSpPr>
              <a:spLocks noChangeArrowheads="1"/>
            </p:cNvSpPr>
            <p:nvPr/>
          </p:nvSpPr>
          <p:spPr bwMode="auto">
            <a:xfrm>
              <a:off x="9380933"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6" name="9Slide.vn 131">
              <a:extLst>
                <a:ext uri="{FF2B5EF4-FFF2-40B4-BE49-F238E27FC236}">
                  <a16:creationId xmlns:a16="http://schemas.microsoft.com/office/drawing/2014/main" id="{1CDB6AAF-1A15-4155-996E-BEDD40E16DE9}"/>
                </a:ext>
              </a:extLst>
            </p:cNvPr>
            <p:cNvSpPr>
              <a:spLocks noChangeArrowheads="1"/>
            </p:cNvSpPr>
            <p:nvPr/>
          </p:nvSpPr>
          <p:spPr bwMode="auto">
            <a:xfrm>
              <a:off x="9525242"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7" name="9Slide.vn 132">
              <a:extLst>
                <a:ext uri="{FF2B5EF4-FFF2-40B4-BE49-F238E27FC236}">
                  <a16:creationId xmlns:a16="http://schemas.microsoft.com/office/drawing/2014/main" id="{5CF80E23-398C-499B-B49A-EE65AB6FA648}"/>
                </a:ext>
              </a:extLst>
            </p:cNvPr>
            <p:cNvSpPr>
              <a:spLocks noChangeArrowheads="1"/>
            </p:cNvSpPr>
            <p:nvPr/>
          </p:nvSpPr>
          <p:spPr bwMode="auto">
            <a:xfrm>
              <a:off x="8397010"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8" name="9Slide.vn 133">
              <a:extLst>
                <a:ext uri="{FF2B5EF4-FFF2-40B4-BE49-F238E27FC236}">
                  <a16:creationId xmlns:a16="http://schemas.microsoft.com/office/drawing/2014/main" id="{0E45E324-FCC8-4E5B-999B-B35182AD71D8}"/>
                </a:ext>
              </a:extLst>
            </p:cNvPr>
            <p:cNvSpPr>
              <a:spLocks noChangeArrowheads="1"/>
            </p:cNvSpPr>
            <p:nvPr/>
          </p:nvSpPr>
          <p:spPr bwMode="auto">
            <a:xfrm>
              <a:off x="8541318"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9" name="9Slide.vn 134">
              <a:extLst>
                <a:ext uri="{FF2B5EF4-FFF2-40B4-BE49-F238E27FC236}">
                  <a16:creationId xmlns:a16="http://schemas.microsoft.com/office/drawing/2014/main" id="{73CB2624-71E4-448F-90B0-FEA07ECC3E76}"/>
                </a:ext>
              </a:extLst>
            </p:cNvPr>
            <p:cNvSpPr>
              <a:spLocks noChangeArrowheads="1"/>
            </p:cNvSpPr>
            <p:nvPr/>
          </p:nvSpPr>
          <p:spPr bwMode="auto">
            <a:xfrm>
              <a:off x="8679070"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0" name="9Slide.vn 135">
              <a:extLst>
                <a:ext uri="{FF2B5EF4-FFF2-40B4-BE49-F238E27FC236}">
                  <a16:creationId xmlns:a16="http://schemas.microsoft.com/office/drawing/2014/main" id="{E865B4DA-7316-42DC-BBC7-1CA6AADEF39A}"/>
                </a:ext>
              </a:extLst>
            </p:cNvPr>
            <p:cNvSpPr>
              <a:spLocks noChangeArrowheads="1"/>
            </p:cNvSpPr>
            <p:nvPr/>
          </p:nvSpPr>
          <p:spPr bwMode="auto">
            <a:xfrm>
              <a:off x="8823378"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1" name="9Slide.vn 136">
              <a:extLst>
                <a:ext uri="{FF2B5EF4-FFF2-40B4-BE49-F238E27FC236}">
                  <a16:creationId xmlns:a16="http://schemas.microsoft.com/office/drawing/2014/main" id="{75CF6428-DB84-45B3-A7ED-A32B5E44ACFB}"/>
                </a:ext>
              </a:extLst>
            </p:cNvPr>
            <p:cNvSpPr>
              <a:spLocks noChangeArrowheads="1"/>
            </p:cNvSpPr>
            <p:nvPr/>
          </p:nvSpPr>
          <p:spPr bwMode="auto">
            <a:xfrm>
              <a:off x="8967686"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2" name="9Slide.vn 137">
              <a:extLst>
                <a:ext uri="{FF2B5EF4-FFF2-40B4-BE49-F238E27FC236}">
                  <a16:creationId xmlns:a16="http://schemas.microsoft.com/office/drawing/2014/main" id="{43536D23-D808-41F2-B332-07C640CB0C28}"/>
                </a:ext>
              </a:extLst>
            </p:cNvPr>
            <p:cNvSpPr>
              <a:spLocks noChangeArrowheads="1"/>
            </p:cNvSpPr>
            <p:nvPr/>
          </p:nvSpPr>
          <p:spPr bwMode="auto">
            <a:xfrm>
              <a:off x="9105433"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3" name="9Slide.vn 138">
              <a:extLst>
                <a:ext uri="{FF2B5EF4-FFF2-40B4-BE49-F238E27FC236}">
                  <a16:creationId xmlns:a16="http://schemas.microsoft.com/office/drawing/2014/main" id="{E24936CA-3899-4688-9239-336DBF60E4DF}"/>
                </a:ext>
              </a:extLst>
            </p:cNvPr>
            <p:cNvSpPr>
              <a:spLocks noChangeArrowheads="1"/>
            </p:cNvSpPr>
            <p:nvPr/>
          </p:nvSpPr>
          <p:spPr bwMode="auto">
            <a:xfrm>
              <a:off x="9243186"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4" name="9Slide.vn 139">
              <a:extLst>
                <a:ext uri="{FF2B5EF4-FFF2-40B4-BE49-F238E27FC236}">
                  <a16:creationId xmlns:a16="http://schemas.microsoft.com/office/drawing/2014/main" id="{358099F9-E155-4684-B002-C28345DBB777}"/>
                </a:ext>
              </a:extLst>
            </p:cNvPr>
            <p:cNvSpPr>
              <a:spLocks noChangeArrowheads="1"/>
            </p:cNvSpPr>
            <p:nvPr/>
          </p:nvSpPr>
          <p:spPr bwMode="auto">
            <a:xfrm>
              <a:off x="9380933"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5" name="9Slide.vn 140">
              <a:extLst>
                <a:ext uri="{FF2B5EF4-FFF2-40B4-BE49-F238E27FC236}">
                  <a16:creationId xmlns:a16="http://schemas.microsoft.com/office/drawing/2014/main" id="{61108262-3241-4CC5-AF2F-16169A8D2DDB}"/>
                </a:ext>
              </a:extLst>
            </p:cNvPr>
            <p:cNvSpPr>
              <a:spLocks noChangeArrowheads="1"/>
            </p:cNvSpPr>
            <p:nvPr/>
          </p:nvSpPr>
          <p:spPr bwMode="auto">
            <a:xfrm>
              <a:off x="9525242"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6" name="9Slide.vn 141">
              <a:extLst>
                <a:ext uri="{FF2B5EF4-FFF2-40B4-BE49-F238E27FC236}">
                  <a16:creationId xmlns:a16="http://schemas.microsoft.com/office/drawing/2014/main" id="{C80C08A2-8408-4AED-BC9A-BE3448EE1E6F}"/>
                </a:ext>
              </a:extLst>
            </p:cNvPr>
            <p:cNvSpPr>
              <a:spLocks noChangeArrowheads="1"/>
            </p:cNvSpPr>
            <p:nvPr/>
          </p:nvSpPr>
          <p:spPr bwMode="auto">
            <a:xfrm>
              <a:off x="8397010"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7" name="9Slide.vn 142">
              <a:extLst>
                <a:ext uri="{FF2B5EF4-FFF2-40B4-BE49-F238E27FC236}">
                  <a16:creationId xmlns:a16="http://schemas.microsoft.com/office/drawing/2014/main" id="{8FD96585-242A-472F-BFC7-E050E1021B28}"/>
                </a:ext>
              </a:extLst>
            </p:cNvPr>
            <p:cNvSpPr>
              <a:spLocks noChangeArrowheads="1"/>
            </p:cNvSpPr>
            <p:nvPr/>
          </p:nvSpPr>
          <p:spPr bwMode="auto">
            <a:xfrm>
              <a:off x="8541318"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8" name="9Slide.vn 143">
              <a:extLst>
                <a:ext uri="{FF2B5EF4-FFF2-40B4-BE49-F238E27FC236}">
                  <a16:creationId xmlns:a16="http://schemas.microsoft.com/office/drawing/2014/main" id="{6EFCF378-F0CB-41B1-9F46-2B037C9AD6BA}"/>
                </a:ext>
              </a:extLst>
            </p:cNvPr>
            <p:cNvSpPr>
              <a:spLocks noChangeArrowheads="1"/>
            </p:cNvSpPr>
            <p:nvPr/>
          </p:nvSpPr>
          <p:spPr bwMode="auto">
            <a:xfrm>
              <a:off x="8679070"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9" name="9Slide.vn 144">
              <a:extLst>
                <a:ext uri="{FF2B5EF4-FFF2-40B4-BE49-F238E27FC236}">
                  <a16:creationId xmlns:a16="http://schemas.microsoft.com/office/drawing/2014/main" id="{63924F17-74C8-43A7-90D9-F6EDBC9055E1}"/>
                </a:ext>
              </a:extLst>
            </p:cNvPr>
            <p:cNvSpPr>
              <a:spLocks noChangeArrowheads="1"/>
            </p:cNvSpPr>
            <p:nvPr/>
          </p:nvSpPr>
          <p:spPr bwMode="auto">
            <a:xfrm>
              <a:off x="8823378"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0" name="9Slide.vn 145">
              <a:extLst>
                <a:ext uri="{FF2B5EF4-FFF2-40B4-BE49-F238E27FC236}">
                  <a16:creationId xmlns:a16="http://schemas.microsoft.com/office/drawing/2014/main" id="{6C441218-2D50-4C17-988E-B6B8F289007D}"/>
                </a:ext>
              </a:extLst>
            </p:cNvPr>
            <p:cNvSpPr>
              <a:spLocks noChangeArrowheads="1"/>
            </p:cNvSpPr>
            <p:nvPr/>
          </p:nvSpPr>
          <p:spPr bwMode="auto">
            <a:xfrm>
              <a:off x="8967686"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1" name="9Slide.vn 146">
              <a:extLst>
                <a:ext uri="{FF2B5EF4-FFF2-40B4-BE49-F238E27FC236}">
                  <a16:creationId xmlns:a16="http://schemas.microsoft.com/office/drawing/2014/main" id="{35B335E6-1731-4AD7-A066-773B6025E0C1}"/>
                </a:ext>
              </a:extLst>
            </p:cNvPr>
            <p:cNvSpPr>
              <a:spLocks noChangeArrowheads="1"/>
            </p:cNvSpPr>
            <p:nvPr/>
          </p:nvSpPr>
          <p:spPr bwMode="auto">
            <a:xfrm>
              <a:off x="9105433"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2" name="9Slide.vn 147">
              <a:extLst>
                <a:ext uri="{FF2B5EF4-FFF2-40B4-BE49-F238E27FC236}">
                  <a16:creationId xmlns:a16="http://schemas.microsoft.com/office/drawing/2014/main" id="{6A42D48C-3C17-49D2-A3F4-680E1D4D846E}"/>
                </a:ext>
              </a:extLst>
            </p:cNvPr>
            <p:cNvSpPr>
              <a:spLocks noChangeArrowheads="1"/>
            </p:cNvSpPr>
            <p:nvPr/>
          </p:nvSpPr>
          <p:spPr bwMode="auto">
            <a:xfrm>
              <a:off x="9243186"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3" name="9Slide.vn 148">
              <a:extLst>
                <a:ext uri="{FF2B5EF4-FFF2-40B4-BE49-F238E27FC236}">
                  <a16:creationId xmlns:a16="http://schemas.microsoft.com/office/drawing/2014/main" id="{A246A460-A1F7-4403-A6E2-ADC63A6BCB0E}"/>
                </a:ext>
              </a:extLst>
            </p:cNvPr>
            <p:cNvSpPr>
              <a:spLocks noChangeArrowheads="1"/>
            </p:cNvSpPr>
            <p:nvPr/>
          </p:nvSpPr>
          <p:spPr bwMode="auto">
            <a:xfrm>
              <a:off x="9380933"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4" name="9Slide.vn 149">
              <a:extLst>
                <a:ext uri="{FF2B5EF4-FFF2-40B4-BE49-F238E27FC236}">
                  <a16:creationId xmlns:a16="http://schemas.microsoft.com/office/drawing/2014/main" id="{EA52B355-F065-4DB1-9559-5CBA033DE023}"/>
                </a:ext>
              </a:extLst>
            </p:cNvPr>
            <p:cNvSpPr>
              <a:spLocks noChangeArrowheads="1"/>
            </p:cNvSpPr>
            <p:nvPr/>
          </p:nvSpPr>
          <p:spPr bwMode="auto">
            <a:xfrm>
              <a:off x="9525242"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5" name="9Slide.vn 150">
              <a:extLst>
                <a:ext uri="{FF2B5EF4-FFF2-40B4-BE49-F238E27FC236}">
                  <a16:creationId xmlns:a16="http://schemas.microsoft.com/office/drawing/2014/main" id="{D8D5272B-477A-475B-9B13-E4C781E40ABB}"/>
                </a:ext>
              </a:extLst>
            </p:cNvPr>
            <p:cNvSpPr>
              <a:spLocks noChangeArrowheads="1"/>
            </p:cNvSpPr>
            <p:nvPr/>
          </p:nvSpPr>
          <p:spPr bwMode="auto">
            <a:xfrm>
              <a:off x="8397010"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6" name="9Slide.vn 151">
              <a:extLst>
                <a:ext uri="{FF2B5EF4-FFF2-40B4-BE49-F238E27FC236}">
                  <a16:creationId xmlns:a16="http://schemas.microsoft.com/office/drawing/2014/main" id="{F8F50DF2-5D9E-4683-8010-F1C5D84B3E42}"/>
                </a:ext>
              </a:extLst>
            </p:cNvPr>
            <p:cNvSpPr>
              <a:spLocks noChangeArrowheads="1"/>
            </p:cNvSpPr>
            <p:nvPr/>
          </p:nvSpPr>
          <p:spPr bwMode="auto">
            <a:xfrm>
              <a:off x="8541318"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7" name="9Slide.vn 152">
              <a:extLst>
                <a:ext uri="{FF2B5EF4-FFF2-40B4-BE49-F238E27FC236}">
                  <a16:creationId xmlns:a16="http://schemas.microsoft.com/office/drawing/2014/main" id="{8133925E-C3C5-42E5-94AF-B3FA65ED812D}"/>
                </a:ext>
              </a:extLst>
            </p:cNvPr>
            <p:cNvSpPr>
              <a:spLocks noChangeArrowheads="1"/>
            </p:cNvSpPr>
            <p:nvPr/>
          </p:nvSpPr>
          <p:spPr bwMode="auto">
            <a:xfrm>
              <a:off x="8679070"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8" name="9Slide.vn 153">
              <a:extLst>
                <a:ext uri="{FF2B5EF4-FFF2-40B4-BE49-F238E27FC236}">
                  <a16:creationId xmlns:a16="http://schemas.microsoft.com/office/drawing/2014/main" id="{B950F032-FCD1-4A75-81C6-5622E8F00D56}"/>
                </a:ext>
              </a:extLst>
            </p:cNvPr>
            <p:cNvSpPr>
              <a:spLocks noChangeArrowheads="1"/>
            </p:cNvSpPr>
            <p:nvPr/>
          </p:nvSpPr>
          <p:spPr bwMode="auto">
            <a:xfrm>
              <a:off x="8823378"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9" name="9Slide.vn 154">
              <a:extLst>
                <a:ext uri="{FF2B5EF4-FFF2-40B4-BE49-F238E27FC236}">
                  <a16:creationId xmlns:a16="http://schemas.microsoft.com/office/drawing/2014/main" id="{36CF10F9-B9C7-4E5B-A5C3-3E694852161E}"/>
                </a:ext>
              </a:extLst>
            </p:cNvPr>
            <p:cNvSpPr>
              <a:spLocks noChangeArrowheads="1"/>
            </p:cNvSpPr>
            <p:nvPr/>
          </p:nvSpPr>
          <p:spPr bwMode="auto">
            <a:xfrm>
              <a:off x="8967686"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0" name="9Slide.vn 155">
              <a:extLst>
                <a:ext uri="{FF2B5EF4-FFF2-40B4-BE49-F238E27FC236}">
                  <a16:creationId xmlns:a16="http://schemas.microsoft.com/office/drawing/2014/main" id="{B18D6D9D-E6B5-41A2-A8CF-C8C3250A8132}"/>
                </a:ext>
              </a:extLst>
            </p:cNvPr>
            <p:cNvSpPr>
              <a:spLocks noChangeArrowheads="1"/>
            </p:cNvSpPr>
            <p:nvPr/>
          </p:nvSpPr>
          <p:spPr bwMode="auto">
            <a:xfrm>
              <a:off x="9105433"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1" name="9Slide.vn 156">
              <a:extLst>
                <a:ext uri="{FF2B5EF4-FFF2-40B4-BE49-F238E27FC236}">
                  <a16:creationId xmlns:a16="http://schemas.microsoft.com/office/drawing/2014/main" id="{ECB3BB9D-BACD-46A5-BCD2-51E3F7D80441}"/>
                </a:ext>
              </a:extLst>
            </p:cNvPr>
            <p:cNvSpPr>
              <a:spLocks noChangeArrowheads="1"/>
            </p:cNvSpPr>
            <p:nvPr/>
          </p:nvSpPr>
          <p:spPr bwMode="auto">
            <a:xfrm>
              <a:off x="9243186" y="1320609"/>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2" name="9Slide.vn 157">
              <a:extLst>
                <a:ext uri="{FF2B5EF4-FFF2-40B4-BE49-F238E27FC236}">
                  <a16:creationId xmlns:a16="http://schemas.microsoft.com/office/drawing/2014/main" id="{7247FB17-615A-4204-B9D4-6C318A7978EA}"/>
                </a:ext>
              </a:extLst>
            </p:cNvPr>
            <p:cNvSpPr>
              <a:spLocks noChangeArrowheads="1"/>
            </p:cNvSpPr>
            <p:nvPr/>
          </p:nvSpPr>
          <p:spPr bwMode="auto">
            <a:xfrm>
              <a:off x="9380933" y="1320609"/>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3" name="9Slide.vn 158">
              <a:extLst>
                <a:ext uri="{FF2B5EF4-FFF2-40B4-BE49-F238E27FC236}">
                  <a16:creationId xmlns:a16="http://schemas.microsoft.com/office/drawing/2014/main" id="{7FFF0DE4-BCD5-404D-8F0F-679C35E652F2}"/>
                </a:ext>
              </a:extLst>
            </p:cNvPr>
            <p:cNvSpPr>
              <a:spLocks noChangeArrowheads="1"/>
            </p:cNvSpPr>
            <p:nvPr/>
          </p:nvSpPr>
          <p:spPr bwMode="auto">
            <a:xfrm>
              <a:off x="9525242" y="1320609"/>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4" name="9Slide.vn 159">
              <a:extLst>
                <a:ext uri="{FF2B5EF4-FFF2-40B4-BE49-F238E27FC236}">
                  <a16:creationId xmlns:a16="http://schemas.microsoft.com/office/drawing/2014/main" id="{C712514B-228E-4D9C-A46F-312167F15B5B}"/>
                </a:ext>
              </a:extLst>
            </p:cNvPr>
            <p:cNvSpPr>
              <a:spLocks noChangeArrowheads="1"/>
            </p:cNvSpPr>
            <p:nvPr/>
          </p:nvSpPr>
          <p:spPr bwMode="auto">
            <a:xfrm>
              <a:off x="8397010"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5" name="9Slide.vn 160">
              <a:extLst>
                <a:ext uri="{FF2B5EF4-FFF2-40B4-BE49-F238E27FC236}">
                  <a16:creationId xmlns:a16="http://schemas.microsoft.com/office/drawing/2014/main" id="{64FBD28C-0F0F-407B-A93B-5CF5789FB4F3}"/>
                </a:ext>
              </a:extLst>
            </p:cNvPr>
            <p:cNvSpPr>
              <a:spLocks noChangeArrowheads="1"/>
            </p:cNvSpPr>
            <p:nvPr/>
          </p:nvSpPr>
          <p:spPr bwMode="auto">
            <a:xfrm>
              <a:off x="8541318"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6" name="9Slide.vn 161">
              <a:extLst>
                <a:ext uri="{FF2B5EF4-FFF2-40B4-BE49-F238E27FC236}">
                  <a16:creationId xmlns:a16="http://schemas.microsoft.com/office/drawing/2014/main" id="{4472BACE-B2CA-4ADA-9120-CF3D125F5DC7}"/>
                </a:ext>
              </a:extLst>
            </p:cNvPr>
            <p:cNvSpPr>
              <a:spLocks noChangeArrowheads="1"/>
            </p:cNvSpPr>
            <p:nvPr/>
          </p:nvSpPr>
          <p:spPr bwMode="auto">
            <a:xfrm>
              <a:off x="8679070"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7" name="9Slide.vn 162">
              <a:extLst>
                <a:ext uri="{FF2B5EF4-FFF2-40B4-BE49-F238E27FC236}">
                  <a16:creationId xmlns:a16="http://schemas.microsoft.com/office/drawing/2014/main" id="{03B4395E-CAE2-4C76-A2FB-BA37FCE9FE68}"/>
                </a:ext>
              </a:extLst>
            </p:cNvPr>
            <p:cNvSpPr>
              <a:spLocks noChangeArrowheads="1"/>
            </p:cNvSpPr>
            <p:nvPr/>
          </p:nvSpPr>
          <p:spPr bwMode="auto">
            <a:xfrm>
              <a:off x="8823378"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8" name="9Slide.vn 163">
              <a:extLst>
                <a:ext uri="{FF2B5EF4-FFF2-40B4-BE49-F238E27FC236}">
                  <a16:creationId xmlns:a16="http://schemas.microsoft.com/office/drawing/2014/main" id="{0A95DBE7-4A59-4BCB-8D03-5534CAC8F474}"/>
                </a:ext>
              </a:extLst>
            </p:cNvPr>
            <p:cNvSpPr>
              <a:spLocks noChangeArrowheads="1"/>
            </p:cNvSpPr>
            <p:nvPr/>
          </p:nvSpPr>
          <p:spPr bwMode="auto">
            <a:xfrm>
              <a:off x="8967686"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9" name="9Slide.vn 164">
              <a:extLst>
                <a:ext uri="{FF2B5EF4-FFF2-40B4-BE49-F238E27FC236}">
                  <a16:creationId xmlns:a16="http://schemas.microsoft.com/office/drawing/2014/main" id="{8E29CE1D-E823-4B45-886A-A4EE40051557}"/>
                </a:ext>
              </a:extLst>
            </p:cNvPr>
            <p:cNvSpPr>
              <a:spLocks noChangeArrowheads="1"/>
            </p:cNvSpPr>
            <p:nvPr/>
          </p:nvSpPr>
          <p:spPr bwMode="auto">
            <a:xfrm>
              <a:off x="9105433"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0" name="9Slide.vn 165">
              <a:extLst>
                <a:ext uri="{FF2B5EF4-FFF2-40B4-BE49-F238E27FC236}">
                  <a16:creationId xmlns:a16="http://schemas.microsoft.com/office/drawing/2014/main" id="{47E6D0AF-B28C-4EAF-B70F-83B0A83CA2DF}"/>
                </a:ext>
              </a:extLst>
            </p:cNvPr>
            <p:cNvSpPr>
              <a:spLocks noChangeArrowheads="1"/>
            </p:cNvSpPr>
            <p:nvPr/>
          </p:nvSpPr>
          <p:spPr bwMode="auto">
            <a:xfrm>
              <a:off x="9243186"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1" name="9Slide.vn 166">
              <a:extLst>
                <a:ext uri="{FF2B5EF4-FFF2-40B4-BE49-F238E27FC236}">
                  <a16:creationId xmlns:a16="http://schemas.microsoft.com/office/drawing/2014/main" id="{72ABE24A-5C59-4161-8597-904B8D4C161E}"/>
                </a:ext>
              </a:extLst>
            </p:cNvPr>
            <p:cNvSpPr>
              <a:spLocks noChangeArrowheads="1"/>
            </p:cNvSpPr>
            <p:nvPr/>
          </p:nvSpPr>
          <p:spPr bwMode="auto">
            <a:xfrm>
              <a:off x="9380933"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2" name="9Slide.vn 167">
              <a:extLst>
                <a:ext uri="{FF2B5EF4-FFF2-40B4-BE49-F238E27FC236}">
                  <a16:creationId xmlns:a16="http://schemas.microsoft.com/office/drawing/2014/main" id="{0FF671E9-B125-4839-B4B6-9C587C2B03FC}"/>
                </a:ext>
              </a:extLst>
            </p:cNvPr>
            <p:cNvSpPr>
              <a:spLocks noChangeArrowheads="1"/>
            </p:cNvSpPr>
            <p:nvPr/>
          </p:nvSpPr>
          <p:spPr bwMode="auto">
            <a:xfrm>
              <a:off x="9525242" y="1464918"/>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3" name="9Slide.vn 168">
              <a:extLst>
                <a:ext uri="{FF2B5EF4-FFF2-40B4-BE49-F238E27FC236}">
                  <a16:creationId xmlns:a16="http://schemas.microsoft.com/office/drawing/2014/main" id="{09061F3E-B6B3-4802-AA4B-4787F21CCB81}"/>
                </a:ext>
              </a:extLst>
            </p:cNvPr>
            <p:cNvSpPr>
              <a:spLocks noChangeArrowheads="1"/>
            </p:cNvSpPr>
            <p:nvPr/>
          </p:nvSpPr>
          <p:spPr bwMode="auto">
            <a:xfrm>
              <a:off x="8397010"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4" name="9Slide.vn 169">
              <a:extLst>
                <a:ext uri="{FF2B5EF4-FFF2-40B4-BE49-F238E27FC236}">
                  <a16:creationId xmlns:a16="http://schemas.microsoft.com/office/drawing/2014/main" id="{AA3D6F05-90B8-4051-911A-FF9ECE87A5BA}"/>
                </a:ext>
              </a:extLst>
            </p:cNvPr>
            <p:cNvSpPr>
              <a:spLocks noChangeArrowheads="1"/>
            </p:cNvSpPr>
            <p:nvPr/>
          </p:nvSpPr>
          <p:spPr bwMode="auto">
            <a:xfrm>
              <a:off x="8541318"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5" name="9Slide.vn 170">
              <a:extLst>
                <a:ext uri="{FF2B5EF4-FFF2-40B4-BE49-F238E27FC236}">
                  <a16:creationId xmlns:a16="http://schemas.microsoft.com/office/drawing/2014/main" id="{48F8747D-3522-4C1B-984B-AFF65D5BD061}"/>
                </a:ext>
              </a:extLst>
            </p:cNvPr>
            <p:cNvSpPr>
              <a:spLocks noChangeArrowheads="1"/>
            </p:cNvSpPr>
            <p:nvPr/>
          </p:nvSpPr>
          <p:spPr bwMode="auto">
            <a:xfrm>
              <a:off x="8679070"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6" name="9Slide.vn 171">
              <a:extLst>
                <a:ext uri="{FF2B5EF4-FFF2-40B4-BE49-F238E27FC236}">
                  <a16:creationId xmlns:a16="http://schemas.microsoft.com/office/drawing/2014/main" id="{A03280FF-3426-4D6C-ADCE-56F6D5A1C788}"/>
                </a:ext>
              </a:extLst>
            </p:cNvPr>
            <p:cNvSpPr>
              <a:spLocks noChangeArrowheads="1"/>
            </p:cNvSpPr>
            <p:nvPr/>
          </p:nvSpPr>
          <p:spPr bwMode="auto">
            <a:xfrm>
              <a:off x="8823378"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7" name="9Slide.vn 172">
              <a:extLst>
                <a:ext uri="{FF2B5EF4-FFF2-40B4-BE49-F238E27FC236}">
                  <a16:creationId xmlns:a16="http://schemas.microsoft.com/office/drawing/2014/main" id="{F7E37DB5-A620-47E3-9686-B0594915CD64}"/>
                </a:ext>
              </a:extLst>
            </p:cNvPr>
            <p:cNvSpPr>
              <a:spLocks noChangeArrowheads="1"/>
            </p:cNvSpPr>
            <p:nvPr/>
          </p:nvSpPr>
          <p:spPr bwMode="auto">
            <a:xfrm>
              <a:off x="8967686"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8" name="9Slide.vn 173">
              <a:extLst>
                <a:ext uri="{FF2B5EF4-FFF2-40B4-BE49-F238E27FC236}">
                  <a16:creationId xmlns:a16="http://schemas.microsoft.com/office/drawing/2014/main" id="{8D550ACE-D3F9-4B1A-B341-4CA74619D84D}"/>
                </a:ext>
              </a:extLst>
            </p:cNvPr>
            <p:cNvSpPr>
              <a:spLocks noChangeArrowheads="1"/>
            </p:cNvSpPr>
            <p:nvPr/>
          </p:nvSpPr>
          <p:spPr bwMode="auto">
            <a:xfrm>
              <a:off x="9105433"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9" name="9Slide.vn 174">
              <a:extLst>
                <a:ext uri="{FF2B5EF4-FFF2-40B4-BE49-F238E27FC236}">
                  <a16:creationId xmlns:a16="http://schemas.microsoft.com/office/drawing/2014/main" id="{35758788-F2EE-40DB-9A2F-81743A32ED33}"/>
                </a:ext>
              </a:extLst>
            </p:cNvPr>
            <p:cNvSpPr>
              <a:spLocks noChangeArrowheads="1"/>
            </p:cNvSpPr>
            <p:nvPr/>
          </p:nvSpPr>
          <p:spPr bwMode="auto">
            <a:xfrm>
              <a:off x="9243186"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0" name="9Slide.vn 175">
              <a:extLst>
                <a:ext uri="{FF2B5EF4-FFF2-40B4-BE49-F238E27FC236}">
                  <a16:creationId xmlns:a16="http://schemas.microsoft.com/office/drawing/2014/main" id="{29C58291-70FE-45C7-A7BA-41B931437F31}"/>
                </a:ext>
              </a:extLst>
            </p:cNvPr>
            <p:cNvSpPr>
              <a:spLocks noChangeArrowheads="1"/>
            </p:cNvSpPr>
            <p:nvPr/>
          </p:nvSpPr>
          <p:spPr bwMode="auto">
            <a:xfrm>
              <a:off x="9380933"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1" name="9Slide.vn 176">
              <a:extLst>
                <a:ext uri="{FF2B5EF4-FFF2-40B4-BE49-F238E27FC236}">
                  <a16:creationId xmlns:a16="http://schemas.microsoft.com/office/drawing/2014/main" id="{DEFA7FC2-ED6A-41E1-AB2D-5FA11B82FB53}"/>
                </a:ext>
              </a:extLst>
            </p:cNvPr>
            <p:cNvSpPr>
              <a:spLocks noChangeArrowheads="1"/>
            </p:cNvSpPr>
            <p:nvPr/>
          </p:nvSpPr>
          <p:spPr bwMode="auto">
            <a:xfrm>
              <a:off x="9525242" y="1609226"/>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2" name="9Slide.vn 177">
              <a:extLst>
                <a:ext uri="{FF2B5EF4-FFF2-40B4-BE49-F238E27FC236}">
                  <a16:creationId xmlns:a16="http://schemas.microsoft.com/office/drawing/2014/main" id="{DF16232A-243B-4D16-B519-973DBF8F9841}"/>
                </a:ext>
              </a:extLst>
            </p:cNvPr>
            <p:cNvSpPr>
              <a:spLocks noChangeArrowheads="1"/>
            </p:cNvSpPr>
            <p:nvPr/>
          </p:nvSpPr>
          <p:spPr bwMode="auto">
            <a:xfrm>
              <a:off x="8397010"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3" name="9Slide.vn 178">
              <a:extLst>
                <a:ext uri="{FF2B5EF4-FFF2-40B4-BE49-F238E27FC236}">
                  <a16:creationId xmlns:a16="http://schemas.microsoft.com/office/drawing/2014/main" id="{DDF25515-4F59-441C-8FCA-CE5377C27B4B}"/>
                </a:ext>
              </a:extLst>
            </p:cNvPr>
            <p:cNvSpPr>
              <a:spLocks noChangeArrowheads="1"/>
            </p:cNvSpPr>
            <p:nvPr/>
          </p:nvSpPr>
          <p:spPr bwMode="auto">
            <a:xfrm>
              <a:off x="8541318"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4" name="9Slide.vn 179">
              <a:extLst>
                <a:ext uri="{FF2B5EF4-FFF2-40B4-BE49-F238E27FC236}">
                  <a16:creationId xmlns:a16="http://schemas.microsoft.com/office/drawing/2014/main" id="{87E4BD23-7534-42F6-A733-54A25BA33988}"/>
                </a:ext>
              </a:extLst>
            </p:cNvPr>
            <p:cNvSpPr>
              <a:spLocks noChangeArrowheads="1"/>
            </p:cNvSpPr>
            <p:nvPr/>
          </p:nvSpPr>
          <p:spPr bwMode="auto">
            <a:xfrm>
              <a:off x="8679070"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5" name="9Slide.vn 180">
              <a:extLst>
                <a:ext uri="{FF2B5EF4-FFF2-40B4-BE49-F238E27FC236}">
                  <a16:creationId xmlns:a16="http://schemas.microsoft.com/office/drawing/2014/main" id="{C101515F-DC81-44D3-B4A4-C4A4C0F38A92}"/>
                </a:ext>
              </a:extLst>
            </p:cNvPr>
            <p:cNvSpPr>
              <a:spLocks noChangeArrowheads="1"/>
            </p:cNvSpPr>
            <p:nvPr/>
          </p:nvSpPr>
          <p:spPr bwMode="auto">
            <a:xfrm>
              <a:off x="8823378"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6" name="9Slide.vn 181">
              <a:extLst>
                <a:ext uri="{FF2B5EF4-FFF2-40B4-BE49-F238E27FC236}">
                  <a16:creationId xmlns:a16="http://schemas.microsoft.com/office/drawing/2014/main" id="{CF18F1B6-AEF8-4214-945C-3092472280EB}"/>
                </a:ext>
              </a:extLst>
            </p:cNvPr>
            <p:cNvSpPr>
              <a:spLocks noChangeArrowheads="1"/>
            </p:cNvSpPr>
            <p:nvPr/>
          </p:nvSpPr>
          <p:spPr bwMode="auto">
            <a:xfrm>
              <a:off x="8967686"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7" name="9Slide.vn 182">
              <a:extLst>
                <a:ext uri="{FF2B5EF4-FFF2-40B4-BE49-F238E27FC236}">
                  <a16:creationId xmlns:a16="http://schemas.microsoft.com/office/drawing/2014/main" id="{F5D33045-5D43-48F4-8B37-5640B91F8E81}"/>
                </a:ext>
              </a:extLst>
            </p:cNvPr>
            <p:cNvSpPr>
              <a:spLocks noChangeArrowheads="1"/>
            </p:cNvSpPr>
            <p:nvPr/>
          </p:nvSpPr>
          <p:spPr bwMode="auto">
            <a:xfrm>
              <a:off x="9105433"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8" name="9Slide.vn 183">
              <a:extLst>
                <a:ext uri="{FF2B5EF4-FFF2-40B4-BE49-F238E27FC236}">
                  <a16:creationId xmlns:a16="http://schemas.microsoft.com/office/drawing/2014/main" id="{62949ED5-C216-4649-90A7-438EC073565C}"/>
                </a:ext>
              </a:extLst>
            </p:cNvPr>
            <p:cNvSpPr>
              <a:spLocks noChangeArrowheads="1"/>
            </p:cNvSpPr>
            <p:nvPr/>
          </p:nvSpPr>
          <p:spPr bwMode="auto">
            <a:xfrm>
              <a:off x="9243186"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9" name="9Slide.vn 184">
              <a:extLst>
                <a:ext uri="{FF2B5EF4-FFF2-40B4-BE49-F238E27FC236}">
                  <a16:creationId xmlns:a16="http://schemas.microsoft.com/office/drawing/2014/main" id="{171D3E67-2E54-48E0-A635-F175FB184962}"/>
                </a:ext>
              </a:extLst>
            </p:cNvPr>
            <p:cNvSpPr>
              <a:spLocks noChangeArrowheads="1"/>
            </p:cNvSpPr>
            <p:nvPr/>
          </p:nvSpPr>
          <p:spPr bwMode="auto">
            <a:xfrm>
              <a:off x="9380933"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0" name="9Slide.vn 185">
              <a:extLst>
                <a:ext uri="{FF2B5EF4-FFF2-40B4-BE49-F238E27FC236}">
                  <a16:creationId xmlns:a16="http://schemas.microsoft.com/office/drawing/2014/main" id="{F6518C23-524B-47F6-BEE0-6CC2CABC865E}"/>
                </a:ext>
              </a:extLst>
            </p:cNvPr>
            <p:cNvSpPr>
              <a:spLocks noChangeArrowheads="1"/>
            </p:cNvSpPr>
            <p:nvPr/>
          </p:nvSpPr>
          <p:spPr bwMode="auto">
            <a:xfrm>
              <a:off x="9525242" y="17469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1" name="9Slide.vn 186">
              <a:extLst>
                <a:ext uri="{FF2B5EF4-FFF2-40B4-BE49-F238E27FC236}">
                  <a16:creationId xmlns:a16="http://schemas.microsoft.com/office/drawing/2014/main" id="{23D2AD8D-AA93-492D-8554-04197D406B87}"/>
                </a:ext>
              </a:extLst>
            </p:cNvPr>
            <p:cNvSpPr>
              <a:spLocks noChangeArrowheads="1"/>
            </p:cNvSpPr>
            <p:nvPr/>
          </p:nvSpPr>
          <p:spPr bwMode="auto">
            <a:xfrm>
              <a:off x="8397010"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2" name="9Slide.vn 187">
              <a:extLst>
                <a:ext uri="{FF2B5EF4-FFF2-40B4-BE49-F238E27FC236}">
                  <a16:creationId xmlns:a16="http://schemas.microsoft.com/office/drawing/2014/main" id="{19796335-5D59-40AB-8925-772F7FFC0633}"/>
                </a:ext>
              </a:extLst>
            </p:cNvPr>
            <p:cNvSpPr>
              <a:spLocks noChangeArrowheads="1"/>
            </p:cNvSpPr>
            <p:nvPr/>
          </p:nvSpPr>
          <p:spPr bwMode="auto">
            <a:xfrm>
              <a:off x="8541318"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3" name="9Slide.vn 188">
              <a:extLst>
                <a:ext uri="{FF2B5EF4-FFF2-40B4-BE49-F238E27FC236}">
                  <a16:creationId xmlns:a16="http://schemas.microsoft.com/office/drawing/2014/main" id="{4F7E6912-E97B-43F3-B3F5-35F0FC901B3F}"/>
                </a:ext>
              </a:extLst>
            </p:cNvPr>
            <p:cNvSpPr>
              <a:spLocks noChangeArrowheads="1"/>
            </p:cNvSpPr>
            <p:nvPr/>
          </p:nvSpPr>
          <p:spPr bwMode="auto">
            <a:xfrm>
              <a:off x="8679070"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4" name="9Slide.vn 189">
              <a:extLst>
                <a:ext uri="{FF2B5EF4-FFF2-40B4-BE49-F238E27FC236}">
                  <a16:creationId xmlns:a16="http://schemas.microsoft.com/office/drawing/2014/main" id="{8739D0F2-D1D9-4727-A569-D47F36E7476B}"/>
                </a:ext>
              </a:extLst>
            </p:cNvPr>
            <p:cNvSpPr>
              <a:spLocks noChangeArrowheads="1"/>
            </p:cNvSpPr>
            <p:nvPr/>
          </p:nvSpPr>
          <p:spPr bwMode="auto">
            <a:xfrm>
              <a:off x="8823378"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5" name="9Slide.vn 190">
              <a:extLst>
                <a:ext uri="{FF2B5EF4-FFF2-40B4-BE49-F238E27FC236}">
                  <a16:creationId xmlns:a16="http://schemas.microsoft.com/office/drawing/2014/main" id="{6D0E4771-14E6-4AFD-896A-2536710F1CB4}"/>
                </a:ext>
              </a:extLst>
            </p:cNvPr>
            <p:cNvSpPr>
              <a:spLocks noChangeArrowheads="1"/>
            </p:cNvSpPr>
            <p:nvPr/>
          </p:nvSpPr>
          <p:spPr bwMode="auto">
            <a:xfrm>
              <a:off x="8967686"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6" name="9Slide.vn 191">
              <a:extLst>
                <a:ext uri="{FF2B5EF4-FFF2-40B4-BE49-F238E27FC236}">
                  <a16:creationId xmlns:a16="http://schemas.microsoft.com/office/drawing/2014/main" id="{46232689-2302-4F95-9786-B274C01B54D2}"/>
                </a:ext>
              </a:extLst>
            </p:cNvPr>
            <p:cNvSpPr>
              <a:spLocks noChangeArrowheads="1"/>
            </p:cNvSpPr>
            <p:nvPr/>
          </p:nvSpPr>
          <p:spPr bwMode="auto">
            <a:xfrm>
              <a:off x="9105433"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7" name="9Slide.vn 192">
              <a:extLst>
                <a:ext uri="{FF2B5EF4-FFF2-40B4-BE49-F238E27FC236}">
                  <a16:creationId xmlns:a16="http://schemas.microsoft.com/office/drawing/2014/main" id="{D746314D-7A82-48DA-A567-8DEA1C77BCAE}"/>
                </a:ext>
              </a:extLst>
            </p:cNvPr>
            <p:cNvSpPr>
              <a:spLocks noChangeArrowheads="1"/>
            </p:cNvSpPr>
            <p:nvPr/>
          </p:nvSpPr>
          <p:spPr bwMode="auto">
            <a:xfrm>
              <a:off x="9243186"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8" name="9Slide.vn 193">
              <a:extLst>
                <a:ext uri="{FF2B5EF4-FFF2-40B4-BE49-F238E27FC236}">
                  <a16:creationId xmlns:a16="http://schemas.microsoft.com/office/drawing/2014/main" id="{9CA184E2-6CFF-47D6-882F-53D9CE76C2C2}"/>
                </a:ext>
              </a:extLst>
            </p:cNvPr>
            <p:cNvSpPr>
              <a:spLocks noChangeArrowheads="1"/>
            </p:cNvSpPr>
            <p:nvPr/>
          </p:nvSpPr>
          <p:spPr bwMode="auto">
            <a:xfrm>
              <a:off x="9380933"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9" name="9Slide.vn 194">
              <a:extLst>
                <a:ext uri="{FF2B5EF4-FFF2-40B4-BE49-F238E27FC236}">
                  <a16:creationId xmlns:a16="http://schemas.microsoft.com/office/drawing/2014/main" id="{CC826267-DBC1-472D-8C7D-98577FB156FE}"/>
                </a:ext>
              </a:extLst>
            </p:cNvPr>
            <p:cNvSpPr>
              <a:spLocks noChangeArrowheads="1"/>
            </p:cNvSpPr>
            <p:nvPr/>
          </p:nvSpPr>
          <p:spPr bwMode="auto">
            <a:xfrm>
              <a:off x="9525242" y="1878164"/>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0" name="9Slide.vn 195">
              <a:extLst>
                <a:ext uri="{FF2B5EF4-FFF2-40B4-BE49-F238E27FC236}">
                  <a16:creationId xmlns:a16="http://schemas.microsoft.com/office/drawing/2014/main" id="{18BA8E1E-0789-4192-A7AA-C18B7E70AC55}"/>
                </a:ext>
              </a:extLst>
            </p:cNvPr>
            <p:cNvSpPr>
              <a:spLocks noChangeArrowheads="1"/>
            </p:cNvSpPr>
            <p:nvPr/>
          </p:nvSpPr>
          <p:spPr bwMode="auto">
            <a:xfrm>
              <a:off x="8397010"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1" name="9Slide.vn 196">
              <a:extLst>
                <a:ext uri="{FF2B5EF4-FFF2-40B4-BE49-F238E27FC236}">
                  <a16:creationId xmlns:a16="http://schemas.microsoft.com/office/drawing/2014/main" id="{567F483B-2ECF-4200-9257-94BEDF853D5F}"/>
                </a:ext>
              </a:extLst>
            </p:cNvPr>
            <p:cNvSpPr>
              <a:spLocks noChangeArrowheads="1"/>
            </p:cNvSpPr>
            <p:nvPr/>
          </p:nvSpPr>
          <p:spPr bwMode="auto">
            <a:xfrm>
              <a:off x="8541318"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2" name="9Slide.vn 197">
              <a:extLst>
                <a:ext uri="{FF2B5EF4-FFF2-40B4-BE49-F238E27FC236}">
                  <a16:creationId xmlns:a16="http://schemas.microsoft.com/office/drawing/2014/main" id="{8BE49CEC-6E27-44D0-B891-92EB08AD30A4}"/>
                </a:ext>
              </a:extLst>
            </p:cNvPr>
            <p:cNvSpPr>
              <a:spLocks noChangeArrowheads="1"/>
            </p:cNvSpPr>
            <p:nvPr/>
          </p:nvSpPr>
          <p:spPr bwMode="auto">
            <a:xfrm>
              <a:off x="8679070"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3" name="9Slide.vn 198">
              <a:extLst>
                <a:ext uri="{FF2B5EF4-FFF2-40B4-BE49-F238E27FC236}">
                  <a16:creationId xmlns:a16="http://schemas.microsoft.com/office/drawing/2014/main" id="{84E689E8-820C-4F54-BBD6-83A332F21D38}"/>
                </a:ext>
              </a:extLst>
            </p:cNvPr>
            <p:cNvSpPr>
              <a:spLocks noChangeArrowheads="1"/>
            </p:cNvSpPr>
            <p:nvPr/>
          </p:nvSpPr>
          <p:spPr bwMode="auto">
            <a:xfrm>
              <a:off x="8823378"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4" name="9Slide.vn 199">
              <a:extLst>
                <a:ext uri="{FF2B5EF4-FFF2-40B4-BE49-F238E27FC236}">
                  <a16:creationId xmlns:a16="http://schemas.microsoft.com/office/drawing/2014/main" id="{3065648B-BBCF-440B-BA5E-FD48DAA103BE}"/>
                </a:ext>
              </a:extLst>
            </p:cNvPr>
            <p:cNvSpPr>
              <a:spLocks noChangeArrowheads="1"/>
            </p:cNvSpPr>
            <p:nvPr/>
          </p:nvSpPr>
          <p:spPr bwMode="auto">
            <a:xfrm>
              <a:off x="8967686"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5" name="9Slide.vn 200">
              <a:extLst>
                <a:ext uri="{FF2B5EF4-FFF2-40B4-BE49-F238E27FC236}">
                  <a16:creationId xmlns:a16="http://schemas.microsoft.com/office/drawing/2014/main" id="{07D9A16E-38BB-4CBB-90B9-04125CD904EB}"/>
                </a:ext>
              </a:extLst>
            </p:cNvPr>
            <p:cNvSpPr>
              <a:spLocks noChangeArrowheads="1"/>
            </p:cNvSpPr>
            <p:nvPr/>
          </p:nvSpPr>
          <p:spPr bwMode="auto">
            <a:xfrm>
              <a:off x="9105433"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6" name="9Slide.vn 201">
              <a:extLst>
                <a:ext uri="{FF2B5EF4-FFF2-40B4-BE49-F238E27FC236}">
                  <a16:creationId xmlns:a16="http://schemas.microsoft.com/office/drawing/2014/main" id="{A02879F2-9C37-4095-860C-B8BBC06AF627}"/>
                </a:ext>
              </a:extLst>
            </p:cNvPr>
            <p:cNvSpPr>
              <a:spLocks noChangeArrowheads="1"/>
            </p:cNvSpPr>
            <p:nvPr/>
          </p:nvSpPr>
          <p:spPr bwMode="auto">
            <a:xfrm>
              <a:off x="9243186"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7" name="9Slide.vn 202">
              <a:extLst>
                <a:ext uri="{FF2B5EF4-FFF2-40B4-BE49-F238E27FC236}">
                  <a16:creationId xmlns:a16="http://schemas.microsoft.com/office/drawing/2014/main" id="{0AB5D123-36AE-4B5B-B3A5-168BE70E012A}"/>
                </a:ext>
              </a:extLst>
            </p:cNvPr>
            <p:cNvSpPr>
              <a:spLocks noChangeArrowheads="1"/>
            </p:cNvSpPr>
            <p:nvPr/>
          </p:nvSpPr>
          <p:spPr bwMode="auto">
            <a:xfrm>
              <a:off x="9380933"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8" name="9Slide.vn 203">
              <a:extLst>
                <a:ext uri="{FF2B5EF4-FFF2-40B4-BE49-F238E27FC236}">
                  <a16:creationId xmlns:a16="http://schemas.microsoft.com/office/drawing/2014/main" id="{DCCE5683-2E3F-425E-9BC3-01522C7165BA}"/>
                </a:ext>
              </a:extLst>
            </p:cNvPr>
            <p:cNvSpPr>
              <a:spLocks noChangeArrowheads="1"/>
            </p:cNvSpPr>
            <p:nvPr/>
          </p:nvSpPr>
          <p:spPr bwMode="auto">
            <a:xfrm>
              <a:off x="9525242" y="2022473"/>
              <a:ext cx="109728" cy="109728"/>
            </a:xfrm>
            <a:prstGeom prst="ellipse">
              <a:avLst/>
            </a:prstGeom>
            <a:solidFill>
              <a:srgbClr val="BDF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9" name="9Slide.vn 204">
              <a:extLst>
                <a:ext uri="{FF2B5EF4-FFF2-40B4-BE49-F238E27FC236}">
                  <a16:creationId xmlns:a16="http://schemas.microsoft.com/office/drawing/2014/main" id="{4C2EC739-9F93-4085-8D53-D2DE9556135D}"/>
                </a:ext>
              </a:extLst>
            </p:cNvPr>
            <p:cNvSpPr>
              <a:spLocks noChangeArrowheads="1"/>
            </p:cNvSpPr>
            <p:nvPr/>
          </p:nvSpPr>
          <p:spPr bwMode="auto">
            <a:xfrm>
              <a:off x="9807302" y="618742"/>
              <a:ext cx="236142" cy="1502125"/>
            </a:xfrm>
            <a:prstGeom prst="rect">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0" name="9Slide.vn 205">
              <a:extLst>
                <a:ext uri="{FF2B5EF4-FFF2-40B4-BE49-F238E27FC236}">
                  <a16:creationId xmlns:a16="http://schemas.microsoft.com/office/drawing/2014/main" id="{B70AA062-C179-4331-9768-5E14411AC2A1}"/>
                </a:ext>
              </a:extLst>
            </p:cNvPr>
            <p:cNvSpPr>
              <a:spLocks noChangeArrowheads="1"/>
            </p:cNvSpPr>
            <p:nvPr/>
          </p:nvSpPr>
          <p:spPr bwMode="auto">
            <a:xfrm>
              <a:off x="9807302" y="1320609"/>
              <a:ext cx="236142" cy="800258"/>
            </a:xfrm>
            <a:prstGeom prst="rect">
              <a:avLst/>
            </a:prstGeom>
            <a:solidFill>
              <a:srgbClr val="BDF2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7" name="Group 6">
            <a:extLst>
              <a:ext uri="{FF2B5EF4-FFF2-40B4-BE49-F238E27FC236}">
                <a16:creationId xmlns:a16="http://schemas.microsoft.com/office/drawing/2014/main" id="{F68D5AD0-8BE4-497A-883D-C649A07D6191}"/>
              </a:ext>
            </a:extLst>
          </p:cNvPr>
          <p:cNvGrpSpPr/>
          <p:nvPr/>
        </p:nvGrpSpPr>
        <p:grpSpPr>
          <a:xfrm>
            <a:off x="10334957" y="618742"/>
            <a:ext cx="1639872" cy="1513459"/>
            <a:chOff x="10334957" y="618742"/>
            <a:chExt cx="1639872" cy="1513459"/>
          </a:xfrm>
        </p:grpSpPr>
        <p:sp>
          <p:nvSpPr>
            <p:cNvPr id="501" name="9Slide.vn 207">
              <a:extLst>
                <a:ext uri="{FF2B5EF4-FFF2-40B4-BE49-F238E27FC236}">
                  <a16:creationId xmlns:a16="http://schemas.microsoft.com/office/drawing/2014/main" id="{4BA903CA-F7DF-4EF0-9A80-EA92BA75F379}"/>
                </a:ext>
              </a:extLst>
            </p:cNvPr>
            <p:cNvSpPr>
              <a:spLocks noChangeArrowheads="1"/>
            </p:cNvSpPr>
            <p:nvPr/>
          </p:nvSpPr>
          <p:spPr bwMode="auto">
            <a:xfrm>
              <a:off x="10334957"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2" name="9Slide.vn 208">
              <a:extLst>
                <a:ext uri="{FF2B5EF4-FFF2-40B4-BE49-F238E27FC236}">
                  <a16:creationId xmlns:a16="http://schemas.microsoft.com/office/drawing/2014/main" id="{72F5CA5B-99E9-4EEF-8D6B-8AC110B22028}"/>
                </a:ext>
              </a:extLst>
            </p:cNvPr>
            <p:cNvSpPr>
              <a:spLocks noChangeArrowheads="1"/>
            </p:cNvSpPr>
            <p:nvPr/>
          </p:nvSpPr>
          <p:spPr bwMode="auto">
            <a:xfrm>
              <a:off x="10472703"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3" name="9Slide.vn 209">
              <a:extLst>
                <a:ext uri="{FF2B5EF4-FFF2-40B4-BE49-F238E27FC236}">
                  <a16:creationId xmlns:a16="http://schemas.microsoft.com/office/drawing/2014/main" id="{6CBB2241-76CD-4427-B9FF-3A12032E3A4D}"/>
                </a:ext>
              </a:extLst>
            </p:cNvPr>
            <p:cNvSpPr>
              <a:spLocks noChangeArrowheads="1"/>
            </p:cNvSpPr>
            <p:nvPr/>
          </p:nvSpPr>
          <p:spPr bwMode="auto">
            <a:xfrm>
              <a:off x="10617012"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4" name="9Slide.vn 210">
              <a:extLst>
                <a:ext uri="{FF2B5EF4-FFF2-40B4-BE49-F238E27FC236}">
                  <a16:creationId xmlns:a16="http://schemas.microsoft.com/office/drawing/2014/main" id="{519B511C-2835-427B-A93B-740D4E485BE7}"/>
                </a:ext>
              </a:extLst>
            </p:cNvPr>
            <p:cNvSpPr>
              <a:spLocks noChangeArrowheads="1"/>
            </p:cNvSpPr>
            <p:nvPr/>
          </p:nvSpPr>
          <p:spPr bwMode="auto">
            <a:xfrm>
              <a:off x="10761321"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5" name="9Slide.vn 211">
              <a:extLst>
                <a:ext uri="{FF2B5EF4-FFF2-40B4-BE49-F238E27FC236}">
                  <a16:creationId xmlns:a16="http://schemas.microsoft.com/office/drawing/2014/main" id="{1EA32797-E3D8-423F-BADF-B4032D4DFB27}"/>
                </a:ext>
              </a:extLst>
            </p:cNvPr>
            <p:cNvSpPr>
              <a:spLocks noChangeArrowheads="1"/>
            </p:cNvSpPr>
            <p:nvPr/>
          </p:nvSpPr>
          <p:spPr bwMode="auto">
            <a:xfrm>
              <a:off x="10892511"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6" name="9Slide.vn 212">
              <a:extLst>
                <a:ext uri="{FF2B5EF4-FFF2-40B4-BE49-F238E27FC236}">
                  <a16:creationId xmlns:a16="http://schemas.microsoft.com/office/drawing/2014/main" id="{BE515224-A162-4451-83F8-5306EB1CBD08}"/>
                </a:ext>
              </a:extLst>
            </p:cNvPr>
            <p:cNvSpPr>
              <a:spLocks noChangeArrowheads="1"/>
            </p:cNvSpPr>
            <p:nvPr/>
          </p:nvSpPr>
          <p:spPr bwMode="auto">
            <a:xfrm>
              <a:off x="11036820"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7" name="9Slide.vn 213">
              <a:extLst>
                <a:ext uri="{FF2B5EF4-FFF2-40B4-BE49-F238E27FC236}">
                  <a16:creationId xmlns:a16="http://schemas.microsoft.com/office/drawing/2014/main" id="{4C0DA03F-9CAE-4EFA-BCEA-F0F725EDE385}"/>
                </a:ext>
              </a:extLst>
            </p:cNvPr>
            <p:cNvSpPr>
              <a:spLocks noChangeArrowheads="1"/>
            </p:cNvSpPr>
            <p:nvPr/>
          </p:nvSpPr>
          <p:spPr bwMode="auto">
            <a:xfrm>
              <a:off x="11181128"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8" name="9Slide.vn 214">
              <a:extLst>
                <a:ext uri="{FF2B5EF4-FFF2-40B4-BE49-F238E27FC236}">
                  <a16:creationId xmlns:a16="http://schemas.microsoft.com/office/drawing/2014/main" id="{F3AF7FB0-FAE0-4103-806A-71327E7A1827}"/>
                </a:ext>
              </a:extLst>
            </p:cNvPr>
            <p:cNvSpPr>
              <a:spLocks noChangeArrowheads="1"/>
            </p:cNvSpPr>
            <p:nvPr/>
          </p:nvSpPr>
          <p:spPr bwMode="auto">
            <a:xfrm>
              <a:off x="11318879"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9" name="9Slide.vn 215">
              <a:extLst>
                <a:ext uri="{FF2B5EF4-FFF2-40B4-BE49-F238E27FC236}">
                  <a16:creationId xmlns:a16="http://schemas.microsoft.com/office/drawing/2014/main" id="{FF0A70D4-450A-4378-90B0-56288076F1EC}"/>
                </a:ext>
              </a:extLst>
            </p:cNvPr>
            <p:cNvSpPr>
              <a:spLocks noChangeArrowheads="1"/>
            </p:cNvSpPr>
            <p:nvPr/>
          </p:nvSpPr>
          <p:spPr bwMode="auto">
            <a:xfrm>
              <a:off x="11463188" y="61874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0" name="9Slide.vn 216">
              <a:extLst>
                <a:ext uri="{FF2B5EF4-FFF2-40B4-BE49-F238E27FC236}">
                  <a16:creationId xmlns:a16="http://schemas.microsoft.com/office/drawing/2014/main" id="{1BA9E5DA-3DEB-42B2-BE69-FDE3426B02A6}"/>
                </a:ext>
              </a:extLst>
            </p:cNvPr>
            <p:cNvSpPr>
              <a:spLocks noChangeArrowheads="1"/>
            </p:cNvSpPr>
            <p:nvPr/>
          </p:nvSpPr>
          <p:spPr bwMode="auto">
            <a:xfrm>
              <a:off x="10334957"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1" name="9Slide.vn 217">
              <a:extLst>
                <a:ext uri="{FF2B5EF4-FFF2-40B4-BE49-F238E27FC236}">
                  <a16:creationId xmlns:a16="http://schemas.microsoft.com/office/drawing/2014/main" id="{3A8714B1-A4D0-4318-81D6-0D9E22ECCE4D}"/>
                </a:ext>
              </a:extLst>
            </p:cNvPr>
            <p:cNvSpPr>
              <a:spLocks noChangeArrowheads="1"/>
            </p:cNvSpPr>
            <p:nvPr/>
          </p:nvSpPr>
          <p:spPr bwMode="auto">
            <a:xfrm>
              <a:off x="10472703"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2" name="9Slide.vn 218">
              <a:extLst>
                <a:ext uri="{FF2B5EF4-FFF2-40B4-BE49-F238E27FC236}">
                  <a16:creationId xmlns:a16="http://schemas.microsoft.com/office/drawing/2014/main" id="{CD1A600B-F75A-44BE-903B-957E7AD03F99}"/>
                </a:ext>
              </a:extLst>
            </p:cNvPr>
            <p:cNvSpPr>
              <a:spLocks noChangeArrowheads="1"/>
            </p:cNvSpPr>
            <p:nvPr/>
          </p:nvSpPr>
          <p:spPr bwMode="auto">
            <a:xfrm>
              <a:off x="10617012"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3" name="9Slide.vn 219">
              <a:extLst>
                <a:ext uri="{FF2B5EF4-FFF2-40B4-BE49-F238E27FC236}">
                  <a16:creationId xmlns:a16="http://schemas.microsoft.com/office/drawing/2014/main" id="{B175D683-6002-43CE-881B-0D1987D484F1}"/>
                </a:ext>
              </a:extLst>
            </p:cNvPr>
            <p:cNvSpPr>
              <a:spLocks noChangeArrowheads="1"/>
            </p:cNvSpPr>
            <p:nvPr/>
          </p:nvSpPr>
          <p:spPr bwMode="auto">
            <a:xfrm>
              <a:off x="10761321"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4" name="9Slide.vn 220">
              <a:extLst>
                <a:ext uri="{FF2B5EF4-FFF2-40B4-BE49-F238E27FC236}">
                  <a16:creationId xmlns:a16="http://schemas.microsoft.com/office/drawing/2014/main" id="{D1FBD91A-01FE-496C-9F0E-15F83B9BC187}"/>
                </a:ext>
              </a:extLst>
            </p:cNvPr>
            <p:cNvSpPr>
              <a:spLocks noChangeArrowheads="1"/>
            </p:cNvSpPr>
            <p:nvPr/>
          </p:nvSpPr>
          <p:spPr bwMode="auto">
            <a:xfrm>
              <a:off x="10892511"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5" name="9Slide.vn 221">
              <a:extLst>
                <a:ext uri="{FF2B5EF4-FFF2-40B4-BE49-F238E27FC236}">
                  <a16:creationId xmlns:a16="http://schemas.microsoft.com/office/drawing/2014/main" id="{FE07F56D-2F90-4173-8C93-B739E6ACD84F}"/>
                </a:ext>
              </a:extLst>
            </p:cNvPr>
            <p:cNvSpPr>
              <a:spLocks noChangeArrowheads="1"/>
            </p:cNvSpPr>
            <p:nvPr/>
          </p:nvSpPr>
          <p:spPr bwMode="auto">
            <a:xfrm>
              <a:off x="11036820"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6" name="9Slide.vn 222">
              <a:extLst>
                <a:ext uri="{FF2B5EF4-FFF2-40B4-BE49-F238E27FC236}">
                  <a16:creationId xmlns:a16="http://schemas.microsoft.com/office/drawing/2014/main" id="{47CF5D1A-631C-42FE-B3F9-A40F8EEDBCAA}"/>
                </a:ext>
              </a:extLst>
            </p:cNvPr>
            <p:cNvSpPr>
              <a:spLocks noChangeArrowheads="1"/>
            </p:cNvSpPr>
            <p:nvPr/>
          </p:nvSpPr>
          <p:spPr bwMode="auto">
            <a:xfrm>
              <a:off x="11181128"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7" name="9Slide.vn 223">
              <a:extLst>
                <a:ext uri="{FF2B5EF4-FFF2-40B4-BE49-F238E27FC236}">
                  <a16:creationId xmlns:a16="http://schemas.microsoft.com/office/drawing/2014/main" id="{8DE02CE3-5AF2-4186-9B88-D0A5399BC894}"/>
                </a:ext>
              </a:extLst>
            </p:cNvPr>
            <p:cNvSpPr>
              <a:spLocks noChangeArrowheads="1"/>
            </p:cNvSpPr>
            <p:nvPr/>
          </p:nvSpPr>
          <p:spPr bwMode="auto">
            <a:xfrm>
              <a:off x="11318879"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8" name="9Slide.vn 224">
              <a:extLst>
                <a:ext uri="{FF2B5EF4-FFF2-40B4-BE49-F238E27FC236}">
                  <a16:creationId xmlns:a16="http://schemas.microsoft.com/office/drawing/2014/main" id="{58450BC3-807A-49E5-88A1-A47F18635F67}"/>
                </a:ext>
              </a:extLst>
            </p:cNvPr>
            <p:cNvSpPr>
              <a:spLocks noChangeArrowheads="1"/>
            </p:cNvSpPr>
            <p:nvPr/>
          </p:nvSpPr>
          <p:spPr bwMode="auto">
            <a:xfrm>
              <a:off x="11463188" y="763050"/>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9" name="9Slide.vn 225">
              <a:extLst>
                <a:ext uri="{FF2B5EF4-FFF2-40B4-BE49-F238E27FC236}">
                  <a16:creationId xmlns:a16="http://schemas.microsoft.com/office/drawing/2014/main" id="{036F58A3-66D2-44FB-9A40-8921897A7477}"/>
                </a:ext>
              </a:extLst>
            </p:cNvPr>
            <p:cNvSpPr>
              <a:spLocks noChangeArrowheads="1"/>
            </p:cNvSpPr>
            <p:nvPr/>
          </p:nvSpPr>
          <p:spPr bwMode="auto">
            <a:xfrm>
              <a:off x="10334957"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0" name="9Slide.vn 226">
              <a:extLst>
                <a:ext uri="{FF2B5EF4-FFF2-40B4-BE49-F238E27FC236}">
                  <a16:creationId xmlns:a16="http://schemas.microsoft.com/office/drawing/2014/main" id="{10E343A3-F743-4672-85DC-4D066667D8B0}"/>
                </a:ext>
              </a:extLst>
            </p:cNvPr>
            <p:cNvSpPr>
              <a:spLocks noChangeArrowheads="1"/>
            </p:cNvSpPr>
            <p:nvPr/>
          </p:nvSpPr>
          <p:spPr bwMode="auto">
            <a:xfrm>
              <a:off x="10472703"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1" name="9Slide.vn 227">
              <a:extLst>
                <a:ext uri="{FF2B5EF4-FFF2-40B4-BE49-F238E27FC236}">
                  <a16:creationId xmlns:a16="http://schemas.microsoft.com/office/drawing/2014/main" id="{F5C40757-09E6-42E1-806D-6CF1888FE563}"/>
                </a:ext>
              </a:extLst>
            </p:cNvPr>
            <p:cNvSpPr>
              <a:spLocks noChangeArrowheads="1"/>
            </p:cNvSpPr>
            <p:nvPr/>
          </p:nvSpPr>
          <p:spPr bwMode="auto">
            <a:xfrm>
              <a:off x="10617012"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2" name="9Slide.vn 228">
              <a:extLst>
                <a:ext uri="{FF2B5EF4-FFF2-40B4-BE49-F238E27FC236}">
                  <a16:creationId xmlns:a16="http://schemas.microsoft.com/office/drawing/2014/main" id="{6E72B94B-3388-4A7D-84FD-42302EE6CA1E}"/>
                </a:ext>
              </a:extLst>
            </p:cNvPr>
            <p:cNvSpPr>
              <a:spLocks noChangeArrowheads="1"/>
            </p:cNvSpPr>
            <p:nvPr/>
          </p:nvSpPr>
          <p:spPr bwMode="auto">
            <a:xfrm>
              <a:off x="10761321"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3" name="9Slide.vn 229">
              <a:extLst>
                <a:ext uri="{FF2B5EF4-FFF2-40B4-BE49-F238E27FC236}">
                  <a16:creationId xmlns:a16="http://schemas.microsoft.com/office/drawing/2014/main" id="{17365212-DCF9-4B4E-8963-9F30A133D592}"/>
                </a:ext>
              </a:extLst>
            </p:cNvPr>
            <p:cNvSpPr>
              <a:spLocks noChangeArrowheads="1"/>
            </p:cNvSpPr>
            <p:nvPr/>
          </p:nvSpPr>
          <p:spPr bwMode="auto">
            <a:xfrm>
              <a:off x="10892511"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4" name="9Slide.vn 230">
              <a:extLst>
                <a:ext uri="{FF2B5EF4-FFF2-40B4-BE49-F238E27FC236}">
                  <a16:creationId xmlns:a16="http://schemas.microsoft.com/office/drawing/2014/main" id="{34135912-E0B2-4C7F-86CA-ED86A8AC49C0}"/>
                </a:ext>
              </a:extLst>
            </p:cNvPr>
            <p:cNvSpPr>
              <a:spLocks noChangeArrowheads="1"/>
            </p:cNvSpPr>
            <p:nvPr/>
          </p:nvSpPr>
          <p:spPr bwMode="auto">
            <a:xfrm>
              <a:off x="11036820"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5" name="9Slide.vn 231">
              <a:extLst>
                <a:ext uri="{FF2B5EF4-FFF2-40B4-BE49-F238E27FC236}">
                  <a16:creationId xmlns:a16="http://schemas.microsoft.com/office/drawing/2014/main" id="{D4DE7E70-5F8E-4E7F-AE7A-CB21DC4DEE9E}"/>
                </a:ext>
              </a:extLst>
            </p:cNvPr>
            <p:cNvSpPr>
              <a:spLocks noChangeArrowheads="1"/>
            </p:cNvSpPr>
            <p:nvPr/>
          </p:nvSpPr>
          <p:spPr bwMode="auto">
            <a:xfrm>
              <a:off x="11181128"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6" name="9Slide.vn 232">
              <a:extLst>
                <a:ext uri="{FF2B5EF4-FFF2-40B4-BE49-F238E27FC236}">
                  <a16:creationId xmlns:a16="http://schemas.microsoft.com/office/drawing/2014/main" id="{32A28EA8-2061-401C-A6DC-1091076801FB}"/>
                </a:ext>
              </a:extLst>
            </p:cNvPr>
            <p:cNvSpPr>
              <a:spLocks noChangeArrowheads="1"/>
            </p:cNvSpPr>
            <p:nvPr/>
          </p:nvSpPr>
          <p:spPr bwMode="auto">
            <a:xfrm>
              <a:off x="11318879"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7" name="9Slide.vn 233">
              <a:extLst>
                <a:ext uri="{FF2B5EF4-FFF2-40B4-BE49-F238E27FC236}">
                  <a16:creationId xmlns:a16="http://schemas.microsoft.com/office/drawing/2014/main" id="{5E1601BE-B267-47F1-8FF1-B8476FE759C2}"/>
                </a:ext>
              </a:extLst>
            </p:cNvPr>
            <p:cNvSpPr>
              <a:spLocks noChangeArrowheads="1"/>
            </p:cNvSpPr>
            <p:nvPr/>
          </p:nvSpPr>
          <p:spPr bwMode="auto">
            <a:xfrm>
              <a:off x="11463188" y="90735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8" name="9Slide.vn 234">
              <a:extLst>
                <a:ext uri="{FF2B5EF4-FFF2-40B4-BE49-F238E27FC236}">
                  <a16:creationId xmlns:a16="http://schemas.microsoft.com/office/drawing/2014/main" id="{C8AF04E0-C9C1-49FF-A27B-058EE9D111D0}"/>
                </a:ext>
              </a:extLst>
            </p:cNvPr>
            <p:cNvSpPr>
              <a:spLocks noChangeArrowheads="1"/>
            </p:cNvSpPr>
            <p:nvPr/>
          </p:nvSpPr>
          <p:spPr bwMode="auto">
            <a:xfrm>
              <a:off x="10334957"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9" name="9Slide.vn 235">
              <a:extLst>
                <a:ext uri="{FF2B5EF4-FFF2-40B4-BE49-F238E27FC236}">
                  <a16:creationId xmlns:a16="http://schemas.microsoft.com/office/drawing/2014/main" id="{6E20A967-FF8B-4D8D-B767-D941C8DE78B5}"/>
                </a:ext>
              </a:extLst>
            </p:cNvPr>
            <p:cNvSpPr>
              <a:spLocks noChangeArrowheads="1"/>
            </p:cNvSpPr>
            <p:nvPr/>
          </p:nvSpPr>
          <p:spPr bwMode="auto">
            <a:xfrm>
              <a:off x="10472703"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0" name="9Slide.vn 236">
              <a:extLst>
                <a:ext uri="{FF2B5EF4-FFF2-40B4-BE49-F238E27FC236}">
                  <a16:creationId xmlns:a16="http://schemas.microsoft.com/office/drawing/2014/main" id="{5AE1E36E-5B89-4E89-B287-2DB352990849}"/>
                </a:ext>
              </a:extLst>
            </p:cNvPr>
            <p:cNvSpPr>
              <a:spLocks noChangeArrowheads="1"/>
            </p:cNvSpPr>
            <p:nvPr/>
          </p:nvSpPr>
          <p:spPr bwMode="auto">
            <a:xfrm>
              <a:off x="10617012"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1" name="9Slide.vn 237">
              <a:extLst>
                <a:ext uri="{FF2B5EF4-FFF2-40B4-BE49-F238E27FC236}">
                  <a16:creationId xmlns:a16="http://schemas.microsoft.com/office/drawing/2014/main" id="{2586E6FD-1459-48C8-813A-499141B61948}"/>
                </a:ext>
              </a:extLst>
            </p:cNvPr>
            <p:cNvSpPr>
              <a:spLocks noChangeArrowheads="1"/>
            </p:cNvSpPr>
            <p:nvPr/>
          </p:nvSpPr>
          <p:spPr bwMode="auto">
            <a:xfrm>
              <a:off x="10761321"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2" name="9Slide.vn 238">
              <a:extLst>
                <a:ext uri="{FF2B5EF4-FFF2-40B4-BE49-F238E27FC236}">
                  <a16:creationId xmlns:a16="http://schemas.microsoft.com/office/drawing/2014/main" id="{236F9E65-60A4-4B54-AE43-973CE5C076AF}"/>
                </a:ext>
              </a:extLst>
            </p:cNvPr>
            <p:cNvSpPr>
              <a:spLocks noChangeArrowheads="1"/>
            </p:cNvSpPr>
            <p:nvPr/>
          </p:nvSpPr>
          <p:spPr bwMode="auto">
            <a:xfrm>
              <a:off x="10892511"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3" name="9Slide.vn 239">
              <a:extLst>
                <a:ext uri="{FF2B5EF4-FFF2-40B4-BE49-F238E27FC236}">
                  <a16:creationId xmlns:a16="http://schemas.microsoft.com/office/drawing/2014/main" id="{6D6FD5C6-4C62-4B21-ADA8-60CF5E08B580}"/>
                </a:ext>
              </a:extLst>
            </p:cNvPr>
            <p:cNvSpPr>
              <a:spLocks noChangeArrowheads="1"/>
            </p:cNvSpPr>
            <p:nvPr/>
          </p:nvSpPr>
          <p:spPr bwMode="auto">
            <a:xfrm>
              <a:off x="11036820"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4" name="9Slide.vn 240">
              <a:extLst>
                <a:ext uri="{FF2B5EF4-FFF2-40B4-BE49-F238E27FC236}">
                  <a16:creationId xmlns:a16="http://schemas.microsoft.com/office/drawing/2014/main" id="{40B20552-F4F3-4697-8858-D2047EED9028}"/>
                </a:ext>
              </a:extLst>
            </p:cNvPr>
            <p:cNvSpPr>
              <a:spLocks noChangeArrowheads="1"/>
            </p:cNvSpPr>
            <p:nvPr/>
          </p:nvSpPr>
          <p:spPr bwMode="auto">
            <a:xfrm>
              <a:off x="11181128"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5" name="9Slide.vn 241">
              <a:extLst>
                <a:ext uri="{FF2B5EF4-FFF2-40B4-BE49-F238E27FC236}">
                  <a16:creationId xmlns:a16="http://schemas.microsoft.com/office/drawing/2014/main" id="{102FA9B8-61F4-4A72-A2DD-D5981CF9551E}"/>
                </a:ext>
              </a:extLst>
            </p:cNvPr>
            <p:cNvSpPr>
              <a:spLocks noChangeArrowheads="1"/>
            </p:cNvSpPr>
            <p:nvPr/>
          </p:nvSpPr>
          <p:spPr bwMode="auto">
            <a:xfrm>
              <a:off x="11318879"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6" name="9Slide.vn 242">
              <a:extLst>
                <a:ext uri="{FF2B5EF4-FFF2-40B4-BE49-F238E27FC236}">
                  <a16:creationId xmlns:a16="http://schemas.microsoft.com/office/drawing/2014/main" id="{1B5AFE24-66C7-45A9-9FFE-A22B691040F4}"/>
                </a:ext>
              </a:extLst>
            </p:cNvPr>
            <p:cNvSpPr>
              <a:spLocks noChangeArrowheads="1"/>
            </p:cNvSpPr>
            <p:nvPr/>
          </p:nvSpPr>
          <p:spPr bwMode="auto">
            <a:xfrm>
              <a:off x="11463188" y="103854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7" name="9Slide.vn 243">
              <a:extLst>
                <a:ext uri="{FF2B5EF4-FFF2-40B4-BE49-F238E27FC236}">
                  <a16:creationId xmlns:a16="http://schemas.microsoft.com/office/drawing/2014/main" id="{AE342F6F-61D3-4697-A368-76A5203FD34C}"/>
                </a:ext>
              </a:extLst>
            </p:cNvPr>
            <p:cNvSpPr>
              <a:spLocks noChangeArrowheads="1"/>
            </p:cNvSpPr>
            <p:nvPr/>
          </p:nvSpPr>
          <p:spPr bwMode="auto">
            <a:xfrm>
              <a:off x="10334957"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8" name="9Slide.vn 244">
              <a:extLst>
                <a:ext uri="{FF2B5EF4-FFF2-40B4-BE49-F238E27FC236}">
                  <a16:creationId xmlns:a16="http://schemas.microsoft.com/office/drawing/2014/main" id="{659F8EA1-5942-48FF-A64C-1105B1AF37E6}"/>
                </a:ext>
              </a:extLst>
            </p:cNvPr>
            <p:cNvSpPr>
              <a:spLocks noChangeArrowheads="1"/>
            </p:cNvSpPr>
            <p:nvPr/>
          </p:nvSpPr>
          <p:spPr bwMode="auto">
            <a:xfrm>
              <a:off x="10472703"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9" name="9Slide.vn 245">
              <a:extLst>
                <a:ext uri="{FF2B5EF4-FFF2-40B4-BE49-F238E27FC236}">
                  <a16:creationId xmlns:a16="http://schemas.microsoft.com/office/drawing/2014/main" id="{B571FE3D-379B-457C-AEAF-AF1EB24EFDD4}"/>
                </a:ext>
              </a:extLst>
            </p:cNvPr>
            <p:cNvSpPr>
              <a:spLocks noChangeArrowheads="1"/>
            </p:cNvSpPr>
            <p:nvPr/>
          </p:nvSpPr>
          <p:spPr bwMode="auto">
            <a:xfrm>
              <a:off x="10617012"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0" name="9Slide.vn 246">
              <a:extLst>
                <a:ext uri="{FF2B5EF4-FFF2-40B4-BE49-F238E27FC236}">
                  <a16:creationId xmlns:a16="http://schemas.microsoft.com/office/drawing/2014/main" id="{C91A2DA3-00EA-4760-93D1-85D4A151DF21}"/>
                </a:ext>
              </a:extLst>
            </p:cNvPr>
            <p:cNvSpPr>
              <a:spLocks noChangeArrowheads="1"/>
            </p:cNvSpPr>
            <p:nvPr/>
          </p:nvSpPr>
          <p:spPr bwMode="auto">
            <a:xfrm>
              <a:off x="10761321"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1" name="9Slide.vn 247">
              <a:extLst>
                <a:ext uri="{FF2B5EF4-FFF2-40B4-BE49-F238E27FC236}">
                  <a16:creationId xmlns:a16="http://schemas.microsoft.com/office/drawing/2014/main" id="{43596ED4-61A3-4B41-BB15-EBBA71DD0058}"/>
                </a:ext>
              </a:extLst>
            </p:cNvPr>
            <p:cNvSpPr>
              <a:spLocks noChangeArrowheads="1"/>
            </p:cNvSpPr>
            <p:nvPr/>
          </p:nvSpPr>
          <p:spPr bwMode="auto">
            <a:xfrm>
              <a:off x="10892511"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2" name="9Slide.vn 248">
              <a:extLst>
                <a:ext uri="{FF2B5EF4-FFF2-40B4-BE49-F238E27FC236}">
                  <a16:creationId xmlns:a16="http://schemas.microsoft.com/office/drawing/2014/main" id="{7681927A-EE1A-4E7B-AECD-50EBD58C203F}"/>
                </a:ext>
              </a:extLst>
            </p:cNvPr>
            <p:cNvSpPr>
              <a:spLocks noChangeArrowheads="1"/>
            </p:cNvSpPr>
            <p:nvPr/>
          </p:nvSpPr>
          <p:spPr bwMode="auto">
            <a:xfrm>
              <a:off x="11036820"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3" name="9Slide.vn 249">
              <a:extLst>
                <a:ext uri="{FF2B5EF4-FFF2-40B4-BE49-F238E27FC236}">
                  <a16:creationId xmlns:a16="http://schemas.microsoft.com/office/drawing/2014/main" id="{12287FEA-2C9F-4F2F-ABDE-8D93393C5B03}"/>
                </a:ext>
              </a:extLst>
            </p:cNvPr>
            <p:cNvSpPr>
              <a:spLocks noChangeArrowheads="1"/>
            </p:cNvSpPr>
            <p:nvPr/>
          </p:nvSpPr>
          <p:spPr bwMode="auto">
            <a:xfrm>
              <a:off x="11181128"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4" name="9Slide.vn 250">
              <a:extLst>
                <a:ext uri="{FF2B5EF4-FFF2-40B4-BE49-F238E27FC236}">
                  <a16:creationId xmlns:a16="http://schemas.microsoft.com/office/drawing/2014/main" id="{7AC34E82-75CA-4EDC-8C4F-10641F457A58}"/>
                </a:ext>
              </a:extLst>
            </p:cNvPr>
            <p:cNvSpPr>
              <a:spLocks noChangeArrowheads="1"/>
            </p:cNvSpPr>
            <p:nvPr/>
          </p:nvSpPr>
          <p:spPr bwMode="auto">
            <a:xfrm>
              <a:off x="11318879"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5" name="9Slide.vn 251">
              <a:extLst>
                <a:ext uri="{FF2B5EF4-FFF2-40B4-BE49-F238E27FC236}">
                  <a16:creationId xmlns:a16="http://schemas.microsoft.com/office/drawing/2014/main" id="{A443F020-EBFE-4288-A414-91F6BC03B26C}"/>
                </a:ext>
              </a:extLst>
            </p:cNvPr>
            <p:cNvSpPr>
              <a:spLocks noChangeArrowheads="1"/>
            </p:cNvSpPr>
            <p:nvPr/>
          </p:nvSpPr>
          <p:spPr bwMode="auto">
            <a:xfrm>
              <a:off x="11463188" y="118285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6" name="9Slide.vn 252">
              <a:extLst>
                <a:ext uri="{FF2B5EF4-FFF2-40B4-BE49-F238E27FC236}">
                  <a16:creationId xmlns:a16="http://schemas.microsoft.com/office/drawing/2014/main" id="{8A385D86-DE89-44FD-A771-EB987895AB70}"/>
                </a:ext>
              </a:extLst>
            </p:cNvPr>
            <p:cNvSpPr>
              <a:spLocks noChangeArrowheads="1"/>
            </p:cNvSpPr>
            <p:nvPr/>
          </p:nvSpPr>
          <p:spPr bwMode="auto">
            <a:xfrm>
              <a:off x="10334957"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7" name="9Slide.vn 253">
              <a:extLst>
                <a:ext uri="{FF2B5EF4-FFF2-40B4-BE49-F238E27FC236}">
                  <a16:creationId xmlns:a16="http://schemas.microsoft.com/office/drawing/2014/main" id="{9DF2C376-2454-4D4B-81F6-1BA74F5B4C55}"/>
                </a:ext>
              </a:extLst>
            </p:cNvPr>
            <p:cNvSpPr>
              <a:spLocks noChangeArrowheads="1"/>
            </p:cNvSpPr>
            <p:nvPr/>
          </p:nvSpPr>
          <p:spPr bwMode="auto">
            <a:xfrm>
              <a:off x="10472703"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8" name="9Slide.vn 254">
              <a:extLst>
                <a:ext uri="{FF2B5EF4-FFF2-40B4-BE49-F238E27FC236}">
                  <a16:creationId xmlns:a16="http://schemas.microsoft.com/office/drawing/2014/main" id="{69C2E9BA-5E01-44E9-84E4-DE69D00C43BE}"/>
                </a:ext>
              </a:extLst>
            </p:cNvPr>
            <p:cNvSpPr>
              <a:spLocks noChangeArrowheads="1"/>
            </p:cNvSpPr>
            <p:nvPr/>
          </p:nvSpPr>
          <p:spPr bwMode="auto">
            <a:xfrm>
              <a:off x="10617012"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9" name="9Slide.vn 255">
              <a:extLst>
                <a:ext uri="{FF2B5EF4-FFF2-40B4-BE49-F238E27FC236}">
                  <a16:creationId xmlns:a16="http://schemas.microsoft.com/office/drawing/2014/main" id="{59CA5C46-AE2B-4C2E-9414-016154AE4000}"/>
                </a:ext>
              </a:extLst>
            </p:cNvPr>
            <p:cNvSpPr>
              <a:spLocks noChangeArrowheads="1"/>
            </p:cNvSpPr>
            <p:nvPr/>
          </p:nvSpPr>
          <p:spPr bwMode="auto">
            <a:xfrm>
              <a:off x="10761321"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0" name="9Slide.vn 256">
              <a:extLst>
                <a:ext uri="{FF2B5EF4-FFF2-40B4-BE49-F238E27FC236}">
                  <a16:creationId xmlns:a16="http://schemas.microsoft.com/office/drawing/2014/main" id="{0FC2398F-4860-4561-B816-DFF639D8919C}"/>
                </a:ext>
              </a:extLst>
            </p:cNvPr>
            <p:cNvSpPr>
              <a:spLocks noChangeArrowheads="1"/>
            </p:cNvSpPr>
            <p:nvPr/>
          </p:nvSpPr>
          <p:spPr bwMode="auto">
            <a:xfrm>
              <a:off x="10892511"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1" name="9Slide.vn 257">
              <a:extLst>
                <a:ext uri="{FF2B5EF4-FFF2-40B4-BE49-F238E27FC236}">
                  <a16:creationId xmlns:a16="http://schemas.microsoft.com/office/drawing/2014/main" id="{37DE281D-9A80-4C60-BE13-A18B19BF3E04}"/>
                </a:ext>
              </a:extLst>
            </p:cNvPr>
            <p:cNvSpPr>
              <a:spLocks noChangeArrowheads="1"/>
            </p:cNvSpPr>
            <p:nvPr/>
          </p:nvSpPr>
          <p:spPr bwMode="auto">
            <a:xfrm>
              <a:off x="11036820"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2" name="9Slide.vn 258">
              <a:extLst>
                <a:ext uri="{FF2B5EF4-FFF2-40B4-BE49-F238E27FC236}">
                  <a16:creationId xmlns:a16="http://schemas.microsoft.com/office/drawing/2014/main" id="{63F8A315-4A67-43A3-830B-C9B920CEC0F6}"/>
                </a:ext>
              </a:extLst>
            </p:cNvPr>
            <p:cNvSpPr>
              <a:spLocks noChangeArrowheads="1"/>
            </p:cNvSpPr>
            <p:nvPr/>
          </p:nvSpPr>
          <p:spPr bwMode="auto">
            <a:xfrm>
              <a:off x="11181128"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3" name="9Slide.vn 259">
              <a:extLst>
                <a:ext uri="{FF2B5EF4-FFF2-40B4-BE49-F238E27FC236}">
                  <a16:creationId xmlns:a16="http://schemas.microsoft.com/office/drawing/2014/main" id="{42A06D01-C417-4B4C-A529-23538F12940D}"/>
                </a:ext>
              </a:extLst>
            </p:cNvPr>
            <p:cNvSpPr>
              <a:spLocks noChangeArrowheads="1"/>
            </p:cNvSpPr>
            <p:nvPr/>
          </p:nvSpPr>
          <p:spPr bwMode="auto">
            <a:xfrm>
              <a:off x="11318879"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4" name="9Slide.vn 260">
              <a:extLst>
                <a:ext uri="{FF2B5EF4-FFF2-40B4-BE49-F238E27FC236}">
                  <a16:creationId xmlns:a16="http://schemas.microsoft.com/office/drawing/2014/main" id="{5FD8C4ED-303E-48EC-9ADA-7551C80B3347}"/>
                </a:ext>
              </a:extLst>
            </p:cNvPr>
            <p:cNvSpPr>
              <a:spLocks noChangeArrowheads="1"/>
            </p:cNvSpPr>
            <p:nvPr/>
          </p:nvSpPr>
          <p:spPr bwMode="auto">
            <a:xfrm>
              <a:off x="11463188" y="1320609"/>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5" name="9Slide.vn 261">
              <a:extLst>
                <a:ext uri="{FF2B5EF4-FFF2-40B4-BE49-F238E27FC236}">
                  <a16:creationId xmlns:a16="http://schemas.microsoft.com/office/drawing/2014/main" id="{9476CD44-4E61-4DD7-97A4-31BE2877A927}"/>
                </a:ext>
              </a:extLst>
            </p:cNvPr>
            <p:cNvSpPr>
              <a:spLocks noChangeArrowheads="1"/>
            </p:cNvSpPr>
            <p:nvPr/>
          </p:nvSpPr>
          <p:spPr bwMode="auto">
            <a:xfrm>
              <a:off x="10334957" y="1464918"/>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6" name="9Slide.vn 262">
              <a:extLst>
                <a:ext uri="{FF2B5EF4-FFF2-40B4-BE49-F238E27FC236}">
                  <a16:creationId xmlns:a16="http://schemas.microsoft.com/office/drawing/2014/main" id="{57622AE1-2752-4384-84FA-E931F22D8B3C}"/>
                </a:ext>
              </a:extLst>
            </p:cNvPr>
            <p:cNvSpPr>
              <a:spLocks noChangeArrowheads="1"/>
            </p:cNvSpPr>
            <p:nvPr/>
          </p:nvSpPr>
          <p:spPr bwMode="auto">
            <a:xfrm>
              <a:off x="10472703" y="1464918"/>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7" name="9Slide.vn 263">
              <a:extLst>
                <a:ext uri="{FF2B5EF4-FFF2-40B4-BE49-F238E27FC236}">
                  <a16:creationId xmlns:a16="http://schemas.microsoft.com/office/drawing/2014/main" id="{EE552FA0-8FB6-4589-A533-27AFDCE24B36}"/>
                </a:ext>
              </a:extLst>
            </p:cNvPr>
            <p:cNvSpPr>
              <a:spLocks noChangeArrowheads="1"/>
            </p:cNvSpPr>
            <p:nvPr/>
          </p:nvSpPr>
          <p:spPr bwMode="auto">
            <a:xfrm>
              <a:off x="10617012" y="1464918"/>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8" name="9Slide.vn 264">
              <a:extLst>
                <a:ext uri="{FF2B5EF4-FFF2-40B4-BE49-F238E27FC236}">
                  <a16:creationId xmlns:a16="http://schemas.microsoft.com/office/drawing/2014/main" id="{601E6F11-B433-4206-93D0-6F7E0F46DF16}"/>
                </a:ext>
              </a:extLst>
            </p:cNvPr>
            <p:cNvSpPr>
              <a:spLocks noChangeArrowheads="1"/>
            </p:cNvSpPr>
            <p:nvPr/>
          </p:nvSpPr>
          <p:spPr bwMode="auto">
            <a:xfrm>
              <a:off x="10761321" y="1464918"/>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9" name="9Slide.vn 265">
              <a:extLst>
                <a:ext uri="{FF2B5EF4-FFF2-40B4-BE49-F238E27FC236}">
                  <a16:creationId xmlns:a16="http://schemas.microsoft.com/office/drawing/2014/main" id="{C0FDB797-8B10-40F5-B394-ED0744B3C95A}"/>
                </a:ext>
              </a:extLst>
            </p:cNvPr>
            <p:cNvSpPr>
              <a:spLocks noChangeArrowheads="1"/>
            </p:cNvSpPr>
            <p:nvPr/>
          </p:nvSpPr>
          <p:spPr bwMode="auto">
            <a:xfrm>
              <a:off x="10892511" y="1464918"/>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0" name="9Slide.vn 266">
              <a:extLst>
                <a:ext uri="{FF2B5EF4-FFF2-40B4-BE49-F238E27FC236}">
                  <a16:creationId xmlns:a16="http://schemas.microsoft.com/office/drawing/2014/main" id="{3AE0A2B9-BEA4-4AE7-8F47-3EB13D352189}"/>
                </a:ext>
              </a:extLst>
            </p:cNvPr>
            <p:cNvSpPr>
              <a:spLocks noChangeArrowheads="1"/>
            </p:cNvSpPr>
            <p:nvPr/>
          </p:nvSpPr>
          <p:spPr bwMode="auto">
            <a:xfrm>
              <a:off x="11036820" y="1464918"/>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1" name="9Slide.vn 267">
              <a:extLst>
                <a:ext uri="{FF2B5EF4-FFF2-40B4-BE49-F238E27FC236}">
                  <a16:creationId xmlns:a16="http://schemas.microsoft.com/office/drawing/2014/main" id="{AFB425EF-6625-4CA8-80A0-5ED9CEDFAD05}"/>
                </a:ext>
              </a:extLst>
            </p:cNvPr>
            <p:cNvSpPr>
              <a:spLocks noChangeArrowheads="1"/>
            </p:cNvSpPr>
            <p:nvPr/>
          </p:nvSpPr>
          <p:spPr bwMode="auto">
            <a:xfrm>
              <a:off x="11181128" y="1464918"/>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2" name="9Slide.vn 268">
              <a:extLst>
                <a:ext uri="{FF2B5EF4-FFF2-40B4-BE49-F238E27FC236}">
                  <a16:creationId xmlns:a16="http://schemas.microsoft.com/office/drawing/2014/main" id="{B394AD45-4FF4-49B5-85EE-865B16F279FF}"/>
                </a:ext>
              </a:extLst>
            </p:cNvPr>
            <p:cNvSpPr>
              <a:spLocks noChangeArrowheads="1"/>
            </p:cNvSpPr>
            <p:nvPr/>
          </p:nvSpPr>
          <p:spPr bwMode="auto">
            <a:xfrm>
              <a:off x="11318879" y="1464918"/>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3" name="9Slide.vn 269">
              <a:extLst>
                <a:ext uri="{FF2B5EF4-FFF2-40B4-BE49-F238E27FC236}">
                  <a16:creationId xmlns:a16="http://schemas.microsoft.com/office/drawing/2014/main" id="{4128350A-28D8-4769-895F-0354ACDAE5FA}"/>
                </a:ext>
              </a:extLst>
            </p:cNvPr>
            <p:cNvSpPr>
              <a:spLocks noChangeArrowheads="1"/>
            </p:cNvSpPr>
            <p:nvPr/>
          </p:nvSpPr>
          <p:spPr bwMode="auto">
            <a:xfrm>
              <a:off x="11463188" y="1464918"/>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4" name="9Slide.vn 270">
              <a:extLst>
                <a:ext uri="{FF2B5EF4-FFF2-40B4-BE49-F238E27FC236}">
                  <a16:creationId xmlns:a16="http://schemas.microsoft.com/office/drawing/2014/main" id="{E17E2FA1-CAB7-4AD1-B4C8-8B20F1A47568}"/>
                </a:ext>
              </a:extLst>
            </p:cNvPr>
            <p:cNvSpPr>
              <a:spLocks noChangeArrowheads="1"/>
            </p:cNvSpPr>
            <p:nvPr/>
          </p:nvSpPr>
          <p:spPr bwMode="auto">
            <a:xfrm>
              <a:off x="10334957"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5" name="9Slide.vn 271">
              <a:extLst>
                <a:ext uri="{FF2B5EF4-FFF2-40B4-BE49-F238E27FC236}">
                  <a16:creationId xmlns:a16="http://schemas.microsoft.com/office/drawing/2014/main" id="{7807E45D-5AD4-4AC8-8A3D-9B4AC315112B}"/>
                </a:ext>
              </a:extLst>
            </p:cNvPr>
            <p:cNvSpPr>
              <a:spLocks noChangeArrowheads="1"/>
            </p:cNvSpPr>
            <p:nvPr/>
          </p:nvSpPr>
          <p:spPr bwMode="auto">
            <a:xfrm>
              <a:off x="10472703"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6" name="9Slide.vn 272">
              <a:extLst>
                <a:ext uri="{FF2B5EF4-FFF2-40B4-BE49-F238E27FC236}">
                  <a16:creationId xmlns:a16="http://schemas.microsoft.com/office/drawing/2014/main" id="{94FDE475-3AE7-44F7-9237-062F9BF834BF}"/>
                </a:ext>
              </a:extLst>
            </p:cNvPr>
            <p:cNvSpPr>
              <a:spLocks noChangeArrowheads="1"/>
            </p:cNvSpPr>
            <p:nvPr/>
          </p:nvSpPr>
          <p:spPr bwMode="auto">
            <a:xfrm>
              <a:off x="10617012"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7" name="9Slide.vn 273">
              <a:extLst>
                <a:ext uri="{FF2B5EF4-FFF2-40B4-BE49-F238E27FC236}">
                  <a16:creationId xmlns:a16="http://schemas.microsoft.com/office/drawing/2014/main" id="{FACA2345-F401-4B2C-8EEF-39ADA6F6AC5B}"/>
                </a:ext>
              </a:extLst>
            </p:cNvPr>
            <p:cNvSpPr>
              <a:spLocks noChangeArrowheads="1"/>
            </p:cNvSpPr>
            <p:nvPr/>
          </p:nvSpPr>
          <p:spPr bwMode="auto">
            <a:xfrm>
              <a:off x="10761321"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8" name="9Slide.vn 274">
              <a:extLst>
                <a:ext uri="{FF2B5EF4-FFF2-40B4-BE49-F238E27FC236}">
                  <a16:creationId xmlns:a16="http://schemas.microsoft.com/office/drawing/2014/main" id="{405EAF49-4A7E-4A59-B571-EC2B25C475B4}"/>
                </a:ext>
              </a:extLst>
            </p:cNvPr>
            <p:cNvSpPr>
              <a:spLocks noChangeArrowheads="1"/>
            </p:cNvSpPr>
            <p:nvPr/>
          </p:nvSpPr>
          <p:spPr bwMode="auto">
            <a:xfrm>
              <a:off x="10892511"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9" name="9Slide.vn 275">
              <a:extLst>
                <a:ext uri="{FF2B5EF4-FFF2-40B4-BE49-F238E27FC236}">
                  <a16:creationId xmlns:a16="http://schemas.microsoft.com/office/drawing/2014/main" id="{7EB069FA-A40B-4277-961A-9FA2FD3B4862}"/>
                </a:ext>
              </a:extLst>
            </p:cNvPr>
            <p:cNvSpPr>
              <a:spLocks noChangeArrowheads="1"/>
            </p:cNvSpPr>
            <p:nvPr/>
          </p:nvSpPr>
          <p:spPr bwMode="auto">
            <a:xfrm>
              <a:off x="11036820"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0" name="9Slide.vn 276">
              <a:extLst>
                <a:ext uri="{FF2B5EF4-FFF2-40B4-BE49-F238E27FC236}">
                  <a16:creationId xmlns:a16="http://schemas.microsoft.com/office/drawing/2014/main" id="{A1A26EEE-9643-4892-97EA-360051FAA69D}"/>
                </a:ext>
              </a:extLst>
            </p:cNvPr>
            <p:cNvSpPr>
              <a:spLocks noChangeArrowheads="1"/>
            </p:cNvSpPr>
            <p:nvPr/>
          </p:nvSpPr>
          <p:spPr bwMode="auto">
            <a:xfrm>
              <a:off x="11181128"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1" name="9Slide.vn 277">
              <a:extLst>
                <a:ext uri="{FF2B5EF4-FFF2-40B4-BE49-F238E27FC236}">
                  <a16:creationId xmlns:a16="http://schemas.microsoft.com/office/drawing/2014/main" id="{0F91387B-7D20-4E87-AA60-331F861DF0EE}"/>
                </a:ext>
              </a:extLst>
            </p:cNvPr>
            <p:cNvSpPr>
              <a:spLocks noChangeArrowheads="1"/>
            </p:cNvSpPr>
            <p:nvPr/>
          </p:nvSpPr>
          <p:spPr bwMode="auto">
            <a:xfrm>
              <a:off x="11318879"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2" name="9Slide.vn 278">
              <a:extLst>
                <a:ext uri="{FF2B5EF4-FFF2-40B4-BE49-F238E27FC236}">
                  <a16:creationId xmlns:a16="http://schemas.microsoft.com/office/drawing/2014/main" id="{CACA7272-CD37-4642-908E-3F8F7D6E095C}"/>
                </a:ext>
              </a:extLst>
            </p:cNvPr>
            <p:cNvSpPr>
              <a:spLocks noChangeArrowheads="1"/>
            </p:cNvSpPr>
            <p:nvPr/>
          </p:nvSpPr>
          <p:spPr bwMode="auto">
            <a:xfrm>
              <a:off x="11463188" y="1609226"/>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3" name="9Slide.vn 279">
              <a:extLst>
                <a:ext uri="{FF2B5EF4-FFF2-40B4-BE49-F238E27FC236}">
                  <a16:creationId xmlns:a16="http://schemas.microsoft.com/office/drawing/2014/main" id="{5932ECA7-1BC0-4EFD-A433-4894BCE5DFDB}"/>
                </a:ext>
              </a:extLst>
            </p:cNvPr>
            <p:cNvSpPr>
              <a:spLocks noChangeArrowheads="1"/>
            </p:cNvSpPr>
            <p:nvPr/>
          </p:nvSpPr>
          <p:spPr bwMode="auto">
            <a:xfrm>
              <a:off x="10334957"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4" name="9Slide.vn 280">
              <a:extLst>
                <a:ext uri="{FF2B5EF4-FFF2-40B4-BE49-F238E27FC236}">
                  <a16:creationId xmlns:a16="http://schemas.microsoft.com/office/drawing/2014/main" id="{7B90047F-6052-4715-8F79-12DB54212D72}"/>
                </a:ext>
              </a:extLst>
            </p:cNvPr>
            <p:cNvSpPr>
              <a:spLocks noChangeArrowheads="1"/>
            </p:cNvSpPr>
            <p:nvPr/>
          </p:nvSpPr>
          <p:spPr bwMode="auto">
            <a:xfrm>
              <a:off x="10472703"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5" name="9Slide.vn 281">
              <a:extLst>
                <a:ext uri="{FF2B5EF4-FFF2-40B4-BE49-F238E27FC236}">
                  <a16:creationId xmlns:a16="http://schemas.microsoft.com/office/drawing/2014/main" id="{779CF3C3-B957-4F6D-8D69-DD52E71B6C0F}"/>
                </a:ext>
              </a:extLst>
            </p:cNvPr>
            <p:cNvSpPr>
              <a:spLocks noChangeArrowheads="1"/>
            </p:cNvSpPr>
            <p:nvPr/>
          </p:nvSpPr>
          <p:spPr bwMode="auto">
            <a:xfrm>
              <a:off x="10617012"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6" name="9Slide.vn 282">
              <a:extLst>
                <a:ext uri="{FF2B5EF4-FFF2-40B4-BE49-F238E27FC236}">
                  <a16:creationId xmlns:a16="http://schemas.microsoft.com/office/drawing/2014/main" id="{B3F13C8F-C1C7-43A6-B99A-C863E39D3057}"/>
                </a:ext>
              </a:extLst>
            </p:cNvPr>
            <p:cNvSpPr>
              <a:spLocks noChangeArrowheads="1"/>
            </p:cNvSpPr>
            <p:nvPr/>
          </p:nvSpPr>
          <p:spPr bwMode="auto">
            <a:xfrm>
              <a:off x="10761321"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7" name="9Slide.vn 283">
              <a:extLst>
                <a:ext uri="{FF2B5EF4-FFF2-40B4-BE49-F238E27FC236}">
                  <a16:creationId xmlns:a16="http://schemas.microsoft.com/office/drawing/2014/main" id="{8464D9B4-0BBA-48C9-B350-6A0A5DA59BE4}"/>
                </a:ext>
              </a:extLst>
            </p:cNvPr>
            <p:cNvSpPr>
              <a:spLocks noChangeArrowheads="1"/>
            </p:cNvSpPr>
            <p:nvPr/>
          </p:nvSpPr>
          <p:spPr bwMode="auto">
            <a:xfrm>
              <a:off x="10892511"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8" name="9Slide.vn 284">
              <a:extLst>
                <a:ext uri="{FF2B5EF4-FFF2-40B4-BE49-F238E27FC236}">
                  <a16:creationId xmlns:a16="http://schemas.microsoft.com/office/drawing/2014/main" id="{320F6A84-A0B3-4DA2-A26F-FCCF7563A37E}"/>
                </a:ext>
              </a:extLst>
            </p:cNvPr>
            <p:cNvSpPr>
              <a:spLocks noChangeArrowheads="1"/>
            </p:cNvSpPr>
            <p:nvPr/>
          </p:nvSpPr>
          <p:spPr bwMode="auto">
            <a:xfrm>
              <a:off x="11036820"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9" name="9Slide.vn 285">
              <a:extLst>
                <a:ext uri="{FF2B5EF4-FFF2-40B4-BE49-F238E27FC236}">
                  <a16:creationId xmlns:a16="http://schemas.microsoft.com/office/drawing/2014/main" id="{BC335AF6-3126-4A33-A04F-7B4D3C84AE1D}"/>
                </a:ext>
              </a:extLst>
            </p:cNvPr>
            <p:cNvSpPr>
              <a:spLocks noChangeArrowheads="1"/>
            </p:cNvSpPr>
            <p:nvPr/>
          </p:nvSpPr>
          <p:spPr bwMode="auto">
            <a:xfrm>
              <a:off x="11181128"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0" name="9Slide.vn 286">
              <a:extLst>
                <a:ext uri="{FF2B5EF4-FFF2-40B4-BE49-F238E27FC236}">
                  <a16:creationId xmlns:a16="http://schemas.microsoft.com/office/drawing/2014/main" id="{79D83C4B-B76F-4483-A769-4C49E7104667}"/>
                </a:ext>
              </a:extLst>
            </p:cNvPr>
            <p:cNvSpPr>
              <a:spLocks noChangeArrowheads="1"/>
            </p:cNvSpPr>
            <p:nvPr/>
          </p:nvSpPr>
          <p:spPr bwMode="auto">
            <a:xfrm>
              <a:off x="11318879"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1" name="9Slide.vn 287">
              <a:extLst>
                <a:ext uri="{FF2B5EF4-FFF2-40B4-BE49-F238E27FC236}">
                  <a16:creationId xmlns:a16="http://schemas.microsoft.com/office/drawing/2014/main" id="{E1CA3750-EF18-49EB-BFA2-4B7343CB17BB}"/>
                </a:ext>
              </a:extLst>
            </p:cNvPr>
            <p:cNvSpPr>
              <a:spLocks noChangeArrowheads="1"/>
            </p:cNvSpPr>
            <p:nvPr/>
          </p:nvSpPr>
          <p:spPr bwMode="auto">
            <a:xfrm>
              <a:off x="11463188" y="17469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2" name="9Slide.vn 288">
              <a:extLst>
                <a:ext uri="{FF2B5EF4-FFF2-40B4-BE49-F238E27FC236}">
                  <a16:creationId xmlns:a16="http://schemas.microsoft.com/office/drawing/2014/main" id="{FF5BC839-89CB-43CD-9426-73C1692E0168}"/>
                </a:ext>
              </a:extLst>
            </p:cNvPr>
            <p:cNvSpPr>
              <a:spLocks noChangeArrowheads="1"/>
            </p:cNvSpPr>
            <p:nvPr/>
          </p:nvSpPr>
          <p:spPr bwMode="auto">
            <a:xfrm>
              <a:off x="10334957"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3" name="9Slide.vn 289">
              <a:extLst>
                <a:ext uri="{FF2B5EF4-FFF2-40B4-BE49-F238E27FC236}">
                  <a16:creationId xmlns:a16="http://schemas.microsoft.com/office/drawing/2014/main" id="{D50BDB97-6113-4253-A47F-8DE6F6EDD96F}"/>
                </a:ext>
              </a:extLst>
            </p:cNvPr>
            <p:cNvSpPr>
              <a:spLocks noChangeArrowheads="1"/>
            </p:cNvSpPr>
            <p:nvPr/>
          </p:nvSpPr>
          <p:spPr bwMode="auto">
            <a:xfrm>
              <a:off x="10472703"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4" name="9Slide.vn 290">
              <a:extLst>
                <a:ext uri="{FF2B5EF4-FFF2-40B4-BE49-F238E27FC236}">
                  <a16:creationId xmlns:a16="http://schemas.microsoft.com/office/drawing/2014/main" id="{7241B471-1ED9-4427-8D13-CDB86339B0D5}"/>
                </a:ext>
              </a:extLst>
            </p:cNvPr>
            <p:cNvSpPr>
              <a:spLocks noChangeArrowheads="1"/>
            </p:cNvSpPr>
            <p:nvPr/>
          </p:nvSpPr>
          <p:spPr bwMode="auto">
            <a:xfrm>
              <a:off x="10617012"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5" name="9Slide.vn 291">
              <a:extLst>
                <a:ext uri="{FF2B5EF4-FFF2-40B4-BE49-F238E27FC236}">
                  <a16:creationId xmlns:a16="http://schemas.microsoft.com/office/drawing/2014/main" id="{65BEDC42-2C94-4AD6-8E23-F0B0BBE4BD43}"/>
                </a:ext>
              </a:extLst>
            </p:cNvPr>
            <p:cNvSpPr>
              <a:spLocks noChangeArrowheads="1"/>
            </p:cNvSpPr>
            <p:nvPr/>
          </p:nvSpPr>
          <p:spPr bwMode="auto">
            <a:xfrm>
              <a:off x="10761321"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6" name="9Slide.vn 292">
              <a:extLst>
                <a:ext uri="{FF2B5EF4-FFF2-40B4-BE49-F238E27FC236}">
                  <a16:creationId xmlns:a16="http://schemas.microsoft.com/office/drawing/2014/main" id="{0CDA7251-CB98-44FE-8A36-9D686A94E9F3}"/>
                </a:ext>
              </a:extLst>
            </p:cNvPr>
            <p:cNvSpPr>
              <a:spLocks noChangeArrowheads="1"/>
            </p:cNvSpPr>
            <p:nvPr/>
          </p:nvSpPr>
          <p:spPr bwMode="auto">
            <a:xfrm>
              <a:off x="10892511"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7" name="9Slide.vn 293">
              <a:extLst>
                <a:ext uri="{FF2B5EF4-FFF2-40B4-BE49-F238E27FC236}">
                  <a16:creationId xmlns:a16="http://schemas.microsoft.com/office/drawing/2014/main" id="{6B2EF31C-104E-438F-A470-C6CC5FF63DDC}"/>
                </a:ext>
              </a:extLst>
            </p:cNvPr>
            <p:cNvSpPr>
              <a:spLocks noChangeArrowheads="1"/>
            </p:cNvSpPr>
            <p:nvPr/>
          </p:nvSpPr>
          <p:spPr bwMode="auto">
            <a:xfrm>
              <a:off x="11036820"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8" name="9Slide.vn 294">
              <a:extLst>
                <a:ext uri="{FF2B5EF4-FFF2-40B4-BE49-F238E27FC236}">
                  <a16:creationId xmlns:a16="http://schemas.microsoft.com/office/drawing/2014/main" id="{C1811ADA-6AC9-4419-B9C4-E30A8A91D2AE}"/>
                </a:ext>
              </a:extLst>
            </p:cNvPr>
            <p:cNvSpPr>
              <a:spLocks noChangeArrowheads="1"/>
            </p:cNvSpPr>
            <p:nvPr/>
          </p:nvSpPr>
          <p:spPr bwMode="auto">
            <a:xfrm>
              <a:off x="11181128"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9" name="9Slide.vn 295">
              <a:extLst>
                <a:ext uri="{FF2B5EF4-FFF2-40B4-BE49-F238E27FC236}">
                  <a16:creationId xmlns:a16="http://schemas.microsoft.com/office/drawing/2014/main" id="{AF206CA0-A7DE-46EC-AECD-3C9A400B433A}"/>
                </a:ext>
              </a:extLst>
            </p:cNvPr>
            <p:cNvSpPr>
              <a:spLocks noChangeArrowheads="1"/>
            </p:cNvSpPr>
            <p:nvPr/>
          </p:nvSpPr>
          <p:spPr bwMode="auto">
            <a:xfrm>
              <a:off x="11318879"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0" name="9Slide.vn 296">
              <a:extLst>
                <a:ext uri="{FF2B5EF4-FFF2-40B4-BE49-F238E27FC236}">
                  <a16:creationId xmlns:a16="http://schemas.microsoft.com/office/drawing/2014/main" id="{69E230CD-AEBD-4423-881F-1C7936156173}"/>
                </a:ext>
              </a:extLst>
            </p:cNvPr>
            <p:cNvSpPr>
              <a:spLocks noChangeArrowheads="1"/>
            </p:cNvSpPr>
            <p:nvPr/>
          </p:nvSpPr>
          <p:spPr bwMode="auto">
            <a:xfrm>
              <a:off x="11463188" y="1878164"/>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1" name="9Slide.vn 297">
              <a:extLst>
                <a:ext uri="{FF2B5EF4-FFF2-40B4-BE49-F238E27FC236}">
                  <a16:creationId xmlns:a16="http://schemas.microsoft.com/office/drawing/2014/main" id="{3ABA1BF8-4FC2-47CE-A21A-563ABA5295F4}"/>
                </a:ext>
              </a:extLst>
            </p:cNvPr>
            <p:cNvSpPr>
              <a:spLocks noChangeArrowheads="1"/>
            </p:cNvSpPr>
            <p:nvPr/>
          </p:nvSpPr>
          <p:spPr bwMode="auto">
            <a:xfrm>
              <a:off x="10334957"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2" name="9Slide.vn 298">
              <a:extLst>
                <a:ext uri="{FF2B5EF4-FFF2-40B4-BE49-F238E27FC236}">
                  <a16:creationId xmlns:a16="http://schemas.microsoft.com/office/drawing/2014/main" id="{90FAB756-6597-4FEB-8BF9-6712901B6E73}"/>
                </a:ext>
              </a:extLst>
            </p:cNvPr>
            <p:cNvSpPr>
              <a:spLocks noChangeArrowheads="1"/>
            </p:cNvSpPr>
            <p:nvPr/>
          </p:nvSpPr>
          <p:spPr bwMode="auto">
            <a:xfrm>
              <a:off x="10472703"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3" name="9Slide.vn 299">
              <a:extLst>
                <a:ext uri="{FF2B5EF4-FFF2-40B4-BE49-F238E27FC236}">
                  <a16:creationId xmlns:a16="http://schemas.microsoft.com/office/drawing/2014/main" id="{F7E0F36A-CFF5-4A66-9C9A-078838628F1D}"/>
                </a:ext>
              </a:extLst>
            </p:cNvPr>
            <p:cNvSpPr>
              <a:spLocks noChangeArrowheads="1"/>
            </p:cNvSpPr>
            <p:nvPr/>
          </p:nvSpPr>
          <p:spPr bwMode="auto">
            <a:xfrm>
              <a:off x="10617012"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4" name="9Slide.vn 300">
              <a:extLst>
                <a:ext uri="{FF2B5EF4-FFF2-40B4-BE49-F238E27FC236}">
                  <a16:creationId xmlns:a16="http://schemas.microsoft.com/office/drawing/2014/main" id="{FA6C579B-1DC0-4341-975E-4F44506062A3}"/>
                </a:ext>
              </a:extLst>
            </p:cNvPr>
            <p:cNvSpPr>
              <a:spLocks noChangeArrowheads="1"/>
            </p:cNvSpPr>
            <p:nvPr/>
          </p:nvSpPr>
          <p:spPr bwMode="auto">
            <a:xfrm>
              <a:off x="10761321"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5" name="9Slide.vn 301">
              <a:extLst>
                <a:ext uri="{FF2B5EF4-FFF2-40B4-BE49-F238E27FC236}">
                  <a16:creationId xmlns:a16="http://schemas.microsoft.com/office/drawing/2014/main" id="{3A51FA91-FB0F-4D34-B513-8BBCB1F04773}"/>
                </a:ext>
              </a:extLst>
            </p:cNvPr>
            <p:cNvSpPr>
              <a:spLocks noChangeArrowheads="1"/>
            </p:cNvSpPr>
            <p:nvPr/>
          </p:nvSpPr>
          <p:spPr bwMode="auto">
            <a:xfrm>
              <a:off x="10892511"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6" name="9Slide.vn 302">
              <a:extLst>
                <a:ext uri="{FF2B5EF4-FFF2-40B4-BE49-F238E27FC236}">
                  <a16:creationId xmlns:a16="http://schemas.microsoft.com/office/drawing/2014/main" id="{48F42DD0-CF72-4F64-80D0-682F3A3F8365}"/>
                </a:ext>
              </a:extLst>
            </p:cNvPr>
            <p:cNvSpPr>
              <a:spLocks noChangeArrowheads="1"/>
            </p:cNvSpPr>
            <p:nvPr/>
          </p:nvSpPr>
          <p:spPr bwMode="auto">
            <a:xfrm>
              <a:off x="11036820"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7" name="9Slide.vn 303">
              <a:extLst>
                <a:ext uri="{FF2B5EF4-FFF2-40B4-BE49-F238E27FC236}">
                  <a16:creationId xmlns:a16="http://schemas.microsoft.com/office/drawing/2014/main" id="{6F10BD5F-69FA-4D71-A8AD-8DB7F0370BB5}"/>
                </a:ext>
              </a:extLst>
            </p:cNvPr>
            <p:cNvSpPr>
              <a:spLocks noChangeArrowheads="1"/>
            </p:cNvSpPr>
            <p:nvPr/>
          </p:nvSpPr>
          <p:spPr bwMode="auto">
            <a:xfrm>
              <a:off x="11181128"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8" name="9Slide.vn 304">
              <a:extLst>
                <a:ext uri="{FF2B5EF4-FFF2-40B4-BE49-F238E27FC236}">
                  <a16:creationId xmlns:a16="http://schemas.microsoft.com/office/drawing/2014/main" id="{EC8DD45C-3038-4921-BBE2-BC6B9B54A80F}"/>
                </a:ext>
              </a:extLst>
            </p:cNvPr>
            <p:cNvSpPr>
              <a:spLocks noChangeArrowheads="1"/>
            </p:cNvSpPr>
            <p:nvPr/>
          </p:nvSpPr>
          <p:spPr bwMode="auto">
            <a:xfrm>
              <a:off x="11318879"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9" name="9Slide.vn 305">
              <a:extLst>
                <a:ext uri="{FF2B5EF4-FFF2-40B4-BE49-F238E27FC236}">
                  <a16:creationId xmlns:a16="http://schemas.microsoft.com/office/drawing/2014/main" id="{78B83116-2B97-4E42-B714-E580FEC746A3}"/>
                </a:ext>
              </a:extLst>
            </p:cNvPr>
            <p:cNvSpPr>
              <a:spLocks noChangeArrowheads="1"/>
            </p:cNvSpPr>
            <p:nvPr/>
          </p:nvSpPr>
          <p:spPr bwMode="auto">
            <a:xfrm>
              <a:off x="11463188" y="2022473"/>
              <a:ext cx="109728" cy="109728"/>
            </a:xfrm>
            <a:prstGeom prst="ellipse">
              <a:avLst/>
            </a:prstGeom>
            <a:solidFill>
              <a:srgbClr val="FFFF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00" name="9Slide.vn 306">
              <a:extLst>
                <a:ext uri="{FF2B5EF4-FFF2-40B4-BE49-F238E27FC236}">
                  <a16:creationId xmlns:a16="http://schemas.microsoft.com/office/drawing/2014/main" id="{FE8C927E-912B-4EAC-AFFB-14017F780BD4}"/>
                </a:ext>
              </a:extLst>
            </p:cNvPr>
            <p:cNvSpPr>
              <a:spLocks noChangeArrowheads="1"/>
            </p:cNvSpPr>
            <p:nvPr/>
          </p:nvSpPr>
          <p:spPr bwMode="auto">
            <a:xfrm>
              <a:off x="11738687" y="618742"/>
              <a:ext cx="236142" cy="1502125"/>
            </a:xfrm>
            <a:prstGeom prst="rect">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01" name="9Slide.vn 307">
              <a:extLst>
                <a:ext uri="{FF2B5EF4-FFF2-40B4-BE49-F238E27FC236}">
                  <a16:creationId xmlns:a16="http://schemas.microsoft.com/office/drawing/2014/main" id="{DC4CAE69-6179-48AC-9A8A-498A9AB52DE0}"/>
                </a:ext>
              </a:extLst>
            </p:cNvPr>
            <p:cNvSpPr>
              <a:spLocks noChangeArrowheads="1"/>
            </p:cNvSpPr>
            <p:nvPr/>
          </p:nvSpPr>
          <p:spPr bwMode="auto">
            <a:xfrm>
              <a:off x="11738687" y="1464914"/>
              <a:ext cx="236142" cy="655949"/>
            </a:xfrm>
            <a:prstGeom prst="rect">
              <a:avLst/>
            </a:prstGeom>
            <a:solidFill>
              <a:srgbClr val="FFFF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77" name="9Slide.vn 308">
            <a:extLst>
              <a:ext uri="{FF2B5EF4-FFF2-40B4-BE49-F238E27FC236}">
                <a16:creationId xmlns:a16="http://schemas.microsoft.com/office/drawing/2014/main" id="{41031DE8-83CD-4593-8442-ECC01DF467C3}"/>
              </a:ext>
            </a:extLst>
          </p:cNvPr>
          <p:cNvGrpSpPr/>
          <p:nvPr/>
        </p:nvGrpSpPr>
        <p:grpSpPr>
          <a:xfrm>
            <a:off x="6051440" y="2648506"/>
            <a:ext cx="5338894" cy="3626918"/>
            <a:chOff x="632847" y="3333295"/>
            <a:chExt cx="4697582" cy="3191251"/>
          </a:xfrm>
        </p:grpSpPr>
        <p:sp>
          <p:nvSpPr>
            <p:cNvPr id="612" name="9Slide.vn 309">
              <a:extLst>
                <a:ext uri="{FF2B5EF4-FFF2-40B4-BE49-F238E27FC236}">
                  <a16:creationId xmlns:a16="http://schemas.microsoft.com/office/drawing/2014/main" id="{003E47E8-7CCC-4A54-A7FE-22B361E149BF}"/>
                </a:ext>
              </a:extLst>
            </p:cNvPr>
            <p:cNvSpPr>
              <a:spLocks/>
            </p:cNvSpPr>
            <p:nvPr/>
          </p:nvSpPr>
          <p:spPr bwMode="auto">
            <a:xfrm>
              <a:off x="1318477" y="4042159"/>
              <a:ext cx="3335169" cy="1743118"/>
            </a:xfrm>
            <a:custGeom>
              <a:avLst/>
              <a:gdLst>
                <a:gd name="T0" fmla="*/ 56 w 212"/>
                <a:gd name="T1" fmla="*/ 97 h 111"/>
                <a:gd name="T2" fmla="*/ 14 w 212"/>
                <a:gd name="T3" fmla="*/ 54 h 111"/>
                <a:gd name="T4" fmla="*/ 45 w 212"/>
                <a:gd name="T5" fmla="*/ 13 h 111"/>
                <a:gd name="T6" fmla="*/ 41 w 212"/>
                <a:gd name="T7" fmla="*/ 0 h 111"/>
                <a:gd name="T8" fmla="*/ 0 w 212"/>
                <a:gd name="T9" fmla="*/ 54 h 111"/>
                <a:gd name="T10" fmla="*/ 56 w 212"/>
                <a:gd name="T11" fmla="*/ 111 h 111"/>
                <a:gd name="T12" fmla="*/ 212 w 212"/>
                <a:gd name="T13" fmla="*/ 111 h 111"/>
                <a:gd name="T14" fmla="*/ 212 w 212"/>
                <a:gd name="T15" fmla="*/ 97 h 111"/>
                <a:gd name="T16" fmla="*/ 56 w 212"/>
                <a:gd name="T17" fmla="*/ 9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11">
                  <a:moveTo>
                    <a:pt x="56" y="97"/>
                  </a:moveTo>
                  <a:cubicBezTo>
                    <a:pt x="33" y="97"/>
                    <a:pt x="14" y="78"/>
                    <a:pt x="14" y="54"/>
                  </a:cubicBezTo>
                  <a:cubicBezTo>
                    <a:pt x="14" y="35"/>
                    <a:pt x="27" y="18"/>
                    <a:pt x="45" y="13"/>
                  </a:cubicBezTo>
                  <a:cubicBezTo>
                    <a:pt x="41" y="0"/>
                    <a:pt x="41" y="0"/>
                    <a:pt x="41" y="0"/>
                  </a:cubicBezTo>
                  <a:cubicBezTo>
                    <a:pt x="17" y="6"/>
                    <a:pt x="0" y="28"/>
                    <a:pt x="0" y="54"/>
                  </a:cubicBezTo>
                  <a:cubicBezTo>
                    <a:pt x="0" y="86"/>
                    <a:pt x="25" y="111"/>
                    <a:pt x="56" y="111"/>
                  </a:cubicBezTo>
                  <a:cubicBezTo>
                    <a:pt x="212" y="111"/>
                    <a:pt x="212" y="111"/>
                    <a:pt x="212" y="111"/>
                  </a:cubicBezTo>
                  <a:cubicBezTo>
                    <a:pt x="212" y="97"/>
                    <a:pt x="212" y="97"/>
                    <a:pt x="212" y="97"/>
                  </a:cubicBezTo>
                  <a:lnTo>
                    <a:pt x="56" y="97"/>
                  </a:lnTo>
                  <a:close/>
                </a:path>
              </a:pathLst>
            </a:custGeom>
            <a:solidFill>
              <a:srgbClr val="FECD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613" name="9Slide.vn 310">
              <a:extLst>
                <a:ext uri="{FF2B5EF4-FFF2-40B4-BE49-F238E27FC236}">
                  <a16:creationId xmlns:a16="http://schemas.microsoft.com/office/drawing/2014/main" id="{238C2E4A-7BCF-48DB-B506-08EF17DCF124}"/>
                </a:ext>
              </a:extLst>
            </p:cNvPr>
            <p:cNvSpPr>
              <a:spLocks/>
            </p:cNvSpPr>
            <p:nvPr/>
          </p:nvSpPr>
          <p:spPr bwMode="auto">
            <a:xfrm>
              <a:off x="969853" y="3658677"/>
              <a:ext cx="3683793" cy="2451989"/>
            </a:xfrm>
            <a:custGeom>
              <a:avLst/>
              <a:gdLst>
                <a:gd name="T0" fmla="*/ 78 w 234"/>
                <a:gd name="T1" fmla="*/ 142 h 156"/>
                <a:gd name="T2" fmla="*/ 15 w 234"/>
                <a:gd name="T3" fmla="*/ 78 h 156"/>
                <a:gd name="T4" fmla="*/ 78 w 234"/>
                <a:gd name="T5" fmla="*/ 14 h 156"/>
                <a:gd name="T6" fmla="*/ 121 w 234"/>
                <a:gd name="T7" fmla="*/ 31 h 156"/>
                <a:gd name="T8" fmla="*/ 130 w 234"/>
                <a:gd name="T9" fmla="*/ 20 h 156"/>
                <a:gd name="T10" fmla="*/ 78 w 234"/>
                <a:gd name="T11" fmla="*/ 0 h 156"/>
                <a:gd name="T12" fmla="*/ 0 w 234"/>
                <a:gd name="T13" fmla="*/ 78 h 156"/>
                <a:gd name="T14" fmla="*/ 78 w 234"/>
                <a:gd name="T15" fmla="*/ 156 h 156"/>
                <a:gd name="T16" fmla="*/ 234 w 234"/>
                <a:gd name="T17" fmla="*/ 156 h 156"/>
                <a:gd name="T18" fmla="*/ 234 w 234"/>
                <a:gd name="T19" fmla="*/ 142 h 156"/>
                <a:gd name="T20" fmla="*/ 78 w 234"/>
                <a:gd name="T21" fmla="*/ 14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156">
                  <a:moveTo>
                    <a:pt x="78" y="142"/>
                  </a:moveTo>
                  <a:cubicBezTo>
                    <a:pt x="43" y="142"/>
                    <a:pt x="15" y="113"/>
                    <a:pt x="15" y="78"/>
                  </a:cubicBezTo>
                  <a:cubicBezTo>
                    <a:pt x="15" y="43"/>
                    <a:pt x="43" y="14"/>
                    <a:pt x="78" y="14"/>
                  </a:cubicBezTo>
                  <a:cubicBezTo>
                    <a:pt x="95" y="14"/>
                    <a:pt x="109" y="21"/>
                    <a:pt x="121" y="31"/>
                  </a:cubicBezTo>
                  <a:cubicBezTo>
                    <a:pt x="130" y="20"/>
                    <a:pt x="130" y="20"/>
                    <a:pt x="130" y="20"/>
                  </a:cubicBezTo>
                  <a:cubicBezTo>
                    <a:pt x="116" y="8"/>
                    <a:pt x="98" y="0"/>
                    <a:pt x="78" y="0"/>
                  </a:cubicBezTo>
                  <a:cubicBezTo>
                    <a:pt x="35" y="0"/>
                    <a:pt x="0" y="35"/>
                    <a:pt x="0" y="78"/>
                  </a:cubicBezTo>
                  <a:cubicBezTo>
                    <a:pt x="0" y="121"/>
                    <a:pt x="35" y="156"/>
                    <a:pt x="78" y="156"/>
                  </a:cubicBezTo>
                  <a:cubicBezTo>
                    <a:pt x="234" y="156"/>
                    <a:pt x="234" y="156"/>
                    <a:pt x="234" y="156"/>
                  </a:cubicBezTo>
                  <a:cubicBezTo>
                    <a:pt x="234" y="142"/>
                    <a:pt x="234" y="142"/>
                    <a:pt x="234" y="142"/>
                  </a:cubicBezTo>
                  <a:lnTo>
                    <a:pt x="78" y="142"/>
                  </a:lnTo>
                  <a:close/>
                </a:path>
              </a:pathLst>
            </a:custGeom>
            <a:solidFill>
              <a:srgbClr val="D370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Open Sans"/>
                <a:ea typeface="+mn-ea"/>
                <a:cs typeface="+mn-cs"/>
              </a:endParaRPr>
            </a:p>
          </p:txBody>
        </p:sp>
        <p:sp>
          <p:nvSpPr>
            <p:cNvPr id="614" name="9Slide.vn 311">
              <a:extLst>
                <a:ext uri="{FF2B5EF4-FFF2-40B4-BE49-F238E27FC236}">
                  <a16:creationId xmlns:a16="http://schemas.microsoft.com/office/drawing/2014/main" id="{0D9E2264-A1B9-4361-9D43-CA50F4142BBD}"/>
                </a:ext>
              </a:extLst>
            </p:cNvPr>
            <p:cNvSpPr>
              <a:spLocks/>
            </p:cNvSpPr>
            <p:nvPr/>
          </p:nvSpPr>
          <p:spPr bwMode="auto">
            <a:xfrm>
              <a:off x="632847" y="3333295"/>
              <a:ext cx="4020792" cy="3114370"/>
            </a:xfrm>
            <a:custGeom>
              <a:avLst/>
              <a:gdLst>
                <a:gd name="T0" fmla="*/ 99 w 255"/>
                <a:gd name="T1" fmla="*/ 184 h 198"/>
                <a:gd name="T2" fmla="*/ 14 w 255"/>
                <a:gd name="T3" fmla="*/ 99 h 198"/>
                <a:gd name="T4" fmla="*/ 99 w 255"/>
                <a:gd name="T5" fmla="*/ 14 h 198"/>
                <a:gd name="T6" fmla="*/ 178 w 255"/>
                <a:gd name="T7" fmla="*/ 67 h 198"/>
                <a:gd name="T8" fmla="*/ 191 w 255"/>
                <a:gd name="T9" fmla="*/ 61 h 198"/>
                <a:gd name="T10" fmla="*/ 99 w 255"/>
                <a:gd name="T11" fmla="*/ 0 h 198"/>
                <a:gd name="T12" fmla="*/ 0 w 255"/>
                <a:gd name="T13" fmla="*/ 99 h 198"/>
                <a:gd name="T14" fmla="*/ 99 w 255"/>
                <a:gd name="T15" fmla="*/ 198 h 198"/>
                <a:gd name="T16" fmla="*/ 255 w 255"/>
                <a:gd name="T17" fmla="*/ 198 h 198"/>
                <a:gd name="T18" fmla="*/ 255 w 255"/>
                <a:gd name="T19" fmla="*/ 184 h 198"/>
                <a:gd name="T20" fmla="*/ 99 w 255"/>
                <a:gd name="T21" fmla="*/ 18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198">
                  <a:moveTo>
                    <a:pt x="99" y="184"/>
                  </a:moveTo>
                  <a:cubicBezTo>
                    <a:pt x="52" y="184"/>
                    <a:pt x="14" y="146"/>
                    <a:pt x="14" y="99"/>
                  </a:cubicBezTo>
                  <a:cubicBezTo>
                    <a:pt x="14" y="52"/>
                    <a:pt x="52" y="14"/>
                    <a:pt x="99" y="14"/>
                  </a:cubicBezTo>
                  <a:cubicBezTo>
                    <a:pt x="135" y="14"/>
                    <a:pt x="165" y="36"/>
                    <a:pt x="178" y="67"/>
                  </a:cubicBezTo>
                  <a:cubicBezTo>
                    <a:pt x="191" y="61"/>
                    <a:pt x="191" y="61"/>
                    <a:pt x="191" y="61"/>
                  </a:cubicBezTo>
                  <a:cubicBezTo>
                    <a:pt x="176" y="25"/>
                    <a:pt x="141" y="0"/>
                    <a:pt x="99" y="0"/>
                  </a:cubicBezTo>
                  <a:cubicBezTo>
                    <a:pt x="45" y="0"/>
                    <a:pt x="0" y="44"/>
                    <a:pt x="0" y="99"/>
                  </a:cubicBezTo>
                  <a:cubicBezTo>
                    <a:pt x="0" y="154"/>
                    <a:pt x="45" y="198"/>
                    <a:pt x="99" y="198"/>
                  </a:cubicBezTo>
                  <a:cubicBezTo>
                    <a:pt x="255" y="198"/>
                    <a:pt x="255" y="198"/>
                    <a:pt x="255" y="198"/>
                  </a:cubicBezTo>
                  <a:cubicBezTo>
                    <a:pt x="255" y="184"/>
                    <a:pt x="255" y="184"/>
                    <a:pt x="255" y="184"/>
                  </a:cubicBezTo>
                  <a:lnTo>
                    <a:pt x="99" y="184"/>
                  </a:lnTo>
                  <a:close/>
                </a:path>
              </a:pathLst>
            </a:custGeom>
            <a:solidFill>
              <a:srgbClr val="008E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Open Sans"/>
                <a:ea typeface="+mn-ea"/>
                <a:cs typeface="+mn-cs"/>
              </a:endParaRPr>
            </a:p>
          </p:txBody>
        </p:sp>
        <p:sp>
          <p:nvSpPr>
            <p:cNvPr id="660" name="9Slide.vn 312">
              <a:extLst>
                <a:ext uri="{FF2B5EF4-FFF2-40B4-BE49-F238E27FC236}">
                  <a16:creationId xmlns:a16="http://schemas.microsoft.com/office/drawing/2014/main" id="{ED12BFF2-0F0C-474F-AE45-27B060DE62F4}"/>
                </a:ext>
              </a:extLst>
            </p:cNvPr>
            <p:cNvSpPr txBox="1"/>
            <p:nvPr/>
          </p:nvSpPr>
          <p:spPr>
            <a:xfrm>
              <a:off x="4653169" y="5507785"/>
              <a:ext cx="677260" cy="3520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srgbClr val="008E73"/>
                  </a:solidFill>
                  <a:effectLst/>
                  <a:uLnTx/>
                  <a:uFillTx/>
                  <a:latin typeface="Open Sans"/>
                  <a:ea typeface="+mn-ea"/>
                  <a:cs typeface="+mn-cs"/>
                </a:rPr>
                <a:t>20%</a:t>
              </a:r>
            </a:p>
          </p:txBody>
        </p:sp>
        <p:sp>
          <p:nvSpPr>
            <p:cNvPr id="661" name="9Slide.vn 313">
              <a:extLst>
                <a:ext uri="{FF2B5EF4-FFF2-40B4-BE49-F238E27FC236}">
                  <a16:creationId xmlns:a16="http://schemas.microsoft.com/office/drawing/2014/main" id="{F30D8653-F00E-4DD0-AB21-EF034B44DC9E}"/>
                </a:ext>
              </a:extLst>
            </p:cNvPr>
            <p:cNvSpPr txBox="1"/>
            <p:nvPr/>
          </p:nvSpPr>
          <p:spPr>
            <a:xfrm>
              <a:off x="4653169" y="5842967"/>
              <a:ext cx="677260" cy="3520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srgbClr val="D37048"/>
                  </a:solidFill>
                  <a:effectLst/>
                  <a:uLnTx/>
                  <a:uFillTx/>
                  <a:latin typeface="Open Sans"/>
                  <a:ea typeface="+mn-ea"/>
                  <a:cs typeface="+mn-cs"/>
                </a:rPr>
                <a:t>35%</a:t>
              </a:r>
            </a:p>
          </p:txBody>
        </p:sp>
        <p:sp>
          <p:nvSpPr>
            <p:cNvPr id="662" name="9Slide.vn 314">
              <a:extLst>
                <a:ext uri="{FF2B5EF4-FFF2-40B4-BE49-F238E27FC236}">
                  <a16:creationId xmlns:a16="http://schemas.microsoft.com/office/drawing/2014/main" id="{9DDC50F7-6A31-4C3B-B237-21B58F94E505}"/>
                </a:ext>
              </a:extLst>
            </p:cNvPr>
            <p:cNvSpPr txBox="1"/>
            <p:nvPr/>
          </p:nvSpPr>
          <p:spPr>
            <a:xfrm>
              <a:off x="4653169" y="6172497"/>
              <a:ext cx="677260" cy="3520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0" u="none" strike="noStrike" kern="1200" cap="none" spc="0" normalizeH="0" baseline="0" noProof="0" dirty="0">
                  <a:ln>
                    <a:noFill/>
                  </a:ln>
                  <a:solidFill>
                    <a:srgbClr val="008E73"/>
                  </a:solidFill>
                  <a:effectLst/>
                  <a:uLnTx/>
                  <a:uFillTx/>
                  <a:latin typeface="Open Sans"/>
                  <a:ea typeface="+mn-ea"/>
                  <a:cs typeface="+mn-cs"/>
                </a:rPr>
                <a:t>45%</a:t>
              </a:r>
            </a:p>
          </p:txBody>
        </p:sp>
      </p:grpSp>
      <p:grpSp>
        <p:nvGrpSpPr>
          <p:cNvPr id="73" name="9Slide.vn 315">
            <a:extLst>
              <a:ext uri="{FF2B5EF4-FFF2-40B4-BE49-F238E27FC236}">
                <a16:creationId xmlns:a16="http://schemas.microsoft.com/office/drawing/2014/main" id="{2923C1C1-BD2E-46B9-9B9A-86CDCCBC0F9F}"/>
              </a:ext>
            </a:extLst>
          </p:cNvPr>
          <p:cNvGrpSpPr/>
          <p:nvPr/>
        </p:nvGrpSpPr>
        <p:grpSpPr>
          <a:xfrm>
            <a:off x="435004" y="4822957"/>
            <a:ext cx="5100000" cy="1832598"/>
            <a:chOff x="5934252" y="3818003"/>
            <a:chExt cx="5923360" cy="2128459"/>
          </a:xfrm>
        </p:grpSpPr>
        <p:sp>
          <p:nvSpPr>
            <p:cNvPr id="622" name="9Slide.vn 316">
              <a:extLst>
                <a:ext uri="{FF2B5EF4-FFF2-40B4-BE49-F238E27FC236}">
                  <a16:creationId xmlns:a16="http://schemas.microsoft.com/office/drawing/2014/main" id="{5177BA9B-335A-41A1-88B6-690192440638}"/>
                </a:ext>
              </a:extLst>
            </p:cNvPr>
            <p:cNvSpPr>
              <a:spLocks/>
            </p:cNvSpPr>
            <p:nvPr/>
          </p:nvSpPr>
          <p:spPr bwMode="auto">
            <a:xfrm>
              <a:off x="8013201" y="4708984"/>
              <a:ext cx="82503" cy="230995"/>
            </a:xfrm>
            <a:custGeom>
              <a:avLst/>
              <a:gdLst>
                <a:gd name="T0" fmla="*/ 4 w 4"/>
                <a:gd name="T1" fmla="*/ 5 h 10"/>
                <a:gd name="T2" fmla="*/ 0 w 4"/>
                <a:gd name="T3" fmla="*/ 0 h 10"/>
                <a:gd name="T4" fmla="*/ 0 w 4"/>
                <a:gd name="T5" fmla="*/ 10 h 10"/>
                <a:gd name="T6" fmla="*/ 4 w 4"/>
                <a:gd name="T7" fmla="*/ 5 h 10"/>
              </a:gdLst>
              <a:ahLst/>
              <a:cxnLst>
                <a:cxn ang="0">
                  <a:pos x="T0" y="T1"/>
                </a:cxn>
                <a:cxn ang="0">
                  <a:pos x="T2" y="T3"/>
                </a:cxn>
                <a:cxn ang="0">
                  <a:pos x="T4" y="T5"/>
                </a:cxn>
                <a:cxn ang="0">
                  <a:pos x="T6" y="T7"/>
                </a:cxn>
              </a:cxnLst>
              <a:rect l="0" t="0" r="r" b="b"/>
              <a:pathLst>
                <a:path w="4" h="10">
                  <a:moveTo>
                    <a:pt x="4" y="5"/>
                  </a:moveTo>
                  <a:cubicBezTo>
                    <a:pt x="4" y="3"/>
                    <a:pt x="2" y="1"/>
                    <a:pt x="0" y="0"/>
                  </a:cubicBezTo>
                  <a:cubicBezTo>
                    <a:pt x="0" y="10"/>
                    <a:pt x="0" y="10"/>
                    <a:pt x="0" y="10"/>
                  </a:cubicBezTo>
                  <a:cubicBezTo>
                    <a:pt x="2" y="10"/>
                    <a:pt x="4" y="8"/>
                    <a:pt x="4" y="5"/>
                  </a:cubicBezTo>
                  <a:close/>
                </a:path>
              </a:pathLst>
            </a:cu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3" name="9Slide.vn 317">
              <a:extLst>
                <a:ext uri="{FF2B5EF4-FFF2-40B4-BE49-F238E27FC236}">
                  <a16:creationId xmlns:a16="http://schemas.microsoft.com/office/drawing/2014/main" id="{3B070123-9DC3-4503-BCC6-198808A5BD84}"/>
                </a:ext>
              </a:extLst>
            </p:cNvPr>
            <p:cNvSpPr>
              <a:spLocks/>
            </p:cNvSpPr>
            <p:nvPr/>
          </p:nvSpPr>
          <p:spPr bwMode="auto">
            <a:xfrm>
              <a:off x="8013201" y="4972978"/>
              <a:ext cx="181501" cy="973484"/>
            </a:xfrm>
            <a:custGeom>
              <a:avLst/>
              <a:gdLst>
                <a:gd name="T0" fmla="*/ 0 w 8"/>
                <a:gd name="T1" fmla="*/ 22 h 43"/>
                <a:gd name="T2" fmla="*/ 0 w 8"/>
                <a:gd name="T3" fmla="*/ 41 h 43"/>
                <a:gd name="T4" fmla="*/ 2 w 8"/>
                <a:gd name="T5" fmla="*/ 43 h 43"/>
                <a:gd name="T6" fmla="*/ 4 w 8"/>
                <a:gd name="T7" fmla="*/ 41 h 43"/>
                <a:gd name="T8" fmla="*/ 4 w 8"/>
                <a:gd name="T9" fmla="*/ 22 h 43"/>
                <a:gd name="T10" fmla="*/ 4 w 8"/>
                <a:gd name="T11" fmla="*/ 20 h 43"/>
                <a:gd name="T12" fmla="*/ 4 w 8"/>
                <a:gd name="T13" fmla="*/ 3 h 43"/>
                <a:gd name="T14" fmla="*/ 5 w 8"/>
                <a:gd name="T15" fmla="*/ 6 h 43"/>
                <a:gd name="T16" fmla="*/ 5 w 8"/>
                <a:gd name="T17" fmla="*/ 22 h 43"/>
                <a:gd name="T18" fmla="*/ 6 w 8"/>
                <a:gd name="T19" fmla="*/ 24 h 43"/>
                <a:gd name="T20" fmla="*/ 8 w 8"/>
                <a:gd name="T21" fmla="*/ 22 h 43"/>
                <a:gd name="T22" fmla="*/ 8 w 8"/>
                <a:gd name="T23" fmla="*/ 6 h 43"/>
                <a:gd name="T24" fmla="*/ 2 w 8"/>
                <a:gd name="T25" fmla="*/ 0 h 43"/>
                <a:gd name="T26" fmla="*/ 0 w 8"/>
                <a:gd name="T27" fmla="*/ 0 h 43"/>
                <a:gd name="T28" fmla="*/ 0 w 8"/>
                <a:gd name="T29"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43">
                  <a:moveTo>
                    <a:pt x="0" y="22"/>
                  </a:moveTo>
                  <a:cubicBezTo>
                    <a:pt x="0" y="41"/>
                    <a:pt x="0" y="41"/>
                    <a:pt x="0" y="41"/>
                  </a:cubicBezTo>
                  <a:cubicBezTo>
                    <a:pt x="0" y="42"/>
                    <a:pt x="1" y="43"/>
                    <a:pt x="2" y="43"/>
                  </a:cubicBezTo>
                  <a:cubicBezTo>
                    <a:pt x="3" y="43"/>
                    <a:pt x="4" y="42"/>
                    <a:pt x="4" y="41"/>
                  </a:cubicBezTo>
                  <a:cubicBezTo>
                    <a:pt x="4" y="22"/>
                    <a:pt x="4" y="22"/>
                    <a:pt x="4" y="22"/>
                  </a:cubicBezTo>
                  <a:cubicBezTo>
                    <a:pt x="4" y="20"/>
                    <a:pt x="4" y="20"/>
                    <a:pt x="4" y="20"/>
                  </a:cubicBezTo>
                  <a:cubicBezTo>
                    <a:pt x="4" y="3"/>
                    <a:pt x="4" y="3"/>
                    <a:pt x="4" y="3"/>
                  </a:cubicBezTo>
                  <a:cubicBezTo>
                    <a:pt x="4" y="4"/>
                    <a:pt x="5" y="5"/>
                    <a:pt x="5" y="6"/>
                  </a:cubicBezTo>
                  <a:cubicBezTo>
                    <a:pt x="5" y="22"/>
                    <a:pt x="5" y="22"/>
                    <a:pt x="5" y="22"/>
                  </a:cubicBezTo>
                  <a:cubicBezTo>
                    <a:pt x="5" y="23"/>
                    <a:pt x="6" y="24"/>
                    <a:pt x="6" y="24"/>
                  </a:cubicBezTo>
                  <a:cubicBezTo>
                    <a:pt x="7" y="24"/>
                    <a:pt x="8" y="23"/>
                    <a:pt x="8" y="22"/>
                  </a:cubicBezTo>
                  <a:cubicBezTo>
                    <a:pt x="8" y="6"/>
                    <a:pt x="8" y="6"/>
                    <a:pt x="8" y="6"/>
                  </a:cubicBezTo>
                  <a:cubicBezTo>
                    <a:pt x="8" y="2"/>
                    <a:pt x="5" y="0"/>
                    <a:pt x="2" y="0"/>
                  </a:cubicBezTo>
                  <a:cubicBezTo>
                    <a:pt x="0" y="0"/>
                    <a:pt x="0" y="0"/>
                    <a:pt x="0" y="0"/>
                  </a:cubicBezTo>
                  <a:cubicBezTo>
                    <a:pt x="0" y="22"/>
                    <a:pt x="0" y="22"/>
                    <a:pt x="0" y="22"/>
                  </a:cubicBezTo>
                  <a:close/>
                </a:path>
              </a:pathLst>
            </a:cu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4" name="9Slide.vn 318">
              <a:extLst>
                <a:ext uri="{FF2B5EF4-FFF2-40B4-BE49-F238E27FC236}">
                  <a16:creationId xmlns:a16="http://schemas.microsoft.com/office/drawing/2014/main" id="{BD1103EF-218C-48E8-BA36-F822DC566AE2}"/>
                </a:ext>
              </a:extLst>
            </p:cNvPr>
            <p:cNvSpPr>
              <a:spLocks noChangeArrowheads="1"/>
            </p:cNvSpPr>
            <p:nvPr/>
          </p:nvSpPr>
          <p:spPr bwMode="auto">
            <a:xfrm>
              <a:off x="8458695" y="4708984"/>
              <a:ext cx="247499" cy="247500"/>
            </a:xfrm>
            <a:prstGeom prst="ellipse">
              <a:avLst/>
            </a:pr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5" name="9Slide.vn 319">
              <a:extLst>
                <a:ext uri="{FF2B5EF4-FFF2-40B4-BE49-F238E27FC236}">
                  <a16:creationId xmlns:a16="http://schemas.microsoft.com/office/drawing/2014/main" id="{1D2CAC48-89F1-41D1-9A69-3BA214D8968F}"/>
                </a:ext>
              </a:extLst>
            </p:cNvPr>
            <p:cNvSpPr>
              <a:spLocks/>
            </p:cNvSpPr>
            <p:nvPr/>
          </p:nvSpPr>
          <p:spPr bwMode="auto">
            <a:xfrm>
              <a:off x="8376192" y="4972978"/>
              <a:ext cx="412495" cy="973484"/>
            </a:xfrm>
            <a:custGeom>
              <a:avLst/>
              <a:gdLst>
                <a:gd name="T0" fmla="*/ 13 w 19"/>
                <a:gd name="T1" fmla="*/ 0 h 43"/>
                <a:gd name="T2" fmla="*/ 6 w 19"/>
                <a:gd name="T3" fmla="*/ 0 h 43"/>
                <a:gd name="T4" fmla="*/ 0 w 19"/>
                <a:gd name="T5" fmla="*/ 6 h 43"/>
                <a:gd name="T6" fmla="*/ 0 w 19"/>
                <a:gd name="T7" fmla="*/ 22 h 43"/>
                <a:gd name="T8" fmla="*/ 2 w 19"/>
                <a:gd name="T9" fmla="*/ 24 h 43"/>
                <a:gd name="T10" fmla="*/ 3 w 19"/>
                <a:gd name="T11" fmla="*/ 22 h 43"/>
                <a:gd name="T12" fmla="*/ 3 w 19"/>
                <a:gd name="T13" fmla="*/ 6 h 43"/>
                <a:gd name="T14" fmla="*/ 4 w 19"/>
                <a:gd name="T15" fmla="*/ 3 h 43"/>
                <a:gd name="T16" fmla="*/ 4 w 19"/>
                <a:gd name="T17" fmla="*/ 20 h 43"/>
                <a:gd name="T18" fmla="*/ 4 w 19"/>
                <a:gd name="T19" fmla="*/ 22 h 43"/>
                <a:gd name="T20" fmla="*/ 4 w 19"/>
                <a:gd name="T21" fmla="*/ 41 h 43"/>
                <a:gd name="T22" fmla="*/ 6 w 19"/>
                <a:gd name="T23" fmla="*/ 43 h 43"/>
                <a:gd name="T24" fmla="*/ 8 w 19"/>
                <a:gd name="T25" fmla="*/ 41 h 43"/>
                <a:gd name="T26" fmla="*/ 8 w 19"/>
                <a:gd name="T27" fmla="*/ 22 h 43"/>
                <a:gd name="T28" fmla="*/ 11 w 19"/>
                <a:gd name="T29" fmla="*/ 22 h 43"/>
                <a:gd name="T30" fmla="*/ 11 w 19"/>
                <a:gd name="T31" fmla="*/ 41 h 43"/>
                <a:gd name="T32" fmla="*/ 13 w 19"/>
                <a:gd name="T33" fmla="*/ 43 h 43"/>
                <a:gd name="T34" fmla="*/ 15 w 19"/>
                <a:gd name="T35" fmla="*/ 41 h 43"/>
                <a:gd name="T36" fmla="*/ 15 w 19"/>
                <a:gd name="T37" fmla="*/ 22 h 43"/>
                <a:gd name="T38" fmla="*/ 15 w 19"/>
                <a:gd name="T39" fmla="*/ 20 h 43"/>
                <a:gd name="T40" fmla="*/ 15 w 19"/>
                <a:gd name="T41" fmla="*/ 3 h 43"/>
                <a:gd name="T42" fmla="*/ 16 w 19"/>
                <a:gd name="T43" fmla="*/ 6 h 43"/>
                <a:gd name="T44" fmla="*/ 16 w 19"/>
                <a:gd name="T45" fmla="*/ 22 h 43"/>
                <a:gd name="T46" fmla="*/ 18 w 19"/>
                <a:gd name="T47" fmla="*/ 24 h 43"/>
                <a:gd name="T48" fmla="*/ 19 w 19"/>
                <a:gd name="T49" fmla="*/ 22 h 43"/>
                <a:gd name="T50" fmla="*/ 19 w 19"/>
                <a:gd name="T51" fmla="*/ 6 h 43"/>
                <a:gd name="T52" fmla="*/ 13 w 19"/>
                <a:gd name="T5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43">
                  <a:moveTo>
                    <a:pt x="13" y="0"/>
                  </a:moveTo>
                  <a:cubicBezTo>
                    <a:pt x="6" y="0"/>
                    <a:pt x="6" y="0"/>
                    <a:pt x="6" y="0"/>
                  </a:cubicBezTo>
                  <a:cubicBezTo>
                    <a:pt x="3" y="0"/>
                    <a:pt x="0" y="2"/>
                    <a:pt x="0" y="6"/>
                  </a:cubicBezTo>
                  <a:cubicBezTo>
                    <a:pt x="0" y="22"/>
                    <a:pt x="0" y="22"/>
                    <a:pt x="0" y="22"/>
                  </a:cubicBezTo>
                  <a:cubicBezTo>
                    <a:pt x="0" y="23"/>
                    <a:pt x="1" y="24"/>
                    <a:pt x="2" y="24"/>
                  </a:cubicBezTo>
                  <a:cubicBezTo>
                    <a:pt x="3" y="24"/>
                    <a:pt x="3" y="23"/>
                    <a:pt x="3" y="22"/>
                  </a:cubicBezTo>
                  <a:cubicBezTo>
                    <a:pt x="3" y="6"/>
                    <a:pt x="3" y="6"/>
                    <a:pt x="3" y="6"/>
                  </a:cubicBezTo>
                  <a:cubicBezTo>
                    <a:pt x="3" y="5"/>
                    <a:pt x="4" y="4"/>
                    <a:pt x="4" y="3"/>
                  </a:cubicBezTo>
                  <a:cubicBezTo>
                    <a:pt x="4" y="20"/>
                    <a:pt x="4" y="20"/>
                    <a:pt x="4" y="20"/>
                  </a:cubicBezTo>
                  <a:cubicBezTo>
                    <a:pt x="4" y="22"/>
                    <a:pt x="4" y="22"/>
                    <a:pt x="4" y="22"/>
                  </a:cubicBezTo>
                  <a:cubicBezTo>
                    <a:pt x="4" y="41"/>
                    <a:pt x="4" y="41"/>
                    <a:pt x="4" y="41"/>
                  </a:cubicBezTo>
                  <a:cubicBezTo>
                    <a:pt x="4" y="42"/>
                    <a:pt x="5" y="43"/>
                    <a:pt x="6" y="43"/>
                  </a:cubicBezTo>
                  <a:cubicBezTo>
                    <a:pt x="7" y="43"/>
                    <a:pt x="8" y="42"/>
                    <a:pt x="8" y="41"/>
                  </a:cubicBezTo>
                  <a:cubicBezTo>
                    <a:pt x="8" y="22"/>
                    <a:pt x="8" y="22"/>
                    <a:pt x="8" y="22"/>
                  </a:cubicBezTo>
                  <a:cubicBezTo>
                    <a:pt x="11" y="22"/>
                    <a:pt x="11" y="22"/>
                    <a:pt x="11" y="22"/>
                  </a:cubicBezTo>
                  <a:cubicBezTo>
                    <a:pt x="11" y="41"/>
                    <a:pt x="11" y="41"/>
                    <a:pt x="11" y="41"/>
                  </a:cubicBezTo>
                  <a:cubicBezTo>
                    <a:pt x="11" y="42"/>
                    <a:pt x="12" y="43"/>
                    <a:pt x="13" y="43"/>
                  </a:cubicBezTo>
                  <a:cubicBezTo>
                    <a:pt x="14" y="43"/>
                    <a:pt x="15" y="42"/>
                    <a:pt x="15" y="41"/>
                  </a:cubicBezTo>
                  <a:cubicBezTo>
                    <a:pt x="15" y="22"/>
                    <a:pt x="15" y="22"/>
                    <a:pt x="15" y="22"/>
                  </a:cubicBezTo>
                  <a:cubicBezTo>
                    <a:pt x="15" y="20"/>
                    <a:pt x="15" y="20"/>
                    <a:pt x="15" y="20"/>
                  </a:cubicBezTo>
                  <a:cubicBezTo>
                    <a:pt x="15" y="3"/>
                    <a:pt x="15" y="3"/>
                    <a:pt x="15" y="3"/>
                  </a:cubicBezTo>
                  <a:cubicBezTo>
                    <a:pt x="16" y="4"/>
                    <a:pt x="16" y="5"/>
                    <a:pt x="16" y="6"/>
                  </a:cubicBezTo>
                  <a:cubicBezTo>
                    <a:pt x="16" y="22"/>
                    <a:pt x="16" y="22"/>
                    <a:pt x="16" y="22"/>
                  </a:cubicBezTo>
                  <a:cubicBezTo>
                    <a:pt x="16" y="23"/>
                    <a:pt x="17" y="24"/>
                    <a:pt x="18" y="24"/>
                  </a:cubicBezTo>
                  <a:cubicBezTo>
                    <a:pt x="18" y="24"/>
                    <a:pt x="19" y="23"/>
                    <a:pt x="19" y="22"/>
                  </a:cubicBezTo>
                  <a:cubicBezTo>
                    <a:pt x="19" y="6"/>
                    <a:pt x="19" y="6"/>
                    <a:pt x="19" y="6"/>
                  </a:cubicBezTo>
                  <a:cubicBezTo>
                    <a:pt x="19" y="2"/>
                    <a:pt x="16" y="0"/>
                    <a:pt x="13" y="0"/>
                  </a:cubicBezTo>
                  <a:close/>
                </a:path>
              </a:pathLst>
            </a:cu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6" name="9Slide.vn 320">
              <a:extLst>
                <a:ext uri="{FF2B5EF4-FFF2-40B4-BE49-F238E27FC236}">
                  <a16:creationId xmlns:a16="http://schemas.microsoft.com/office/drawing/2014/main" id="{B4209B27-DCF1-4902-BE43-A10A540FA46D}"/>
                </a:ext>
              </a:extLst>
            </p:cNvPr>
            <p:cNvSpPr>
              <a:spLocks noChangeArrowheads="1"/>
            </p:cNvSpPr>
            <p:nvPr/>
          </p:nvSpPr>
          <p:spPr bwMode="auto">
            <a:xfrm>
              <a:off x="9085680" y="4708984"/>
              <a:ext cx="230994" cy="247500"/>
            </a:xfrm>
            <a:prstGeom prst="ellipse">
              <a:avLst/>
            </a:pr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7" name="9Slide.vn 321">
              <a:extLst>
                <a:ext uri="{FF2B5EF4-FFF2-40B4-BE49-F238E27FC236}">
                  <a16:creationId xmlns:a16="http://schemas.microsoft.com/office/drawing/2014/main" id="{79B3AF10-4F5E-4464-B679-37D26DECF8B8}"/>
                </a:ext>
              </a:extLst>
            </p:cNvPr>
            <p:cNvSpPr>
              <a:spLocks/>
            </p:cNvSpPr>
            <p:nvPr/>
          </p:nvSpPr>
          <p:spPr bwMode="auto">
            <a:xfrm>
              <a:off x="9003177" y="4972978"/>
              <a:ext cx="395990" cy="973484"/>
            </a:xfrm>
            <a:custGeom>
              <a:avLst/>
              <a:gdLst>
                <a:gd name="T0" fmla="*/ 13 w 18"/>
                <a:gd name="T1" fmla="*/ 0 h 43"/>
                <a:gd name="T2" fmla="*/ 5 w 18"/>
                <a:gd name="T3" fmla="*/ 0 h 43"/>
                <a:gd name="T4" fmla="*/ 0 w 18"/>
                <a:gd name="T5" fmla="*/ 6 h 43"/>
                <a:gd name="T6" fmla="*/ 0 w 18"/>
                <a:gd name="T7" fmla="*/ 22 h 43"/>
                <a:gd name="T8" fmla="*/ 1 w 18"/>
                <a:gd name="T9" fmla="*/ 24 h 43"/>
                <a:gd name="T10" fmla="*/ 3 w 18"/>
                <a:gd name="T11" fmla="*/ 22 h 43"/>
                <a:gd name="T12" fmla="*/ 3 w 18"/>
                <a:gd name="T13" fmla="*/ 6 h 43"/>
                <a:gd name="T14" fmla="*/ 4 w 18"/>
                <a:gd name="T15" fmla="*/ 3 h 43"/>
                <a:gd name="T16" fmla="*/ 4 w 18"/>
                <a:gd name="T17" fmla="*/ 20 h 43"/>
                <a:gd name="T18" fmla="*/ 4 w 18"/>
                <a:gd name="T19" fmla="*/ 22 h 43"/>
                <a:gd name="T20" fmla="*/ 4 w 18"/>
                <a:gd name="T21" fmla="*/ 41 h 43"/>
                <a:gd name="T22" fmla="*/ 5 w 18"/>
                <a:gd name="T23" fmla="*/ 43 h 43"/>
                <a:gd name="T24" fmla="*/ 7 w 18"/>
                <a:gd name="T25" fmla="*/ 41 h 43"/>
                <a:gd name="T26" fmla="*/ 7 w 18"/>
                <a:gd name="T27" fmla="*/ 22 h 43"/>
                <a:gd name="T28" fmla="*/ 11 w 18"/>
                <a:gd name="T29" fmla="*/ 22 h 43"/>
                <a:gd name="T30" fmla="*/ 11 w 18"/>
                <a:gd name="T31" fmla="*/ 41 h 43"/>
                <a:gd name="T32" fmla="*/ 13 w 18"/>
                <a:gd name="T33" fmla="*/ 43 h 43"/>
                <a:gd name="T34" fmla="*/ 14 w 18"/>
                <a:gd name="T35" fmla="*/ 41 h 43"/>
                <a:gd name="T36" fmla="*/ 14 w 18"/>
                <a:gd name="T37" fmla="*/ 22 h 43"/>
                <a:gd name="T38" fmla="*/ 14 w 18"/>
                <a:gd name="T39" fmla="*/ 20 h 43"/>
                <a:gd name="T40" fmla="*/ 14 w 18"/>
                <a:gd name="T41" fmla="*/ 3 h 43"/>
                <a:gd name="T42" fmla="*/ 15 w 18"/>
                <a:gd name="T43" fmla="*/ 6 h 43"/>
                <a:gd name="T44" fmla="*/ 15 w 18"/>
                <a:gd name="T45" fmla="*/ 22 h 43"/>
                <a:gd name="T46" fmla="*/ 17 w 18"/>
                <a:gd name="T47" fmla="*/ 24 h 43"/>
                <a:gd name="T48" fmla="*/ 18 w 18"/>
                <a:gd name="T49" fmla="*/ 22 h 43"/>
                <a:gd name="T50" fmla="*/ 18 w 18"/>
                <a:gd name="T51" fmla="*/ 6 h 43"/>
                <a:gd name="T52" fmla="*/ 13 w 18"/>
                <a:gd name="T5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43">
                  <a:moveTo>
                    <a:pt x="13" y="0"/>
                  </a:moveTo>
                  <a:cubicBezTo>
                    <a:pt x="5" y="0"/>
                    <a:pt x="5" y="0"/>
                    <a:pt x="5" y="0"/>
                  </a:cubicBezTo>
                  <a:cubicBezTo>
                    <a:pt x="2" y="0"/>
                    <a:pt x="0" y="2"/>
                    <a:pt x="0" y="6"/>
                  </a:cubicBezTo>
                  <a:cubicBezTo>
                    <a:pt x="0" y="22"/>
                    <a:pt x="0" y="22"/>
                    <a:pt x="0" y="22"/>
                  </a:cubicBezTo>
                  <a:cubicBezTo>
                    <a:pt x="0" y="23"/>
                    <a:pt x="0" y="24"/>
                    <a:pt x="1" y="24"/>
                  </a:cubicBezTo>
                  <a:cubicBezTo>
                    <a:pt x="2" y="24"/>
                    <a:pt x="3" y="23"/>
                    <a:pt x="3" y="22"/>
                  </a:cubicBezTo>
                  <a:cubicBezTo>
                    <a:pt x="3" y="6"/>
                    <a:pt x="3" y="6"/>
                    <a:pt x="3" y="6"/>
                  </a:cubicBezTo>
                  <a:cubicBezTo>
                    <a:pt x="3" y="5"/>
                    <a:pt x="3" y="4"/>
                    <a:pt x="4" y="3"/>
                  </a:cubicBezTo>
                  <a:cubicBezTo>
                    <a:pt x="4" y="20"/>
                    <a:pt x="4" y="20"/>
                    <a:pt x="4" y="20"/>
                  </a:cubicBezTo>
                  <a:cubicBezTo>
                    <a:pt x="4" y="22"/>
                    <a:pt x="4" y="22"/>
                    <a:pt x="4" y="22"/>
                  </a:cubicBezTo>
                  <a:cubicBezTo>
                    <a:pt x="4" y="41"/>
                    <a:pt x="4" y="41"/>
                    <a:pt x="4" y="41"/>
                  </a:cubicBezTo>
                  <a:cubicBezTo>
                    <a:pt x="4" y="42"/>
                    <a:pt x="5" y="43"/>
                    <a:pt x="5" y="43"/>
                  </a:cubicBezTo>
                  <a:cubicBezTo>
                    <a:pt x="6" y="43"/>
                    <a:pt x="7" y="42"/>
                    <a:pt x="7" y="41"/>
                  </a:cubicBezTo>
                  <a:cubicBezTo>
                    <a:pt x="7" y="22"/>
                    <a:pt x="7" y="22"/>
                    <a:pt x="7" y="22"/>
                  </a:cubicBezTo>
                  <a:cubicBezTo>
                    <a:pt x="11" y="22"/>
                    <a:pt x="11" y="22"/>
                    <a:pt x="11" y="22"/>
                  </a:cubicBezTo>
                  <a:cubicBezTo>
                    <a:pt x="11" y="41"/>
                    <a:pt x="11" y="41"/>
                    <a:pt x="11" y="41"/>
                  </a:cubicBezTo>
                  <a:cubicBezTo>
                    <a:pt x="11" y="42"/>
                    <a:pt x="12" y="43"/>
                    <a:pt x="13" y="43"/>
                  </a:cubicBezTo>
                  <a:cubicBezTo>
                    <a:pt x="14" y="43"/>
                    <a:pt x="14" y="42"/>
                    <a:pt x="14" y="41"/>
                  </a:cubicBezTo>
                  <a:cubicBezTo>
                    <a:pt x="14" y="22"/>
                    <a:pt x="14" y="22"/>
                    <a:pt x="14" y="22"/>
                  </a:cubicBezTo>
                  <a:cubicBezTo>
                    <a:pt x="14" y="20"/>
                    <a:pt x="14" y="20"/>
                    <a:pt x="14" y="20"/>
                  </a:cubicBezTo>
                  <a:cubicBezTo>
                    <a:pt x="14" y="3"/>
                    <a:pt x="14" y="3"/>
                    <a:pt x="14" y="3"/>
                  </a:cubicBezTo>
                  <a:cubicBezTo>
                    <a:pt x="15" y="4"/>
                    <a:pt x="15" y="5"/>
                    <a:pt x="15" y="6"/>
                  </a:cubicBezTo>
                  <a:cubicBezTo>
                    <a:pt x="15" y="22"/>
                    <a:pt x="15" y="22"/>
                    <a:pt x="15" y="22"/>
                  </a:cubicBezTo>
                  <a:cubicBezTo>
                    <a:pt x="15" y="23"/>
                    <a:pt x="16" y="24"/>
                    <a:pt x="17" y="24"/>
                  </a:cubicBezTo>
                  <a:cubicBezTo>
                    <a:pt x="18" y="24"/>
                    <a:pt x="18" y="23"/>
                    <a:pt x="18" y="22"/>
                  </a:cubicBezTo>
                  <a:cubicBezTo>
                    <a:pt x="18" y="6"/>
                    <a:pt x="18" y="6"/>
                    <a:pt x="18" y="6"/>
                  </a:cubicBezTo>
                  <a:cubicBezTo>
                    <a:pt x="18" y="2"/>
                    <a:pt x="16" y="0"/>
                    <a:pt x="13" y="0"/>
                  </a:cubicBezTo>
                  <a:close/>
                </a:path>
              </a:pathLst>
            </a:cu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8" name="9Slide.vn 322">
              <a:extLst>
                <a:ext uri="{FF2B5EF4-FFF2-40B4-BE49-F238E27FC236}">
                  <a16:creationId xmlns:a16="http://schemas.microsoft.com/office/drawing/2014/main" id="{E889D4BF-1559-4BEE-B054-AD922313896C}"/>
                </a:ext>
              </a:extLst>
            </p:cNvPr>
            <p:cNvSpPr>
              <a:spLocks noChangeArrowheads="1"/>
            </p:cNvSpPr>
            <p:nvPr/>
          </p:nvSpPr>
          <p:spPr bwMode="auto">
            <a:xfrm>
              <a:off x="9696160" y="4708984"/>
              <a:ext cx="230994" cy="247500"/>
            </a:xfrm>
            <a:prstGeom prst="ellipse">
              <a:avLst/>
            </a:pr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9" name="9Slide.vn 323">
              <a:extLst>
                <a:ext uri="{FF2B5EF4-FFF2-40B4-BE49-F238E27FC236}">
                  <a16:creationId xmlns:a16="http://schemas.microsoft.com/office/drawing/2014/main" id="{18ECA24F-CCD4-4837-971C-3F2A8D992AE9}"/>
                </a:ext>
              </a:extLst>
            </p:cNvPr>
            <p:cNvSpPr>
              <a:spLocks/>
            </p:cNvSpPr>
            <p:nvPr/>
          </p:nvSpPr>
          <p:spPr bwMode="auto">
            <a:xfrm>
              <a:off x="9597162" y="4972978"/>
              <a:ext cx="428989" cy="973484"/>
            </a:xfrm>
            <a:custGeom>
              <a:avLst/>
              <a:gdLst>
                <a:gd name="T0" fmla="*/ 13 w 19"/>
                <a:gd name="T1" fmla="*/ 0 h 43"/>
                <a:gd name="T2" fmla="*/ 6 w 19"/>
                <a:gd name="T3" fmla="*/ 0 h 43"/>
                <a:gd name="T4" fmla="*/ 0 w 19"/>
                <a:gd name="T5" fmla="*/ 6 h 43"/>
                <a:gd name="T6" fmla="*/ 0 w 19"/>
                <a:gd name="T7" fmla="*/ 22 h 43"/>
                <a:gd name="T8" fmla="*/ 1 w 19"/>
                <a:gd name="T9" fmla="*/ 24 h 43"/>
                <a:gd name="T10" fmla="*/ 3 w 19"/>
                <a:gd name="T11" fmla="*/ 22 h 43"/>
                <a:gd name="T12" fmla="*/ 3 w 19"/>
                <a:gd name="T13" fmla="*/ 6 h 43"/>
                <a:gd name="T14" fmla="*/ 4 w 19"/>
                <a:gd name="T15" fmla="*/ 3 h 43"/>
                <a:gd name="T16" fmla="*/ 4 w 19"/>
                <a:gd name="T17" fmla="*/ 20 h 43"/>
                <a:gd name="T18" fmla="*/ 4 w 19"/>
                <a:gd name="T19" fmla="*/ 22 h 43"/>
                <a:gd name="T20" fmla="*/ 4 w 19"/>
                <a:gd name="T21" fmla="*/ 41 h 43"/>
                <a:gd name="T22" fmla="*/ 6 w 19"/>
                <a:gd name="T23" fmla="*/ 43 h 43"/>
                <a:gd name="T24" fmla="*/ 8 w 19"/>
                <a:gd name="T25" fmla="*/ 41 h 43"/>
                <a:gd name="T26" fmla="*/ 8 w 19"/>
                <a:gd name="T27" fmla="*/ 22 h 43"/>
                <a:gd name="T28" fmla="*/ 11 w 19"/>
                <a:gd name="T29" fmla="*/ 22 h 43"/>
                <a:gd name="T30" fmla="*/ 11 w 19"/>
                <a:gd name="T31" fmla="*/ 41 h 43"/>
                <a:gd name="T32" fmla="*/ 13 w 19"/>
                <a:gd name="T33" fmla="*/ 43 h 43"/>
                <a:gd name="T34" fmla="*/ 15 w 19"/>
                <a:gd name="T35" fmla="*/ 41 h 43"/>
                <a:gd name="T36" fmla="*/ 15 w 19"/>
                <a:gd name="T37" fmla="*/ 22 h 43"/>
                <a:gd name="T38" fmla="*/ 15 w 19"/>
                <a:gd name="T39" fmla="*/ 20 h 43"/>
                <a:gd name="T40" fmla="*/ 15 w 19"/>
                <a:gd name="T41" fmla="*/ 3 h 43"/>
                <a:gd name="T42" fmla="*/ 16 w 19"/>
                <a:gd name="T43" fmla="*/ 6 h 43"/>
                <a:gd name="T44" fmla="*/ 16 w 19"/>
                <a:gd name="T45" fmla="*/ 22 h 43"/>
                <a:gd name="T46" fmla="*/ 17 w 19"/>
                <a:gd name="T47" fmla="*/ 24 h 43"/>
                <a:gd name="T48" fmla="*/ 19 w 19"/>
                <a:gd name="T49" fmla="*/ 22 h 43"/>
                <a:gd name="T50" fmla="*/ 19 w 19"/>
                <a:gd name="T51" fmla="*/ 6 h 43"/>
                <a:gd name="T52" fmla="*/ 13 w 19"/>
                <a:gd name="T5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43">
                  <a:moveTo>
                    <a:pt x="13" y="0"/>
                  </a:moveTo>
                  <a:cubicBezTo>
                    <a:pt x="6" y="0"/>
                    <a:pt x="6" y="0"/>
                    <a:pt x="6" y="0"/>
                  </a:cubicBezTo>
                  <a:cubicBezTo>
                    <a:pt x="3" y="0"/>
                    <a:pt x="0" y="2"/>
                    <a:pt x="0" y="6"/>
                  </a:cubicBezTo>
                  <a:cubicBezTo>
                    <a:pt x="0" y="22"/>
                    <a:pt x="0" y="22"/>
                    <a:pt x="0" y="22"/>
                  </a:cubicBezTo>
                  <a:cubicBezTo>
                    <a:pt x="0" y="23"/>
                    <a:pt x="1" y="24"/>
                    <a:pt x="1" y="24"/>
                  </a:cubicBezTo>
                  <a:cubicBezTo>
                    <a:pt x="2" y="24"/>
                    <a:pt x="3" y="23"/>
                    <a:pt x="3" y="22"/>
                  </a:cubicBezTo>
                  <a:cubicBezTo>
                    <a:pt x="3" y="6"/>
                    <a:pt x="3" y="6"/>
                    <a:pt x="3" y="6"/>
                  </a:cubicBezTo>
                  <a:cubicBezTo>
                    <a:pt x="3" y="5"/>
                    <a:pt x="3" y="4"/>
                    <a:pt x="4" y="3"/>
                  </a:cubicBezTo>
                  <a:cubicBezTo>
                    <a:pt x="4" y="20"/>
                    <a:pt x="4" y="20"/>
                    <a:pt x="4" y="20"/>
                  </a:cubicBezTo>
                  <a:cubicBezTo>
                    <a:pt x="4" y="22"/>
                    <a:pt x="4" y="22"/>
                    <a:pt x="4" y="22"/>
                  </a:cubicBezTo>
                  <a:cubicBezTo>
                    <a:pt x="4" y="41"/>
                    <a:pt x="4" y="41"/>
                    <a:pt x="4" y="41"/>
                  </a:cubicBezTo>
                  <a:cubicBezTo>
                    <a:pt x="4" y="42"/>
                    <a:pt x="5" y="43"/>
                    <a:pt x="6" y="43"/>
                  </a:cubicBezTo>
                  <a:cubicBezTo>
                    <a:pt x="7" y="43"/>
                    <a:pt x="8" y="42"/>
                    <a:pt x="8" y="41"/>
                  </a:cubicBezTo>
                  <a:cubicBezTo>
                    <a:pt x="8" y="22"/>
                    <a:pt x="8" y="22"/>
                    <a:pt x="8" y="22"/>
                  </a:cubicBezTo>
                  <a:cubicBezTo>
                    <a:pt x="11" y="22"/>
                    <a:pt x="11" y="22"/>
                    <a:pt x="11" y="22"/>
                  </a:cubicBezTo>
                  <a:cubicBezTo>
                    <a:pt x="11" y="41"/>
                    <a:pt x="11" y="41"/>
                    <a:pt x="11" y="41"/>
                  </a:cubicBezTo>
                  <a:cubicBezTo>
                    <a:pt x="11" y="42"/>
                    <a:pt x="12" y="43"/>
                    <a:pt x="13" y="43"/>
                  </a:cubicBezTo>
                  <a:cubicBezTo>
                    <a:pt x="14" y="43"/>
                    <a:pt x="15" y="42"/>
                    <a:pt x="15" y="41"/>
                  </a:cubicBezTo>
                  <a:cubicBezTo>
                    <a:pt x="15" y="22"/>
                    <a:pt x="15" y="22"/>
                    <a:pt x="15" y="22"/>
                  </a:cubicBezTo>
                  <a:cubicBezTo>
                    <a:pt x="15" y="20"/>
                    <a:pt x="15" y="20"/>
                    <a:pt x="15" y="20"/>
                  </a:cubicBezTo>
                  <a:cubicBezTo>
                    <a:pt x="15" y="3"/>
                    <a:pt x="15" y="3"/>
                    <a:pt x="15" y="3"/>
                  </a:cubicBezTo>
                  <a:cubicBezTo>
                    <a:pt x="15" y="4"/>
                    <a:pt x="16" y="5"/>
                    <a:pt x="16" y="6"/>
                  </a:cubicBezTo>
                  <a:cubicBezTo>
                    <a:pt x="16" y="22"/>
                    <a:pt x="16" y="22"/>
                    <a:pt x="16" y="22"/>
                  </a:cubicBezTo>
                  <a:cubicBezTo>
                    <a:pt x="16" y="23"/>
                    <a:pt x="16" y="24"/>
                    <a:pt x="17" y="24"/>
                  </a:cubicBezTo>
                  <a:cubicBezTo>
                    <a:pt x="18" y="24"/>
                    <a:pt x="19" y="23"/>
                    <a:pt x="19" y="22"/>
                  </a:cubicBezTo>
                  <a:cubicBezTo>
                    <a:pt x="19" y="6"/>
                    <a:pt x="19" y="6"/>
                    <a:pt x="19" y="6"/>
                  </a:cubicBezTo>
                  <a:cubicBezTo>
                    <a:pt x="19" y="2"/>
                    <a:pt x="16" y="0"/>
                    <a:pt x="13" y="0"/>
                  </a:cubicBezTo>
                  <a:close/>
                </a:path>
              </a:pathLst>
            </a:cu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0" name="9Slide.vn 324">
              <a:extLst>
                <a:ext uri="{FF2B5EF4-FFF2-40B4-BE49-F238E27FC236}">
                  <a16:creationId xmlns:a16="http://schemas.microsoft.com/office/drawing/2014/main" id="{7E1F6AEE-A6BD-4DB8-B247-4DE4F5F1B0A6}"/>
                </a:ext>
              </a:extLst>
            </p:cNvPr>
            <p:cNvSpPr>
              <a:spLocks noChangeArrowheads="1"/>
            </p:cNvSpPr>
            <p:nvPr/>
          </p:nvSpPr>
          <p:spPr bwMode="auto">
            <a:xfrm>
              <a:off x="10290145" y="4708984"/>
              <a:ext cx="247499" cy="247500"/>
            </a:xfrm>
            <a:prstGeom prst="ellipse">
              <a:avLst/>
            </a:pr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1" name="9Slide.vn 325">
              <a:extLst>
                <a:ext uri="{FF2B5EF4-FFF2-40B4-BE49-F238E27FC236}">
                  <a16:creationId xmlns:a16="http://schemas.microsoft.com/office/drawing/2014/main" id="{1BC0B6AB-AA8A-46A9-B3F9-C00A595AE1A9}"/>
                </a:ext>
              </a:extLst>
            </p:cNvPr>
            <p:cNvSpPr>
              <a:spLocks/>
            </p:cNvSpPr>
            <p:nvPr/>
          </p:nvSpPr>
          <p:spPr bwMode="auto">
            <a:xfrm>
              <a:off x="10207652" y="4972978"/>
              <a:ext cx="412495" cy="973484"/>
            </a:xfrm>
            <a:custGeom>
              <a:avLst/>
              <a:gdLst>
                <a:gd name="T0" fmla="*/ 13 w 19"/>
                <a:gd name="T1" fmla="*/ 0 h 43"/>
                <a:gd name="T2" fmla="*/ 6 w 19"/>
                <a:gd name="T3" fmla="*/ 0 h 43"/>
                <a:gd name="T4" fmla="*/ 0 w 19"/>
                <a:gd name="T5" fmla="*/ 6 h 43"/>
                <a:gd name="T6" fmla="*/ 0 w 19"/>
                <a:gd name="T7" fmla="*/ 22 h 43"/>
                <a:gd name="T8" fmla="*/ 2 w 19"/>
                <a:gd name="T9" fmla="*/ 24 h 43"/>
                <a:gd name="T10" fmla="*/ 3 w 19"/>
                <a:gd name="T11" fmla="*/ 22 h 43"/>
                <a:gd name="T12" fmla="*/ 3 w 19"/>
                <a:gd name="T13" fmla="*/ 6 h 43"/>
                <a:gd name="T14" fmla="*/ 4 w 19"/>
                <a:gd name="T15" fmla="*/ 3 h 43"/>
                <a:gd name="T16" fmla="*/ 4 w 19"/>
                <a:gd name="T17" fmla="*/ 20 h 43"/>
                <a:gd name="T18" fmla="*/ 4 w 19"/>
                <a:gd name="T19" fmla="*/ 22 h 43"/>
                <a:gd name="T20" fmla="*/ 4 w 19"/>
                <a:gd name="T21" fmla="*/ 41 h 43"/>
                <a:gd name="T22" fmla="*/ 6 w 19"/>
                <a:gd name="T23" fmla="*/ 43 h 43"/>
                <a:gd name="T24" fmla="*/ 8 w 19"/>
                <a:gd name="T25" fmla="*/ 41 h 43"/>
                <a:gd name="T26" fmla="*/ 8 w 19"/>
                <a:gd name="T27" fmla="*/ 22 h 43"/>
                <a:gd name="T28" fmla="*/ 11 w 19"/>
                <a:gd name="T29" fmla="*/ 22 h 43"/>
                <a:gd name="T30" fmla="*/ 11 w 19"/>
                <a:gd name="T31" fmla="*/ 41 h 43"/>
                <a:gd name="T32" fmla="*/ 13 w 19"/>
                <a:gd name="T33" fmla="*/ 43 h 43"/>
                <a:gd name="T34" fmla="*/ 15 w 19"/>
                <a:gd name="T35" fmla="*/ 41 h 43"/>
                <a:gd name="T36" fmla="*/ 15 w 19"/>
                <a:gd name="T37" fmla="*/ 22 h 43"/>
                <a:gd name="T38" fmla="*/ 15 w 19"/>
                <a:gd name="T39" fmla="*/ 20 h 43"/>
                <a:gd name="T40" fmla="*/ 15 w 19"/>
                <a:gd name="T41" fmla="*/ 3 h 43"/>
                <a:gd name="T42" fmla="*/ 16 w 19"/>
                <a:gd name="T43" fmla="*/ 6 h 43"/>
                <a:gd name="T44" fmla="*/ 16 w 19"/>
                <a:gd name="T45" fmla="*/ 22 h 43"/>
                <a:gd name="T46" fmla="*/ 18 w 19"/>
                <a:gd name="T47" fmla="*/ 24 h 43"/>
                <a:gd name="T48" fmla="*/ 19 w 19"/>
                <a:gd name="T49" fmla="*/ 22 h 43"/>
                <a:gd name="T50" fmla="*/ 19 w 19"/>
                <a:gd name="T51" fmla="*/ 6 h 43"/>
                <a:gd name="T52" fmla="*/ 13 w 19"/>
                <a:gd name="T5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43">
                  <a:moveTo>
                    <a:pt x="13" y="0"/>
                  </a:moveTo>
                  <a:cubicBezTo>
                    <a:pt x="6" y="0"/>
                    <a:pt x="6" y="0"/>
                    <a:pt x="6" y="0"/>
                  </a:cubicBezTo>
                  <a:cubicBezTo>
                    <a:pt x="3" y="0"/>
                    <a:pt x="0" y="2"/>
                    <a:pt x="0" y="6"/>
                  </a:cubicBezTo>
                  <a:cubicBezTo>
                    <a:pt x="0" y="22"/>
                    <a:pt x="0" y="22"/>
                    <a:pt x="0" y="22"/>
                  </a:cubicBezTo>
                  <a:cubicBezTo>
                    <a:pt x="0" y="23"/>
                    <a:pt x="1" y="24"/>
                    <a:pt x="2" y="24"/>
                  </a:cubicBezTo>
                  <a:cubicBezTo>
                    <a:pt x="3" y="24"/>
                    <a:pt x="3" y="23"/>
                    <a:pt x="3" y="22"/>
                  </a:cubicBezTo>
                  <a:cubicBezTo>
                    <a:pt x="3" y="6"/>
                    <a:pt x="3" y="6"/>
                    <a:pt x="3" y="6"/>
                  </a:cubicBezTo>
                  <a:cubicBezTo>
                    <a:pt x="3" y="5"/>
                    <a:pt x="4" y="4"/>
                    <a:pt x="4" y="3"/>
                  </a:cubicBezTo>
                  <a:cubicBezTo>
                    <a:pt x="4" y="20"/>
                    <a:pt x="4" y="20"/>
                    <a:pt x="4" y="20"/>
                  </a:cubicBezTo>
                  <a:cubicBezTo>
                    <a:pt x="4" y="22"/>
                    <a:pt x="4" y="22"/>
                    <a:pt x="4" y="22"/>
                  </a:cubicBezTo>
                  <a:cubicBezTo>
                    <a:pt x="4" y="41"/>
                    <a:pt x="4" y="41"/>
                    <a:pt x="4" y="41"/>
                  </a:cubicBezTo>
                  <a:cubicBezTo>
                    <a:pt x="4" y="42"/>
                    <a:pt x="5" y="43"/>
                    <a:pt x="6" y="43"/>
                  </a:cubicBezTo>
                  <a:cubicBezTo>
                    <a:pt x="7" y="43"/>
                    <a:pt x="8" y="42"/>
                    <a:pt x="8" y="41"/>
                  </a:cubicBezTo>
                  <a:cubicBezTo>
                    <a:pt x="8" y="22"/>
                    <a:pt x="8" y="22"/>
                    <a:pt x="8" y="22"/>
                  </a:cubicBezTo>
                  <a:cubicBezTo>
                    <a:pt x="11" y="22"/>
                    <a:pt x="11" y="22"/>
                    <a:pt x="11" y="22"/>
                  </a:cubicBezTo>
                  <a:cubicBezTo>
                    <a:pt x="11" y="41"/>
                    <a:pt x="11" y="41"/>
                    <a:pt x="11" y="41"/>
                  </a:cubicBezTo>
                  <a:cubicBezTo>
                    <a:pt x="11" y="42"/>
                    <a:pt x="12" y="43"/>
                    <a:pt x="13" y="43"/>
                  </a:cubicBezTo>
                  <a:cubicBezTo>
                    <a:pt x="14" y="43"/>
                    <a:pt x="15" y="42"/>
                    <a:pt x="15" y="41"/>
                  </a:cubicBezTo>
                  <a:cubicBezTo>
                    <a:pt x="15" y="22"/>
                    <a:pt x="15" y="22"/>
                    <a:pt x="15" y="22"/>
                  </a:cubicBezTo>
                  <a:cubicBezTo>
                    <a:pt x="15" y="20"/>
                    <a:pt x="15" y="20"/>
                    <a:pt x="15" y="20"/>
                  </a:cubicBezTo>
                  <a:cubicBezTo>
                    <a:pt x="15" y="3"/>
                    <a:pt x="15" y="3"/>
                    <a:pt x="15" y="3"/>
                  </a:cubicBezTo>
                  <a:cubicBezTo>
                    <a:pt x="16" y="4"/>
                    <a:pt x="16" y="5"/>
                    <a:pt x="16" y="6"/>
                  </a:cubicBezTo>
                  <a:cubicBezTo>
                    <a:pt x="16" y="22"/>
                    <a:pt x="16" y="22"/>
                    <a:pt x="16" y="22"/>
                  </a:cubicBezTo>
                  <a:cubicBezTo>
                    <a:pt x="16" y="23"/>
                    <a:pt x="17" y="24"/>
                    <a:pt x="18" y="24"/>
                  </a:cubicBezTo>
                  <a:cubicBezTo>
                    <a:pt x="18" y="24"/>
                    <a:pt x="19" y="23"/>
                    <a:pt x="19" y="22"/>
                  </a:cubicBezTo>
                  <a:cubicBezTo>
                    <a:pt x="19" y="6"/>
                    <a:pt x="19" y="6"/>
                    <a:pt x="19" y="6"/>
                  </a:cubicBezTo>
                  <a:cubicBezTo>
                    <a:pt x="19" y="2"/>
                    <a:pt x="16" y="0"/>
                    <a:pt x="13" y="0"/>
                  </a:cubicBezTo>
                  <a:close/>
                </a:path>
              </a:pathLst>
            </a:cu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2" name="9Slide.vn 326">
              <a:extLst>
                <a:ext uri="{FF2B5EF4-FFF2-40B4-BE49-F238E27FC236}">
                  <a16:creationId xmlns:a16="http://schemas.microsoft.com/office/drawing/2014/main" id="{3C16C1D3-C991-4439-9430-924C2F2939D0}"/>
                </a:ext>
              </a:extLst>
            </p:cNvPr>
            <p:cNvSpPr>
              <a:spLocks noChangeArrowheads="1"/>
            </p:cNvSpPr>
            <p:nvPr/>
          </p:nvSpPr>
          <p:spPr bwMode="auto">
            <a:xfrm>
              <a:off x="8013201" y="3818003"/>
              <a:ext cx="2639935" cy="610492"/>
            </a:xfrm>
            <a:prstGeom prst="rect">
              <a:avLst/>
            </a:pr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3" name="9Slide.vn 327">
              <a:extLst>
                <a:ext uri="{FF2B5EF4-FFF2-40B4-BE49-F238E27FC236}">
                  <a16:creationId xmlns:a16="http://schemas.microsoft.com/office/drawing/2014/main" id="{1B301BA8-DD64-4C1A-A0D9-3EBA5C97F4CC}"/>
                </a:ext>
              </a:extLst>
            </p:cNvPr>
            <p:cNvSpPr>
              <a:spLocks noChangeArrowheads="1"/>
            </p:cNvSpPr>
            <p:nvPr/>
          </p:nvSpPr>
          <p:spPr bwMode="auto">
            <a:xfrm>
              <a:off x="6016755" y="4708984"/>
              <a:ext cx="247499" cy="247500"/>
            </a:xfrm>
            <a:prstGeom prst="ellipse">
              <a:avLst/>
            </a:pr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4" name="9Slide.vn 328">
              <a:extLst>
                <a:ext uri="{FF2B5EF4-FFF2-40B4-BE49-F238E27FC236}">
                  <a16:creationId xmlns:a16="http://schemas.microsoft.com/office/drawing/2014/main" id="{433D98E1-0503-4140-9993-67A55F65AE07}"/>
                </a:ext>
              </a:extLst>
            </p:cNvPr>
            <p:cNvSpPr>
              <a:spLocks/>
            </p:cNvSpPr>
            <p:nvPr/>
          </p:nvSpPr>
          <p:spPr bwMode="auto">
            <a:xfrm>
              <a:off x="5934252" y="4972978"/>
              <a:ext cx="428989" cy="973484"/>
            </a:xfrm>
            <a:custGeom>
              <a:avLst/>
              <a:gdLst>
                <a:gd name="T0" fmla="*/ 0 w 19"/>
                <a:gd name="T1" fmla="*/ 22 h 43"/>
                <a:gd name="T2" fmla="*/ 2 w 19"/>
                <a:gd name="T3" fmla="*/ 24 h 43"/>
                <a:gd name="T4" fmla="*/ 3 w 19"/>
                <a:gd name="T5" fmla="*/ 22 h 43"/>
                <a:gd name="T6" fmla="*/ 3 w 19"/>
                <a:gd name="T7" fmla="*/ 6 h 43"/>
                <a:gd name="T8" fmla="*/ 4 w 19"/>
                <a:gd name="T9" fmla="*/ 3 h 43"/>
                <a:gd name="T10" fmla="*/ 4 w 19"/>
                <a:gd name="T11" fmla="*/ 20 h 43"/>
                <a:gd name="T12" fmla="*/ 4 w 19"/>
                <a:gd name="T13" fmla="*/ 22 h 43"/>
                <a:gd name="T14" fmla="*/ 4 w 19"/>
                <a:gd name="T15" fmla="*/ 41 h 43"/>
                <a:gd name="T16" fmla="*/ 6 w 19"/>
                <a:gd name="T17" fmla="*/ 43 h 43"/>
                <a:gd name="T18" fmla="*/ 8 w 19"/>
                <a:gd name="T19" fmla="*/ 41 h 43"/>
                <a:gd name="T20" fmla="*/ 8 w 19"/>
                <a:gd name="T21" fmla="*/ 22 h 43"/>
                <a:gd name="T22" fmla="*/ 11 w 19"/>
                <a:gd name="T23" fmla="*/ 22 h 43"/>
                <a:gd name="T24" fmla="*/ 11 w 19"/>
                <a:gd name="T25" fmla="*/ 41 h 43"/>
                <a:gd name="T26" fmla="*/ 13 w 19"/>
                <a:gd name="T27" fmla="*/ 43 h 43"/>
                <a:gd name="T28" fmla="*/ 15 w 19"/>
                <a:gd name="T29" fmla="*/ 41 h 43"/>
                <a:gd name="T30" fmla="*/ 15 w 19"/>
                <a:gd name="T31" fmla="*/ 22 h 43"/>
                <a:gd name="T32" fmla="*/ 15 w 19"/>
                <a:gd name="T33" fmla="*/ 20 h 43"/>
                <a:gd name="T34" fmla="*/ 15 w 19"/>
                <a:gd name="T35" fmla="*/ 3 h 43"/>
                <a:gd name="T36" fmla="*/ 16 w 19"/>
                <a:gd name="T37" fmla="*/ 6 h 43"/>
                <a:gd name="T38" fmla="*/ 16 w 19"/>
                <a:gd name="T39" fmla="*/ 22 h 43"/>
                <a:gd name="T40" fmla="*/ 17 w 19"/>
                <a:gd name="T41" fmla="*/ 24 h 43"/>
                <a:gd name="T42" fmla="*/ 19 w 19"/>
                <a:gd name="T43" fmla="*/ 22 h 43"/>
                <a:gd name="T44" fmla="*/ 19 w 19"/>
                <a:gd name="T45" fmla="*/ 6 h 43"/>
                <a:gd name="T46" fmla="*/ 13 w 19"/>
                <a:gd name="T47" fmla="*/ 0 h 43"/>
                <a:gd name="T48" fmla="*/ 6 w 19"/>
                <a:gd name="T49" fmla="*/ 0 h 43"/>
                <a:gd name="T50" fmla="*/ 0 w 19"/>
                <a:gd name="T51" fmla="*/ 6 h 43"/>
                <a:gd name="T52" fmla="*/ 0 w 19"/>
                <a:gd name="T53"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43">
                  <a:moveTo>
                    <a:pt x="0" y="22"/>
                  </a:moveTo>
                  <a:cubicBezTo>
                    <a:pt x="0" y="23"/>
                    <a:pt x="1" y="24"/>
                    <a:pt x="2" y="24"/>
                  </a:cubicBezTo>
                  <a:cubicBezTo>
                    <a:pt x="2" y="24"/>
                    <a:pt x="3" y="23"/>
                    <a:pt x="3" y="22"/>
                  </a:cubicBezTo>
                  <a:cubicBezTo>
                    <a:pt x="3" y="6"/>
                    <a:pt x="3" y="6"/>
                    <a:pt x="3" y="6"/>
                  </a:cubicBezTo>
                  <a:cubicBezTo>
                    <a:pt x="3" y="5"/>
                    <a:pt x="3" y="4"/>
                    <a:pt x="4" y="3"/>
                  </a:cubicBezTo>
                  <a:cubicBezTo>
                    <a:pt x="4" y="20"/>
                    <a:pt x="4" y="20"/>
                    <a:pt x="4" y="20"/>
                  </a:cubicBezTo>
                  <a:cubicBezTo>
                    <a:pt x="4" y="22"/>
                    <a:pt x="4" y="22"/>
                    <a:pt x="4" y="22"/>
                  </a:cubicBezTo>
                  <a:cubicBezTo>
                    <a:pt x="4" y="41"/>
                    <a:pt x="4" y="41"/>
                    <a:pt x="4" y="41"/>
                  </a:cubicBezTo>
                  <a:cubicBezTo>
                    <a:pt x="4" y="42"/>
                    <a:pt x="5" y="43"/>
                    <a:pt x="6" y="43"/>
                  </a:cubicBezTo>
                  <a:cubicBezTo>
                    <a:pt x="7" y="43"/>
                    <a:pt x="8" y="42"/>
                    <a:pt x="8" y="41"/>
                  </a:cubicBezTo>
                  <a:cubicBezTo>
                    <a:pt x="8" y="22"/>
                    <a:pt x="8" y="22"/>
                    <a:pt x="8" y="22"/>
                  </a:cubicBezTo>
                  <a:cubicBezTo>
                    <a:pt x="11" y="22"/>
                    <a:pt x="11" y="22"/>
                    <a:pt x="11" y="22"/>
                  </a:cubicBezTo>
                  <a:cubicBezTo>
                    <a:pt x="11" y="41"/>
                    <a:pt x="11" y="41"/>
                    <a:pt x="11" y="41"/>
                  </a:cubicBezTo>
                  <a:cubicBezTo>
                    <a:pt x="11" y="42"/>
                    <a:pt x="12" y="43"/>
                    <a:pt x="13" y="43"/>
                  </a:cubicBezTo>
                  <a:cubicBezTo>
                    <a:pt x="14" y="43"/>
                    <a:pt x="15" y="42"/>
                    <a:pt x="15" y="41"/>
                  </a:cubicBezTo>
                  <a:cubicBezTo>
                    <a:pt x="15" y="22"/>
                    <a:pt x="15" y="22"/>
                    <a:pt x="15" y="22"/>
                  </a:cubicBezTo>
                  <a:cubicBezTo>
                    <a:pt x="15" y="20"/>
                    <a:pt x="15" y="20"/>
                    <a:pt x="15" y="20"/>
                  </a:cubicBezTo>
                  <a:cubicBezTo>
                    <a:pt x="15" y="3"/>
                    <a:pt x="15" y="3"/>
                    <a:pt x="15" y="3"/>
                  </a:cubicBezTo>
                  <a:cubicBezTo>
                    <a:pt x="15" y="4"/>
                    <a:pt x="16" y="5"/>
                    <a:pt x="16" y="6"/>
                  </a:cubicBezTo>
                  <a:cubicBezTo>
                    <a:pt x="16" y="22"/>
                    <a:pt x="16" y="22"/>
                    <a:pt x="16" y="22"/>
                  </a:cubicBezTo>
                  <a:cubicBezTo>
                    <a:pt x="16" y="23"/>
                    <a:pt x="17" y="24"/>
                    <a:pt x="17" y="24"/>
                  </a:cubicBezTo>
                  <a:cubicBezTo>
                    <a:pt x="18" y="24"/>
                    <a:pt x="19" y="23"/>
                    <a:pt x="19" y="22"/>
                  </a:cubicBezTo>
                  <a:cubicBezTo>
                    <a:pt x="19" y="6"/>
                    <a:pt x="19" y="6"/>
                    <a:pt x="19" y="6"/>
                  </a:cubicBezTo>
                  <a:cubicBezTo>
                    <a:pt x="19" y="2"/>
                    <a:pt x="16" y="0"/>
                    <a:pt x="13" y="0"/>
                  </a:cubicBezTo>
                  <a:cubicBezTo>
                    <a:pt x="6" y="0"/>
                    <a:pt x="6" y="0"/>
                    <a:pt x="6" y="0"/>
                  </a:cubicBezTo>
                  <a:cubicBezTo>
                    <a:pt x="3" y="0"/>
                    <a:pt x="0" y="2"/>
                    <a:pt x="0" y="6"/>
                  </a:cubicBezTo>
                  <a:lnTo>
                    <a:pt x="0" y="22"/>
                  </a:lnTo>
                  <a:close/>
                </a:path>
              </a:pathLst>
            </a:cu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5" name="9Slide.vn 329">
              <a:extLst>
                <a:ext uri="{FF2B5EF4-FFF2-40B4-BE49-F238E27FC236}">
                  <a16:creationId xmlns:a16="http://schemas.microsoft.com/office/drawing/2014/main" id="{7EE76372-19DA-408F-A608-029485EC712E}"/>
                </a:ext>
              </a:extLst>
            </p:cNvPr>
            <p:cNvSpPr>
              <a:spLocks noChangeArrowheads="1"/>
            </p:cNvSpPr>
            <p:nvPr/>
          </p:nvSpPr>
          <p:spPr bwMode="auto">
            <a:xfrm>
              <a:off x="6643740" y="4708984"/>
              <a:ext cx="230994" cy="247500"/>
            </a:xfrm>
            <a:prstGeom prst="ellipse">
              <a:avLst/>
            </a:pr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6" name="9Slide.vn 330">
              <a:extLst>
                <a:ext uri="{FF2B5EF4-FFF2-40B4-BE49-F238E27FC236}">
                  <a16:creationId xmlns:a16="http://schemas.microsoft.com/office/drawing/2014/main" id="{24671D7C-9317-49B4-ABE6-DD05B004E4EF}"/>
                </a:ext>
              </a:extLst>
            </p:cNvPr>
            <p:cNvSpPr>
              <a:spLocks/>
            </p:cNvSpPr>
            <p:nvPr/>
          </p:nvSpPr>
          <p:spPr bwMode="auto">
            <a:xfrm>
              <a:off x="6528237" y="4972978"/>
              <a:ext cx="428989" cy="973484"/>
            </a:xfrm>
            <a:custGeom>
              <a:avLst/>
              <a:gdLst>
                <a:gd name="T0" fmla="*/ 2 w 19"/>
                <a:gd name="T1" fmla="*/ 24 h 43"/>
                <a:gd name="T2" fmla="*/ 3 w 19"/>
                <a:gd name="T3" fmla="*/ 22 h 43"/>
                <a:gd name="T4" fmla="*/ 3 w 19"/>
                <a:gd name="T5" fmla="*/ 6 h 43"/>
                <a:gd name="T6" fmla="*/ 5 w 19"/>
                <a:gd name="T7" fmla="*/ 3 h 43"/>
                <a:gd name="T8" fmla="*/ 5 w 19"/>
                <a:gd name="T9" fmla="*/ 20 h 43"/>
                <a:gd name="T10" fmla="*/ 5 w 19"/>
                <a:gd name="T11" fmla="*/ 22 h 43"/>
                <a:gd name="T12" fmla="*/ 5 w 19"/>
                <a:gd name="T13" fmla="*/ 41 h 43"/>
                <a:gd name="T14" fmla="*/ 6 w 19"/>
                <a:gd name="T15" fmla="*/ 43 h 43"/>
                <a:gd name="T16" fmla="*/ 8 w 19"/>
                <a:gd name="T17" fmla="*/ 41 h 43"/>
                <a:gd name="T18" fmla="*/ 8 w 19"/>
                <a:gd name="T19" fmla="*/ 22 h 43"/>
                <a:gd name="T20" fmla="*/ 12 w 19"/>
                <a:gd name="T21" fmla="*/ 22 h 43"/>
                <a:gd name="T22" fmla="*/ 12 w 19"/>
                <a:gd name="T23" fmla="*/ 41 h 43"/>
                <a:gd name="T24" fmla="*/ 13 w 19"/>
                <a:gd name="T25" fmla="*/ 43 h 43"/>
                <a:gd name="T26" fmla="*/ 15 w 19"/>
                <a:gd name="T27" fmla="*/ 41 h 43"/>
                <a:gd name="T28" fmla="*/ 15 w 19"/>
                <a:gd name="T29" fmla="*/ 22 h 43"/>
                <a:gd name="T30" fmla="*/ 15 w 19"/>
                <a:gd name="T31" fmla="*/ 20 h 43"/>
                <a:gd name="T32" fmla="*/ 15 w 19"/>
                <a:gd name="T33" fmla="*/ 3 h 43"/>
                <a:gd name="T34" fmla="*/ 16 w 19"/>
                <a:gd name="T35" fmla="*/ 6 h 43"/>
                <a:gd name="T36" fmla="*/ 16 w 19"/>
                <a:gd name="T37" fmla="*/ 22 h 43"/>
                <a:gd name="T38" fmla="*/ 18 w 19"/>
                <a:gd name="T39" fmla="*/ 24 h 43"/>
                <a:gd name="T40" fmla="*/ 19 w 19"/>
                <a:gd name="T41" fmla="*/ 22 h 43"/>
                <a:gd name="T42" fmla="*/ 19 w 19"/>
                <a:gd name="T43" fmla="*/ 6 h 43"/>
                <a:gd name="T44" fmla="*/ 13 w 19"/>
                <a:gd name="T45" fmla="*/ 0 h 43"/>
                <a:gd name="T46" fmla="*/ 6 w 19"/>
                <a:gd name="T47" fmla="*/ 0 h 43"/>
                <a:gd name="T48" fmla="*/ 0 w 19"/>
                <a:gd name="T49" fmla="*/ 6 h 43"/>
                <a:gd name="T50" fmla="*/ 0 w 19"/>
                <a:gd name="T51" fmla="*/ 22 h 43"/>
                <a:gd name="T52" fmla="*/ 2 w 19"/>
                <a:gd name="T53" fmla="*/ 2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43">
                  <a:moveTo>
                    <a:pt x="2" y="24"/>
                  </a:moveTo>
                  <a:cubicBezTo>
                    <a:pt x="3" y="24"/>
                    <a:pt x="3" y="23"/>
                    <a:pt x="3" y="22"/>
                  </a:cubicBezTo>
                  <a:cubicBezTo>
                    <a:pt x="3" y="6"/>
                    <a:pt x="3" y="6"/>
                    <a:pt x="3" y="6"/>
                  </a:cubicBezTo>
                  <a:cubicBezTo>
                    <a:pt x="3" y="5"/>
                    <a:pt x="4" y="4"/>
                    <a:pt x="5" y="3"/>
                  </a:cubicBezTo>
                  <a:cubicBezTo>
                    <a:pt x="5" y="20"/>
                    <a:pt x="5" y="20"/>
                    <a:pt x="5" y="20"/>
                  </a:cubicBezTo>
                  <a:cubicBezTo>
                    <a:pt x="5" y="22"/>
                    <a:pt x="5" y="22"/>
                    <a:pt x="5" y="22"/>
                  </a:cubicBezTo>
                  <a:cubicBezTo>
                    <a:pt x="5" y="41"/>
                    <a:pt x="5" y="41"/>
                    <a:pt x="5" y="41"/>
                  </a:cubicBezTo>
                  <a:cubicBezTo>
                    <a:pt x="5" y="42"/>
                    <a:pt x="5" y="43"/>
                    <a:pt x="6" y="43"/>
                  </a:cubicBezTo>
                  <a:cubicBezTo>
                    <a:pt x="7" y="43"/>
                    <a:pt x="8" y="42"/>
                    <a:pt x="8" y="41"/>
                  </a:cubicBezTo>
                  <a:cubicBezTo>
                    <a:pt x="8" y="22"/>
                    <a:pt x="8" y="22"/>
                    <a:pt x="8" y="22"/>
                  </a:cubicBezTo>
                  <a:cubicBezTo>
                    <a:pt x="12" y="22"/>
                    <a:pt x="12" y="22"/>
                    <a:pt x="12" y="22"/>
                  </a:cubicBezTo>
                  <a:cubicBezTo>
                    <a:pt x="12" y="41"/>
                    <a:pt x="12" y="41"/>
                    <a:pt x="12" y="41"/>
                  </a:cubicBezTo>
                  <a:cubicBezTo>
                    <a:pt x="12" y="42"/>
                    <a:pt x="12" y="43"/>
                    <a:pt x="13" y="43"/>
                  </a:cubicBezTo>
                  <a:cubicBezTo>
                    <a:pt x="14" y="43"/>
                    <a:pt x="15" y="42"/>
                    <a:pt x="15" y="41"/>
                  </a:cubicBezTo>
                  <a:cubicBezTo>
                    <a:pt x="15" y="22"/>
                    <a:pt x="15" y="22"/>
                    <a:pt x="15" y="22"/>
                  </a:cubicBezTo>
                  <a:cubicBezTo>
                    <a:pt x="15" y="20"/>
                    <a:pt x="15" y="20"/>
                    <a:pt x="15" y="20"/>
                  </a:cubicBezTo>
                  <a:cubicBezTo>
                    <a:pt x="15" y="3"/>
                    <a:pt x="15" y="3"/>
                    <a:pt x="15" y="3"/>
                  </a:cubicBezTo>
                  <a:cubicBezTo>
                    <a:pt x="16" y="4"/>
                    <a:pt x="16" y="5"/>
                    <a:pt x="16" y="6"/>
                  </a:cubicBezTo>
                  <a:cubicBezTo>
                    <a:pt x="16" y="22"/>
                    <a:pt x="16" y="22"/>
                    <a:pt x="16" y="22"/>
                  </a:cubicBezTo>
                  <a:cubicBezTo>
                    <a:pt x="16" y="23"/>
                    <a:pt x="17" y="24"/>
                    <a:pt x="18" y="24"/>
                  </a:cubicBezTo>
                  <a:cubicBezTo>
                    <a:pt x="19" y="24"/>
                    <a:pt x="19" y="23"/>
                    <a:pt x="19" y="22"/>
                  </a:cubicBezTo>
                  <a:cubicBezTo>
                    <a:pt x="19" y="6"/>
                    <a:pt x="19" y="6"/>
                    <a:pt x="19" y="6"/>
                  </a:cubicBezTo>
                  <a:cubicBezTo>
                    <a:pt x="19" y="2"/>
                    <a:pt x="17" y="0"/>
                    <a:pt x="13" y="0"/>
                  </a:cubicBezTo>
                  <a:cubicBezTo>
                    <a:pt x="6" y="0"/>
                    <a:pt x="6" y="0"/>
                    <a:pt x="6" y="0"/>
                  </a:cubicBezTo>
                  <a:cubicBezTo>
                    <a:pt x="3" y="0"/>
                    <a:pt x="0" y="2"/>
                    <a:pt x="0" y="6"/>
                  </a:cubicBezTo>
                  <a:cubicBezTo>
                    <a:pt x="0" y="22"/>
                    <a:pt x="0" y="22"/>
                    <a:pt x="0" y="22"/>
                  </a:cubicBezTo>
                  <a:cubicBezTo>
                    <a:pt x="0" y="23"/>
                    <a:pt x="1" y="24"/>
                    <a:pt x="2" y="24"/>
                  </a:cubicBezTo>
                  <a:close/>
                </a:path>
              </a:pathLst>
            </a:cu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7" name="9Slide.vn 331">
              <a:extLst>
                <a:ext uri="{FF2B5EF4-FFF2-40B4-BE49-F238E27FC236}">
                  <a16:creationId xmlns:a16="http://schemas.microsoft.com/office/drawing/2014/main" id="{CD21BABD-1C58-48A8-8ED3-87413FED3AB0}"/>
                </a:ext>
              </a:extLst>
            </p:cNvPr>
            <p:cNvSpPr>
              <a:spLocks noChangeArrowheads="1"/>
            </p:cNvSpPr>
            <p:nvPr/>
          </p:nvSpPr>
          <p:spPr bwMode="auto">
            <a:xfrm>
              <a:off x="7254220" y="4708984"/>
              <a:ext cx="214500" cy="247500"/>
            </a:xfrm>
            <a:prstGeom prst="ellipse">
              <a:avLst/>
            </a:pr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8" name="9Slide.vn 332">
              <a:extLst>
                <a:ext uri="{FF2B5EF4-FFF2-40B4-BE49-F238E27FC236}">
                  <a16:creationId xmlns:a16="http://schemas.microsoft.com/office/drawing/2014/main" id="{7DB0684E-3102-4533-9435-81E5DCFB2410}"/>
                </a:ext>
              </a:extLst>
            </p:cNvPr>
            <p:cNvSpPr>
              <a:spLocks/>
            </p:cNvSpPr>
            <p:nvPr/>
          </p:nvSpPr>
          <p:spPr bwMode="auto">
            <a:xfrm>
              <a:off x="7155222" y="4972978"/>
              <a:ext cx="412495" cy="973484"/>
            </a:xfrm>
            <a:custGeom>
              <a:avLst/>
              <a:gdLst>
                <a:gd name="T0" fmla="*/ 1 w 18"/>
                <a:gd name="T1" fmla="*/ 24 h 43"/>
                <a:gd name="T2" fmla="*/ 3 w 18"/>
                <a:gd name="T3" fmla="*/ 22 h 43"/>
                <a:gd name="T4" fmla="*/ 3 w 18"/>
                <a:gd name="T5" fmla="*/ 6 h 43"/>
                <a:gd name="T6" fmla="*/ 4 w 18"/>
                <a:gd name="T7" fmla="*/ 3 h 43"/>
                <a:gd name="T8" fmla="*/ 4 w 18"/>
                <a:gd name="T9" fmla="*/ 20 h 43"/>
                <a:gd name="T10" fmla="*/ 4 w 18"/>
                <a:gd name="T11" fmla="*/ 22 h 43"/>
                <a:gd name="T12" fmla="*/ 4 w 18"/>
                <a:gd name="T13" fmla="*/ 41 h 43"/>
                <a:gd name="T14" fmla="*/ 6 w 18"/>
                <a:gd name="T15" fmla="*/ 43 h 43"/>
                <a:gd name="T16" fmla="*/ 7 w 18"/>
                <a:gd name="T17" fmla="*/ 41 h 43"/>
                <a:gd name="T18" fmla="*/ 7 w 18"/>
                <a:gd name="T19" fmla="*/ 22 h 43"/>
                <a:gd name="T20" fmla="*/ 11 w 18"/>
                <a:gd name="T21" fmla="*/ 22 h 43"/>
                <a:gd name="T22" fmla="*/ 11 w 18"/>
                <a:gd name="T23" fmla="*/ 41 h 43"/>
                <a:gd name="T24" fmla="*/ 13 w 18"/>
                <a:gd name="T25" fmla="*/ 43 h 43"/>
                <a:gd name="T26" fmla="*/ 14 w 18"/>
                <a:gd name="T27" fmla="*/ 41 h 43"/>
                <a:gd name="T28" fmla="*/ 14 w 18"/>
                <a:gd name="T29" fmla="*/ 22 h 43"/>
                <a:gd name="T30" fmla="*/ 14 w 18"/>
                <a:gd name="T31" fmla="*/ 20 h 43"/>
                <a:gd name="T32" fmla="*/ 14 w 18"/>
                <a:gd name="T33" fmla="*/ 3 h 43"/>
                <a:gd name="T34" fmla="*/ 16 w 18"/>
                <a:gd name="T35" fmla="*/ 6 h 43"/>
                <a:gd name="T36" fmla="*/ 16 w 18"/>
                <a:gd name="T37" fmla="*/ 22 h 43"/>
                <a:gd name="T38" fmla="*/ 17 w 18"/>
                <a:gd name="T39" fmla="*/ 24 h 43"/>
                <a:gd name="T40" fmla="*/ 18 w 18"/>
                <a:gd name="T41" fmla="*/ 22 h 43"/>
                <a:gd name="T42" fmla="*/ 18 w 18"/>
                <a:gd name="T43" fmla="*/ 6 h 43"/>
                <a:gd name="T44" fmla="*/ 13 w 18"/>
                <a:gd name="T45" fmla="*/ 0 h 43"/>
                <a:gd name="T46" fmla="*/ 6 w 18"/>
                <a:gd name="T47" fmla="*/ 0 h 43"/>
                <a:gd name="T48" fmla="*/ 0 w 18"/>
                <a:gd name="T49" fmla="*/ 6 h 43"/>
                <a:gd name="T50" fmla="*/ 0 w 18"/>
                <a:gd name="T51" fmla="*/ 22 h 43"/>
                <a:gd name="T52" fmla="*/ 1 w 18"/>
                <a:gd name="T53" fmla="*/ 2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43">
                  <a:moveTo>
                    <a:pt x="1" y="24"/>
                  </a:moveTo>
                  <a:cubicBezTo>
                    <a:pt x="2" y="24"/>
                    <a:pt x="3" y="23"/>
                    <a:pt x="3" y="22"/>
                  </a:cubicBezTo>
                  <a:cubicBezTo>
                    <a:pt x="3" y="6"/>
                    <a:pt x="3" y="6"/>
                    <a:pt x="3" y="6"/>
                  </a:cubicBezTo>
                  <a:cubicBezTo>
                    <a:pt x="3" y="5"/>
                    <a:pt x="3" y="4"/>
                    <a:pt x="4" y="3"/>
                  </a:cubicBezTo>
                  <a:cubicBezTo>
                    <a:pt x="4" y="20"/>
                    <a:pt x="4" y="20"/>
                    <a:pt x="4" y="20"/>
                  </a:cubicBezTo>
                  <a:cubicBezTo>
                    <a:pt x="4" y="22"/>
                    <a:pt x="4" y="22"/>
                    <a:pt x="4" y="22"/>
                  </a:cubicBezTo>
                  <a:cubicBezTo>
                    <a:pt x="4" y="41"/>
                    <a:pt x="4" y="41"/>
                    <a:pt x="4" y="41"/>
                  </a:cubicBezTo>
                  <a:cubicBezTo>
                    <a:pt x="4" y="42"/>
                    <a:pt x="5" y="43"/>
                    <a:pt x="6" y="43"/>
                  </a:cubicBezTo>
                  <a:cubicBezTo>
                    <a:pt x="7" y="43"/>
                    <a:pt x="7" y="42"/>
                    <a:pt x="7" y="41"/>
                  </a:cubicBezTo>
                  <a:cubicBezTo>
                    <a:pt x="7" y="22"/>
                    <a:pt x="7" y="22"/>
                    <a:pt x="7" y="22"/>
                  </a:cubicBezTo>
                  <a:cubicBezTo>
                    <a:pt x="11" y="22"/>
                    <a:pt x="11" y="22"/>
                    <a:pt x="11" y="22"/>
                  </a:cubicBezTo>
                  <a:cubicBezTo>
                    <a:pt x="11" y="41"/>
                    <a:pt x="11" y="41"/>
                    <a:pt x="11" y="41"/>
                  </a:cubicBezTo>
                  <a:cubicBezTo>
                    <a:pt x="11" y="42"/>
                    <a:pt x="12" y="43"/>
                    <a:pt x="13" y="43"/>
                  </a:cubicBezTo>
                  <a:cubicBezTo>
                    <a:pt x="14" y="43"/>
                    <a:pt x="14" y="42"/>
                    <a:pt x="14" y="41"/>
                  </a:cubicBezTo>
                  <a:cubicBezTo>
                    <a:pt x="14" y="22"/>
                    <a:pt x="14" y="22"/>
                    <a:pt x="14" y="22"/>
                  </a:cubicBezTo>
                  <a:cubicBezTo>
                    <a:pt x="14" y="20"/>
                    <a:pt x="14" y="20"/>
                    <a:pt x="14" y="20"/>
                  </a:cubicBezTo>
                  <a:cubicBezTo>
                    <a:pt x="14" y="3"/>
                    <a:pt x="14" y="3"/>
                    <a:pt x="14" y="3"/>
                  </a:cubicBezTo>
                  <a:cubicBezTo>
                    <a:pt x="15" y="4"/>
                    <a:pt x="16" y="5"/>
                    <a:pt x="16" y="6"/>
                  </a:cubicBezTo>
                  <a:cubicBezTo>
                    <a:pt x="16" y="22"/>
                    <a:pt x="16" y="22"/>
                    <a:pt x="16" y="22"/>
                  </a:cubicBezTo>
                  <a:cubicBezTo>
                    <a:pt x="16" y="23"/>
                    <a:pt x="16" y="24"/>
                    <a:pt x="17" y="24"/>
                  </a:cubicBezTo>
                  <a:cubicBezTo>
                    <a:pt x="18" y="24"/>
                    <a:pt x="18" y="23"/>
                    <a:pt x="18" y="22"/>
                  </a:cubicBezTo>
                  <a:cubicBezTo>
                    <a:pt x="18" y="6"/>
                    <a:pt x="18" y="6"/>
                    <a:pt x="18" y="6"/>
                  </a:cubicBezTo>
                  <a:cubicBezTo>
                    <a:pt x="18" y="2"/>
                    <a:pt x="16" y="0"/>
                    <a:pt x="13" y="0"/>
                  </a:cubicBezTo>
                  <a:cubicBezTo>
                    <a:pt x="6" y="0"/>
                    <a:pt x="6" y="0"/>
                    <a:pt x="6" y="0"/>
                  </a:cubicBezTo>
                  <a:cubicBezTo>
                    <a:pt x="2" y="0"/>
                    <a:pt x="0" y="2"/>
                    <a:pt x="0" y="6"/>
                  </a:cubicBezTo>
                  <a:cubicBezTo>
                    <a:pt x="0" y="22"/>
                    <a:pt x="0" y="22"/>
                    <a:pt x="0" y="22"/>
                  </a:cubicBezTo>
                  <a:cubicBezTo>
                    <a:pt x="0" y="23"/>
                    <a:pt x="0" y="24"/>
                    <a:pt x="1" y="24"/>
                  </a:cubicBezTo>
                  <a:close/>
                </a:path>
              </a:pathLst>
            </a:cu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9" name="9Slide.vn 333">
              <a:extLst>
                <a:ext uri="{FF2B5EF4-FFF2-40B4-BE49-F238E27FC236}">
                  <a16:creationId xmlns:a16="http://schemas.microsoft.com/office/drawing/2014/main" id="{E7C55A63-7A86-46C8-BD51-A1CA691F4ACD}"/>
                </a:ext>
              </a:extLst>
            </p:cNvPr>
            <p:cNvSpPr>
              <a:spLocks/>
            </p:cNvSpPr>
            <p:nvPr/>
          </p:nvSpPr>
          <p:spPr bwMode="auto">
            <a:xfrm>
              <a:off x="7848205" y="4708984"/>
              <a:ext cx="164996" cy="247500"/>
            </a:xfrm>
            <a:custGeom>
              <a:avLst/>
              <a:gdLst>
                <a:gd name="T0" fmla="*/ 0 w 7"/>
                <a:gd name="T1" fmla="*/ 5 h 11"/>
                <a:gd name="T2" fmla="*/ 5 w 7"/>
                <a:gd name="T3" fmla="*/ 11 h 11"/>
                <a:gd name="T4" fmla="*/ 7 w 7"/>
                <a:gd name="T5" fmla="*/ 10 h 11"/>
                <a:gd name="T6" fmla="*/ 7 w 7"/>
                <a:gd name="T7" fmla="*/ 0 h 11"/>
                <a:gd name="T8" fmla="*/ 5 w 7"/>
                <a:gd name="T9" fmla="*/ 0 h 11"/>
                <a:gd name="T10" fmla="*/ 0 w 7"/>
                <a:gd name="T11" fmla="*/ 5 h 11"/>
              </a:gdLst>
              <a:ahLst/>
              <a:cxnLst>
                <a:cxn ang="0">
                  <a:pos x="T0" y="T1"/>
                </a:cxn>
                <a:cxn ang="0">
                  <a:pos x="T2" y="T3"/>
                </a:cxn>
                <a:cxn ang="0">
                  <a:pos x="T4" y="T5"/>
                </a:cxn>
                <a:cxn ang="0">
                  <a:pos x="T6" y="T7"/>
                </a:cxn>
                <a:cxn ang="0">
                  <a:pos x="T8" y="T9"/>
                </a:cxn>
                <a:cxn ang="0">
                  <a:pos x="T10" y="T11"/>
                </a:cxn>
              </a:cxnLst>
              <a:rect l="0" t="0" r="r" b="b"/>
              <a:pathLst>
                <a:path w="7" h="11">
                  <a:moveTo>
                    <a:pt x="0" y="5"/>
                  </a:moveTo>
                  <a:cubicBezTo>
                    <a:pt x="0" y="8"/>
                    <a:pt x="2" y="11"/>
                    <a:pt x="5" y="11"/>
                  </a:cubicBezTo>
                  <a:cubicBezTo>
                    <a:pt x="6" y="11"/>
                    <a:pt x="6" y="11"/>
                    <a:pt x="7" y="10"/>
                  </a:cubicBezTo>
                  <a:cubicBezTo>
                    <a:pt x="7" y="0"/>
                    <a:pt x="7" y="0"/>
                    <a:pt x="7" y="0"/>
                  </a:cubicBezTo>
                  <a:cubicBezTo>
                    <a:pt x="6" y="0"/>
                    <a:pt x="6" y="0"/>
                    <a:pt x="5" y="0"/>
                  </a:cubicBezTo>
                  <a:cubicBezTo>
                    <a:pt x="2" y="0"/>
                    <a:pt x="0" y="2"/>
                    <a:pt x="0" y="5"/>
                  </a:cubicBezTo>
                  <a:close/>
                </a:path>
              </a:pathLst>
            </a:custGeom>
            <a:solidFill>
              <a:srgbClr val="D3636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0" name="9Slide.vn 334">
              <a:extLst>
                <a:ext uri="{FF2B5EF4-FFF2-40B4-BE49-F238E27FC236}">
                  <a16:creationId xmlns:a16="http://schemas.microsoft.com/office/drawing/2014/main" id="{90D98583-BE07-47F6-AB36-A9F92B9D98CA}"/>
                </a:ext>
              </a:extLst>
            </p:cNvPr>
            <p:cNvSpPr>
              <a:spLocks/>
            </p:cNvSpPr>
            <p:nvPr/>
          </p:nvSpPr>
          <p:spPr bwMode="auto">
            <a:xfrm>
              <a:off x="7765712" y="4972978"/>
              <a:ext cx="247499" cy="973484"/>
            </a:xfrm>
            <a:custGeom>
              <a:avLst/>
              <a:gdLst>
                <a:gd name="T0" fmla="*/ 0 w 11"/>
                <a:gd name="T1" fmla="*/ 6 h 43"/>
                <a:gd name="T2" fmla="*/ 0 w 11"/>
                <a:gd name="T3" fmla="*/ 22 h 43"/>
                <a:gd name="T4" fmla="*/ 1 w 11"/>
                <a:gd name="T5" fmla="*/ 24 h 43"/>
                <a:gd name="T6" fmla="*/ 3 w 11"/>
                <a:gd name="T7" fmla="*/ 22 h 43"/>
                <a:gd name="T8" fmla="*/ 3 w 11"/>
                <a:gd name="T9" fmla="*/ 6 h 43"/>
                <a:gd name="T10" fmla="*/ 4 w 11"/>
                <a:gd name="T11" fmla="*/ 3 h 43"/>
                <a:gd name="T12" fmla="*/ 4 w 11"/>
                <a:gd name="T13" fmla="*/ 20 h 43"/>
                <a:gd name="T14" fmla="*/ 4 w 11"/>
                <a:gd name="T15" fmla="*/ 22 h 43"/>
                <a:gd name="T16" fmla="*/ 4 w 11"/>
                <a:gd name="T17" fmla="*/ 41 h 43"/>
                <a:gd name="T18" fmla="*/ 6 w 11"/>
                <a:gd name="T19" fmla="*/ 43 h 43"/>
                <a:gd name="T20" fmla="*/ 8 w 11"/>
                <a:gd name="T21" fmla="*/ 41 h 43"/>
                <a:gd name="T22" fmla="*/ 8 w 11"/>
                <a:gd name="T23" fmla="*/ 22 h 43"/>
                <a:gd name="T24" fmla="*/ 11 w 11"/>
                <a:gd name="T25" fmla="*/ 22 h 43"/>
                <a:gd name="T26" fmla="*/ 11 w 11"/>
                <a:gd name="T27" fmla="*/ 0 h 43"/>
                <a:gd name="T28" fmla="*/ 6 w 11"/>
                <a:gd name="T29" fmla="*/ 0 h 43"/>
                <a:gd name="T30" fmla="*/ 0 w 11"/>
                <a:gd name="T31" fmla="*/ 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43">
                  <a:moveTo>
                    <a:pt x="0" y="6"/>
                  </a:moveTo>
                  <a:cubicBezTo>
                    <a:pt x="0" y="22"/>
                    <a:pt x="0" y="22"/>
                    <a:pt x="0" y="22"/>
                  </a:cubicBezTo>
                  <a:cubicBezTo>
                    <a:pt x="0" y="23"/>
                    <a:pt x="1" y="24"/>
                    <a:pt x="1" y="24"/>
                  </a:cubicBezTo>
                  <a:cubicBezTo>
                    <a:pt x="2" y="24"/>
                    <a:pt x="3" y="23"/>
                    <a:pt x="3" y="22"/>
                  </a:cubicBezTo>
                  <a:cubicBezTo>
                    <a:pt x="3" y="6"/>
                    <a:pt x="3" y="6"/>
                    <a:pt x="3" y="6"/>
                  </a:cubicBezTo>
                  <a:cubicBezTo>
                    <a:pt x="3" y="5"/>
                    <a:pt x="3" y="4"/>
                    <a:pt x="4" y="3"/>
                  </a:cubicBezTo>
                  <a:cubicBezTo>
                    <a:pt x="4" y="20"/>
                    <a:pt x="4" y="20"/>
                    <a:pt x="4" y="20"/>
                  </a:cubicBezTo>
                  <a:cubicBezTo>
                    <a:pt x="4" y="22"/>
                    <a:pt x="4" y="22"/>
                    <a:pt x="4" y="22"/>
                  </a:cubicBezTo>
                  <a:cubicBezTo>
                    <a:pt x="4" y="41"/>
                    <a:pt x="4" y="41"/>
                    <a:pt x="4" y="41"/>
                  </a:cubicBezTo>
                  <a:cubicBezTo>
                    <a:pt x="4" y="42"/>
                    <a:pt x="5" y="43"/>
                    <a:pt x="6" y="43"/>
                  </a:cubicBezTo>
                  <a:cubicBezTo>
                    <a:pt x="7" y="43"/>
                    <a:pt x="8" y="42"/>
                    <a:pt x="8" y="41"/>
                  </a:cubicBezTo>
                  <a:cubicBezTo>
                    <a:pt x="8" y="22"/>
                    <a:pt x="8" y="22"/>
                    <a:pt x="8" y="22"/>
                  </a:cubicBezTo>
                  <a:cubicBezTo>
                    <a:pt x="11" y="22"/>
                    <a:pt x="11" y="22"/>
                    <a:pt x="11" y="22"/>
                  </a:cubicBezTo>
                  <a:cubicBezTo>
                    <a:pt x="11" y="0"/>
                    <a:pt x="11" y="0"/>
                    <a:pt x="11" y="0"/>
                  </a:cubicBezTo>
                  <a:cubicBezTo>
                    <a:pt x="6" y="0"/>
                    <a:pt x="6" y="0"/>
                    <a:pt x="6" y="0"/>
                  </a:cubicBezTo>
                  <a:cubicBezTo>
                    <a:pt x="3" y="0"/>
                    <a:pt x="0" y="2"/>
                    <a:pt x="0" y="6"/>
                  </a:cubicBezTo>
                  <a:close/>
                </a:path>
              </a:pathLst>
            </a:cu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1" name="9Slide.vn 335">
              <a:extLst>
                <a:ext uri="{FF2B5EF4-FFF2-40B4-BE49-F238E27FC236}">
                  <a16:creationId xmlns:a16="http://schemas.microsoft.com/office/drawing/2014/main" id="{995A7686-A051-4ACF-95F4-12824D839CC1}"/>
                </a:ext>
              </a:extLst>
            </p:cNvPr>
            <p:cNvSpPr>
              <a:spLocks noChangeArrowheads="1"/>
            </p:cNvSpPr>
            <p:nvPr/>
          </p:nvSpPr>
          <p:spPr bwMode="auto">
            <a:xfrm>
              <a:off x="5934252" y="3818003"/>
              <a:ext cx="2078949" cy="610492"/>
            </a:xfrm>
            <a:prstGeom prst="rect">
              <a:avLst/>
            </a:prstGeom>
            <a:solidFill>
              <a:srgbClr val="CE525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2" name="9Slide.vn 336">
              <a:extLst>
                <a:ext uri="{FF2B5EF4-FFF2-40B4-BE49-F238E27FC236}">
                  <a16:creationId xmlns:a16="http://schemas.microsoft.com/office/drawing/2014/main" id="{270D76E0-0F9D-440D-A51D-628193C80731}"/>
                </a:ext>
              </a:extLst>
            </p:cNvPr>
            <p:cNvSpPr>
              <a:spLocks noChangeArrowheads="1"/>
            </p:cNvSpPr>
            <p:nvPr/>
          </p:nvSpPr>
          <p:spPr bwMode="auto">
            <a:xfrm>
              <a:off x="10917130" y="4708984"/>
              <a:ext cx="230994" cy="247500"/>
            </a:xfrm>
            <a:prstGeom prst="ellipse">
              <a:avLst/>
            </a:prstGeom>
            <a:solidFill>
              <a:srgbClr val="D76F6F"/>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3" name="9Slide.vn 337">
              <a:extLst>
                <a:ext uri="{FF2B5EF4-FFF2-40B4-BE49-F238E27FC236}">
                  <a16:creationId xmlns:a16="http://schemas.microsoft.com/office/drawing/2014/main" id="{E7EC601A-6521-4687-AF0E-457B0E7C5D4D}"/>
                </a:ext>
              </a:extLst>
            </p:cNvPr>
            <p:cNvSpPr>
              <a:spLocks/>
            </p:cNvSpPr>
            <p:nvPr/>
          </p:nvSpPr>
          <p:spPr bwMode="auto">
            <a:xfrm>
              <a:off x="10834637" y="4972978"/>
              <a:ext cx="395990" cy="973484"/>
            </a:xfrm>
            <a:custGeom>
              <a:avLst/>
              <a:gdLst>
                <a:gd name="T0" fmla="*/ 12 w 18"/>
                <a:gd name="T1" fmla="*/ 0 h 43"/>
                <a:gd name="T2" fmla="*/ 5 w 18"/>
                <a:gd name="T3" fmla="*/ 0 h 43"/>
                <a:gd name="T4" fmla="*/ 0 w 18"/>
                <a:gd name="T5" fmla="*/ 6 h 43"/>
                <a:gd name="T6" fmla="*/ 0 w 18"/>
                <a:gd name="T7" fmla="*/ 22 h 43"/>
                <a:gd name="T8" fmla="*/ 1 w 18"/>
                <a:gd name="T9" fmla="*/ 24 h 43"/>
                <a:gd name="T10" fmla="*/ 2 w 18"/>
                <a:gd name="T11" fmla="*/ 22 h 43"/>
                <a:gd name="T12" fmla="*/ 2 w 18"/>
                <a:gd name="T13" fmla="*/ 6 h 43"/>
                <a:gd name="T14" fmla="*/ 4 w 18"/>
                <a:gd name="T15" fmla="*/ 3 h 43"/>
                <a:gd name="T16" fmla="*/ 4 w 18"/>
                <a:gd name="T17" fmla="*/ 20 h 43"/>
                <a:gd name="T18" fmla="*/ 4 w 18"/>
                <a:gd name="T19" fmla="*/ 22 h 43"/>
                <a:gd name="T20" fmla="*/ 4 w 18"/>
                <a:gd name="T21" fmla="*/ 41 h 43"/>
                <a:gd name="T22" fmla="*/ 5 w 18"/>
                <a:gd name="T23" fmla="*/ 43 h 43"/>
                <a:gd name="T24" fmla="*/ 7 w 18"/>
                <a:gd name="T25" fmla="*/ 41 h 43"/>
                <a:gd name="T26" fmla="*/ 7 w 18"/>
                <a:gd name="T27" fmla="*/ 22 h 43"/>
                <a:gd name="T28" fmla="*/ 11 w 18"/>
                <a:gd name="T29" fmla="*/ 22 h 43"/>
                <a:gd name="T30" fmla="*/ 11 w 18"/>
                <a:gd name="T31" fmla="*/ 41 h 43"/>
                <a:gd name="T32" fmla="*/ 12 w 18"/>
                <a:gd name="T33" fmla="*/ 43 h 43"/>
                <a:gd name="T34" fmla="*/ 14 w 18"/>
                <a:gd name="T35" fmla="*/ 41 h 43"/>
                <a:gd name="T36" fmla="*/ 14 w 18"/>
                <a:gd name="T37" fmla="*/ 22 h 43"/>
                <a:gd name="T38" fmla="*/ 14 w 18"/>
                <a:gd name="T39" fmla="*/ 20 h 43"/>
                <a:gd name="T40" fmla="*/ 14 w 18"/>
                <a:gd name="T41" fmla="*/ 3 h 43"/>
                <a:gd name="T42" fmla="*/ 15 w 18"/>
                <a:gd name="T43" fmla="*/ 6 h 43"/>
                <a:gd name="T44" fmla="*/ 15 w 18"/>
                <a:gd name="T45" fmla="*/ 22 h 43"/>
                <a:gd name="T46" fmla="*/ 17 w 18"/>
                <a:gd name="T47" fmla="*/ 24 h 43"/>
                <a:gd name="T48" fmla="*/ 18 w 18"/>
                <a:gd name="T49" fmla="*/ 22 h 43"/>
                <a:gd name="T50" fmla="*/ 18 w 18"/>
                <a:gd name="T51" fmla="*/ 6 h 43"/>
                <a:gd name="T52" fmla="*/ 12 w 18"/>
                <a:gd name="T5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43">
                  <a:moveTo>
                    <a:pt x="12" y="0"/>
                  </a:moveTo>
                  <a:cubicBezTo>
                    <a:pt x="5" y="0"/>
                    <a:pt x="5" y="0"/>
                    <a:pt x="5" y="0"/>
                  </a:cubicBezTo>
                  <a:cubicBezTo>
                    <a:pt x="2" y="0"/>
                    <a:pt x="0" y="2"/>
                    <a:pt x="0" y="6"/>
                  </a:cubicBezTo>
                  <a:cubicBezTo>
                    <a:pt x="0" y="22"/>
                    <a:pt x="0" y="22"/>
                    <a:pt x="0" y="22"/>
                  </a:cubicBezTo>
                  <a:cubicBezTo>
                    <a:pt x="0" y="23"/>
                    <a:pt x="0" y="24"/>
                    <a:pt x="1" y="24"/>
                  </a:cubicBezTo>
                  <a:cubicBezTo>
                    <a:pt x="2" y="24"/>
                    <a:pt x="2" y="23"/>
                    <a:pt x="2" y="22"/>
                  </a:cubicBezTo>
                  <a:cubicBezTo>
                    <a:pt x="2" y="6"/>
                    <a:pt x="2" y="6"/>
                    <a:pt x="2" y="6"/>
                  </a:cubicBezTo>
                  <a:cubicBezTo>
                    <a:pt x="2" y="5"/>
                    <a:pt x="3" y="4"/>
                    <a:pt x="4" y="3"/>
                  </a:cubicBezTo>
                  <a:cubicBezTo>
                    <a:pt x="4" y="20"/>
                    <a:pt x="4" y="20"/>
                    <a:pt x="4" y="20"/>
                  </a:cubicBezTo>
                  <a:cubicBezTo>
                    <a:pt x="4" y="22"/>
                    <a:pt x="4" y="22"/>
                    <a:pt x="4" y="22"/>
                  </a:cubicBezTo>
                  <a:cubicBezTo>
                    <a:pt x="4" y="41"/>
                    <a:pt x="4" y="41"/>
                    <a:pt x="4" y="41"/>
                  </a:cubicBezTo>
                  <a:cubicBezTo>
                    <a:pt x="4" y="42"/>
                    <a:pt x="4" y="43"/>
                    <a:pt x="5" y="43"/>
                  </a:cubicBezTo>
                  <a:cubicBezTo>
                    <a:pt x="6" y="43"/>
                    <a:pt x="7" y="42"/>
                    <a:pt x="7" y="41"/>
                  </a:cubicBezTo>
                  <a:cubicBezTo>
                    <a:pt x="7" y="22"/>
                    <a:pt x="7" y="22"/>
                    <a:pt x="7" y="22"/>
                  </a:cubicBezTo>
                  <a:cubicBezTo>
                    <a:pt x="11" y="22"/>
                    <a:pt x="11" y="22"/>
                    <a:pt x="11" y="22"/>
                  </a:cubicBezTo>
                  <a:cubicBezTo>
                    <a:pt x="11" y="41"/>
                    <a:pt x="11" y="41"/>
                    <a:pt x="11" y="41"/>
                  </a:cubicBezTo>
                  <a:cubicBezTo>
                    <a:pt x="11" y="42"/>
                    <a:pt x="11" y="43"/>
                    <a:pt x="12" y="43"/>
                  </a:cubicBezTo>
                  <a:cubicBezTo>
                    <a:pt x="13" y="43"/>
                    <a:pt x="14" y="42"/>
                    <a:pt x="14" y="41"/>
                  </a:cubicBezTo>
                  <a:cubicBezTo>
                    <a:pt x="14" y="22"/>
                    <a:pt x="14" y="22"/>
                    <a:pt x="14" y="22"/>
                  </a:cubicBezTo>
                  <a:cubicBezTo>
                    <a:pt x="14" y="20"/>
                    <a:pt x="14" y="20"/>
                    <a:pt x="14" y="20"/>
                  </a:cubicBezTo>
                  <a:cubicBezTo>
                    <a:pt x="14" y="3"/>
                    <a:pt x="14" y="3"/>
                    <a:pt x="14" y="3"/>
                  </a:cubicBezTo>
                  <a:cubicBezTo>
                    <a:pt x="15" y="4"/>
                    <a:pt x="15" y="5"/>
                    <a:pt x="15" y="6"/>
                  </a:cubicBezTo>
                  <a:cubicBezTo>
                    <a:pt x="15" y="22"/>
                    <a:pt x="15" y="22"/>
                    <a:pt x="15" y="22"/>
                  </a:cubicBezTo>
                  <a:cubicBezTo>
                    <a:pt x="15" y="23"/>
                    <a:pt x="16" y="24"/>
                    <a:pt x="17" y="24"/>
                  </a:cubicBezTo>
                  <a:cubicBezTo>
                    <a:pt x="18" y="24"/>
                    <a:pt x="18" y="23"/>
                    <a:pt x="18" y="22"/>
                  </a:cubicBezTo>
                  <a:cubicBezTo>
                    <a:pt x="18" y="6"/>
                    <a:pt x="18" y="6"/>
                    <a:pt x="18" y="6"/>
                  </a:cubicBezTo>
                  <a:cubicBezTo>
                    <a:pt x="18" y="2"/>
                    <a:pt x="16" y="0"/>
                    <a:pt x="12" y="0"/>
                  </a:cubicBezTo>
                  <a:close/>
                </a:path>
              </a:pathLst>
            </a:custGeom>
            <a:solidFill>
              <a:srgbClr val="D76F6F"/>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4" name="9Slide.vn 338">
              <a:extLst>
                <a:ext uri="{FF2B5EF4-FFF2-40B4-BE49-F238E27FC236}">
                  <a16:creationId xmlns:a16="http://schemas.microsoft.com/office/drawing/2014/main" id="{7A733AE9-85E4-41DC-88D6-2DF464FA4000}"/>
                </a:ext>
              </a:extLst>
            </p:cNvPr>
            <p:cNvSpPr>
              <a:spLocks noChangeArrowheads="1"/>
            </p:cNvSpPr>
            <p:nvPr/>
          </p:nvSpPr>
          <p:spPr bwMode="auto">
            <a:xfrm>
              <a:off x="11527620" y="4708984"/>
              <a:ext cx="247499" cy="247500"/>
            </a:xfrm>
            <a:prstGeom prst="ellipse">
              <a:avLst/>
            </a:prstGeom>
            <a:solidFill>
              <a:srgbClr val="D76F6F"/>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5" name="9Slide.vn 339">
              <a:extLst>
                <a:ext uri="{FF2B5EF4-FFF2-40B4-BE49-F238E27FC236}">
                  <a16:creationId xmlns:a16="http://schemas.microsoft.com/office/drawing/2014/main" id="{A73226F2-8D6C-45D9-80C0-B89A1F84E0F1}"/>
                </a:ext>
              </a:extLst>
            </p:cNvPr>
            <p:cNvSpPr>
              <a:spLocks/>
            </p:cNvSpPr>
            <p:nvPr/>
          </p:nvSpPr>
          <p:spPr bwMode="auto">
            <a:xfrm>
              <a:off x="11428623" y="4972978"/>
              <a:ext cx="428989" cy="973484"/>
            </a:xfrm>
            <a:custGeom>
              <a:avLst/>
              <a:gdLst>
                <a:gd name="T0" fmla="*/ 18 w 19"/>
                <a:gd name="T1" fmla="*/ 3 h 43"/>
                <a:gd name="T2" fmla="*/ 13 w 19"/>
                <a:gd name="T3" fmla="*/ 0 h 43"/>
                <a:gd name="T4" fmla="*/ 6 w 19"/>
                <a:gd name="T5" fmla="*/ 0 h 43"/>
                <a:gd name="T6" fmla="*/ 0 w 19"/>
                <a:gd name="T7" fmla="*/ 6 h 43"/>
                <a:gd name="T8" fmla="*/ 0 w 19"/>
                <a:gd name="T9" fmla="*/ 22 h 43"/>
                <a:gd name="T10" fmla="*/ 1 w 19"/>
                <a:gd name="T11" fmla="*/ 24 h 43"/>
                <a:gd name="T12" fmla="*/ 3 w 19"/>
                <a:gd name="T13" fmla="*/ 22 h 43"/>
                <a:gd name="T14" fmla="*/ 3 w 19"/>
                <a:gd name="T15" fmla="*/ 6 h 43"/>
                <a:gd name="T16" fmla="*/ 4 w 19"/>
                <a:gd name="T17" fmla="*/ 3 h 43"/>
                <a:gd name="T18" fmla="*/ 4 w 19"/>
                <a:gd name="T19" fmla="*/ 20 h 43"/>
                <a:gd name="T20" fmla="*/ 4 w 19"/>
                <a:gd name="T21" fmla="*/ 22 h 43"/>
                <a:gd name="T22" fmla="*/ 4 w 19"/>
                <a:gd name="T23" fmla="*/ 41 h 43"/>
                <a:gd name="T24" fmla="*/ 6 w 19"/>
                <a:gd name="T25" fmla="*/ 43 h 43"/>
                <a:gd name="T26" fmla="*/ 7 w 19"/>
                <a:gd name="T27" fmla="*/ 41 h 43"/>
                <a:gd name="T28" fmla="*/ 7 w 19"/>
                <a:gd name="T29" fmla="*/ 22 h 43"/>
                <a:gd name="T30" fmla="*/ 11 w 19"/>
                <a:gd name="T31" fmla="*/ 22 h 43"/>
                <a:gd name="T32" fmla="*/ 11 w 19"/>
                <a:gd name="T33" fmla="*/ 41 h 43"/>
                <a:gd name="T34" fmla="*/ 13 w 19"/>
                <a:gd name="T35" fmla="*/ 43 h 43"/>
                <a:gd name="T36" fmla="*/ 15 w 19"/>
                <a:gd name="T37" fmla="*/ 41 h 43"/>
                <a:gd name="T38" fmla="*/ 15 w 19"/>
                <a:gd name="T39" fmla="*/ 22 h 43"/>
                <a:gd name="T40" fmla="*/ 15 w 19"/>
                <a:gd name="T41" fmla="*/ 20 h 43"/>
                <a:gd name="T42" fmla="*/ 15 w 19"/>
                <a:gd name="T43" fmla="*/ 3 h 43"/>
                <a:gd name="T44" fmla="*/ 16 w 19"/>
                <a:gd name="T45" fmla="*/ 6 h 43"/>
                <a:gd name="T46" fmla="*/ 16 w 19"/>
                <a:gd name="T47" fmla="*/ 22 h 43"/>
                <a:gd name="T48" fmla="*/ 17 w 19"/>
                <a:gd name="T49" fmla="*/ 24 h 43"/>
                <a:gd name="T50" fmla="*/ 18 w 19"/>
                <a:gd name="T51" fmla="*/ 23 h 43"/>
                <a:gd name="T52" fmla="*/ 19 w 19"/>
                <a:gd name="T53" fmla="*/ 22 h 43"/>
                <a:gd name="T54" fmla="*/ 19 w 19"/>
                <a:gd name="T55" fmla="*/ 6 h 43"/>
                <a:gd name="T56" fmla="*/ 18 w 19"/>
                <a:gd name="T5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 h="43">
                  <a:moveTo>
                    <a:pt x="18" y="3"/>
                  </a:moveTo>
                  <a:cubicBezTo>
                    <a:pt x="17" y="1"/>
                    <a:pt x="15" y="0"/>
                    <a:pt x="13" y="0"/>
                  </a:cubicBezTo>
                  <a:cubicBezTo>
                    <a:pt x="6" y="0"/>
                    <a:pt x="6" y="0"/>
                    <a:pt x="6" y="0"/>
                  </a:cubicBezTo>
                  <a:cubicBezTo>
                    <a:pt x="2" y="0"/>
                    <a:pt x="0" y="2"/>
                    <a:pt x="0" y="6"/>
                  </a:cubicBezTo>
                  <a:cubicBezTo>
                    <a:pt x="0" y="22"/>
                    <a:pt x="0" y="22"/>
                    <a:pt x="0" y="22"/>
                  </a:cubicBezTo>
                  <a:cubicBezTo>
                    <a:pt x="0" y="23"/>
                    <a:pt x="0" y="24"/>
                    <a:pt x="1" y="24"/>
                  </a:cubicBezTo>
                  <a:cubicBezTo>
                    <a:pt x="2" y="24"/>
                    <a:pt x="3" y="23"/>
                    <a:pt x="3" y="22"/>
                  </a:cubicBezTo>
                  <a:cubicBezTo>
                    <a:pt x="3" y="6"/>
                    <a:pt x="3" y="6"/>
                    <a:pt x="3" y="6"/>
                  </a:cubicBezTo>
                  <a:cubicBezTo>
                    <a:pt x="3" y="5"/>
                    <a:pt x="3" y="4"/>
                    <a:pt x="4" y="3"/>
                  </a:cubicBezTo>
                  <a:cubicBezTo>
                    <a:pt x="4" y="20"/>
                    <a:pt x="4" y="20"/>
                    <a:pt x="4" y="20"/>
                  </a:cubicBezTo>
                  <a:cubicBezTo>
                    <a:pt x="4" y="22"/>
                    <a:pt x="4" y="22"/>
                    <a:pt x="4" y="22"/>
                  </a:cubicBezTo>
                  <a:cubicBezTo>
                    <a:pt x="4" y="41"/>
                    <a:pt x="4" y="41"/>
                    <a:pt x="4" y="41"/>
                  </a:cubicBezTo>
                  <a:cubicBezTo>
                    <a:pt x="4" y="42"/>
                    <a:pt x="5" y="43"/>
                    <a:pt x="6" y="43"/>
                  </a:cubicBezTo>
                  <a:cubicBezTo>
                    <a:pt x="7" y="43"/>
                    <a:pt x="7" y="42"/>
                    <a:pt x="7" y="41"/>
                  </a:cubicBezTo>
                  <a:cubicBezTo>
                    <a:pt x="7" y="22"/>
                    <a:pt x="7" y="22"/>
                    <a:pt x="7" y="22"/>
                  </a:cubicBezTo>
                  <a:cubicBezTo>
                    <a:pt x="11" y="22"/>
                    <a:pt x="11" y="22"/>
                    <a:pt x="11" y="22"/>
                  </a:cubicBezTo>
                  <a:cubicBezTo>
                    <a:pt x="11" y="41"/>
                    <a:pt x="11" y="41"/>
                    <a:pt x="11" y="41"/>
                  </a:cubicBezTo>
                  <a:cubicBezTo>
                    <a:pt x="11" y="42"/>
                    <a:pt x="12" y="43"/>
                    <a:pt x="13" y="43"/>
                  </a:cubicBezTo>
                  <a:cubicBezTo>
                    <a:pt x="14" y="43"/>
                    <a:pt x="15" y="42"/>
                    <a:pt x="15" y="41"/>
                  </a:cubicBezTo>
                  <a:cubicBezTo>
                    <a:pt x="15" y="22"/>
                    <a:pt x="15" y="22"/>
                    <a:pt x="15" y="22"/>
                  </a:cubicBezTo>
                  <a:cubicBezTo>
                    <a:pt x="15" y="20"/>
                    <a:pt x="15" y="20"/>
                    <a:pt x="15" y="20"/>
                  </a:cubicBezTo>
                  <a:cubicBezTo>
                    <a:pt x="15" y="3"/>
                    <a:pt x="15" y="3"/>
                    <a:pt x="15" y="3"/>
                  </a:cubicBezTo>
                  <a:cubicBezTo>
                    <a:pt x="15" y="4"/>
                    <a:pt x="16" y="5"/>
                    <a:pt x="16" y="6"/>
                  </a:cubicBezTo>
                  <a:cubicBezTo>
                    <a:pt x="16" y="22"/>
                    <a:pt x="16" y="22"/>
                    <a:pt x="16" y="22"/>
                  </a:cubicBezTo>
                  <a:cubicBezTo>
                    <a:pt x="16" y="23"/>
                    <a:pt x="16" y="24"/>
                    <a:pt x="17" y="24"/>
                  </a:cubicBezTo>
                  <a:cubicBezTo>
                    <a:pt x="18" y="24"/>
                    <a:pt x="18" y="24"/>
                    <a:pt x="18" y="23"/>
                  </a:cubicBezTo>
                  <a:cubicBezTo>
                    <a:pt x="18" y="23"/>
                    <a:pt x="19" y="23"/>
                    <a:pt x="19" y="22"/>
                  </a:cubicBezTo>
                  <a:cubicBezTo>
                    <a:pt x="19" y="6"/>
                    <a:pt x="19" y="6"/>
                    <a:pt x="19" y="6"/>
                  </a:cubicBezTo>
                  <a:cubicBezTo>
                    <a:pt x="19" y="5"/>
                    <a:pt x="18" y="4"/>
                    <a:pt x="18" y="3"/>
                  </a:cubicBezTo>
                  <a:close/>
                </a:path>
              </a:pathLst>
            </a:custGeom>
            <a:solidFill>
              <a:srgbClr val="D76F6F"/>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6" name="9Slide.vn 340">
              <a:extLst>
                <a:ext uri="{FF2B5EF4-FFF2-40B4-BE49-F238E27FC236}">
                  <a16:creationId xmlns:a16="http://schemas.microsoft.com/office/drawing/2014/main" id="{3C6CD53A-0722-43BE-A853-5951FD1B1A6C}"/>
                </a:ext>
              </a:extLst>
            </p:cNvPr>
            <p:cNvSpPr>
              <a:spLocks noChangeArrowheads="1"/>
            </p:cNvSpPr>
            <p:nvPr/>
          </p:nvSpPr>
          <p:spPr bwMode="auto">
            <a:xfrm>
              <a:off x="10653136" y="3818003"/>
              <a:ext cx="1187971" cy="610492"/>
            </a:xfrm>
            <a:prstGeom prst="rect">
              <a:avLst/>
            </a:prstGeom>
            <a:solidFill>
              <a:srgbClr val="D76F6F"/>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59" name="9Slide.vn 341">
              <a:extLst>
                <a:ext uri="{FF2B5EF4-FFF2-40B4-BE49-F238E27FC236}">
                  <a16:creationId xmlns:a16="http://schemas.microsoft.com/office/drawing/2014/main" id="{B0799678-7DDA-4120-ADC9-B27E70982DA9}"/>
                </a:ext>
              </a:extLst>
            </p:cNvPr>
            <p:cNvSpPr txBox="1"/>
            <p:nvPr/>
          </p:nvSpPr>
          <p:spPr>
            <a:xfrm>
              <a:off x="6472855" y="3892416"/>
              <a:ext cx="973502" cy="461665"/>
            </a:xfrm>
            <a:prstGeom prst="rect">
              <a:avLst/>
            </a:prstGeom>
            <a:solidFill>
              <a:srgbClr val="CE525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srgbClr val="F1F1F1"/>
                  </a:solidFill>
                  <a:effectLst/>
                  <a:uLnTx/>
                  <a:uFillTx/>
                  <a:latin typeface="Open Sans"/>
                  <a:ea typeface="+mn-ea"/>
                  <a:cs typeface="+mn-cs"/>
                </a:rPr>
                <a:t>35%</a:t>
              </a:r>
            </a:p>
          </p:txBody>
        </p:sp>
        <p:sp>
          <p:nvSpPr>
            <p:cNvPr id="663" name="9Slide.vn 342">
              <a:extLst>
                <a:ext uri="{FF2B5EF4-FFF2-40B4-BE49-F238E27FC236}">
                  <a16:creationId xmlns:a16="http://schemas.microsoft.com/office/drawing/2014/main" id="{F05344D6-1F1A-47E4-B663-EBEF9E1E888F}"/>
                </a:ext>
              </a:extLst>
            </p:cNvPr>
            <p:cNvSpPr txBox="1"/>
            <p:nvPr/>
          </p:nvSpPr>
          <p:spPr>
            <a:xfrm>
              <a:off x="8829913" y="3892416"/>
              <a:ext cx="973502" cy="461665"/>
            </a:xfrm>
            <a:prstGeom prst="rect">
              <a:avLst/>
            </a:prstGeom>
            <a:solidFill>
              <a:srgbClr val="D36363"/>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srgbClr val="F1F1F1"/>
                  </a:solidFill>
                  <a:effectLst/>
                  <a:uLnTx/>
                  <a:uFillTx/>
                  <a:latin typeface="Open Sans"/>
                  <a:ea typeface="+mn-ea"/>
                  <a:cs typeface="+mn-cs"/>
                </a:rPr>
                <a:t>45%</a:t>
              </a:r>
            </a:p>
          </p:txBody>
        </p:sp>
        <p:sp>
          <p:nvSpPr>
            <p:cNvPr id="707" name="9Slide.vn 343">
              <a:extLst>
                <a:ext uri="{FF2B5EF4-FFF2-40B4-BE49-F238E27FC236}">
                  <a16:creationId xmlns:a16="http://schemas.microsoft.com/office/drawing/2014/main" id="{3556CCB8-5862-46F6-9A78-A1DF7B996E95}"/>
                </a:ext>
              </a:extLst>
            </p:cNvPr>
            <p:cNvSpPr txBox="1"/>
            <p:nvPr/>
          </p:nvSpPr>
          <p:spPr>
            <a:xfrm>
              <a:off x="10786395" y="3892416"/>
              <a:ext cx="973502" cy="461665"/>
            </a:xfrm>
            <a:prstGeom prst="rect">
              <a:avLst/>
            </a:prstGeom>
            <a:solidFill>
              <a:srgbClr val="D76F6F"/>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dirty="0">
                  <a:ln>
                    <a:noFill/>
                  </a:ln>
                  <a:solidFill>
                    <a:srgbClr val="F1F1F1"/>
                  </a:solidFill>
                  <a:effectLst/>
                  <a:uLnTx/>
                  <a:uFillTx/>
                  <a:latin typeface="Open Sans"/>
                  <a:ea typeface="+mn-ea"/>
                  <a:cs typeface="+mn-cs"/>
                </a:rPr>
                <a:t>20%</a:t>
              </a:r>
            </a:p>
          </p:txBody>
        </p:sp>
      </p:grpSp>
      <p:grpSp>
        <p:nvGrpSpPr>
          <p:cNvPr id="85" name="9Slide.vn 344">
            <a:extLst>
              <a:ext uri="{FF2B5EF4-FFF2-40B4-BE49-F238E27FC236}">
                <a16:creationId xmlns:a16="http://schemas.microsoft.com/office/drawing/2014/main" id="{4A59A9F2-89F8-4B48-9E5B-FDF109A83B2E}"/>
              </a:ext>
            </a:extLst>
          </p:cNvPr>
          <p:cNvGrpSpPr/>
          <p:nvPr/>
        </p:nvGrpSpPr>
        <p:grpSpPr>
          <a:xfrm>
            <a:off x="624498" y="3065279"/>
            <a:ext cx="4072180" cy="1342145"/>
            <a:chOff x="1734503" y="3023075"/>
            <a:chExt cx="4072180" cy="1342145"/>
          </a:xfrm>
        </p:grpSpPr>
        <p:grpSp>
          <p:nvGrpSpPr>
            <p:cNvPr id="65" name="Group 64">
              <a:extLst>
                <a:ext uri="{FF2B5EF4-FFF2-40B4-BE49-F238E27FC236}">
                  <a16:creationId xmlns:a16="http://schemas.microsoft.com/office/drawing/2014/main" id="{D4EB11E0-5236-43D3-A23E-B1C04442098F}"/>
                </a:ext>
              </a:extLst>
            </p:cNvPr>
            <p:cNvGrpSpPr/>
            <p:nvPr/>
          </p:nvGrpSpPr>
          <p:grpSpPr>
            <a:xfrm>
              <a:off x="1734503" y="3755825"/>
              <a:ext cx="1015232" cy="608122"/>
              <a:chOff x="3049296" y="632338"/>
              <a:chExt cx="1015232" cy="608122"/>
            </a:xfrm>
          </p:grpSpPr>
          <p:sp>
            <p:nvSpPr>
              <p:cNvPr id="3" name="9Slide.vn 345">
                <a:extLst>
                  <a:ext uri="{FF2B5EF4-FFF2-40B4-BE49-F238E27FC236}">
                    <a16:creationId xmlns:a16="http://schemas.microsoft.com/office/drawing/2014/main" id="{71A6B791-25E9-40C7-A5ED-C33A6DFE4D1F}"/>
                  </a:ext>
                </a:extLst>
              </p:cNvPr>
              <p:cNvSpPr>
                <a:spLocks/>
              </p:cNvSpPr>
              <p:nvPr/>
            </p:nvSpPr>
            <p:spPr bwMode="auto">
              <a:xfrm>
                <a:off x="3117997" y="907137"/>
                <a:ext cx="669188" cy="333322"/>
              </a:xfrm>
              <a:custGeom>
                <a:avLst/>
                <a:gdLst>
                  <a:gd name="T0" fmla="*/ 97 w 194"/>
                  <a:gd name="T1" fmla="*/ 0 h 97"/>
                  <a:gd name="T2" fmla="*/ 0 w 194"/>
                  <a:gd name="T3" fmla="*/ 97 h 97"/>
                  <a:gd name="T4" fmla="*/ 194 w 194"/>
                  <a:gd name="T5" fmla="*/ 97 h 97"/>
                  <a:gd name="T6" fmla="*/ 97 w 194"/>
                  <a:gd name="T7" fmla="*/ 0 h 97"/>
                </a:gdLst>
                <a:ahLst/>
                <a:cxnLst>
                  <a:cxn ang="0">
                    <a:pos x="T0" y="T1"/>
                  </a:cxn>
                  <a:cxn ang="0">
                    <a:pos x="T2" y="T3"/>
                  </a:cxn>
                  <a:cxn ang="0">
                    <a:pos x="T4" y="T5"/>
                  </a:cxn>
                  <a:cxn ang="0">
                    <a:pos x="T6" y="T7"/>
                  </a:cxn>
                </a:cxnLst>
                <a:rect l="0" t="0" r="r" b="b"/>
                <a:pathLst>
                  <a:path w="194" h="97">
                    <a:moveTo>
                      <a:pt x="97" y="0"/>
                    </a:moveTo>
                    <a:cubicBezTo>
                      <a:pt x="43" y="0"/>
                      <a:pt x="0" y="43"/>
                      <a:pt x="0" y="97"/>
                    </a:cubicBezTo>
                    <a:cubicBezTo>
                      <a:pt x="194" y="97"/>
                      <a:pt x="194" y="97"/>
                      <a:pt x="194" y="97"/>
                    </a:cubicBezTo>
                    <a:cubicBezTo>
                      <a:pt x="194" y="43"/>
                      <a:pt x="151" y="0"/>
                      <a:pt x="97"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 name="9Slide.vn 346">
                <a:extLst>
                  <a:ext uri="{FF2B5EF4-FFF2-40B4-BE49-F238E27FC236}">
                    <a16:creationId xmlns:a16="http://schemas.microsoft.com/office/drawing/2014/main" id="{AF73347C-2678-4F97-B80B-EF1765C8E08F}"/>
                  </a:ext>
                </a:extLst>
              </p:cNvPr>
              <p:cNvSpPr>
                <a:spLocks/>
              </p:cNvSpPr>
              <p:nvPr/>
            </p:nvSpPr>
            <p:spPr bwMode="auto">
              <a:xfrm>
                <a:off x="3293562" y="632338"/>
                <a:ext cx="770966" cy="608122"/>
              </a:xfrm>
              <a:custGeom>
                <a:avLst/>
                <a:gdLst>
                  <a:gd name="T0" fmla="*/ 46 w 223"/>
                  <a:gd name="T1" fmla="*/ 0 h 177"/>
                  <a:gd name="T2" fmla="*/ 0 w 223"/>
                  <a:gd name="T3" fmla="*/ 6 h 177"/>
                  <a:gd name="T4" fmla="*/ 5 w 223"/>
                  <a:gd name="T5" fmla="*/ 23 h 177"/>
                  <a:gd name="T6" fmla="*/ 46 w 223"/>
                  <a:gd name="T7" fmla="*/ 18 h 177"/>
                  <a:gd name="T8" fmla="*/ 205 w 223"/>
                  <a:gd name="T9" fmla="*/ 177 h 177"/>
                  <a:gd name="T10" fmla="*/ 223 w 223"/>
                  <a:gd name="T11" fmla="*/ 177 h 177"/>
                  <a:gd name="T12" fmla="*/ 46 w 223"/>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223" h="177">
                    <a:moveTo>
                      <a:pt x="46" y="0"/>
                    </a:moveTo>
                    <a:cubicBezTo>
                      <a:pt x="30" y="0"/>
                      <a:pt x="15" y="2"/>
                      <a:pt x="0" y="6"/>
                    </a:cubicBezTo>
                    <a:cubicBezTo>
                      <a:pt x="5" y="23"/>
                      <a:pt x="5" y="23"/>
                      <a:pt x="5" y="23"/>
                    </a:cubicBezTo>
                    <a:cubicBezTo>
                      <a:pt x="18" y="20"/>
                      <a:pt x="32" y="18"/>
                      <a:pt x="46" y="18"/>
                    </a:cubicBezTo>
                    <a:cubicBezTo>
                      <a:pt x="134" y="18"/>
                      <a:pt x="205" y="89"/>
                      <a:pt x="205" y="177"/>
                    </a:cubicBezTo>
                    <a:cubicBezTo>
                      <a:pt x="223" y="177"/>
                      <a:pt x="223" y="177"/>
                      <a:pt x="223" y="177"/>
                    </a:cubicBezTo>
                    <a:cubicBezTo>
                      <a:pt x="223" y="79"/>
                      <a:pt x="144" y="0"/>
                      <a:pt x="46" y="0"/>
                    </a:cubicBezTo>
                    <a:close/>
                  </a:path>
                </a:pathLst>
              </a:custGeom>
              <a:solidFill>
                <a:srgbClr val="FEE0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 name="9Slide.vn 347">
                <a:extLst>
                  <a:ext uri="{FF2B5EF4-FFF2-40B4-BE49-F238E27FC236}">
                    <a16:creationId xmlns:a16="http://schemas.microsoft.com/office/drawing/2014/main" id="{28D0A2C0-2485-46A9-91E3-60E2CE301D66}"/>
                  </a:ext>
                </a:extLst>
              </p:cNvPr>
              <p:cNvSpPr>
                <a:spLocks/>
              </p:cNvSpPr>
              <p:nvPr/>
            </p:nvSpPr>
            <p:spPr bwMode="auto">
              <a:xfrm>
                <a:off x="3049296" y="812994"/>
                <a:ext cx="832032" cy="427466"/>
              </a:xfrm>
              <a:custGeom>
                <a:avLst/>
                <a:gdLst>
                  <a:gd name="T0" fmla="*/ 117 w 241"/>
                  <a:gd name="T1" fmla="*/ 0 h 124"/>
                  <a:gd name="T2" fmla="*/ 0 w 241"/>
                  <a:gd name="T3" fmla="*/ 85 h 124"/>
                  <a:gd name="T4" fmla="*/ 16 w 241"/>
                  <a:gd name="T5" fmla="*/ 90 h 124"/>
                  <a:gd name="T6" fmla="*/ 117 w 241"/>
                  <a:gd name="T7" fmla="*/ 18 h 124"/>
                  <a:gd name="T8" fmla="*/ 223 w 241"/>
                  <a:gd name="T9" fmla="*/ 124 h 124"/>
                  <a:gd name="T10" fmla="*/ 241 w 241"/>
                  <a:gd name="T11" fmla="*/ 124 h 124"/>
                  <a:gd name="T12" fmla="*/ 117 w 241"/>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241" h="124">
                    <a:moveTo>
                      <a:pt x="117" y="0"/>
                    </a:moveTo>
                    <a:cubicBezTo>
                      <a:pt x="62" y="0"/>
                      <a:pt x="16" y="36"/>
                      <a:pt x="0" y="85"/>
                    </a:cubicBezTo>
                    <a:cubicBezTo>
                      <a:pt x="16" y="90"/>
                      <a:pt x="16" y="90"/>
                      <a:pt x="16" y="90"/>
                    </a:cubicBezTo>
                    <a:cubicBezTo>
                      <a:pt x="30" y="48"/>
                      <a:pt x="70" y="18"/>
                      <a:pt x="117" y="18"/>
                    </a:cubicBezTo>
                    <a:cubicBezTo>
                      <a:pt x="176" y="18"/>
                      <a:pt x="223" y="65"/>
                      <a:pt x="223" y="124"/>
                    </a:cubicBezTo>
                    <a:cubicBezTo>
                      <a:pt x="241" y="124"/>
                      <a:pt x="241" y="124"/>
                      <a:pt x="241" y="124"/>
                    </a:cubicBezTo>
                    <a:cubicBezTo>
                      <a:pt x="241" y="56"/>
                      <a:pt x="185" y="0"/>
                      <a:pt x="117" y="0"/>
                    </a:cubicBezTo>
                    <a:close/>
                  </a:path>
                </a:pathLst>
              </a:custGeom>
              <a:solidFill>
                <a:srgbClr val="B49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 name="9Slide.vn 348">
                <a:extLst>
                  <a:ext uri="{FF2B5EF4-FFF2-40B4-BE49-F238E27FC236}">
                    <a16:creationId xmlns:a16="http://schemas.microsoft.com/office/drawing/2014/main" id="{7068E5BD-B424-4693-8E7E-BB47AAA3FFC0}"/>
                  </a:ext>
                </a:extLst>
              </p:cNvPr>
              <p:cNvSpPr>
                <a:spLocks/>
              </p:cNvSpPr>
              <p:nvPr/>
            </p:nvSpPr>
            <p:spPr bwMode="auto">
              <a:xfrm>
                <a:off x="3143441" y="723938"/>
                <a:ext cx="826944" cy="516522"/>
              </a:xfrm>
              <a:custGeom>
                <a:avLst/>
                <a:gdLst>
                  <a:gd name="T0" fmla="*/ 90 w 240"/>
                  <a:gd name="T1" fmla="*/ 0 h 150"/>
                  <a:gd name="T2" fmla="*/ 0 w 240"/>
                  <a:gd name="T3" fmla="*/ 30 h 150"/>
                  <a:gd name="T4" fmla="*/ 10 w 240"/>
                  <a:gd name="T5" fmla="*/ 44 h 150"/>
                  <a:gd name="T6" fmla="*/ 90 w 240"/>
                  <a:gd name="T7" fmla="*/ 17 h 150"/>
                  <a:gd name="T8" fmla="*/ 223 w 240"/>
                  <a:gd name="T9" fmla="*/ 150 h 150"/>
                  <a:gd name="T10" fmla="*/ 240 w 240"/>
                  <a:gd name="T11" fmla="*/ 150 h 150"/>
                  <a:gd name="T12" fmla="*/ 90 w 240"/>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40" h="150">
                    <a:moveTo>
                      <a:pt x="90" y="0"/>
                    </a:moveTo>
                    <a:cubicBezTo>
                      <a:pt x="56" y="0"/>
                      <a:pt x="25" y="11"/>
                      <a:pt x="0" y="30"/>
                    </a:cubicBezTo>
                    <a:cubicBezTo>
                      <a:pt x="10" y="44"/>
                      <a:pt x="10" y="44"/>
                      <a:pt x="10" y="44"/>
                    </a:cubicBezTo>
                    <a:cubicBezTo>
                      <a:pt x="33" y="27"/>
                      <a:pt x="60" y="17"/>
                      <a:pt x="90" y="17"/>
                    </a:cubicBezTo>
                    <a:cubicBezTo>
                      <a:pt x="163" y="17"/>
                      <a:pt x="223" y="77"/>
                      <a:pt x="223" y="150"/>
                    </a:cubicBezTo>
                    <a:cubicBezTo>
                      <a:pt x="240" y="150"/>
                      <a:pt x="240" y="150"/>
                      <a:pt x="240" y="150"/>
                    </a:cubicBezTo>
                    <a:cubicBezTo>
                      <a:pt x="240" y="67"/>
                      <a:pt x="173" y="0"/>
                      <a:pt x="90" y="0"/>
                    </a:cubicBezTo>
                    <a:close/>
                  </a:path>
                </a:pathLst>
              </a:custGeom>
              <a:solidFill>
                <a:srgbClr val="F4A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5" name="9Slide.vn 349">
                <a:extLst>
                  <a:ext uri="{FF2B5EF4-FFF2-40B4-BE49-F238E27FC236}">
                    <a16:creationId xmlns:a16="http://schemas.microsoft.com/office/drawing/2014/main" id="{87D3EF12-E43F-47DA-A2C9-D12F0D99F23C}"/>
                  </a:ext>
                </a:extLst>
              </p:cNvPr>
              <p:cNvSpPr txBox="1"/>
              <p:nvPr/>
            </p:nvSpPr>
            <p:spPr>
              <a:xfrm>
                <a:off x="3105400" y="978694"/>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2013</a:t>
                </a:r>
              </a:p>
            </p:txBody>
          </p:sp>
        </p:grpSp>
        <p:grpSp>
          <p:nvGrpSpPr>
            <p:cNvPr id="66" name="Group 65">
              <a:extLst>
                <a:ext uri="{FF2B5EF4-FFF2-40B4-BE49-F238E27FC236}">
                  <a16:creationId xmlns:a16="http://schemas.microsoft.com/office/drawing/2014/main" id="{B23A80CB-EFA4-49EC-B0D0-48E9CC512709}"/>
                </a:ext>
              </a:extLst>
            </p:cNvPr>
            <p:cNvGrpSpPr/>
            <p:nvPr/>
          </p:nvGrpSpPr>
          <p:grpSpPr>
            <a:xfrm>
              <a:off x="1734503" y="3023075"/>
              <a:ext cx="1015232" cy="608122"/>
              <a:chOff x="4530160" y="632338"/>
              <a:chExt cx="1015232" cy="608122"/>
            </a:xfrm>
          </p:grpSpPr>
          <p:sp>
            <p:nvSpPr>
              <p:cNvPr id="27" name="9Slide.vn 350">
                <a:extLst>
                  <a:ext uri="{FF2B5EF4-FFF2-40B4-BE49-F238E27FC236}">
                    <a16:creationId xmlns:a16="http://schemas.microsoft.com/office/drawing/2014/main" id="{75007C60-5288-4F8A-A6A2-33F7F7843773}"/>
                  </a:ext>
                </a:extLst>
              </p:cNvPr>
              <p:cNvSpPr>
                <a:spLocks/>
              </p:cNvSpPr>
              <p:nvPr/>
            </p:nvSpPr>
            <p:spPr bwMode="auto">
              <a:xfrm>
                <a:off x="4601404" y="907137"/>
                <a:ext cx="669188" cy="333322"/>
              </a:xfrm>
              <a:custGeom>
                <a:avLst/>
                <a:gdLst>
                  <a:gd name="T0" fmla="*/ 97 w 194"/>
                  <a:gd name="T1" fmla="*/ 0 h 97"/>
                  <a:gd name="T2" fmla="*/ 0 w 194"/>
                  <a:gd name="T3" fmla="*/ 97 h 97"/>
                  <a:gd name="T4" fmla="*/ 194 w 194"/>
                  <a:gd name="T5" fmla="*/ 97 h 97"/>
                  <a:gd name="T6" fmla="*/ 97 w 194"/>
                  <a:gd name="T7" fmla="*/ 0 h 97"/>
                </a:gdLst>
                <a:ahLst/>
                <a:cxnLst>
                  <a:cxn ang="0">
                    <a:pos x="T0" y="T1"/>
                  </a:cxn>
                  <a:cxn ang="0">
                    <a:pos x="T2" y="T3"/>
                  </a:cxn>
                  <a:cxn ang="0">
                    <a:pos x="T4" y="T5"/>
                  </a:cxn>
                  <a:cxn ang="0">
                    <a:pos x="T6" y="T7"/>
                  </a:cxn>
                </a:cxnLst>
                <a:rect l="0" t="0" r="r" b="b"/>
                <a:pathLst>
                  <a:path w="194" h="97">
                    <a:moveTo>
                      <a:pt x="97" y="0"/>
                    </a:moveTo>
                    <a:cubicBezTo>
                      <a:pt x="43" y="0"/>
                      <a:pt x="0" y="43"/>
                      <a:pt x="0" y="97"/>
                    </a:cubicBezTo>
                    <a:cubicBezTo>
                      <a:pt x="194" y="97"/>
                      <a:pt x="194" y="97"/>
                      <a:pt x="194" y="97"/>
                    </a:cubicBezTo>
                    <a:cubicBezTo>
                      <a:pt x="194" y="43"/>
                      <a:pt x="151" y="0"/>
                      <a:pt x="97"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 name="9Slide.vn 351">
                <a:extLst>
                  <a:ext uri="{FF2B5EF4-FFF2-40B4-BE49-F238E27FC236}">
                    <a16:creationId xmlns:a16="http://schemas.microsoft.com/office/drawing/2014/main" id="{E8415061-F1FA-4AD6-BF70-47D6567F1611}"/>
                  </a:ext>
                </a:extLst>
              </p:cNvPr>
              <p:cNvSpPr>
                <a:spLocks/>
              </p:cNvSpPr>
              <p:nvPr/>
            </p:nvSpPr>
            <p:spPr bwMode="auto">
              <a:xfrm>
                <a:off x="4794782" y="1052171"/>
                <a:ext cx="55978" cy="94145"/>
              </a:xfrm>
              <a:custGeom>
                <a:avLst/>
                <a:gdLst>
                  <a:gd name="T0" fmla="*/ 16 w 16"/>
                  <a:gd name="T1" fmla="*/ 7 h 28"/>
                  <a:gd name="T2" fmla="*/ 15 w 16"/>
                  <a:gd name="T3" fmla="*/ 11 h 28"/>
                  <a:gd name="T4" fmla="*/ 13 w 16"/>
                  <a:gd name="T5" fmla="*/ 16 h 28"/>
                  <a:gd name="T6" fmla="*/ 10 w 16"/>
                  <a:gd name="T7" fmla="*/ 20 h 28"/>
                  <a:gd name="T8" fmla="*/ 7 w 16"/>
                  <a:gd name="T9" fmla="*/ 24 h 28"/>
                  <a:gd name="T10" fmla="*/ 5 w 16"/>
                  <a:gd name="T11" fmla="*/ 26 h 28"/>
                  <a:gd name="T12" fmla="*/ 5 w 16"/>
                  <a:gd name="T13" fmla="*/ 26 h 28"/>
                  <a:gd name="T14" fmla="*/ 7 w 16"/>
                  <a:gd name="T15" fmla="*/ 26 h 28"/>
                  <a:gd name="T16" fmla="*/ 16 w 16"/>
                  <a:gd name="T17" fmla="*/ 26 h 28"/>
                  <a:gd name="T18" fmla="*/ 16 w 16"/>
                  <a:gd name="T19" fmla="*/ 28 h 28"/>
                  <a:gd name="T20" fmla="*/ 0 w 16"/>
                  <a:gd name="T21" fmla="*/ 28 h 28"/>
                  <a:gd name="T22" fmla="*/ 0 w 16"/>
                  <a:gd name="T23" fmla="*/ 27 h 28"/>
                  <a:gd name="T24" fmla="*/ 2 w 16"/>
                  <a:gd name="T25" fmla="*/ 25 h 28"/>
                  <a:gd name="T26" fmla="*/ 5 w 16"/>
                  <a:gd name="T27" fmla="*/ 22 h 28"/>
                  <a:gd name="T28" fmla="*/ 8 w 16"/>
                  <a:gd name="T29" fmla="*/ 19 h 28"/>
                  <a:gd name="T30" fmla="*/ 10 w 16"/>
                  <a:gd name="T31" fmla="*/ 15 h 28"/>
                  <a:gd name="T32" fmla="*/ 12 w 16"/>
                  <a:gd name="T33" fmla="*/ 11 h 28"/>
                  <a:gd name="T34" fmla="*/ 12 w 16"/>
                  <a:gd name="T35" fmla="*/ 8 h 28"/>
                  <a:gd name="T36" fmla="*/ 11 w 16"/>
                  <a:gd name="T37" fmla="*/ 4 h 28"/>
                  <a:gd name="T38" fmla="*/ 8 w 16"/>
                  <a:gd name="T39" fmla="*/ 3 h 28"/>
                  <a:gd name="T40" fmla="*/ 5 w 16"/>
                  <a:gd name="T41" fmla="*/ 4 h 28"/>
                  <a:gd name="T42" fmla="*/ 2 w 16"/>
                  <a:gd name="T43" fmla="*/ 5 h 28"/>
                  <a:gd name="T44" fmla="*/ 1 w 16"/>
                  <a:gd name="T45" fmla="*/ 3 h 28"/>
                  <a:gd name="T46" fmla="*/ 4 w 16"/>
                  <a:gd name="T47" fmla="*/ 1 h 28"/>
                  <a:gd name="T48" fmla="*/ 8 w 16"/>
                  <a:gd name="T49" fmla="*/ 0 h 28"/>
                  <a:gd name="T50" fmla="*/ 11 w 16"/>
                  <a:gd name="T51" fmla="*/ 1 h 28"/>
                  <a:gd name="T52" fmla="*/ 14 w 16"/>
                  <a:gd name="T53" fmla="*/ 2 h 28"/>
                  <a:gd name="T54" fmla="*/ 15 w 16"/>
                  <a:gd name="T55" fmla="*/ 4 h 28"/>
                  <a:gd name="T56" fmla="*/ 16 w 16"/>
                  <a:gd name="T57"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 h="28">
                    <a:moveTo>
                      <a:pt x="16" y="7"/>
                    </a:moveTo>
                    <a:cubicBezTo>
                      <a:pt x="16" y="9"/>
                      <a:pt x="15" y="10"/>
                      <a:pt x="15" y="11"/>
                    </a:cubicBezTo>
                    <a:cubicBezTo>
                      <a:pt x="14" y="13"/>
                      <a:pt x="14" y="14"/>
                      <a:pt x="13" y="16"/>
                    </a:cubicBezTo>
                    <a:cubicBezTo>
                      <a:pt x="12" y="17"/>
                      <a:pt x="11" y="19"/>
                      <a:pt x="10" y="20"/>
                    </a:cubicBezTo>
                    <a:cubicBezTo>
                      <a:pt x="9" y="22"/>
                      <a:pt x="8" y="23"/>
                      <a:pt x="7" y="24"/>
                    </a:cubicBezTo>
                    <a:cubicBezTo>
                      <a:pt x="5" y="26"/>
                      <a:pt x="5" y="26"/>
                      <a:pt x="5" y="26"/>
                    </a:cubicBezTo>
                    <a:cubicBezTo>
                      <a:pt x="5" y="26"/>
                      <a:pt x="5" y="26"/>
                      <a:pt x="5" y="26"/>
                    </a:cubicBezTo>
                    <a:cubicBezTo>
                      <a:pt x="7" y="26"/>
                      <a:pt x="7" y="26"/>
                      <a:pt x="7" y="26"/>
                    </a:cubicBezTo>
                    <a:cubicBezTo>
                      <a:pt x="16" y="26"/>
                      <a:pt x="16" y="26"/>
                      <a:pt x="16" y="26"/>
                    </a:cubicBezTo>
                    <a:cubicBezTo>
                      <a:pt x="16" y="28"/>
                      <a:pt x="16" y="28"/>
                      <a:pt x="16" y="28"/>
                    </a:cubicBezTo>
                    <a:cubicBezTo>
                      <a:pt x="0" y="28"/>
                      <a:pt x="0" y="28"/>
                      <a:pt x="0" y="28"/>
                    </a:cubicBezTo>
                    <a:cubicBezTo>
                      <a:pt x="0" y="27"/>
                      <a:pt x="0" y="27"/>
                      <a:pt x="0" y="27"/>
                    </a:cubicBezTo>
                    <a:cubicBezTo>
                      <a:pt x="1" y="27"/>
                      <a:pt x="2" y="26"/>
                      <a:pt x="2" y="25"/>
                    </a:cubicBezTo>
                    <a:cubicBezTo>
                      <a:pt x="3" y="24"/>
                      <a:pt x="4" y="23"/>
                      <a:pt x="5" y="22"/>
                    </a:cubicBezTo>
                    <a:cubicBezTo>
                      <a:pt x="6" y="21"/>
                      <a:pt x="7" y="20"/>
                      <a:pt x="8" y="19"/>
                    </a:cubicBezTo>
                    <a:cubicBezTo>
                      <a:pt x="8" y="17"/>
                      <a:pt x="9" y="16"/>
                      <a:pt x="10" y="15"/>
                    </a:cubicBezTo>
                    <a:cubicBezTo>
                      <a:pt x="11" y="14"/>
                      <a:pt x="11" y="12"/>
                      <a:pt x="12" y="11"/>
                    </a:cubicBezTo>
                    <a:cubicBezTo>
                      <a:pt x="12" y="10"/>
                      <a:pt x="12" y="9"/>
                      <a:pt x="12" y="8"/>
                    </a:cubicBezTo>
                    <a:cubicBezTo>
                      <a:pt x="12" y="6"/>
                      <a:pt x="12" y="5"/>
                      <a:pt x="11" y="4"/>
                    </a:cubicBezTo>
                    <a:cubicBezTo>
                      <a:pt x="10" y="4"/>
                      <a:pt x="9" y="3"/>
                      <a:pt x="8" y="3"/>
                    </a:cubicBezTo>
                    <a:cubicBezTo>
                      <a:pt x="7" y="3"/>
                      <a:pt x="6" y="3"/>
                      <a:pt x="5" y="4"/>
                    </a:cubicBezTo>
                    <a:cubicBezTo>
                      <a:pt x="4" y="4"/>
                      <a:pt x="3" y="5"/>
                      <a:pt x="2" y="5"/>
                    </a:cubicBezTo>
                    <a:cubicBezTo>
                      <a:pt x="1" y="3"/>
                      <a:pt x="1" y="3"/>
                      <a:pt x="1" y="3"/>
                    </a:cubicBezTo>
                    <a:cubicBezTo>
                      <a:pt x="2" y="2"/>
                      <a:pt x="3" y="2"/>
                      <a:pt x="4" y="1"/>
                    </a:cubicBezTo>
                    <a:cubicBezTo>
                      <a:pt x="6" y="1"/>
                      <a:pt x="7" y="0"/>
                      <a:pt x="8" y="0"/>
                    </a:cubicBezTo>
                    <a:cubicBezTo>
                      <a:pt x="10" y="0"/>
                      <a:pt x="11" y="1"/>
                      <a:pt x="11" y="1"/>
                    </a:cubicBezTo>
                    <a:cubicBezTo>
                      <a:pt x="12" y="1"/>
                      <a:pt x="13" y="2"/>
                      <a:pt x="14" y="2"/>
                    </a:cubicBezTo>
                    <a:cubicBezTo>
                      <a:pt x="14" y="3"/>
                      <a:pt x="15" y="4"/>
                      <a:pt x="15" y="4"/>
                    </a:cubicBezTo>
                    <a:cubicBezTo>
                      <a:pt x="15" y="5"/>
                      <a:pt x="16" y="6"/>
                      <a:pt x="1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 name="9Slide.vn 352">
                <a:extLst>
                  <a:ext uri="{FF2B5EF4-FFF2-40B4-BE49-F238E27FC236}">
                    <a16:creationId xmlns:a16="http://schemas.microsoft.com/office/drawing/2014/main" id="{FB70198E-5811-4787-B28E-9976A84D24F3}"/>
                  </a:ext>
                </a:extLst>
              </p:cNvPr>
              <p:cNvSpPr>
                <a:spLocks noEditPoints="1"/>
              </p:cNvSpPr>
              <p:nvPr/>
            </p:nvSpPr>
            <p:spPr bwMode="auto">
              <a:xfrm>
                <a:off x="4866026" y="1052171"/>
                <a:ext cx="63612" cy="99234"/>
              </a:xfrm>
              <a:custGeom>
                <a:avLst/>
                <a:gdLst>
                  <a:gd name="T0" fmla="*/ 0 w 18"/>
                  <a:gd name="T1" fmla="*/ 15 h 29"/>
                  <a:gd name="T2" fmla="*/ 2 w 18"/>
                  <a:gd name="T3" fmla="*/ 4 h 29"/>
                  <a:gd name="T4" fmla="*/ 9 w 18"/>
                  <a:gd name="T5" fmla="*/ 0 h 29"/>
                  <a:gd name="T6" fmla="*/ 16 w 18"/>
                  <a:gd name="T7" fmla="*/ 4 h 29"/>
                  <a:gd name="T8" fmla="*/ 18 w 18"/>
                  <a:gd name="T9" fmla="*/ 15 h 29"/>
                  <a:gd name="T10" fmla="*/ 16 w 18"/>
                  <a:gd name="T11" fmla="*/ 25 h 29"/>
                  <a:gd name="T12" fmla="*/ 9 w 18"/>
                  <a:gd name="T13" fmla="*/ 29 h 29"/>
                  <a:gd name="T14" fmla="*/ 2 w 18"/>
                  <a:gd name="T15" fmla="*/ 25 h 29"/>
                  <a:gd name="T16" fmla="*/ 0 w 18"/>
                  <a:gd name="T17" fmla="*/ 15 h 29"/>
                  <a:gd name="T18" fmla="*/ 3 w 18"/>
                  <a:gd name="T19" fmla="*/ 15 h 29"/>
                  <a:gd name="T20" fmla="*/ 4 w 18"/>
                  <a:gd name="T21" fmla="*/ 19 h 29"/>
                  <a:gd name="T22" fmla="*/ 5 w 18"/>
                  <a:gd name="T23" fmla="*/ 23 h 29"/>
                  <a:gd name="T24" fmla="*/ 7 w 18"/>
                  <a:gd name="T25" fmla="*/ 25 h 29"/>
                  <a:gd name="T26" fmla="*/ 9 w 18"/>
                  <a:gd name="T27" fmla="*/ 26 h 29"/>
                  <a:gd name="T28" fmla="*/ 13 w 18"/>
                  <a:gd name="T29" fmla="*/ 23 h 29"/>
                  <a:gd name="T30" fmla="*/ 15 w 18"/>
                  <a:gd name="T31" fmla="*/ 15 h 29"/>
                  <a:gd name="T32" fmla="*/ 15 w 18"/>
                  <a:gd name="T33" fmla="*/ 10 h 29"/>
                  <a:gd name="T34" fmla="*/ 14 w 18"/>
                  <a:gd name="T35" fmla="*/ 6 h 29"/>
                  <a:gd name="T36" fmla="*/ 12 w 18"/>
                  <a:gd name="T37" fmla="*/ 4 h 29"/>
                  <a:gd name="T38" fmla="*/ 9 w 18"/>
                  <a:gd name="T39" fmla="*/ 3 h 29"/>
                  <a:gd name="T40" fmla="*/ 5 w 18"/>
                  <a:gd name="T41" fmla="*/ 6 h 29"/>
                  <a:gd name="T42" fmla="*/ 3 w 18"/>
                  <a:gd name="T43"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29">
                    <a:moveTo>
                      <a:pt x="0" y="15"/>
                    </a:moveTo>
                    <a:cubicBezTo>
                      <a:pt x="0" y="10"/>
                      <a:pt x="1" y="6"/>
                      <a:pt x="2" y="4"/>
                    </a:cubicBezTo>
                    <a:cubicBezTo>
                      <a:pt x="4" y="2"/>
                      <a:pt x="6" y="0"/>
                      <a:pt x="9" y="0"/>
                    </a:cubicBezTo>
                    <a:cubicBezTo>
                      <a:pt x="12" y="0"/>
                      <a:pt x="15" y="2"/>
                      <a:pt x="16" y="4"/>
                    </a:cubicBezTo>
                    <a:cubicBezTo>
                      <a:pt x="17" y="6"/>
                      <a:pt x="18" y="10"/>
                      <a:pt x="18" y="15"/>
                    </a:cubicBezTo>
                    <a:cubicBezTo>
                      <a:pt x="18" y="19"/>
                      <a:pt x="17" y="23"/>
                      <a:pt x="16" y="25"/>
                    </a:cubicBezTo>
                    <a:cubicBezTo>
                      <a:pt x="14" y="28"/>
                      <a:pt x="12" y="29"/>
                      <a:pt x="9" y="29"/>
                    </a:cubicBezTo>
                    <a:cubicBezTo>
                      <a:pt x="6" y="29"/>
                      <a:pt x="4" y="28"/>
                      <a:pt x="2" y="25"/>
                    </a:cubicBezTo>
                    <a:cubicBezTo>
                      <a:pt x="1" y="23"/>
                      <a:pt x="0" y="19"/>
                      <a:pt x="0" y="15"/>
                    </a:cubicBezTo>
                    <a:close/>
                    <a:moveTo>
                      <a:pt x="3" y="15"/>
                    </a:moveTo>
                    <a:cubicBezTo>
                      <a:pt x="3" y="16"/>
                      <a:pt x="3" y="18"/>
                      <a:pt x="4" y="19"/>
                    </a:cubicBezTo>
                    <a:cubicBezTo>
                      <a:pt x="4" y="21"/>
                      <a:pt x="4" y="22"/>
                      <a:pt x="5" y="23"/>
                    </a:cubicBezTo>
                    <a:cubicBezTo>
                      <a:pt x="5" y="24"/>
                      <a:pt x="6" y="25"/>
                      <a:pt x="7" y="25"/>
                    </a:cubicBezTo>
                    <a:cubicBezTo>
                      <a:pt x="7" y="26"/>
                      <a:pt x="8" y="26"/>
                      <a:pt x="9" y="26"/>
                    </a:cubicBezTo>
                    <a:cubicBezTo>
                      <a:pt x="11" y="26"/>
                      <a:pt x="13" y="25"/>
                      <a:pt x="13" y="23"/>
                    </a:cubicBezTo>
                    <a:cubicBezTo>
                      <a:pt x="14" y="22"/>
                      <a:pt x="15" y="19"/>
                      <a:pt x="15" y="15"/>
                    </a:cubicBezTo>
                    <a:cubicBezTo>
                      <a:pt x="15" y="13"/>
                      <a:pt x="15" y="11"/>
                      <a:pt x="15" y="10"/>
                    </a:cubicBezTo>
                    <a:cubicBezTo>
                      <a:pt x="14" y="9"/>
                      <a:pt x="14" y="7"/>
                      <a:pt x="14" y="6"/>
                    </a:cubicBezTo>
                    <a:cubicBezTo>
                      <a:pt x="13" y="5"/>
                      <a:pt x="13" y="5"/>
                      <a:pt x="12" y="4"/>
                    </a:cubicBezTo>
                    <a:cubicBezTo>
                      <a:pt x="11" y="3"/>
                      <a:pt x="10" y="3"/>
                      <a:pt x="9" y="3"/>
                    </a:cubicBezTo>
                    <a:cubicBezTo>
                      <a:pt x="7" y="3"/>
                      <a:pt x="6" y="4"/>
                      <a:pt x="5" y="6"/>
                    </a:cubicBezTo>
                    <a:cubicBezTo>
                      <a:pt x="4" y="8"/>
                      <a:pt x="3" y="11"/>
                      <a:pt x="3"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 name="9Slide.vn 353">
                <a:extLst>
                  <a:ext uri="{FF2B5EF4-FFF2-40B4-BE49-F238E27FC236}">
                    <a16:creationId xmlns:a16="http://schemas.microsoft.com/office/drawing/2014/main" id="{4AF2CEC0-06B2-49B2-8AE6-E7414630CE76}"/>
                  </a:ext>
                </a:extLst>
              </p:cNvPr>
              <p:cNvSpPr>
                <a:spLocks/>
              </p:cNvSpPr>
              <p:nvPr/>
            </p:nvSpPr>
            <p:spPr bwMode="auto">
              <a:xfrm>
                <a:off x="4947448" y="1052171"/>
                <a:ext cx="50889" cy="94145"/>
              </a:xfrm>
              <a:custGeom>
                <a:avLst/>
                <a:gdLst>
                  <a:gd name="T0" fmla="*/ 1 w 20"/>
                  <a:gd name="T1" fmla="*/ 35 h 37"/>
                  <a:gd name="T2" fmla="*/ 9 w 20"/>
                  <a:gd name="T3" fmla="*/ 35 h 37"/>
                  <a:gd name="T4" fmla="*/ 9 w 20"/>
                  <a:gd name="T5" fmla="*/ 8 h 37"/>
                  <a:gd name="T6" fmla="*/ 9 w 20"/>
                  <a:gd name="T7" fmla="*/ 5 h 37"/>
                  <a:gd name="T8" fmla="*/ 6 w 20"/>
                  <a:gd name="T9" fmla="*/ 8 h 37"/>
                  <a:gd name="T10" fmla="*/ 1 w 20"/>
                  <a:gd name="T11" fmla="*/ 12 h 37"/>
                  <a:gd name="T12" fmla="*/ 0 w 20"/>
                  <a:gd name="T13" fmla="*/ 9 h 37"/>
                  <a:gd name="T14" fmla="*/ 10 w 20"/>
                  <a:gd name="T15" fmla="*/ 0 h 37"/>
                  <a:gd name="T16" fmla="*/ 13 w 20"/>
                  <a:gd name="T17" fmla="*/ 0 h 37"/>
                  <a:gd name="T18" fmla="*/ 13 w 20"/>
                  <a:gd name="T19" fmla="*/ 35 h 37"/>
                  <a:gd name="T20" fmla="*/ 20 w 20"/>
                  <a:gd name="T21" fmla="*/ 35 h 37"/>
                  <a:gd name="T22" fmla="*/ 20 w 20"/>
                  <a:gd name="T23" fmla="*/ 37 h 37"/>
                  <a:gd name="T24" fmla="*/ 1 w 20"/>
                  <a:gd name="T25" fmla="*/ 37 h 37"/>
                  <a:gd name="T26" fmla="*/ 1 w 20"/>
                  <a:gd name="T27"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7">
                    <a:moveTo>
                      <a:pt x="1" y="35"/>
                    </a:moveTo>
                    <a:lnTo>
                      <a:pt x="9" y="35"/>
                    </a:lnTo>
                    <a:lnTo>
                      <a:pt x="9" y="8"/>
                    </a:lnTo>
                    <a:lnTo>
                      <a:pt x="9" y="5"/>
                    </a:lnTo>
                    <a:lnTo>
                      <a:pt x="6" y="8"/>
                    </a:lnTo>
                    <a:lnTo>
                      <a:pt x="1" y="12"/>
                    </a:lnTo>
                    <a:lnTo>
                      <a:pt x="0" y="9"/>
                    </a:lnTo>
                    <a:lnTo>
                      <a:pt x="10" y="0"/>
                    </a:lnTo>
                    <a:lnTo>
                      <a:pt x="13" y="0"/>
                    </a:lnTo>
                    <a:lnTo>
                      <a:pt x="13" y="35"/>
                    </a:lnTo>
                    <a:lnTo>
                      <a:pt x="20" y="35"/>
                    </a:lnTo>
                    <a:lnTo>
                      <a:pt x="20" y="37"/>
                    </a:lnTo>
                    <a:lnTo>
                      <a:pt x="1" y="37"/>
                    </a:lnTo>
                    <a:lnTo>
                      <a:pt x="1"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 name="9Slide.vn 354">
                <a:extLst>
                  <a:ext uri="{FF2B5EF4-FFF2-40B4-BE49-F238E27FC236}">
                    <a16:creationId xmlns:a16="http://schemas.microsoft.com/office/drawing/2014/main" id="{B9C8909A-1345-49D2-B3C3-E3D90693F827}"/>
                  </a:ext>
                </a:extLst>
              </p:cNvPr>
              <p:cNvSpPr>
                <a:spLocks/>
              </p:cNvSpPr>
              <p:nvPr/>
            </p:nvSpPr>
            <p:spPr bwMode="auto">
              <a:xfrm>
                <a:off x="5018692" y="1052171"/>
                <a:ext cx="50889" cy="94145"/>
              </a:xfrm>
              <a:custGeom>
                <a:avLst/>
                <a:gdLst>
                  <a:gd name="T0" fmla="*/ 3 w 20"/>
                  <a:gd name="T1" fmla="*/ 35 h 37"/>
                  <a:gd name="T2" fmla="*/ 9 w 20"/>
                  <a:gd name="T3" fmla="*/ 35 h 37"/>
                  <a:gd name="T4" fmla="*/ 9 w 20"/>
                  <a:gd name="T5" fmla="*/ 8 h 37"/>
                  <a:gd name="T6" fmla="*/ 9 w 20"/>
                  <a:gd name="T7" fmla="*/ 5 h 37"/>
                  <a:gd name="T8" fmla="*/ 8 w 20"/>
                  <a:gd name="T9" fmla="*/ 8 h 37"/>
                  <a:gd name="T10" fmla="*/ 3 w 20"/>
                  <a:gd name="T11" fmla="*/ 12 h 37"/>
                  <a:gd name="T12" fmla="*/ 0 w 20"/>
                  <a:gd name="T13" fmla="*/ 9 h 37"/>
                  <a:gd name="T14" fmla="*/ 12 w 20"/>
                  <a:gd name="T15" fmla="*/ 0 h 37"/>
                  <a:gd name="T16" fmla="*/ 14 w 20"/>
                  <a:gd name="T17" fmla="*/ 0 h 37"/>
                  <a:gd name="T18" fmla="*/ 14 w 20"/>
                  <a:gd name="T19" fmla="*/ 35 h 37"/>
                  <a:gd name="T20" fmla="*/ 20 w 20"/>
                  <a:gd name="T21" fmla="*/ 35 h 37"/>
                  <a:gd name="T22" fmla="*/ 20 w 20"/>
                  <a:gd name="T23" fmla="*/ 37 h 37"/>
                  <a:gd name="T24" fmla="*/ 3 w 20"/>
                  <a:gd name="T25" fmla="*/ 37 h 37"/>
                  <a:gd name="T26" fmla="*/ 3 w 20"/>
                  <a:gd name="T27"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37">
                    <a:moveTo>
                      <a:pt x="3" y="35"/>
                    </a:moveTo>
                    <a:lnTo>
                      <a:pt x="9" y="35"/>
                    </a:lnTo>
                    <a:lnTo>
                      <a:pt x="9" y="8"/>
                    </a:lnTo>
                    <a:lnTo>
                      <a:pt x="9" y="5"/>
                    </a:lnTo>
                    <a:lnTo>
                      <a:pt x="8" y="8"/>
                    </a:lnTo>
                    <a:lnTo>
                      <a:pt x="3" y="12"/>
                    </a:lnTo>
                    <a:lnTo>
                      <a:pt x="0" y="9"/>
                    </a:lnTo>
                    <a:lnTo>
                      <a:pt x="12" y="0"/>
                    </a:lnTo>
                    <a:lnTo>
                      <a:pt x="14" y="0"/>
                    </a:lnTo>
                    <a:lnTo>
                      <a:pt x="14" y="35"/>
                    </a:lnTo>
                    <a:lnTo>
                      <a:pt x="20" y="35"/>
                    </a:lnTo>
                    <a:lnTo>
                      <a:pt x="20" y="37"/>
                    </a:lnTo>
                    <a:lnTo>
                      <a:pt x="3" y="37"/>
                    </a:lnTo>
                    <a:lnTo>
                      <a:pt x="3"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 name="9Slide.vn 355">
                <a:extLst>
                  <a:ext uri="{FF2B5EF4-FFF2-40B4-BE49-F238E27FC236}">
                    <a16:creationId xmlns:a16="http://schemas.microsoft.com/office/drawing/2014/main" id="{0CEA9971-1C9C-4E46-9445-A77A3CED0608}"/>
                  </a:ext>
                </a:extLst>
              </p:cNvPr>
              <p:cNvSpPr>
                <a:spLocks/>
              </p:cNvSpPr>
              <p:nvPr/>
            </p:nvSpPr>
            <p:spPr bwMode="auto">
              <a:xfrm>
                <a:off x="4776971" y="632338"/>
                <a:ext cx="768421" cy="608122"/>
              </a:xfrm>
              <a:custGeom>
                <a:avLst/>
                <a:gdLst>
                  <a:gd name="T0" fmla="*/ 46 w 223"/>
                  <a:gd name="T1" fmla="*/ 0 h 177"/>
                  <a:gd name="T2" fmla="*/ 0 w 223"/>
                  <a:gd name="T3" fmla="*/ 6 h 177"/>
                  <a:gd name="T4" fmla="*/ 4 w 223"/>
                  <a:gd name="T5" fmla="*/ 23 h 177"/>
                  <a:gd name="T6" fmla="*/ 46 w 223"/>
                  <a:gd name="T7" fmla="*/ 18 h 177"/>
                  <a:gd name="T8" fmla="*/ 205 w 223"/>
                  <a:gd name="T9" fmla="*/ 177 h 177"/>
                  <a:gd name="T10" fmla="*/ 223 w 223"/>
                  <a:gd name="T11" fmla="*/ 177 h 177"/>
                  <a:gd name="T12" fmla="*/ 46 w 223"/>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223" h="177">
                    <a:moveTo>
                      <a:pt x="46" y="0"/>
                    </a:moveTo>
                    <a:cubicBezTo>
                      <a:pt x="30" y="0"/>
                      <a:pt x="15" y="2"/>
                      <a:pt x="0" y="6"/>
                    </a:cubicBezTo>
                    <a:cubicBezTo>
                      <a:pt x="4" y="23"/>
                      <a:pt x="4" y="23"/>
                      <a:pt x="4" y="23"/>
                    </a:cubicBezTo>
                    <a:cubicBezTo>
                      <a:pt x="18" y="20"/>
                      <a:pt x="32" y="18"/>
                      <a:pt x="46" y="18"/>
                    </a:cubicBezTo>
                    <a:cubicBezTo>
                      <a:pt x="134" y="18"/>
                      <a:pt x="205" y="89"/>
                      <a:pt x="205" y="177"/>
                    </a:cubicBezTo>
                    <a:cubicBezTo>
                      <a:pt x="223" y="177"/>
                      <a:pt x="223" y="177"/>
                      <a:pt x="223" y="177"/>
                    </a:cubicBezTo>
                    <a:cubicBezTo>
                      <a:pt x="223" y="79"/>
                      <a:pt x="144" y="0"/>
                      <a:pt x="46" y="0"/>
                    </a:cubicBezTo>
                    <a:close/>
                  </a:path>
                </a:pathLst>
              </a:custGeom>
              <a:solidFill>
                <a:srgbClr val="FEE0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 name="9Slide.vn 356">
                <a:extLst>
                  <a:ext uri="{FF2B5EF4-FFF2-40B4-BE49-F238E27FC236}">
                    <a16:creationId xmlns:a16="http://schemas.microsoft.com/office/drawing/2014/main" id="{0D774ED0-00FA-413F-9CC6-3B7151177627}"/>
                  </a:ext>
                </a:extLst>
              </p:cNvPr>
              <p:cNvSpPr>
                <a:spLocks/>
              </p:cNvSpPr>
              <p:nvPr/>
            </p:nvSpPr>
            <p:spPr bwMode="auto">
              <a:xfrm>
                <a:off x="4530160" y="812994"/>
                <a:ext cx="832032" cy="427466"/>
              </a:xfrm>
              <a:custGeom>
                <a:avLst/>
                <a:gdLst>
                  <a:gd name="T0" fmla="*/ 118 w 242"/>
                  <a:gd name="T1" fmla="*/ 0 h 124"/>
                  <a:gd name="T2" fmla="*/ 0 w 242"/>
                  <a:gd name="T3" fmla="*/ 85 h 124"/>
                  <a:gd name="T4" fmla="*/ 17 w 242"/>
                  <a:gd name="T5" fmla="*/ 90 h 124"/>
                  <a:gd name="T6" fmla="*/ 118 w 242"/>
                  <a:gd name="T7" fmla="*/ 18 h 124"/>
                  <a:gd name="T8" fmla="*/ 224 w 242"/>
                  <a:gd name="T9" fmla="*/ 124 h 124"/>
                  <a:gd name="T10" fmla="*/ 242 w 242"/>
                  <a:gd name="T11" fmla="*/ 124 h 124"/>
                  <a:gd name="T12" fmla="*/ 118 w 242"/>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242" h="124">
                    <a:moveTo>
                      <a:pt x="118" y="0"/>
                    </a:moveTo>
                    <a:cubicBezTo>
                      <a:pt x="63" y="0"/>
                      <a:pt x="17" y="36"/>
                      <a:pt x="0" y="85"/>
                    </a:cubicBezTo>
                    <a:cubicBezTo>
                      <a:pt x="17" y="90"/>
                      <a:pt x="17" y="90"/>
                      <a:pt x="17" y="90"/>
                    </a:cubicBezTo>
                    <a:cubicBezTo>
                      <a:pt x="31" y="48"/>
                      <a:pt x="71" y="18"/>
                      <a:pt x="118" y="18"/>
                    </a:cubicBezTo>
                    <a:cubicBezTo>
                      <a:pt x="176" y="18"/>
                      <a:pt x="224" y="65"/>
                      <a:pt x="224" y="124"/>
                    </a:cubicBezTo>
                    <a:cubicBezTo>
                      <a:pt x="242" y="124"/>
                      <a:pt x="242" y="124"/>
                      <a:pt x="242" y="124"/>
                    </a:cubicBezTo>
                    <a:cubicBezTo>
                      <a:pt x="242" y="56"/>
                      <a:pt x="186" y="0"/>
                      <a:pt x="118" y="0"/>
                    </a:cubicBezTo>
                    <a:close/>
                  </a:path>
                </a:pathLst>
              </a:custGeom>
              <a:solidFill>
                <a:srgbClr val="B49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 name="9Slide.vn 357">
                <a:extLst>
                  <a:ext uri="{FF2B5EF4-FFF2-40B4-BE49-F238E27FC236}">
                    <a16:creationId xmlns:a16="http://schemas.microsoft.com/office/drawing/2014/main" id="{CA799CAF-23D0-436B-9C17-8D96F8F9DE33}"/>
                  </a:ext>
                </a:extLst>
              </p:cNvPr>
              <p:cNvSpPr>
                <a:spLocks/>
              </p:cNvSpPr>
              <p:nvPr/>
            </p:nvSpPr>
            <p:spPr bwMode="auto">
              <a:xfrm>
                <a:off x="4624305" y="723938"/>
                <a:ext cx="829487" cy="516522"/>
              </a:xfrm>
              <a:custGeom>
                <a:avLst/>
                <a:gdLst>
                  <a:gd name="T0" fmla="*/ 90 w 240"/>
                  <a:gd name="T1" fmla="*/ 0 h 150"/>
                  <a:gd name="T2" fmla="*/ 0 w 240"/>
                  <a:gd name="T3" fmla="*/ 30 h 150"/>
                  <a:gd name="T4" fmla="*/ 10 w 240"/>
                  <a:gd name="T5" fmla="*/ 44 h 150"/>
                  <a:gd name="T6" fmla="*/ 90 w 240"/>
                  <a:gd name="T7" fmla="*/ 17 h 150"/>
                  <a:gd name="T8" fmla="*/ 223 w 240"/>
                  <a:gd name="T9" fmla="*/ 150 h 150"/>
                  <a:gd name="T10" fmla="*/ 240 w 240"/>
                  <a:gd name="T11" fmla="*/ 150 h 150"/>
                  <a:gd name="T12" fmla="*/ 90 w 240"/>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40" h="150">
                    <a:moveTo>
                      <a:pt x="90" y="0"/>
                    </a:moveTo>
                    <a:cubicBezTo>
                      <a:pt x="56" y="0"/>
                      <a:pt x="25" y="11"/>
                      <a:pt x="0" y="30"/>
                    </a:cubicBezTo>
                    <a:cubicBezTo>
                      <a:pt x="10" y="44"/>
                      <a:pt x="10" y="44"/>
                      <a:pt x="10" y="44"/>
                    </a:cubicBezTo>
                    <a:cubicBezTo>
                      <a:pt x="32" y="27"/>
                      <a:pt x="60" y="17"/>
                      <a:pt x="90" y="17"/>
                    </a:cubicBezTo>
                    <a:cubicBezTo>
                      <a:pt x="163" y="17"/>
                      <a:pt x="223" y="77"/>
                      <a:pt x="223" y="150"/>
                    </a:cubicBezTo>
                    <a:cubicBezTo>
                      <a:pt x="240" y="150"/>
                      <a:pt x="240" y="150"/>
                      <a:pt x="240" y="150"/>
                    </a:cubicBezTo>
                    <a:cubicBezTo>
                      <a:pt x="240" y="67"/>
                      <a:pt x="173" y="0"/>
                      <a:pt x="90" y="0"/>
                    </a:cubicBezTo>
                    <a:close/>
                  </a:path>
                </a:pathLst>
              </a:custGeom>
              <a:solidFill>
                <a:srgbClr val="F4A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6" name="9Slide.vn 358">
                <a:extLst>
                  <a:ext uri="{FF2B5EF4-FFF2-40B4-BE49-F238E27FC236}">
                    <a16:creationId xmlns:a16="http://schemas.microsoft.com/office/drawing/2014/main" id="{03FB61B8-03AF-4816-A61A-B4316274A19D}"/>
                  </a:ext>
                </a:extLst>
              </p:cNvPr>
              <p:cNvSpPr txBox="1"/>
              <p:nvPr/>
            </p:nvSpPr>
            <p:spPr>
              <a:xfrm>
                <a:off x="4590900" y="978694"/>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2014</a:t>
                </a:r>
              </a:p>
            </p:txBody>
          </p:sp>
        </p:grpSp>
        <p:grpSp>
          <p:nvGrpSpPr>
            <p:cNvPr id="67" name="Group 66">
              <a:extLst>
                <a:ext uri="{FF2B5EF4-FFF2-40B4-BE49-F238E27FC236}">
                  <a16:creationId xmlns:a16="http://schemas.microsoft.com/office/drawing/2014/main" id="{BECFD1C5-5C1E-43BB-B60B-53D80905E78D}"/>
                </a:ext>
              </a:extLst>
            </p:cNvPr>
            <p:cNvGrpSpPr/>
            <p:nvPr/>
          </p:nvGrpSpPr>
          <p:grpSpPr>
            <a:xfrm>
              <a:off x="3145199" y="3048001"/>
              <a:ext cx="1180620" cy="610667"/>
              <a:chOff x="2883908" y="1360048"/>
              <a:chExt cx="1180620" cy="610667"/>
            </a:xfrm>
          </p:grpSpPr>
          <p:sp>
            <p:nvSpPr>
              <p:cNvPr id="11" name="9Slide.vn 359">
                <a:extLst>
                  <a:ext uri="{FF2B5EF4-FFF2-40B4-BE49-F238E27FC236}">
                    <a16:creationId xmlns:a16="http://schemas.microsoft.com/office/drawing/2014/main" id="{22684B9B-772A-43EB-AABC-CC61B603CDFF}"/>
                  </a:ext>
                </a:extLst>
              </p:cNvPr>
              <p:cNvSpPr>
                <a:spLocks/>
              </p:cNvSpPr>
              <p:nvPr/>
            </p:nvSpPr>
            <p:spPr bwMode="auto">
              <a:xfrm>
                <a:off x="3117997" y="1634847"/>
                <a:ext cx="669188" cy="335866"/>
              </a:xfrm>
              <a:custGeom>
                <a:avLst/>
                <a:gdLst>
                  <a:gd name="T0" fmla="*/ 97 w 194"/>
                  <a:gd name="T1" fmla="*/ 0 h 97"/>
                  <a:gd name="T2" fmla="*/ 0 w 194"/>
                  <a:gd name="T3" fmla="*/ 97 h 97"/>
                  <a:gd name="T4" fmla="*/ 194 w 194"/>
                  <a:gd name="T5" fmla="*/ 97 h 97"/>
                  <a:gd name="T6" fmla="*/ 97 w 194"/>
                  <a:gd name="T7" fmla="*/ 0 h 97"/>
                </a:gdLst>
                <a:ahLst/>
                <a:cxnLst>
                  <a:cxn ang="0">
                    <a:pos x="T0" y="T1"/>
                  </a:cxn>
                  <a:cxn ang="0">
                    <a:pos x="T2" y="T3"/>
                  </a:cxn>
                  <a:cxn ang="0">
                    <a:pos x="T4" y="T5"/>
                  </a:cxn>
                  <a:cxn ang="0">
                    <a:pos x="T6" y="T7"/>
                  </a:cxn>
                </a:cxnLst>
                <a:rect l="0" t="0" r="r" b="b"/>
                <a:pathLst>
                  <a:path w="194" h="97">
                    <a:moveTo>
                      <a:pt x="97" y="0"/>
                    </a:moveTo>
                    <a:cubicBezTo>
                      <a:pt x="43" y="0"/>
                      <a:pt x="0" y="44"/>
                      <a:pt x="0" y="97"/>
                    </a:cubicBezTo>
                    <a:cubicBezTo>
                      <a:pt x="194" y="97"/>
                      <a:pt x="194" y="97"/>
                      <a:pt x="194" y="97"/>
                    </a:cubicBezTo>
                    <a:cubicBezTo>
                      <a:pt x="194" y="44"/>
                      <a:pt x="151" y="0"/>
                      <a:pt x="97"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 name="9Slide.vn 360">
                <a:extLst>
                  <a:ext uri="{FF2B5EF4-FFF2-40B4-BE49-F238E27FC236}">
                    <a16:creationId xmlns:a16="http://schemas.microsoft.com/office/drawing/2014/main" id="{9006C79A-7C4F-48A1-8751-7C55BCB333B9}"/>
                  </a:ext>
                </a:extLst>
              </p:cNvPr>
              <p:cNvSpPr>
                <a:spLocks/>
              </p:cNvSpPr>
              <p:nvPr/>
            </p:nvSpPr>
            <p:spPr bwMode="auto">
              <a:xfrm>
                <a:off x="2883908" y="1360048"/>
                <a:ext cx="1180620" cy="610665"/>
              </a:xfrm>
              <a:custGeom>
                <a:avLst/>
                <a:gdLst>
                  <a:gd name="T0" fmla="*/ 165 w 342"/>
                  <a:gd name="T1" fmla="*/ 0 h 177"/>
                  <a:gd name="T2" fmla="*/ 0 w 342"/>
                  <a:gd name="T3" fmla="*/ 113 h 177"/>
                  <a:gd name="T4" fmla="*/ 17 w 342"/>
                  <a:gd name="T5" fmla="*/ 120 h 177"/>
                  <a:gd name="T6" fmla="*/ 165 w 342"/>
                  <a:gd name="T7" fmla="*/ 18 h 177"/>
                  <a:gd name="T8" fmla="*/ 324 w 342"/>
                  <a:gd name="T9" fmla="*/ 177 h 177"/>
                  <a:gd name="T10" fmla="*/ 342 w 342"/>
                  <a:gd name="T11" fmla="*/ 177 h 177"/>
                  <a:gd name="T12" fmla="*/ 165 w 342"/>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342" h="177">
                    <a:moveTo>
                      <a:pt x="165" y="0"/>
                    </a:moveTo>
                    <a:cubicBezTo>
                      <a:pt x="90" y="0"/>
                      <a:pt x="26" y="47"/>
                      <a:pt x="0" y="113"/>
                    </a:cubicBezTo>
                    <a:cubicBezTo>
                      <a:pt x="17" y="120"/>
                      <a:pt x="17" y="120"/>
                      <a:pt x="17" y="120"/>
                    </a:cubicBezTo>
                    <a:cubicBezTo>
                      <a:pt x="40" y="60"/>
                      <a:pt x="97" y="18"/>
                      <a:pt x="165" y="18"/>
                    </a:cubicBezTo>
                    <a:cubicBezTo>
                      <a:pt x="253" y="18"/>
                      <a:pt x="324" y="89"/>
                      <a:pt x="324" y="177"/>
                    </a:cubicBezTo>
                    <a:cubicBezTo>
                      <a:pt x="342" y="177"/>
                      <a:pt x="342" y="177"/>
                      <a:pt x="342" y="177"/>
                    </a:cubicBezTo>
                    <a:cubicBezTo>
                      <a:pt x="342" y="80"/>
                      <a:pt x="263" y="0"/>
                      <a:pt x="165" y="0"/>
                    </a:cubicBezTo>
                    <a:close/>
                  </a:path>
                </a:pathLst>
              </a:custGeom>
              <a:solidFill>
                <a:srgbClr val="FEE0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 name="9Slide.vn 361">
                <a:extLst>
                  <a:ext uri="{FF2B5EF4-FFF2-40B4-BE49-F238E27FC236}">
                    <a16:creationId xmlns:a16="http://schemas.microsoft.com/office/drawing/2014/main" id="{3DC921D7-1A26-43D3-9E28-CA6CF244D9FC}"/>
                  </a:ext>
                </a:extLst>
              </p:cNvPr>
              <p:cNvSpPr>
                <a:spLocks/>
              </p:cNvSpPr>
              <p:nvPr/>
            </p:nvSpPr>
            <p:spPr bwMode="auto">
              <a:xfrm>
                <a:off x="3362263" y="1543247"/>
                <a:ext cx="519066" cy="427466"/>
              </a:xfrm>
              <a:custGeom>
                <a:avLst/>
                <a:gdLst>
                  <a:gd name="T0" fmla="*/ 26 w 150"/>
                  <a:gd name="T1" fmla="*/ 0 h 124"/>
                  <a:gd name="T2" fmla="*/ 0 w 150"/>
                  <a:gd name="T3" fmla="*/ 3 h 124"/>
                  <a:gd name="T4" fmla="*/ 4 w 150"/>
                  <a:gd name="T5" fmla="*/ 21 h 124"/>
                  <a:gd name="T6" fmla="*/ 26 w 150"/>
                  <a:gd name="T7" fmla="*/ 18 h 124"/>
                  <a:gd name="T8" fmla="*/ 132 w 150"/>
                  <a:gd name="T9" fmla="*/ 124 h 124"/>
                  <a:gd name="T10" fmla="*/ 150 w 150"/>
                  <a:gd name="T11" fmla="*/ 124 h 124"/>
                  <a:gd name="T12" fmla="*/ 26 w 15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150" h="124">
                    <a:moveTo>
                      <a:pt x="26" y="0"/>
                    </a:moveTo>
                    <a:cubicBezTo>
                      <a:pt x="17" y="0"/>
                      <a:pt x="8" y="1"/>
                      <a:pt x="0" y="3"/>
                    </a:cubicBezTo>
                    <a:cubicBezTo>
                      <a:pt x="4" y="21"/>
                      <a:pt x="4" y="21"/>
                      <a:pt x="4" y="21"/>
                    </a:cubicBezTo>
                    <a:cubicBezTo>
                      <a:pt x="11" y="19"/>
                      <a:pt x="18" y="18"/>
                      <a:pt x="26" y="18"/>
                    </a:cubicBezTo>
                    <a:cubicBezTo>
                      <a:pt x="85" y="18"/>
                      <a:pt x="132" y="66"/>
                      <a:pt x="132" y="124"/>
                    </a:cubicBezTo>
                    <a:cubicBezTo>
                      <a:pt x="150" y="124"/>
                      <a:pt x="150" y="124"/>
                      <a:pt x="150" y="124"/>
                    </a:cubicBezTo>
                    <a:cubicBezTo>
                      <a:pt x="150" y="56"/>
                      <a:pt x="94" y="0"/>
                      <a:pt x="26" y="0"/>
                    </a:cubicBezTo>
                    <a:close/>
                  </a:path>
                </a:pathLst>
              </a:custGeom>
              <a:solidFill>
                <a:srgbClr val="B49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 name="9Slide.vn 362">
                <a:extLst>
                  <a:ext uri="{FF2B5EF4-FFF2-40B4-BE49-F238E27FC236}">
                    <a16:creationId xmlns:a16="http://schemas.microsoft.com/office/drawing/2014/main" id="{F6BC1B08-8FC4-4085-9CF2-68DDFFA6C186}"/>
                  </a:ext>
                </a:extLst>
              </p:cNvPr>
              <p:cNvSpPr>
                <a:spLocks/>
              </p:cNvSpPr>
              <p:nvPr/>
            </p:nvSpPr>
            <p:spPr bwMode="auto">
              <a:xfrm>
                <a:off x="3036575" y="1454193"/>
                <a:ext cx="933810" cy="516522"/>
              </a:xfrm>
              <a:custGeom>
                <a:avLst/>
                <a:gdLst>
                  <a:gd name="T0" fmla="*/ 121 w 271"/>
                  <a:gd name="T1" fmla="*/ 0 h 150"/>
                  <a:gd name="T2" fmla="*/ 0 w 271"/>
                  <a:gd name="T3" fmla="*/ 62 h 150"/>
                  <a:gd name="T4" fmla="*/ 14 w 271"/>
                  <a:gd name="T5" fmla="*/ 72 h 150"/>
                  <a:gd name="T6" fmla="*/ 121 w 271"/>
                  <a:gd name="T7" fmla="*/ 18 h 150"/>
                  <a:gd name="T8" fmla="*/ 254 w 271"/>
                  <a:gd name="T9" fmla="*/ 150 h 150"/>
                  <a:gd name="T10" fmla="*/ 271 w 271"/>
                  <a:gd name="T11" fmla="*/ 150 h 150"/>
                  <a:gd name="T12" fmla="*/ 121 w 271"/>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71" h="150">
                    <a:moveTo>
                      <a:pt x="121" y="0"/>
                    </a:moveTo>
                    <a:cubicBezTo>
                      <a:pt x="71" y="0"/>
                      <a:pt x="27" y="24"/>
                      <a:pt x="0" y="62"/>
                    </a:cubicBezTo>
                    <a:cubicBezTo>
                      <a:pt x="14" y="72"/>
                      <a:pt x="14" y="72"/>
                      <a:pt x="14" y="72"/>
                    </a:cubicBezTo>
                    <a:cubicBezTo>
                      <a:pt x="38" y="39"/>
                      <a:pt x="77" y="18"/>
                      <a:pt x="121" y="18"/>
                    </a:cubicBezTo>
                    <a:cubicBezTo>
                      <a:pt x="194" y="18"/>
                      <a:pt x="254" y="77"/>
                      <a:pt x="254" y="150"/>
                    </a:cubicBezTo>
                    <a:cubicBezTo>
                      <a:pt x="271" y="150"/>
                      <a:pt x="271" y="150"/>
                      <a:pt x="271" y="150"/>
                    </a:cubicBezTo>
                    <a:cubicBezTo>
                      <a:pt x="271" y="67"/>
                      <a:pt x="204" y="0"/>
                      <a:pt x="121" y="0"/>
                    </a:cubicBezTo>
                    <a:close/>
                  </a:path>
                </a:pathLst>
              </a:custGeom>
              <a:solidFill>
                <a:srgbClr val="F4A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7" name="9Slide.vn 363">
                <a:extLst>
                  <a:ext uri="{FF2B5EF4-FFF2-40B4-BE49-F238E27FC236}">
                    <a16:creationId xmlns:a16="http://schemas.microsoft.com/office/drawing/2014/main" id="{AA8CC698-87BA-4BE5-9933-599AFC4A7A00}"/>
                  </a:ext>
                </a:extLst>
              </p:cNvPr>
              <p:cNvSpPr txBox="1"/>
              <p:nvPr/>
            </p:nvSpPr>
            <p:spPr>
              <a:xfrm>
                <a:off x="3117305" y="1704632"/>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2015</a:t>
                </a:r>
              </a:p>
            </p:txBody>
          </p:sp>
        </p:grpSp>
        <p:grpSp>
          <p:nvGrpSpPr>
            <p:cNvPr id="68" name="Group 67">
              <a:extLst>
                <a:ext uri="{FF2B5EF4-FFF2-40B4-BE49-F238E27FC236}">
                  <a16:creationId xmlns:a16="http://schemas.microsoft.com/office/drawing/2014/main" id="{A0D570A1-13E8-41EA-B805-31B72BC44584}"/>
                </a:ext>
              </a:extLst>
            </p:cNvPr>
            <p:cNvGrpSpPr/>
            <p:nvPr/>
          </p:nvGrpSpPr>
          <p:grpSpPr>
            <a:xfrm>
              <a:off x="4628607" y="3048001"/>
              <a:ext cx="1178076" cy="610667"/>
              <a:chOff x="4367316" y="1360048"/>
              <a:chExt cx="1178076" cy="610667"/>
            </a:xfrm>
          </p:grpSpPr>
          <p:sp>
            <p:nvSpPr>
              <p:cNvPr id="35" name="9Slide.vn 364">
                <a:extLst>
                  <a:ext uri="{FF2B5EF4-FFF2-40B4-BE49-F238E27FC236}">
                    <a16:creationId xmlns:a16="http://schemas.microsoft.com/office/drawing/2014/main" id="{C2ED24D3-87A3-4CB9-A907-E8285E68F8F8}"/>
                  </a:ext>
                </a:extLst>
              </p:cNvPr>
              <p:cNvSpPr>
                <a:spLocks/>
              </p:cNvSpPr>
              <p:nvPr/>
            </p:nvSpPr>
            <p:spPr bwMode="auto">
              <a:xfrm>
                <a:off x="4601404" y="1634847"/>
                <a:ext cx="669188" cy="335866"/>
              </a:xfrm>
              <a:custGeom>
                <a:avLst/>
                <a:gdLst>
                  <a:gd name="T0" fmla="*/ 97 w 194"/>
                  <a:gd name="T1" fmla="*/ 0 h 97"/>
                  <a:gd name="T2" fmla="*/ 0 w 194"/>
                  <a:gd name="T3" fmla="*/ 97 h 97"/>
                  <a:gd name="T4" fmla="*/ 194 w 194"/>
                  <a:gd name="T5" fmla="*/ 97 h 97"/>
                  <a:gd name="T6" fmla="*/ 97 w 194"/>
                  <a:gd name="T7" fmla="*/ 0 h 97"/>
                </a:gdLst>
                <a:ahLst/>
                <a:cxnLst>
                  <a:cxn ang="0">
                    <a:pos x="T0" y="T1"/>
                  </a:cxn>
                  <a:cxn ang="0">
                    <a:pos x="T2" y="T3"/>
                  </a:cxn>
                  <a:cxn ang="0">
                    <a:pos x="T4" y="T5"/>
                  </a:cxn>
                  <a:cxn ang="0">
                    <a:pos x="T6" y="T7"/>
                  </a:cxn>
                </a:cxnLst>
                <a:rect l="0" t="0" r="r" b="b"/>
                <a:pathLst>
                  <a:path w="194" h="97">
                    <a:moveTo>
                      <a:pt x="97" y="0"/>
                    </a:moveTo>
                    <a:cubicBezTo>
                      <a:pt x="43" y="0"/>
                      <a:pt x="0" y="44"/>
                      <a:pt x="0" y="97"/>
                    </a:cubicBezTo>
                    <a:cubicBezTo>
                      <a:pt x="194" y="97"/>
                      <a:pt x="194" y="97"/>
                      <a:pt x="194" y="97"/>
                    </a:cubicBezTo>
                    <a:cubicBezTo>
                      <a:pt x="194" y="44"/>
                      <a:pt x="151" y="0"/>
                      <a:pt x="97"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 name="9Slide.vn 365">
                <a:extLst>
                  <a:ext uri="{FF2B5EF4-FFF2-40B4-BE49-F238E27FC236}">
                    <a16:creationId xmlns:a16="http://schemas.microsoft.com/office/drawing/2014/main" id="{21091AA4-9462-401B-97AD-C3717008D041}"/>
                  </a:ext>
                </a:extLst>
              </p:cNvPr>
              <p:cNvSpPr>
                <a:spLocks/>
              </p:cNvSpPr>
              <p:nvPr/>
            </p:nvSpPr>
            <p:spPr bwMode="auto">
              <a:xfrm>
                <a:off x="4367316" y="1360048"/>
                <a:ext cx="1178076" cy="610665"/>
              </a:xfrm>
              <a:custGeom>
                <a:avLst/>
                <a:gdLst>
                  <a:gd name="T0" fmla="*/ 165 w 342"/>
                  <a:gd name="T1" fmla="*/ 0 h 177"/>
                  <a:gd name="T2" fmla="*/ 0 w 342"/>
                  <a:gd name="T3" fmla="*/ 113 h 177"/>
                  <a:gd name="T4" fmla="*/ 16 w 342"/>
                  <a:gd name="T5" fmla="*/ 120 h 177"/>
                  <a:gd name="T6" fmla="*/ 165 w 342"/>
                  <a:gd name="T7" fmla="*/ 18 h 177"/>
                  <a:gd name="T8" fmla="*/ 324 w 342"/>
                  <a:gd name="T9" fmla="*/ 177 h 177"/>
                  <a:gd name="T10" fmla="*/ 342 w 342"/>
                  <a:gd name="T11" fmla="*/ 177 h 177"/>
                  <a:gd name="T12" fmla="*/ 165 w 342"/>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342" h="177">
                    <a:moveTo>
                      <a:pt x="165" y="0"/>
                    </a:moveTo>
                    <a:cubicBezTo>
                      <a:pt x="90" y="0"/>
                      <a:pt x="26" y="47"/>
                      <a:pt x="0" y="113"/>
                    </a:cubicBezTo>
                    <a:cubicBezTo>
                      <a:pt x="16" y="120"/>
                      <a:pt x="16" y="120"/>
                      <a:pt x="16" y="120"/>
                    </a:cubicBezTo>
                    <a:cubicBezTo>
                      <a:pt x="39" y="60"/>
                      <a:pt x="97" y="18"/>
                      <a:pt x="165" y="18"/>
                    </a:cubicBezTo>
                    <a:cubicBezTo>
                      <a:pt x="253" y="18"/>
                      <a:pt x="324" y="89"/>
                      <a:pt x="324" y="177"/>
                    </a:cubicBezTo>
                    <a:cubicBezTo>
                      <a:pt x="342" y="177"/>
                      <a:pt x="342" y="177"/>
                      <a:pt x="342" y="177"/>
                    </a:cubicBezTo>
                    <a:cubicBezTo>
                      <a:pt x="342" y="80"/>
                      <a:pt x="263" y="0"/>
                      <a:pt x="165" y="0"/>
                    </a:cubicBezTo>
                    <a:close/>
                  </a:path>
                </a:pathLst>
              </a:custGeom>
              <a:solidFill>
                <a:srgbClr val="FEE0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 name="9Slide.vn 366">
                <a:extLst>
                  <a:ext uri="{FF2B5EF4-FFF2-40B4-BE49-F238E27FC236}">
                    <a16:creationId xmlns:a16="http://schemas.microsoft.com/office/drawing/2014/main" id="{37535132-2A0F-498E-B8CB-976B3DBFD836}"/>
                  </a:ext>
                </a:extLst>
              </p:cNvPr>
              <p:cNvSpPr>
                <a:spLocks/>
              </p:cNvSpPr>
              <p:nvPr/>
            </p:nvSpPr>
            <p:spPr bwMode="auto">
              <a:xfrm>
                <a:off x="4845670" y="1543247"/>
                <a:ext cx="516522" cy="427466"/>
              </a:xfrm>
              <a:custGeom>
                <a:avLst/>
                <a:gdLst>
                  <a:gd name="T0" fmla="*/ 26 w 150"/>
                  <a:gd name="T1" fmla="*/ 0 h 124"/>
                  <a:gd name="T2" fmla="*/ 0 w 150"/>
                  <a:gd name="T3" fmla="*/ 3 h 124"/>
                  <a:gd name="T4" fmla="*/ 3 w 150"/>
                  <a:gd name="T5" fmla="*/ 21 h 124"/>
                  <a:gd name="T6" fmla="*/ 26 w 150"/>
                  <a:gd name="T7" fmla="*/ 18 h 124"/>
                  <a:gd name="T8" fmla="*/ 132 w 150"/>
                  <a:gd name="T9" fmla="*/ 124 h 124"/>
                  <a:gd name="T10" fmla="*/ 150 w 150"/>
                  <a:gd name="T11" fmla="*/ 124 h 124"/>
                  <a:gd name="T12" fmla="*/ 26 w 15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150" h="124">
                    <a:moveTo>
                      <a:pt x="26" y="0"/>
                    </a:moveTo>
                    <a:cubicBezTo>
                      <a:pt x="17" y="0"/>
                      <a:pt x="8" y="1"/>
                      <a:pt x="0" y="3"/>
                    </a:cubicBezTo>
                    <a:cubicBezTo>
                      <a:pt x="3" y="21"/>
                      <a:pt x="3" y="21"/>
                      <a:pt x="3" y="21"/>
                    </a:cubicBezTo>
                    <a:cubicBezTo>
                      <a:pt x="11" y="19"/>
                      <a:pt x="18" y="18"/>
                      <a:pt x="26" y="18"/>
                    </a:cubicBezTo>
                    <a:cubicBezTo>
                      <a:pt x="84" y="18"/>
                      <a:pt x="132" y="66"/>
                      <a:pt x="132" y="124"/>
                    </a:cubicBezTo>
                    <a:cubicBezTo>
                      <a:pt x="150" y="124"/>
                      <a:pt x="150" y="124"/>
                      <a:pt x="150" y="124"/>
                    </a:cubicBezTo>
                    <a:cubicBezTo>
                      <a:pt x="150" y="56"/>
                      <a:pt x="94" y="0"/>
                      <a:pt x="26" y="0"/>
                    </a:cubicBezTo>
                    <a:close/>
                  </a:path>
                </a:pathLst>
              </a:custGeom>
              <a:solidFill>
                <a:srgbClr val="B49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 name="9Slide.vn 367">
                <a:extLst>
                  <a:ext uri="{FF2B5EF4-FFF2-40B4-BE49-F238E27FC236}">
                    <a16:creationId xmlns:a16="http://schemas.microsoft.com/office/drawing/2014/main" id="{33247C57-B633-4EB5-8954-089A14F1B074}"/>
                  </a:ext>
                </a:extLst>
              </p:cNvPr>
              <p:cNvSpPr>
                <a:spLocks/>
              </p:cNvSpPr>
              <p:nvPr/>
            </p:nvSpPr>
            <p:spPr bwMode="auto">
              <a:xfrm>
                <a:off x="4514893" y="1454193"/>
                <a:ext cx="938899" cy="516522"/>
              </a:xfrm>
              <a:custGeom>
                <a:avLst/>
                <a:gdLst>
                  <a:gd name="T0" fmla="*/ 122 w 272"/>
                  <a:gd name="T1" fmla="*/ 0 h 150"/>
                  <a:gd name="T2" fmla="*/ 0 w 272"/>
                  <a:gd name="T3" fmla="*/ 62 h 150"/>
                  <a:gd name="T4" fmla="*/ 15 w 272"/>
                  <a:gd name="T5" fmla="*/ 72 h 150"/>
                  <a:gd name="T6" fmla="*/ 122 w 272"/>
                  <a:gd name="T7" fmla="*/ 18 h 150"/>
                  <a:gd name="T8" fmla="*/ 255 w 272"/>
                  <a:gd name="T9" fmla="*/ 150 h 150"/>
                  <a:gd name="T10" fmla="*/ 272 w 272"/>
                  <a:gd name="T11" fmla="*/ 150 h 150"/>
                  <a:gd name="T12" fmla="*/ 122 w 27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272" h="150">
                    <a:moveTo>
                      <a:pt x="122" y="0"/>
                    </a:moveTo>
                    <a:cubicBezTo>
                      <a:pt x="72" y="0"/>
                      <a:pt x="28" y="24"/>
                      <a:pt x="0" y="62"/>
                    </a:cubicBezTo>
                    <a:cubicBezTo>
                      <a:pt x="15" y="72"/>
                      <a:pt x="15" y="72"/>
                      <a:pt x="15" y="72"/>
                    </a:cubicBezTo>
                    <a:cubicBezTo>
                      <a:pt x="39" y="39"/>
                      <a:pt x="78" y="18"/>
                      <a:pt x="122" y="18"/>
                    </a:cubicBezTo>
                    <a:cubicBezTo>
                      <a:pt x="195" y="18"/>
                      <a:pt x="255" y="77"/>
                      <a:pt x="255" y="150"/>
                    </a:cubicBezTo>
                    <a:cubicBezTo>
                      <a:pt x="272" y="150"/>
                      <a:pt x="272" y="150"/>
                      <a:pt x="272" y="150"/>
                    </a:cubicBezTo>
                    <a:cubicBezTo>
                      <a:pt x="272" y="67"/>
                      <a:pt x="205" y="0"/>
                      <a:pt x="122" y="0"/>
                    </a:cubicBezTo>
                    <a:close/>
                  </a:path>
                </a:pathLst>
              </a:custGeom>
              <a:solidFill>
                <a:srgbClr val="F4A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8" name="9Slide.vn 368">
                <a:extLst>
                  <a:ext uri="{FF2B5EF4-FFF2-40B4-BE49-F238E27FC236}">
                    <a16:creationId xmlns:a16="http://schemas.microsoft.com/office/drawing/2014/main" id="{7D681F69-3AA2-42FB-B9C1-4F1D7C802EC2}"/>
                  </a:ext>
                </a:extLst>
              </p:cNvPr>
              <p:cNvSpPr txBox="1"/>
              <p:nvPr/>
            </p:nvSpPr>
            <p:spPr>
              <a:xfrm>
                <a:off x="4602805" y="1704632"/>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2016</a:t>
                </a:r>
              </a:p>
            </p:txBody>
          </p:sp>
        </p:grpSp>
        <p:grpSp>
          <p:nvGrpSpPr>
            <p:cNvPr id="69" name="Group 68">
              <a:extLst>
                <a:ext uri="{FF2B5EF4-FFF2-40B4-BE49-F238E27FC236}">
                  <a16:creationId xmlns:a16="http://schemas.microsoft.com/office/drawing/2014/main" id="{C8484440-3D83-4190-866E-AFC47FACC7AB}"/>
                </a:ext>
              </a:extLst>
            </p:cNvPr>
            <p:cNvGrpSpPr/>
            <p:nvPr/>
          </p:nvGrpSpPr>
          <p:grpSpPr>
            <a:xfrm>
              <a:off x="3095044" y="3754553"/>
              <a:ext cx="1183165" cy="610667"/>
              <a:chOff x="2881363" y="2092846"/>
              <a:chExt cx="1183165" cy="610667"/>
            </a:xfrm>
          </p:grpSpPr>
          <p:sp>
            <p:nvSpPr>
              <p:cNvPr id="19" name="9Slide.vn 369">
                <a:extLst>
                  <a:ext uri="{FF2B5EF4-FFF2-40B4-BE49-F238E27FC236}">
                    <a16:creationId xmlns:a16="http://schemas.microsoft.com/office/drawing/2014/main" id="{620609FB-D8ED-408C-A688-E22430168478}"/>
                  </a:ext>
                </a:extLst>
              </p:cNvPr>
              <p:cNvSpPr>
                <a:spLocks/>
              </p:cNvSpPr>
              <p:nvPr/>
            </p:nvSpPr>
            <p:spPr bwMode="auto">
              <a:xfrm>
                <a:off x="3117997" y="2365102"/>
                <a:ext cx="669188" cy="338411"/>
              </a:xfrm>
              <a:custGeom>
                <a:avLst/>
                <a:gdLst>
                  <a:gd name="T0" fmla="*/ 97 w 194"/>
                  <a:gd name="T1" fmla="*/ 0 h 98"/>
                  <a:gd name="T2" fmla="*/ 0 w 194"/>
                  <a:gd name="T3" fmla="*/ 98 h 98"/>
                  <a:gd name="T4" fmla="*/ 194 w 194"/>
                  <a:gd name="T5" fmla="*/ 98 h 98"/>
                  <a:gd name="T6" fmla="*/ 97 w 194"/>
                  <a:gd name="T7" fmla="*/ 0 h 98"/>
                </a:gdLst>
                <a:ahLst/>
                <a:cxnLst>
                  <a:cxn ang="0">
                    <a:pos x="T0" y="T1"/>
                  </a:cxn>
                  <a:cxn ang="0">
                    <a:pos x="T2" y="T3"/>
                  </a:cxn>
                  <a:cxn ang="0">
                    <a:pos x="T4" y="T5"/>
                  </a:cxn>
                  <a:cxn ang="0">
                    <a:pos x="T6" y="T7"/>
                  </a:cxn>
                </a:cxnLst>
                <a:rect l="0" t="0" r="r" b="b"/>
                <a:pathLst>
                  <a:path w="194" h="98">
                    <a:moveTo>
                      <a:pt x="97" y="0"/>
                    </a:moveTo>
                    <a:cubicBezTo>
                      <a:pt x="43" y="0"/>
                      <a:pt x="0" y="44"/>
                      <a:pt x="0" y="98"/>
                    </a:cubicBezTo>
                    <a:cubicBezTo>
                      <a:pt x="194" y="98"/>
                      <a:pt x="194" y="98"/>
                      <a:pt x="194" y="98"/>
                    </a:cubicBezTo>
                    <a:cubicBezTo>
                      <a:pt x="194" y="44"/>
                      <a:pt x="151" y="0"/>
                      <a:pt x="97"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 name="9Slide.vn 370">
                <a:extLst>
                  <a:ext uri="{FF2B5EF4-FFF2-40B4-BE49-F238E27FC236}">
                    <a16:creationId xmlns:a16="http://schemas.microsoft.com/office/drawing/2014/main" id="{363538FC-3FD0-44E2-9AF0-DC6B5C570C75}"/>
                  </a:ext>
                </a:extLst>
              </p:cNvPr>
              <p:cNvSpPr>
                <a:spLocks/>
              </p:cNvSpPr>
              <p:nvPr/>
            </p:nvSpPr>
            <p:spPr bwMode="auto">
              <a:xfrm>
                <a:off x="2881363" y="2092846"/>
                <a:ext cx="1183165" cy="610665"/>
              </a:xfrm>
              <a:custGeom>
                <a:avLst/>
                <a:gdLst>
                  <a:gd name="T0" fmla="*/ 166 w 343"/>
                  <a:gd name="T1" fmla="*/ 0 h 177"/>
                  <a:gd name="T2" fmla="*/ 0 w 343"/>
                  <a:gd name="T3" fmla="*/ 115 h 177"/>
                  <a:gd name="T4" fmla="*/ 17 w 343"/>
                  <a:gd name="T5" fmla="*/ 121 h 177"/>
                  <a:gd name="T6" fmla="*/ 166 w 343"/>
                  <a:gd name="T7" fmla="*/ 17 h 177"/>
                  <a:gd name="T8" fmla="*/ 325 w 343"/>
                  <a:gd name="T9" fmla="*/ 177 h 177"/>
                  <a:gd name="T10" fmla="*/ 343 w 343"/>
                  <a:gd name="T11" fmla="*/ 177 h 177"/>
                  <a:gd name="T12" fmla="*/ 166 w 343"/>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343" h="177">
                    <a:moveTo>
                      <a:pt x="166" y="0"/>
                    </a:moveTo>
                    <a:cubicBezTo>
                      <a:pt x="90" y="0"/>
                      <a:pt x="25" y="47"/>
                      <a:pt x="0" y="115"/>
                    </a:cubicBezTo>
                    <a:cubicBezTo>
                      <a:pt x="17" y="121"/>
                      <a:pt x="17" y="121"/>
                      <a:pt x="17" y="121"/>
                    </a:cubicBezTo>
                    <a:cubicBezTo>
                      <a:pt x="40" y="60"/>
                      <a:pt x="98" y="17"/>
                      <a:pt x="166" y="17"/>
                    </a:cubicBezTo>
                    <a:cubicBezTo>
                      <a:pt x="254" y="17"/>
                      <a:pt x="325" y="89"/>
                      <a:pt x="325" y="177"/>
                    </a:cubicBezTo>
                    <a:cubicBezTo>
                      <a:pt x="343" y="177"/>
                      <a:pt x="343" y="177"/>
                      <a:pt x="343" y="177"/>
                    </a:cubicBezTo>
                    <a:cubicBezTo>
                      <a:pt x="343" y="79"/>
                      <a:pt x="264" y="0"/>
                      <a:pt x="166" y="0"/>
                    </a:cubicBezTo>
                    <a:close/>
                  </a:path>
                </a:pathLst>
              </a:custGeom>
              <a:solidFill>
                <a:srgbClr val="FEE0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 name="9Slide.vn 371">
                <a:extLst>
                  <a:ext uri="{FF2B5EF4-FFF2-40B4-BE49-F238E27FC236}">
                    <a16:creationId xmlns:a16="http://schemas.microsoft.com/office/drawing/2014/main" id="{7AF883FC-8E52-47E8-8F95-9B51926BF68B}"/>
                  </a:ext>
                </a:extLst>
              </p:cNvPr>
              <p:cNvSpPr>
                <a:spLocks/>
              </p:cNvSpPr>
              <p:nvPr/>
            </p:nvSpPr>
            <p:spPr bwMode="auto">
              <a:xfrm>
                <a:off x="3125629" y="2276046"/>
                <a:ext cx="755699" cy="427466"/>
              </a:xfrm>
              <a:custGeom>
                <a:avLst/>
                <a:gdLst>
                  <a:gd name="T0" fmla="*/ 95 w 219"/>
                  <a:gd name="T1" fmla="*/ 0 h 124"/>
                  <a:gd name="T2" fmla="*/ 0 w 219"/>
                  <a:gd name="T3" fmla="*/ 44 h 124"/>
                  <a:gd name="T4" fmla="*/ 14 w 219"/>
                  <a:gd name="T5" fmla="*/ 55 h 124"/>
                  <a:gd name="T6" fmla="*/ 95 w 219"/>
                  <a:gd name="T7" fmla="*/ 18 h 124"/>
                  <a:gd name="T8" fmla="*/ 201 w 219"/>
                  <a:gd name="T9" fmla="*/ 124 h 124"/>
                  <a:gd name="T10" fmla="*/ 219 w 219"/>
                  <a:gd name="T11" fmla="*/ 124 h 124"/>
                  <a:gd name="T12" fmla="*/ 95 w 219"/>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219" h="124">
                    <a:moveTo>
                      <a:pt x="95" y="0"/>
                    </a:moveTo>
                    <a:cubicBezTo>
                      <a:pt x="57" y="0"/>
                      <a:pt x="23" y="17"/>
                      <a:pt x="0" y="44"/>
                    </a:cubicBezTo>
                    <a:cubicBezTo>
                      <a:pt x="14" y="55"/>
                      <a:pt x="14" y="55"/>
                      <a:pt x="14" y="55"/>
                    </a:cubicBezTo>
                    <a:cubicBezTo>
                      <a:pt x="33" y="32"/>
                      <a:pt x="62" y="18"/>
                      <a:pt x="95" y="18"/>
                    </a:cubicBezTo>
                    <a:cubicBezTo>
                      <a:pt x="154" y="18"/>
                      <a:pt x="201" y="65"/>
                      <a:pt x="201" y="124"/>
                    </a:cubicBezTo>
                    <a:cubicBezTo>
                      <a:pt x="219" y="124"/>
                      <a:pt x="219" y="124"/>
                      <a:pt x="219" y="124"/>
                    </a:cubicBezTo>
                    <a:cubicBezTo>
                      <a:pt x="219" y="55"/>
                      <a:pt x="163" y="0"/>
                      <a:pt x="95" y="0"/>
                    </a:cubicBezTo>
                    <a:close/>
                  </a:path>
                </a:pathLst>
              </a:custGeom>
              <a:solidFill>
                <a:srgbClr val="B49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 name="9Slide.vn 372">
                <a:extLst>
                  <a:ext uri="{FF2B5EF4-FFF2-40B4-BE49-F238E27FC236}">
                    <a16:creationId xmlns:a16="http://schemas.microsoft.com/office/drawing/2014/main" id="{8B47FAF2-75C4-498B-80B5-9CDC180E59F9}"/>
                  </a:ext>
                </a:extLst>
              </p:cNvPr>
              <p:cNvSpPr>
                <a:spLocks/>
              </p:cNvSpPr>
              <p:nvPr/>
            </p:nvSpPr>
            <p:spPr bwMode="auto">
              <a:xfrm>
                <a:off x="3593806" y="2209890"/>
                <a:ext cx="376577" cy="493621"/>
              </a:xfrm>
              <a:custGeom>
                <a:avLst/>
                <a:gdLst>
                  <a:gd name="T0" fmla="*/ 6 w 109"/>
                  <a:gd name="T1" fmla="*/ 0 h 143"/>
                  <a:gd name="T2" fmla="*/ 0 w 109"/>
                  <a:gd name="T3" fmla="*/ 16 h 143"/>
                  <a:gd name="T4" fmla="*/ 92 w 109"/>
                  <a:gd name="T5" fmla="*/ 143 h 143"/>
                  <a:gd name="T6" fmla="*/ 109 w 109"/>
                  <a:gd name="T7" fmla="*/ 143 h 143"/>
                  <a:gd name="T8" fmla="*/ 6 w 109"/>
                  <a:gd name="T9" fmla="*/ 0 h 143"/>
                </a:gdLst>
                <a:ahLst/>
                <a:cxnLst>
                  <a:cxn ang="0">
                    <a:pos x="T0" y="T1"/>
                  </a:cxn>
                  <a:cxn ang="0">
                    <a:pos x="T2" y="T3"/>
                  </a:cxn>
                  <a:cxn ang="0">
                    <a:pos x="T4" y="T5"/>
                  </a:cxn>
                  <a:cxn ang="0">
                    <a:pos x="T6" y="T7"/>
                  </a:cxn>
                  <a:cxn ang="0">
                    <a:pos x="T8" y="T9"/>
                  </a:cxn>
                </a:cxnLst>
                <a:rect l="0" t="0" r="r" b="b"/>
                <a:pathLst>
                  <a:path w="109" h="143">
                    <a:moveTo>
                      <a:pt x="6" y="0"/>
                    </a:moveTo>
                    <a:cubicBezTo>
                      <a:pt x="0" y="16"/>
                      <a:pt x="0" y="16"/>
                      <a:pt x="0" y="16"/>
                    </a:cubicBezTo>
                    <a:cubicBezTo>
                      <a:pt x="53" y="34"/>
                      <a:pt x="92" y="84"/>
                      <a:pt x="92" y="143"/>
                    </a:cubicBezTo>
                    <a:cubicBezTo>
                      <a:pt x="109" y="143"/>
                      <a:pt x="109" y="143"/>
                      <a:pt x="109" y="143"/>
                    </a:cubicBezTo>
                    <a:cubicBezTo>
                      <a:pt x="109" y="76"/>
                      <a:pt x="66" y="19"/>
                      <a:pt x="6" y="0"/>
                    </a:cubicBezTo>
                    <a:close/>
                  </a:path>
                </a:pathLst>
              </a:custGeom>
              <a:solidFill>
                <a:srgbClr val="F4A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9" name="9Slide.vn 373">
                <a:extLst>
                  <a:ext uri="{FF2B5EF4-FFF2-40B4-BE49-F238E27FC236}">
                    <a16:creationId xmlns:a16="http://schemas.microsoft.com/office/drawing/2014/main" id="{6A5DC0F0-8FDC-4413-A392-4DA207877DF9}"/>
                  </a:ext>
                </a:extLst>
              </p:cNvPr>
              <p:cNvSpPr txBox="1"/>
              <p:nvPr/>
            </p:nvSpPr>
            <p:spPr>
              <a:xfrm>
                <a:off x="3117305" y="2435866"/>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2017</a:t>
                </a:r>
              </a:p>
            </p:txBody>
          </p:sp>
        </p:grpSp>
        <p:grpSp>
          <p:nvGrpSpPr>
            <p:cNvPr id="70" name="Group 69">
              <a:extLst>
                <a:ext uri="{FF2B5EF4-FFF2-40B4-BE49-F238E27FC236}">
                  <a16:creationId xmlns:a16="http://schemas.microsoft.com/office/drawing/2014/main" id="{4E18CEF1-1189-4BB7-81D3-5A9DEF079E31}"/>
                </a:ext>
              </a:extLst>
            </p:cNvPr>
            <p:cNvGrpSpPr/>
            <p:nvPr/>
          </p:nvGrpSpPr>
          <p:grpSpPr>
            <a:xfrm>
              <a:off x="4623518" y="3754553"/>
              <a:ext cx="1183165" cy="610667"/>
              <a:chOff x="4362227" y="2092846"/>
              <a:chExt cx="1183165" cy="610667"/>
            </a:xfrm>
          </p:grpSpPr>
          <p:sp>
            <p:nvSpPr>
              <p:cNvPr id="43" name="9Slide.vn 374">
                <a:extLst>
                  <a:ext uri="{FF2B5EF4-FFF2-40B4-BE49-F238E27FC236}">
                    <a16:creationId xmlns:a16="http://schemas.microsoft.com/office/drawing/2014/main" id="{53B7E448-067F-4083-84F0-DA2B6CAECF61}"/>
                  </a:ext>
                </a:extLst>
              </p:cNvPr>
              <p:cNvSpPr>
                <a:spLocks/>
              </p:cNvSpPr>
              <p:nvPr/>
            </p:nvSpPr>
            <p:spPr bwMode="auto">
              <a:xfrm>
                <a:off x="4601404" y="2365102"/>
                <a:ext cx="669188" cy="338411"/>
              </a:xfrm>
              <a:custGeom>
                <a:avLst/>
                <a:gdLst>
                  <a:gd name="T0" fmla="*/ 97 w 194"/>
                  <a:gd name="T1" fmla="*/ 0 h 98"/>
                  <a:gd name="T2" fmla="*/ 0 w 194"/>
                  <a:gd name="T3" fmla="*/ 98 h 98"/>
                  <a:gd name="T4" fmla="*/ 194 w 194"/>
                  <a:gd name="T5" fmla="*/ 98 h 98"/>
                  <a:gd name="T6" fmla="*/ 97 w 194"/>
                  <a:gd name="T7" fmla="*/ 0 h 98"/>
                </a:gdLst>
                <a:ahLst/>
                <a:cxnLst>
                  <a:cxn ang="0">
                    <a:pos x="T0" y="T1"/>
                  </a:cxn>
                  <a:cxn ang="0">
                    <a:pos x="T2" y="T3"/>
                  </a:cxn>
                  <a:cxn ang="0">
                    <a:pos x="T4" y="T5"/>
                  </a:cxn>
                  <a:cxn ang="0">
                    <a:pos x="T6" y="T7"/>
                  </a:cxn>
                </a:cxnLst>
                <a:rect l="0" t="0" r="r" b="b"/>
                <a:pathLst>
                  <a:path w="194" h="98">
                    <a:moveTo>
                      <a:pt x="97" y="0"/>
                    </a:moveTo>
                    <a:cubicBezTo>
                      <a:pt x="43" y="0"/>
                      <a:pt x="0" y="44"/>
                      <a:pt x="0" y="98"/>
                    </a:cubicBezTo>
                    <a:cubicBezTo>
                      <a:pt x="194" y="98"/>
                      <a:pt x="194" y="98"/>
                      <a:pt x="194" y="98"/>
                    </a:cubicBezTo>
                    <a:cubicBezTo>
                      <a:pt x="194" y="44"/>
                      <a:pt x="151" y="0"/>
                      <a:pt x="97"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 name="9Slide.vn 375">
                <a:extLst>
                  <a:ext uri="{FF2B5EF4-FFF2-40B4-BE49-F238E27FC236}">
                    <a16:creationId xmlns:a16="http://schemas.microsoft.com/office/drawing/2014/main" id="{29782B07-CFDF-4BA0-952B-EE3240D7DF8F}"/>
                  </a:ext>
                </a:extLst>
              </p:cNvPr>
              <p:cNvSpPr>
                <a:spLocks/>
              </p:cNvSpPr>
              <p:nvPr/>
            </p:nvSpPr>
            <p:spPr bwMode="auto">
              <a:xfrm>
                <a:off x="4362227" y="2092846"/>
                <a:ext cx="1183165" cy="610665"/>
              </a:xfrm>
              <a:custGeom>
                <a:avLst/>
                <a:gdLst>
                  <a:gd name="T0" fmla="*/ 166 w 343"/>
                  <a:gd name="T1" fmla="*/ 0 h 177"/>
                  <a:gd name="T2" fmla="*/ 0 w 343"/>
                  <a:gd name="T3" fmla="*/ 115 h 177"/>
                  <a:gd name="T4" fmla="*/ 17 w 343"/>
                  <a:gd name="T5" fmla="*/ 121 h 177"/>
                  <a:gd name="T6" fmla="*/ 166 w 343"/>
                  <a:gd name="T7" fmla="*/ 17 h 177"/>
                  <a:gd name="T8" fmla="*/ 325 w 343"/>
                  <a:gd name="T9" fmla="*/ 177 h 177"/>
                  <a:gd name="T10" fmla="*/ 343 w 343"/>
                  <a:gd name="T11" fmla="*/ 177 h 177"/>
                  <a:gd name="T12" fmla="*/ 166 w 343"/>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343" h="177">
                    <a:moveTo>
                      <a:pt x="166" y="0"/>
                    </a:moveTo>
                    <a:cubicBezTo>
                      <a:pt x="90" y="0"/>
                      <a:pt x="25" y="47"/>
                      <a:pt x="0" y="115"/>
                    </a:cubicBezTo>
                    <a:cubicBezTo>
                      <a:pt x="17" y="121"/>
                      <a:pt x="17" y="121"/>
                      <a:pt x="17" y="121"/>
                    </a:cubicBezTo>
                    <a:cubicBezTo>
                      <a:pt x="39" y="60"/>
                      <a:pt x="98" y="17"/>
                      <a:pt x="166" y="17"/>
                    </a:cubicBezTo>
                    <a:cubicBezTo>
                      <a:pt x="254" y="17"/>
                      <a:pt x="325" y="89"/>
                      <a:pt x="325" y="177"/>
                    </a:cubicBezTo>
                    <a:cubicBezTo>
                      <a:pt x="343" y="177"/>
                      <a:pt x="343" y="177"/>
                      <a:pt x="343" y="177"/>
                    </a:cubicBezTo>
                    <a:cubicBezTo>
                      <a:pt x="343" y="79"/>
                      <a:pt x="264" y="0"/>
                      <a:pt x="166" y="0"/>
                    </a:cubicBezTo>
                    <a:close/>
                  </a:path>
                </a:pathLst>
              </a:custGeom>
              <a:solidFill>
                <a:srgbClr val="FEE0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 name="9Slide.vn 376">
                <a:extLst>
                  <a:ext uri="{FF2B5EF4-FFF2-40B4-BE49-F238E27FC236}">
                    <a16:creationId xmlns:a16="http://schemas.microsoft.com/office/drawing/2014/main" id="{A9594651-EEBA-4BA2-B879-5CEC96169F19}"/>
                  </a:ext>
                </a:extLst>
              </p:cNvPr>
              <p:cNvSpPr>
                <a:spLocks/>
              </p:cNvSpPr>
              <p:nvPr/>
            </p:nvSpPr>
            <p:spPr bwMode="auto">
              <a:xfrm>
                <a:off x="4609038" y="2276046"/>
                <a:ext cx="753154" cy="427466"/>
              </a:xfrm>
              <a:custGeom>
                <a:avLst/>
                <a:gdLst>
                  <a:gd name="T0" fmla="*/ 95 w 219"/>
                  <a:gd name="T1" fmla="*/ 0 h 124"/>
                  <a:gd name="T2" fmla="*/ 0 w 219"/>
                  <a:gd name="T3" fmla="*/ 44 h 124"/>
                  <a:gd name="T4" fmla="*/ 14 w 219"/>
                  <a:gd name="T5" fmla="*/ 55 h 124"/>
                  <a:gd name="T6" fmla="*/ 95 w 219"/>
                  <a:gd name="T7" fmla="*/ 18 h 124"/>
                  <a:gd name="T8" fmla="*/ 201 w 219"/>
                  <a:gd name="T9" fmla="*/ 124 h 124"/>
                  <a:gd name="T10" fmla="*/ 219 w 219"/>
                  <a:gd name="T11" fmla="*/ 124 h 124"/>
                  <a:gd name="T12" fmla="*/ 95 w 219"/>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219" h="124">
                    <a:moveTo>
                      <a:pt x="95" y="0"/>
                    </a:moveTo>
                    <a:cubicBezTo>
                      <a:pt x="57" y="0"/>
                      <a:pt x="23" y="17"/>
                      <a:pt x="0" y="44"/>
                    </a:cubicBezTo>
                    <a:cubicBezTo>
                      <a:pt x="14" y="55"/>
                      <a:pt x="14" y="55"/>
                      <a:pt x="14" y="55"/>
                    </a:cubicBezTo>
                    <a:cubicBezTo>
                      <a:pt x="33" y="32"/>
                      <a:pt x="62" y="18"/>
                      <a:pt x="95" y="18"/>
                    </a:cubicBezTo>
                    <a:cubicBezTo>
                      <a:pt x="153" y="18"/>
                      <a:pt x="201" y="65"/>
                      <a:pt x="201" y="124"/>
                    </a:cubicBezTo>
                    <a:cubicBezTo>
                      <a:pt x="219" y="124"/>
                      <a:pt x="219" y="124"/>
                      <a:pt x="219" y="124"/>
                    </a:cubicBezTo>
                    <a:cubicBezTo>
                      <a:pt x="219" y="55"/>
                      <a:pt x="163" y="0"/>
                      <a:pt x="95" y="0"/>
                    </a:cubicBezTo>
                    <a:close/>
                  </a:path>
                </a:pathLst>
              </a:custGeom>
              <a:solidFill>
                <a:srgbClr val="B49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 name="9Slide.vn 377">
                <a:extLst>
                  <a:ext uri="{FF2B5EF4-FFF2-40B4-BE49-F238E27FC236}">
                    <a16:creationId xmlns:a16="http://schemas.microsoft.com/office/drawing/2014/main" id="{4B129B20-7B69-40B8-AF02-8F46AB8BE374}"/>
                  </a:ext>
                </a:extLst>
              </p:cNvPr>
              <p:cNvSpPr>
                <a:spLocks/>
              </p:cNvSpPr>
              <p:nvPr/>
            </p:nvSpPr>
            <p:spPr bwMode="auto">
              <a:xfrm>
                <a:off x="5077215" y="2209890"/>
                <a:ext cx="376577" cy="493621"/>
              </a:xfrm>
              <a:custGeom>
                <a:avLst/>
                <a:gdLst>
                  <a:gd name="T0" fmla="*/ 5 w 109"/>
                  <a:gd name="T1" fmla="*/ 0 h 143"/>
                  <a:gd name="T2" fmla="*/ 0 w 109"/>
                  <a:gd name="T3" fmla="*/ 16 h 143"/>
                  <a:gd name="T4" fmla="*/ 92 w 109"/>
                  <a:gd name="T5" fmla="*/ 143 h 143"/>
                  <a:gd name="T6" fmla="*/ 109 w 109"/>
                  <a:gd name="T7" fmla="*/ 143 h 143"/>
                  <a:gd name="T8" fmla="*/ 5 w 109"/>
                  <a:gd name="T9" fmla="*/ 0 h 143"/>
                </a:gdLst>
                <a:ahLst/>
                <a:cxnLst>
                  <a:cxn ang="0">
                    <a:pos x="T0" y="T1"/>
                  </a:cxn>
                  <a:cxn ang="0">
                    <a:pos x="T2" y="T3"/>
                  </a:cxn>
                  <a:cxn ang="0">
                    <a:pos x="T4" y="T5"/>
                  </a:cxn>
                  <a:cxn ang="0">
                    <a:pos x="T6" y="T7"/>
                  </a:cxn>
                  <a:cxn ang="0">
                    <a:pos x="T8" y="T9"/>
                  </a:cxn>
                </a:cxnLst>
                <a:rect l="0" t="0" r="r" b="b"/>
                <a:pathLst>
                  <a:path w="109" h="143">
                    <a:moveTo>
                      <a:pt x="5" y="0"/>
                    </a:moveTo>
                    <a:cubicBezTo>
                      <a:pt x="0" y="16"/>
                      <a:pt x="0" y="16"/>
                      <a:pt x="0" y="16"/>
                    </a:cubicBezTo>
                    <a:cubicBezTo>
                      <a:pt x="53" y="34"/>
                      <a:pt x="92" y="84"/>
                      <a:pt x="92" y="143"/>
                    </a:cubicBezTo>
                    <a:cubicBezTo>
                      <a:pt x="109" y="143"/>
                      <a:pt x="109" y="143"/>
                      <a:pt x="109" y="143"/>
                    </a:cubicBezTo>
                    <a:cubicBezTo>
                      <a:pt x="109" y="76"/>
                      <a:pt x="66" y="19"/>
                      <a:pt x="5" y="0"/>
                    </a:cubicBezTo>
                    <a:close/>
                  </a:path>
                </a:pathLst>
              </a:custGeom>
              <a:solidFill>
                <a:srgbClr val="F4A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70" name="9Slide.vn 378">
                <a:extLst>
                  <a:ext uri="{FF2B5EF4-FFF2-40B4-BE49-F238E27FC236}">
                    <a16:creationId xmlns:a16="http://schemas.microsoft.com/office/drawing/2014/main" id="{BB5BA7CB-B3F5-43A3-A4BE-4FBF877BA608}"/>
                  </a:ext>
                </a:extLst>
              </p:cNvPr>
              <p:cNvSpPr txBox="1"/>
              <p:nvPr/>
            </p:nvSpPr>
            <p:spPr>
              <a:xfrm>
                <a:off x="4602805" y="2435866"/>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2018</a:t>
                </a:r>
              </a:p>
            </p:txBody>
          </p:sp>
        </p:grpSp>
      </p:grpSp>
      <p:grpSp>
        <p:nvGrpSpPr>
          <p:cNvPr id="4" name="Group 3">
            <a:extLst>
              <a:ext uri="{FF2B5EF4-FFF2-40B4-BE49-F238E27FC236}">
                <a16:creationId xmlns:a16="http://schemas.microsoft.com/office/drawing/2014/main" id="{8BF813E2-7D56-4A9E-A704-2EA018865D15}"/>
              </a:ext>
            </a:extLst>
          </p:cNvPr>
          <p:cNvGrpSpPr/>
          <p:nvPr/>
        </p:nvGrpSpPr>
        <p:grpSpPr>
          <a:xfrm>
            <a:off x="4521117" y="618742"/>
            <a:ext cx="1646435" cy="1513459"/>
            <a:chOff x="4521117" y="618742"/>
            <a:chExt cx="1646435" cy="1513459"/>
          </a:xfrm>
        </p:grpSpPr>
        <p:sp>
          <p:nvSpPr>
            <p:cNvPr id="713" name="9Slide.vn 380">
              <a:extLst>
                <a:ext uri="{FF2B5EF4-FFF2-40B4-BE49-F238E27FC236}">
                  <a16:creationId xmlns:a16="http://schemas.microsoft.com/office/drawing/2014/main" id="{5358D1B3-AB9C-489D-B2AE-DB23672CA71A}"/>
                </a:ext>
              </a:extLst>
            </p:cNvPr>
            <p:cNvSpPr>
              <a:spLocks noChangeArrowheads="1"/>
            </p:cNvSpPr>
            <p:nvPr/>
          </p:nvSpPr>
          <p:spPr bwMode="auto">
            <a:xfrm>
              <a:off x="4521981"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4" name="9Slide.vn 381">
              <a:extLst>
                <a:ext uri="{FF2B5EF4-FFF2-40B4-BE49-F238E27FC236}">
                  <a16:creationId xmlns:a16="http://schemas.microsoft.com/office/drawing/2014/main" id="{60C0F5B7-C56D-4315-97FE-B9DE8D85DF45}"/>
                </a:ext>
              </a:extLst>
            </p:cNvPr>
            <p:cNvSpPr>
              <a:spLocks noChangeArrowheads="1"/>
            </p:cNvSpPr>
            <p:nvPr/>
          </p:nvSpPr>
          <p:spPr bwMode="auto">
            <a:xfrm>
              <a:off x="4666293"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5" name="9Slide.vn 382">
              <a:extLst>
                <a:ext uri="{FF2B5EF4-FFF2-40B4-BE49-F238E27FC236}">
                  <a16:creationId xmlns:a16="http://schemas.microsoft.com/office/drawing/2014/main" id="{EA3747B3-0CD6-4982-BDF1-158A84767685}"/>
                </a:ext>
              </a:extLst>
            </p:cNvPr>
            <p:cNvSpPr>
              <a:spLocks noChangeArrowheads="1"/>
            </p:cNvSpPr>
            <p:nvPr/>
          </p:nvSpPr>
          <p:spPr bwMode="auto">
            <a:xfrm>
              <a:off x="4810606"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6" name="9Slide.vn 383">
              <a:extLst>
                <a:ext uri="{FF2B5EF4-FFF2-40B4-BE49-F238E27FC236}">
                  <a16:creationId xmlns:a16="http://schemas.microsoft.com/office/drawing/2014/main" id="{DC78DD27-0DAB-46EB-851C-368344BD1429}"/>
                </a:ext>
              </a:extLst>
            </p:cNvPr>
            <p:cNvSpPr>
              <a:spLocks noChangeArrowheads="1"/>
            </p:cNvSpPr>
            <p:nvPr/>
          </p:nvSpPr>
          <p:spPr bwMode="auto">
            <a:xfrm>
              <a:off x="4941801"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7" name="9Slide.vn 384">
              <a:extLst>
                <a:ext uri="{FF2B5EF4-FFF2-40B4-BE49-F238E27FC236}">
                  <a16:creationId xmlns:a16="http://schemas.microsoft.com/office/drawing/2014/main" id="{16C1B1ED-224E-4453-9C65-F810066465D4}"/>
                </a:ext>
              </a:extLst>
            </p:cNvPr>
            <p:cNvSpPr>
              <a:spLocks noChangeArrowheads="1"/>
            </p:cNvSpPr>
            <p:nvPr/>
          </p:nvSpPr>
          <p:spPr bwMode="auto">
            <a:xfrm>
              <a:off x="5086114"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8" name="9Slide.vn 385">
              <a:extLst>
                <a:ext uri="{FF2B5EF4-FFF2-40B4-BE49-F238E27FC236}">
                  <a16:creationId xmlns:a16="http://schemas.microsoft.com/office/drawing/2014/main" id="{25DB2365-6C63-40DE-9FAF-AA488A562490}"/>
                </a:ext>
              </a:extLst>
            </p:cNvPr>
            <p:cNvSpPr>
              <a:spLocks noChangeArrowheads="1"/>
            </p:cNvSpPr>
            <p:nvPr/>
          </p:nvSpPr>
          <p:spPr bwMode="auto">
            <a:xfrm>
              <a:off x="5230426"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9" name="9Slide.vn 386">
              <a:extLst>
                <a:ext uri="{FF2B5EF4-FFF2-40B4-BE49-F238E27FC236}">
                  <a16:creationId xmlns:a16="http://schemas.microsoft.com/office/drawing/2014/main" id="{DC799C5A-1253-4A2C-9606-AE463A84C9B1}"/>
                </a:ext>
              </a:extLst>
            </p:cNvPr>
            <p:cNvSpPr>
              <a:spLocks noChangeArrowheads="1"/>
            </p:cNvSpPr>
            <p:nvPr/>
          </p:nvSpPr>
          <p:spPr bwMode="auto">
            <a:xfrm>
              <a:off x="5368177"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0" name="9Slide.vn 387">
              <a:extLst>
                <a:ext uri="{FF2B5EF4-FFF2-40B4-BE49-F238E27FC236}">
                  <a16:creationId xmlns:a16="http://schemas.microsoft.com/office/drawing/2014/main" id="{87C57D19-D6FC-4E01-97BC-362E2AE780D3}"/>
                </a:ext>
              </a:extLst>
            </p:cNvPr>
            <p:cNvSpPr>
              <a:spLocks noChangeArrowheads="1"/>
            </p:cNvSpPr>
            <p:nvPr/>
          </p:nvSpPr>
          <p:spPr bwMode="auto">
            <a:xfrm>
              <a:off x="5512490"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1" name="9Slide.vn 388">
              <a:extLst>
                <a:ext uri="{FF2B5EF4-FFF2-40B4-BE49-F238E27FC236}">
                  <a16:creationId xmlns:a16="http://schemas.microsoft.com/office/drawing/2014/main" id="{567AB793-AFDF-434E-AA1F-F5A99ED6BD38}"/>
                </a:ext>
              </a:extLst>
            </p:cNvPr>
            <p:cNvSpPr>
              <a:spLocks noChangeArrowheads="1"/>
            </p:cNvSpPr>
            <p:nvPr/>
          </p:nvSpPr>
          <p:spPr bwMode="auto">
            <a:xfrm>
              <a:off x="5643685" y="61881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2" name="9Slide.vn 389">
              <a:extLst>
                <a:ext uri="{FF2B5EF4-FFF2-40B4-BE49-F238E27FC236}">
                  <a16:creationId xmlns:a16="http://schemas.microsoft.com/office/drawing/2014/main" id="{50D2F940-DBA5-4DD9-AA38-B3756A3DAF49}"/>
                </a:ext>
              </a:extLst>
            </p:cNvPr>
            <p:cNvSpPr>
              <a:spLocks noChangeArrowheads="1"/>
            </p:cNvSpPr>
            <p:nvPr/>
          </p:nvSpPr>
          <p:spPr bwMode="auto">
            <a:xfrm>
              <a:off x="4521981"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3" name="9Slide.vn 390">
              <a:extLst>
                <a:ext uri="{FF2B5EF4-FFF2-40B4-BE49-F238E27FC236}">
                  <a16:creationId xmlns:a16="http://schemas.microsoft.com/office/drawing/2014/main" id="{A5F313FD-8EA2-439D-902E-B2124A5F63A6}"/>
                </a:ext>
              </a:extLst>
            </p:cNvPr>
            <p:cNvSpPr>
              <a:spLocks noChangeArrowheads="1"/>
            </p:cNvSpPr>
            <p:nvPr/>
          </p:nvSpPr>
          <p:spPr bwMode="auto">
            <a:xfrm>
              <a:off x="4666293"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4" name="9Slide.vn 391">
              <a:extLst>
                <a:ext uri="{FF2B5EF4-FFF2-40B4-BE49-F238E27FC236}">
                  <a16:creationId xmlns:a16="http://schemas.microsoft.com/office/drawing/2014/main" id="{E74645F8-C02A-46B0-A14A-C23EB803C0B8}"/>
                </a:ext>
              </a:extLst>
            </p:cNvPr>
            <p:cNvSpPr>
              <a:spLocks noChangeArrowheads="1"/>
            </p:cNvSpPr>
            <p:nvPr/>
          </p:nvSpPr>
          <p:spPr bwMode="auto">
            <a:xfrm>
              <a:off x="4810606"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5" name="9Slide.vn 392">
              <a:extLst>
                <a:ext uri="{FF2B5EF4-FFF2-40B4-BE49-F238E27FC236}">
                  <a16:creationId xmlns:a16="http://schemas.microsoft.com/office/drawing/2014/main" id="{CF6179E0-1361-4E21-A0DA-BC7775402E15}"/>
                </a:ext>
              </a:extLst>
            </p:cNvPr>
            <p:cNvSpPr>
              <a:spLocks noChangeArrowheads="1"/>
            </p:cNvSpPr>
            <p:nvPr/>
          </p:nvSpPr>
          <p:spPr bwMode="auto">
            <a:xfrm>
              <a:off x="4941801"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6" name="9Slide.vn 393">
              <a:extLst>
                <a:ext uri="{FF2B5EF4-FFF2-40B4-BE49-F238E27FC236}">
                  <a16:creationId xmlns:a16="http://schemas.microsoft.com/office/drawing/2014/main" id="{A48011CB-3F3E-46C9-B4DF-1B02722813F3}"/>
                </a:ext>
              </a:extLst>
            </p:cNvPr>
            <p:cNvSpPr>
              <a:spLocks noChangeArrowheads="1"/>
            </p:cNvSpPr>
            <p:nvPr/>
          </p:nvSpPr>
          <p:spPr bwMode="auto">
            <a:xfrm>
              <a:off x="5086114"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7" name="9Slide.vn 394">
              <a:extLst>
                <a:ext uri="{FF2B5EF4-FFF2-40B4-BE49-F238E27FC236}">
                  <a16:creationId xmlns:a16="http://schemas.microsoft.com/office/drawing/2014/main" id="{5AFC8B84-09E9-43E8-8CB1-384E8CD752C7}"/>
                </a:ext>
              </a:extLst>
            </p:cNvPr>
            <p:cNvSpPr>
              <a:spLocks noChangeArrowheads="1"/>
            </p:cNvSpPr>
            <p:nvPr/>
          </p:nvSpPr>
          <p:spPr bwMode="auto">
            <a:xfrm>
              <a:off x="5230426"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8" name="9Slide.vn 395">
              <a:extLst>
                <a:ext uri="{FF2B5EF4-FFF2-40B4-BE49-F238E27FC236}">
                  <a16:creationId xmlns:a16="http://schemas.microsoft.com/office/drawing/2014/main" id="{9840DE7C-BDDD-4865-9517-DCD5E700B578}"/>
                </a:ext>
              </a:extLst>
            </p:cNvPr>
            <p:cNvSpPr>
              <a:spLocks noChangeArrowheads="1"/>
            </p:cNvSpPr>
            <p:nvPr/>
          </p:nvSpPr>
          <p:spPr bwMode="auto">
            <a:xfrm>
              <a:off x="5368177"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9" name="9Slide.vn 396">
              <a:extLst>
                <a:ext uri="{FF2B5EF4-FFF2-40B4-BE49-F238E27FC236}">
                  <a16:creationId xmlns:a16="http://schemas.microsoft.com/office/drawing/2014/main" id="{44F2E273-EC7F-4C03-901D-F6EC508882D3}"/>
                </a:ext>
              </a:extLst>
            </p:cNvPr>
            <p:cNvSpPr>
              <a:spLocks noChangeArrowheads="1"/>
            </p:cNvSpPr>
            <p:nvPr/>
          </p:nvSpPr>
          <p:spPr bwMode="auto">
            <a:xfrm>
              <a:off x="5512490"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0" name="9Slide.vn 397">
              <a:extLst>
                <a:ext uri="{FF2B5EF4-FFF2-40B4-BE49-F238E27FC236}">
                  <a16:creationId xmlns:a16="http://schemas.microsoft.com/office/drawing/2014/main" id="{0962F584-2A03-43B6-9FF6-69A92352A054}"/>
                </a:ext>
              </a:extLst>
            </p:cNvPr>
            <p:cNvSpPr>
              <a:spLocks noChangeArrowheads="1"/>
            </p:cNvSpPr>
            <p:nvPr/>
          </p:nvSpPr>
          <p:spPr bwMode="auto">
            <a:xfrm>
              <a:off x="5643685" y="76312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1" name="9Slide.vn 398">
              <a:extLst>
                <a:ext uri="{FF2B5EF4-FFF2-40B4-BE49-F238E27FC236}">
                  <a16:creationId xmlns:a16="http://schemas.microsoft.com/office/drawing/2014/main" id="{D095FE77-FAED-4948-9CF2-653E6AB1AF5D}"/>
                </a:ext>
              </a:extLst>
            </p:cNvPr>
            <p:cNvSpPr>
              <a:spLocks noChangeArrowheads="1"/>
            </p:cNvSpPr>
            <p:nvPr/>
          </p:nvSpPr>
          <p:spPr bwMode="auto">
            <a:xfrm>
              <a:off x="4521981"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2" name="9Slide.vn 399">
              <a:extLst>
                <a:ext uri="{FF2B5EF4-FFF2-40B4-BE49-F238E27FC236}">
                  <a16:creationId xmlns:a16="http://schemas.microsoft.com/office/drawing/2014/main" id="{B45FC077-6A42-4FB4-8686-26B349A88DFE}"/>
                </a:ext>
              </a:extLst>
            </p:cNvPr>
            <p:cNvSpPr>
              <a:spLocks noChangeArrowheads="1"/>
            </p:cNvSpPr>
            <p:nvPr/>
          </p:nvSpPr>
          <p:spPr bwMode="auto">
            <a:xfrm>
              <a:off x="4666293"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3" name="9Slide.vn 400">
              <a:extLst>
                <a:ext uri="{FF2B5EF4-FFF2-40B4-BE49-F238E27FC236}">
                  <a16:creationId xmlns:a16="http://schemas.microsoft.com/office/drawing/2014/main" id="{0437BE36-0AE9-4E1D-875E-5E4188DAEBBD}"/>
                </a:ext>
              </a:extLst>
            </p:cNvPr>
            <p:cNvSpPr>
              <a:spLocks noChangeArrowheads="1"/>
            </p:cNvSpPr>
            <p:nvPr/>
          </p:nvSpPr>
          <p:spPr bwMode="auto">
            <a:xfrm>
              <a:off x="4810606"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4" name="9Slide.vn 401">
              <a:extLst>
                <a:ext uri="{FF2B5EF4-FFF2-40B4-BE49-F238E27FC236}">
                  <a16:creationId xmlns:a16="http://schemas.microsoft.com/office/drawing/2014/main" id="{76A830E2-D0E0-43C7-B545-F640830E50DD}"/>
                </a:ext>
              </a:extLst>
            </p:cNvPr>
            <p:cNvSpPr>
              <a:spLocks noChangeArrowheads="1"/>
            </p:cNvSpPr>
            <p:nvPr/>
          </p:nvSpPr>
          <p:spPr bwMode="auto">
            <a:xfrm>
              <a:off x="4941801"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5" name="9Slide.vn 402">
              <a:extLst>
                <a:ext uri="{FF2B5EF4-FFF2-40B4-BE49-F238E27FC236}">
                  <a16:creationId xmlns:a16="http://schemas.microsoft.com/office/drawing/2014/main" id="{4F92306A-6FED-4621-8A0B-B871009499F4}"/>
                </a:ext>
              </a:extLst>
            </p:cNvPr>
            <p:cNvSpPr>
              <a:spLocks noChangeArrowheads="1"/>
            </p:cNvSpPr>
            <p:nvPr/>
          </p:nvSpPr>
          <p:spPr bwMode="auto">
            <a:xfrm>
              <a:off x="5086114"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6" name="9Slide.vn 403">
              <a:extLst>
                <a:ext uri="{FF2B5EF4-FFF2-40B4-BE49-F238E27FC236}">
                  <a16:creationId xmlns:a16="http://schemas.microsoft.com/office/drawing/2014/main" id="{83E32C75-D73F-4150-A092-E38BA19ACCD1}"/>
                </a:ext>
              </a:extLst>
            </p:cNvPr>
            <p:cNvSpPr>
              <a:spLocks noChangeArrowheads="1"/>
            </p:cNvSpPr>
            <p:nvPr/>
          </p:nvSpPr>
          <p:spPr bwMode="auto">
            <a:xfrm>
              <a:off x="5230426"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7" name="9Slide.vn 404">
              <a:extLst>
                <a:ext uri="{FF2B5EF4-FFF2-40B4-BE49-F238E27FC236}">
                  <a16:creationId xmlns:a16="http://schemas.microsoft.com/office/drawing/2014/main" id="{DD29CCA5-751D-48D4-84F8-E88B46D5A77B}"/>
                </a:ext>
              </a:extLst>
            </p:cNvPr>
            <p:cNvSpPr>
              <a:spLocks noChangeArrowheads="1"/>
            </p:cNvSpPr>
            <p:nvPr/>
          </p:nvSpPr>
          <p:spPr bwMode="auto">
            <a:xfrm>
              <a:off x="5368177"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8" name="9Slide.vn 405">
              <a:extLst>
                <a:ext uri="{FF2B5EF4-FFF2-40B4-BE49-F238E27FC236}">
                  <a16:creationId xmlns:a16="http://schemas.microsoft.com/office/drawing/2014/main" id="{75F87BD4-39C7-45A4-948F-ADB98A44FAD5}"/>
                </a:ext>
              </a:extLst>
            </p:cNvPr>
            <p:cNvSpPr>
              <a:spLocks noChangeArrowheads="1"/>
            </p:cNvSpPr>
            <p:nvPr/>
          </p:nvSpPr>
          <p:spPr bwMode="auto">
            <a:xfrm>
              <a:off x="5512490"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9" name="9Slide.vn 406">
              <a:extLst>
                <a:ext uri="{FF2B5EF4-FFF2-40B4-BE49-F238E27FC236}">
                  <a16:creationId xmlns:a16="http://schemas.microsoft.com/office/drawing/2014/main" id="{9E1E285B-D782-44C1-9BBA-AA8A599689C4}"/>
                </a:ext>
              </a:extLst>
            </p:cNvPr>
            <p:cNvSpPr>
              <a:spLocks noChangeArrowheads="1"/>
            </p:cNvSpPr>
            <p:nvPr/>
          </p:nvSpPr>
          <p:spPr bwMode="auto">
            <a:xfrm>
              <a:off x="5643685" y="907437"/>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0" name="9Slide.vn 407">
              <a:extLst>
                <a:ext uri="{FF2B5EF4-FFF2-40B4-BE49-F238E27FC236}">
                  <a16:creationId xmlns:a16="http://schemas.microsoft.com/office/drawing/2014/main" id="{26224E56-A2AE-48C5-938B-A3737CE071F2}"/>
                </a:ext>
              </a:extLst>
            </p:cNvPr>
            <p:cNvSpPr>
              <a:spLocks noChangeArrowheads="1"/>
            </p:cNvSpPr>
            <p:nvPr/>
          </p:nvSpPr>
          <p:spPr bwMode="auto">
            <a:xfrm>
              <a:off x="4521981"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1" name="9Slide.vn 408">
              <a:extLst>
                <a:ext uri="{FF2B5EF4-FFF2-40B4-BE49-F238E27FC236}">
                  <a16:creationId xmlns:a16="http://schemas.microsoft.com/office/drawing/2014/main" id="{75DAC86C-093D-4C11-8D72-6FCC3989714F}"/>
                </a:ext>
              </a:extLst>
            </p:cNvPr>
            <p:cNvSpPr>
              <a:spLocks noChangeArrowheads="1"/>
            </p:cNvSpPr>
            <p:nvPr/>
          </p:nvSpPr>
          <p:spPr bwMode="auto">
            <a:xfrm>
              <a:off x="4666293"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2" name="9Slide.vn 409">
              <a:extLst>
                <a:ext uri="{FF2B5EF4-FFF2-40B4-BE49-F238E27FC236}">
                  <a16:creationId xmlns:a16="http://schemas.microsoft.com/office/drawing/2014/main" id="{1B1EA067-9A10-4289-8334-33EB3C466E3E}"/>
                </a:ext>
              </a:extLst>
            </p:cNvPr>
            <p:cNvSpPr>
              <a:spLocks noChangeArrowheads="1"/>
            </p:cNvSpPr>
            <p:nvPr/>
          </p:nvSpPr>
          <p:spPr bwMode="auto">
            <a:xfrm>
              <a:off x="4810606"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3" name="9Slide.vn 410">
              <a:extLst>
                <a:ext uri="{FF2B5EF4-FFF2-40B4-BE49-F238E27FC236}">
                  <a16:creationId xmlns:a16="http://schemas.microsoft.com/office/drawing/2014/main" id="{C2FEA9FA-F43A-4744-9B5F-8E7D5CE58EE9}"/>
                </a:ext>
              </a:extLst>
            </p:cNvPr>
            <p:cNvSpPr>
              <a:spLocks noChangeArrowheads="1"/>
            </p:cNvSpPr>
            <p:nvPr/>
          </p:nvSpPr>
          <p:spPr bwMode="auto">
            <a:xfrm>
              <a:off x="4941801" y="1038632"/>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4" name="9Slide.vn 411">
              <a:extLst>
                <a:ext uri="{FF2B5EF4-FFF2-40B4-BE49-F238E27FC236}">
                  <a16:creationId xmlns:a16="http://schemas.microsoft.com/office/drawing/2014/main" id="{50E71EB7-634C-48B5-B9BD-4680C87FB1E4}"/>
                </a:ext>
              </a:extLst>
            </p:cNvPr>
            <p:cNvSpPr>
              <a:spLocks noChangeArrowheads="1"/>
            </p:cNvSpPr>
            <p:nvPr/>
          </p:nvSpPr>
          <p:spPr bwMode="auto">
            <a:xfrm>
              <a:off x="5086114" y="103863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5" name="9Slide.vn 412">
              <a:extLst>
                <a:ext uri="{FF2B5EF4-FFF2-40B4-BE49-F238E27FC236}">
                  <a16:creationId xmlns:a16="http://schemas.microsoft.com/office/drawing/2014/main" id="{3C953220-67AD-45F1-8BE4-BB1483042903}"/>
                </a:ext>
              </a:extLst>
            </p:cNvPr>
            <p:cNvSpPr>
              <a:spLocks noChangeArrowheads="1"/>
            </p:cNvSpPr>
            <p:nvPr/>
          </p:nvSpPr>
          <p:spPr bwMode="auto">
            <a:xfrm>
              <a:off x="5230426" y="103863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6" name="9Slide.vn 413">
              <a:extLst>
                <a:ext uri="{FF2B5EF4-FFF2-40B4-BE49-F238E27FC236}">
                  <a16:creationId xmlns:a16="http://schemas.microsoft.com/office/drawing/2014/main" id="{3EBA3C97-B653-4BEF-BB5E-E18208CF4A5B}"/>
                </a:ext>
              </a:extLst>
            </p:cNvPr>
            <p:cNvSpPr>
              <a:spLocks noChangeArrowheads="1"/>
            </p:cNvSpPr>
            <p:nvPr/>
          </p:nvSpPr>
          <p:spPr bwMode="auto">
            <a:xfrm>
              <a:off x="5368177" y="103863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7" name="9Slide.vn 414">
              <a:extLst>
                <a:ext uri="{FF2B5EF4-FFF2-40B4-BE49-F238E27FC236}">
                  <a16:creationId xmlns:a16="http://schemas.microsoft.com/office/drawing/2014/main" id="{C31D29C0-77BE-40EB-AD51-550BF9305877}"/>
                </a:ext>
              </a:extLst>
            </p:cNvPr>
            <p:cNvSpPr>
              <a:spLocks noChangeArrowheads="1"/>
            </p:cNvSpPr>
            <p:nvPr/>
          </p:nvSpPr>
          <p:spPr bwMode="auto">
            <a:xfrm>
              <a:off x="5512490" y="103863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8" name="9Slide.vn 415">
              <a:extLst>
                <a:ext uri="{FF2B5EF4-FFF2-40B4-BE49-F238E27FC236}">
                  <a16:creationId xmlns:a16="http://schemas.microsoft.com/office/drawing/2014/main" id="{07B814DC-3EFE-4665-B7D1-EA77D17027C1}"/>
                </a:ext>
              </a:extLst>
            </p:cNvPr>
            <p:cNvSpPr>
              <a:spLocks noChangeArrowheads="1"/>
            </p:cNvSpPr>
            <p:nvPr/>
          </p:nvSpPr>
          <p:spPr bwMode="auto">
            <a:xfrm>
              <a:off x="5643685" y="103863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9" name="9Slide.vn 416">
              <a:extLst>
                <a:ext uri="{FF2B5EF4-FFF2-40B4-BE49-F238E27FC236}">
                  <a16:creationId xmlns:a16="http://schemas.microsoft.com/office/drawing/2014/main" id="{2C9C88BF-74EF-4460-8464-712C7D6B38BE}"/>
                </a:ext>
              </a:extLst>
            </p:cNvPr>
            <p:cNvSpPr>
              <a:spLocks noChangeArrowheads="1"/>
            </p:cNvSpPr>
            <p:nvPr/>
          </p:nvSpPr>
          <p:spPr bwMode="auto">
            <a:xfrm>
              <a:off x="4521981"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0" name="9Slide.vn 417">
              <a:extLst>
                <a:ext uri="{FF2B5EF4-FFF2-40B4-BE49-F238E27FC236}">
                  <a16:creationId xmlns:a16="http://schemas.microsoft.com/office/drawing/2014/main" id="{4B365461-BA1C-49B8-86D9-D8AD3AC3F6AF}"/>
                </a:ext>
              </a:extLst>
            </p:cNvPr>
            <p:cNvSpPr>
              <a:spLocks noChangeArrowheads="1"/>
            </p:cNvSpPr>
            <p:nvPr/>
          </p:nvSpPr>
          <p:spPr bwMode="auto">
            <a:xfrm>
              <a:off x="4666293"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1" name="9Slide.vn 418">
              <a:extLst>
                <a:ext uri="{FF2B5EF4-FFF2-40B4-BE49-F238E27FC236}">
                  <a16:creationId xmlns:a16="http://schemas.microsoft.com/office/drawing/2014/main" id="{5E5819A8-08F6-4695-A221-845F6ED8EAC2}"/>
                </a:ext>
              </a:extLst>
            </p:cNvPr>
            <p:cNvSpPr>
              <a:spLocks noChangeArrowheads="1"/>
            </p:cNvSpPr>
            <p:nvPr/>
          </p:nvSpPr>
          <p:spPr bwMode="auto">
            <a:xfrm>
              <a:off x="4810606"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2" name="9Slide.vn 419">
              <a:extLst>
                <a:ext uri="{FF2B5EF4-FFF2-40B4-BE49-F238E27FC236}">
                  <a16:creationId xmlns:a16="http://schemas.microsoft.com/office/drawing/2014/main" id="{74B5223B-86F6-413F-A0BD-3FC452C3C81E}"/>
                </a:ext>
              </a:extLst>
            </p:cNvPr>
            <p:cNvSpPr>
              <a:spLocks noChangeArrowheads="1"/>
            </p:cNvSpPr>
            <p:nvPr/>
          </p:nvSpPr>
          <p:spPr bwMode="auto">
            <a:xfrm>
              <a:off x="4941801" y="1182944"/>
              <a:ext cx="109728" cy="109728"/>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3" name="9Slide.vn 420">
              <a:extLst>
                <a:ext uri="{FF2B5EF4-FFF2-40B4-BE49-F238E27FC236}">
                  <a16:creationId xmlns:a16="http://schemas.microsoft.com/office/drawing/2014/main" id="{370B99E4-1935-4F6D-921E-DE33F8DBD02F}"/>
                </a:ext>
              </a:extLst>
            </p:cNvPr>
            <p:cNvSpPr>
              <a:spLocks noChangeArrowheads="1"/>
            </p:cNvSpPr>
            <p:nvPr/>
          </p:nvSpPr>
          <p:spPr bwMode="auto">
            <a:xfrm>
              <a:off x="5086114" y="118294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4" name="9Slide.vn 421">
              <a:extLst>
                <a:ext uri="{FF2B5EF4-FFF2-40B4-BE49-F238E27FC236}">
                  <a16:creationId xmlns:a16="http://schemas.microsoft.com/office/drawing/2014/main" id="{C1B8D619-B712-4197-A4AB-31F97EA618F7}"/>
                </a:ext>
              </a:extLst>
            </p:cNvPr>
            <p:cNvSpPr>
              <a:spLocks noChangeArrowheads="1"/>
            </p:cNvSpPr>
            <p:nvPr/>
          </p:nvSpPr>
          <p:spPr bwMode="auto">
            <a:xfrm>
              <a:off x="5230426" y="118294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5" name="9Slide.vn 422">
              <a:extLst>
                <a:ext uri="{FF2B5EF4-FFF2-40B4-BE49-F238E27FC236}">
                  <a16:creationId xmlns:a16="http://schemas.microsoft.com/office/drawing/2014/main" id="{45E7901D-D900-436A-A67A-D5A3AFE723F9}"/>
                </a:ext>
              </a:extLst>
            </p:cNvPr>
            <p:cNvSpPr>
              <a:spLocks noChangeArrowheads="1"/>
            </p:cNvSpPr>
            <p:nvPr/>
          </p:nvSpPr>
          <p:spPr bwMode="auto">
            <a:xfrm>
              <a:off x="5368177" y="118294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6" name="9Slide.vn 423">
              <a:extLst>
                <a:ext uri="{FF2B5EF4-FFF2-40B4-BE49-F238E27FC236}">
                  <a16:creationId xmlns:a16="http://schemas.microsoft.com/office/drawing/2014/main" id="{27F2D55F-AED1-4B5E-94F8-D19BC2F7BC04}"/>
                </a:ext>
              </a:extLst>
            </p:cNvPr>
            <p:cNvSpPr>
              <a:spLocks noChangeArrowheads="1"/>
            </p:cNvSpPr>
            <p:nvPr/>
          </p:nvSpPr>
          <p:spPr bwMode="auto">
            <a:xfrm>
              <a:off x="5512490" y="118294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7" name="9Slide.vn 424">
              <a:extLst>
                <a:ext uri="{FF2B5EF4-FFF2-40B4-BE49-F238E27FC236}">
                  <a16:creationId xmlns:a16="http://schemas.microsoft.com/office/drawing/2014/main" id="{DF87165D-287B-4B87-BBC8-5A0C63807D4A}"/>
                </a:ext>
              </a:extLst>
            </p:cNvPr>
            <p:cNvSpPr>
              <a:spLocks noChangeArrowheads="1"/>
            </p:cNvSpPr>
            <p:nvPr/>
          </p:nvSpPr>
          <p:spPr bwMode="auto">
            <a:xfrm>
              <a:off x="5643685" y="118294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8" name="9Slide.vn 425">
              <a:extLst>
                <a:ext uri="{FF2B5EF4-FFF2-40B4-BE49-F238E27FC236}">
                  <a16:creationId xmlns:a16="http://schemas.microsoft.com/office/drawing/2014/main" id="{C03BFAFF-32F2-435F-B32A-B799304A4FEE}"/>
                </a:ext>
              </a:extLst>
            </p:cNvPr>
            <p:cNvSpPr>
              <a:spLocks noChangeArrowheads="1"/>
            </p:cNvSpPr>
            <p:nvPr/>
          </p:nvSpPr>
          <p:spPr bwMode="auto">
            <a:xfrm>
              <a:off x="4521981"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9" name="9Slide.vn 426">
              <a:extLst>
                <a:ext uri="{FF2B5EF4-FFF2-40B4-BE49-F238E27FC236}">
                  <a16:creationId xmlns:a16="http://schemas.microsoft.com/office/drawing/2014/main" id="{D3C91B5D-719F-47A8-9896-E74BBAE1BFC3}"/>
                </a:ext>
              </a:extLst>
            </p:cNvPr>
            <p:cNvSpPr>
              <a:spLocks noChangeArrowheads="1"/>
            </p:cNvSpPr>
            <p:nvPr/>
          </p:nvSpPr>
          <p:spPr bwMode="auto">
            <a:xfrm>
              <a:off x="4666293"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0" name="9Slide.vn 427">
              <a:extLst>
                <a:ext uri="{FF2B5EF4-FFF2-40B4-BE49-F238E27FC236}">
                  <a16:creationId xmlns:a16="http://schemas.microsoft.com/office/drawing/2014/main" id="{ECB0491C-8297-468A-A437-6B5610EF7FED}"/>
                </a:ext>
              </a:extLst>
            </p:cNvPr>
            <p:cNvSpPr>
              <a:spLocks noChangeArrowheads="1"/>
            </p:cNvSpPr>
            <p:nvPr/>
          </p:nvSpPr>
          <p:spPr bwMode="auto">
            <a:xfrm>
              <a:off x="4810606"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1" name="9Slide.vn 428">
              <a:extLst>
                <a:ext uri="{FF2B5EF4-FFF2-40B4-BE49-F238E27FC236}">
                  <a16:creationId xmlns:a16="http://schemas.microsoft.com/office/drawing/2014/main" id="{0DFB2546-D2EE-4ACF-A81C-97A89A2579E8}"/>
                </a:ext>
              </a:extLst>
            </p:cNvPr>
            <p:cNvSpPr>
              <a:spLocks noChangeArrowheads="1"/>
            </p:cNvSpPr>
            <p:nvPr/>
          </p:nvSpPr>
          <p:spPr bwMode="auto">
            <a:xfrm>
              <a:off x="4941801"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2" name="9Slide.vn 429">
              <a:extLst>
                <a:ext uri="{FF2B5EF4-FFF2-40B4-BE49-F238E27FC236}">
                  <a16:creationId xmlns:a16="http://schemas.microsoft.com/office/drawing/2014/main" id="{3C33C2AB-E798-4C4D-BF9B-19EDB9204C0F}"/>
                </a:ext>
              </a:extLst>
            </p:cNvPr>
            <p:cNvSpPr>
              <a:spLocks noChangeArrowheads="1"/>
            </p:cNvSpPr>
            <p:nvPr/>
          </p:nvSpPr>
          <p:spPr bwMode="auto">
            <a:xfrm>
              <a:off x="5086114"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3" name="9Slide.vn 430">
              <a:extLst>
                <a:ext uri="{FF2B5EF4-FFF2-40B4-BE49-F238E27FC236}">
                  <a16:creationId xmlns:a16="http://schemas.microsoft.com/office/drawing/2014/main" id="{43B28452-9F1B-4AB4-BDF6-11F46B386028}"/>
                </a:ext>
              </a:extLst>
            </p:cNvPr>
            <p:cNvSpPr>
              <a:spLocks noChangeArrowheads="1"/>
            </p:cNvSpPr>
            <p:nvPr/>
          </p:nvSpPr>
          <p:spPr bwMode="auto">
            <a:xfrm>
              <a:off x="5230426"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4" name="9Slide.vn 431">
              <a:extLst>
                <a:ext uri="{FF2B5EF4-FFF2-40B4-BE49-F238E27FC236}">
                  <a16:creationId xmlns:a16="http://schemas.microsoft.com/office/drawing/2014/main" id="{2CDBC61D-E03D-412D-9D80-06C925EB0816}"/>
                </a:ext>
              </a:extLst>
            </p:cNvPr>
            <p:cNvSpPr>
              <a:spLocks noChangeArrowheads="1"/>
            </p:cNvSpPr>
            <p:nvPr/>
          </p:nvSpPr>
          <p:spPr bwMode="auto">
            <a:xfrm>
              <a:off x="5368177"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5" name="9Slide.vn 432">
              <a:extLst>
                <a:ext uri="{FF2B5EF4-FFF2-40B4-BE49-F238E27FC236}">
                  <a16:creationId xmlns:a16="http://schemas.microsoft.com/office/drawing/2014/main" id="{A7295745-C057-4FAD-A26D-1A1E7CCBFCBF}"/>
                </a:ext>
              </a:extLst>
            </p:cNvPr>
            <p:cNvSpPr>
              <a:spLocks noChangeArrowheads="1"/>
            </p:cNvSpPr>
            <p:nvPr/>
          </p:nvSpPr>
          <p:spPr bwMode="auto">
            <a:xfrm>
              <a:off x="5512490"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6" name="9Slide.vn 433">
              <a:extLst>
                <a:ext uri="{FF2B5EF4-FFF2-40B4-BE49-F238E27FC236}">
                  <a16:creationId xmlns:a16="http://schemas.microsoft.com/office/drawing/2014/main" id="{A455623C-71F2-459F-96C2-3020F44BA361}"/>
                </a:ext>
              </a:extLst>
            </p:cNvPr>
            <p:cNvSpPr>
              <a:spLocks noChangeArrowheads="1"/>
            </p:cNvSpPr>
            <p:nvPr/>
          </p:nvSpPr>
          <p:spPr bwMode="auto">
            <a:xfrm>
              <a:off x="5643685" y="1320696"/>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7" name="9Slide.vn 434">
              <a:extLst>
                <a:ext uri="{FF2B5EF4-FFF2-40B4-BE49-F238E27FC236}">
                  <a16:creationId xmlns:a16="http://schemas.microsoft.com/office/drawing/2014/main" id="{7A0139CA-447F-4543-9B7A-73AF479A6428}"/>
                </a:ext>
              </a:extLst>
            </p:cNvPr>
            <p:cNvSpPr>
              <a:spLocks noChangeArrowheads="1"/>
            </p:cNvSpPr>
            <p:nvPr/>
          </p:nvSpPr>
          <p:spPr bwMode="auto">
            <a:xfrm>
              <a:off x="4521981"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8" name="9Slide.vn 435">
              <a:extLst>
                <a:ext uri="{FF2B5EF4-FFF2-40B4-BE49-F238E27FC236}">
                  <a16:creationId xmlns:a16="http://schemas.microsoft.com/office/drawing/2014/main" id="{D912ACEA-D46D-4E3C-8D04-3E92DE93B807}"/>
                </a:ext>
              </a:extLst>
            </p:cNvPr>
            <p:cNvSpPr>
              <a:spLocks noChangeArrowheads="1"/>
            </p:cNvSpPr>
            <p:nvPr/>
          </p:nvSpPr>
          <p:spPr bwMode="auto">
            <a:xfrm>
              <a:off x="4666293"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69" name="9Slide.vn 436">
              <a:extLst>
                <a:ext uri="{FF2B5EF4-FFF2-40B4-BE49-F238E27FC236}">
                  <a16:creationId xmlns:a16="http://schemas.microsoft.com/office/drawing/2014/main" id="{8FF1163C-FDDE-4E32-AA29-C08358631F0A}"/>
                </a:ext>
              </a:extLst>
            </p:cNvPr>
            <p:cNvSpPr>
              <a:spLocks noChangeArrowheads="1"/>
            </p:cNvSpPr>
            <p:nvPr/>
          </p:nvSpPr>
          <p:spPr bwMode="auto">
            <a:xfrm>
              <a:off x="4810606"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0" name="9Slide.vn 437">
              <a:extLst>
                <a:ext uri="{FF2B5EF4-FFF2-40B4-BE49-F238E27FC236}">
                  <a16:creationId xmlns:a16="http://schemas.microsoft.com/office/drawing/2014/main" id="{4B375589-2AA2-4308-A726-07C28D8077BF}"/>
                </a:ext>
              </a:extLst>
            </p:cNvPr>
            <p:cNvSpPr>
              <a:spLocks noChangeArrowheads="1"/>
            </p:cNvSpPr>
            <p:nvPr/>
          </p:nvSpPr>
          <p:spPr bwMode="auto">
            <a:xfrm>
              <a:off x="4941801"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1" name="9Slide.vn 438">
              <a:extLst>
                <a:ext uri="{FF2B5EF4-FFF2-40B4-BE49-F238E27FC236}">
                  <a16:creationId xmlns:a16="http://schemas.microsoft.com/office/drawing/2014/main" id="{F3DBE09C-096C-48E2-A1F1-F5CE8B68B507}"/>
                </a:ext>
              </a:extLst>
            </p:cNvPr>
            <p:cNvSpPr>
              <a:spLocks noChangeArrowheads="1"/>
            </p:cNvSpPr>
            <p:nvPr/>
          </p:nvSpPr>
          <p:spPr bwMode="auto">
            <a:xfrm>
              <a:off x="5086114"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2" name="9Slide.vn 439">
              <a:extLst>
                <a:ext uri="{FF2B5EF4-FFF2-40B4-BE49-F238E27FC236}">
                  <a16:creationId xmlns:a16="http://schemas.microsoft.com/office/drawing/2014/main" id="{F1938BC4-7520-4DD9-A223-9A42F959BC49}"/>
                </a:ext>
              </a:extLst>
            </p:cNvPr>
            <p:cNvSpPr>
              <a:spLocks noChangeArrowheads="1"/>
            </p:cNvSpPr>
            <p:nvPr/>
          </p:nvSpPr>
          <p:spPr bwMode="auto">
            <a:xfrm>
              <a:off x="5230426"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3" name="9Slide.vn 440">
              <a:extLst>
                <a:ext uri="{FF2B5EF4-FFF2-40B4-BE49-F238E27FC236}">
                  <a16:creationId xmlns:a16="http://schemas.microsoft.com/office/drawing/2014/main" id="{87317E3D-1110-4B73-99FB-9007793F2AB1}"/>
                </a:ext>
              </a:extLst>
            </p:cNvPr>
            <p:cNvSpPr>
              <a:spLocks noChangeArrowheads="1"/>
            </p:cNvSpPr>
            <p:nvPr/>
          </p:nvSpPr>
          <p:spPr bwMode="auto">
            <a:xfrm>
              <a:off x="5368177"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4" name="9Slide.vn 441">
              <a:extLst>
                <a:ext uri="{FF2B5EF4-FFF2-40B4-BE49-F238E27FC236}">
                  <a16:creationId xmlns:a16="http://schemas.microsoft.com/office/drawing/2014/main" id="{DC21F852-FE85-47E8-8920-9C723106E7B9}"/>
                </a:ext>
              </a:extLst>
            </p:cNvPr>
            <p:cNvSpPr>
              <a:spLocks noChangeArrowheads="1"/>
            </p:cNvSpPr>
            <p:nvPr/>
          </p:nvSpPr>
          <p:spPr bwMode="auto">
            <a:xfrm>
              <a:off x="5512490"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5" name="9Slide.vn 442">
              <a:extLst>
                <a:ext uri="{FF2B5EF4-FFF2-40B4-BE49-F238E27FC236}">
                  <a16:creationId xmlns:a16="http://schemas.microsoft.com/office/drawing/2014/main" id="{61D32C7C-AD7B-4D67-9112-8FBF5E742A1E}"/>
                </a:ext>
              </a:extLst>
            </p:cNvPr>
            <p:cNvSpPr>
              <a:spLocks noChangeArrowheads="1"/>
            </p:cNvSpPr>
            <p:nvPr/>
          </p:nvSpPr>
          <p:spPr bwMode="auto">
            <a:xfrm>
              <a:off x="5643685" y="1465009"/>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6" name="9Slide.vn 443">
              <a:extLst>
                <a:ext uri="{FF2B5EF4-FFF2-40B4-BE49-F238E27FC236}">
                  <a16:creationId xmlns:a16="http://schemas.microsoft.com/office/drawing/2014/main" id="{0ECC2EFB-8A76-445D-9E82-93D7EEF7BCFF}"/>
                </a:ext>
              </a:extLst>
            </p:cNvPr>
            <p:cNvSpPr>
              <a:spLocks noChangeArrowheads="1"/>
            </p:cNvSpPr>
            <p:nvPr/>
          </p:nvSpPr>
          <p:spPr bwMode="auto">
            <a:xfrm>
              <a:off x="4521981"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7" name="9Slide.vn 444">
              <a:extLst>
                <a:ext uri="{FF2B5EF4-FFF2-40B4-BE49-F238E27FC236}">
                  <a16:creationId xmlns:a16="http://schemas.microsoft.com/office/drawing/2014/main" id="{BAFCB80D-BB8F-4AA6-B508-59446E72C641}"/>
                </a:ext>
              </a:extLst>
            </p:cNvPr>
            <p:cNvSpPr>
              <a:spLocks noChangeArrowheads="1"/>
            </p:cNvSpPr>
            <p:nvPr/>
          </p:nvSpPr>
          <p:spPr bwMode="auto">
            <a:xfrm>
              <a:off x="4666293"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8" name="9Slide.vn 445">
              <a:extLst>
                <a:ext uri="{FF2B5EF4-FFF2-40B4-BE49-F238E27FC236}">
                  <a16:creationId xmlns:a16="http://schemas.microsoft.com/office/drawing/2014/main" id="{79F9790B-6133-4EE0-88E4-D5D259DC8C09}"/>
                </a:ext>
              </a:extLst>
            </p:cNvPr>
            <p:cNvSpPr>
              <a:spLocks noChangeArrowheads="1"/>
            </p:cNvSpPr>
            <p:nvPr/>
          </p:nvSpPr>
          <p:spPr bwMode="auto">
            <a:xfrm>
              <a:off x="4810606"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79" name="9Slide.vn 446">
              <a:extLst>
                <a:ext uri="{FF2B5EF4-FFF2-40B4-BE49-F238E27FC236}">
                  <a16:creationId xmlns:a16="http://schemas.microsoft.com/office/drawing/2014/main" id="{E8AD1BFB-A77F-471B-A8A7-8964FEC7047C}"/>
                </a:ext>
              </a:extLst>
            </p:cNvPr>
            <p:cNvSpPr>
              <a:spLocks noChangeArrowheads="1"/>
            </p:cNvSpPr>
            <p:nvPr/>
          </p:nvSpPr>
          <p:spPr bwMode="auto">
            <a:xfrm>
              <a:off x="4941801"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0" name="9Slide.vn 447">
              <a:extLst>
                <a:ext uri="{FF2B5EF4-FFF2-40B4-BE49-F238E27FC236}">
                  <a16:creationId xmlns:a16="http://schemas.microsoft.com/office/drawing/2014/main" id="{F9E85224-6A41-44BE-B679-FEBEC89D94BF}"/>
                </a:ext>
              </a:extLst>
            </p:cNvPr>
            <p:cNvSpPr>
              <a:spLocks noChangeArrowheads="1"/>
            </p:cNvSpPr>
            <p:nvPr/>
          </p:nvSpPr>
          <p:spPr bwMode="auto">
            <a:xfrm>
              <a:off x="5086114"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1" name="9Slide.vn 448">
              <a:extLst>
                <a:ext uri="{FF2B5EF4-FFF2-40B4-BE49-F238E27FC236}">
                  <a16:creationId xmlns:a16="http://schemas.microsoft.com/office/drawing/2014/main" id="{863AF31F-1084-471D-A796-5313E7C7B286}"/>
                </a:ext>
              </a:extLst>
            </p:cNvPr>
            <p:cNvSpPr>
              <a:spLocks noChangeArrowheads="1"/>
            </p:cNvSpPr>
            <p:nvPr/>
          </p:nvSpPr>
          <p:spPr bwMode="auto">
            <a:xfrm>
              <a:off x="5230426"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2" name="9Slide.vn 449">
              <a:extLst>
                <a:ext uri="{FF2B5EF4-FFF2-40B4-BE49-F238E27FC236}">
                  <a16:creationId xmlns:a16="http://schemas.microsoft.com/office/drawing/2014/main" id="{1527C062-AC4F-4CA2-B8F6-4B41B2075AE4}"/>
                </a:ext>
              </a:extLst>
            </p:cNvPr>
            <p:cNvSpPr>
              <a:spLocks noChangeArrowheads="1"/>
            </p:cNvSpPr>
            <p:nvPr/>
          </p:nvSpPr>
          <p:spPr bwMode="auto">
            <a:xfrm>
              <a:off x="5368177"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3" name="9Slide.vn 450">
              <a:extLst>
                <a:ext uri="{FF2B5EF4-FFF2-40B4-BE49-F238E27FC236}">
                  <a16:creationId xmlns:a16="http://schemas.microsoft.com/office/drawing/2014/main" id="{49ACFA70-DE92-479A-920D-FD276EC68FE8}"/>
                </a:ext>
              </a:extLst>
            </p:cNvPr>
            <p:cNvSpPr>
              <a:spLocks noChangeArrowheads="1"/>
            </p:cNvSpPr>
            <p:nvPr/>
          </p:nvSpPr>
          <p:spPr bwMode="auto">
            <a:xfrm>
              <a:off x="5512490"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4" name="9Slide.vn 451">
              <a:extLst>
                <a:ext uri="{FF2B5EF4-FFF2-40B4-BE49-F238E27FC236}">
                  <a16:creationId xmlns:a16="http://schemas.microsoft.com/office/drawing/2014/main" id="{ACDABB9B-C394-4ADF-8D56-833590E373A1}"/>
                </a:ext>
              </a:extLst>
            </p:cNvPr>
            <p:cNvSpPr>
              <a:spLocks noChangeArrowheads="1"/>
            </p:cNvSpPr>
            <p:nvPr/>
          </p:nvSpPr>
          <p:spPr bwMode="auto">
            <a:xfrm>
              <a:off x="5643685" y="1609321"/>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5" name="9Slide.vn 452">
              <a:extLst>
                <a:ext uri="{FF2B5EF4-FFF2-40B4-BE49-F238E27FC236}">
                  <a16:creationId xmlns:a16="http://schemas.microsoft.com/office/drawing/2014/main" id="{42B9D109-F579-4E30-BE0A-B9B5CD3F6011}"/>
                </a:ext>
              </a:extLst>
            </p:cNvPr>
            <p:cNvSpPr>
              <a:spLocks noChangeArrowheads="1"/>
            </p:cNvSpPr>
            <p:nvPr/>
          </p:nvSpPr>
          <p:spPr bwMode="auto">
            <a:xfrm>
              <a:off x="4521981"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6" name="9Slide.vn 453">
              <a:extLst>
                <a:ext uri="{FF2B5EF4-FFF2-40B4-BE49-F238E27FC236}">
                  <a16:creationId xmlns:a16="http://schemas.microsoft.com/office/drawing/2014/main" id="{DBAF5973-F36B-4779-A3AE-7817265E9FA6}"/>
                </a:ext>
              </a:extLst>
            </p:cNvPr>
            <p:cNvSpPr>
              <a:spLocks noChangeArrowheads="1"/>
            </p:cNvSpPr>
            <p:nvPr/>
          </p:nvSpPr>
          <p:spPr bwMode="auto">
            <a:xfrm>
              <a:off x="4666293"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7" name="9Slide.vn 454">
              <a:extLst>
                <a:ext uri="{FF2B5EF4-FFF2-40B4-BE49-F238E27FC236}">
                  <a16:creationId xmlns:a16="http://schemas.microsoft.com/office/drawing/2014/main" id="{4F9A694F-F6E7-4920-982F-27A23E594ED0}"/>
                </a:ext>
              </a:extLst>
            </p:cNvPr>
            <p:cNvSpPr>
              <a:spLocks noChangeArrowheads="1"/>
            </p:cNvSpPr>
            <p:nvPr/>
          </p:nvSpPr>
          <p:spPr bwMode="auto">
            <a:xfrm>
              <a:off x="4810606"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8" name="9Slide.vn 455">
              <a:extLst>
                <a:ext uri="{FF2B5EF4-FFF2-40B4-BE49-F238E27FC236}">
                  <a16:creationId xmlns:a16="http://schemas.microsoft.com/office/drawing/2014/main" id="{1731470B-2C5E-4888-9FF0-60C982BE98BD}"/>
                </a:ext>
              </a:extLst>
            </p:cNvPr>
            <p:cNvSpPr>
              <a:spLocks noChangeArrowheads="1"/>
            </p:cNvSpPr>
            <p:nvPr/>
          </p:nvSpPr>
          <p:spPr bwMode="auto">
            <a:xfrm>
              <a:off x="4941801"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9" name="9Slide.vn 456">
              <a:extLst>
                <a:ext uri="{FF2B5EF4-FFF2-40B4-BE49-F238E27FC236}">
                  <a16:creationId xmlns:a16="http://schemas.microsoft.com/office/drawing/2014/main" id="{949ED3CF-135E-4E18-8E30-1A3617C428B2}"/>
                </a:ext>
              </a:extLst>
            </p:cNvPr>
            <p:cNvSpPr>
              <a:spLocks noChangeArrowheads="1"/>
            </p:cNvSpPr>
            <p:nvPr/>
          </p:nvSpPr>
          <p:spPr bwMode="auto">
            <a:xfrm>
              <a:off x="5086114"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0" name="9Slide.vn 457">
              <a:extLst>
                <a:ext uri="{FF2B5EF4-FFF2-40B4-BE49-F238E27FC236}">
                  <a16:creationId xmlns:a16="http://schemas.microsoft.com/office/drawing/2014/main" id="{D424314C-219E-446E-985C-CFF076E473E4}"/>
                </a:ext>
              </a:extLst>
            </p:cNvPr>
            <p:cNvSpPr>
              <a:spLocks noChangeArrowheads="1"/>
            </p:cNvSpPr>
            <p:nvPr/>
          </p:nvSpPr>
          <p:spPr bwMode="auto">
            <a:xfrm>
              <a:off x="5230426"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1" name="9Slide.vn 458">
              <a:extLst>
                <a:ext uri="{FF2B5EF4-FFF2-40B4-BE49-F238E27FC236}">
                  <a16:creationId xmlns:a16="http://schemas.microsoft.com/office/drawing/2014/main" id="{246E7D0B-9345-4906-A4DB-48E8B6223B04}"/>
                </a:ext>
              </a:extLst>
            </p:cNvPr>
            <p:cNvSpPr>
              <a:spLocks noChangeArrowheads="1"/>
            </p:cNvSpPr>
            <p:nvPr/>
          </p:nvSpPr>
          <p:spPr bwMode="auto">
            <a:xfrm>
              <a:off x="5368177"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2" name="9Slide.vn 459">
              <a:extLst>
                <a:ext uri="{FF2B5EF4-FFF2-40B4-BE49-F238E27FC236}">
                  <a16:creationId xmlns:a16="http://schemas.microsoft.com/office/drawing/2014/main" id="{998D5CFC-525C-4B96-A856-A4252146F15D}"/>
                </a:ext>
              </a:extLst>
            </p:cNvPr>
            <p:cNvSpPr>
              <a:spLocks noChangeArrowheads="1"/>
            </p:cNvSpPr>
            <p:nvPr/>
          </p:nvSpPr>
          <p:spPr bwMode="auto">
            <a:xfrm>
              <a:off x="5512490"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3" name="9Slide.vn 460">
              <a:extLst>
                <a:ext uri="{FF2B5EF4-FFF2-40B4-BE49-F238E27FC236}">
                  <a16:creationId xmlns:a16="http://schemas.microsoft.com/office/drawing/2014/main" id="{1C842571-3A3A-4F05-8BD0-A5D3B4E87534}"/>
                </a:ext>
              </a:extLst>
            </p:cNvPr>
            <p:cNvSpPr>
              <a:spLocks noChangeArrowheads="1"/>
            </p:cNvSpPr>
            <p:nvPr/>
          </p:nvSpPr>
          <p:spPr bwMode="auto">
            <a:xfrm>
              <a:off x="5643685" y="1747072"/>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4" name="9Slide.vn 461">
              <a:extLst>
                <a:ext uri="{FF2B5EF4-FFF2-40B4-BE49-F238E27FC236}">
                  <a16:creationId xmlns:a16="http://schemas.microsoft.com/office/drawing/2014/main" id="{194A7DC7-E13B-4B46-8CEB-2788CABF4CB2}"/>
                </a:ext>
              </a:extLst>
            </p:cNvPr>
            <p:cNvSpPr>
              <a:spLocks noChangeArrowheads="1"/>
            </p:cNvSpPr>
            <p:nvPr/>
          </p:nvSpPr>
          <p:spPr bwMode="auto">
            <a:xfrm>
              <a:off x="4521981" y="1878267"/>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5" name="9Slide.vn 462">
              <a:extLst>
                <a:ext uri="{FF2B5EF4-FFF2-40B4-BE49-F238E27FC236}">
                  <a16:creationId xmlns:a16="http://schemas.microsoft.com/office/drawing/2014/main" id="{A3F10F3A-2453-4ED0-999D-7147D86FFF25}"/>
                </a:ext>
              </a:extLst>
            </p:cNvPr>
            <p:cNvSpPr>
              <a:spLocks noChangeArrowheads="1"/>
            </p:cNvSpPr>
            <p:nvPr/>
          </p:nvSpPr>
          <p:spPr bwMode="auto">
            <a:xfrm>
              <a:off x="4666293" y="1878267"/>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6" name="9Slide.vn 463">
              <a:extLst>
                <a:ext uri="{FF2B5EF4-FFF2-40B4-BE49-F238E27FC236}">
                  <a16:creationId xmlns:a16="http://schemas.microsoft.com/office/drawing/2014/main" id="{7BD0D0F6-5D41-4556-B8C4-2CA7F0443DCB}"/>
                </a:ext>
              </a:extLst>
            </p:cNvPr>
            <p:cNvSpPr>
              <a:spLocks noChangeArrowheads="1"/>
            </p:cNvSpPr>
            <p:nvPr/>
          </p:nvSpPr>
          <p:spPr bwMode="auto">
            <a:xfrm>
              <a:off x="4810606" y="1878267"/>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7" name="9Slide.vn 464">
              <a:extLst>
                <a:ext uri="{FF2B5EF4-FFF2-40B4-BE49-F238E27FC236}">
                  <a16:creationId xmlns:a16="http://schemas.microsoft.com/office/drawing/2014/main" id="{94687003-596E-4D07-8263-7D943CC2116B}"/>
                </a:ext>
              </a:extLst>
            </p:cNvPr>
            <p:cNvSpPr>
              <a:spLocks noChangeArrowheads="1"/>
            </p:cNvSpPr>
            <p:nvPr/>
          </p:nvSpPr>
          <p:spPr bwMode="auto">
            <a:xfrm>
              <a:off x="4941801" y="1878267"/>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8" name="9Slide.vn 465">
              <a:extLst>
                <a:ext uri="{FF2B5EF4-FFF2-40B4-BE49-F238E27FC236}">
                  <a16:creationId xmlns:a16="http://schemas.microsoft.com/office/drawing/2014/main" id="{61D01229-5D81-4ACD-B2BD-F5677E4682F9}"/>
                </a:ext>
              </a:extLst>
            </p:cNvPr>
            <p:cNvSpPr>
              <a:spLocks noChangeArrowheads="1"/>
            </p:cNvSpPr>
            <p:nvPr/>
          </p:nvSpPr>
          <p:spPr bwMode="auto">
            <a:xfrm>
              <a:off x="5086114" y="1878267"/>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9" name="9Slide.vn 466">
              <a:extLst>
                <a:ext uri="{FF2B5EF4-FFF2-40B4-BE49-F238E27FC236}">
                  <a16:creationId xmlns:a16="http://schemas.microsoft.com/office/drawing/2014/main" id="{0EB6A750-63AB-4081-B499-298F280C01F3}"/>
                </a:ext>
              </a:extLst>
            </p:cNvPr>
            <p:cNvSpPr>
              <a:spLocks noChangeArrowheads="1"/>
            </p:cNvSpPr>
            <p:nvPr/>
          </p:nvSpPr>
          <p:spPr bwMode="auto">
            <a:xfrm>
              <a:off x="5229542" y="187816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0" name="9Slide.vn 467">
              <a:extLst>
                <a:ext uri="{FF2B5EF4-FFF2-40B4-BE49-F238E27FC236}">
                  <a16:creationId xmlns:a16="http://schemas.microsoft.com/office/drawing/2014/main" id="{50836C95-547E-4A73-8065-B1EDA04EF39B}"/>
                </a:ext>
              </a:extLst>
            </p:cNvPr>
            <p:cNvSpPr>
              <a:spLocks noChangeArrowheads="1"/>
            </p:cNvSpPr>
            <p:nvPr/>
          </p:nvSpPr>
          <p:spPr bwMode="auto">
            <a:xfrm>
              <a:off x="5367293" y="187816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1" name="9Slide.vn 468">
              <a:extLst>
                <a:ext uri="{FF2B5EF4-FFF2-40B4-BE49-F238E27FC236}">
                  <a16:creationId xmlns:a16="http://schemas.microsoft.com/office/drawing/2014/main" id="{C76DA7AA-6BAF-4562-96C5-7192C2542BE0}"/>
                </a:ext>
              </a:extLst>
            </p:cNvPr>
            <p:cNvSpPr>
              <a:spLocks noChangeArrowheads="1"/>
            </p:cNvSpPr>
            <p:nvPr/>
          </p:nvSpPr>
          <p:spPr bwMode="auto">
            <a:xfrm>
              <a:off x="5511602" y="187816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2" name="9Slide.vn 469">
              <a:extLst>
                <a:ext uri="{FF2B5EF4-FFF2-40B4-BE49-F238E27FC236}">
                  <a16:creationId xmlns:a16="http://schemas.microsoft.com/office/drawing/2014/main" id="{63F605A4-7F75-424A-B328-9B6E03A32AAA}"/>
                </a:ext>
              </a:extLst>
            </p:cNvPr>
            <p:cNvSpPr>
              <a:spLocks noChangeArrowheads="1"/>
            </p:cNvSpPr>
            <p:nvPr/>
          </p:nvSpPr>
          <p:spPr bwMode="auto">
            <a:xfrm>
              <a:off x="5642793" y="1878164"/>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3" name="9Slide.vn 470">
              <a:extLst>
                <a:ext uri="{FF2B5EF4-FFF2-40B4-BE49-F238E27FC236}">
                  <a16:creationId xmlns:a16="http://schemas.microsoft.com/office/drawing/2014/main" id="{AE2340D5-B34A-4DE5-8860-C43094F6D07E}"/>
                </a:ext>
              </a:extLst>
            </p:cNvPr>
            <p:cNvSpPr>
              <a:spLocks noChangeArrowheads="1"/>
            </p:cNvSpPr>
            <p:nvPr/>
          </p:nvSpPr>
          <p:spPr bwMode="auto">
            <a:xfrm>
              <a:off x="4521117"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4" name="9Slide.vn 471">
              <a:extLst>
                <a:ext uri="{FF2B5EF4-FFF2-40B4-BE49-F238E27FC236}">
                  <a16:creationId xmlns:a16="http://schemas.microsoft.com/office/drawing/2014/main" id="{2C63286E-3E3F-456E-817C-80C2B8C503A6}"/>
                </a:ext>
              </a:extLst>
            </p:cNvPr>
            <p:cNvSpPr>
              <a:spLocks noChangeArrowheads="1"/>
            </p:cNvSpPr>
            <p:nvPr/>
          </p:nvSpPr>
          <p:spPr bwMode="auto">
            <a:xfrm>
              <a:off x="4665426"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5" name="9Slide.vn 472">
              <a:extLst>
                <a:ext uri="{FF2B5EF4-FFF2-40B4-BE49-F238E27FC236}">
                  <a16:creationId xmlns:a16="http://schemas.microsoft.com/office/drawing/2014/main" id="{C69E62F6-964D-40E4-871A-5B4B97D61F67}"/>
                </a:ext>
              </a:extLst>
            </p:cNvPr>
            <p:cNvSpPr>
              <a:spLocks noChangeArrowheads="1"/>
            </p:cNvSpPr>
            <p:nvPr/>
          </p:nvSpPr>
          <p:spPr bwMode="auto">
            <a:xfrm>
              <a:off x="4809735"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6" name="9Slide.vn 473">
              <a:extLst>
                <a:ext uri="{FF2B5EF4-FFF2-40B4-BE49-F238E27FC236}">
                  <a16:creationId xmlns:a16="http://schemas.microsoft.com/office/drawing/2014/main" id="{FDF03FF0-734E-4414-9EDF-1A60E2184491}"/>
                </a:ext>
              </a:extLst>
            </p:cNvPr>
            <p:cNvSpPr>
              <a:spLocks noChangeArrowheads="1"/>
            </p:cNvSpPr>
            <p:nvPr/>
          </p:nvSpPr>
          <p:spPr bwMode="auto">
            <a:xfrm>
              <a:off x="4940925"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7" name="9Slide.vn 474">
              <a:extLst>
                <a:ext uri="{FF2B5EF4-FFF2-40B4-BE49-F238E27FC236}">
                  <a16:creationId xmlns:a16="http://schemas.microsoft.com/office/drawing/2014/main" id="{DE87BB2D-A971-4ECF-B222-565063420094}"/>
                </a:ext>
              </a:extLst>
            </p:cNvPr>
            <p:cNvSpPr>
              <a:spLocks noChangeArrowheads="1"/>
            </p:cNvSpPr>
            <p:nvPr/>
          </p:nvSpPr>
          <p:spPr bwMode="auto">
            <a:xfrm>
              <a:off x="5085234"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8" name="9Slide.vn 475">
              <a:extLst>
                <a:ext uri="{FF2B5EF4-FFF2-40B4-BE49-F238E27FC236}">
                  <a16:creationId xmlns:a16="http://schemas.microsoft.com/office/drawing/2014/main" id="{8EF01D74-0515-4A9B-AD24-3A79B33DEEAD}"/>
                </a:ext>
              </a:extLst>
            </p:cNvPr>
            <p:cNvSpPr>
              <a:spLocks noChangeArrowheads="1"/>
            </p:cNvSpPr>
            <p:nvPr/>
          </p:nvSpPr>
          <p:spPr bwMode="auto">
            <a:xfrm>
              <a:off x="5229542"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9" name="9Slide.vn 476">
              <a:extLst>
                <a:ext uri="{FF2B5EF4-FFF2-40B4-BE49-F238E27FC236}">
                  <a16:creationId xmlns:a16="http://schemas.microsoft.com/office/drawing/2014/main" id="{364C0354-9816-491E-B574-7624B52348D4}"/>
                </a:ext>
              </a:extLst>
            </p:cNvPr>
            <p:cNvSpPr>
              <a:spLocks noChangeArrowheads="1"/>
            </p:cNvSpPr>
            <p:nvPr/>
          </p:nvSpPr>
          <p:spPr bwMode="auto">
            <a:xfrm>
              <a:off x="5367293"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10" name="9Slide.vn 477">
              <a:extLst>
                <a:ext uri="{FF2B5EF4-FFF2-40B4-BE49-F238E27FC236}">
                  <a16:creationId xmlns:a16="http://schemas.microsoft.com/office/drawing/2014/main" id="{8E48548D-82C1-4E8F-AB9E-3B7852B9C8EE}"/>
                </a:ext>
              </a:extLst>
            </p:cNvPr>
            <p:cNvSpPr>
              <a:spLocks noChangeArrowheads="1"/>
            </p:cNvSpPr>
            <p:nvPr/>
          </p:nvSpPr>
          <p:spPr bwMode="auto">
            <a:xfrm>
              <a:off x="5511602"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11" name="9Slide.vn 478">
              <a:extLst>
                <a:ext uri="{FF2B5EF4-FFF2-40B4-BE49-F238E27FC236}">
                  <a16:creationId xmlns:a16="http://schemas.microsoft.com/office/drawing/2014/main" id="{357707DF-A26D-4C30-896E-E7F590A49855}"/>
                </a:ext>
              </a:extLst>
            </p:cNvPr>
            <p:cNvSpPr>
              <a:spLocks noChangeArrowheads="1"/>
            </p:cNvSpPr>
            <p:nvPr/>
          </p:nvSpPr>
          <p:spPr bwMode="auto">
            <a:xfrm>
              <a:off x="5642793" y="2022473"/>
              <a:ext cx="109728" cy="109728"/>
            </a:xfrm>
            <a:prstGeom prst="ellipse">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12" name="9Slide.vn 479">
              <a:extLst>
                <a:ext uri="{FF2B5EF4-FFF2-40B4-BE49-F238E27FC236}">
                  <a16:creationId xmlns:a16="http://schemas.microsoft.com/office/drawing/2014/main" id="{931FE138-AAF4-4FD1-BB2F-15F078486FE8}"/>
                </a:ext>
              </a:extLst>
            </p:cNvPr>
            <p:cNvSpPr>
              <a:spLocks noChangeArrowheads="1"/>
            </p:cNvSpPr>
            <p:nvPr/>
          </p:nvSpPr>
          <p:spPr bwMode="auto">
            <a:xfrm>
              <a:off x="5931410" y="618742"/>
              <a:ext cx="236142" cy="1502125"/>
            </a:xfrm>
            <a:prstGeom prst="rect">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13" name="9Slide.vn 480">
              <a:extLst>
                <a:ext uri="{FF2B5EF4-FFF2-40B4-BE49-F238E27FC236}">
                  <a16:creationId xmlns:a16="http://schemas.microsoft.com/office/drawing/2014/main" id="{25C96C06-C0AD-4151-B95C-20D401242CB3}"/>
                </a:ext>
              </a:extLst>
            </p:cNvPr>
            <p:cNvSpPr>
              <a:spLocks noChangeArrowheads="1"/>
            </p:cNvSpPr>
            <p:nvPr/>
          </p:nvSpPr>
          <p:spPr bwMode="auto">
            <a:xfrm>
              <a:off x="5931410" y="1038549"/>
              <a:ext cx="236142" cy="1082318"/>
            </a:xfrm>
            <a:prstGeom prst="rect">
              <a:avLst/>
            </a:prstGeom>
            <a:solidFill>
              <a:srgbClr val="9E124C"/>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86" name="9Slide.vn 481">
            <a:extLst>
              <a:ext uri="{FF2B5EF4-FFF2-40B4-BE49-F238E27FC236}">
                <a16:creationId xmlns:a16="http://schemas.microsoft.com/office/drawing/2014/main" id="{5CD8EEBE-4CC5-4DA0-957D-3CEB23FD0200}"/>
              </a:ext>
            </a:extLst>
          </p:cNvPr>
          <p:cNvGrpSpPr/>
          <p:nvPr/>
        </p:nvGrpSpPr>
        <p:grpSpPr>
          <a:xfrm>
            <a:off x="321279" y="459188"/>
            <a:ext cx="4023875" cy="2071176"/>
            <a:chOff x="321279" y="459188"/>
            <a:chExt cx="4023875" cy="2071176"/>
          </a:xfrm>
        </p:grpSpPr>
        <p:grpSp>
          <p:nvGrpSpPr>
            <p:cNvPr id="81" name="Group 80">
              <a:extLst>
                <a:ext uri="{FF2B5EF4-FFF2-40B4-BE49-F238E27FC236}">
                  <a16:creationId xmlns:a16="http://schemas.microsoft.com/office/drawing/2014/main" id="{DC301925-6317-4562-9576-BF7B09571359}"/>
                </a:ext>
              </a:extLst>
            </p:cNvPr>
            <p:cNvGrpSpPr/>
            <p:nvPr/>
          </p:nvGrpSpPr>
          <p:grpSpPr>
            <a:xfrm>
              <a:off x="321279" y="459189"/>
              <a:ext cx="677260" cy="2071174"/>
              <a:chOff x="282074" y="632338"/>
              <a:chExt cx="677260" cy="2071174"/>
            </a:xfrm>
          </p:grpSpPr>
          <p:sp>
            <p:nvSpPr>
              <p:cNvPr id="51" name="9Slide.vn 482">
                <a:extLst>
                  <a:ext uri="{FF2B5EF4-FFF2-40B4-BE49-F238E27FC236}">
                    <a16:creationId xmlns:a16="http://schemas.microsoft.com/office/drawing/2014/main" id="{9A0C5F6F-8B4D-4146-B4B6-0C9E02B33023}"/>
                  </a:ext>
                </a:extLst>
              </p:cNvPr>
              <p:cNvSpPr>
                <a:spLocks/>
              </p:cNvSpPr>
              <p:nvPr/>
            </p:nvSpPr>
            <p:spPr bwMode="auto">
              <a:xfrm>
                <a:off x="413332" y="1599225"/>
                <a:ext cx="414744" cy="1104287"/>
              </a:xfrm>
              <a:custGeom>
                <a:avLst/>
                <a:gdLst>
                  <a:gd name="T0" fmla="*/ 60 w 120"/>
                  <a:gd name="T1" fmla="*/ 0 h 321"/>
                  <a:gd name="T2" fmla="*/ 0 w 120"/>
                  <a:gd name="T3" fmla="*/ 20 h 321"/>
                  <a:gd name="T4" fmla="*/ 0 w 120"/>
                  <a:gd name="T5" fmla="*/ 301 h 321"/>
                  <a:gd name="T6" fmla="*/ 60 w 120"/>
                  <a:gd name="T7" fmla="*/ 321 h 321"/>
                  <a:gd name="T8" fmla="*/ 120 w 120"/>
                  <a:gd name="T9" fmla="*/ 301 h 321"/>
                  <a:gd name="T10" fmla="*/ 120 w 120"/>
                  <a:gd name="T11" fmla="*/ 20 h 321"/>
                  <a:gd name="T12" fmla="*/ 60 w 120"/>
                  <a:gd name="T13" fmla="*/ 0 h 321"/>
                </a:gdLst>
                <a:ahLst/>
                <a:cxnLst>
                  <a:cxn ang="0">
                    <a:pos x="T0" y="T1"/>
                  </a:cxn>
                  <a:cxn ang="0">
                    <a:pos x="T2" y="T3"/>
                  </a:cxn>
                  <a:cxn ang="0">
                    <a:pos x="T4" y="T5"/>
                  </a:cxn>
                  <a:cxn ang="0">
                    <a:pos x="T6" y="T7"/>
                  </a:cxn>
                  <a:cxn ang="0">
                    <a:pos x="T8" y="T9"/>
                  </a:cxn>
                  <a:cxn ang="0">
                    <a:pos x="T10" y="T11"/>
                  </a:cxn>
                  <a:cxn ang="0">
                    <a:pos x="T12" y="T13"/>
                  </a:cxn>
                </a:cxnLst>
                <a:rect l="0" t="0" r="r" b="b"/>
                <a:pathLst>
                  <a:path w="120" h="321">
                    <a:moveTo>
                      <a:pt x="60" y="0"/>
                    </a:moveTo>
                    <a:cubicBezTo>
                      <a:pt x="27" y="0"/>
                      <a:pt x="0" y="9"/>
                      <a:pt x="0" y="20"/>
                    </a:cubicBezTo>
                    <a:cubicBezTo>
                      <a:pt x="0" y="301"/>
                      <a:pt x="0" y="301"/>
                      <a:pt x="0" y="301"/>
                    </a:cubicBezTo>
                    <a:cubicBezTo>
                      <a:pt x="0" y="312"/>
                      <a:pt x="27" y="321"/>
                      <a:pt x="60" y="321"/>
                    </a:cubicBezTo>
                    <a:cubicBezTo>
                      <a:pt x="93" y="321"/>
                      <a:pt x="120" y="312"/>
                      <a:pt x="120" y="301"/>
                    </a:cubicBezTo>
                    <a:cubicBezTo>
                      <a:pt x="120" y="20"/>
                      <a:pt x="120" y="20"/>
                      <a:pt x="120" y="20"/>
                    </a:cubicBezTo>
                    <a:cubicBezTo>
                      <a:pt x="120" y="9"/>
                      <a:pt x="93" y="0"/>
                      <a:pt x="60" y="0"/>
                    </a:cubicBezTo>
                  </a:path>
                </a:pathLst>
              </a:custGeom>
              <a:solidFill>
                <a:srgbClr val="FEE0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52" name="9Slide.vn 483">
                <a:extLst>
                  <a:ext uri="{FF2B5EF4-FFF2-40B4-BE49-F238E27FC236}">
                    <a16:creationId xmlns:a16="http://schemas.microsoft.com/office/drawing/2014/main" id="{CA97DC9B-54CE-49C0-87FC-19DF7EFA74EF}"/>
                  </a:ext>
                </a:extLst>
              </p:cNvPr>
              <p:cNvSpPr>
                <a:spLocks/>
              </p:cNvSpPr>
              <p:nvPr/>
            </p:nvSpPr>
            <p:spPr bwMode="auto">
              <a:xfrm>
                <a:off x="413332" y="701039"/>
                <a:ext cx="414744" cy="966887"/>
              </a:xfrm>
              <a:custGeom>
                <a:avLst/>
                <a:gdLst>
                  <a:gd name="T0" fmla="*/ 120 w 120"/>
                  <a:gd name="T1" fmla="*/ 0 h 281"/>
                  <a:gd name="T2" fmla="*/ 60 w 120"/>
                  <a:gd name="T3" fmla="*/ 20 h 281"/>
                  <a:gd name="T4" fmla="*/ 0 w 120"/>
                  <a:gd name="T5" fmla="*/ 0 h 281"/>
                  <a:gd name="T6" fmla="*/ 0 w 120"/>
                  <a:gd name="T7" fmla="*/ 0 h 281"/>
                  <a:gd name="T8" fmla="*/ 0 w 120"/>
                  <a:gd name="T9" fmla="*/ 281 h 281"/>
                  <a:gd name="T10" fmla="*/ 0 w 120"/>
                  <a:gd name="T11" fmla="*/ 281 h 281"/>
                  <a:gd name="T12" fmla="*/ 60 w 120"/>
                  <a:gd name="T13" fmla="*/ 261 h 281"/>
                  <a:gd name="T14" fmla="*/ 120 w 120"/>
                  <a:gd name="T15" fmla="*/ 281 h 281"/>
                  <a:gd name="T16" fmla="*/ 120 w 120"/>
                  <a:gd name="T17" fmla="*/ 281 h 281"/>
                  <a:gd name="T18" fmla="*/ 120 w 120"/>
                  <a:gd name="T19" fmla="*/ 0 h 281"/>
                  <a:gd name="T20" fmla="*/ 120 w 120"/>
                  <a:gd name="T21"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281">
                    <a:moveTo>
                      <a:pt x="120" y="0"/>
                    </a:moveTo>
                    <a:cubicBezTo>
                      <a:pt x="120" y="11"/>
                      <a:pt x="93" y="20"/>
                      <a:pt x="60" y="20"/>
                    </a:cubicBezTo>
                    <a:cubicBezTo>
                      <a:pt x="27" y="20"/>
                      <a:pt x="0" y="11"/>
                      <a:pt x="0" y="0"/>
                    </a:cubicBezTo>
                    <a:cubicBezTo>
                      <a:pt x="0" y="0"/>
                      <a:pt x="0" y="0"/>
                      <a:pt x="0" y="0"/>
                    </a:cubicBezTo>
                    <a:cubicBezTo>
                      <a:pt x="0" y="281"/>
                      <a:pt x="0" y="281"/>
                      <a:pt x="0" y="281"/>
                    </a:cubicBezTo>
                    <a:cubicBezTo>
                      <a:pt x="0" y="281"/>
                      <a:pt x="0" y="281"/>
                      <a:pt x="0" y="281"/>
                    </a:cubicBezTo>
                    <a:cubicBezTo>
                      <a:pt x="0" y="270"/>
                      <a:pt x="27" y="261"/>
                      <a:pt x="60" y="261"/>
                    </a:cubicBezTo>
                    <a:cubicBezTo>
                      <a:pt x="93" y="261"/>
                      <a:pt x="120" y="270"/>
                      <a:pt x="120" y="281"/>
                    </a:cubicBezTo>
                    <a:cubicBezTo>
                      <a:pt x="120" y="281"/>
                      <a:pt x="120" y="281"/>
                      <a:pt x="120" y="281"/>
                    </a:cubicBezTo>
                    <a:cubicBezTo>
                      <a:pt x="120" y="0"/>
                      <a:pt x="120" y="0"/>
                      <a:pt x="120" y="0"/>
                    </a:cubicBezTo>
                    <a:cubicBezTo>
                      <a:pt x="120" y="0"/>
                      <a:pt x="120" y="0"/>
                      <a:pt x="120" y="0"/>
                    </a:cubicBezTo>
                  </a:path>
                </a:pathLst>
              </a:custGeom>
              <a:solidFill>
                <a:srgbClr val="F1F1F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53" name="9Slide.vn 484">
                <a:extLst>
                  <a:ext uri="{FF2B5EF4-FFF2-40B4-BE49-F238E27FC236}">
                    <a16:creationId xmlns:a16="http://schemas.microsoft.com/office/drawing/2014/main" id="{8865B2F4-59A4-4852-AC44-6D4D982304F4}"/>
                  </a:ext>
                </a:extLst>
              </p:cNvPr>
              <p:cNvSpPr>
                <a:spLocks noChangeArrowheads="1"/>
              </p:cNvSpPr>
              <p:nvPr/>
            </p:nvSpPr>
            <p:spPr bwMode="auto">
              <a:xfrm>
                <a:off x="413332" y="1599225"/>
                <a:ext cx="414744" cy="137400"/>
              </a:xfrm>
              <a:prstGeom prst="ellipse">
                <a:avLst/>
              </a:prstGeom>
              <a:solidFill>
                <a:srgbClr val="B39E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54" name="9Slide.vn 485">
                <a:extLst>
                  <a:ext uri="{FF2B5EF4-FFF2-40B4-BE49-F238E27FC236}">
                    <a16:creationId xmlns:a16="http://schemas.microsoft.com/office/drawing/2014/main" id="{EB5CEDAD-1A88-41BB-A1EC-1BCBC20A7196}"/>
                  </a:ext>
                </a:extLst>
              </p:cNvPr>
              <p:cNvSpPr>
                <a:spLocks noChangeArrowheads="1"/>
              </p:cNvSpPr>
              <p:nvPr/>
            </p:nvSpPr>
            <p:spPr bwMode="auto">
              <a:xfrm>
                <a:off x="413332" y="632338"/>
                <a:ext cx="414744" cy="137400"/>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5" name="9Slide.vn 486">
                <a:extLst>
                  <a:ext uri="{FF2B5EF4-FFF2-40B4-BE49-F238E27FC236}">
                    <a16:creationId xmlns:a16="http://schemas.microsoft.com/office/drawing/2014/main" id="{5BFC7E1D-E6C9-417E-A672-3E7809F57D92}"/>
                  </a:ext>
                </a:extLst>
              </p:cNvPr>
              <p:cNvSpPr txBox="1"/>
              <p:nvPr/>
            </p:nvSpPr>
            <p:spPr>
              <a:xfrm>
                <a:off x="282074" y="2383251"/>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2012</a:t>
                </a:r>
              </a:p>
            </p:txBody>
          </p:sp>
        </p:grpSp>
        <p:grpSp>
          <p:nvGrpSpPr>
            <p:cNvPr id="79" name="Group 78">
              <a:extLst>
                <a:ext uri="{FF2B5EF4-FFF2-40B4-BE49-F238E27FC236}">
                  <a16:creationId xmlns:a16="http://schemas.microsoft.com/office/drawing/2014/main" id="{277504E8-3C0D-4331-88FA-D5A6A5FE9CA8}"/>
                </a:ext>
              </a:extLst>
            </p:cNvPr>
            <p:cNvGrpSpPr/>
            <p:nvPr/>
          </p:nvGrpSpPr>
          <p:grpSpPr>
            <a:xfrm>
              <a:off x="990602" y="459189"/>
              <a:ext cx="677260" cy="2071175"/>
              <a:chOff x="940505" y="632338"/>
              <a:chExt cx="677260" cy="2071175"/>
            </a:xfrm>
          </p:grpSpPr>
          <p:sp>
            <p:nvSpPr>
              <p:cNvPr id="55" name="9Slide.vn 487">
                <a:extLst>
                  <a:ext uri="{FF2B5EF4-FFF2-40B4-BE49-F238E27FC236}">
                    <a16:creationId xmlns:a16="http://schemas.microsoft.com/office/drawing/2014/main" id="{641E5FCC-DB91-4201-9603-41681379C51E}"/>
                  </a:ext>
                </a:extLst>
              </p:cNvPr>
              <p:cNvSpPr>
                <a:spLocks/>
              </p:cNvSpPr>
              <p:nvPr/>
            </p:nvSpPr>
            <p:spPr bwMode="auto">
              <a:xfrm>
                <a:off x="1070491" y="1942725"/>
                <a:ext cx="417288" cy="760788"/>
              </a:xfrm>
              <a:custGeom>
                <a:avLst/>
                <a:gdLst>
                  <a:gd name="T0" fmla="*/ 60 w 121"/>
                  <a:gd name="T1" fmla="*/ 0 h 221"/>
                  <a:gd name="T2" fmla="*/ 0 w 121"/>
                  <a:gd name="T3" fmla="*/ 20 h 221"/>
                  <a:gd name="T4" fmla="*/ 0 w 121"/>
                  <a:gd name="T5" fmla="*/ 201 h 221"/>
                  <a:gd name="T6" fmla="*/ 60 w 121"/>
                  <a:gd name="T7" fmla="*/ 221 h 221"/>
                  <a:gd name="T8" fmla="*/ 121 w 121"/>
                  <a:gd name="T9" fmla="*/ 201 h 221"/>
                  <a:gd name="T10" fmla="*/ 121 w 121"/>
                  <a:gd name="T11" fmla="*/ 20 h 221"/>
                  <a:gd name="T12" fmla="*/ 60 w 121"/>
                  <a:gd name="T13" fmla="*/ 0 h 221"/>
                </a:gdLst>
                <a:ahLst/>
                <a:cxnLst>
                  <a:cxn ang="0">
                    <a:pos x="T0" y="T1"/>
                  </a:cxn>
                  <a:cxn ang="0">
                    <a:pos x="T2" y="T3"/>
                  </a:cxn>
                  <a:cxn ang="0">
                    <a:pos x="T4" y="T5"/>
                  </a:cxn>
                  <a:cxn ang="0">
                    <a:pos x="T6" y="T7"/>
                  </a:cxn>
                  <a:cxn ang="0">
                    <a:pos x="T8" y="T9"/>
                  </a:cxn>
                  <a:cxn ang="0">
                    <a:pos x="T10" y="T11"/>
                  </a:cxn>
                  <a:cxn ang="0">
                    <a:pos x="T12" y="T13"/>
                  </a:cxn>
                </a:cxnLst>
                <a:rect l="0" t="0" r="r" b="b"/>
                <a:pathLst>
                  <a:path w="121" h="221">
                    <a:moveTo>
                      <a:pt x="60" y="0"/>
                    </a:moveTo>
                    <a:cubicBezTo>
                      <a:pt x="27" y="0"/>
                      <a:pt x="0" y="9"/>
                      <a:pt x="0" y="20"/>
                    </a:cubicBezTo>
                    <a:cubicBezTo>
                      <a:pt x="0" y="201"/>
                      <a:pt x="0" y="201"/>
                      <a:pt x="0" y="201"/>
                    </a:cubicBezTo>
                    <a:cubicBezTo>
                      <a:pt x="0" y="212"/>
                      <a:pt x="27" y="221"/>
                      <a:pt x="60" y="221"/>
                    </a:cubicBezTo>
                    <a:cubicBezTo>
                      <a:pt x="94" y="221"/>
                      <a:pt x="121" y="212"/>
                      <a:pt x="121" y="201"/>
                    </a:cubicBezTo>
                    <a:cubicBezTo>
                      <a:pt x="121" y="20"/>
                      <a:pt x="121" y="20"/>
                      <a:pt x="121" y="20"/>
                    </a:cubicBezTo>
                    <a:cubicBezTo>
                      <a:pt x="121" y="9"/>
                      <a:pt x="94" y="0"/>
                      <a:pt x="60" y="0"/>
                    </a:cubicBezTo>
                  </a:path>
                </a:pathLst>
              </a:custGeom>
              <a:solidFill>
                <a:srgbClr val="F4A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56" name="9Slide.vn 488">
                <a:extLst>
                  <a:ext uri="{FF2B5EF4-FFF2-40B4-BE49-F238E27FC236}">
                    <a16:creationId xmlns:a16="http://schemas.microsoft.com/office/drawing/2014/main" id="{7B62CB8F-8237-4E8F-82B6-F15319B9EFAE}"/>
                  </a:ext>
                </a:extLst>
              </p:cNvPr>
              <p:cNvSpPr>
                <a:spLocks/>
              </p:cNvSpPr>
              <p:nvPr/>
            </p:nvSpPr>
            <p:spPr bwMode="auto">
              <a:xfrm>
                <a:off x="1070491" y="701039"/>
                <a:ext cx="417288" cy="1310387"/>
              </a:xfrm>
              <a:custGeom>
                <a:avLst/>
                <a:gdLst>
                  <a:gd name="T0" fmla="*/ 121 w 121"/>
                  <a:gd name="T1" fmla="*/ 0 h 381"/>
                  <a:gd name="T2" fmla="*/ 60 w 121"/>
                  <a:gd name="T3" fmla="*/ 20 h 381"/>
                  <a:gd name="T4" fmla="*/ 0 w 121"/>
                  <a:gd name="T5" fmla="*/ 0 h 381"/>
                  <a:gd name="T6" fmla="*/ 0 w 121"/>
                  <a:gd name="T7" fmla="*/ 0 h 381"/>
                  <a:gd name="T8" fmla="*/ 0 w 121"/>
                  <a:gd name="T9" fmla="*/ 381 h 381"/>
                  <a:gd name="T10" fmla="*/ 0 w 121"/>
                  <a:gd name="T11" fmla="*/ 381 h 381"/>
                  <a:gd name="T12" fmla="*/ 60 w 121"/>
                  <a:gd name="T13" fmla="*/ 361 h 381"/>
                  <a:gd name="T14" fmla="*/ 121 w 121"/>
                  <a:gd name="T15" fmla="*/ 381 h 381"/>
                  <a:gd name="T16" fmla="*/ 121 w 121"/>
                  <a:gd name="T17" fmla="*/ 381 h 381"/>
                  <a:gd name="T18" fmla="*/ 121 w 121"/>
                  <a:gd name="T19" fmla="*/ 0 h 381"/>
                  <a:gd name="T20" fmla="*/ 121 w 121"/>
                  <a:gd name="T21" fmla="*/ 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381">
                    <a:moveTo>
                      <a:pt x="121" y="0"/>
                    </a:moveTo>
                    <a:cubicBezTo>
                      <a:pt x="121" y="11"/>
                      <a:pt x="94" y="20"/>
                      <a:pt x="60" y="20"/>
                    </a:cubicBezTo>
                    <a:cubicBezTo>
                      <a:pt x="27" y="20"/>
                      <a:pt x="0" y="11"/>
                      <a:pt x="0" y="0"/>
                    </a:cubicBezTo>
                    <a:cubicBezTo>
                      <a:pt x="0" y="0"/>
                      <a:pt x="0" y="0"/>
                      <a:pt x="0" y="0"/>
                    </a:cubicBezTo>
                    <a:cubicBezTo>
                      <a:pt x="0" y="381"/>
                      <a:pt x="0" y="381"/>
                      <a:pt x="0" y="381"/>
                    </a:cubicBezTo>
                    <a:cubicBezTo>
                      <a:pt x="0" y="381"/>
                      <a:pt x="0" y="381"/>
                      <a:pt x="0" y="381"/>
                    </a:cubicBezTo>
                    <a:cubicBezTo>
                      <a:pt x="0" y="370"/>
                      <a:pt x="27" y="361"/>
                      <a:pt x="60" y="361"/>
                    </a:cubicBezTo>
                    <a:cubicBezTo>
                      <a:pt x="94" y="361"/>
                      <a:pt x="121" y="370"/>
                      <a:pt x="121" y="381"/>
                    </a:cubicBezTo>
                    <a:cubicBezTo>
                      <a:pt x="121" y="381"/>
                      <a:pt x="121" y="381"/>
                      <a:pt x="121" y="381"/>
                    </a:cubicBezTo>
                    <a:cubicBezTo>
                      <a:pt x="121" y="0"/>
                      <a:pt x="121" y="0"/>
                      <a:pt x="121" y="0"/>
                    </a:cubicBezTo>
                    <a:cubicBezTo>
                      <a:pt x="121" y="0"/>
                      <a:pt x="121" y="0"/>
                      <a:pt x="121" y="0"/>
                    </a:cubicBezTo>
                  </a:path>
                </a:pathLst>
              </a:custGeom>
              <a:solidFill>
                <a:srgbClr val="F1F1F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57" name="9Slide.vn 489">
                <a:extLst>
                  <a:ext uri="{FF2B5EF4-FFF2-40B4-BE49-F238E27FC236}">
                    <a16:creationId xmlns:a16="http://schemas.microsoft.com/office/drawing/2014/main" id="{78DFE79B-1AA5-4572-9823-5BF6FD242319}"/>
                  </a:ext>
                </a:extLst>
              </p:cNvPr>
              <p:cNvSpPr>
                <a:spLocks noChangeArrowheads="1"/>
              </p:cNvSpPr>
              <p:nvPr/>
            </p:nvSpPr>
            <p:spPr bwMode="auto">
              <a:xfrm>
                <a:off x="1070491" y="1942725"/>
                <a:ext cx="417288" cy="137400"/>
              </a:xfrm>
              <a:prstGeom prst="ellipse">
                <a:avLst/>
              </a:prstGeom>
              <a:solidFill>
                <a:srgbClr val="E93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58" name="9Slide.vn 490">
                <a:extLst>
                  <a:ext uri="{FF2B5EF4-FFF2-40B4-BE49-F238E27FC236}">
                    <a16:creationId xmlns:a16="http://schemas.microsoft.com/office/drawing/2014/main" id="{753F049B-A994-4A27-B72A-14102E7F338D}"/>
                  </a:ext>
                </a:extLst>
              </p:cNvPr>
              <p:cNvSpPr>
                <a:spLocks noChangeArrowheads="1"/>
              </p:cNvSpPr>
              <p:nvPr/>
            </p:nvSpPr>
            <p:spPr bwMode="auto">
              <a:xfrm>
                <a:off x="1070491" y="632338"/>
                <a:ext cx="417288" cy="137400"/>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657" name="9Slide.vn 491">
                <a:extLst>
                  <a:ext uri="{FF2B5EF4-FFF2-40B4-BE49-F238E27FC236}">
                    <a16:creationId xmlns:a16="http://schemas.microsoft.com/office/drawing/2014/main" id="{20D25716-9D8C-4A5C-B1E7-0280A1DDB070}"/>
                  </a:ext>
                </a:extLst>
              </p:cNvPr>
              <p:cNvSpPr txBox="1"/>
              <p:nvPr/>
            </p:nvSpPr>
            <p:spPr>
              <a:xfrm>
                <a:off x="940505" y="2383251"/>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2013</a:t>
                </a:r>
              </a:p>
            </p:txBody>
          </p:sp>
        </p:grpSp>
        <p:grpSp>
          <p:nvGrpSpPr>
            <p:cNvPr id="80" name="Group 79">
              <a:extLst>
                <a:ext uri="{FF2B5EF4-FFF2-40B4-BE49-F238E27FC236}">
                  <a16:creationId xmlns:a16="http://schemas.microsoft.com/office/drawing/2014/main" id="{AA5D97FC-83C4-4256-B323-B5DEEC24163C}"/>
                </a:ext>
              </a:extLst>
            </p:cNvPr>
            <p:cNvGrpSpPr/>
            <p:nvPr/>
          </p:nvGrpSpPr>
          <p:grpSpPr>
            <a:xfrm>
              <a:off x="1659925" y="459188"/>
              <a:ext cx="677260" cy="2071176"/>
              <a:chOff x="1537284" y="632338"/>
              <a:chExt cx="677260" cy="2071176"/>
            </a:xfrm>
          </p:grpSpPr>
          <p:sp>
            <p:nvSpPr>
              <p:cNvPr id="59" name="9Slide.vn 492">
                <a:extLst>
                  <a:ext uri="{FF2B5EF4-FFF2-40B4-BE49-F238E27FC236}">
                    <a16:creationId xmlns:a16="http://schemas.microsoft.com/office/drawing/2014/main" id="{D505A3C7-FEB8-4A67-BBD6-D89A4597EE91}"/>
                  </a:ext>
                </a:extLst>
              </p:cNvPr>
              <p:cNvSpPr>
                <a:spLocks/>
              </p:cNvSpPr>
              <p:nvPr/>
            </p:nvSpPr>
            <p:spPr bwMode="auto">
              <a:xfrm>
                <a:off x="1668542" y="1165785"/>
                <a:ext cx="414744" cy="1537729"/>
              </a:xfrm>
              <a:custGeom>
                <a:avLst/>
                <a:gdLst>
                  <a:gd name="T0" fmla="*/ 60 w 120"/>
                  <a:gd name="T1" fmla="*/ 0 h 301"/>
                  <a:gd name="T2" fmla="*/ 0 w 120"/>
                  <a:gd name="T3" fmla="*/ 20 h 301"/>
                  <a:gd name="T4" fmla="*/ 0 w 120"/>
                  <a:gd name="T5" fmla="*/ 281 h 301"/>
                  <a:gd name="T6" fmla="*/ 60 w 120"/>
                  <a:gd name="T7" fmla="*/ 301 h 301"/>
                  <a:gd name="T8" fmla="*/ 120 w 120"/>
                  <a:gd name="T9" fmla="*/ 281 h 301"/>
                  <a:gd name="T10" fmla="*/ 120 w 120"/>
                  <a:gd name="T11" fmla="*/ 20 h 301"/>
                  <a:gd name="T12" fmla="*/ 60 w 120"/>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120" h="301">
                    <a:moveTo>
                      <a:pt x="60" y="0"/>
                    </a:moveTo>
                    <a:cubicBezTo>
                      <a:pt x="27" y="0"/>
                      <a:pt x="0" y="9"/>
                      <a:pt x="0" y="20"/>
                    </a:cubicBezTo>
                    <a:cubicBezTo>
                      <a:pt x="0" y="281"/>
                      <a:pt x="0" y="281"/>
                      <a:pt x="0" y="281"/>
                    </a:cubicBezTo>
                    <a:cubicBezTo>
                      <a:pt x="0" y="292"/>
                      <a:pt x="27" y="301"/>
                      <a:pt x="60" y="301"/>
                    </a:cubicBezTo>
                    <a:cubicBezTo>
                      <a:pt x="93" y="301"/>
                      <a:pt x="120" y="292"/>
                      <a:pt x="120" y="281"/>
                    </a:cubicBezTo>
                    <a:cubicBezTo>
                      <a:pt x="120" y="20"/>
                      <a:pt x="120" y="20"/>
                      <a:pt x="120" y="20"/>
                    </a:cubicBezTo>
                    <a:cubicBezTo>
                      <a:pt x="120" y="9"/>
                      <a:pt x="93" y="0"/>
                      <a:pt x="60" y="0"/>
                    </a:cubicBezTo>
                  </a:path>
                </a:pathLst>
              </a:custGeom>
              <a:solidFill>
                <a:srgbClr val="B491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60" name="9Slide.vn 493">
                <a:extLst>
                  <a:ext uri="{FF2B5EF4-FFF2-40B4-BE49-F238E27FC236}">
                    <a16:creationId xmlns:a16="http://schemas.microsoft.com/office/drawing/2014/main" id="{3D70A9D7-EE5A-473B-92DA-76E2A1F3D722}"/>
                  </a:ext>
                </a:extLst>
              </p:cNvPr>
              <p:cNvSpPr>
                <a:spLocks/>
              </p:cNvSpPr>
              <p:nvPr/>
            </p:nvSpPr>
            <p:spPr bwMode="auto">
              <a:xfrm>
                <a:off x="1668542" y="701039"/>
                <a:ext cx="414744" cy="646624"/>
              </a:xfrm>
              <a:custGeom>
                <a:avLst/>
                <a:gdLst>
                  <a:gd name="T0" fmla="*/ 120 w 120"/>
                  <a:gd name="T1" fmla="*/ 0 h 301"/>
                  <a:gd name="T2" fmla="*/ 60 w 120"/>
                  <a:gd name="T3" fmla="*/ 20 h 301"/>
                  <a:gd name="T4" fmla="*/ 0 w 120"/>
                  <a:gd name="T5" fmla="*/ 0 h 301"/>
                  <a:gd name="T6" fmla="*/ 0 w 120"/>
                  <a:gd name="T7" fmla="*/ 0 h 301"/>
                  <a:gd name="T8" fmla="*/ 0 w 120"/>
                  <a:gd name="T9" fmla="*/ 301 h 301"/>
                  <a:gd name="T10" fmla="*/ 0 w 120"/>
                  <a:gd name="T11" fmla="*/ 301 h 301"/>
                  <a:gd name="T12" fmla="*/ 60 w 120"/>
                  <a:gd name="T13" fmla="*/ 281 h 301"/>
                  <a:gd name="T14" fmla="*/ 120 w 120"/>
                  <a:gd name="T15" fmla="*/ 301 h 301"/>
                  <a:gd name="T16" fmla="*/ 120 w 120"/>
                  <a:gd name="T17" fmla="*/ 301 h 301"/>
                  <a:gd name="T18" fmla="*/ 120 w 120"/>
                  <a:gd name="T19" fmla="*/ 0 h 301"/>
                  <a:gd name="T20" fmla="*/ 120 w 120"/>
                  <a:gd name="T21"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301">
                    <a:moveTo>
                      <a:pt x="120" y="0"/>
                    </a:moveTo>
                    <a:cubicBezTo>
                      <a:pt x="120" y="11"/>
                      <a:pt x="93" y="20"/>
                      <a:pt x="60" y="20"/>
                    </a:cubicBezTo>
                    <a:cubicBezTo>
                      <a:pt x="27" y="20"/>
                      <a:pt x="0" y="11"/>
                      <a:pt x="0" y="0"/>
                    </a:cubicBezTo>
                    <a:cubicBezTo>
                      <a:pt x="0" y="0"/>
                      <a:pt x="0" y="0"/>
                      <a:pt x="0" y="0"/>
                    </a:cubicBezTo>
                    <a:cubicBezTo>
                      <a:pt x="0" y="301"/>
                      <a:pt x="0" y="301"/>
                      <a:pt x="0" y="301"/>
                    </a:cubicBezTo>
                    <a:cubicBezTo>
                      <a:pt x="0" y="301"/>
                      <a:pt x="0" y="301"/>
                      <a:pt x="0" y="301"/>
                    </a:cubicBezTo>
                    <a:cubicBezTo>
                      <a:pt x="0" y="290"/>
                      <a:pt x="27" y="281"/>
                      <a:pt x="60" y="281"/>
                    </a:cubicBezTo>
                    <a:cubicBezTo>
                      <a:pt x="93" y="281"/>
                      <a:pt x="120" y="290"/>
                      <a:pt x="120" y="301"/>
                    </a:cubicBezTo>
                    <a:cubicBezTo>
                      <a:pt x="120" y="301"/>
                      <a:pt x="120" y="301"/>
                      <a:pt x="120" y="301"/>
                    </a:cubicBezTo>
                    <a:cubicBezTo>
                      <a:pt x="120" y="0"/>
                      <a:pt x="120" y="0"/>
                      <a:pt x="120" y="0"/>
                    </a:cubicBezTo>
                    <a:cubicBezTo>
                      <a:pt x="120" y="0"/>
                      <a:pt x="120" y="0"/>
                      <a:pt x="120" y="0"/>
                    </a:cubicBezTo>
                  </a:path>
                </a:pathLst>
              </a:custGeom>
              <a:solidFill>
                <a:srgbClr val="F1F1F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61" name="9Slide.vn 494">
                <a:extLst>
                  <a:ext uri="{FF2B5EF4-FFF2-40B4-BE49-F238E27FC236}">
                    <a16:creationId xmlns:a16="http://schemas.microsoft.com/office/drawing/2014/main" id="{5E0078A8-CFC4-40A9-828C-76EA8D179088}"/>
                  </a:ext>
                </a:extLst>
              </p:cNvPr>
              <p:cNvSpPr>
                <a:spLocks noChangeArrowheads="1"/>
              </p:cNvSpPr>
              <p:nvPr/>
            </p:nvSpPr>
            <p:spPr bwMode="auto">
              <a:xfrm>
                <a:off x="1668542" y="1300595"/>
                <a:ext cx="414744" cy="137400"/>
              </a:xfrm>
              <a:prstGeom prst="ellipse">
                <a:avLst/>
              </a:prstGeom>
              <a:solidFill>
                <a:srgbClr val="A278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62" name="9Slide.vn 495">
                <a:extLst>
                  <a:ext uri="{FF2B5EF4-FFF2-40B4-BE49-F238E27FC236}">
                    <a16:creationId xmlns:a16="http://schemas.microsoft.com/office/drawing/2014/main" id="{2FED2E46-375A-4FC4-941E-272DA7001EB4}"/>
                  </a:ext>
                </a:extLst>
              </p:cNvPr>
              <p:cNvSpPr>
                <a:spLocks noChangeArrowheads="1"/>
              </p:cNvSpPr>
              <p:nvPr/>
            </p:nvSpPr>
            <p:spPr bwMode="auto">
              <a:xfrm>
                <a:off x="1668542" y="632338"/>
                <a:ext cx="414744" cy="137400"/>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658" name="9Slide.vn 496">
                <a:extLst>
                  <a:ext uri="{FF2B5EF4-FFF2-40B4-BE49-F238E27FC236}">
                    <a16:creationId xmlns:a16="http://schemas.microsoft.com/office/drawing/2014/main" id="{1C07E592-7C59-4585-808C-49FF170D36CB}"/>
                  </a:ext>
                </a:extLst>
              </p:cNvPr>
              <p:cNvSpPr txBox="1"/>
              <p:nvPr/>
            </p:nvSpPr>
            <p:spPr>
              <a:xfrm>
                <a:off x="1537284" y="2383251"/>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2014</a:t>
                </a:r>
              </a:p>
            </p:txBody>
          </p:sp>
        </p:grpSp>
        <p:grpSp>
          <p:nvGrpSpPr>
            <p:cNvPr id="698" name="Group 697">
              <a:extLst>
                <a:ext uri="{FF2B5EF4-FFF2-40B4-BE49-F238E27FC236}">
                  <a16:creationId xmlns:a16="http://schemas.microsoft.com/office/drawing/2014/main" id="{AB2AA3B1-A5EA-4999-9FF4-70F401E3287E}"/>
                </a:ext>
              </a:extLst>
            </p:cNvPr>
            <p:cNvGrpSpPr/>
            <p:nvPr/>
          </p:nvGrpSpPr>
          <p:grpSpPr>
            <a:xfrm>
              <a:off x="2329248" y="459188"/>
              <a:ext cx="677260" cy="2071176"/>
              <a:chOff x="1537284" y="632338"/>
              <a:chExt cx="677260" cy="2071176"/>
            </a:xfrm>
          </p:grpSpPr>
          <p:sp>
            <p:nvSpPr>
              <p:cNvPr id="699" name="9Slide.vn 497">
                <a:extLst>
                  <a:ext uri="{FF2B5EF4-FFF2-40B4-BE49-F238E27FC236}">
                    <a16:creationId xmlns:a16="http://schemas.microsoft.com/office/drawing/2014/main" id="{6AD33725-D4EA-43A6-AC51-BFF423E79D36}"/>
                  </a:ext>
                </a:extLst>
              </p:cNvPr>
              <p:cNvSpPr>
                <a:spLocks/>
              </p:cNvSpPr>
              <p:nvPr/>
            </p:nvSpPr>
            <p:spPr bwMode="auto">
              <a:xfrm>
                <a:off x="1668542" y="1667926"/>
                <a:ext cx="414744" cy="1035588"/>
              </a:xfrm>
              <a:custGeom>
                <a:avLst/>
                <a:gdLst>
                  <a:gd name="T0" fmla="*/ 60 w 120"/>
                  <a:gd name="T1" fmla="*/ 0 h 301"/>
                  <a:gd name="T2" fmla="*/ 0 w 120"/>
                  <a:gd name="T3" fmla="*/ 20 h 301"/>
                  <a:gd name="T4" fmla="*/ 0 w 120"/>
                  <a:gd name="T5" fmla="*/ 281 h 301"/>
                  <a:gd name="T6" fmla="*/ 60 w 120"/>
                  <a:gd name="T7" fmla="*/ 301 h 301"/>
                  <a:gd name="T8" fmla="*/ 120 w 120"/>
                  <a:gd name="T9" fmla="*/ 281 h 301"/>
                  <a:gd name="T10" fmla="*/ 120 w 120"/>
                  <a:gd name="T11" fmla="*/ 20 h 301"/>
                  <a:gd name="T12" fmla="*/ 60 w 120"/>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120" h="301">
                    <a:moveTo>
                      <a:pt x="60" y="0"/>
                    </a:moveTo>
                    <a:cubicBezTo>
                      <a:pt x="27" y="0"/>
                      <a:pt x="0" y="9"/>
                      <a:pt x="0" y="20"/>
                    </a:cubicBezTo>
                    <a:cubicBezTo>
                      <a:pt x="0" y="281"/>
                      <a:pt x="0" y="281"/>
                      <a:pt x="0" y="281"/>
                    </a:cubicBezTo>
                    <a:cubicBezTo>
                      <a:pt x="0" y="292"/>
                      <a:pt x="27" y="301"/>
                      <a:pt x="60" y="301"/>
                    </a:cubicBezTo>
                    <a:cubicBezTo>
                      <a:pt x="93" y="301"/>
                      <a:pt x="120" y="292"/>
                      <a:pt x="120" y="281"/>
                    </a:cubicBezTo>
                    <a:cubicBezTo>
                      <a:pt x="120" y="20"/>
                      <a:pt x="120" y="20"/>
                      <a:pt x="120" y="20"/>
                    </a:cubicBezTo>
                    <a:cubicBezTo>
                      <a:pt x="120" y="9"/>
                      <a:pt x="93" y="0"/>
                      <a:pt x="60" y="0"/>
                    </a:cubicBezTo>
                  </a:path>
                </a:pathLst>
              </a:custGeom>
              <a:solidFill>
                <a:srgbClr val="008E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00" name="9Slide.vn 498">
                <a:extLst>
                  <a:ext uri="{FF2B5EF4-FFF2-40B4-BE49-F238E27FC236}">
                    <a16:creationId xmlns:a16="http://schemas.microsoft.com/office/drawing/2014/main" id="{A818CFDB-5105-4A78-922C-1DD4884C38EF}"/>
                  </a:ext>
                </a:extLst>
              </p:cNvPr>
              <p:cNvSpPr>
                <a:spLocks/>
              </p:cNvSpPr>
              <p:nvPr/>
            </p:nvSpPr>
            <p:spPr bwMode="auto">
              <a:xfrm>
                <a:off x="1668542" y="701039"/>
                <a:ext cx="414744" cy="1035588"/>
              </a:xfrm>
              <a:custGeom>
                <a:avLst/>
                <a:gdLst>
                  <a:gd name="T0" fmla="*/ 120 w 120"/>
                  <a:gd name="T1" fmla="*/ 0 h 301"/>
                  <a:gd name="T2" fmla="*/ 60 w 120"/>
                  <a:gd name="T3" fmla="*/ 20 h 301"/>
                  <a:gd name="T4" fmla="*/ 0 w 120"/>
                  <a:gd name="T5" fmla="*/ 0 h 301"/>
                  <a:gd name="T6" fmla="*/ 0 w 120"/>
                  <a:gd name="T7" fmla="*/ 0 h 301"/>
                  <a:gd name="T8" fmla="*/ 0 w 120"/>
                  <a:gd name="T9" fmla="*/ 301 h 301"/>
                  <a:gd name="T10" fmla="*/ 0 w 120"/>
                  <a:gd name="T11" fmla="*/ 301 h 301"/>
                  <a:gd name="T12" fmla="*/ 60 w 120"/>
                  <a:gd name="T13" fmla="*/ 281 h 301"/>
                  <a:gd name="T14" fmla="*/ 120 w 120"/>
                  <a:gd name="T15" fmla="*/ 301 h 301"/>
                  <a:gd name="T16" fmla="*/ 120 w 120"/>
                  <a:gd name="T17" fmla="*/ 301 h 301"/>
                  <a:gd name="T18" fmla="*/ 120 w 120"/>
                  <a:gd name="T19" fmla="*/ 0 h 301"/>
                  <a:gd name="T20" fmla="*/ 120 w 120"/>
                  <a:gd name="T21"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301">
                    <a:moveTo>
                      <a:pt x="120" y="0"/>
                    </a:moveTo>
                    <a:cubicBezTo>
                      <a:pt x="120" y="11"/>
                      <a:pt x="93" y="20"/>
                      <a:pt x="60" y="20"/>
                    </a:cubicBezTo>
                    <a:cubicBezTo>
                      <a:pt x="27" y="20"/>
                      <a:pt x="0" y="11"/>
                      <a:pt x="0" y="0"/>
                    </a:cubicBezTo>
                    <a:cubicBezTo>
                      <a:pt x="0" y="0"/>
                      <a:pt x="0" y="0"/>
                      <a:pt x="0" y="0"/>
                    </a:cubicBezTo>
                    <a:cubicBezTo>
                      <a:pt x="0" y="301"/>
                      <a:pt x="0" y="301"/>
                      <a:pt x="0" y="301"/>
                    </a:cubicBezTo>
                    <a:cubicBezTo>
                      <a:pt x="0" y="301"/>
                      <a:pt x="0" y="301"/>
                      <a:pt x="0" y="301"/>
                    </a:cubicBezTo>
                    <a:cubicBezTo>
                      <a:pt x="0" y="290"/>
                      <a:pt x="27" y="281"/>
                      <a:pt x="60" y="281"/>
                    </a:cubicBezTo>
                    <a:cubicBezTo>
                      <a:pt x="93" y="281"/>
                      <a:pt x="120" y="290"/>
                      <a:pt x="120" y="301"/>
                    </a:cubicBezTo>
                    <a:cubicBezTo>
                      <a:pt x="120" y="301"/>
                      <a:pt x="120" y="301"/>
                      <a:pt x="120" y="301"/>
                    </a:cubicBezTo>
                    <a:cubicBezTo>
                      <a:pt x="120" y="0"/>
                      <a:pt x="120" y="0"/>
                      <a:pt x="120" y="0"/>
                    </a:cubicBezTo>
                    <a:cubicBezTo>
                      <a:pt x="120" y="0"/>
                      <a:pt x="120" y="0"/>
                      <a:pt x="120" y="0"/>
                    </a:cubicBezTo>
                  </a:path>
                </a:pathLst>
              </a:custGeom>
              <a:solidFill>
                <a:srgbClr val="F1F1F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01" name="9Slide.vn 499">
                <a:extLst>
                  <a:ext uri="{FF2B5EF4-FFF2-40B4-BE49-F238E27FC236}">
                    <a16:creationId xmlns:a16="http://schemas.microsoft.com/office/drawing/2014/main" id="{34BB59CB-65CC-404D-9331-C2A66C762A2F}"/>
                  </a:ext>
                </a:extLst>
              </p:cNvPr>
              <p:cNvSpPr>
                <a:spLocks noChangeArrowheads="1"/>
              </p:cNvSpPr>
              <p:nvPr/>
            </p:nvSpPr>
            <p:spPr bwMode="auto">
              <a:xfrm>
                <a:off x="1668542" y="1667926"/>
                <a:ext cx="414744" cy="137400"/>
              </a:xfrm>
              <a:prstGeom prst="ellipse">
                <a:avLst/>
              </a:prstGeom>
              <a:solidFill>
                <a:srgbClr val="00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02" name="9Slide.vn 500">
                <a:extLst>
                  <a:ext uri="{FF2B5EF4-FFF2-40B4-BE49-F238E27FC236}">
                    <a16:creationId xmlns:a16="http://schemas.microsoft.com/office/drawing/2014/main" id="{71334F13-7EC7-422F-9E7B-4FD10979C8A9}"/>
                  </a:ext>
                </a:extLst>
              </p:cNvPr>
              <p:cNvSpPr>
                <a:spLocks noChangeArrowheads="1"/>
              </p:cNvSpPr>
              <p:nvPr/>
            </p:nvSpPr>
            <p:spPr bwMode="auto">
              <a:xfrm>
                <a:off x="1668542" y="632338"/>
                <a:ext cx="414744" cy="137400"/>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03" name="9Slide.vn 501">
                <a:extLst>
                  <a:ext uri="{FF2B5EF4-FFF2-40B4-BE49-F238E27FC236}">
                    <a16:creationId xmlns:a16="http://schemas.microsoft.com/office/drawing/2014/main" id="{B6E54792-AA7F-43B8-9D42-E5E71197D22A}"/>
                  </a:ext>
                </a:extLst>
              </p:cNvPr>
              <p:cNvSpPr txBox="1"/>
              <p:nvPr/>
            </p:nvSpPr>
            <p:spPr>
              <a:xfrm>
                <a:off x="1537284" y="2383251"/>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2015</a:t>
                </a:r>
              </a:p>
            </p:txBody>
          </p:sp>
        </p:grpSp>
        <p:grpSp>
          <p:nvGrpSpPr>
            <p:cNvPr id="704" name="Group 703">
              <a:extLst>
                <a:ext uri="{FF2B5EF4-FFF2-40B4-BE49-F238E27FC236}">
                  <a16:creationId xmlns:a16="http://schemas.microsoft.com/office/drawing/2014/main" id="{51DBC49F-D78E-4032-886B-7C96560178CC}"/>
                </a:ext>
              </a:extLst>
            </p:cNvPr>
            <p:cNvGrpSpPr/>
            <p:nvPr/>
          </p:nvGrpSpPr>
          <p:grpSpPr>
            <a:xfrm>
              <a:off x="2998571" y="459188"/>
              <a:ext cx="677260" cy="2071176"/>
              <a:chOff x="1537284" y="632338"/>
              <a:chExt cx="677260" cy="2071176"/>
            </a:xfrm>
          </p:grpSpPr>
          <p:sp>
            <p:nvSpPr>
              <p:cNvPr id="705" name="9Slide.vn 502">
                <a:extLst>
                  <a:ext uri="{FF2B5EF4-FFF2-40B4-BE49-F238E27FC236}">
                    <a16:creationId xmlns:a16="http://schemas.microsoft.com/office/drawing/2014/main" id="{86191D69-9EF8-4D2B-A0EA-54FB2B5B8781}"/>
                  </a:ext>
                </a:extLst>
              </p:cNvPr>
              <p:cNvSpPr>
                <a:spLocks/>
              </p:cNvSpPr>
              <p:nvPr/>
            </p:nvSpPr>
            <p:spPr bwMode="auto">
              <a:xfrm>
                <a:off x="1668542" y="1667926"/>
                <a:ext cx="414744" cy="1035588"/>
              </a:xfrm>
              <a:custGeom>
                <a:avLst/>
                <a:gdLst>
                  <a:gd name="T0" fmla="*/ 60 w 120"/>
                  <a:gd name="T1" fmla="*/ 0 h 301"/>
                  <a:gd name="T2" fmla="*/ 0 w 120"/>
                  <a:gd name="T3" fmla="*/ 20 h 301"/>
                  <a:gd name="T4" fmla="*/ 0 w 120"/>
                  <a:gd name="T5" fmla="*/ 281 h 301"/>
                  <a:gd name="T6" fmla="*/ 60 w 120"/>
                  <a:gd name="T7" fmla="*/ 301 h 301"/>
                  <a:gd name="T8" fmla="*/ 120 w 120"/>
                  <a:gd name="T9" fmla="*/ 281 h 301"/>
                  <a:gd name="T10" fmla="*/ 120 w 120"/>
                  <a:gd name="T11" fmla="*/ 20 h 301"/>
                  <a:gd name="T12" fmla="*/ 60 w 120"/>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120" h="301">
                    <a:moveTo>
                      <a:pt x="60" y="0"/>
                    </a:moveTo>
                    <a:cubicBezTo>
                      <a:pt x="27" y="0"/>
                      <a:pt x="0" y="9"/>
                      <a:pt x="0" y="20"/>
                    </a:cubicBezTo>
                    <a:cubicBezTo>
                      <a:pt x="0" y="281"/>
                      <a:pt x="0" y="281"/>
                      <a:pt x="0" y="281"/>
                    </a:cubicBezTo>
                    <a:cubicBezTo>
                      <a:pt x="0" y="292"/>
                      <a:pt x="27" y="301"/>
                      <a:pt x="60" y="301"/>
                    </a:cubicBezTo>
                    <a:cubicBezTo>
                      <a:pt x="93" y="301"/>
                      <a:pt x="120" y="292"/>
                      <a:pt x="120" y="281"/>
                    </a:cubicBezTo>
                    <a:cubicBezTo>
                      <a:pt x="120" y="20"/>
                      <a:pt x="120" y="20"/>
                      <a:pt x="120" y="20"/>
                    </a:cubicBezTo>
                    <a:cubicBezTo>
                      <a:pt x="120" y="9"/>
                      <a:pt x="93" y="0"/>
                      <a:pt x="60" y="0"/>
                    </a:cubicBezTo>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06" name="9Slide.vn 503">
                <a:extLst>
                  <a:ext uri="{FF2B5EF4-FFF2-40B4-BE49-F238E27FC236}">
                    <a16:creationId xmlns:a16="http://schemas.microsoft.com/office/drawing/2014/main" id="{9D6FE042-B847-4C07-974D-AA59013A613D}"/>
                  </a:ext>
                </a:extLst>
              </p:cNvPr>
              <p:cNvSpPr>
                <a:spLocks/>
              </p:cNvSpPr>
              <p:nvPr/>
            </p:nvSpPr>
            <p:spPr bwMode="auto">
              <a:xfrm>
                <a:off x="1668542" y="701039"/>
                <a:ext cx="414744" cy="1035588"/>
              </a:xfrm>
              <a:custGeom>
                <a:avLst/>
                <a:gdLst>
                  <a:gd name="T0" fmla="*/ 120 w 120"/>
                  <a:gd name="T1" fmla="*/ 0 h 301"/>
                  <a:gd name="T2" fmla="*/ 60 w 120"/>
                  <a:gd name="T3" fmla="*/ 20 h 301"/>
                  <a:gd name="T4" fmla="*/ 0 w 120"/>
                  <a:gd name="T5" fmla="*/ 0 h 301"/>
                  <a:gd name="T6" fmla="*/ 0 w 120"/>
                  <a:gd name="T7" fmla="*/ 0 h 301"/>
                  <a:gd name="T8" fmla="*/ 0 w 120"/>
                  <a:gd name="T9" fmla="*/ 301 h 301"/>
                  <a:gd name="T10" fmla="*/ 0 w 120"/>
                  <a:gd name="T11" fmla="*/ 301 h 301"/>
                  <a:gd name="T12" fmla="*/ 60 w 120"/>
                  <a:gd name="T13" fmla="*/ 281 h 301"/>
                  <a:gd name="T14" fmla="*/ 120 w 120"/>
                  <a:gd name="T15" fmla="*/ 301 h 301"/>
                  <a:gd name="T16" fmla="*/ 120 w 120"/>
                  <a:gd name="T17" fmla="*/ 301 h 301"/>
                  <a:gd name="T18" fmla="*/ 120 w 120"/>
                  <a:gd name="T19" fmla="*/ 0 h 301"/>
                  <a:gd name="T20" fmla="*/ 120 w 120"/>
                  <a:gd name="T21"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301">
                    <a:moveTo>
                      <a:pt x="120" y="0"/>
                    </a:moveTo>
                    <a:cubicBezTo>
                      <a:pt x="120" y="11"/>
                      <a:pt x="93" y="20"/>
                      <a:pt x="60" y="20"/>
                    </a:cubicBezTo>
                    <a:cubicBezTo>
                      <a:pt x="27" y="20"/>
                      <a:pt x="0" y="11"/>
                      <a:pt x="0" y="0"/>
                    </a:cubicBezTo>
                    <a:cubicBezTo>
                      <a:pt x="0" y="0"/>
                      <a:pt x="0" y="0"/>
                      <a:pt x="0" y="0"/>
                    </a:cubicBezTo>
                    <a:cubicBezTo>
                      <a:pt x="0" y="301"/>
                      <a:pt x="0" y="301"/>
                      <a:pt x="0" y="301"/>
                    </a:cubicBezTo>
                    <a:cubicBezTo>
                      <a:pt x="0" y="301"/>
                      <a:pt x="0" y="301"/>
                      <a:pt x="0" y="301"/>
                    </a:cubicBezTo>
                    <a:cubicBezTo>
                      <a:pt x="0" y="290"/>
                      <a:pt x="27" y="281"/>
                      <a:pt x="60" y="281"/>
                    </a:cubicBezTo>
                    <a:cubicBezTo>
                      <a:pt x="93" y="281"/>
                      <a:pt x="120" y="290"/>
                      <a:pt x="120" y="301"/>
                    </a:cubicBezTo>
                    <a:cubicBezTo>
                      <a:pt x="120" y="301"/>
                      <a:pt x="120" y="301"/>
                      <a:pt x="120" y="301"/>
                    </a:cubicBezTo>
                    <a:cubicBezTo>
                      <a:pt x="120" y="0"/>
                      <a:pt x="120" y="0"/>
                      <a:pt x="120" y="0"/>
                    </a:cubicBezTo>
                    <a:cubicBezTo>
                      <a:pt x="120" y="0"/>
                      <a:pt x="120" y="0"/>
                      <a:pt x="120" y="0"/>
                    </a:cubicBezTo>
                  </a:path>
                </a:pathLst>
              </a:custGeom>
              <a:solidFill>
                <a:srgbClr val="F1F1F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08" name="9Slide.vn 504">
                <a:extLst>
                  <a:ext uri="{FF2B5EF4-FFF2-40B4-BE49-F238E27FC236}">
                    <a16:creationId xmlns:a16="http://schemas.microsoft.com/office/drawing/2014/main" id="{43E87232-D459-4E94-952C-B1E2F1C896D8}"/>
                  </a:ext>
                </a:extLst>
              </p:cNvPr>
              <p:cNvSpPr>
                <a:spLocks noChangeArrowheads="1"/>
              </p:cNvSpPr>
              <p:nvPr/>
            </p:nvSpPr>
            <p:spPr bwMode="auto">
              <a:xfrm>
                <a:off x="1668542" y="1667926"/>
                <a:ext cx="414744" cy="137400"/>
              </a:xfrm>
              <a:prstGeom prst="ellipse">
                <a:avLst/>
              </a:prstGeom>
              <a:solidFill>
                <a:srgbClr val="530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09" name="9Slide.vn 505">
                <a:extLst>
                  <a:ext uri="{FF2B5EF4-FFF2-40B4-BE49-F238E27FC236}">
                    <a16:creationId xmlns:a16="http://schemas.microsoft.com/office/drawing/2014/main" id="{5391094F-0127-419D-B394-09D8CD9F58B5}"/>
                  </a:ext>
                </a:extLst>
              </p:cNvPr>
              <p:cNvSpPr>
                <a:spLocks noChangeArrowheads="1"/>
              </p:cNvSpPr>
              <p:nvPr/>
            </p:nvSpPr>
            <p:spPr bwMode="auto">
              <a:xfrm>
                <a:off x="1668542" y="632338"/>
                <a:ext cx="414744" cy="137400"/>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710" name="9Slide.vn 506">
                <a:extLst>
                  <a:ext uri="{FF2B5EF4-FFF2-40B4-BE49-F238E27FC236}">
                    <a16:creationId xmlns:a16="http://schemas.microsoft.com/office/drawing/2014/main" id="{895D4DDE-988D-4B73-A336-F5B3ECC0E143}"/>
                  </a:ext>
                </a:extLst>
              </p:cNvPr>
              <p:cNvSpPr txBox="1"/>
              <p:nvPr/>
            </p:nvSpPr>
            <p:spPr>
              <a:xfrm>
                <a:off x="1537284" y="2383251"/>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2016</a:t>
                </a:r>
              </a:p>
            </p:txBody>
          </p:sp>
        </p:grpSp>
        <p:grpSp>
          <p:nvGrpSpPr>
            <p:cNvPr id="814" name="Group 813">
              <a:extLst>
                <a:ext uri="{FF2B5EF4-FFF2-40B4-BE49-F238E27FC236}">
                  <a16:creationId xmlns:a16="http://schemas.microsoft.com/office/drawing/2014/main" id="{4F1105DE-68D5-4DD7-B138-1AF4D3718822}"/>
                </a:ext>
              </a:extLst>
            </p:cNvPr>
            <p:cNvGrpSpPr/>
            <p:nvPr/>
          </p:nvGrpSpPr>
          <p:grpSpPr>
            <a:xfrm>
              <a:off x="3667894" y="459188"/>
              <a:ext cx="677260" cy="2071176"/>
              <a:chOff x="1537284" y="632338"/>
              <a:chExt cx="677260" cy="2071176"/>
            </a:xfrm>
          </p:grpSpPr>
          <p:sp>
            <p:nvSpPr>
              <p:cNvPr id="815" name="9Slide.vn 507">
                <a:extLst>
                  <a:ext uri="{FF2B5EF4-FFF2-40B4-BE49-F238E27FC236}">
                    <a16:creationId xmlns:a16="http://schemas.microsoft.com/office/drawing/2014/main" id="{B4B50AF3-1B76-4F9C-80D3-854A2E07D207}"/>
                  </a:ext>
                </a:extLst>
              </p:cNvPr>
              <p:cNvSpPr>
                <a:spLocks/>
              </p:cNvSpPr>
              <p:nvPr/>
            </p:nvSpPr>
            <p:spPr bwMode="auto">
              <a:xfrm>
                <a:off x="1668542" y="1165785"/>
                <a:ext cx="414744" cy="1537729"/>
              </a:xfrm>
              <a:custGeom>
                <a:avLst/>
                <a:gdLst>
                  <a:gd name="T0" fmla="*/ 60 w 120"/>
                  <a:gd name="T1" fmla="*/ 0 h 301"/>
                  <a:gd name="T2" fmla="*/ 0 w 120"/>
                  <a:gd name="T3" fmla="*/ 20 h 301"/>
                  <a:gd name="T4" fmla="*/ 0 w 120"/>
                  <a:gd name="T5" fmla="*/ 281 h 301"/>
                  <a:gd name="T6" fmla="*/ 60 w 120"/>
                  <a:gd name="T7" fmla="*/ 301 h 301"/>
                  <a:gd name="T8" fmla="*/ 120 w 120"/>
                  <a:gd name="T9" fmla="*/ 281 h 301"/>
                  <a:gd name="T10" fmla="*/ 120 w 120"/>
                  <a:gd name="T11" fmla="*/ 20 h 301"/>
                  <a:gd name="T12" fmla="*/ 60 w 120"/>
                  <a:gd name="T13" fmla="*/ 0 h 301"/>
                </a:gdLst>
                <a:ahLst/>
                <a:cxnLst>
                  <a:cxn ang="0">
                    <a:pos x="T0" y="T1"/>
                  </a:cxn>
                  <a:cxn ang="0">
                    <a:pos x="T2" y="T3"/>
                  </a:cxn>
                  <a:cxn ang="0">
                    <a:pos x="T4" y="T5"/>
                  </a:cxn>
                  <a:cxn ang="0">
                    <a:pos x="T6" y="T7"/>
                  </a:cxn>
                  <a:cxn ang="0">
                    <a:pos x="T8" y="T9"/>
                  </a:cxn>
                  <a:cxn ang="0">
                    <a:pos x="T10" y="T11"/>
                  </a:cxn>
                  <a:cxn ang="0">
                    <a:pos x="T12" y="T13"/>
                  </a:cxn>
                </a:cxnLst>
                <a:rect l="0" t="0" r="r" b="b"/>
                <a:pathLst>
                  <a:path w="120" h="301">
                    <a:moveTo>
                      <a:pt x="60" y="0"/>
                    </a:moveTo>
                    <a:cubicBezTo>
                      <a:pt x="27" y="0"/>
                      <a:pt x="0" y="9"/>
                      <a:pt x="0" y="20"/>
                    </a:cubicBezTo>
                    <a:cubicBezTo>
                      <a:pt x="0" y="281"/>
                      <a:pt x="0" y="281"/>
                      <a:pt x="0" y="281"/>
                    </a:cubicBezTo>
                    <a:cubicBezTo>
                      <a:pt x="0" y="292"/>
                      <a:pt x="27" y="301"/>
                      <a:pt x="60" y="301"/>
                    </a:cubicBezTo>
                    <a:cubicBezTo>
                      <a:pt x="93" y="301"/>
                      <a:pt x="120" y="292"/>
                      <a:pt x="120" y="281"/>
                    </a:cubicBezTo>
                    <a:cubicBezTo>
                      <a:pt x="120" y="20"/>
                      <a:pt x="120" y="20"/>
                      <a:pt x="120" y="20"/>
                    </a:cubicBezTo>
                    <a:cubicBezTo>
                      <a:pt x="120" y="9"/>
                      <a:pt x="93" y="0"/>
                      <a:pt x="60" y="0"/>
                    </a:cubicBezTo>
                  </a:path>
                </a:pathLst>
              </a:custGeom>
              <a:solidFill>
                <a:srgbClr val="CE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816" name="9Slide.vn 508">
                <a:extLst>
                  <a:ext uri="{FF2B5EF4-FFF2-40B4-BE49-F238E27FC236}">
                    <a16:creationId xmlns:a16="http://schemas.microsoft.com/office/drawing/2014/main" id="{5E6B1774-05FA-4B1F-8497-9E9160053280}"/>
                  </a:ext>
                </a:extLst>
              </p:cNvPr>
              <p:cNvSpPr>
                <a:spLocks/>
              </p:cNvSpPr>
              <p:nvPr/>
            </p:nvSpPr>
            <p:spPr bwMode="auto">
              <a:xfrm>
                <a:off x="1668542" y="701039"/>
                <a:ext cx="414744" cy="646624"/>
              </a:xfrm>
              <a:custGeom>
                <a:avLst/>
                <a:gdLst>
                  <a:gd name="T0" fmla="*/ 120 w 120"/>
                  <a:gd name="T1" fmla="*/ 0 h 301"/>
                  <a:gd name="T2" fmla="*/ 60 w 120"/>
                  <a:gd name="T3" fmla="*/ 20 h 301"/>
                  <a:gd name="T4" fmla="*/ 0 w 120"/>
                  <a:gd name="T5" fmla="*/ 0 h 301"/>
                  <a:gd name="T6" fmla="*/ 0 w 120"/>
                  <a:gd name="T7" fmla="*/ 0 h 301"/>
                  <a:gd name="T8" fmla="*/ 0 w 120"/>
                  <a:gd name="T9" fmla="*/ 301 h 301"/>
                  <a:gd name="T10" fmla="*/ 0 w 120"/>
                  <a:gd name="T11" fmla="*/ 301 h 301"/>
                  <a:gd name="T12" fmla="*/ 60 w 120"/>
                  <a:gd name="T13" fmla="*/ 281 h 301"/>
                  <a:gd name="T14" fmla="*/ 120 w 120"/>
                  <a:gd name="T15" fmla="*/ 301 h 301"/>
                  <a:gd name="T16" fmla="*/ 120 w 120"/>
                  <a:gd name="T17" fmla="*/ 301 h 301"/>
                  <a:gd name="T18" fmla="*/ 120 w 120"/>
                  <a:gd name="T19" fmla="*/ 0 h 301"/>
                  <a:gd name="T20" fmla="*/ 120 w 120"/>
                  <a:gd name="T21"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301">
                    <a:moveTo>
                      <a:pt x="120" y="0"/>
                    </a:moveTo>
                    <a:cubicBezTo>
                      <a:pt x="120" y="11"/>
                      <a:pt x="93" y="20"/>
                      <a:pt x="60" y="20"/>
                    </a:cubicBezTo>
                    <a:cubicBezTo>
                      <a:pt x="27" y="20"/>
                      <a:pt x="0" y="11"/>
                      <a:pt x="0" y="0"/>
                    </a:cubicBezTo>
                    <a:cubicBezTo>
                      <a:pt x="0" y="0"/>
                      <a:pt x="0" y="0"/>
                      <a:pt x="0" y="0"/>
                    </a:cubicBezTo>
                    <a:cubicBezTo>
                      <a:pt x="0" y="301"/>
                      <a:pt x="0" y="301"/>
                      <a:pt x="0" y="301"/>
                    </a:cubicBezTo>
                    <a:cubicBezTo>
                      <a:pt x="0" y="301"/>
                      <a:pt x="0" y="301"/>
                      <a:pt x="0" y="301"/>
                    </a:cubicBezTo>
                    <a:cubicBezTo>
                      <a:pt x="0" y="290"/>
                      <a:pt x="27" y="281"/>
                      <a:pt x="60" y="281"/>
                    </a:cubicBezTo>
                    <a:cubicBezTo>
                      <a:pt x="93" y="281"/>
                      <a:pt x="120" y="290"/>
                      <a:pt x="120" y="301"/>
                    </a:cubicBezTo>
                    <a:cubicBezTo>
                      <a:pt x="120" y="301"/>
                      <a:pt x="120" y="301"/>
                      <a:pt x="120" y="301"/>
                    </a:cubicBezTo>
                    <a:cubicBezTo>
                      <a:pt x="120" y="0"/>
                      <a:pt x="120" y="0"/>
                      <a:pt x="120" y="0"/>
                    </a:cubicBezTo>
                    <a:cubicBezTo>
                      <a:pt x="120" y="0"/>
                      <a:pt x="120" y="0"/>
                      <a:pt x="120" y="0"/>
                    </a:cubicBezTo>
                  </a:path>
                </a:pathLst>
              </a:custGeom>
              <a:solidFill>
                <a:srgbClr val="F1F1F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817" name="9Slide.vn 509">
                <a:extLst>
                  <a:ext uri="{FF2B5EF4-FFF2-40B4-BE49-F238E27FC236}">
                    <a16:creationId xmlns:a16="http://schemas.microsoft.com/office/drawing/2014/main" id="{824B2963-1200-4D39-9A63-E2379E812047}"/>
                  </a:ext>
                </a:extLst>
              </p:cNvPr>
              <p:cNvSpPr>
                <a:spLocks noChangeArrowheads="1"/>
              </p:cNvSpPr>
              <p:nvPr/>
            </p:nvSpPr>
            <p:spPr bwMode="auto">
              <a:xfrm>
                <a:off x="1668542" y="1300595"/>
                <a:ext cx="414744" cy="137400"/>
              </a:xfrm>
              <a:prstGeom prst="ellipse">
                <a:avLst/>
              </a:prstGeom>
              <a:solidFill>
                <a:srgbClr val="AD31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818" name="9Slide.vn 510">
                <a:extLst>
                  <a:ext uri="{FF2B5EF4-FFF2-40B4-BE49-F238E27FC236}">
                    <a16:creationId xmlns:a16="http://schemas.microsoft.com/office/drawing/2014/main" id="{44150EA5-6C68-4CFA-8A94-820B5C50D319}"/>
                  </a:ext>
                </a:extLst>
              </p:cNvPr>
              <p:cNvSpPr>
                <a:spLocks noChangeArrowheads="1"/>
              </p:cNvSpPr>
              <p:nvPr/>
            </p:nvSpPr>
            <p:spPr bwMode="auto">
              <a:xfrm>
                <a:off x="1668542" y="632338"/>
                <a:ext cx="414744" cy="137400"/>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Open Sans"/>
                  <a:ea typeface="+mn-ea"/>
                  <a:cs typeface="+mn-cs"/>
                </a:endParaRPr>
              </a:p>
            </p:txBody>
          </p:sp>
          <p:sp>
            <p:nvSpPr>
              <p:cNvPr id="819" name="9Slide.vn 511">
                <a:extLst>
                  <a:ext uri="{FF2B5EF4-FFF2-40B4-BE49-F238E27FC236}">
                    <a16:creationId xmlns:a16="http://schemas.microsoft.com/office/drawing/2014/main" id="{A5FDF771-4BDF-451D-8DA5-5FC63C76B905}"/>
                  </a:ext>
                </a:extLst>
              </p:cNvPr>
              <p:cNvSpPr txBox="1"/>
              <p:nvPr/>
            </p:nvSpPr>
            <p:spPr>
              <a:xfrm>
                <a:off x="1537284" y="2383251"/>
                <a:ext cx="6772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Open Sans"/>
                    <a:ea typeface="+mn-ea"/>
                    <a:cs typeface="+mn-cs"/>
                  </a:rPr>
                  <a:t>2014</a:t>
                </a:r>
              </a:p>
            </p:txBody>
          </p:sp>
        </p:grpSp>
      </p:grpSp>
    </p:spTree>
    <p:extLst>
      <p:ext uri="{BB962C8B-B14F-4D97-AF65-F5344CB8AC3E}">
        <p14:creationId xmlns:p14="http://schemas.microsoft.com/office/powerpoint/2010/main" val="3286332144"/>
      </p:ext>
    </p:extLst>
  </p:cSld>
  <p:clrMapOvr>
    <a:masterClrMapping/>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grpSp>
        <p:nvGrpSpPr>
          <p:cNvPr id="3" name="9Slide.vn 1">
            <a:extLst>
              <a:ext uri="{FF2B5EF4-FFF2-40B4-BE49-F238E27FC236}">
                <a16:creationId xmlns:a16="http://schemas.microsoft.com/office/drawing/2014/main" id="{06C0B353-13D5-4EA9-812E-FE8178792FD4}"/>
              </a:ext>
            </a:extLst>
          </p:cNvPr>
          <p:cNvGrpSpPr/>
          <p:nvPr/>
        </p:nvGrpSpPr>
        <p:grpSpPr>
          <a:xfrm>
            <a:off x="550863" y="1160463"/>
            <a:ext cx="3688570" cy="2044700"/>
            <a:chOff x="1565275" y="1995488"/>
            <a:chExt cx="1300163" cy="720725"/>
          </a:xfrm>
        </p:grpSpPr>
        <p:sp>
          <p:nvSpPr>
            <p:cNvPr id="4" name="9Slide.vn 2">
              <a:extLst>
                <a:ext uri="{FF2B5EF4-FFF2-40B4-BE49-F238E27FC236}">
                  <a16:creationId xmlns:a16="http://schemas.microsoft.com/office/drawing/2014/main" id="{0E669B1A-B867-439D-859B-3D1A294D3CDF}"/>
                </a:ext>
              </a:extLst>
            </p:cNvPr>
            <p:cNvSpPr>
              <a:spLocks noChangeArrowheads="1"/>
            </p:cNvSpPr>
            <p:nvPr/>
          </p:nvSpPr>
          <p:spPr bwMode="auto">
            <a:xfrm>
              <a:off x="2249488" y="1995488"/>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 name="9Slide.vn 3">
              <a:extLst>
                <a:ext uri="{FF2B5EF4-FFF2-40B4-BE49-F238E27FC236}">
                  <a16:creationId xmlns:a16="http://schemas.microsoft.com/office/drawing/2014/main" id="{C85DF6C2-9E1C-43F0-987E-066E1B6B37F2}"/>
                </a:ext>
              </a:extLst>
            </p:cNvPr>
            <p:cNvSpPr>
              <a:spLocks/>
            </p:cNvSpPr>
            <p:nvPr/>
          </p:nvSpPr>
          <p:spPr bwMode="auto">
            <a:xfrm>
              <a:off x="2232025" y="2043113"/>
              <a:ext cx="77788" cy="173038"/>
            </a:xfrm>
            <a:custGeom>
              <a:avLst/>
              <a:gdLst>
                <a:gd name="T0" fmla="*/ 24 w 36"/>
                <a:gd name="T1" fmla="*/ 0 h 81"/>
                <a:gd name="T2" fmla="*/ 11 w 36"/>
                <a:gd name="T3" fmla="*/ 0 h 81"/>
                <a:gd name="T4" fmla="*/ 0 w 36"/>
                <a:gd name="T5" fmla="*/ 11 h 81"/>
                <a:gd name="T6" fmla="*/ 0 w 36"/>
                <a:gd name="T7" fmla="*/ 43 h 81"/>
                <a:gd name="T8" fmla="*/ 3 w 36"/>
                <a:gd name="T9" fmla="*/ 46 h 81"/>
                <a:gd name="T10" fmla="*/ 5 w 36"/>
                <a:gd name="T11" fmla="*/ 43 h 81"/>
                <a:gd name="T12" fmla="*/ 5 w 36"/>
                <a:gd name="T13" fmla="*/ 11 h 81"/>
                <a:gd name="T14" fmla="*/ 8 w 36"/>
                <a:gd name="T15" fmla="*/ 7 h 81"/>
                <a:gd name="T16" fmla="*/ 8 w 36"/>
                <a:gd name="T17" fmla="*/ 38 h 81"/>
                <a:gd name="T18" fmla="*/ 8 w 36"/>
                <a:gd name="T19" fmla="*/ 43 h 81"/>
                <a:gd name="T20" fmla="*/ 8 w 36"/>
                <a:gd name="T21" fmla="*/ 78 h 81"/>
                <a:gd name="T22" fmla="*/ 11 w 36"/>
                <a:gd name="T23" fmla="*/ 81 h 81"/>
                <a:gd name="T24" fmla="*/ 14 w 36"/>
                <a:gd name="T25" fmla="*/ 78 h 81"/>
                <a:gd name="T26" fmla="*/ 14 w 36"/>
                <a:gd name="T27" fmla="*/ 43 h 81"/>
                <a:gd name="T28" fmla="*/ 21 w 36"/>
                <a:gd name="T29" fmla="*/ 43 h 81"/>
                <a:gd name="T30" fmla="*/ 21 w 36"/>
                <a:gd name="T31" fmla="*/ 78 h 81"/>
                <a:gd name="T32" fmla="*/ 24 w 36"/>
                <a:gd name="T33" fmla="*/ 81 h 81"/>
                <a:gd name="T34" fmla="*/ 28 w 36"/>
                <a:gd name="T35" fmla="*/ 78 h 81"/>
                <a:gd name="T36" fmla="*/ 28 w 36"/>
                <a:gd name="T37" fmla="*/ 43 h 81"/>
                <a:gd name="T38" fmla="*/ 28 w 36"/>
                <a:gd name="T39" fmla="*/ 38 h 81"/>
                <a:gd name="T40" fmla="*/ 28 w 36"/>
                <a:gd name="T41" fmla="*/ 7 h 81"/>
                <a:gd name="T42" fmla="*/ 30 w 36"/>
                <a:gd name="T43" fmla="*/ 11 h 81"/>
                <a:gd name="T44" fmla="*/ 30 w 36"/>
                <a:gd name="T45" fmla="*/ 43 h 81"/>
                <a:gd name="T46" fmla="*/ 33 w 36"/>
                <a:gd name="T47" fmla="*/ 46 h 81"/>
                <a:gd name="T48" fmla="*/ 36 w 36"/>
                <a:gd name="T49" fmla="*/ 43 h 81"/>
                <a:gd name="T50" fmla="*/ 36 w 36"/>
                <a:gd name="T51" fmla="*/ 11 h 81"/>
                <a:gd name="T52" fmla="*/ 24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4" y="0"/>
                  </a:moveTo>
                  <a:cubicBezTo>
                    <a:pt x="11" y="0"/>
                    <a:pt x="11" y="0"/>
                    <a:pt x="11" y="0"/>
                  </a:cubicBezTo>
                  <a:cubicBezTo>
                    <a:pt x="5" y="0"/>
                    <a:pt x="0" y="5"/>
                    <a:pt x="0" y="11"/>
                  </a:cubicBezTo>
                  <a:cubicBezTo>
                    <a:pt x="0" y="43"/>
                    <a:pt x="0" y="43"/>
                    <a:pt x="0" y="43"/>
                  </a:cubicBezTo>
                  <a:cubicBezTo>
                    <a:pt x="0" y="44"/>
                    <a:pt x="1" y="46"/>
                    <a:pt x="3" y="46"/>
                  </a:cubicBezTo>
                  <a:cubicBezTo>
                    <a:pt x="4" y="46"/>
                    <a:pt x="5" y="44"/>
                    <a:pt x="5" y="43"/>
                  </a:cubicBezTo>
                  <a:cubicBezTo>
                    <a:pt x="5" y="11"/>
                    <a:pt x="5" y="11"/>
                    <a:pt x="5" y="11"/>
                  </a:cubicBezTo>
                  <a:cubicBezTo>
                    <a:pt x="5" y="9"/>
                    <a:pt x="6" y="8"/>
                    <a:pt x="8" y="7"/>
                  </a:cubicBezTo>
                  <a:cubicBezTo>
                    <a:pt x="8" y="38"/>
                    <a:pt x="8" y="38"/>
                    <a:pt x="8" y="38"/>
                  </a:cubicBezTo>
                  <a:cubicBezTo>
                    <a:pt x="8" y="43"/>
                    <a:pt x="8" y="43"/>
                    <a:pt x="8" y="43"/>
                  </a:cubicBezTo>
                  <a:cubicBezTo>
                    <a:pt x="8" y="78"/>
                    <a:pt x="8" y="78"/>
                    <a:pt x="8" y="78"/>
                  </a:cubicBezTo>
                  <a:cubicBezTo>
                    <a:pt x="8" y="80"/>
                    <a:pt x="9" y="81"/>
                    <a:pt x="11" y="81"/>
                  </a:cubicBezTo>
                  <a:cubicBezTo>
                    <a:pt x="13" y="81"/>
                    <a:pt x="14" y="80"/>
                    <a:pt x="14" y="78"/>
                  </a:cubicBezTo>
                  <a:cubicBezTo>
                    <a:pt x="14" y="43"/>
                    <a:pt x="14" y="43"/>
                    <a:pt x="14" y="43"/>
                  </a:cubicBezTo>
                  <a:cubicBezTo>
                    <a:pt x="21" y="43"/>
                    <a:pt x="21" y="43"/>
                    <a:pt x="21" y="43"/>
                  </a:cubicBezTo>
                  <a:cubicBezTo>
                    <a:pt x="21" y="78"/>
                    <a:pt x="21" y="78"/>
                    <a:pt x="21" y="78"/>
                  </a:cubicBezTo>
                  <a:cubicBezTo>
                    <a:pt x="21" y="80"/>
                    <a:pt x="22" y="81"/>
                    <a:pt x="24" y="81"/>
                  </a:cubicBezTo>
                  <a:cubicBezTo>
                    <a:pt x="26" y="81"/>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4"/>
                    <a:pt x="31" y="46"/>
                    <a:pt x="33" y="46"/>
                  </a:cubicBezTo>
                  <a:cubicBezTo>
                    <a:pt x="34" y="46"/>
                    <a:pt x="36" y="44"/>
                    <a:pt x="36" y="43"/>
                  </a:cubicBezTo>
                  <a:cubicBezTo>
                    <a:pt x="36" y="11"/>
                    <a:pt x="36" y="11"/>
                    <a:pt x="36" y="11"/>
                  </a:cubicBezTo>
                  <a:cubicBezTo>
                    <a:pt x="36" y="5"/>
                    <a:pt x="31" y="0"/>
                    <a:pt x="24"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 name="9Slide.vn 4">
              <a:extLst>
                <a:ext uri="{FF2B5EF4-FFF2-40B4-BE49-F238E27FC236}">
                  <a16:creationId xmlns:a16="http://schemas.microsoft.com/office/drawing/2014/main" id="{66CEA071-3893-49BA-9033-AD3F305238ED}"/>
                </a:ext>
              </a:extLst>
            </p:cNvPr>
            <p:cNvSpPr>
              <a:spLocks noChangeArrowheads="1"/>
            </p:cNvSpPr>
            <p:nvPr/>
          </p:nvSpPr>
          <p:spPr bwMode="auto">
            <a:xfrm>
              <a:off x="2359025" y="1995488"/>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 name="9Slide.vn 5">
              <a:extLst>
                <a:ext uri="{FF2B5EF4-FFF2-40B4-BE49-F238E27FC236}">
                  <a16:creationId xmlns:a16="http://schemas.microsoft.com/office/drawing/2014/main" id="{9210990F-6D79-41DE-B362-34687A2BB09E}"/>
                </a:ext>
              </a:extLst>
            </p:cNvPr>
            <p:cNvSpPr>
              <a:spLocks/>
            </p:cNvSpPr>
            <p:nvPr/>
          </p:nvSpPr>
          <p:spPr bwMode="auto">
            <a:xfrm>
              <a:off x="2341563" y="2043113"/>
              <a:ext cx="77788" cy="173038"/>
            </a:xfrm>
            <a:custGeom>
              <a:avLst/>
              <a:gdLst>
                <a:gd name="T0" fmla="*/ 25 w 36"/>
                <a:gd name="T1" fmla="*/ 0 h 81"/>
                <a:gd name="T2" fmla="*/ 12 w 36"/>
                <a:gd name="T3" fmla="*/ 0 h 81"/>
                <a:gd name="T4" fmla="*/ 0 w 36"/>
                <a:gd name="T5" fmla="*/ 11 h 81"/>
                <a:gd name="T6" fmla="*/ 0 w 36"/>
                <a:gd name="T7" fmla="*/ 43 h 81"/>
                <a:gd name="T8" fmla="*/ 3 w 36"/>
                <a:gd name="T9" fmla="*/ 46 h 81"/>
                <a:gd name="T10" fmla="*/ 6 w 36"/>
                <a:gd name="T11" fmla="*/ 43 h 81"/>
                <a:gd name="T12" fmla="*/ 6 w 36"/>
                <a:gd name="T13" fmla="*/ 11 h 81"/>
                <a:gd name="T14" fmla="*/ 8 w 36"/>
                <a:gd name="T15" fmla="*/ 7 h 81"/>
                <a:gd name="T16" fmla="*/ 8 w 36"/>
                <a:gd name="T17" fmla="*/ 38 h 81"/>
                <a:gd name="T18" fmla="*/ 8 w 36"/>
                <a:gd name="T19" fmla="*/ 43 h 81"/>
                <a:gd name="T20" fmla="*/ 8 w 36"/>
                <a:gd name="T21" fmla="*/ 78 h 81"/>
                <a:gd name="T22" fmla="*/ 12 w 36"/>
                <a:gd name="T23" fmla="*/ 81 h 81"/>
                <a:gd name="T24" fmla="*/ 15 w 36"/>
                <a:gd name="T25" fmla="*/ 78 h 81"/>
                <a:gd name="T26" fmla="*/ 15 w 36"/>
                <a:gd name="T27" fmla="*/ 43 h 81"/>
                <a:gd name="T28" fmla="*/ 22 w 36"/>
                <a:gd name="T29" fmla="*/ 43 h 81"/>
                <a:gd name="T30" fmla="*/ 22 w 36"/>
                <a:gd name="T31" fmla="*/ 78 h 81"/>
                <a:gd name="T32" fmla="*/ 25 w 36"/>
                <a:gd name="T33" fmla="*/ 81 h 81"/>
                <a:gd name="T34" fmla="*/ 28 w 36"/>
                <a:gd name="T35" fmla="*/ 78 h 81"/>
                <a:gd name="T36" fmla="*/ 28 w 36"/>
                <a:gd name="T37" fmla="*/ 43 h 81"/>
                <a:gd name="T38" fmla="*/ 28 w 36"/>
                <a:gd name="T39" fmla="*/ 38 h 81"/>
                <a:gd name="T40" fmla="*/ 28 w 36"/>
                <a:gd name="T41" fmla="*/ 7 h 81"/>
                <a:gd name="T42" fmla="*/ 31 w 36"/>
                <a:gd name="T43" fmla="*/ 11 h 81"/>
                <a:gd name="T44" fmla="*/ 31 w 36"/>
                <a:gd name="T45" fmla="*/ 43 h 81"/>
                <a:gd name="T46" fmla="*/ 33 w 36"/>
                <a:gd name="T47" fmla="*/ 46 h 81"/>
                <a:gd name="T48" fmla="*/ 36 w 36"/>
                <a:gd name="T49" fmla="*/ 43 h 81"/>
                <a:gd name="T50" fmla="*/ 36 w 36"/>
                <a:gd name="T51" fmla="*/ 11 h 81"/>
                <a:gd name="T52" fmla="*/ 25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5" y="0"/>
                  </a:moveTo>
                  <a:cubicBezTo>
                    <a:pt x="12" y="0"/>
                    <a:pt x="12" y="0"/>
                    <a:pt x="12" y="0"/>
                  </a:cubicBezTo>
                  <a:cubicBezTo>
                    <a:pt x="5" y="0"/>
                    <a:pt x="0" y="5"/>
                    <a:pt x="0" y="11"/>
                  </a:cubicBezTo>
                  <a:cubicBezTo>
                    <a:pt x="0" y="43"/>
                    <a:pt x="0" y="43"/>
                    <a:pt x="0" y="43"/>
                  </a:cubicBezTo>
                  <a:cubicBezTo>
                    <a:pt x="0" y="44"/>
                    <a:pt x="2" y="46"/>
                    <a:pt x="3" y="46"/>
                  </a:cubicBezTo>
                  <a:cubicBezTo>
                    <a:pt x="5" y="46"/>
                    <a:pt x="6" y="44"/>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10" y="81"/>
                    <a:pt x="12" y="81"/>
                  </a:cubicBezTo>
                  <a:cubicBezTo>
                    <a:pt x="13" y="81"/>
                    <a:pt x="15" y="80"/>
                    <a:pt x="15" y="78"/>
                  </a:cubicBezTo>
                  <a:cubicBezTo>
                    <a:pt x="15" y="43"/>
                    <a:pt x="15" y="43"/>
                    <a:pt x="15" y="43"/>
                  </a:cubicBezTo>
                  <a:cubicBezTo>
                    <a:pt x="22" y="43"/>
                    <a:pt x="22" y="43"/>
                    <a:pt x="22" y="43"/>
                  </a:cubicBezTo>
                  <a:cubicBezTo>
                    <a:pt x="22" y="78"/>
                    <a:pt x="22" y="78"/>
                    <a:pt x="22" y="78"/>
                  </a:cubicBezTo>
                  <a:cubicBezTo>
                    <a:pt x="22" y="80"/>
                    <a:pt x="23" y="81"/>
                    <a:pt x="25" y="81"/>
                  </a:cubicBezTo>
                  <a:cubicBezTo>
                    <a:pt x="27" y="81"/>
                    <a:pt x="28" y="80"/>
                    <a:pt x="28" y="78"/>
                  </a:cubicBezTo>
                  <a:cubicBezTo>
                    <a:pt x="28" y="43"/>
                    <a:pt x="28" y="43"/>
                    <a:pt x="28" y="43"/>
                  </a:cubicBezTo>
                  <a:cubicBezTo>
                    <a:pt x="28" y="38"/>
                    <a:pt x="28" y="38"/>
                    <a:pt x="28" y="38"/>
                  </a:cubicBezTo>
                  <a:cubicBezTo>
                    <a:pt x="28" y="7"/>
                    <a:pt x="28" y="7"/>
                    <a:pt x="28" y="7"/>
                  </a:cubicBezTo>
                  <a:cubicBezTo>
                    <a:pt x="30" y="8"/>
                    <a:pt x="31" y="9"/>
                    <a:pt x="31" y="11"/>
                  </a:cubicBezTo>
                  <a:cubicBezTo>
                    <a:pt x="31" y="43"/>
                    <a:pt x="31" y="43"/>
                    <a:pt x="31" y="43"/>
                  </a:cubicBezTo>
                  <a:cubicBezTo>
                    <a:pt x="31" y="44"/>
                    <a:pt x="32" y="46"/>
                    <a:pt x="33" y="46"/>
                  </a:cubicBezTo>
                  <a:cubicBezTo>
                    <a:pt x="35" y="46"/>
                    <a:pt x="36" y="44"/>
                    <a:pt x="36" y="43"/>
                  </a:cubicBezTo>
                  <a:cubicBezTo>
                    <a:pt x="36" y="11"/>
                    <a:pt x="36" y="11"/>
                    <a:pt x="36" y="11"/>
                  </a:cubicBezTo>
                  <a:cubicBezTo>
                    <a:pt x="36" y="5"/>
                    <a:pt x="31" y="0"/>
                    <a:pt x="25"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 name="9Slide.vn 6">
              <a:extLst>
                <a:ext uri="{FF2B5EF4-FFF2-40B4-BE49-F238E27FC236}">
                  <a16:creationId xmlns:a16="http://schemas.microsoft.com/office/drawing/2014/main" id="{CFDD3D39-8C7C-463D-A7DE-496D347C8C6A}"/>
                </a:ext>
              </a:extLst>
            </p:cNvPr>
            <p:cNvSpPr>
              <a:spLocks noChangeArrowheads="1"/>
            </p:cNvSpPr>
            <p:nvPr/>
          </p:nvSpPr>
          <p:spPr bwMode="auto">
            <a:xfrm>
              <a:off x="2471738" y="1995488"/>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 name="9Slide.vn 7">
              <a:extLst>
                <a:ext uri="{FF2B5EF4-FFF2-40B4-BE49-F238E27FC236}">
                  <a16:creationId xmlns:a16="http://schemas.microsoft.com/office/drawing/2014/main" id="{88AD1CB3-7386-4C04-BBA1-DBF5B3DFA5EC}"/>
                </a:ext>
              </a:extLst>
            </p:cNvPr>
            <p:cNvSpPr>
              <a:spLocks/>
            </p:cNvSpPr>
            <p:nvPr/>
          </p:nvSpPr>
          <p:spPr bwMode="auto">
            <a:xfrm>
              <a:off x="2454275" y="2043113"/>
              <a:ext cx="77788" cy="173038"/>
            </a:xfrm>
            <a:custGeom>
              <a:avLst/>
              <a:gdLst>
                <a:gd name="T0" fmla="*/ 25 w 36"/>
                <a:gd name="T1" fmla="*/ 0 h 81"/>
                <a:gd name="T2" fmla="*/ 11 w 36"/>
                <a:gd name="T3" fmla="*/ 0 h 81"/>
                <a:gd name="T4" fmla="*/ 0 w 36"/>
                <a:gd name="T5" fmla="*/ 11 h 81"/>
                <a:gd name="T6" fmla="*/ 0 w 36"/>
                <a:gd name="T7" fmla="*/ 43 h 81"/>
                <a:gd name="T8" fmla="*/ 3 w 36"/>
                <a:gd name="T9" fmla="*/ 46 h 81"/>
                <a:gd name="T10" fmla="*/ 6 w 36"/>
                <a:gd name="T11" fmla="*/ 43 h 81"/>
                <a:gd name="T12" fmla="*/ 6 w 36"/>
                <a:gd name="T13" fmla="*/ 11 h 81"/>
                <a:gd name="T14" fmla="*/ 8 w 36"/>
                <a:gd name="T15" fmla="*/ 7 h 81"/>
                <a:gd name="T16" fmla="*/ 8 w 36"/>
                <a:gd name="T17" fmla="*/ 38 h 81"/>
                <a:gd name="T18" fmla="*/ 8 w 36"/>
                <a:gd name="T19" fmla="*/ 43 h 81"/>
                <a:gd name="T20" fmla="*/ 8 w 36"/>
                <a:gd name="T21" fmla="*/ 78 h 81"/>
                <a:gd name="T22" fmla="*/ 11 w 36"/>
                <a:gd name="T23" fmla="*/ 81 h 81"/>
                <a:gd name="T24" fmla="*/ 15 w 36"/>
                <a:gd name="T25" fmla="*/ 78 h 81"/>
                <a:gd name="T26" fmla="*/ 15 w 36"/>
                <a:gd name="T27" fmla="*/ 43 h 81"/>
                <a:gd name="T28" fmla="*/ 21 w 36"/>
                <a:gd name="T29" fmla="*/ 43 h 81"/>
                <a:gd name="T30" fmla="*/ 21 w 36"/>
                <a:gd name="T31" fmla="*/ 78 h 81"/>
                <a:gd name="T32" fmla="*/ 25 w 36"/>
                <a:gd name="T33" fmla="*/ 81 h 81"/>
                <a:gd name="T34" fmla="*/ 28 w 36"/>
                <a:gd name="T35" fmla="*/ 78 h 81"/>
                <a:gd name="T36" fmla="*/ 28 w 36"/>
                <a:gd name="T37" fmla="*/ 43 h 81"/>
                <a:gd name="T38" fmla="*/ 28 w 36"/>
                <a:gd name="T39" fmla="*/ 38 h 81"/>
                <a:gd name="T40" fmla="*/ 28 w 36"/>
                <a:gd name="T41" fmla="*/ 7 h 81"/>
                <a:gd name="T42" fmla="*/ 30 w 36"/>
                <a:gd name="T43" fmla="*/ 11 h 81"/>
                <a:gd name="T44" fmla="*/ 30 w 36"/>
                <a:gd name="T45" fmla="*/ 43 h 81"/>
                <a:gd name="T46" fmla="*/ 33 w 36"/>
                <a:gd name="T47" fmla="*/ 46 h 81"/>
                <a:gd name="T48" fmla="*/ 36 w 36"/>
                <a:gd name="T49" fmla="*/ 43 h 81"/>
                <a:gd name="T50" fmla="*/ 36 w 36"/>
                <a:gd name="T51" fmla="*/ 11 h 81"/>
                <a:gd name="T52" fmla="*/ 25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5" y="0"/>
                  </a:moveTo>
                  <a:cubicBezTo>
                    <a:pt x="11" y="0"/>
                    <a:pt x="11" y="0"/>
                    <a:pt x="11" y="0"/>
                  </a:cubicBezTo>
                  <a:cubicBezTo>
                    <a:pt x="5" y="0"/>
                    <a:pt x="0" y="5"/>
                    <a:pt x="0" y="11"/>
                  </a:cubicBezTo>
                  <a:cubicBezTo>
                    <a:pt x="0" y="43"/>
                    <a:pt x="0" y="43"/>
                    <a:pt x="0" y="43"/>
                  </a:cubicBezTo>
                  <a:cubicBezTo>
                    <a:pt x="0" y="44"/>
                    <a:pt x="1" y="46"/>
                    <a:pt x="3" y="46"/>
                  </a:cubicBezTo>
                  <a:cubicBezTo>
                    <a:pt x="4" y="46"/>
                    <a:pt x="6" y="44"/>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9" y="81"/>
                    <a:pt x="11" y="81"/>
                  </a:cubicBezTo>
                  <a:cubicBezTo>
                    <a:pt x="13" y="81"/>
                    <a:pt x="15" y="80"/>
                    <a:pt x="15" y="78"/>
                  </a:cubicBezTo>
                  <a:cubicBezTo>
                    <a:pt x="15" y="43"/>
                    <a:pt x="15" y="43"/>
                    <a:pt x="15" y="43"/>
                  </a:cubicBezTo>
                  <a:cubicBezTo>
                    <a:pt x="21" y="43"/>
                    <a:pt x="21" y="43"/>
                    <a:pt x="21" y="43"/>
                  </a:cubicBezTo>
                  <a:cubicBezTo>
                    <a:pt x="21" y="78"/>
                    <a:pt x="21" y="78"/>
                    <a:pt x="21" y="78"/>
                  </a:cubicBezTo>
                  <a:cubicBezTo>
                    <a:pt x="21" y="80"/>
                    <a:pt x="23" y="81"/>
                    <a:pt x="25" y="81"/>
                  </a:cubicBezTo>
                  <a:cubicBezTo>
                    <a:pt x="26" y="81"/>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4"/>
                    <a:pt x="31" y="46"/>
                    <a:pt x="33" y="46"/>
                  </a:cubicBezTo>
                  <a:cubicBezTo>
                    <a:pt x="35" y="46"/>
                    <a:pt x="36" y="44"/>
                    <a:pt x="36" y="43"/>
                  </a:cubicBezTo>
                  <a:cubicBezTo>
                    <a:pt x="36" y="11"/>
                    <a:pt x="36" y="11"/>
                    <a:pt x="36" y="11"/>
                  </a:cubicBezTo>
                  <a:cubicBezTo>
                    <a:pt x="36" y="5"/>
                    <a:pt x="31" y="0"/>
                    <a:pt x="25"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 name="9Slide.vn 8">
              <a:extLst>
                <a:ext uri="{FF2B5EF4-FFF2-40B4-BE49-F238E27FC236}">
                  <a16:creationId xmlns:a16="http://schemas.microsoft.com/office/drawing/2014/main" id="{5255CF1D-9E78-4ECC-9E81-9EADFA7E92A4}"/>
                </a:ext>
              </a:extLst>
            </p:cNvPr>
            <p:cNvSpPr>
              <a:spLocks noChangeArrowheads="1"/>
            </p:cNvSpPr>
            <p:nvPr/>
          </p:nvSpPr>
          <p:spPr bwMode="auto">
            <a:xfrm>
              <a:off x="2582863" y="1995488"/>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 name="9Slide.vn 9">
              <a:extLst>
                <a:ext uri="{FF2B5EF4-FFF2-40B4-BE49-F238E27FC236}">
                  <a16:creationId xmlns:a16="http://schemas.microsoft.com/office/drawing/2014/main" id="{B4CC20B7-8089-46A3-A1B4-9B932E5E9C81}"/>
                </a:ext>
              </a:extLst>
            </p:cNvPr>
            <p:cNvSpPr>
              <a:spLocks/>
            </p:cNvSpPr>
            <p:nvPr/>
          </p:nvSpPr>
          <p:spPr bwMode="auto">
            <a:xfrm>
              <a:off x="2565400" y="2043113"/>
              <a:ext cx="76200" cy="173038"/>
            </a:xfrm>
            <a:custGeom>
              <a:avLst/>
              <a:gdLst>
                <a:gd name="T0" fmla="*/ 24 w 35"/>
                <a:gd name="T1" fmla="*/ 0 h 81"/>
                <a:gd name="T2" fmla="*/ 11 w 35"/>
                <a:gd name="T3" fmla="*/ 0 h 81"/>
                <a:gd name="T4" fmla="*/ 0 w 35"/>
                <a:gd name="T5" fmla="*/ 11 h 81"/>
                <a:gd name="T6" fmla="*/ 0 w 35"/>
                <a:gd name="T7" fmla="*/ 43 h 81"/>
                <a:gd name="T8" fmla="*/ 2 w 35"/>
                <a:gd name="T9" fmla="*/ 46 h 81"/>
                <a:gd name="T10" fmla="*/ 5 w 35"/>
                <a:gd name="T11" fmla="*/ 43 h 81"/>
                <a:gd name="T12" fmla="*/ 5 w 35"/>
                <a:gd name="T13" fmla="*/ 11 h 81"/>
                <a:gd name="T14" fmla="*/ 8 w 35"/>
                <a:gd name="T15" fmla="*/ 7 h 81"/>
                <a:gd name="T16" fmla="*/ 8 w 35"/>
                <a:gd name="T17" fmla="*/ 38 h 81"/>
                <a:gd name="T18" fmla="*/ 8 w 35"/>
                <a:gd name="T19" fmla="*/ 43 h 81"/>
                <a:gd name="T20" fmla="*/ 8 w 35"/>
                <a:gd name="T21" fmla="*/ 78 h 81"/>
                <a:gd name="T22" fmla="*/ 11 w 35"/>
                <a:gd name="T23" fmla="*/ 81 h 81"/>
                <a:gd name="T24" fmla="*/ 14 w 35"/>
                <a:gd name="T25" fmla="*/ 78 h 81"/>
                <a:gd name="T26" fmla="*/ 14 w 35"/>
                <a:gd name="T27" fmla="*/ 43 h 81"/>
                <a:gd name="T28" fmla="*/ 21 w 35"/>
                <a:gd name="T29" fmla="*/ 43 h 81"/>
                <a:gd name="T30" fmla="*/ 21 w 35"/>
                <a:gd name="T31" fmla="*/ 78 h 81"/>
                <a:gd name="T32" fmla="*/ 24 w 35"/>
                <a:gd name="T33" fmla="*/ 81 h 81"/>
                <a:gd name="T34" fmla="*/ 28 w 35"/>
                <a:gd name="T35" fmla="*/ 78 h 81"/>
                <a:gd name="T36" fmla="*/ 28 w 35"/>
                <a:gd name="T37" fmla="*/ 43 h 81"/>
                <a:gd name="T38" fmla="*/ 28 w 35"/>
                <a:gd name="T39" fmla="*/ 38 h 81"/>
                <a:gd name="T40" fmla="*/ 28 w 35"/>
                <a:gd name="T41" fmla="*/ 7 h 81"/>
                <a:gd name="T42" fmla="*/ 30 w 35"/>
                <a:gd name="T43" fmla="*/ 11 h 81"/>
                <a:gd name="T44" fmla="*/ 30 w 35"/>
                <a:gd name="T45" fmla="*/ 43 h 81"/>
                <a:gd name="T46" fmla="*/ 33 w 35"/>
                <a:gd name="T47" fmla="*/ 46 h 81"/>
                <a:gd name="T48" fmla="*/ 35 w 35"/>
                <a:gd name="T49" fmla="*/ 43 h 81"/>
                <a:gd name="T50" fmla="*/ 35 w 35"/>
                <a:gd name="T51" fmla="*/ 11 h 81"/>
                <a:gd name="T52" fmla="*/ 24 w 35"/>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1">
                  <a:moveTo>
                    <a:pt x="24" y="0"/>
                  </a:moveTo>
                  <a:cubicBezTo>
                    <a:pt x="11" y="0"/>
                    <a:pt x="11" y="0"/>
                    <a:pt x="11" y="0"/>
                  </a:cubicBezTo>
                  <a:cubicBezTo>
                    <a:pt x="5" y="0"/>
                    <a:pt x="0" y="5"/>
                    <a:pt x="0" y="11"/>
                  </a:cubicBezTo>
                  <a:cubicBezTo>
                    <a:pt x="0" y="43"/>
                    <a:pt x="0" y="43"/>
                    <a:pt x="0" y="43"/>
                  </a:cubicBezTo>
                  <a:cubicBezTo>
                    <a:pt x="0" y="44"/>
                    <a:pt x="1" y="46"/>
                    <a:pt x="2" y="46"/>
                  </a:cubicBezTo>
                  <a:cubicBezTo>
                    <a:pt x="4" y="46"/>
                    <a:pt x="5" y="44"/>
                    <a:pt x="5" y="43"/>
                  </a:cubicBezTo>
                  <a:cubicBezTo>
                    <a:pt x="5" y="11"/>
                    <a:pt x="5" y="11"/>
                    <a:pt x="5" y="11"/>
                  </a:cubicBezTo>
                  <a:cubicBezTo>
                    <a:pt x="5" y="9"/>
                    <a:pt x="6" y="8"/>
                    <a:pt x="8" y="7"/>
                  </a:cubicBezTo>
                  <a:cubicBezTo>
                    <a:pt x="8" y="38"/>
                    <a:pt x="8" y="38"/>
                    <a:pt x="8" y="38"/>
                  </a:cubicBezTo>
                  <a:cubicBezTo>
                    <a:pt x="8" y="43"/>
                    <a:pt x="8" y="43"/>
                    <a:pt x="8" y="43"/>
                  </a:cubicBezTo>
                  <a:cubicBezTo>
                    <a:pt x="8" y="78"/>
                    <a:pt x="8" y="78"/>
                    <a:pt x="8" y="78"/>
                  </a:cubicBezTo>
                  <a:cubicBezTo>
                    <a:pt x="8" y="80"/>
                    <a:pt x="9" y="81"/>
                    <a:pt x="11" y="81"/>
                  </a:cubicBezTo>
                  <a:cubicBezTo>
                    <a:pt x="13" y="81"/>
                    <a:pt x="14" y="80"/>
                    <a:pt x="14" y="78"/>
                  </a:cubicBezTo>
                  <a:cubicBezTo>
                    <a:pt x="14" y="43"/>
                    <a:pt x="14" y="43"/>
                    <a:pt x="14" y="43"/>
                  </a:cubicBezTo>
                  <a:cubicBezTo>
                    <a:pt x="21" y="43"/>
                    <a:pt x="21" y="43"/>
                    <a:pt x="21" y="43"/>
                  </a:cubicBezTo>
                  <a:cubicBezTo>
                    <a:pt x="21" y="78"/>
                    <a:pt x="21" y="78"/>
                    <a:pt x="21" y="78"/>
                  </a:cubicBezTo>
                  <a:cubicBezTo>
                    <a:pt x="21" y="80"/>
                    <a:pt x="22" y="81"/>
                    <a:pt x="24" y="81"/>
                  </a:cubicBezTo>
                  <a:cubicBezTo>
                    <a:pt x="26" y="81"/>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4"/>
                    <a:pt x="31" y="46"/>
                    <a:pt x="33" y="46"/>
                  </a:cubicBezTo>
                  <a:cubicBezTo>
                    <a:pt x="34" y="46"/>
                    <a:pt x="35" y="44"/>
                    <a:pt x="35" y="43"/>
                  </a:cubicBezTo>
                  <a:cubicBezTo>
                    <a:pt x="35" y="11"/>
                    <a:pt x="35" y="11"/>
                    <a:pt x="35" y="11"/>
                  </a:cubicBezTo>
                  <a:cubicBezTo>
                    <a:pt x="35" y="5"/>
                    <a:pt x="30" y="0"/>
                    <a:pt x="24"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 name="9Slide.vn 10">
              <a:extLst>
                <a:ext uri="{FF2B5EF4-FFF2-40B4-BE49-F238E27FC236}">
                  <a16:creationId xmlns:a16="http://schemas.microsoft.com/office/drawing/2014/main" id="{098ECFE0-8CA9-4243-A4C1-14DE8BEF9694}"/>
                </a:ext>
              </a:extLst>
            </p:cNvPr>
            <p:cNvSpPr>
              <a:spLocks noChangeArrowheads="1"/>
            </p:cNvSpPr>
            <p:nvPr/>
          </p:nvSpPr>
          <p:spPr bwMode="auto">
            <a:xfrm>
              <a:off x="2692400" y="1995488"/>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 name="9Slide.vn 11">
              <a:extLst>
                <a:ext uri="{FF2B5EF4-FFF2-40B4-BE49-F238E27FC236}">
                  <a16:creationId xmlns:a16="http://schemas.microsoft.com/office/drawing/2014/main" id="{A63BCB99-12A2-4134-8441-4A063F1FF178}"/>
                </a:ext>
              </a:extLst>
            </p:cNvPr>
            <p:cNvSpPr>
              <a:spLocks/>
            </p:cNvSpPr>
            <p:nvPr/>
          </p:nvSpPr>
          <p:spPr bwMode="auto">
            <a:xfrm>
              <a:off x="2674938" y="2043113"/>
              <a:ext cx="77788" cy="173038"/>
            </a:xfrm>
            <a:custGeom>
              <a:avLst/>
              <a:gdLst>
                <a:gd name="T0" fmla="*/ 25 w 36"/>
                <a:gd name="T1" fmla="*/ 0 h 81"/>
                <a:gd name="T2" fmla="*/ 11 w 36"/>
                <a:gd name="T3" fmla="*/ 0 h 81"/>
                <a:gd name="T4" fmla="*/ 0 w 36"/>
                <a:gd name="T5" fmla="*/ 11 h 81"/>
                <a:gd name="T6" fmla="*/ 0 w 36"/>
                <a:gd name="T7" fmla="*/ 43 h 81"/>
                <a:gd name="T8" fmla="*/ 3 w 36"/>
                <a:gd name="T9" fmla="*/ 46 h 81"/>
                <a:gd name="T10" fmla="*/ 6 w 36"/>
                <a:gd name="T11" fmla="*/ 43 h 81"/>
                <a:gd name="T12" fmla="*/ 6 w 36"/>
                <a:gd name="T13" fmla="*/ 11 h 81"/>
                <a:gd name="T14" fmla="*/ 8 w 36"/>
                <a:gd name="T15" fmla="*/ 7 h 81"/>
                <a:gd name="T16" fmla="*/ 8 w 36"/>
                <a:gd name="T17" fmla="*/ 38 h 81"/>
                <a:gd name="T18" fmla="*/ 8 w 36"/>
                <a:gd name="T19" fmla="*/ 43 h 81"/>
                <a:gd name="T20" fmla="*/ 8 w 36"/>
                <a:gd name="T21" fmla="*/ 78 h 81"/>
                <a:gd name="T22" fmla="*/ 11 w 36"/>
                <a:gd name="T23" fmla="*/ 81 h 81"/>
                <a:gd name="T24" fmla="*/ 15 w 36"/>
                <a:gd name="T25" fmla="*/ 78 h 81"/>
                <a:gd name="T26" fmla="*/ 15 w 36"/>
                <a:gd name="T27" fmla="*/ 43 h 81"/>
                <a:gd name="T28" fmla="*/ 22 w 36"/>
                <a:gd name="T29" fmla="*/ 43 h 81"/>
                <a:gd name="T30" fmla="*/ 22 w 36"/>
                <a:gd name="T31" fmla="*/ 78 h 81"/>
                <a:gd name="T32" fmla="*/ 25 w 36"/>
                <a:gd name="T33" fmla="*/ 81 h 81"/>
                <a:gd name="T34" fmla="*/ 28 w 36"/>
                <a:gd name="T35" fmla="*/ 78 h 81"/>
                <a:gd name="T36" fmla="*/ 28 w 36"/>
                <a:gd name="T37" fmla="*/ 43 h 81"/>
                <a:gd name="T38" fmla="*/ 28 w 36"/>
                <a:gd name="T39" fmla="*/ 38 h 81"/>
                <a:gd name="T40" fmla="*/ 28 w 36"/>
                <a:gd name="T41" fmla="*/ 7 h 81"/>
                <a:gd name="T42" fmla="*/ 30 w 36"/>
                <a:gd name="T43" fmla="*/ 11 h 81"/>
                <a:gd name="T44" fmla="*/ 30 w 36"/>
                <a:gd name="T45" fmla="*/ 43 h 81"/>
                <a:gd name="T46" fmla="*/ 33 w 36"/>
                <a:gd name="T47" fmla="*/ 46 h 81"/>
                <a:gd name="T48" fmla="*/ 36 w 36"/>
                <a:gd name="T49" fmla="*/ 43 h 81"/>
                <a:gd name="T50" fmla="*/ 36 w 36"/>
                <a:gd name="T51" fmla="*/ 11 h 81"/>
                <a:gd name="T52" fmla="*/ 25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5" y="0"/>
                  </a:moveTo>
                  <a:cubicBezTo>
                    <a:pt x="11" y="0"/>
                    <a:pt x="11" y="0"/>
                    <a:pt x="11" y="0"/>
                  </a:cubicBezTo>
                  <a:cubicBezTo>
                    <a:pt x="5" y="0"/>
                    <a:pt x="0" y="5"/>
                    <a:pt x="0" y="11"/>
                  </a:cubicBezTo>
                  <a:cubicBezTo>
                    <a:pt x="0" y="43"/>
                    <a:pt x="0" y="43"/>
                    <a:pt x="0" y="43"/>
                  </a:cubicBezTo>
                  <a:cubicBezTo>
                    <a:pt x="0" y="44"/>
                    <a:pt x="2" y="46"/>
                    <a:pt x="3" y="46"/>
                  </a:cubicBezTo>
                  <a:cubicBezTo>
                    <a:pt x="5" y="46"/>
                    <a:pt x="6" y="44"/>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10" y="81"/>
                    <a:pt x="11" y="81"/>
                  </a:cubicBezTo>
                  <a:cubicBezTo>
                    <a:pt x="13" y="81"/>
                    <a:pt x="15" y="80"/>
                    <a:pt x="15" y="78"/>
                  </a:cubicBezTo>
                  <a:cubicBezTo>
                    <a:pt x="15" y="43"/>
                    <a:pt x="15" y="43"/>
                    <a:pt x="15" y="43"/>
                  </a:cubicBezTo>
                  <a:cubicBezTo>
                    <a:pt x="22" y="43"/>
                    <a:pt x="22" y="43"/>
                    <a:pt x="22" y="43"/>
                  </a:cubicBezTo>
                  <a:cubicBezTo>
                    <a:pt x="22" y="78"/>
                    <a:pt x="22" y="78"/>
                    <a:pt x="22" y="78"/>
                  </a:cubicBezTo>
                  <a:cubicBezTo>
                    <a:pt x="22" y="80"/>
                    <a:pt x="23" y="81"/>
                    <a:pt x="25" y="81"/>
                  </a:cubicBezTo>
                  <a:cubicBezTo>
                    <a:pt x="27" y="81"/>
                    <a:pt x="28" y="80"/>
                    <a:pt x="28" y="78"/>
                  </a:cubicBezTo>
                  <a:cubicBezTo>
                    <a:pt x="28" y="43"/>
                    <a:pt x="28" y="43"/>
                    <a:pt x="28" y="43"/>
                  </a:cubicBezTo>
                  <a:cubicBezTo>
                    <a:pt x="28" y="38"/>
                    <a:pt x="28" y="38"/>
                    <a:pt x="28" y="38"/>
                  </a:cubicBezTo>
                  <a:cubicBezTo>
                    <a:pt x="28" y="7"/>
                    <a:pt x="28" y="7"/>
                    <a:pt x="28" y="7"/>
                  </a:cubicBezTo>
                  <a:cubicBezTo>
                    <a:pt x="30" y="8"/>
                    <a:pt x="30" y="9"/>
                    <a:pt x="30" y="11"/>
                  </a:cubicBezTo>
                  <a:cubicBezTo>
                    <a:pt x="30" y="43"/>
                    <a:pt x="30" y="43"/>
                    <a:pt x="30" y="43"/>
                  </a:cubicBezTo>
                  <a:cubicBezTo>
                    <a:pt x="30" y="44"/>
                    <a:pt x="32" y="46"/>
                    <a:pt x="33" y="46"/>
                  </a:cubicBezTo>
                  <a:cubicBezTo>
                    <a:pt x="35" y="46"/>
                    <a:pt x="36" y="44"/>
                    <a:pt x="36" y="43"/>
                  </a:cubicBezTo>
                  <a:cubicBezTo>
                    <a:pt x="36" y="11"/>
                    <a:pt x="36" y="11"/>
                    <a:pt x="36" y="11"/>
                  </a:cubicBezTo>
                  <a:cubicBezTo>
                    <a:pt x="36" y="5"/>
                    <a:pt x="31" y="0"/>
                    <a:pt x="25"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 name="9Slide.vn 12">
              <a:extLst>
                <a:ext uri="{FF2B5EF4-FFF2-40B4-BE49-F238E27FC236}">
                  <a16:creationId xmlns:a16="http://schemas.microsoft.com/office/drawing/2014/main" id="{98E4B6CF-BC8F-4577-A9E2-B929543B2DB2}"/>
                </a:ext>
              </a:extLst>
            </p:cNvPr>
            <p:cNvSpPr>
              <a:spLocks noChangeArrowheads="1"/>
            </p:cNvSpPr>
            <p:nvPr/>
          </p:nvSpPr>
          <p:spPr bwMode="auto">
            <a:xfrm>
              <a:off x="2805113" y="1995488"/>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 name="9Slide.vn 13">
              <a:extLst>
                <a:ext uri="{FF2B5EF4-FFF2-40B4-BE49-F238E27FC236}">
                  <a16:creationId xmlns:a16="http://schemas.microsoft.com/office/drawing/2014/main" id="{E3A10778-BE34-441A-AB29-1970A61B3DFB}"/>
                </a:ext>
              </a:extLst>
            </p:cNvPr>
            <p:cNvSpPr>
              <a:spLocks/>
            </p:cNvSpPr>
            <p:nvPr/>
          </p:nvSpPr>
          <p:spPr bwMode="auto">
            <a:xfrm>
              <a:off x="2787650" y="2043113"/>
              <a:ext cx="77788" cy="173038"/>
            </a:xfrm>
            <a:custGeom>
              <a:avLst/>
              <a:gdLst>
                <a:gd name="T0" fmla="*/ 25 w 36"/>
                <a:gd name="T1" fmla="*/ 0 h 81"/>
                <a:gd name="T2" fmla="*/ 11 w 36"/>
                <a:gd name="T3" fmla="*/ 0 h 81"/>
                <a:gd name="T4" fmla="*/ 0 w 36"/>
                <a:gd name="T5" fmla="*/ 11 h 81"/>
                <a:gd name="T6" fmla="*/ 0 w 36"/>
                <a:gd name="T7" fmla="*/ 43 h 81"/>
                <a:gd name="T8" fmla="*/ 3 w 36"/>
                <a:gd name="T9" fmla="*/ 46 h 81"/>
                <a:gd name="T10" fmla="*/ 6 w 36"/>
                <a:gd name="T11" fmla="*/ 43 h 81"/>
                <a:gd name="T12" fmla="*/ 6 w 36"/>
                <a:gd name="T13" fmla="*/ 11 h 81"/>
                <a:gd name="T14" fmla="*/ 8 w 36"/>
                <a:gd name="T15" fmla="*/ 7 h 81"/>
                <a:gd name="T16" fmla="*/ 8 w 36"/>
                <a:gd name="T17" fmla="*/ 38 h 81"/>
                <a:gd name="T18" fmla="*/ 8 w 36"/>
                <a:gd name="T19" fmla="*/ 43 h 81"/>
                <a:gd name="T20" fmla="*/ 8 w 36"/>
                <a:gd name="T21" fmla="*/ 78 h 81"/>
                <a:gd name="T22" fmla="*/ 11 w 36"/>
                <a:gd name="T23" fmla="*/ 81 h 81"/>
                <a:gd name="T24" fmla="*/ 14 w 36"/>
                <a:gd name="T25" fmla="*/ 78 h 81"/>
                <a:gd name="T26" fmla="*/ 14 w 36"/>
                <a:gd name="T27" fmla="*/ 43 h 81"/>
                <a:gd name="T28" fmla="*/ 21 w 36"/>
                <a:gd name="T29" fmla="*/ 43 h 81"/>
                <a:gd name="T30" fmla="*/ 21 w 36"/>
                <a:gd name="T31" fmla="*/ 78 h 81"/>
                <a:gd name="T32" fmla="*/ 25 w 36"/>
                <a:gd name="T33" fmla="*/ 81 h 81"/>
                <a:gd name="T34" fmla="*/ 28 w 36"/>
                <a:gd name="T35" fmla="*/ 78 h 81"/>
                <a:gd name="T36" fmla="*/ 28 w 36"/>
                <a:gd name="T37" fmla="*/ 43 h 81"/>
                <a:gd name="T38" fmla="*/ 28 w 36"/>
                <a:gd name="T39" fmla="*/ 38 h 81"/>
                <a:gd name="T40" fmla="*/ 28 w 36"/>
                <a:gd name="T41" fmla="*/ 7 h 81"/>
                <a:gd name="T42" fmla="*/ 30 w 36"/>
                <a:gd name="T43" fmla="*/ 11 h 81"/>
                <a:gd name="T44" fmla="*/ 30 w 36"/>
                <a:gd name="T45" fmla="*/ 43 h 81"/>
                <a:gd name="T46" fmla="*/ 33 w 36"/>
                <a:gd name="T47" fmla="*/ 46 h 81"/>
                <a:gd name="T48" fmla="*/ 36 w 36"/>
                <a:gd name="T49" fmla="*/ 43 h 81"/>
                <a:gd name="T50" fmla="*/ 36 w 36"/>
                <a:gd name="T51" fmla="*/ 11 h 81"/>
                <a:gd name="T52" fmla="*/ 25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5" y="0"/>
                  </a:moveTo>
                  <a:cubicBezTo>
                    <a:pt x="11" y="0"/>
                    <a:pt x="11" y="0"/>
                    <a:pt x="11" y="0"/>
                  </a:cubicBezTo>
                  <a:cubicBezTo>
                    <a:pt x="5" y="0"/>
                    <a:pt x="0" y="5"/>
                    <a:pt x="0" y="11"/>
                  </a:cubicBezTo>
                  <a:cubicBezTo>
                    <a:pt x="0" y="43"/>
                    <a:pt x="0" y="43"/>
                    <a:pt x="0" y="43"/>
                  </a:cubicBezTo>
                  <a:cubicBezTo>
                    <a:pt x="0" y="44"/>
                    <a:pt x="1" y="46"/>
                    <a:pt x="3" y="46"/>
                  </a:cubicBezTo>
                  <a:cubicBezTo>
                    <a:pt x="4" y="46"/>
                    <a:pt x="6" y="44"/>
                    <a:pt x="6" y="43"/>
                  </a:cubicBezTo>
                  <a:cubicBezTo>
                    <a:pt x="6" y="11"/>
                    <a:pt x="6" y="11"/>
                    <a:pt x="6" y="11"/>
                  </a:cubicBezTo>
                  <a:cubicBezTo>
                    <a:pt x="6" y="9"/>
                    <a:pt x="6" y="8"/>
                    <a:pt x="8" y="7"/>
                  </a:cubicBezTo>
                  <a:cubicBezTo>
                    <a:pt x="8" y="38"/>
                    <a:pt x="8" y="38"/>
                    <a:pt x="8" y="38"/>
                  </a:cubicBezTo>
                  <a:cubicBezTo>
                    <a:pt x="8" y="43"/>
                    <a:pt x="8" y="43"/>
                    <a:pt x="8" y="43"/>
                  </a:cubicBezTo>
                  <a:cubicBezTo>
                    <a:pt x="8" y="78"/>
                    <a:pt x="8" y="78"/>
                    <a:pt x="8" y="78"/>
                  </a:cubicBezTo>
                  <a:cubicBezTo>
                    <a:pt x="8" y="80"/>
                    <a:pt x="9" y="81"/>
                    <a:pt x="11" y="81"/>
                  </a:cubicBezTo>
                  <a:cubicBezTo>
                    <a:pt x="13" y="81"/>
                    <a:pt x="14" y="80"/>
                    <a:pt x="14" y="78"/>
                  </a:cubicBezTo>
                  <a:cubicBezTo>
                    <a:pt x="14" y="43"/>
                    <a:pt x="14" y="43"/>
                    <a:pt x="14" y="43"/>
                  </a:cubicBezTo>
                  <a:cubicBezTo>
                    <a:pt x="21" y="43"/>
                    <a:pt x="21" y="43"/>
                    <a:pt x="21" y="43"/>
                  </a:cubicBezTo>
                  <a:cubicBezTo>
                    <a:pt x="21" y="78"/>
                    <a:pt x="21" y="78"/>
                    <a:pt x="21" y="78"/>
                  </a:cubicBezTo>
                  <a:cubicBezTo>
                    <a:pt x="21" y="80"/>
                    <a:pt x="23" y="81"/>
                    <a:pt x="25" y="81"/>
                  </a:cubicBezTo>
                  <a:cubicBezTo>
                    <a:pt x="26" y="81"/>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4"/>
                    <a:pt x="31" y="46"/>
                    <a:pt x="33" y="46"/>
                  </a:cubicBezTo>
                  <a:cubicBezTo>
                    <a:pt x="34" y="46"/>
                    <a:pt x="36" y="44"/>
                    <a:pt x="36" y="43"/>
                  </a:cubicBezTo>
                  <a:cubicBezTo>
                    <a:pt x="36" y="11"/>
                    <a:pt x="36" y="11"/>
                    <a:pt x="36" y="11"/>
                  </a:cubicBezTo>
                  <a:cubicBezTo>
                    <a:pt x="36" y="5"/>
                    <a:pt x="31" y="0"/>
                    <a:pt x="25"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 name="9Slide.vn 14">
              <a:extLst>
                <a:ext uri="{FF2B5EF4-FFF2-40B4-BE49-F238E27FC236}">
                  <a16:creationId xmlns:a16="http://schemas.microsoft.com/office/drawing/2014/main" id="{2A6BD08E-5910-4514-A4EE-A2F06A7E32FD}"/>
                </a:ext>
              </a:extLst>
            </p:cNvPr>
            <p:cNvSpPr>
              <a:spLocks noChangeArrowheads="1"/>
            </p:cNvSpPr>
            <p:nvPr/>
          </p:nvSpPr>
          <p:spPr bwMode="auto">
            <a:xfrm>
              <a:off x="1582738" y="1995488"/>
              <a:ext cx="42863" cy="42863"/>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 name="9Slide.vn 15">
              <a:extLst>
                <a:ext uri="{FF2B5EF4-FFF2-40B4-BE49-F238E27FC236}">
                  <a16:creationId xmlns:a16="http://schemas.microsoft.com/office/drawing/2014/main" id="{C6C503A7-331C-4D23-B8A0-3586F16AAB1C}"/>
                </a:ext>
              </a:extLst>
            </p:cNvPr>
            <p:cNvSpPr>
              <a:spLocks/>
            </p:cNvSpPr>
            <p:nvPr/>
          </p:nvSpPr>
          <p:spPr bwMode="auto">
            <a:xfrm>
              <a:off x="1565275" y="2043113"/>
              <a:ext cx="77788" cy="173038"/>
            </a:xfrm>
            <a:custGeom>
              <a:avLst/>
              <a:gdLst>
                <a:gd name="T0" fmla="*/ 25 w 36"/>
                <a:gd name="T1" fmla="*/ 0 h 81"/>
                <a:gd name="T2" fmla="*/ 11 w 36"/>
                <a:gd name="T3" fmla="*/ 0 h 81"/>
                <a:gd name="T4" fmla="*/ 0 w 36"/>
                <a:gd name="T5" fmla="*/ 11 h 81"/>
                <a:gd name="T6" fmla="*/ 0 w 36"/>
                <a:gd name="T7" fmla="*/ 43 h 81"/>
                <a:gd name="T8" fmla="*/ 3 w 36"/>
                <a:gd name="T9" fmla="*/ 46 h 81"/>
                <a:gd name="T10" fmla="*/ 6 w 36"/>
                <a:gd name="T11" fmla="*/ 43 h 81"/>
                <a:gd name="T12" fmla="*/ 6 w 36"/>
                <a:gd name="T13" fmla="*/ 11 h 81"/>
                <a:gd name="T14" fmla="*/ 8 w 36"/>
                <a:gd name="T15" fmla="*/ 7 h 81"/>
                <a:gd name="T16" fmla="*/ 8 w 36"/>
                <a:gd name="T17" fmla="*/ 38 h 81"/>
                <a:gd name="T18" fmla="*/ 8 w 36"/>
                <a:gd name="T19" fmla="*/ 43 h 81"/>
                <a:gd name="T20" fmla="*/ 8 w 36"/>
                <a:gd name="T21" fmla="*/ 78 h 81"/>
                <a:gd name="T22" fmla="*/ 11 w 36"/>
                <a:gd name="T23" fmla="*/ 81 h 81"/>
                <a:gd name="T24" fmla="*/ 15 w 36"/>
                <a:gd name="T25" fmla="*/ 78 h 81"/>
                <a:gd name="T26" fmla="*/ 15 w 36"/>
                <a:gd name="T27" fmla="*/ 43 h 81"/>
                <a:gd name="T28" fmla="*/ 21 w 36"/>
                <a:gd name="T29" fmla="*/ 43 h 81"/>
                <a:gd name="T30" fmla="*/ 21 w 36"/>
                <a:gd name="T31" fmla="*/ 78 h 81"/>
                <a:gd name="T32" fmla="*/ 25 w 36"/>
                <a:gd name="T33" fmla="*/ 81 h 81"/>
                <a:gd name="T34" fmla="*/ 28 w 36"/>
                <a:gd name="T35" fmla="*/ 78 h 81"/>
                <a:gd name="T36" fmla="*/ 28 w 36"/>
                <a:gd name="T37" fmla="*/ 43 h 81"/>
                <a:gd name="T38" fmla="*/ 28 w 36"/>
                <a:gd name="T39" fmla="*/ 38 h 81"/>
                <a:gd name="T40" fmla="*/ 28 w 36"/>
                <a:gd name="T41" fmla="*/ 7 h 81"/>
                <a:gd name="T42" fmla="*/ 30 w 36"/>
                <a:gd name="T43" fmla="*/ 11 h 81"/>
                <a:gd name="T44" fmla="*/ 30 w 36"/>
                <a:gd name="T45" fmla="*/ 43 h 81"/>
                <a:gd name="T46" fmla="*/ 33 w 36"/>
                <a:gd name="T47" fmla="*/ 46 h 81"/>
                <a:gd name="T48" fmla="*/ 36 w 36"/>
                <a:gd name="T49" fmla="*/ 43 h 81"/>
                <a:gd name="T50" fmla="*/ 36 w 36"/>
                <a:gd name="T51" fmla="*/ 11 h 81"/>
                <a:gd name="T52" fmla="*/ 25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5" y="0"/>
                  </a:moveTo>
                  <a:cubicBezTo>
                    <a:pt x="11" y="0"/>
                    <a:pt x="11" y="0"/>
                    <a:pt x="11" y="0"/>
                  </a:cubicBezTo>
                  <a:cubicBezTo>
                    <a:pt x="5" y="0"/>
                    <a:pt x="0" y="5"/>
                    <a:pt x="0" y="11"/>
                  </a:cubicBezTo>
                  <a:cubicBezTo>
                    <a:pt x="0" y="43"/>
                    <a:pt x="0" y="43"/>
                    <a:pt x="0" y="43"/>
                  </a:cubicBezTo>
                  <a:cubicBezTo>
                    <a:pt x="0" y="44"/>
                    <a:pt x="1" y="46"/>
                    <a:pt x="3" y="46"/>
                  </a:cubicBezTo>
                  <a:cubicBezTo>
                    <a:pt x="4" y="46"/>
                    <a:pt x="6" y="44"/>
                    <a:pt x="6" y="43"/>
                  </a:cubicBezTo>
                  <a:cubicBezTo>
                    <a:pt x="6" y="11"/>
                    <a:pt x="6" y="11"/>
                    <a:pt x="6" y="11"/>
                  </a:cubicBezTo>
                  <a:cubicBezTo>
                    <a:pt x="6" y="9"/>
                    <a:pt x="6" y="8"/>
                    <a:pt x="8" y="7"/>
                  </a:cubicBezTo>
                  <a:cubicBezTo>
                    <a:pt x="8" y="38"/>
                    <a:pt x="8" y="38"/>
                    <a:pt x="8" y="38"/>
                  </a:cubicBezTo>
                  <a:cubicBezTo>
                    <a:pt x="8" y="43"/>
                    <a:pt x="8" y="43"/>
                    <a:pt x="8" y="43"/>
                  </a:cubicBezTo>
                  <a:cubicBezTo>
                    <a:pt x="8" y="78"/>
                    <a:pt x="8" y="78"/>
                    <a:pt x="8" y="78"/>
                  </a:cubicBezTo>
                  <a:cubicBezTo>
                    <a:pt x="8" y="80"/>
                    <a:pt x="9" y="81"/>
                    <a:pt x="11" y="81"/>
                  </a:cubicBezTo>
                  <a:cubicBezTo>
                    <a:pt x="13" y="81"/>
                    <a:pt x="15" y="80"/>
                    <a:pt x="15" y="78"/>
                  </a:cubicBezTo>
                  <a:cubicBezTo>
                    <a:pt x="15" y="43"/>
                    <a:pt x="15" y="43"/>
                    <a:pt x="15" y="43"/>
                  </a:cubicBezTo>
                  <a:cubicBezTo>
                    <a:pt x="21" y="43"/>
                    <a:pt x="21" y="43"/>
                    <a:pt x="21" y="43"/>
                  </a:cubicBezTo>
                  <a:cubicBezTo>
                    <a:pt x="21" y="78"/>
                    <a:pt x="21" y="78"/>
                    <a:pt x="21" y="78"/>
                  </a:cubicBezTo>
                  <a:cubicBezTo>
                    <a:pt x="21" y="80"/>
                    <a:pt x="23" y="81"/>
                    <a:pt x="25" y="81"/>
                  </a:cubicBezTo>
                  <a:cubicBezTo>
                    <a:pt x="26" y="81"/>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4"/>
                    <a:pt x="31" y="46"/>
                    <a:pt x="33" y="46"/>
                  </a:cubicBezTo>
                  <a:cubicBezTo>
                    <a:pt x="34" y="46"/>
                    <a:pt x="36" y="44"/>
                    <a:pt x="36" y="43"/>
                  </a:cubicBezTo>
                  <a:cubicBezTo>
                    <a:pt x="36" y="11"/>
                    <a:pt x="36" y="11"/>
                    <a:pt x="36" y="11"/>
                  </a:cubicBezTo>
                  <a:cubicBezTo>
                    <a:pt x="36" y="5"/>
                    <a:pt x="31" y="0"/>
                    <a:pt x="25" y="0"/>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 name="9Slide.vn 16">
              <a:extLst>
                <a:ext uri="{FF2B5EF4-FFF2-40B4-BE49-F238E27FC236}">
                  <a16:creationId xmlns:a16="http://schemas.microsoft.com/office/drawing/2014/main" id="{2CF4A963-4545-48D4-A3B9-0D121EF80114}"/>
                </a:ext>
              </a:extLst>
            </p:cNvPr>
            <p:cNvSpPr>
              <a:spLocks noChangeArrowheads="1"/>
            </p:cNvSpPr>
            <p:nvPr/>
          </p:nvSpPr>
          <p:spPr bwMode="auto">
            <a:xfrm>
              <a:off x="1692275" y="1995488"/>
              <a:ext cx="44450" cy="42863"/>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 name="9Slide.vn 17">
              <a:extLst>
                <a:ext uri="{FF2B5EF4-FFF2-40B4-BE49-F238E27FC236}">
                  <a16:creationId xmlns:a16="http://schemas.microsoft.com/office/drawing/2014/main" id="{0183EE4D-CF13-4644-8C2D-FEE931855C3C}"/>
                </a:ext>
              </a:extLst>
            </p:cNvPr>
            <p:cNvSpPr>
              <a:spLocks/>
            </p:cNvSpPr>
            <p:nvPr/>
          </p:nvSpPr>
          <p:spPr bwMode="auto">
            <a:xfrm>
              <a:off x="1676400" y="2043113"/>
              <a:ext cx="76200" cy="173038"/>
            </a:xfrm>
            <a:custGeom>
              <a:avLst/>
              <a:gdLst>
                <a:gd name="T0" fmla="*/ 24 w 35"/>
                <a:gd name="T1" fmla="*/ 0 h 81"/>
                <a:gd name="T2" fmla="*/ 11 w 35"/>
                <a:gd name="T3" fmla="*/ 0 h 81"/>
                <a:gd name="T4" fmla="*/ 0 w 35"/>
                <a:gd name="T5" fmla="*/ 11 h 81"/>
                <a:gd name="T6" fmla="*/ 0 w 35"/>
                <a:gd name="T7" fmla="*/ 43 h 81"/>
                <a:gd name="T8" fmla="*/ 2 w 35"/>
                <a:gd name="T9" fmla="*/ 46 h 81"/>
                <a:gd name="T10" fmla="*/ 5 w 35"/>
                <a:gd name="T11" fmla="*/ 43 h 81"/>
                <a:gd name="T12" fmla="*/ 5 w 35"/>
                <a:gd name="T13" fmla="*/ 11 h 81"/>
                <a:gd name="T14" fmla="*/ 7 w 35"/>
                <a:gd name="T15" fmla="*/ 7 h 81"/>
                <a:gd name="T16" fmla="*/ 7 w 35"/>
                <a:gd name="T17" fmla="*/ 38 h 81"/>
                <a:gd name="T18" fmla="*/ 7 w 35"/>
                <a:gd name="T19" fmla="*/ 43 h 81"/>
                <a:gd name="T20" fmla="*/ 7 w 35"/>
                <a:gd name="T21" fmla="*/ 78 h 81"/>
                <a:gd name="T22" fmla="*/ 11 w 35"/>
                <a:gd name="T23" fmla="*/ 81 h 81"/>
                <a:gd name="T24" fmla="*/ 14 w 35"/>
                <a:gd name="T25" fmla="*/ 78 h 81"/>
                <a:gd name="T26" fmla="*/ 14 w 35"/>
                <a:gd name="T27" fmla="*/ 43 h 81"/>
                <a:gd name="T28" fmla="*/ 21 w 35"/>
                <a:gd name="T29" fmla="*/ 43 h 81"/>
                <a:gd name="T30" fmla="*/ 21 w 35"/>
                <a:gd name="T31" fmla="*/ 78 h 81"/>
                <a:gd name="T32" fmla="*/ 24 w 35"/>
                <a:gd name="T33" fmla="*/ 81 h 81"/>
                <a:gd name="T34" fmla="*/ 28 w 35"/>
                <a:gd name="T35" fmla="*/ 78 h 81"/>
                <a:gd name="T36" fmla="*/ 28 w 35"/>
                <a:gd name="T37" fmla="*/ 43 h 81"/>
                <a:gd name="T38" fmla="*/ 28 w 35"/>
                <a:gd name="T39" fmla="*/ 38 h 81"/>
                <a:gd name="T40" fmla="*/ 28 w 35"/>
                <a:gd name="T41" fmla="*/ 7 h 81"/>
                <a:gd name="T42" fmla="*/ 30 w 35"/>
                <a:gd name="T43" fmla="*/ 11 h 81"/>
                <a:gd name="T44" fmla="*/ 30 w 35"/>
                <a:gd name="T45" fmla="*/ 43 h 81"/>
                <a:gd name="T46" fmla="*/ 33 w 35"/>
                <a:gd name="T47" fmla="*/ 46 h 81"/>
                <a:gd name="T48" fmla="*/ 35 w 35"/>
                <a:gd name="T49" fmla="*/ 43 h 81"/>
                <a:gd name="T50" fmla="*/ 35 w 35"/>
                <a:gd name="T51" fmla="*/ 11 h 81"/>
                <a:gd name="T52" fmla="*/ 24 w 35"/>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1">
                  <a:moveTo>
                    <a:pt x="24" y="0"/>
                  </a:moveTo>
                  <a:cubicBezTo>
                    <a:pt x="11" y="0"/>
                    <a:pt x="11" y="0"/>
                    <a:pt x="11" y="0"/>
                  </a:cubicBezTo>
                  <a:cubicBezTo>
                    <a:pt x="5" y="0"/>
                    <a:pt x="0" y="5"/>
                    <a:pt x="0" y="11"/>
                  </a:cubicBezTo>
                  <a:cubicBezTo>
                    <a:pt x="0" y="43"/>
                    <a:pt x="0" y="43"/>
                    <a:pt x="0" y="43"/>
                  </a:cubicBezTo>
                  <a:cubicBezTo>
                    <a:pt x="0" y="44"/>
                    <a:pt x="1" y="46"/>
                    <a:pt x="2" y="46"/>
                  </a:cubicBezTo>
                  <a:cubicBezTo>
                    <a:pt x="4" y="46"/>
                    <a:pt x="5" y="44"/>
                    <a:pt x="5" y="43"/>
                  </a:cubicBezTo>
                  <a:cubicBezTo>
                    <a:pt x="5" y="11"/>
                    <a:pt x="5" y="11"/>
                    <a:pt x="5" y="11"/>
                  </a:cubicBezTo>
                  <a:cubicBezTo>
                    <a:pt x="5" y="9"/>
                    <a:pt x="6" y="8"/>
                    <a:pt x="7" y="7"/>
                  </a:cubicBezTo>
                  <a:cubicBezTo>
                    <a:pt x="7" y="38"/>
                    <a:pt x="7" y="38"/>
                    <a:pt x="7" y="38"/>
                  </a:cubicBezTo>
                  <a:cubicBezTo>
                    <a:pt x="7" y="43"/>
                    <a:pt x="7" y="43"/>
                    <a:pt x="7" y="43"/>
                  </a:cubicBezTo>
                  <a:cubicBezTo>
                    <a:pt x="7" y="78"/>
                    <a:pt x="7" y="78"/>
                    <a:pt x="7" y="78"/>
                  </a:cubicBezTo>
                  <a:cubicBezTo>
                    <a:pt x="7" y="80"/>
                    <a:pt x="9" y="81"/>
                    <a:pt x="11" y="81"/>
                  </a:cubicBezTo>
                  <a:cubicBezTo>
                    <a:pt x="13" y="81"/>
                    <a:pt x="14" y="80"/>
                    <a:pt x="14" y="78"/>
                  </a:cubicBezTo>
                  <a:cubicBezTo>
                    <a:pt x="14" y="43"/>
                    <a:pt x="14" y="43"/>
                    <a:pt x="14" y="43"/>
                  </a:cubicBezTo>
                  <a:cubicBezTo>
                    <a:pt x="21" y="43"/>
                    <a:pt x="21" y="43"/>
                    <a:pt x="21" y="43"/>
                  </a:cubicBezTo>
                  <a:cubicBezTo>
                    <a:pt x="21" y="78"/>
                    <a:pt x="21" y="78"/>
                    <a:pt x="21" y="78"/>
                  </a:cubicBezTo>
                  <a:cubicBezTo>
                    <a:pt x="21" y="80"/>
                    <a:pt x="22" y="81"/>
                    <a:pt x="24" y="81"/>
                  </a:cubicBezTo>
                  <a:cubicBezTo>
                    <a:pt x="26" y="81"/>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4"/>
                    <a:pt x="31" y="46"/>
                    <a:pt x="33" y="46"/>
                  </a:cubicBezTo>
                  <a:cubicBezTo>
                    <a:pt x="34" y="46"/>
                    <a:pt x="35" y="44"/>
                    <a:pt x="35" y="43"/>
                  </a:cubicBezTo>
                  <a:cubicBezTo>
                    <a:pt x="35" y="11"/>
                    <a:pt x="35" y="11"/>
                    <a:pt x="35" y="11"/>
                  </a:cubicBezTo>
                  <a:cubicBezTo>
                    <a:pt x="35" y="5"/>
                    <a:pt x="30" y="0"/>
                    <a:pt x="24" y="0"/>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 name="9Slide.vn 18">
              <a:extLst>
                <a:ext uri="{FF2B5EF4-FFF2-40B4-BE49-F238E27FC236}">
                  <a16:creationId xmlns:a16="http://schemas.microsoft.com/office/drawing/2014/main" id="{3EA45351-F602-4310-9287-6FB0CC3E74D8}"/>
                </a:ext>
              </a:extLst>
            </p:cNvPr>
            <p:cNvSpPr>
              <a:spLocks noChangeArrowheads="1"/>
            </p:cNvSpPr>
            <p:nvPr/>
          </p:nvSpPr>
          <p:spPr bwMode="auto">
            <a:xfrm>
              <a:off x="1803400" y="1995488"/>
              <a:ext cx="44450" cy="42863"/>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 name="9Slide.vn 19">
              <a:extLst>
                <a:ext uri="{FF2B5EF4-FFF2-40B4-BE49-F238E27FC236}">
                  <a16:creationId xmlns:a16="http://schemas.microsoft.com/office/drawing/2014/main" id="{4A63256C-9DA5-4B62-B621-CBA1F3234DBB}"/>
                </a:ext>
              </a:extLst>
            </p:cNvPr>
            <p:cNvSpPr>
              <a:spLocks/>
            </p:cNvSpPr>
            <p:nvPr/>
          </p:nvSpPr>
          <p:spPr bwMode="auto">
            <a:xfrm>
              <a:off x="1787525" y="2043113"/>
              <a:ext cx="76200" cy="173038"/>
            </a:xfrm>
            <a:custGeom>
              <a:avLst/>
              <a:gdLst>
                <a:gd name="T0" fmla="*/ 25 w 36"/>
                <a:gd name="T1" fmla="*/ 0 h 81"/>
                <a:gd name="T2" fmla="*/ 11 w 36"/>
                <a:gd name="T3" fmla="*/ 0 h 81"/>
                <a:gd name="T4" fmla="*/ 0 w 36"/>
                <a:gd name="T5" fmla="*/ 11 h 81"/>
                <a:gd name="T6" fmla="*/ 0 w 36"/>
                <a:gd name="T7" fmla="*/ 43 h 81"/>
                <a:gd name="T8" fmla="*/ 3 w 36"/>
                <a:gd name="T9" fmla="*/ 46 h 81"/>
                <a:gd name="T10" fmla="*/ 6 w 36"/>
                <a:gd name="T11" fmla="*/ 43 h 81"/>
                <a:gd name="T12" fmla="*/ 6 w 36"/>
                <a:gd name="T13" fmla="*/ 11 h 81"/>
                <a:gd name="T14" fmla="*/ 8 w 36"/>
                <a:gd name="T15" fmla="*/ 7 h 81"/>
                <a:gd name="T16" fmla="*/ 8 w 36"/>
                <a:gd name="T17" fmla="*/ 38 h 81"/>
                <a:gd name="T18" fmla="*/ 8 w 36"/>
                <a:gd name="T19" fmla="*/ 43 h 81"/>
                <a:gd name="T20" fmla="*/ 8 w 36"/>
                <a:gd name="T21" fmla="*/ 78 h 81"/>
                <a:gd name="T22" fmla="*/ 11 w 36"/>
                <a:gd name="T23" fmla="*/ 81 h 81"/>
                <a:gd name="T24" fmla="*/ 15 w 36"/>
                <a:gd name="T25" fmla="*/ 78 h 81"/>
                <a:gd name="T26" fmla="*/ 15 w 36"/>
                <a:gd name="T27" fmla="*/ 43 h 81"/>
                <a:gd name="T28" fmla="*/ 21 w 36"/>
                <a:gd name="T29" fmla="*/ 43 h 81"/>
                <a:gd name="T30" fmla="*/ 21 w 36"/>
                <a:gd name="T31" fmla="*/ 78 h 81"/>
                <a:gd name="T32" fmla="*/ 25 w 36"/>
                <a:gd name="T33" fmla="*/ 81 h 81"/>
                <a:gd name="T34" fmla="*/ 28 w 36"/>
                <a:gd name="T35" fmla="*/ 78 h 81"/>
                <a:gd name="T36" fmla="*/ 28 w 36"/>
                <a:gd name="T37" fmla="*/ 43 h 81"/>
                <a:gd name="T38" fmla="*/ 28 w 36"/>
                <a:gd name="T39" fmla="*/ 38 h 81"/>
                <a:gd name="T40" fmla="*/ 28 w 36"/>
                <a:gd name="T41" fmla="*/ 7 h 81"/>
                <a:gd name="T42" fmla="*/ 30 w 36"/>
                <a:gd name="T43" fmla="*/ 11 h 81"/>
                <a:gd name="T44" fmla="*/ 30 w 36"/>
                <a:gd name="T45" fmla="*/ 43 h 81"/>
                <a:gd name="T46" fmla="*/ 33 w 36"/>
                <a:gd name="T47" fmla="*/ 46 h 81"/>
                <a:gd name="T48" fmla="*/ 36 w 36"/>
                <a:gd name="T49" fmla="*/ 43 h 81"/>
                <a:gd name="T50" fmla="*/ 36 w 36"/>
                <a:gd name="T51" fmla="*/ 11 h 81"/>
                <a:gd name="T52" fmla="*/ 25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5" y="0"/>
                  </a:moveTo>
                  <a:cubicBezTo>
                    <a:pt x="11" y="0"/>
                    <a:pt x="11" y="0"/>
                    <a:pt x="11" y="0"/>
                  </a:cubicBezTo>
                  <a:cubicBezTo>
                    <a:pt x="5" y="0"/>
                    <a:pt x="0" y="5"/>
                    <a:pt x="0" y="11"/>
                  </a:cubicBezTo>
                  <a:cubicBezTo>
                    <a:pt x="0" y="43"/>
                    <a:pt x="0" y="43"/>
                    <a:pt x="0" y="43"/>
                  </a:cubicBezTo>
                  <a:cubicBezTo>
                    <a:pt x="0" y="44"/>
                    <a:pt x="2" y="46"/>
                    <a:pt x="3" y="46"/>
                  </a:cubicBezTo>
                  <a:cubicBezTo>
                    <a:pt x="5" y="46"/>
                    <a:pt x="6" y="44"/>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10" y="81"/>
                    <a:pt x="11" y="81"/>
                  </a:cubicBezTo>
                  <a:cubicBezTo>
                    <a:pt x="13" y="81"/>
                    <a:pt x="15" y="80"/>
                    <a:pt x="15" y="78"/>
                  </a:cubicBezTo>
                  <a:cubicBezTo>
                    <a:pt x="15" y="43"/>
                    <a:pt x="15" y="43"/>
                    <a:pt x="15" y="43"/>
                  </a:cubicBezTo>
                  <a:cubicBezTo>
                    <a:pt x="21" y="43"/>
                    <a:pt x="21" y="43"/>
                    <a:pt x="21" y="43"/>
                  </a:cubicBezTo>
                  <a:cubicBezTo>
                    <a:pt x="21" y="78"/>
                    <a:pt x="21" y="78"/>
                    <a:pt x="21" y="78"/>
                  </a:cubicBezTo>
                  <a:cubicBezTo>
                    <a:pt x="21" y="80"/>
                    <a:pt x="23" y="81"/>
                    <a:pt x="25" y="81"/>
                  </a:cubicBezTo>
                  <a:cubicBezTo>
                    <a:pt x="27" y="81"/>
                    <a:pt x="28" y="80"/>
                    <a:pt x="28" y="78"/>
                  </a:cubicBezTo>
                  <a:cubicBezTo>
                    <a:pt x="28" y="43"/>
                    <a:pt x="28" y="43"/>
                    <a:pt x="28" y="43"/>
                  </a:cubicBezTo>
                  <a:cubicBezTo>
                    <a:pt x="28" y="38"/>
                    <a:pt x="28" y="38"/>
                    <a:pt x="28" y="38"/>
                  </a:cubicBezTo>
                  <a:cubicBezTo>
                    <a:pt x="28" y="7"/>
                    <a:pt x="28" y="7"/>
                    <a:pt x="28" y="7"/>
                  </a:cubicBezTo>
                  <a:cubicBezTo>
                    <a:pt x="30" y="8"/>
                    <a:pt x="30" y="9"/>
                    <a:pt x="30" y="11"/>
                  </a:cubicBezTo>
                  <a:cubicBezTo>
                    <a:pt x="30" y="43"/>
                    <a:pt x="30" y="43"/>
                    <a:pt x="30" y="43"/>
                  </a:cubicBezTo>
                  <a:cubicBezTo>
                    <a:pt x="30" y="44"/>
                    <a:pt x="32" y="46"/>
                    <a:pt x="33" y="46"/>
                  </a:cubicBezTo>
                  <a:cubicBezTo>
                    <a:pt x="35" y="46"/>
                    <a:pt x="36" y="44"/>
                    <a:pt x="36" y="43"/>
                  </a:cubicBezTo>
                  <a:cubicBezTo>
                    <a:pt x="36" y="11"/>
                    <a:pt x="36" y="11"/>
                    <a:pt x="36" y="11"/>
                  </a:cubicBezTo>
                  <a:cubicBezTo>
                    <a:pt x="36" y="5"/>
                    <a:pt x="31" y="0"/>
                    <a:pt x="25" y="0"/>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 name="9Slide.vn 20">
              <a:extLst>
                <a:ext uri="{FF2B5EF4-FFF2-40B4-BE49-F238E27FC236}">
                  <a16:creationId xmlns:a16="http://schemas.microsoft.com/office/drawing/2014/main" id="{BEEF6A2D-B7E2-4840-9BA0-8DC91932B8E1}"/>
                </a:ext>
              </a:extLst>
            </p:cNvPr>
            <p:cNvSpPr>
              <a:spLocks noChangeArrowheads="1"/>
            </p:cNvSpPr>
            <p:nvPr/>
          </p:nvSpPr>
          <p:spPr bwMode="auto">
            <a:xfrm>
              <a:off x="1916113" y="1995488"/>
              <a:ext cx="42863" cy="42863"/>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 name="9Slide.vn 21">
              <a:extLst>
                <a:ext uri="{FF2B5EF4-FFF2-40B4-BE49-F238E27FC236}">
                  <a16:creationId xmlns:a16="http://schemas.microsoft.com/office/drawing/2014/main" id="{88ADE193-B6DF-4F96-967C-03A7DD337644}"/>
                </a:ext>
              </a:extLst>
            </p:cNvPr>
            <p:cNvSpPr>
              <a:spLocks/>
            </p:cNvSpPr>
            <p:nvPr/>
          </p:nvSpPr>
          <p:spPr bwMode="auto">
            <a:xfrm>
              <a:off x="1898650" y="2043113"/>
              <a:ext cx="77788" cy="173038"/>
            </a:xfrm>
            <a:custGeom>
              <a:avLst/>
              <a:gdLst>
                <a:gd name="T0" fmla="*/ 24 w 36"/>
                <a:gd name="T1" fmla="*/ 0 h 81"/>
                <a:gd name="T2" fmla="*/ 11 w 36"/>
                <a:gd name="T3" fmla="*/ 0 h 81"/>
                <a:gd name="T4" fmla="*/ 0 w 36"/>
                <a:gd name="T5" fmla="*/ 11 h 81"/>
                <a:gd name="T6" fmla="*/ 0 w 36"/>
                <a:gd name="T7" fmla="*/ 43 h 81"/>
                <a:gd name="T8" fmla="*/ 3 w 36"/>
                <a:gd name="T9" fmla="*/ 46 h 81"/>
                <a:gd name="T10" fmla="*/ 5 w 36"/>
                <a:gd name="T11" fmla="*/ 43 h 81"/>
                <a:gd name="T12" fmla="*/ 5 w 36"/>
                <a:gd name="T13" fmla="*/ 11 h 81"/>
                <a:gd name="T14" fmla="*/ 8 w 36"/>
                <a:gd name="T15" fmla="*/ 7 h 81"/>
                <a:gd name="T16" fmla="*/ 8 w 36"/>
                <a:gd name="T17" fmla="*/ 38 h 81"/>
                <a:gd name="T18" fmla="*/ 8 w 36"/>
                <a:gd name="T19" fmla="*/ 43 h 81"/>
                <a:gd name="T20" fmla="*/ 8 w 36"/>
                <a:gd name="T21" fmla="*/ 78 h 81"/>
                <a:gd name="T22" fmla="*/ 11 w 36"/>
                <a:gd name="T23" fmla="*/ 81 h 81"/>
                <a:gd name="T24" fmla="*/ 14 w 36"/>
                <a:gd name="T25" fmla="*/ 78 h 81"/>
                <a:gd name="T26" fmla="*/ 14 w 36"/>
                <a:gd name="T27" fmla="*/ 43 h 81"/>
                <a:gd name="T28" fmla="*/ 21 w 36"/>
                <a:gd name="T29" fmla="*/ 43 h 81"/>
                <a:gd name="T30" fmla="*/ 21 w 36"/>
                <a:gd name="T31" fmla="*/ 78 h 81"/>
                <a:gd name="T32" fmla="*/ 24 w 36"/>
                <a:gd name="T33" fmla="*/ 81 h 81"/>
                <a:gd name="T34" fmla="*/ 28 w 36"/>
                <a:gd name="T35" fmla="*/ 78 h 81"/>
                <a:gd name="T36" fmla="*/ 28 w 36"/>
                <a:gd name="T37" fmla="*/ 43 h 81"/>
                <a:gd name="T38" fmla="*/ 28 w 36"/>
                <a:gd name="T39" fmla="*/ 38 h 81"/>
                <a:gd name="T40" fmla="*/ 28 w 36"/>
                <a:gd name="T41" fmla="*/ 7 h 81"/>
                <a:gd name="T42" fmla="*/ 30 w 36"/>
                <a:gd name="T43" fmla="*/ 11 h 81"/>
                <a:gd name="T44" fmla="*/ 30 w 36"/>
                <a:gd name="T45" fmla="*/ 43 h 81"/>
                <a:gd name="T46" fmla="*/ 33 w 36"/>
                <a:gd name="T47" fmla="*/ 46 h 81"/>
                <a:gd name="T48" fmla="*/ 36 w 36"/>
                <a:gd name="T49" fmla="*/ 43 h 81"/>
                <a:gd name="T50" fmla="*/ 36 w 36"/>
                <a:gd name="T51" fmla="*/ 11 h 81"/>
                <a:gd name="T52" fmla="*/ 24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4" y="0"/>
                  </a:moveTo>
                  <a:cubicBezTo>
                    <a:pt x="11" y="0"/>
                    <a:pt x="11" y="0"/>
                    <a:pt x="11" y="0"/>
                  </a:cubicBezTo>
                  <a:cubicBezTo>
                    <a:pt x="5" y="0"/>
                    <a:pt x="0" y="5"/>
                    <a:pt x="0" y="11"/>
                  </a:cubicBezTo>
                  <a:cubicBezTo>
                    <a:pt x="0" y="43"/>
                    <a:pt x="0" y="43"/>
                    <a:pt x="0" y="43"/>
                  </a:cubicBezTo>
                  <a:cubicBezTo>
                    <a:pt x="0" y="44"/>
                    <a:pt x="1" y="46"/>
                    <a:pt x="3" y="46"/>
                  </a:cubicBezTo>
                  <a:cubicBezTo>
                    <a:pt x="4" y="46"/>
                    <a:pt x="5" y="44"/>
                    <a:pt x="5" y="43"/>
                  </a:cubicBezTo>
                  <a:cubicBezTo>
                    <a:pt x="5" y="11"/>
                    <a:pt x="5" y="11"/>
                    <a:pt x="5" y="11"/>
                  </a:cubicBezTo>
                  <a:cubicBezTo>
                    <a:pt x="5" y="9"/>
                    <a:pt x="6" y="8"/>
                    <a:pt x="8" y="7"/>
                  </a:cubicBezTo>
                  <a:cubicBezTo>
                    <a:pt x="8" y="38"/>
                    <a:pt x="8" y="38"/>
                    <a:pt x="8" y="38"/>
                  </a:cubicBezTo>
                  <a:cubicBezTo>
                    <a:pt x="8" y="43"/>
                    <a:pt x="8" y="43"/>
                    <a:pt x="8" y="43"/>
                  </a:cubicBezTo>
                  <a:cubicBezTo>
                    <a:pt x="8" y="78"/>
                    <a:pt x="8" y="78"/>
                    <a:pt x="8" y="78"/>
                  </a:cubicBezTo>
                  <a:cubicBezTo>
                    <a:pt x="8" y="80"/>
                    <a:pt x="9" y="81"/>
                    <a:pt x="11" y="81"/>
                  </a:cubicBezTo>
                  <a:cubicBezTo>
                    <a:pt x="13" y="81"/>
                    <a:pt x="14" y="80"/>
                    <a:pt x="14" y="78"/>
                  </a:cubicBezTo>
                  <a:cubicBezTo>
                    <a:pt x="14" y="43"/>
                    <a:pt x="14" y="43"/>
                    <a:pt x="14" y="43"/>
                  </a:cubicBezTo>
                  <a:cubicBezTo>
                    <a:pt x="21" y="43"/>
                    <a:pt x="21" y="43"/>
                    <a:pt x="21" y="43"/>
                  </a:cubicBezTo>
                  <a:cubicBezTo>
                    <a:pt x="21" y="78"/>
                    <a:pt x="21" y="78"/>
                    <a:pt x="21" y="78"/>
                  </a:cubicBezTo>
                  <a:cubicBezTo>
                    <a:pt x="21" y="80"/>
                    <a:pt x="23" y="81"/>
                    <a:pt x="24" y="81"/>
                  </a:cubicBezTo>
                  <a:cubicBezTo>
                    <a:pt x="26" y="81"/>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4"/>
                    <a:pt x="31" y="46"/>
                    <a:pt x="33" y="46"/>
                  </a:cubicBezTo>
                  <a:cubicBezTo>
                    <a:pt x="34" y="46"/>
                    <a:pt x="36" y="44"/>
                    <a:pt x="36" y="43"/>
                  </a:cubicBezTo>
                  <a:cubicBezTo>
                    <a:pt x="36" y="11"/>
                    <a:pt x="36" y="11"/>
                    <a:pt x="36" y="11"/>
                  </a:cubicBezTo>
                  <a:cubicBezTo>
                    <a:pt x="36" y="5"/>
                    <a:pt x="31" y="0"/>
                    <a:pt x="24" y="0"/>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 name="9Slide.vn 22">
              <a:extLst>
                <a:ext uri="{FF2B5EF4-FFF2-40B4-BE49-F238E27FC236}">
                  <a16:creationId xmlns:a16="http://schemas.microsoft.com/office/drawing/2014/main" id="{37EB60B0-5A74-417E-9C48-83E5C95802DC}"/>
                </a:ext>
              </a:extLst>
            </p:cNvPr>
            <p:cNvSpPr>
              <a:spLocks noChangeArrowheads="1"/>
            </p:cNvSpPr>
            <p:nvPr/>
          </p:nvSpPr>
          <p:spPr bwMode="auto">
            <a:xfrm>
              <a:off x="2025650" y="1995488"/>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 name="9Slide.vn 23">
              <a:extLst>
                <a:ext uri="{FF2B5EF4-FFF2-40B4-BE49-F238E27FC236}">
                  <a16:creationId xmlns:a16="http://schemas.microsoft.com/office/drawing/2014/main" id="{22737A3B-9CC4-4CE7-B2B7-E9177629D5B7}"/>
                </a:ext>
              </a:extLst>
            </p:cNvPr>
            <p:cNvSpPr>
              <a:spLocks/>
            </p:cNvSpPr>
            <p:nvPr/>
          </p:nvSpPr>
          <p:spPr bwMode="auto">
            <a:xfrm>
              <a:off x="2011363" y="2043113"/>
              <a:ext cx="74613" cy="173038"/>
            </a:xfrm>
            <a:custGeom>
              <a:avLst/>
              <a:gdLst>
                <a:gd name="T0" fmla="*/ 24 w 35"/>
                <a:gd name="T1" fmla="*/ 0 h 81"/>
                <a:gd name="T2" fmla="*/ 11 w 35"/>
                <a:gd name="T3" fmla="*/ 0 h 81"/>
                <a:gd name="T4" fmla="*/ 0 w 35"/>
                <a:gd name="T5" fmla="*/ 11 h 81"/>
                <a:gd name="T6" fmla="*/ 0 w 35"/>
                <a:gd name="T7" fmla="*/ 43 h 81"/>
                <a:gd name="T8" fmla="*/ 2 w 35"/>
                <a:gd name="T9" fmla="*/ 46 h 81"/>
                <a:gd name="T10" fmla="*/ 5 w 35"/>
                <a:gd name="T11" fmla="*/ 43 h 81"/>
                <a:gd name="T12" fmla="*/ 5 w 35"/>
                <a:gd name="T13" fmla="*/ 11 h 81"/>
                <a:gd name="T14" fmla="*/ 7 w 35"/>
                <a:gd name="T15" fmla="*/ 7 h 81"/>
                <a:gd name="T16" fmla="*/ 7 w 35"/>
                <a:gd name="T17" fmla="*/ 38 h 81"/>
                <a:gd name="T18" fmla="*/ 7 w 35"/>
                <a:gd name="T19" fmla="*/ 43 h 81"/>
                <a:gd name="T20" fmla="*/ 7 w 35"/>
                <a:gd name="T21" fmla="*/ 78 h 81"/>
                <a:gd name="T22" fmla="*/ 11 w 35"/>
                <a:gd name="T23" fmla="*/ 81 h 81"/>
                <a:gd name="T24" fmla="*/ 14 w 35"/>
                <a:gd name="T25" fmla="*/ 78 h 81"/>
                <a:gd name="T26" fmla="*/ 14 w 35"/>
                <a:gd name="T27" fmla="*/ 43 h 81"/>
                <a:gd name="T28" fmla="*/ 21 w 35"/>
                <a:gd name="T29" fmla="*/ 43 h 81"/>
                <a:gd name="T30" fmla="*/ 21 w 35"/>
                <a:gd name="T31" fmla="*/ 78 h 81"/>
                <a:gd name="T32" fmla="*/ 24 w 35"/>
                <a:gd name="T33" fmla="*/ 81 h 81"/>
                <a:gd name="T34" fmla="*/ 27 w 35"/>
                <a:gd name="T35" fmla="*/ 78 h 81"/>
                <a:gd name="T36" fmla="*/ 27 w 35"/>
                <a:gd name="T37" fmla="*/ 43 h 81"/>
                <a:gd name="T38" fmla="*/ 27 w 35"/>
                <a:gd name="T39" fmla="*/ 38 h 81"/>
                <a:gd name="T40" fmla="*/ 27 w 35"/>
                <a:gd name="T41" fmla="*/ 7 h 81"/>
                <a:gd name="T42" fmla="*/ 30 w 35"/>
                <a:gd name="T43" fmla="*/ 11 h 81"/>
                <a:gd name="T44" fmla="*/ 30 w 35"/>
                <a:gd name="T45" fmla="*/ 43 h 81"/>
                <a:gd name="T46" fmla="*/ 32 w 35"/>
                <a:gd name="T47" fmla="*/ 46 h 81"/>
                <a:gd name="T48" fmla="*/ 35 w 35"/>
                <a:gd name="T49" fmla="*/ 43 h 81"/>
                <a:gd name="T50" fmla="*/ 35 w 35"/>
                <a:gd name="T51" fmla="*/ 11 h 81"/>
                <a:gd name="T52" fmla="*/ 24 w 35"/>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1">
                  <a:moveTo>
                    <a:pt x="24" y="0"/>
                  </a:moveTo>
                  <a:cubicBezTo>
                    <a:pt x="11" y="0"/>
                    <a:pt x="11" y="0"/>
                    <a:pt x="11" y="0"/>
                  </a:cubicBezTo>
                  <a:cubicBezTo>
                    <a:pt x="5" y="0"/>
                    <a:pt x="0" y="5"/>
                    <a:pt x="0" y="11"/>
                  </a:cubicBezTo>
                  <a:cubicBezTo>
                    <a:pt x="0" y="43"/>
                    <a:pt x="0" y="43"/>
                    <a:pt x="0" y="43"/>
                  </a:cubicBezTo>
                  <a:cubicBezTo>
                    <a:pt x="0" y="44"/>
                    <a:pt x="1" y="46"/>
                    <a:pt x="2" y="46"/>
                  </a:cubicBezTo>
                  <a:cubicBezTo>
                    <a:pt x="4" y="46"/>
                    <a:pt x="5" y="44"/>
                    <a:pt x="5" y="43"/>
                  </a:cubicBezTo>
                  <a:cubicBezTo>
                    <a:pt x="5" y="11"/>
                    <a:pt x="5" y="11"/>
                    <a:pt x="5" y="11"/>
                  </a:cubicBezTo>
                  <a:cubicBezTo>
                    <a:pt x="5" y="9"/>
                    <a:pt x="6" y="8"/>
                    <a:pt x="7" y="7"/>
                  </a:cubicBezTo>
                  <a:cubicBezTo>
                    <a:pt x="7" y="38"/>
                    <a:pt x="7" y="38"/>
                    <a:pt x="7" y="38"/>
                  </a:cubicBezTo>
                  <a:cubicBezTo>
                    <a:pt x="7" y="43"/>
                    <a:pt x="7" y="43"/>
                    <a:pt x="7" y="43"/>
                  </a:cubicBezTo>
                  <a:cubicBezTo>
                    <a:pt x="7" y="78"/>
                    <a:pt x="7" y="78"/>
                    <a:pt x="7" y="78"/>
                  </a:cubicBezTo>
                  <a:cubicBezTo>
                    <a:pt x="7" y="80"/>
                    <a:pt x="9" y="81"/>
                    <a:pt x="11" y="81"/>
                  </a:cubicBezTo>
                  <a:cubicBezTo>
                    <a:pt x="13" y="81"/>
                    <a:pt x="14" y="80"/>
                    <a:pt x="14" y="78"/>
                  </a:cubicBezTo>
                  <a:cubicBezTo>
                    <a:pt x="14" y="43"/>
                    <a:pt x="14" y="43"/>
                    <a:pt x="14" y="43"/>
                  </a:cubicBezTo>
                  <a:cubicBezTo>
                    <a:pt x="21" y="43"/>
                    <a:pt x="21" y="43"/>
                    <a:pt x="21" y="43"/>
                  </a:cubicBezTo>
                  <a:cubicBezTo>
                    <a:pt x="21" y="78"/>
                    <a:pt x="21" y="78"/>
                    <a:pt x="21" y="78"/>
                  </a:cubicBezTo>
                  <a:cubicBezTo>
                    <a:pt x="21" y="80"/>
                    <a:pt x="22" y="81"/>
                    <a:pt x="24" y="81"/>
                  </a:cubicBezTo>
                  <a:cubicBezTo>
                    <a:pt x="26" y="81"/>
                    <a:pt x="27" y="80"/>
                    <a:pt x="27" y="78"/>
                  </a:cubicBezTo>
                  <a:cubicBezTo>
                    <a:pt x="27" y="43"/>
                    <a:pt x="27" y="43"/>
                    <a:pt x="27" y="43"/>
                  </a:cubicBezTo>
                  <a:cubicBezTo>
                    <a:pt x="27" y="38"/>
                    <a:pt x="27" y="38"/>
                    <a:pt x="27" y="38"/>
                  </a:cubicBezTo>
                  <a:cubicBezTo>
                    <a:pt x="27" y="7"/>
                    <a:pt x="27" y="7"/>
                    <a:pt x="27" y="7"/>
                  </a:cubicBezTo>
                  <a:cubicBezTo>
                    <a:pt x="29" y="8"/>
                    <a:pt x="30" y="9"/>
                    <a:pt x="30" y="11"/>
                  </a:cubicBezTo>
                  <a:cubicBezTo>
                    <a:pt x="30" y="43"/>
                    <a:pt x="30" y="43"/>
                    <a:pt x="30" y="43"/>
                  </a:cubicBezTo>
                  <a:cubicBezTo>
                    <a:pt x="30" y="44"/>
                    <a:pt x="31" y="46"/>
                    <a:pt x="32" y="46"/>
                  </a:cubicBezTo>
                  <a:cubicBezTo>
                    <a:pt x="34" y="46"/>
                    <a:pt x="35" y="44"/>
                    <a:pt x="35" y="43"/>
                  </a:cubicBezTo>
                  <a:cubicBezTo>
                    <a:pt x="35" y="11"/>
                    <a:pt x="35" y="11"/>
                    <a:pt x="35" y="11"/>
                  </a:cubicBezTo>
                  <a:cubicBezTo>
                    <a:pt x="35" y="5"/>
                    <a:pt x="30" y="0"/>
                    <a:pt x="24"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 name="9Slide.vn 24">
              <a:extLst>
                <a:ext uri="{FF2B5EF4-FFF2-40B4-BE49-F238E27FC236}">
                  <a16:creationId xmlns:a16="http://schemas.microsoft.com/office/drawing/2014/main" id="{2559B08C-7C3F-4461-A1DF-BF29B048104B}"/>
                </a:ext>
              </a:extLst>
            </p:cNvPr>
            <p:cNvSpPr>
              <a:spLocks noChangeArrowheads="1"/>
            </p:cNvSpPr>
            <p:nvPr/>
          </p:nvSpPr>
          <p:spPr bwMode="auto">
            <a:xfrm>
              <a:off x="2138363" y="1995488"/>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 name="9Slide.vn 25">
              <a:extLst>
                <a:ext uri="{FF2B5EF4-FFF2-40B4-BE49-F238E27FC236}">
                  <a16:creationId xmlns:a16="http://schemas.microsoft.com/office/drawing/2014/main" id="{6AA46B76-5F63-470F-8C2D-4B13768C6E6F}"/>
                </a:ext>
              </a:extLst>
            </p:cNvPr>
            <p:cNvSpPr>
              <a:spLocks/>
            </p:cNvSpPr>
            <p:nvPr/>
          </p:nvSpPr>
          <p:spPr bwMode="auto">
            <a:xfrm>
              <a:off x="2120900" y="2043113"/>
              <a:ext cx="76200" cy="173038"/>
            </a:xfrm>
            <a:custGeom>
              <a:avLst/>
              <a:gdLst>
                <a:gd name="T0" fmla="*/ 25 w 36"/>
                <a:gd name="T1" fmla="*/ 0 h 81"/>
                <a:gd name="T2" fmla="*/ 11 w 36"/>
                <a:gd name="T3" fmla="*/ 0 h 81"/>
                <a:gd name="T4" fmla="*/ 0 w 36"/>
                <a:gd name="T5" fmla="*/ 11 h 81"/>
                <a:gd name="T6" fmla="*/ 0 w 36"/>
                <a:gd name="T7" fmla="*/ 43 h 81"/>
                <a:gd name="T8" fmla="*/ 3 w 36"/>
                <a:gd name="T9" fmla="*/ 46 h 81"/>
                <a:gd name="T10" fmla="*/ 6 w 36"/>
                <a:gd name="T11" fmla="*/ 43 h 81"/>
                <a:gd name="T12" fmla="*/ 6 w 36"/>
                <a:gd name="T13" fmla="*/ 11 h 81"/>
                <a:gd name="T14" fmla="*/ 8 w 36"/>
                <a:gd name="T15" fmla="*/ 7 h 81"/>
                <a:gd name="T16" fmla="*/ 8 w 36"/>
                <a:gd name="T17" fmla="*/ 38 h 81"/>
                <a:gd name="T18" fmla="*/ 8 w 36"/>
                <a:gd name="T19" fmla="*/ 43 h 81"/>
                <a:gd name="T20" fmla="*/ 8 w 36"/>
                <a:gd name="T21" fmla="*/ 78 h 81"/>
                <a:gd name="T22" fmla="*/ 11 w 36"/>
                <a:gd name="T23" fmla="*/ 81 h 81"/>
                <a:gd name="T24" fmla="*/ 15 w 36"/>
                <a:gd name="T25" fmla="*/ 78 h 81"/>
                <a:gd name="T26" fmla="*/ 15 w 36"/>
                <a:gd name="T27" fmla="*/ 43 h 81"/>
                <a:gd name="T28" fmla="*/ 21 w 36"/>
                <a:gd name="T29" fmla="*/ 43 h 81"/>
                <a:gd name="T30" fmla="*/ 21 w 36"/>
                <a:gd name="T31" fmla="*/ 78 h 81"/>
                <a:gd name="T32" fmla="*/ 25 w 36"/>
                <a:gd name="T33" fmla="*/ 81 h 81"/>
                <a:gd name="T34" fmla="*/ 28 w 36"/>
                <a:gd name="T35" fmla="*/ 78 h 81"/>
                <a:gd name="T36" fmla="*/ 28 w 36"/>
                <a:gd name="T37" fmla="*/ 43 h 81"/>
                <a:gd name="T38" fmla="*/ 28 w 36"/>
                <a:gd name="T39" fmla="*/ 38 h 81"/>
                <a:gd name="T40" fmla="*/ 28 w 36"/>
                <a:gd name="T41" fmla="*/ 7 h 81"/>
                <a:gd name="T42" fmla="*/ 30 w 36"/>
                <a:gd name="T43" fmla="*/ 11 h 81"/>
                <a:gd name="T44" fmla="*/ 30 w 36"/>
                <a:gd name="T45" fmla="*/ 43 h 81"/>
                <a:gd name="T46" fmla="*/ 33 w 36"/>
                <a:gd name="T47" fmla="*/ 46 h 81"/>
                <a:gd name="T48" fmla="*/ 36 w 36"/>
                <a:gd name="T49" fmla="*/ 43 h 81"/>
                <a:gd name="T50" fmla="*/ 36 w 36"/>
                <a:gd name="T51" fmla="*/ 11 h 81"/>
                <a:gd name="T52" fmla="*/ 25 w 36"/>
                <a:gd name="T5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1">
                  <a:moveTo>
                    <a:pt x="25" y="0"/>
                  </a:moveTo>
                  <a:cubicBezTo>
                    <a:pt x="11" y="0"/>
                    <a:pt x="11" y="0"/>
                    <a:pt x="11" y="0"/>
                  </a:cubicBezTo>
                  <a:cubicBezTo>
                    <a:pt x="5" y="0"/>
                    <a:pt x="0" y="5"/>
                    <a:pt x="0" y="11"/>
                  </a:cubicBezTo>
                  <a:cubicBezTo>
                    <a:pt x="0" y="43"/>
                    <a:pt x="0" y="43"/>
                    <a:pt x="0" y="43"/>
                  </a:cubicBezTo>
                  <a:cubicBezTo>
                    <a:pt x="0" y="44"/>
                    <a:pt x="1" y="46"/>
                    <a:pt x="3" y="46"/>
                  </a:cubicBezTo>
                  <a:cubicBezTo>
                    <a:pt x="4" y="46"/>
                    <a:pt x="6" y="44"/>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9" y="81"/>
                    <a:pt x="11" y="81"/>
                  </a:cubicBezTo>
                  <a:cubicBezTo>
                    <a:pt x="13" y="81"/>
                    <a:pt x="15" y="80"/>
                    <a:pt x="15" y="78"/>
                  </a:cubicBezTo>
                  <a:cubicBezTo>
                    <a:pt x="15" y="43"/>
                    <a:pt x="15" y="43"/>
                    <a:pt x="15" y="43"/>
                  </a:cubicBezTo>
                  <a:cubicBezTo>
                    <a:pt x="21" y="43"/>
                    <a:pt x="21" y="43"/>
                    <a:pt x="21" y="43"/>
                  </a:cubicBezTo>
                  <a:cubicBezTo>
                    <a:pt x="21" y="78"/>
                    <a:pt x="21" y="78"/>
                    <a:pt x="21" y="78"/>
                  </a:cubicBezTo>
                  <a:cubicBezTo>
                    <a:pt x="21" y="80"/>
                    <a:pt x="23" y="81"/>
                    <a:pt x="25" y="81"/>
                  </a:cubicBezTo>
                  <a:cubicBezTo>
                    <a:pt x="27" y="81"/>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4"/>
                    <a:pt x="32" y="46"/>
                    <a:pt x="33" y="46"/>
                  </a:cubicBezTo>
                  <a:cubicBezTo>
                    <a:pt x="35" y="46"/>
                    <a:pt x="36" y="44"/>
                    <a:pt x="36" y="43"/>
                  </a:cubicBezTo>
                  <a:cubicBezTo>
                    <a:pt x="36" y="11"/>
                    <a:pt x="36" y="11"/>
                    <a:pt x="36" y="11"/>
                  </a:cubicBezTo>
                  <a:cubicBezTo>
                    <a:pt x="36" y="5"/>
                    <a:pt x="31" y="0"/>
                    <a:pt x="25"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 name="9Slide.vn 26">
              <a:extLst>
                <a:ext uri="{FF2B5EF4-FFF2-40B4-BE49-F238E27FC236}">
                  <a16:creationId xmlns:a16="http://schemas.microsoft.com/office/drawing/2014/main" id="{ED723E8F-E54E-4698-ACF5-9A105265AF11}"/>
                </a:ext>
              </a:extLst>
            </p:cNvPr>
            <p:cNvSpPr>
              <a:spLocks noChangeArrowheads="1"/>
            </p:cNvSpPr>
            <p:nvPr/>
          </p:nvSpPr>
          <p:spPr bwMode="auto">
            <a:xfrm>
              <a:off x="2249488" y="2244725"/>
              <a:ext cx="42863" cy="42863"/>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 name="9Slide.vn 27">
              <a:extLst>
                <a:ext uri="{FF2B5EF4-FFF2-40B4-BE49-F238E27FC236}">
                  <a16:creationId xmlns:a16="http://schemas.microsoft.com/office/drawing/2014/main" id="{18DCE792-FAE6-4354-8C14-C4407D7D14EB}"/>
                </a:ext>
              </a:extLst>
            </p:cNvPr>
            <p:cNvSpPr>
              <a:spLocks/>
            </p:cNvSpPr>
            <p:nvPr/>
          </p:nvSpPr>
          <p:spPr bwMode="auto">
            <a:xfrm>
              <a:off x="2232025" y="2290763"/>
              <a:ext cx="77788" cy="176213"/>
            </a:xfrm>
            <a:custGeom>
              <a:avLst/>
              <a:gdLst>
                <a:gd name="T0" fmla="*/ 24 w 36"/>
                <a:gd name="T1" fmla="*/ 0 h 82"/>
                <a:gd name="T2" fmla="*/ 11 w 36"/>
                <a:gd name="T3" fmla="*/ 0 h 82"/>
                <a:gd name="T4" fmla="*/ 0 w 36"/>
                <a:gd name="T5" fmla="*/ 11 h 82"/>
                <a:gd name="T6" fmla="*/ 0 w 36"/>
                <a:gd name="T7" fmla="*/ 43 h 82"/>
                <a:gd name="T8" fmla="*/ 3 w 36"/>
                <a:gd name="T9" fmla="*/ 46 h 82"/>
                <a:gd name="T10" fmla="*/ 5 w 36"/>
                <a:gd name="T11" fmla="*/ 43 h 82"/>
                <a:gd name="T12" fmla="*/ 5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4 w 36"/>
                <a:gd name="T25" fmla="*/ 78 h 82"/>
                <a:gd name="T26" fmla="*/ 14 w 36"/>
                <a:gd name="T27" fmla="*/ 43 h 82"/>
                <a:gd name="T28" fmla="*/ 21 w 36"/>
                <a:gd name="T29" fmla="*/ 43 h 82"/>
                <a:gd name="T30" fmla="*/ 21 w 36"/>
                <a:gd name="T31" fmla="*/ 78 h 82"/>
                <a:gd name="T32" fmla="*/ 24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4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4" y="0"/>
                  </a:moveTo>
                  <a:cubicBezTo>
                    <a:pt x="11" y="0"/>
                    <a:pt x="11" y="0"/>
                    <a:pt x="11" y="0"/>
                  </a:cubicBezTo>
                  <a:cubicBezTo>
                    <a:pt x="5" y="0"/>
                    <a:pt x="0" y="5"/>
                    <a:pt x="0" y="11"/>
                  </a:cubicBezTo>
                  <a:cubicBezTo>
                    <a:pt x="0" y="43"/>
                    <a:pt x="0" y="43"/>
                    <a:pt x="0" y="43"/>
                  </a:cubicBezTo>
                  <a:cubicBezTo>
                    <a:pt x="0" y="45"/>
                    <a:pt x="1" y="46"/>
                    <a:pt x="3" y="46"/>
                  </a:cubicBezTo>
                  <a:cubicBezTo>
                    <a:pt x="4" y="46"/>
                    <a:pt x="5" y="45"/>
                    <a:pt x="5" y="43"/>
                  </a:cubicBezTo>
                  <a:cubicBezTo>
                    <a:pt x="5" y="11"/>
                    <a:pt x="5" y="11"/>
                    <a:pt x="5" y="11"/>
                  </a:cubicBezTo>
                  <a:cubicBezTo>
                    <a:pt x="5" y="9"/>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2" y="82"/>
                    <a:pt x="24"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5"/>
                    <a:pt x="31" y="46"/>
                    <a:pt x="33" y="46"/>
                  </a:cubicBezTo>
                  <a:cubicBezTo>
                    <a:pt x="34" y="46"/>
                    <a:pt x="36" y="45"/>
                    <a:pt x="36" y="43"/>
                  </a:cubicBezTo>
                  <a:cubicBezTo>
                    <a:pt x="36" y="11"/>
                    <a:pt x="36" y="11"/>
                    <a:pt x="36" y="11"/>
                  </a:cubicBezTo>
                  <a:cubicBezTo>
                    <a:pt x="36" y="5"/>
                    <a:pt x="31" y="0"/>
                    <a:pt x="24"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 name="9Slide.vn 28">
              <a:extLst>
                <a:ext uri="{FF2B5EF4-FFF2-40B4-BE49-F238E27FC236}">
                  <a16:creationId xmlns:a16="http://schemas.microsoft.com/office/drawing/2014/main" id="{80A07D37-785D-4960-85FB-D19F3485E642}"/>
                </a:ext>
              </a:extLst>
            </p:cNvPr>
            <p:cNvSpPr>
              <a:spLocks noChangeArrowheads="1"/>
            </p:cNvSpPr>
            <p:nvPr/>
          </p:nvSpPr>
          <p:spPr bwMode="auto">
            <a:xfrm>
              <a:off x="2359025" y="2244725"/>
              <a:ext cx="42863" cy="42863"/>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 name="9Slide.vn 29">
              <a:extLst>
                <a:ext uri="{FF2B5EF4-FFF2-40B4-BE49-F238E27FC236}">
                  <a16:creationId xmlns:a16="http://schemas.microsoft.com/office/drawing/2014/main" id="{33DFE1EA-B90A-4B5C-BC14-609229A75060}"/>
                </a:ext>
              </a:extLst>
            </p:cNvPr>
            <p:cNvSpPr>
              <a:spLocks/>
            </p:cNvSpPr>
            <p:nvPr/>
          </p:nvSpPr>
          <p:spPr bwMode="auto">
            <a:xfrm>
              <a:off x="2341563" y="2290763"/>
              <a:ext cx="77788" cy="176213"/>
            </a:xfrm>
            <a:custGeom>
              <a:avLst/>
              <a:gdLst>
                <a:gd name="T0" fmla="*/ 25 w 36"/>
                <a:gd name="T1" fmla="*/ 0 h 82"/>
                <a:gd name="T2" fmla="*/ 12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2 w 36"/>
                <a:gd name="T23" fmla="*/ 82 h 82"/>
                <a:gd name="T24" fmla="*/ 15 w 36"/>
                <a:gd name="T25" fmla="*/ 78 h 82"/>
                <a:gd name="T26" fmla="*/ 15 w 36"/>
                <a:gd name="T27" fmla="*/ 43 h 82"/>
                <a:gd name="T28" fmla="*/ 22 w 36"/>
                <a:gd name="T29" fmla="*/ 43 h 82"/>
                <a:gd name="T30" fmla="*/ 22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1 w 36"/>
                <a:gd name="T43" fmla="*/ 11 h 82"/>
                <a:gd name="T44" fmla="*/ 31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2" y="0"/>
                    <a:pt x="12" y="0"/>
                    <a:pt x="12" y="0"/>
                  </a:cubicBezTo>
                  <a:cubicBezTo>
                    <a:pt x="5" y="0"/>
                    <a:pt x="0" y="5"/>
                    <a:pt x="0" y="11"/>
                  </a:cubicBezTo>
                  <a:cubicBezTo>
                    <a:pt x="0" y="43"/>
                    <a:pt x="0" y="43"/>
                    <a:pt x="0" y="43"/>
                  </a:cubicBezTo>
                  <a:cubicBezTo>
                    <a:pt x="0" y="45"/>
                    <a:pt x="2" y="46"/>
                    <a:pt x="3" y="46"/>
                  </a:cubicBezTo>
                  <a:cubicBezTo>
                    <a:pt x="5" y="46"/>
                    <a:pt x="6" y="45"/>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10" y="82"/>
                    <a:pt x="12" y="82"/>
                  </a:cubicBezTo>
                  <a:cubicBezTo>
                    <a:pt x="13" y="82"/>
                    <a:pt x="15" y="80"/>
                    <a:pt x="15" y="78"/>
                  </a:cubicBezTo>
                  <a:cubicBezTo>
                    <a:pt x="15" y="43"/>
                    <a:pt x="15" y="43"/>
                    <a:pt x="15" y="43"/>
                  </a:cubicBezTo>
                  <a:cubicBezTo>
                    <a:pt x="22" y="43"/>
                    <a:pt x="22" y="43"/>
                    <a:pt x="22" y="43"/>
                  </a:cubicBezTo>
                  <a:cubicBezTo>
                    <a:pt x="22" y="78"/>
                    <a:pt x="22" y="78"/>
                    <a:pt x="22" y="78"/>
                  </a:cubicBezTo>
                  <a:cubicBezTo>
                    <a:pt x="22" y="80"/>
                    <a:pt x="23" y="82"/>
                    <a:pt x="25" y="82"/>
                  </a:cubicBezTo>
                  <a:cubicBezTo>
                    <a:pt x="27" y="82"/>
                    <a:pt x="28" y="80"/>
                    <a:pt x="28" y="78"/>
                  </a:cubicBezTo>
                  <a:cubicBezTo>
                    <a:pt x="28" y="43"/>
                    <a:pt x="28" y="43"/>
                    <a:pt x="28" y="43"/>
                  </a:cubicBezTo>
                  <a:cubicBezTo>
                    <a:pt x="28" y="38"/>
                    <a:pt x="28" y="38"/>
                    <a:pt x="28" y="38"/>
                  </a:cubicBezTo>
                  <a:cubicBezTo>
                    <a:pt x="28" y="7"/>
                    <a:pt x="28" y="7"/>
                    <a:pt x="28" y="7"/>
                  </a:cubicBezTo>
                  <a:cubicBezTo>
                    <a:pt x="30" y="8"/>
                    <a:pt x="31" y="9"/>
                    <a:pt x="31" y="11"/>
                  </a:cubicBezTo>
                  <a:cubicBezTo>
                    <a:pt x="31" y="43"/>
                    <a:pt x="31" y="43"/>
                    <a:pt x="31" y="43"/>
                  </a:cubicBezTo>
                  <a:cubicBezTo>
                    <a:pt x="31" y="45"/>
                    <a:pt x="32" y="46"/>
                    <a:pt x="33" y="46"/>
                  </a:cubicBezTo>
                  <a:cubicBezTo>
                    <a:pt x="35" y="46"/>
                    <a:pt x="36" y="45"/>
                    <a:pt x="36" y="43"/>
                  </a:cubicBezTo>
                  <a:cubicBezTo>
                    <a:pt x="36" y="11"/>
                    <a:pt x="36" y="11"/>
                    <a:pt x="36" y="11"/>
                  </a:cubicBezTo>
                  <a:cubicBezTo>
                    <a:pt x="36" y="5"/>
                    <a:pt x="31" y="0"/>
                    <a:pt x="25"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 name="9Slide.vn 30">
              <a:extLst>
                <a:ext uri="{FF2B5EF4-FFF2-40B4-BE49-F238E27FC236}">
                  <a16:creationId xmlns:a16="http://schemas.microsoft.com/office/drawing/2014/main" id="{DC7520AF-324C-41BF-A571-5E3E54019FA3}"/>
                </a:ext>
              </a:extLst>
            </p:cNvPr>
            <p:cNvSpPr>
              <a:spLocks noChangeArrowheads="1"/>
            </p:cNvSpPr>
            <p:nvPr/>
          </p:nvSpPr>
          <p:spPr bwMode="auto">
            <a:xfrm>
              <a:off x="2471738" y="2244725"/>
              <a:ext cx="42863" cy="42863"/>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 name="9Slide.vn 31">
              <a:extLst>
                <a:ext uri="{FF2B5EF4-FFF2-40B4-BE49-F238E27FC236}">
                  <a16:creationId xmlns:a16="http://schemas.microsoft.com/office/drawing/2014/main" id="{89C7896B-4641-401B-8B1D-5BA40129B955}"/>
                </a:ext>
              </a:extLst>
            </p:cNvPr>
            <p:cNvSpPr>
              <a:spLocks/>
            </p:cNvSpPr>
            <p:nvPr/>
          </p:nvSpPr>
          <p:spPr bwMode="auto">
            <a:xfrm>
              <a:off x="2454275" y="2290763"/>
              <a:ext cx="77788"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1" y="46"/>
                    <a:pt x="3" y="46"/>
                  </a:cubicBezTo>
                  <a:cubicBezTo>
                    <a:pt x="4" y="46"/>
                    <a:pt x="6" y="45"/>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5" y="80"/>
                    <a:pt x="15" y="78"/>
                  </a:cubicBezTo>
                  <a:cubicBezTo>
                    <a:pt x="15" y="43"/>
                    <a:pt x="15" y="43"/>
                    <a:pt x="15" y="43"/>
                  </a:cubicBezTo>
                  <a:cubicBezTo>
                    <a:pt x="21" y="43"/>
                    <a:pt x="21" y="43"/>
                    <a:pt x="21" y="43"/>
                  </a:cubicBezTo>
                  <a:cubicBezTo>
                    <a:pt x="21" y="78"/>
                    <a:pt x="21" y="78"/>
                    <a:pt x="21" y="78"/>
                  </a:cubicBezTo>
                  <a:cubicBezTo>
                    <a:pt x="21" y="80"/>
                    <a:pt x="23" y="82"/>
                    <a:pt x="25"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5"/>
                    <a:pt x="31" y="46"/>
                    <a:pt x="33" y="46"/>
                  </a:cubicBezTo>
                  <a:cubicBezTo>
                    <a:pt x="35" y="46"/>
                    <a:pt x="36" y="45"/>
                    <a:pt x="36" y="43"/>
                  </a:cubicBezTo>
                  <a:cubicBezTo>
                    <a:pt x="36" y="11"/>
                    <a:pt x="36" y="11"/>
                    <a:pt x="36" y="11"/>
                  </a:cubicBezTo>
                  <a:cubicBezTo>
                    <a:pt x="36" y="5"/>
                    <a:pt x="31" y="0"/>
                    <a:pt x="25"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 name="9Slide.vn 32">
              <a:extLst>
                <a:ext uri="{FF2B5EF4-FFF2-40B4-BE49-F238E27FC236}">
                  <a16:creationId xmlns:a16="http://schemas.microsoft.com/office/drawing/2014/main" id="{603C8977-A046-4586-9624-F04E67F2C176}"/>
                </a:ext>
              </a:extLst>
            </p:cNvPr>
            <p:cNvSpPr>
              <a:spLocks noChangeArrowheads="1"/>
            </p:cNvSpPr>
            <p:nvPr/>
          </p:nvSpPr>
          <p:spPr bwMode="auto">
            <a:xfrm>
              <a:off x="2582863" y="2244725"/>
              <a:ext cx="42863" cy="42863"/>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 name="9Slide.vn 33">
              <a:extLst>
                <a:ext uri="{FF2B5EF4-FFF2-40B4-BE49-F238E27FC236}">
                  <a16:creationId xmlns:a16="http://schemas.microsoft.com/office/drawing/2014/main" id="{141DD5B9-DBE0-4856-B3AB-7AB42C8D4DD7}"/>
                </a:ext>
              </a:extLst>
            </p:cNvPr>
            <p:cNvSpPr>
              <a:spLocks/>
            </p:cNvSpPr>
            <p:nvPr/>
          </p:nvSpPr>
          <p:spPr bwMode="auto">
            <a:xfrm>
              <a:off x="2565400" y="2290763"/>
              <a:ext cx="76200" cy="176213"/>
            </a:xfrm>
            <a:custGeom>
              <a:avLst/>
              <a:gdLst>
                <a:gd name="T0" fmla="*/ 24 w 35"/>
                <a:gd name="T1" fmla="*/ 0 h 82"/>
                <a:gd name="T2" fmla="*/ 11 w 35"/>
                <a:gd name="T3" fmla="*/ 0 h 82"/>
                <a:gd name="T4" fmla="*/ 0 w 35"/>
                <a:gd name="T5" fmla="*/ 11 h 82"/>
                <a:gd name="T6" fmla="*/ 0 w 35"/>
                <a:gd name="T7" fmla="*/ 43 h 82"/>
                <a:gd name="T8" fmla="*/ 2 w 35"/>
                <a:gd name="T9" fmla="*/ 46 h 82"/>
                <a:gd name="T10" fmla="*/ 5 w 35"/>
                <a:gd name="T11" fmla="*/ 43 h 82"/>
                <a:gd name="T12" fmla="*/ 5 w 35"/>
                <a:gd name="T13" fmla="*/ 11 h 82"/>
                <a:gd name="T14" fmla="*/ 8 w 35"/>
                <a:gd name="T15" fmla="*/ 7 h 82"/>
                <a:gd name="T16" fmla="*/ 8 w 35"/>
                <a:gd name="T17" fmla="*/ 38 h 82"/>
                <a:gd name="T18" fmla="*/ 8 w 35"/>
                <a:gd name="T19" fmla="*/ 43 h 82"/>
                <a:gd name="T20" fmla="*/ 8 w 35"/>
                <a:gd name="T21" fmla="*/ 78 h 82"/>
                <a:gd name="T22" fmla="*/ 11 w 35"/>
                <a:gd name="T23" fmla="*/ 82 h 82"/>
                <a:gd name="T24" fmla="*/ 14 w 35"/>
                <a:gd name="T25" fmla="*/ 78 h 82"/>
                <a:gd name="T26" fmla="*/ 14 w 35"/>
                <a:gd name="T27" fmla="*/ 43 h 82"/>
                <a:gd name="T28" fmla="*/ 21 w 35"/>
                <a:gd name="T29" fmla="*/ 43 h 82"/>
                <a:gd name="T30" fmla="*/ 21 w 35"/>
                <a:gd name="T31" fmla="*/ 78 h 82"/>
                <a:gd name="T32" fmla="*/ 24 w 35"/>
                <a:gd name="T33" fmla="*/ 82 h 82"/>
                <a:gd name="T34" fmla="*/ 28 w 35"/>
                <a:gd name="T35" fmla="*/ 78 h 82"/>
                <a:gd name="T36" fmla="*/ 28 w 35"/>
                <a:gd name="T37" fmla="*/ 43 h 82"/>
                <a:gd name="T38" fmla="*/ 28 w 35"/>
                <a:gd name="T39" fmla="*/ 38 h 82"/>
                <a:gd name="T40" fmla="*/ 28 w 35"/>
                <a:gd name="T41" fmla="*/ 7 h 82"/>
                <a:gd name="T42" fmla="*/ 30 w 35"/>
                <a:gd name="T43" fmla="*/ 11 h 82"/>
                <a:gd name="T44" fmla="*/ 30 w 35"/>
                <a:gd name="T45" fmla="*/ 43 h 82"/>
                <a:gd name="T46" fmla="*/ 33 w 35"/>
                <a:gd name="T47" fmla="*/ 46 h 82"/>
                <a:gd name="T48" fmla="*/ 35 w 35"/>
                <a:gd name="T49" fmla="*/ 43 h 82"/>
                <a:gd name="T50" fmla="*/ 35 w 35"/>
                <a:gd name="T51" fmla="*/ 11 h 82"/>
                <a:gd name="T52" fmla="*/ 24 w 35"/>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2">
                  <a:moveTo>
                    <a:pt x="24" y="0"/>
                  </a:moveTo>
                  <a:cubicBezTo>
                    <a:pt x="11" y="0"/>
                    <a:pt x="11" y="0"/>
                    <a:pt x="11" y="0"/>
                  </a:cubicBezTo>
                  <a:cubicBezTo>
                    <a:pt x="5" y="0"/>
                    <a:pt x="0" y="5"/>
                    <a:pt x="0" y="11"/>
                  </a:cubicBezTo>
                  <a:cubicBezTo>
                    <a:pt x="0" y="43"/>
                    <a:pt x="0" y="43"/>
                    <a:pt x="0" y="43"/>
                  </a:cubicBezTo>
                  <a:cubicBezTo>
                    <a:pt x="0" y="45"/>
                    <a:pt x="1" y="46"/>
                    <a:pt x="2" y="46"/>
                  </a:cubicBezTo>
                  <a:cubicBezTo>
                    <a:pt x="4" y="46"/>
                    <a:pt x="5" y="45"/>
                    <a:pt x="5" y="43"/>
                  </a:cubicBezTo>
                  <a:cubicBezTo>
                    <a:pt x="5" y="11"/>
                    <a:pt x="5" y="11"/>
                    <a:pt x="5" y="11"/>
                  </a:cubicBezTo>
                  <a:cubicBezTo>
                    <a:pt x="5" y="9"/>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2" y="82"/>
                    <a:pt x="24"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5"/>
                    <a:pt x="31" y="46"/>
                    <a:pt x="33" y="46"/>
                  </a:cubicBezTo>
                  <a:cubicBezTo>
                    <a:pt x="34" y="46"/>
                    <a:pt x="35" y="45"/>
                    <a:pt x="35" y="43"/>
                  </a:cubicBezTo>
                  <a:cubicBezTo>
                    <a:pt x="35" y="11"/>
                    <a:pt x="35" y="11"/>
                    <a:pt x="35" y="11"/>
                  </a:cubicBezTo>
                  <a:cubicBezTo>
                    <a:pt x="35" y="5"/>
                    <a:pt x="30" y="0"/>
                    <a:pt x="24"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 name="9Slide.vn 34">
              <a:extLst>
                <a:ext uri="{FF2B5EF4-FFF2-40B4-BE49-F238E27FC236}">
                  <a16:creationId xmlns:a16="http://schemas.microsoft.com/office/drawing/2014/main" id="{AF116F5B-07A2-4136-B097-128BF93ED418}"/>
                </a:ext>
              </a:extLst>
            </p:cNvPr>
            <p:cNvSpPr>
              <a:spLocks noChangeArrowheads="1"/>
            </p:cNvSpPr>
            <p:nvPr/>
          </p:nvSpPr>
          <p:spPr bwMode="auto">
            <a:xfrm>
              <a:off x="2692400" y="2244725"/>
              <a:ext cx="42863" cy="42863"/>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 name="9Slide.vn 35">
              <a:extLst>
                <a:ext uri="{FF2B5EF4-FFF2-40B4-BE49-F238E27FC236}">
                  <a16:creationId xmlns:a16="http://schemas.microsoft.com/office/drawing/2014/main" id="{26DF7B25-8519-41D6-9355-8BA24B485136}"/>
                </a:ext>
              </a:extLst>
            </p:cNvPr>
            <p:cNvSpPr>
              <a:spLocks/>
            </p:cNvSpPr>
            <p:nvPr/>
          </p:nvSpPr>
          <p:spPr bwMode="auto">
            <a:xfrm>
              <a:off x="2674938" y="2290763"/>
              <a:ext cx="77788"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2 w 36"/>
                <a:gd name="T29" fmla="*/ 43 h 82"/>
                <a:gd name="T30" fmla="*/ 22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2" y="46"/>
                    <a:pt x="3" y="46"/>
                  </a:cubicBezTo>
                  <a:cubicBezTo>
                    <a:pt x="5" y="46"/>
                    <a:pt x="6" y="45"/>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10" y="82"/>
                    <a:pt x="11" y="82"/>
                  </a:cubicBezTo>
                  <a:cubicBezTo>
                    <a:pt x="13" y="82"/>
                    <a:pt x="15" y="80"/>
                    <a:pt x="15" y="78"/>
                  </a:cubicBezTo>
                  <a:cubicBezTo>
                    <a:pt x="15" y="43"/>
                    <a:pt x="15" y="43"/>
                    <a:pt x="15" y="43"/>
                  </a:cubicBezTo>
                  <a:cubicBezTo>
                    <a:pt x="22" y="43"/>
                    <a:pt x="22" y="43"/>
                    <a:pt x="22" y="43"/>
                  </a:cubicBezTo>
                  <a:cubicBezTo>
                    <a:pt x="22" y="78"/>
                    <a:pt x="22" y="78"/>
                    <a:pt x="22" y="78"/>
                  </a:cubicBezTo>
                  <a:cubicBezTo>
                    <a:pt x="22" y="80"/>
                    <a:pt x="23" y="82"/>
                    <a:pt x="25" y="82"/>
                  </a:cubicBezTo>
                  <a:cubicBezTo>
                    <a:pt x="27" y="82"/>
                    <a:pt x="28" y="80"/>
                    <a:pt x="28" y="78"/>
                  </a:cubicBezTo>
                  <a:cubicBezTo>
                    <a:pt x="28" y="43"/>
                    <a:pt x="28" y="43"/>
                    <a:pt x="28" y="43"/>
                  </a:cubicBezTo>
                  <a:cubicBezTo>
                    <a:pt x="28" y="38"/>
                    <a:pt x="28" y="38"/>
                    <a:pt x="28" y="38"/>
                  </a:cubicBezTo>
                  <a:cubicBezTo>
                    <a:pt x="28" y="7"/>
                    <a:pt x="28" y="7"/>
                    <a:pt x="28" y="7"/>
                  </a:cubicBezTo>
                  <a:cubicBezTo>
                    <a:pt x="30" y="8"/>
                    <a:pt x="30" y="9"/>
                    <a:pt x="30" y="11"/>
                  </a:cubicBezTo>
                  <a:cubicBezTo>
                    <a:pt x="30" y="43"/>
                    <a:pt x="30" y="43"/>
                    <a:pt x="30" y="43"/>
                  </a:cubicBezTo>
                  <a:cubicBezTo>
                    <a:pt x="30" y="45"/>
                    <a:pt x="32" y="46"/>
                    <a:pt x="33" y="46"/>
                  </a:cubicBezTo>
                  <a:cubicBezTo>
                    <a:pt x="35" y="46"/>
                    <a:pt x="36" y="45"/>
                    <a:pt x="36" y="43"/>
                  </a:cubicBezTo>
                  <a:cubicBezTo>
                    <a:pt x="36" y="11"/>
                    <a:pt x="36" y="11"/>
                    <a:pt x="36" y="11"/>
                  </a:cubicBezTo>
                  <a:cubicBezTo>
                    <a:pt x="36" y="5"/>
                    <a:pt x="31" y="0"/>
                    <a:pt x="25"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 name="9Slide.vn 36">
              <a:extLst>
                <a:ext uri="{FF2B5EF4-FFF2-40B4-BE49-F238E27FC236}">
                  <a16:creationId xmlns:a16="http://schemas.microsoft.com/office/drawing/2014/main" id="{1DD293AD-9233-489F-B8A2-3DE7C4B855FB}"/>
                </a:ext>
              </a:extLst>
            </p:cNvPr>
            <p:cNvSpPr>
              <a:spLocks noChangeArrowheads="1"/>
            </p:cNvSpPr>
            <p:nvPr/>
          </p:nvSpPr>
          <p:spPr bwMode="auto">
            <a:xfrm>
              <a:off x="2805113" y="2244725"/>
              <a:ext cx="42863" cy="42863"/>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 name="9Slide.vn 37">
              <a:extLst>
                <a:ext uri="{FF2B5EF4-FFF2-40B4-BE49-F238E27FC236}">
                  <a16:creationId xmlns:a16="http://schemas.microsoft.com/office/drawing/2014/main" id="{7DE9622F-06D3-427A-BF22-8D918692418E}"/>
                </a:ext>
              </a:extLst>
            </p:cNvPr>
            <p:cNvSpPr>
              <a:spLocks/>
            </p:cNvSpPr>
            <p:nvPr/>
          </p:nvSpPr>
          <p:spPr bwMode="auto">
            <a:xfrm>
              <a:off x="2787650" y="2290763"/>
              <a:ext cx="77788"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4 w 36"/>
                <a:gd name="T25" fmla="*/ 78 h 82"/>
                <a:gd name="T26" fmla="*/ 14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1" y="46"/>
                    <a:pt x="3" y="46"/>
                  </a:cubicBezTo>
                  <a:cubicBezTo>
                    <a:pt x="4" y="46"/>
                    <a:pt x="6" y="45"/>
                    <a:pt x="6" y="43"/>
                  </a:cubicBezTo>
                  <a:cubicBezTo>
                    <a:pt x="6" y="11"/>
                    <a:pt x="6" y="11"/>
                    <a:pt x="6" y="11"/>
                  </a:cubicBezTo>
                  <a:cubicBezTo>
                    <a:pt x="6" y="9"/>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3" y="82"/>
                    <a:pt x="25"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5"/>
                    <a:pt x="31" y="46"/>
                    <a:pt x="33" y="46"/>
                  </a:cubicBezTo>
                  <a:cubicBezTo>
                    <a:pt x="34" y="46"/>
                    <a:pt x="36" y="45"/>
                    <a:pt x="36" y="43"/>
                  </a:cubicBezTo>
                  <a:cubicBezTo>
                    <a:pt x="36" y="11"/>
                    <a:pt x="36" y="11"/>
                    <a:pt x="36" y="11"/>
                  </a:cubicBezTo>
                  <a:cubicBezTo>
                    <a:pt x="36" y="5"/>
                    <a:pt x="31" y="0"/>
                    <a:pt x="25"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 name="9Slide.vn 38">
              <a:extLst>
                <a:ext uri="{FF2B5EF4-FFF2-40B4-BE49-F238E27FC236}">
                  <a16:creationId xmlns:a16="http://schemas.microsoft.com/office/drawing/2014/main" id="{552FE9D3-868F-41A2-8059-7F8EFE05D1D3}"/>
                </a:ext>
              </a:extLst>
            </p:cNvPr>
            <p:cNvSpPr>
              <a:spLocks noChangeArrowheads="1"/>
            </p:cNvSpPr>
            <p:nvPr/>
          </p:nvSpPr>
          <p:spPr bwMode="auto">
            <a:xfrm>
              <a:off x="1582738" y="2244725"/>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 name="9Slide.vn 39">
              <a:extLst>
                <a:ext uri="{FF2B5EF4-FFF2-40B4-BE49-F238E27FC236}">
                  <a16:creationId xmlns:a16="http://schemas.microsoft.com/office/drawing/2014/main" id="{5CF58E27-7F2B-4002-B94B-BF842DDD20BD}"/>
                </a:ext>
              </a:extLst>
            </p:cNvPr>
            <p:cNvSpPr>
              <a:spLocks/>
            </p:cNvSpPr>
            <p:nvPr/>
          </p:nvSpPr>
          <p:spPr bwMode="auto">
            <a:xfrm>
              <a:off x="1565275" y="2290763"/>
              <a:ext cx="77788"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1" y="46"/>
                    <a:pt x="3" y="46"/>
                  </a:cubicBezTo>
                  <a:cubicBezTo>
                    <a:pt x="4" y="46"/>
                    <a:pt x="6" y="45"/>
                    <a:pt x="6" y="43"/>
                  </a:cubicBezTo>
                  <a:cubicBezTo>
                    <a:pt x="6" y="11"/>
                    <a:pt x="6" y="11"/>
                    <a:pt x="6" y="11"/>
                  </a:cubicBezTo>
                  <a:cubicBezTo>
                    <a:pt x="6" y="9"/>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5" y="80"/>
                    <a:pt x="15" y="78"/>
                  </a:cubicBezTo>
                  <a:cubicBezTo>
                    <a:pt x="15" y="43"/>
                    <a:pt x="15" y="43"/>
                    <a:pt x="15" y="43"/>
                  </a:cubicBezTo>
                  <a:cubicBezTo>
                    <a:pt x="21" y="43"/>
                    <a:pt x="21" y="43"/>
                    <a:pt x="21" y="43"/>
                  </a:cubicBezTo>
                  <a:cubicBezTo>
                    <a:pt x="21" y="78"/>
                    <a:pt x="21" y="78"/>
                    <a:pt x="21" y="78"/>
                  </a:cubicBezTo>
                  <a:cubicBezTo>
                    <a:pt x="21" y="80"/>
                    <a:pt x="23" y="82"/>
                    <a:pt x="25"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5"/>
                    <a:pt x="31" y="46"/>
                    <a:pt x="33" y="46"/>
                  </a:cubicBezTo>
                  <a:cubicBezTo>
                    <a:pt x="34" y="46"/>
                    <a:pt x="36" y="45"/>
                    <a:pt x="36" y="43"/>
                  </a:cubicBezTo>
                  <a:cubicBezTo>
                    <a:pt x="36" y="11"/>
                    <a:pt x="36" y="11"/>
                    <a:pt x="36" y="11"/>
                  </a:cubicBezTo>
                  <a:cubicBezTo>
                    <a:pt x="36" y="5"/>
                    <a:pt x="31" y="0"/>
                    <a:pt x="25"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 name="9Slide.vn 40">
              <a:extLst>
                <a:ext uri="{FF2B5EF4-FFF2-40B4-BE49-F238E27FC236}">
                  <a16:creationId xmlns:a16="http://schemas.microsoft.com/office/drawing/2014/main" id="{3D5BB936-E65C-4278-A253-B24F733984E4}"/>
                </a:ext>
              </a:extLst>
            </p:cNvPr>
            <p:cNvSpPr>
              <a:spLocks noChangeArrowheads="1"/>
            </p:cNvSpPr>
            <p:nvPr/>
          </p:nvSpPr>
          <p:spPr bwMode="auto">
            <a:xfrm>
              <a:off x="1692275" y="2244725"/>
              <a:ext cx="44450"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 name="9Slide.vn 41">
              <a:extLst>
                <a:ext uri="{FF2B5EF4-FFF2-40B4-BE49-F238E27FC236}">
                  <a16:creationId xmlns:a16="http://schemas.microsoft.com/office/drawing/2014/main" id="{06915706-AECF-4211-BE21-1BE552ADD0ED}"/>
                </a:ext>
              </a:extLst>
            </p:cNvPr>
            <p:cNvSpPr>
              <a:spLocks/>
            </p:cNvSpPr>
            <p:nvPr/>
          </p:nvSpPr>
          <p:spPr bwMode="auto">
            <a:xfrm>
              <a:off x="1676400" y="2290763"/>
              <a:ext cx="76200" cy="176213"/>
            </a:xfrm>
            <a:custGeom>
              <a:avLst/>
              <a:gdLst>
                <a:gd name="T0" fmla="*/ 24 w 35"/>
                <a:gd name="T1" fmla="*/ 0 h 82"/>
                <a:gd name="T2" fmla="*/ 11 w 35"/>
                <a:gd name="T3" fmla="*/ 0 h 82"/>
                <a:gd name="T4" fmla="*/ 0 w 35"/>
                <a:gd name="T5" fmla="*/ 11 h 82"/>
                <a:gd name="T6" fmla="*/ 0 w 35"/>
                <a:gd name="T7" fmla="*/ 43 h 82"/>
                <a:gd name="T8" fmla="*/ 2 w 35"/>
                <a:gd name="T9" fmla="*/ 46 h 82"/>
                <a:gd name="T10" fmla="*/ 5 w 35"/>
                <a:gd name="T11" fmla="*/ 43 h 82"/>
                <a:gd name="T12" fmla="*/ 5 w 35"/>
                <a:gd name="T13" fmla="*/ 11 h 82"/>
                <a:gd name="T14" fmla="*/ 7 w 35"/>
                <a:gd name="T15" fmla="*/ 7 h 82"/>
                <a:gd name="T16" fmla="*/ 7 w 35"/>
                <a:gd name="T17" fmla="*/ 38 h 82"/>
                <a:gd name="T18" fmla="*/ 7 w 35"/>
                <a:gd name="T19" fmla="*/ 43 h 82"/>
                <a:gd name="T20" fmla="*/ 7 w 35"/>
                <a:gd name="T21" fmla="*/ 78 h 82"/>
                <a:gd name="T22" fmla="*/ 11 w 35"/>
                <a:gd name="T23" fmla="*/ 82 h 82"/>
                <a:gd name="T24" fmla="*/ 14 w 35"/>
                <a:gd name="T25" fmla="*/ 78 h 82"/>
                <a:gd name="T26" fmla="*/ 14 w 35"/>
                <a:gd name="T27" fmla="*/ 43 h 82"/>
                <a:gd name="T28" fmla="*/ 21 w 35"/>
                <a:gd name="T29" fmla="*/ 43 h 82"/>
                <a:gd name="T30" fmla="*/ 21 w 35"/>
                <a:gd name="T31" fmla="*/ 78 h 82"/>
                <a:gd name="T32" fmla="*/ 24 w 35"/>
                <a:gd name="T33" fmla="*/ 82 h 82"/>
                <a:gd name="T34" fmla="*/ 28 w 35"/>
                <a:gd name="T35" fmla="*/ 78 h 82"/>
                <a:gd name="T36" fmla="*/ 28 w 35"/>
                <a:gd name="T37" fmla="*/ 43 h 82"/>
                <a:gd name="T38" fmla="*/ 28 w 35"/>
                <a:gd name="T39" fmla="*/ 38 h 82"/>
                <a:gd name="T40" fmla="*/ 28 w 35"/>
                <a:gd name="T41" fmla="*/ 7 h 82"/>
                <a:gd name="T42" fmla="*/ 30 w 35"/>
                <a:gd name="T43" fmla="*/ 11 h 82"/>
                <a:gd name="T44" fmla="*/ 30 w 35"/>
                <a:gd name="T45" fmla="*/ 43 h 82"/>
                <a:gd name="T46" fmla="*/ 33 w 35"/>
                <a:gd name="T47" fmla="*/ 46 h 82"/>
                <a:gd name="T48" fmla="*/ 35 w 35"/>
                <a:gd name="T49" fmla="*/ 43 h 82"/>
                <a:gd name="T50" fmla="*/ 35 w 35"/>
                <a:gd name="T51" fmla="*/ 11 h 82"/>
                <a:gd name="T52" fmla="*/ 24 w 35"/>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2">
                  <a:moveTo>
                    <a:pt x="24" y="0"/>
                  </a:moveTo>
                  <a:cubicBezTo>
                    <a:pt x="11" y="0"/>
                    <a:pt x="11" y="0"/>
                    <a:pt x="11" y="0"/>
                  </a:cubicBezTo>
                  <a:cubicBezTo>
                    <a:pt x="5" y="0"/>
                    <a:pt x="0" y="5"/>
                    <a:pt x="0" y="11"/>
                  </a:cubicBezTo>
                  <a:cubicBezTo>
                    <a:pt x="0" y="43"/>
                    <a:pt x="0" y="43"/>
                    <a:pt x="0" y="43"/>
                  </a:cubicBezTo>
                  <a:cubicBezTo>
                    <a:pt x="0" y="45"/>
                    <a:pt x="1" y="46"/>
                    <a:pt x="2" y="46"/>
                  </a:cubicBezTo>
                  <a:cubicBezTo>
                    <a:pt x="4" y="46"/>
                    <a:pt x="5" y="45"/>
                    <a:pt x="5" y="43"/>
                  </a:cubicBezTo>
                  <a:cubicBezTo>
                    <a:pt x="5" y="11"/>
                    <a:pt x="5" y="11"/>
                    <a:pt x="5" y="11"/>
                  </a:cubicBezTo>
                  <a:cubicBezTo>
                    <a:pt x="5" y="9"/>
                    <a:pt x="6" y="8"/>
                    <a:pt x="7" y="7"/>
                  </a:cubicBezTo>
                  <a:cubicBezTo>
                    <a:pt x="7" y="38"/>
                    <a:pt x="7" y="38"/>
                    <a:pt x="7" y="38"/>
                  </a:cubicBezTo>
                  <a:cubicBezTo>
                    <a:pt x="7" y="43"/>
                    <a:pt x="7" y="43"/>
                    <a:pt x="7" y="43"/>
                  </a:cubicBezTo>
                  <a:cubicBezTo>
                    <a:pt x="7" y="78"/>
                    <a:pt x="7" y="78"/>
                    <a:pt x="7" y="78"/>
                  </a:cubicBezTo>
                  <a:cubicBezTo>
                    <a:pt x="7"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2" y="82"/>
                    <a:pt x="24"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5"/>
                    <a:pt x="31" y="46"/>
                    <a:pt x="33" y="46"/>
                  </a:cubicBezTo>
                  <a:cubicBezTo>
                    <a:pt x="34" y="46"/>
                    <a:pt x="35" y="45"/>
                    <a:pt x="35" y="43"/>
                  </a:cubicBezTo>
                  <a:cubicBezTo>
                    <a:pt x="35" y="11"/>
                    <a:pt x="35" y="11"/>
                    <a:pt x="35" y="11"/>
                  </a:cubicBezTo>
                  <a:cubicBezTo>
                    <a:pt x="35" y="5"/>
                    <a:pt x="30" y="0"/>
                    <a:pt x="24"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 name="9Slide.vn 42">
              <a:extLst>
                <a:ext uri="{FF2B5EF4-FFF2-40B4-BE49-F238E27FC236}">
                  <a16:creationId xmlns:a16="http://schemas.microsoft.com/office/drawing/2014/main" id="{A2E970E0-3497-45B8-9CB5-00F16DA462C8}"/>
                </a:ext>
              </a:extLst>
            </p:cNvPr>
            <p:cNvSpPr>
              <a:spLocks noChangeArrowheads="1"/>
            </p:cNvSpPr>
            <p:nvPr/>
          </p:nvSpPr>
          <p:spPr bwMode="auto">
            <a:xfrm>
              <a:off x="1803400" y="2244725"/>
              <a:ext cx="44450"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 name="9Slide.vn 43">
              <a:extLst>
                <a:ext uri="{FF2B5EF4-FFF2-40B4-BE49-F238E27FC236}">
                  <a16:creationId xmlns:a16="http://schemas.microsoft.com/office/drawing/2014/main" id="{CC322145-E5A1-4A0F-B6E3-33D0BE09EA75}"/>
                </a:ext>
              </a:extLst>
            </p:cNvPr>
            <p:cNvSpPr>
              <a:spLocks/>
            </p:cNvSpPr>
            <p:nvPr/>
          </p:nvSpPr>
          <p:spPr bwMode="auto">
            <a:xfrm>
              <a:off x="1787525" y="2290763"/>
              <a:ext cx="76200"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2" y="46"/>
                    <a:pt x="3" y="46"/>
                  </a:cubicBezTo>
                  <a:cubicBezTo>
                    <a:pt x="5" y="46"/>
                    <a:pt x="6" y="45"/>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10" y="82"/>
                    <a:pt x="11" y="82"/>
                  </a:cubicBezTo>
                  <a:cubicBezTo>
                    <a:pt x="13" y="82"/>
                    <a:pt x="15" y="80"/>
                    <a:pt x="15" y="78"/>
                  </a:cubicBezTo>
                  <a:cubicBezTo>
                    <a:pt x="15" y="43"/>
                    <a:pt x="15" y="43"/>
                    <a:pt x="15" y="43"/>
                  </a:cubicBezTo>
                  <a:cubicBezTo>
                    <a:pt x="21" y="43"/>
                    <a:pt x="21" y="43"/>
                    <a:pt x="21" y="43"/>
                  </a:cubicBezTo>
                  <a:cubicBezTo>
                    <a:pt x="21" y="78"/>
                    <a:pt x="21" y="78"/>
                    <a:pt x="21" y="78"/>
                  </a:cubicBezTo>
                  <a:cubicBezTo>
                    <a:pt x="21" y="80"/>
                    <a:pt x="23" y="82"/>
                    <a:pt x="25" y="82"/>
                  </a:cubicBezTo>
                  <a:cubicBezTo>
                    <a:pt x="27" y="82"/>
                    <a:pt x="28" y="80"/>
                    <a:pt x="28" y="78"/>
                  </a:cubicBezTo>
                  <a:cubicBezTo>
                    <a:pt x="28" y="43"/>
                    <a:pt x="28" y="43"/>
                    <a:pt x="28" y="43"/>
                  </a:cubicBezTo>
                  <a:cubicBezTo>
                    <a:pt x="28" y="38"/>
                    <a:pt x="28" y="38"/>
                    <a:pt x="28" y="38"/>
                  </a:cubicBezTo>
                  <a:cubicBezTo>
                    <a:pt x="28" y="7"/>
                    <a:pt x="28" y="7"/>
                    <a:pt x="28" y="7"/>
                  </a:cubicBezTo>
                  <a:cubicBezTo>
                    <a:pt x="30" y="8"/>
                    <a:pt x="30" y="9"/>
                    <a:pt x="30" y="11"/>
                  </a:cubicBezTo>
                  <a:cubicBezTo>
                    <a:pt x="30" y="43"/>
                    <a:pt x="30" y="43"/>
                    <a:pt x="30" y="43"/>
                  </a:cubicBezTo>
                  <a:cubicBezTo>
                    <a:pt x="30" y="45"/>
                    <a:pt x="32" y="46"/>
                    <a:pt x="33" y="46"/>
                  </a:cubicBezTo>
                  <a:cubicBezTo>
                    <a:pt x="35" y="46"/>
                    <a:pt x="36" y="45"/>
                    <a:pt x="36" y="43"/>
                  </a:cubicBezTo>
                  <a:cubicBezTo>
                    <a:pt x="36" y="11"/>
                    <a:pt x="36" y="11"/>
                    <a:pt x="36" y="11"/>
                  </a:cubicBezTo>
                  <a:cubicBezTo>
                    <a:pt x="36" y="5"/>
                    <a:pt x="31" y="0"/>
                    <a:pt x="25"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 name="9Slide.vn 44">
              <a:extLst>
                <a:ext uri="{FF2B5EF4-FFF2-40B4-BE49-F238E27FC236}">
                  <a16:creationId xmlns:a16="http://schemas.microsoft.com/office/drawing/2014/main" id="{AF2C58C3-4727-415E-AE8F-DD40D3E449CA}"/>
                </a:ext>
              </a:extLst>
            </p:cNvPr>
            <p:cNvSpPr>
              <a:spLocks noChangeArrowheads="1"/>
            </p:cNvSpPr>
            <p:nvPr/>
          </p:nvSpPr>
          <p:spPr bwMode="auto">
            <a:xfrm>
              <a:off x="1916113" y="2244725"/>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 name="9Slide.vn 45">
              <a:extLst>
                <a:ext uri="{FF2B5EF4-FFF2-40B4-BE49-F238E27FC236}">
                  <a16:creationId xmlns:a16="http://schemas.microsoft.com/office/drawing/2014/main" id="{24C0944F-9E8F-4179-B886-E0548B097CEB}"/>
                </a:ext>
              </a:extLst>
            </p:cNvPr>
            <p:cNvSpPr>
              <a:spLocks/>
            </p:cNvSpPr>
            <p:nvPr/>
          </p:nvSpPr>
          <p:spPr bwMode="auto">
            <a:xfrm>
              <a:off x="1898650" y="2290763"/>
              <a:ext cx="77788" cy="176213"/>
            </a:xfrm>
            <a:custGeom>
              <a:avLst/>
              <a:gdLst>
                <a:gd name="T0" fmla="*/ 24 w 36"/>
                <a:gd name="T1" fmla="*/ 0 h 82"/>
                <a:gd name="T2" fmla="*/ 11 w 36"/>
                <a:gd name="T3" fmla="*/ 0 h 82"/>
                <a:gd name="T4" fmla="*/ 0 w 36"/>
                <a:gd name="T5" fmla="*/ 11 h 82"/>
                <a:gd name="T6" fmla="*/ 0 w 36"/>
                <a:gd name="T7" fmla="*/ 43 h 82"/>
                <a:gd name="T8" fmla="*/ 3 w 36"/>
                <a:gd name="T9" fmla="*/ 46 h 82"/>
                <a:gd name="T10" fmla="*/ 5 w 36"/>
                <a:gd name="T11" fmla="*/ 43 h 82"/>
                <a:gd name="T12" fmla="*/ 5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4 w 36"/>
                <a:gd name="T25" fmla="*/ 78 h 82"/>
                <a:gd name="T26" fmla="*/ 14 w 36"/>
                <a:gd name="T27" fmla="*/ 43 h 82"/>
                <a:gd name="T28" fmla="*/ 21 w 36"/>
                <a:gd name="T29" fmla="*/ 43 h 82"/>
                <a:gd name="T30" fmla="*/ 21 w 36"/>
                <a:gd name="T31" fmla="*/ 78 h 82"/>
                <a:gd name="T32" fmla="*/ 24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4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4" y="0"/>
                  </a:moveTo>
                  <a:cubicBezTo>
                    <a:pt x="11" y="0"/>
                    <a:pt x="11" y="0"/>
                    <a:pt x="11" y="0"/>
                  </a:cubicBezTo>
                  <a:cubicBezTo>
                    <a:pt x="5" y="0"/>
                    <a:pt x="0" y="5"/>
                    <a:pt x="0" y="11"/>
                  </a:cubicBezTo>
                  <a:cubicBezTo>
                    <a:pt x="0" y="43"/>
                    <a:pt x="0" y="43"/>
                    <a:pt x="0" y="43"/>
                  </a:cubicBezTo>
                  <a:cubicBezTo>
                    <a:pt x="0" y="45"/>
                    <a:pt x="1" y="46"/>
                    <a:pt x="3" y="46"/>
                  </a:cubicBezTo>
                  <a:cubicBezTo>
                    <a:pt x="4" y="46"/>
                    <a:pt x="5" y="45"/>
                    <a:pt x="5" y="43"/>
                  </a:cubicBezTo>
                  <a:cubicBezTo>
                    <a:pt x="5" y="11"/>
                    <a:pt x="5" y="11"/>
                    <a:pt x="5" y="11"/>
                  </a:cubicBezTo>
                  <a:cubicBezTo>
                    <a:pt x="5" y="9"/>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3" y="82"/>
                    <a:pt x="24"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5"/>
                    <a:pt x="31" y="46"/>
                    <a:pt x="33" y="46"/>
                  </a:cubicBezTo>
                  <a:cubicBezTo>
                    <a:pt x="34" y="46"/>
                    <a:pt x="36" y="45"/>
                    <a:pt x="36" y="43"/>
                  </a:cubicBezTo>
                  <a:cubicBezTo>
                    <a:pt x="36" y="11"/>
                    <a:pt x="36" y="11"/>
                    <a:pt x="36" y="11"/>
                  </a:cubicBezTo>
                  <a:cubicBezTo>
                    <a:pt x="36" y="5"/>
                    <a:pt x="31" y="0"/>
                    <a:pt x="24"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 name="9Slide.vn 46">
              <a:extLst>
                <a:ext uri="{FF2B5EF4-FFF2-40B4-BE49-F238E27FC236}">
                  <a16:creationId xmlns:a16="http://schemas.microsoft.com/office/drawing/2014/main" id="{96363F15-0BDD-4729-BBFF-E147AFC81CBE}"/>
                </a:ext>
              </a:extLst>
            </p:cNvPr>
            <p:cNvSpPr>
              <a:spLocks noChangeArrowheads="1"/>
            </p:cNvSpPr>
            <p:nvPr/>
          </p:nvSpPr>
          <p:spPr bwMode="auto">
            <a:xfrm>
              <a:off x="2025650" y="2244725"/>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 name="9Slide.vn 47">
              <a:extLst>
                <a:ext uri="{FF2B5EF4-FFF2-40B4-BE49-F238E27FC236}">
                  <a16:creationId xmlns:a16="http://schemas.microsoft.com/office/drawing/2014/main" id="{BB445198-EECC-48AF-8985-0717407DB1F7}"/>
                </a:ext>
              </a:extLst>
            </p:cNvPr>
            <p:cNvSpPr>
              <a:spLocks/>
            </p:cNvSpPr>
            <p:nvPr/>
          </p:nvSpPr>
          <p:spPr bwMode="auto">
            <a:xfrm>
              <a:off x="2011363" y="2290763"/>
              <a:ext cx="74613" cy="176213"/>
            </a:xfrm>
            <a:custGeom>
              <a:avLst/>
              <a:gdLst>
                <a:gd name="T0" fmla="*/ 24 w 35"/>
                <a:gd name="T1" fmla="*/ 0 h 82"/>
                <a:gd name="T2" fmla="*/ 11 w 35"/>
                <a:gd name="T3" fmla="*/ 0 h 82"/>
                <a:gd name="T4" fmla="*/ 0 w 35"/>
                <a:gd name="T5" fmla="*/ 11 h 82"/>
                <a:gd name="T6" fmla="*/ 0 w 35"/>
                <a:gd name="T7" fmla="*/ 43 h 82"/>
                <a:gd name="T8" fmla="*/ 2 w 35"/>
                <a:gd name="T9" fmla="*/ 46 h 82"/>
                <a:gd name="T10" fmla="*/ 5 w 35"/>
                <a:gd name="T11" fmla="*/ 43 h 82"/>
                <a:gd name="T12" fmla="*/ 5 w 35"/>
                <a:gd name="T13" fmla="*/ 11 h 82"/>
                <a:gd name="T14" fmla="*/ 7 w 35"/>
                <a:gd name="T15" fmla="*/ 7 h 82"/>
                <a:gd name="T16" fmla="*/ 7 w 35"/>
                <a:gd name="T17" fmla="*/ 38 h 82"/>
                <a:gd name="T18" fmla="*/ 7 w 35"/>
                <a:gd name="T19" fmla="*/ 43 h 82"/>
                <a:gd name="T20" fmla="*/ 7 w 35"/>
                <a:gd name="T21" fmla="*/ 78 h 82"/>
                <a:gd name="T22" fmla="*/ 11 w 35"/>
                <a:gd name="T23" fmla="*/ 82 h 82"/>
                <a:gd name="T24" fmla="*/ 14 w 35"/>
                <a:gd name="T25" fmla="*/ 78 h 82"/>
                <a:gd name="T26" fmla="*/ 14 w 35"/>
                <a:gd name="T27" fmla="*/ 43 h 82"/>
                <a:gd name="T28" fmla="*/ 21 w 35"/>
                <a:gd name="T29" fmla="*/ 43 h 82"/>
                <a:gd name="T30" fmla="*/ 21 w 35"/>
                <a:gd name="T31" fmla="*/ 78 h 82"/>
                <a:gd name="T32" fmla="*/ 24 w 35"/>
                <a:gd name="T33" fmla="*/ 82 h 82"/>
                <a:gd name="T34" fmla="*/ 27 w 35"/>
                <a:gd name="T35" fmla="*/ 78 h 82"/>
                <a:gd name="T36" fmla="*/ 27 w 35"/>
                <a:gd name="T37" fmla="*/ 43 h 82"/>
                <a:gd name="T38" fmla="*/ 27 w 35"/>
                <a:gd name="T39" fmla="*/ 38 h 82"/>
                <a:gd name="T40" fmla="*/ 27 w 35"/>
                <a:gd name="T41" fmla="*/ 7 h 82"/>
                <a:gd name="T42" fmla="*/ 30 w 35"/>
                <a:gd name="T43" fmla="*/ 11 h 82"/>
                <a:gd name="T44" fmla="*/ 30 w 35"/>
                <a:gd name="T45" fmla="*/ 43 h 82"/>
                <a:gd name="T46" fmla="*/ 32 w 35"/>
                <a:gd name="T47" fmla="*/ 46 h 82"/>
                <a:gd name="T48" fmla="*/ 35 w 35"/>
                <a:gd name="T49" fmla="*/ 43 h 82"/>
                <a:gd name="T50" fmla="*/ 35 w 35"/>
                <a:gd name="T51" fmla="*/ 11 h 82"/>
                <a:gd name="T52" fmla="*/ 24 w 35"/>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2">
                  <a:moveTo>
                    <a:pt x="24" y="0"/>
                  </a:moveTo>
                  <a:cubicBezTo>
                    <a:pt x="11" y="0"/>
                    <a:pt x="11" y="0"/>
                    <a:pt x="11" y="0"/>
                  </a:cubicBezTo>
                  <a:cubicBezTo>
                    <a:pt x="5" y="0"/>
                    <a:pt x="0" y="5"/>
                    <a:pt x="0" y="11"/>
                  </a:cubicBezTo>
                  <a:cubicBezTo>
                    <a:pt x="0" y="43"/>
                    <a:pt x="0" y="43"/>
                    <a:pt x="0" y="43"/>
                  </a:cubicBezTo>
                  <a:cubicBezTo>
                    <a:pt x="0" y="45"/>
                    <a:pt x="1" y="46"/>
                    <a:pt x="2" y="46"/>
                  </a:cubicBezTo>
                  <a:cubicBezTo>
                    <a:pt x="4" y="46"/>
                    <a:pt x="5" y="45"/>
                    <a:pt x="5" y="43"/>
                  </a:cubicBezTo>
                  <a:cubicBezTo>
                    <a:pt x="5" y="11"/>
                    <a:pt x="5" y="11"/>
                    <a:pt x="5" y="11"/>
                  </a:cubicBezTo>
                  <a:cubicBezTo>
                    <a:pt x="5" y="9"/>
                    <a:pt x="6" y="8"/>
                    <a:pt x="7" y="7"/>
                  </a:cubicBezTo>
                  <a:cubicBezTo>
                    <a:pt x="7" y="38"/>
                    <a:pt x="7" y="38"/>
                    <a:pt x="7" y="38"/>
                  </a:cubicBezTo>
                  <a:cubicBezTo>
                    <a:pt x="7" y="43"/>
                    <a:pt x="7" y="43"/>
                    <a:pt x="7" y="43"/>
                  </a:cubicBezTo>
                  <a:cubicBezTo>
                    <a:pt x="7" y="78"/>
                    <a:pt x="7" y="78"/>
                    <a:pt x="7" y="78"/>
                  </a:cubicBezTo>
                  <a:cubicBezTo>
                    <a:pt x="7"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2" y="82"/>
                    <a:pt x="24" y="82"/>
                  </a:cubicBezTo>
                  <a:cubicBezTo>
                    <a:pt x="26" y="82"/>
                    <a:pt x="27" y="80"/>
                    <a:pt x="27" y="78"/>
                  </a:cubicBezTo>
                  <a:cubicBezTo>
                    <a:pt x="27" y="43"/>
                    <a:pt x="27" y="43"/>
                    <a:pt x="27" y="43"/>
                  </a:cubicBezTo>
                  <a:cubicBezTo>
                    <a:pt x="27" y="38"/>
                    <a:pt x="27" y="38"/>
                    <a:pt x="27" y="38"/>
                  </a:cubicBezTo>
                  <a:cubicBezTo>
                    <a:pt x="27" y="7"/>
                    <a:pt x="27" y="7"/>
                    <a:pt x="27" y="7"/>
                  </a:cubicBezTo>
                  <a:cubicBezTo>
                    <a:pt x="29" y="8"/>
                    <a:pt x="30" y="9"/>
                    <a:pt x="30" y="11"/>
                  </a:cubicBezTo>
                  <a:cubicBezTo>
                    <a:pt x="30" y="43"/>
                    <a:pt x="30" y="43"/>
                    <a:pt x="30" y="43"/>
                  </a:cubicBezTo>
                  <a:cubicBezTo>
                    <a:pt x="30" y="45"/>
                    <a:pt x="31" y="46"/>
                    <a:pt x="32" y="46"/>
                  </a:cubicBezTo>
                  <a:cubicBezTo>
                    <a:pt x="34" y="46"/>
                    <a:pt x="35" y="45"/>
                    <a:pt x="35" y="43"/>
                  </a:cubicBezTo>
                  <a:cubicBezTo>
                    <a:pt x="35" y="11"/>
                    <a:pt x="35" y="11"/>
                    <a:pt x="35" y="11"/>
                  </a:cubicBezTo>
                  <a:cubicBezTo>
                    <a:pt x="35" y="5"/>
                    <a:pt x="30" y="0"/>
                    <a:pt x="24"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 name="9Slide.vn 48">
              <a:extLst>
                <a:ext uri="{FF2B5EF4-FFF2-40B4-BE49-F238E27FC236}">
                  <a16:creationId xmlns:a16="http://schemas.microsoft.com/office/drawing/2014/main" id="{E73B93A4-9477-4113-B4FB-980C1D36AFF0}"/>
                </a:ext>
              </a:extLst>
            </p:cNvPr>
            <p:cNvSpPr>
              <a:spLocks noChangeArrowheads="1"/>
            </p:cNvSpPr>
            <p:nvPr/>
          </p:nvSpPr>
          <p:spPr bwMode="auto">
            <a:xfrm>
              <a:off x="2138363" y="2244725"/>
              <a:ext cx="42863" cy="42863"/>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 name="9Slide.vn 49">
              <a:extLst>
                <a:ext uri="{FF2B5EF4-FFF2-40B4-BE49-F238E27FC236}">
                  <a16:creationId xmlns:a16="http://schemas.microsoft.com/office/drawing/2014/main" id="{4DE439D3-9B1D-4E67-8A39-08C3CE53321A}"/>
                </a:ext>
              </a:extLst>
            </p:cNvPr>
            <p:cNvSpPr>
              <a:spLocks/>
            </p:cNvSpPr>
            <p:nvPr/>
          </p:nvSpPr>
          <p:spPr bwMode="auto">
            <a:xfrm>
              <a:off x="2120900" y="2290763"/>
              <a:ext cx="76200"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1" y="46"/>
                    <a:pt x="3" y="46"/>
                  </a:cubicBezTo>
                  <a:cubicBezTo>
                    <a:pt x="4" y="46"/>
                    <a:pt x="6" y="45"/>
                    <a:pt x="6" y="43"/>
                  </a:cubicBezTo>
                  <a:cubicBezTo>
                    <a:pt x="6" y="11"/>
                    <a:pt x="6" y="11"/>
                    <a:pt x="6" y="11"/>
                  </a:cubicBezTo>
                  <a:cubicBezTo>
                    <a:pt x="6" y="9"/>
                    <a:pt x="7"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5" y="80"/>
                    <a:pt x="15" y="78"/>
                  </a:cubicBezTo>
                  <a:cubicBezTo>
                    <a:pt x="15" y="43"/>
                    <a:pt x="15" y="43"/>
                    <a:pt x="15" y="43"/>
                  </a:cubicBezTo>
                  <a:cubicBezTo>
                    <a:pt x="21" y="43"/>
                    <a:pt x="21" y="43"/>
                    <a:pt x="21" y="43"/>
                  </a:cubicBezTo>
                  <a:cubicBezTo>
                    <a:pt x="21" y="78"/>
                    <a:pt x="21" y="78"/>
                    <a:pt x="21" y="78"/>
                  </a:cubicBezTo>
                  <a:cubicBezTo>
                    <a:pt x="21" y="80"/>
                    <a:pt x="23" y="82"/>
                    <a:pt x="25" y="82"/>
                  </a:cubicBezTo>
                  <a:cubicBezTo>
                    <a:pt x="27" y="82"/>
                    <a:pt x="28" y="80"/>
                    <a:pt x="28" y="78"/>
                  </a:cubicBezTo>
                  <a:cubicBezTo>
                    <a:pt x="28" y="43"/>
                    <a:pt x="28" y="43"/>
                    <a:pt x="28" y="43"/>
                  </a:cubicBezTo>
                  <a:cubicBezTo>
                    <a:pt x="28" y="38"/>
                    <a:pt x="28" y="38"/>
                    <a:pt x="28" y="38"/>
                  </a:cubicBezTo>
                  <a:cubicBezTo>
                    <a:pt x="28" y="7"/>
                    <a:pt x="28" y="7"/>
                    <a:pt x="28" y="7"/>
                  </a:cubicBezTo>
                  <a:cubicBezTo>
                    <a:pt x="29" y="8"/>
                    <a:pt x="30" y="9"/>
                    <a:pt x="30" y="11"/>
                  </a:cubicBezTo>
                  <a:cubicBezTo>
                    <a:pt x="30" y="43"/>
                    <a:pt x="30" y="43"/>
                    <a:pt x="30" y="43"/>
                  </a:cubicBezTo>
                  <a:cubicBezTo>
                    <a:pt x="30" y="45"/>
                    <a:pt x="32" y="46"/>
                    <a:pt x="33" y="46"/>
                  </a:cubicBezTo>
                  <a:cubicBezTo>
                    <a:pt x="35" y="46"/>
                    <a:pt x="36" y="45"/>
                    <a:pt x="36" y="43"/>
                  </a:cubicBezTo>
                  <a:cubicBezTo>
                    <a:pt x="36" y="11"/>
                    <a:pt x="36" y="11"/>
                    <a:pt x="36" y="11"/>
                  </a:cubicBezTo>
                  <a:cubicBezTo>
                    <a:pt x="36" y="5"/>
                    <a:pt x="31" y="0"/>
                    <a:pt x="25" y="0"/>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 name="9Slide.vn 50">
              <a:extLst>
                <a:ext uri="{FF2B5EF4-FFF2-40B4-BE49-F238E27FC236}">
                  <a16:creationId xmlns:a16="http://schemas.microsoft.com/office/drawing/2014/main" id="{2D076522-8F5F-48F4-8574-709409034A50}"/>
                </a:ext>
              </a:extLst>
            </p:cNvPr>
            <p:cNvSpPr>
              <a:spLocks noChangeArrowheads="1"/>
            </p:cNvSpPr>
            <p:nvPr/>
          </p:nvSpPr>
          <p:spPr bwMode="auto">
            <a:xfrm>
              <a:off x="2249488" y="2492375"/>
              <a:ext cx="42863" cy="44450"/>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3" name="9Slide.vn 51">
              <a:extLst>
                <a:ext uri="{FF2B5EF4-FFF2-40B4-BE49-F238E27FC236}">
                  <a16:creationId xmlns:a16="http://schemas.microsoft.com/office/drawing/2014/main" id="{0891E304-63F7-4F2F-A869-1BF287A41F9F}"/>
                </a:ext>
              </a:extLst>
            </p:cNvPr>
            <p:cNvSpPr>
              <a:spLocks/>
            </p:cNvSpPr>
            <p:nvPr/>
          </p:nvSpPr>
          <p:spPr bwMode="auto">
            <a:xfrm>
              <a:off x="2232025" y="2540000"/>
              <a:ext cx="77788" cy="176213"/>
            </a:xfrm>
            <a:custGeom>
              <a:avLst/>
              <a:gdLst>
                <a:gd name="T0" fmla="*/ 24 w 36"/>
                <a:gd name="T1" fmla="*/ 0 h 82"/>
                <a:gd name="T2" fmla="*/ 11 w 36"/>
                <a:gd name="T3" fmla="*/ 0 h 82"/>
                <a:gd name="T4" fmla="*/ 0 w 36"/>
                <a:gd name="T5" fmla="*/ 11 h 82"/>
                <a:gd name="T6" fmla="*/ 0 w 36"/>
                <a:gd name="T7" fmla="*/ 43 h 82"/>
                <a:gd name="T8" fmla="*/ 3 w 36"/>
                <a:gd name="T9" fmla="*/ 46 h 82"/>
                <a:gd name="T10" fmla="*/ 5 w 36"/>
                <a:gd name="T11" fmla="*/ 43 h 82"/>
                <a:gd name="T12" fmla="*/ 5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4 w 36"/>
                <a:gd name="T25" fmla="*/ 78 h 82"/>
                <a:gd name="T26" fmla="*/ 14 w 36"/>
                <a:gd name="T27" fmla="*/ 43 h 82"/>
                <a:gd name="T28" fmla="*/ 21 w 36"/>
                <a:gd name="T29" fmla="*/ 43 h 82"/>
                <a:gd name="T30" fmla="*/ 21 w 36"/>
                <a:gd name="T31" fmla="*/ 78 h 82"/>
                <a:gd name="T32" fmla="*/ 24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4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4" y="0"/>
                  </a:moveTo>
                  <a:cubicBezTo>
                    <a:pt x="11" y="0"/>
                    <a:pt x="11" y="0"/>
                    <a:pt x="11" y="0"/>
                  </a:cubicBezTo>
                  <a:cubicBezTo>
                    <a:pt x="5" y="0"/>
                    <a:pt x="0" y="5"/>
                    <a:pt x="0" y="11"/>
                  </a:cubicBezTo>
                  <a:cubicBezTo>
                    <a:pt x="0" y="43"/>
                    <a:pt x="0" y="43"/>
                    <a:pt x="0" y="43"/>
                  </a:cubicBezTo>
                  <a:cubicBezTo>
                    <a:pt x="0" y="45"/>
                    <a:pt x="1" y="46"/>
                    <a:pt x="3" y="46"/>
                  </a:cubicBezTo>
                  <a:cubicBezTo>
                    <a:pt x="4" y="46"/>
                    <a:pt x="5" y="45"/>
                    <a:pt x="5" y="43"/>
                  </a:cubicBezTo>
                  <a:cubicBezTo>
                    <a:pt x="5" y="11"/>
                    <a:pt x="5" y="11"/>
                    <a:pt x="5" y="11"/>
                  </a:cubicBezTo>
                  <a:cubicBezTo>
                    <a:pt x="5" y="10"/>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2" y="82"/>
                    <a:pt x="24"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10"/>
                    <a:pt x="30" y="11"/>
                  </a:cubicBezTo>
                  <a:cubicBezTo>
                    <a:pt x="30" y="43"/>
                    <a:pt x="30" y="43"/>
                    <a:pt x="30" y="43"/>
                  </a:cubicBezTo>
                  <a:cubicBezTo>
                    <a:pt x="30" y="45"/>
                    <a:pt x="31" y="46"/>
                    <a:pt x="33" y="46"/>
                  </a:cubicBezTo>
                  <a:cubicBezTo>
                    <a:pt x="34" y="46"/>
                    <a:pt x="36" y="45"/>
                    <a:pt x="36" y="43"/>
                  </a:cubicBezTo>
                  <a:cubicBezTo>
                    <a:pt x="36" y="11"/>
                    <a:pt x="36" y="11"/>
                    <a:pt x="36" y="11"/>
                  </a:cubicBezTo>
                  <a:cubicBezTo>
                    <a:pt x="36" y="5"/>
                    <a:pt x="31" y="0"/>
                    <a:pt x="24"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4" name="9Slide.vn 52">
              <a:extLst>
                <a:ext uri="{FF2B5EF4-FFF2-40B4-BE49-F238E27FC236}">
                  <a16:creationId xmlns:a16="http://schemas.microsoft.com/office/drawing/2014/main" id="{23935EC4-5CBF-4DDD-982A-CC24C6919963}"/>
                </a:ext>
              </a:extLst>
            </p:cNvPr>
            <p:cNvSpPr>
              <a:spLocks noChangeArrowheads="1"/>
            </p:cNvSpPr>
            <p:nvPr/>
          </p:nvSpPr>
          <p:spPr bwMode="auto">
            <a:xfrm>
              <a:off x="2359025" y="2492375"/>
              <a:ext cx="42863" cy="44450"/>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5" name="9Slide.vn 53">
              <a:extLst>
                <a:ext uri="{FF2B5EF4-FFF2-40B4-BE49-F238E27FC236}">
                  <a16:creationId xmlns:a16="http://schemas.microsoft.com/office/drawing/2014/main" id="{CC917948-C37F-4B68-99AA-5BA48ED5DCF5}"/>
                </a:ext>
              </a:extLst>
            </p:cNvPr>
            <p:cNvSpPr>
              <a:spLocks/>
            </p:cNvSpPr>
            <p:nvPr/>
          </p:nvSpPr>
          <p:spPr bwMode="auto">
            <a:xfrm>
              <a:off x="2341563" y="2540000"/>
              <a:ext cx="77788" cy="176213"/>
            </a:xfrm>
            <a:custGeom>
              <a:avLst/>
              <a:gdLst>
                <a:gd name="T0" fmla="*/ 25 w 36"/>
                <a:gd name="T1" fmla="*/ 0 h 82"/>
                <a:gd name="T2" fmla="*/ 12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2 w 36"/>
                <a:gd name="T23" fmla="*/ 82 h 82"/>
                <a:gd name="T24" fmla="*/ 15 w 36"/>
                <a:gd name="T25" fmla="*/ 78 h 82"/>
                <a:gd name="T26" fmla="*/ 15 w 36"/>
                <a:gd name="T27" fmla="*/ 43 h 82"/>
                <a:gd name="T28" fmla="*/ 22 w 36"/>
                <a:gd name="T29" fmla="*/ 43 h 82"/>
                <a:gd name="T30" fmla="*/ 22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1 w 36"/>
                <a:gd name="T43" fmla="*/ 11 h 82"/>
                <a:gd name="T44" fmla="*/ 31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2" y="0"/>
                    <a:pt x="12" y="0"/>
                    <a:pt x="12" y="0"/>
                  </a:cubicBezTo>
                  <a:cubicBezTo>
                    <a:pt x="5" y="0"/>
                    <a:pt x="0" y="5"/>
                    <a:pt x="0" y="11"/>
                  </a:cubicBezTo>
                  <a:cubicBezTo>
                    <a:pt x="0" y="43"/>
                    <a:pt x="0" y="43"/>
                    <a:pt x="0" y="43"/>
                  </a:cubicBezTo>
                  <a:cubicBezTo>
                    <a:pt x="0" y="45"/>
                    <a:pt x="2" y="46"/>
                    <a:pt x="3" y="46"/>
                  </a:cubicBezTo>
                  <a:cubicBezTo>
                    <a:pt x="5" y="46"/>
                    <a:pt x="6" y="45"/>
                    <a:pt x="6" y="43"/>
                  </a:cubicBezTo>
                  <a:cubicBezTo>
                    <a:pt x="6" y="11"/>
                    <a:pt x="6" y="11"/>
                    <a:pt x="6" y="11"/>
                  </a:cubicBezTo>
                  <a:cubicBezTo>
                    <a:pt x="6" y="10"/>
                    <a:pt x="7" y="8"/>
                    <a:pt x="8" y="7"/>
                  </a:cubicBezTo>
                  <a:cubicBezTo>
                    <a:pt x="8" y="38"/>
                    <a:pt x="8" y="38"/>
                    <a:pt x="8" y="38"/>
                  </a:cubicBezTo>
                  <a:cubicBezTo>
                    <a:pt x="8" y="43"/>
                    <a:pt x="8" y="43"/>
                    <a:pt x="8" y="43"/>
                  </a:cubicBezTo>
                  <a:cubicBezTo>
                    <a:pt x="8" y="78"/>
                    <a:pt x="8" y="78"/>
                    <a:pt x="8" y="78"/>
                  </a:cubicBezTo>
                  <a:cubicBezTo>
                    <a:pt x="8" y="80"/>
                    <a:pt x="10" y="82"/>
                    <a:pt x="12" y="82"/>
                  </a:cubicBezTo>
                  <a:cubicBezTo>
                    <a:pt x="13" y="82"/>
                    <a:pt x="15" y="80"/>
                    <a:pt x="15" y="78"/>
                  </a:cubicBezTo>
                  <a:cubicBezTo>
                    <a:pt x="15" y="43"/>
                    <a:pt x="15" y="43"/>
                    <a:pt x="15" y="43"/>
                  </a:cubicBezTo>
                  <a:cubicBezTo>
                    <a:pt x="22" y="43"/>
                    <a:pt x="22" y="43"/>
                    <a:pt x="22" y="43"/>
                  </a:cubicBezTo>
                  <a:cubicBezTo>
                    <a:pt x="22" y="78"/>
                    <a:pt x="22" y="78"/>
                    <a:pt x="22" y="78"/>
                  </a:cubicBezTo>
                  <a:cubicBezTo>
                    <a:pt x="22" y="80"/>
                    <a:pt x="23" y="82"/>
                    <a:pt x="25" y="82"/>
                  </a:cubicBezTo>
                  <a:cubicBezTo>
                    <a:pt x="27" y="82"/>
                    <a:pt x="28" y="80"/>
                    <a:pt x="28" y="78"/>
                  </a:cubicBezTo>
                  <a:cubicBezTo>
                    <a:pt x="28" y="43"/>
                    <a:pt x="28" y="43"/>
                    <a:pt x="28" y="43"/>
                  </a:cubicBezTo>
                  <a:cubicBezTo>
                    <a:pt x="28" y="38"/>
                    <a:pt x="28" y="38"/>
                    <a:pt x="28" y="38"/>
                  </a:cubicBezTo>
                  <a:cubicBezTo>
                    <a:pt x="28" y="7"/>
                    <a:pt x="28" y="7"/>
                    <a:pt x="28" y="7"/>
                  </a:cubicBezTo>
                  <a:cubicBezTo>
                    <a:pt x="30" y="8"/>
                    <a:pt x="31" y="10"/>
                    <a:pt x="31" y="11"/>
                  </a:cubicBezTo>
                  <a:cubicBezTo>
                    <a:pt x="31" y="43"/>
                    <a:pt x="31" y="43"/>
                    <a:pt x="31" y="43"/>
                  </a:cubicBezTo>
                  <a:cubicBezTo>
                    <a:pt x="31" y="45"/>
                    <a:pt x="32" y="46"/>
                    <a:pt x="33" y="46"/>
                  </a:cubicBezTo>
                  <a:cubicBezTo>
                    <a:pt x="35" y="46"/>
                    <a:pt x="36" y="45"/>
                    <a:pt x="36" y="43"/>
                  </a:cubicBezTo>
                  <a:cubicBezTo>
                    <a:pt x="36" y="11"/>
                    <a:pt x="36" y="11"/>
                    <a:pt x="36" y="11"/>
                  </a:cubicBezTo>
                  <a:cubicBezTo>
                    <a:pt x="36" y="5"/>
                    <a:pt x="31" y="0"/>
                    <a:pt x="25"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6" name="9Slide.vn 54">
              <a:extLst>
                <a:ext uri="{FF2B5EF4-FFF2-40B4-BE49-F238E27FC236}">
                  <a16:creationId xmlns:a16="http://schemas.microsoft.com/office/drawing/2014/main" id="{234501A5-C77A-4A0A-A32F-69E851B8319D}"/>
                </a:ext>
              </a:extLst>
            </p:cNvPr>
            <p:cNvSpPr>
              <a:spLocks noChangeArrowheads="1"/>
            </p:cNvSpPr>
            <p:nvPr/>
          </p:nvSpPr>
          <p:spPr bwMode="auto">
            <a:xfrm>
              <a:off x="2471738" y="2492375"/>
              <a:ext cx="42863" cy="44450"/>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7" name="9Slide.vn 55">
              <a:extLst>
                <a:ext uri="{FF2B5EF4-FFF2-40B4-BE49-F238E27FC236}">
                  <a16:creationId xmlns:a16="http://schemas.microsoft.com/office/drawing/2014/main" id="{AE929765-BE1C-4172-BF30-5153AF5F2532}"/>
                </a:ext>
              </a:extLst>
            </p:cNvPr>
            <p:cNvSpPr>
              <a:spLocks/>
            </p:cNvSpPr>
            <p:nvPr/>
          </p:nvSpPr>
          <p:spPr bwMode="auto">
            <a:xfrm>
              <a:off x="2454275" y="2540000"/>
              <a:ext cx="77788"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1" y="46"/>
                    <a:pt x="3" y="46"/>
                  </a:cubicBezTo>
                  <a:cubicBezTo>
                    <a:pt x="4" y="46"/>
                    <a:pt x="6" y="45"/>
                    <a:pt x="6" y="43"/>
                  </a:cubicBezTo>
                  <a:cubicBezTo>
                    <a:pt x="6" y="11"/>
                    <a:pt x="6" y="11"/>
                    <a:pt x="6" y="11"/>
                  </a:cubicBezTo>
                  <a:cubicBezTo>
                    <a:pt x="6" y="10"/>
                    <a:pt x="7"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5" y="80"/>
                    <a:pt x="15" y="78"/>
                  </a:cubicBezTo>
                  <a:cubicBezTo>
                    <a:pt x="15" y="43"/>
                    <a:pt x="15" y="43"/>
                    <a:pt x="15" y="43"/>
                  </a:cubicBezTo>
                  <a:cubicBezTo>
                    <a:pt x="21" y="43"/>
                    <a:pt x="21" y="43"/>
                    <a:pt x="21" y="43"/>
                  </a:cubicBezTo>
                  <a:cubicBezTo>
                    <a:pt x="21" y="78"/>
                    <a:pt x="21" y="78"/>
                    <a:pt x="21" y="78"/>
                  </a:cubicBezTo>
                  <a:cubicBezTo>
                    <a:pt x="21" y="80"/>
                    <a:pt x="23" y="82"/>
                    <a:pt x="25"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10"/>
                    <a:pt x="30" y="11"/>
                  </a:cubicBezTo>
                  <a:cubicBezTo>
                    <a:pt x="30" y="43"/>
                    <a:pt x="30" y="43"/>
                    <a:pt x="30" y="43"/>
                  </a:cubicBezTo>
                  <a:cubicBezTo>
                    <a:pt x="30" y="45"/>
                    <a:pt x="31" y="46"/>
                    <a:pt x="33" y="46"/>
                  </a:cubicBezTo>
                  <a:cubicBezTo>
                    <a:pt x="35" y="46"/>
                    <a:pt x="36" y="45"/>
                    <a:pt x="36" y="43"/>
                  </a:cubicBezTo>
                  <a:cubicBezTo>
                    <a:pt x="36" y="11"/>
                    <a:pt x="36" y="11"/>
                    <a:pt x="36" y="11"/>
                  </a:cubicBezTo>
                  <a:cubicBezTo>
                    <a:pt x="36" y="5"/>
                    <a:pt x="31" y="0"/>
                    <a:pt x="25"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8" name="9Slide.vn 56">
              <a:extLst>
                <a:ext uri="{FF2B5EF4-FFF2-40B4-BE49-F238E27FC236}">
                  <a16:creationId xmlns:a16="http://schemas.microsoft.com/office/drawing/2014/main" id="{CECFE08D-8443-4514-88FF-86B11938D6E4}"/>
                </a:ext>
              </a:extLst>
            </p:cNvPr>
            <p:cNvSpPr>
              <a:spLocks noChangeArrowheads="1"/>
            </p:cNvSpPr>
            <p:nvPr/>
          </p:nvSpPr>
          <p:spPr bwMode="auto">
            <a:xfrm>
              <a:off x="2582863" y="2492375"/>
              <a:ext cx="42863" cy="44450"/>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9" name="9Slide.vn 57">
              <a:extLst>
                <a:ext uri="{FF2B5EF4-FFF2-40B4-BE49-F238E27FC236}">
                  <a16:creationId xmlns:a16="http://schemas.microsoft.com/office/drawing/2014/main" id="{53BF7FAB-4BE4-4639-8CF9-132BF7792E08}"/>
                </a:ext>
              </a:extLst>
            </p:cNvPr>
            <p:cNvSpPr>
              <a:spLocks/>
            </p:cNvSpPr>
            <p:nvPr/>
          </p:nvSpPr>
          <p:spPr bwMode="auto">
            <a:xfrm>
              <a:off x="2565400" y="2540000"/>
              <a:ext cx="76200" cy="176213"/>
            </a:xfrm>
            <a:custGeom>
              <a:avLst/>
              <a:gdLst>
                <a:gd name="T0" fmla="*/ 24 w 35"/>
                <a:gd name="T1" fmla="*/ 0 h 82"/>
                <a:gd name="T2" fmla="*/ 11 w 35"/>
                <a:gd name="T3" fmla="*/ 0 h 82"/>
                <a:gd name="T4" fmla="*/ 0 w 35"/>
                <a:gd name="T5" fmla="*/ 11 h 82"/>
                <a:gd name="T6" fmla="*/ 0 w 35"/>
                <a:gd name="T7" fmla="*/ 43 h 82"/>
                <a:gd name="T8" fmla="*/ 2 w 35"/>
                <a:gd name="T9" fmla="*/ 46 h 82"/>
                <a:gd name="T10" fmla="*/ 5 w 35"/>
                <a:gd name="T11" fmla="*/ 43 h 82"/>
                <a:gd name="T12" fmla="*/ 5 w 35"/>
                <a:gd name="T13" fmla="*/ 11 h 82"/>
                <a:gd name="T14" fmla="*/ 8 w 35"/>
                <a:gd name="T15" fmla="*/ 7 h 82"/>
                <a:gd name="T16" fmla="*/ 8 w 35"/>
                <a:gd name="T17" fmla="*/ 38 h 82"/>
                <a:gd name="T18" fmla="*/ 8 w 35"/>
                <a:gd name="T19" fmla="*/ 43 h 82"/>
                <a:gd name="T20" fmla="*/ 8 w 35"/>
                <a:gd name="T21" fmla="*/ 78 h 82"/>
                <a:gd name="T22" fmla="*/ 11 w 35"/>
                <a:gd name="T23" fmla="*/ 82 h 82"/>
                <a:gd name="T24" fmla="*/ 14 w 35"/>
                <a:gd name="T25" fmla="*/ 78 h 82"/>
                <a:gd name="T26" fmla="*/ 14 w 35"/>
                <a:gd name="T27" fmla="*/ 43 h 82"/>
                <a:gd name="T28" fmla="*/ 21 w 35"/>
                <a:gd name="T29" fmla="*/ 43 h 82"/>
                <a:gd name="T30" fmla="*/ 21 w 35"/>
                <a:gd name="T31" fmla="*/ 78 h 82"/>
                <a:gd name="T32" fmla="*/ 24 w 35"/>
                <a:gd name="T33" fmla="*/ 82 h 82"/>
                <a:gd name="T34" fmla="*/ 28 w 35"/>
                <a:gd name="T35" fmla="*/ 78 h 82"/>
                <a:gd name="T36" fmla="*/ 28 w 35"/>
                <a:gd name="T37" fmla="*/ 43 h 82"/>
                <a:gd name="T38" fmla="*/ 28 w 35"/>
                <a:gd name="T39" fmla="*/ 38 h 82"/>
                <a:gd name="T40" fmla="*/ 28 w 35"/>
                <a:gd name="T41" fmla="*/ 7 h 82"/>
                <a:gd name="T42" fmla="*/ 30 w 35"/>
                <a:gd name="T43" fmla="*/ 11 h 82"/>
                <a:gd name="T44" fmla="*/ 30 w 35"/>
                <a:gd name="T45" fmla="*/ 43 h 82"/>
                <a:gd name="T46" fmla="*/ 33 w 35"/>
                <a:gd name="T47" fmla="*/ 46 h 82"/>
                <a:gd name="T48" fmla="*/ 35 w 35"/>
                <a:gd name="T49" fmla="*/ 43 h 82"/>
                <a:gd name="T50" fmla="*/ 35 w 35"/>
                <a:gd name="T51" fmla="*/ 11 h 82"/>
                <a:gd name="T52" fmla="*/ 24 w 35"/>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2">
                  <a:moveTo>
                    <a:pt x="24" y="0"/>
                  </a:moveTo>
                  <a:cubicBezTo>
                    <a:pt x="11" y="0"/>
                    <a:pt x="11" y="0"/>
                    <a:pt x="11" y="0"/>
                  </a:cubicBezTo>
                  <a:cubicBezTo>
                    <a:pt x="5" y="0"/>
                    <a:pt x="0" y="5"/>
                    <a:pt x="0" y="11"/>
                  </a:cubicBezTo>
                  <a:cubicBezTo>
                    <a:pt x="0" y="43"/>
                    <a:pt x="0" y="43"/>
                    <a:pt x="0" y="43"/>
                  </a:cubicBezTo>
                  <a:cubicBezTo>
                    <a:pt x="0" y="45"/>
                    <a:pt x="1" y="46"/>
                    <a:pt x="2" y="46"/>
                  </a:cubicBezTo>
                  <a:cubicBezTo>
                    <a:pt x="4" y="46"/>
                    <a:pt x="5" y="45"/>
                    <a:pt x="5" y="43"/>
                  </a:cubicBezTo>
                  <a:cubicBezTo>
                    <a:pt x="5" y="11"/>
                    <a:pt x="5" y="11"/>
                    <a:pt x="5" y="11"/>
                  </a:cubicBezTo>
                  <a:cubicBezTo>
                    <a:pt x="5" y="10"/>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2" y="82"/>
                    <a:pt x="24"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10"/>
                    <a:pt x="30" y="11"/>
                  </a:cubicBezTo>
                  <a:cubicBezTo>
                    <a:pt x="30" y="43"/>
                    <a:pt x="30" y="43"/>
                    <a:pt x="30" y="43"/>
                  </a:cubicBezTo>
                  <a:cubicBezTo>
                    <a:pt x="30" y="45"/>
                    <a:pt x="31" y="46"/>
                    <a:pt x="33" y="46"/>
                  </a:cubicBezTo>
                  <a:cubicBezTo>
                    <a:pt x="34" y="46"/>
                    <a:pt x="35" y="45"/>
                    <a:pt x="35" y="43"/>
                  </a:cubicBezTo>
                  <a:cubicBezTo>
                    <a:pt x="35" y="11"/>
                    <a:pt x="35" y="11"/>
                    <a:pt x="35" y="11"/>
                  </a:cubicBezTo>
                  <a:cubicBezTo>
                    <a:pt x="35" y="5"/>
                    <a:pt x="30" y="0"/>
                    <a:pt x="24"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0" name="9Slide.vn 58">
              <a:extLst>
                <a:ext uri="{FF2B5EF4-FFF2-40B4-BE49-F238E27FC236}">
                  <a16:creationId xmlns:a16="http://schemas.microsoft.com/office/drawing/2014/main" id="{C199C5C2-DAC6-49AD-A582-3D306470A3C2}"/>
                </a:ext>
              </a:extLst>
            </p:cNvPr>
            <p:cNvSpPr>
              <a:spLocks noChangeArrowheads="1"/>
            </p:cNvSpPr>
            <p:nvPr/>
          </p:nvSpPr>
          <p:spPr bwMode="auto">
            <a:xfrm>
              <a:off x="2692400" y="2492375"/>
              <a:ext cx="42863" cy="44450"/>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1" name="9Slide.vn 59">
              <a:extLst>
                <a:ext uri="{FF2B5EF4-FFF2-40B4-BE49-F238E27FC236}">
                  <a16:creationId xmlns:a16="http://schemas.microsoft.com/office/drawing/2014/main" id="{370F5A88-98A2-4E4B-844D-0C3AAB800D65}"/>
                </a:ext>
              </a:extLst>
            </p:cNvPr>
            <p:cNvSpPr>
              <a:spLocks/>
            </p:cNvSpPr>
            <p:nvPr/>
          </p:nvSpPr>
          <p:spPr bwMode="auto">
            <a:xfrm>
              <a:off x="2674938" y="2540000"/>
              <a:ext cx="77788"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2 w 36"/>
                <a:gd name="T29" fmla="*/ 43 h 82"/>
                <a:gd name="T30" fmla="*/ 22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2" y="46"/>
                    <a:pt x="3" y="46"/>
                  </a:cubicBezTo>
                  <a:cubicBezTo>
                    <a:pt x="5" y="46"/>
                    <a:pt x="6" y="45"/>
                    <a:pt x="6" y="43"/>
                  </a:cubicBezTo>
                  <a:cubicBezTo>
                    <a:pt x="6" y="11"/>
                    <a:pt x="6" y="11"/>
                    <a:pt x="6" y="11"/>
                  </a:cubicBezTo>
                  <a:cubicBezTo>
                    <a:pt x="6" y="10"/>
                    <a:pt x="7" y="8"/>
                    <a:pt x="8" y="7"/>
                  </a:cubicBezTo>
                  <a:cubicBezTo>
                    <a:pt x="8" y="38"/>
                    <a:pt x="8" y="38"/>
                    <a:pt x="8" y="38"/>
                  </a:cubicBezTo>
                  <a:cubicBezTo>
                    <a:pt x="8" y="43"/>
                    <a:pt x="8" y="43"/>
                    <a:pt x="8" y="43"/>
                  </a:cubicBezTo>
                  <a:cubicBezTo>
                    <a:pt x="8" y="78"/>
                    <a:pt x="8" y="78"/>
                    <a:pt x="8" y="78"/>
                  </a:cubicBezTo>
                  <a:cubicBezTo>
                    <a:pt x="8" y="80"/>
                    <a:pt x="10" y="82"/>
                    <a:pt x="11" y="82"/>
                  </a:cubicBezTo>
                  <a:cubicBezTo>
                    <a:pt x="13" y="82"/>
                    <a:pt x="15" y="80"/>
                    <a:pt x="15" y="78"/>
                  </a:cubicBezTo>
                  <a:cubicBezTo>
                    <a:pt x="15" y="43"/>
                    <a:pt x="15" y="43"/>
                    <a:pt x="15" y="43"/>
                  </a:cubicBezTo>
                  <a:cubicBezTo>
                    <a:pt x="22" y="43"/>
                    <a:pt x="22" y="43"/>
                    <a:pt x="22" y="43"/>
                  </a:cubicBezTo>
                  <a:cubicBezTo>
                    <a:pt x="22" y="78"/>
                    <a:pt x="22" y="78"/>
                    <a:pt x="22" y="78"/>
                  </a:cubicBezTo>
                  <a:cubicBezTo>
                    <a:pt x="22" y="80"/>
                    <a:pt x="23" y="82"/>
                    <a:pt x="25" y="82"/>
                  </a:cubicBezTo>
                  <a:cubicBezTo>
                    <a:pt x="27" y="82"/>
                    <a:pt x="28" y="80"/>
                    <a:pt x="28" y="78"/>
                  </a:cubicBezTo>
                  <a:cubicBezTo>
                    <a:pt x="28" y="43"/>
                    <a:pt x="28" y="43"/>
                    <a:pt x="28" y="43"/>
                  </a:cubicBezTo>
                  <a:cubicBezTo>
                    <a:pt x="28" y="38"/>
                    <a:pt x="28" y="38"/>
                    <a:pt x="28" y="38"/>
                  </a:cubicBezTo>
                  <a:cubicBezTo>
                    <a:pt x="28" y="7"/>
                    <a:pt x="28" y="7"/>
                    <a:pt x="28" y="7"/>
                  </a:cubicBezTo>
                  <a:cubicBezTo>
                    <a:pt x="30" y="8"/>
                    <a:pt x="30" y="10"/>
                    <a:pt x="30" y="11"/>
                  </a:cubicBezTo>
                  <a:cubicBezTo>
                    <a:pt x="30" y="43"/>
                    <a:pt x="30" y="43"/>
                    <a:pt x="30" y="43"/>
                  </a:cubicBezTo>
                  <a:cubicBezTo>
                    <a:pt x="30" y="45"/>
                    <a:pt x="32" y="46"/>
                    <a:pt x="33" y="46"/>
                  </a:cubicBezTo>
                  <a:cubicBezTo>
                    <a:pt x="35" y="46"/>
                    <a:pt x="36" y="45"/>
                    <a:pt x="36" y="43"/>
                  </a:cubicBezTo>
                  <a:cubicBezTo>
                    <a:pt x="36" y="11"/>
                    <a:pt x="36" y="11"/>
                    <a:pt x="36" y="11"/>
                  </a:cubicBezTo>
                  <a:cubicBezTo>
                    <a:pt x="36" y="5"/>
                    <a:pt x="31" y="0"/>
                    <a:pt x="25"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2" name="9Slide.vn 60">
              <a:extLst>
                <a:ext uri="{FF2B5EF4-FFF2-40B4-BE49-F238E27FC236}">
                  <a16:creationId xmlns:a16="http://schemas.microsoft.com/office/drawing/2014/main" id="{A7E2F934-09C2-4E29-8759-E61BD12467C4}"/>
                </a:ext>
              </a:extLst>
            </p:cNvPr>
            <p:cNvSpPr>
              <a:spLocks noChangeArrowheads="1"/>
            </p:cNvSpPr>
            <p:nvPr/>
          </p:nvSpPr>
          <p:spPr bwMode="auto">
            <a:xfrm>
              <a:off x="2805113" y="2492375"/>
              <a:ext cx="42863" cy="44450"/>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3" name="9Slide.vn 61">
              <a:extLst>
                <a:ext uri="{FF2B5EF4-FFF2-40B4-BE49-F238E27FC236}">
                  <a16:creationId xmlns:a16="http://schemas.microsoft.com/office/drawing/2014/main" id="{A32C9F7F-481B-4246-8445-D0AF26D24E3A}"/>
                </a:ext>
              </a:extLst>
            </p:cNvPr>
            <p:cNvSpPr>
              <a:spLocks/>
            </p:cNvSpPr>
            <p:nvPr/>
          </p:nvSpPr>
          <p:spPr bwMode="auto">
            <a:xfrm>
              <a:off x="2787650" y="2540000"/>
              <a:ext cx="77788"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4 w 36"/>
                <a:gd name="T25" fmla="*/ 78 h 82"/>
                <a:gd name="T26" fmla="*/ 14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1" y="46"/>
                    <a:pt x="3" y="46"/>
                  </a:cubicBezTo>
                  <a:cubicBezTo>
                    <a:pt x="4" y="46"/>
                    <a:pt x="6" y="45"/>
                    <a:pt x="6" y="43"/>
                  </a:cubicBezTo>
                  <a:cubicBezTo>
                    <a:pt x="6" y="11"/>
                    <a:pt x="6" y="11"/>
                    <a:pt x="6" y="11"/>
                  </a:cubicBezTo>
                  <a:cubicBezTo>
                    <a:pt x="6" y="10"/>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3" y="82"/>
                    <a:pt x="25"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10"/>
                    <a:pt x="30" y="11"/>
                  </a:cubicBezTo>
                  <a:cubicBezTo>
                    <a:pt x="30" y="43"/>
                    <a:pt x="30" y="43"/>
                    <a:pt x="30" y="43"/>
                  </a:cubicBezTo>
                  <a:cubicBezTo>
                    <a:pt x="30" y="45"/>
                    <a:pt x="31" y="46"/>
                    <a:pt x="33" y="46"/>
                  </a:cubicBezTo>
                  <a:cubicBezTo>
                    <a:pt x="34" y="46"/>
                    <a:pt x="36" y="45"/>
                    <a:pt x="36" y="43"/>
                  </a:cubicBezTo>
                  <a:cubicBezTo>
                    <a:pt x="36" y="11"/>
                    <a:pt x="36" y="11"/>
                    <a:pt x="36" y="11"/>
                  </a:cubicBezTo>
                  <a:cubicBezTo>
                    <a:pt x="36" y="5"/>
                    <a:pt x="31" y="0"/>
                    <a:pt x="25"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 name="9Slide.vn 62">
              <a:extLst>
                <a:ext uri="{FF2B5EF4-FFF2-40B4-BE49-F238E27FC236}">
                  <a16:creationId xmlns:a16="http://schemas.microsoft.com/office/drawing/2014/main" id="{758583D4-6236-412A-A9CC-79BE63B550DB}"/>
                </a:ext>
              </a:extLst>
            </p:cNvPr>
            <p:cNvSpPr>
              <a:spLocks noChangeArrowheads="1"/>
            </p:cNvSpPr>
            <p:nvPr/>
          </p:nvSpPr>
          <p:spPr bwMode="auto">
            <a:xfrm>
              <a:off x="1582738" y="2492375"/>
              <a:ext cx="42863" cy="44450"/>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5" name="9Slide.vn 63">
              <a:extLst>
                <a:ext uri="{FF2B5EF4-FFF2-40B4-BE49-F238E27FC236}">
                  <a16:creationId xmlns:a16="http://schemas.microsoft.com/office/drawing/2014/main" id="{85269ABB-94A7-4117-894E-93AB266AE9F4}"/>
                </a:ext>
              </a:extLst>
            </p:cNvPr>
            <p:cNvSpPr>
              <a:spLocks/>
            </p:cNvSpPr>
            <p:nvPr/>
          </p:nvSpPr>
          <p:spPr bwMode="auto">
            <a:xfrm>
              <a:off x="1565275" y="2540000"/>
              <a:ext cx="77788"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1" y="46"/>
                    <a:pt x="3" y="46"/>
                  </a:cubicBezTo>
                  <a:cubicBezTo>
                    <a:pt x="4" y="46"/>
                    <a:pt x="6" y="45"/>
                    <a:pt x="6" y="43"/>
                  </a:cubicBezTo>
                  <a:cubicBezTo>
                    <a:pt x="6" y="11"/>
                    <a:pt x="6" y="11"/>
                    <a:pt x="6" y="11"/>
                  </a:cubicBezTo>
                  <a:cubicBezTo>
                    <a:pt x="6" y="10"/>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5" y="80"/>
                    <a:pt x="15" y="78"/>
                  </a:cubicBezTo>
                  <a:cubicBezTo>
                    <a:pt x="15" y="43"/>
                    <a:pt x="15" y="43"/>
                    <a:pt x="15" y="43"/>
                  </a:cubicBezTo>
                  <a:cubicBezTo>
                    <a:pt x="21" y="43"/>
                    <a:pt x="21" y="43"/>
                    <a:pt x="21" y="43"/>
                  </a:cubicBezTo>
                  <a:cubicBezTo>
                    <a:pt x="21" y="78"/>
                    <a:pt x="21" y="78"/>
                    <a:pt x="21" y="78"/>
                  </a:cubicBezTo>
                  <a:cubicBezTo>
                    <a:pt x="21" y="80"/>
                    <a:pt x="23" y="82"/>
                    <a:pt x="25"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10"/>
                    <a:pt x="30" y="11"/>
                  </a:cubicBezTo>
                  <a:cubicBezTo>
                    <a:pt x="30" y="43"/>
                    <a:pt x="30" y="43"/>
                    <a:pt x="30" y="43"/>
                  </a:cubicBezTo>
                  <a:cubicBezTo>
                    <a:pt x="30" y="45"/>
                    <a:pt x="31" y="46"/>
                    <a:pt x="33" y="46"/>
                  </a:cubicBezTo>
                  <a:cubicBezTo>
                    <a:pt x="34" y="46"/>
                    <a:pt x="36" y="45"/>
                    <a:pt x="36" y="43"/>
                  </a:cubicBezTo>
                  <a:cubicBezTo>
                    <a:pt x="36" y="11"/>
                    <a:pt x="36" y="11"/>
                    <a:pt x="36" y="11"/>
                  </a:cubicBezTo>
                  <a:cubicBezTo>
                    <a:pt x="36" y="5"/>
                    <a:pt x="31" y="0"/>
                    <a:pt x="25"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 name="9Slide.vn 64">
              <a:extLst>
                <a:ext uri="{FF2B5EF4-FFF2-40B4-BE49-F238E27FC236}">
                  <a16:creationId xmlns:a16="http://schemas.microsoft.com/office/drawing/2014/main" id="{BFFEFF5B-FA51-4182-8F28-195B24C1A82F}"/>
                </a:ext>
              </a:extLst>
            </p:cNvPr>
            <p:cNvSpPr>
              <a:spLocks noChangeArrowheads="1"/>
            </p:cNvSpPr>
            <p:nvPr/>
          </p:nvSpPr>
          <p:spPr bwMode="auto">
            <a:xfrm>
              <a:off x="1692275" y="2492375"/>
              <a:ext cx="44450" cy="44450"/>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7" name="9Slide.vn 65">
              <a:extLst>
                <a:ext uri="{FF2B5EF4-FFF2-40B4-BE49-F238E27FC236}">
                  <a16:creationId xmlns:a16="http://schemas.microsoft.com/office/drawing/2014/main" id="{94A07FB5-97BB-4C77-BD4D-37FE63CC4F5E}"/>
                </a:ext>
              </a:extLst>
            </p:cNvPr>
            <p:cNvSpPr>
              <a:spLocks/>
            </p:cNvSpPr>
            <p:nvPr/>
          </p:nvSpPr>
          <p:spPr bwMode="auto">
            <a:xfrm>
              <a:off x="1676400" y="2540000"/>
              <a:ext cx="76200" cy="176213"/>
            </a:xfrm>
            <a:custGeom>
              <a:avLst/>
              <a:gdLst>
                <a:gd name="T0" fmla="*/ 24 w 35"/>
                <a:gd name="T1" fmla="*/ 0 h 82"/>
                <a:gd name="T2" fmla="*/ 11 w 35"/>
                <a:gd name="T3" fmla="*/ 0 h 82"/>
                <a:gd name="T4" fmla="*/ 0 w 35"/>
                <a:gd name="T5" fmla="*/ 11 h 82"/>
                <a:gd name="T6" fmla="*/ 0 w 35"/>
                <a:gd name="T7" fmla="*/ 43 h 82"/>
                <a:gd name="T8" fmla="*/ 2 w 35"/>
                <a:gd name="T9" fmla="*/ 46 h 82"/>
                <a:gd name="T10" fmla="*/ 5 w 35"/>
                <a:gd name="T11" fmla="*/ 43 h 82"/>
                <a:gd name="T12" fmla="*/ 5 w 35"/>
                <a:gd name="T13" fmla="*/ 11 h 82"/>
                <a:gd name="T14" fmla="*/ 7 w 35"/>
                <a:gd name="T15" fmla="*/ 7 h 82"/>
                <a:gd name="T16" fmla="*/ 7 w 35"/>
                <a:gd name="T17" fmla="*/ 38 h 82"/>
                <a:gd name="T18" fmla="*/ 7 w 35"/>
                <a:gd name="T19" fmla="*/ 43 h 82"/>
                <a:gd name="T20" fmla="*/ 7 w 35"/>
                <a:gd name="T21" fmla="*/ 78 h 82"/>
                <a:gd name="T22" fmla="*/ 11 w 35"/>
                <a:gd name="T23" fmla="*/ 82 h 82"/>
                <a:gd name="T24" fmla="*/ 14 w 35"/>
                <a:gd name="T25" fmla="*/ 78 h 82"/>
                <a:gd name="T26" fmla="*/ 14 w 35"/>
                <a:gd name="T27" fmla="*/ 43 h 82"/>
                <a:gd name="T28" fmla="*/ 21 w 35"/>
                <a:gd name="T29" fmla="*/ 43 h 82"/>
                <a:gd name="T30" fmla="*/ 21 w 35"/>
                <a:gd name="T31" fmla="*/ 78 h 82"/>
                <a:gd name="T32" fmla="*/ 24 w 35"/>
                <a:gd name="T33" fmla="*/ 82 h 82"/>
                <a:gd name="T34" fmla="*/ 28 w 35"/>
                <a:gd name="T35" fmla="*/ 78 h 82"/>
                <a:gd name="T36" fmla="*/ 28 w 35"/>
                <a:gd name="T37" fmla="*/ 43 h 82"/>
                <a:gd name="T38" fmla="*/ 28 w 35"/>
                <a:gd name="T39" fmla="*/ 38 h 82"/>
                <a:gd name="T40" fmla="*/ 28 w 35"/>
                <a:gd name="T41" fmla="*/ 7 h 82"/>
                <a:gd name="T42" fmla="*/ 30 w 35"/>
                <a:gd name="T43" fmla="*/ 11 h 82"/>
                <a:gd name="T44" fmla="*/ 30 w 35"/>
                <a:gd name="T45" fmla="*/ 43 h 82"/>
                <a:gd name="T46" fmla="*/ 33 w 35"/>
                <a:gd name="T47" fmla="*/ 46 h 82"/>
                <a:gd name="T48" fmla="*/ 35 w 35"/>
                <a:gd name="T49" fmla="*/ 43 h 82"/>
                <a:gd name="T50" fmla="*/ 35 w 35"/>
                <a:gd name="T51" fmla="*/ 11 h 82"/>
                <a:gd name="T52" fmla="*/ 24 w 35"/>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2">
                  <a:moveTo>
                    <a:pt x="24" y="0"/>
                  </a:moveTo>
                  <a:cubicBezTo>
                    <a:pt x="11" y="0"/>
                    <a:pt x="11" y="0"/>
                    <a:pt x="11" y="0"/>
                  </a:cubicBezTo>
                  <a:cubicBezTo>
                    <a:pt x="5" y="0"/>
                    <a:pt x="0" y="5"/>
                    <a:pt x="0" y="11"/>
                  </a:cubicBezTo>
                  <a:cubicBezTo>
                    <a:pt x="0" y="43"/>
                    <a:pt x="0" y="43"/>
                    <a:pt x="0" y="43"/>
                  </a:cubicBezTo>
                  <a:cubicBezTo>
                    <a:pt x="0" y="45"/>
                    <a:pt x="1" y="46"/>
                    <a:pt x="2" y="46"/>
                  </a:cubicBezTo>
                  <a:cubicBezTo>
                    <a:pt x="4" y="46"/>
                    <a:pt x="5" y="45"/>
                    <a:pt x="5" y="43"/>
                  </a:cubicBezTo>
                  <a:cubicBezTo>
                    <a:pt x="5" y="11"/>
                    <a:pt x="5" y="11"/>
                    <a:pt x="5" y="11"/>
                  </a:cubicBezTo>
                  <a:cubicBezTo>
                    <a:pt x="5" y="10"/>
                    <a:pt x="6" y="8"/>
                    <a:pt x="7" y="7"/>
                  </a:cubicBezTo>
                  <a:cubicBezTo>
                    <a:pt x="7" y="38"/>
                    <a:pt x="7" y="38"/>
                    <a:pt x="7" y="38"/>
                  </a:cubicBezTo>
                  <a:cubicBezTo>
                    <a:pt x="7" y="43"/>
                    <a:pt x="7" y="43"/>
                    <a:pt x="7" y="43"/>
                  </a:cubicBezTo>
                  <a:cubicBezTo>
                    <a:pt x="7" y="78"/>
                    <a:pt x="7" y="78"/>
                    <a:pt x="7" y="78"/>
                  </a:cubicBezTo>
                  <a:cubicBezTo>
                    <a:pt x="7"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2" y="82"/>
                    <a:pt x="24"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10"/>
                    <a:pt x="30" y="11"/>
                  </a:cubicBezTo>
                  <a:cubicBezTo>
                    <a:pt x="30" y="43"/>
                    <a:pt x="30" y="43"/>
                    <a:pt x="30" y="43"/>
                  </a:cubicBezTo>
                  <a:cubicBezTo>
                    <a:pt x="30" y="45"/>
                    <a:pt x="31" y="46"/>
                    <a:pt x="33" y="46"/>
                  </a:cubicBezTo>
                  <a:cubicBezTo>
                    <a:pt x="34" y="46"/>
                    <a:pt x="35" y="45"/>
                    <a:pt x="35" y="43"/>
                  </a:cubicBezTo>
                  <a:cubicBezTo>
                    <a:pt x="35" y="11"/>
                    <a:pt x="35" y="11"/>
                    <a:pt x="35" y="11"/>
                  </a:cubicBezTo>
                  <a:cubicBezTo>
                    <a:pt x="35" y="5"/>
                    <a:pt x="30" y="0"/>
                    <a:pt x="24"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8" name="9Slide.vn 66">
              <a:extLst>
                <a:ext uri="{FF2B5EF4-FFF2-40B4-BE49-F238E27FC236}">
                  <a16:creationId xmlns:a16="http://schemas.microsoft.com/office/drawing/2014/main" id="{BA2CE9DA-3A09-411E-8621-5443DEC03E8E}"/>
                </a:ext>
              </a:extLst>
            </p:cNvPr>
            <p:cNvSpPr>
              <a:spLocks noChangeArrowheads="1"/>
            </p:cNvSpPr>
            <p:nvPr/>
          </p:nvSpPr>
          <p:spPr bwMode="auto">
            <a:xfrm>
              <a:off x="1803400" y="2492375"/>
              <a:ext cx="44450" cy="44450"/>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9" name="9Slide.vn 67">
              <a:extLst>
                <a:ext uri="{FF2B5EF4-FFF2-40B4-BE49-F238E27FC236}">
                  <a16:creationId xmlns:a16="http://schemas.microsoft.com/office/drawing/2014/main" id="{9281CD1B-918D-4055-9DD8-94EDB155CB90}"/>
                </a:ext>
              </a:extLst>
            </p:cNvPr>
            <p:cNvSpPr>
              <a:spLocks/>
            </p:cNvSpPr>
            <p:nvPr/>
          </p:nvSpPr>
          <p:spPr bwMode="auto">
            <a:xfrm>
              <a:off x="1787525" y="2540000"/>
              <a:ext cx="76200"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2" y="46"/>
                    <a:pt x="3" y="46"/>
                  </a:cubicBezTo>
                  <a:cubicBezTo>
                    <a:pt x="5" y="46"/>
                    <a:pt x="6" y="45"/>
                    <a:pt x="6" y="43"/>
                  </a:cubicBezTo>
                  <a:cubicBezTo>
                    <a:pt x="6" y="11"/>
                    <a:pt x="6" y="11"/>
                    <a:pt x="6" y="11"/>
                  </a:cubicBezTo>
                  <a:cubicBezTo>
                    <a:pt x="6" y="10"/>
                    <a:pt x="7" y="8"/>
                    <a:pt x="8" y="7"/>
                  </a:cubicBezTo>
                  <a:cubicBezTo>
                    <a:pt x="8" y="38"/>
                    <a:pt x="8" y="38"/>
                    <a:pt x="8" y="38"/>
                  </a:cubicBezTo>
                  <a:cubicBezTo>
                    <a:pt x="8" y="43"/>
                    <a:pt x="8" y="43"/>
                    <a:pt x="8" y="43"/>
                  </a:cubicBezTo>
                  <a:cubicBezTo>
                    <a:pt x="8" y="78"/>
                    <a:pt x="8" y="78"/>
                    <a:pt x="8" y="78"/>
                  </a:cubicBezTo>
                  <a:cubicBezTo>
                    <a:pt x="8" y="80"/>
                    <a:pt x="10" y="82"/>
                    <a:pt x="11" y="82"/>
                  </a:cubicBezTo>
                  <a:cubicBezTo>
                    <a:pt x="13" y="82"/>
                    <a:pt x="15" y="80"/>
                    <a:pt x="15" y="78"/>
                  </a:cubicBezTo>
                  <a:cubicBezTo>
                    <a:pt x="15" y="43"/>
                    <a:pt x="15" y="43"/>
                    <a:pt x="15" y="43"/>
                  </a:cubicBezTo>
                  <a:cubicBezTo>
                    <a:pt x="21" y="43"/>
                    <a:pt x="21" y="43"/>
                    <a:pt x="21" y="43"/>
                  </a:cubicBezTo>
                  <a:cubicBezTo>
                    <a:pt x="21" y="78"/>
                    <a:pt x="21" y="78"/>
                    <a:pt x="21" y="78"/>
                  </a:cubicBezTo>
                  <a:cubicBezTo>
                    <a:pt x="21" y="80"/>
                    <a:pt x="23" y="82"/>
                    <a:pt x="25" y="82"/>
                  </a:cubicBezTo>
                  <a:cubicBezTo>
                    <a:pt x="27" y="82"/>
                    <a:pt x="28" y="80"/>
                    <a:pt x="28" y="78"/>
                  </a:cubicBezTo>
                  <a:cubicBezTo>
                    <a:pt x="28" y="43"/>
                    <a:pt x="28" y="43"/>
                    <a:pt x="28" y="43"/>
                  </a:cubicBezTo>
                  <a:cubicBezTo>
                    <a:pt x="28" y="38"/>
                    <a:pt x="28" y="38"/>
                    <a:pt x="28" y="38"/>
                  </a:cubicBezTo>
                  <a:cubicBezTo>
                    <a:pt x="28" y="7"/>
                    <a:pt x="28" y="7"/>
                    <a:pt x="28" y="7"/>
                  </a:cubicBezTo>
                  <a:cubicBezTo>
                    <a:pt x="30" y="8"/>
                    <a:pt x="30" y="10"/>
                    <a:pt x="30" y="11"/>
                  </a:cubicBezTo>
                  <a:cubicBezTo>
                    <a:pt x="30" y="43"/>
                    <a:pt x="30" y="43"/>
                    <a:pt x="30" y="43"/>
                  </a:cubicBezTo>
                  <a:cubicBezTo>
                    <a:pt x="30" y="45"/>
                    <a:pt x="32" y="46"/>
                    <a:pt x="33" y="46"/>
                  </a:cubicBezTo>
                  <a:cubicBezTo>
                    <a:pt x="35" y="46"/>
                    <a:pt x="36" y="45"/>
                    <a:pt x="36" y="43"/>
                  </a:cubicBezTo>
                  <a:cubicBezTo>
                    <a:pt x="36" y="11"/>
                    <a:pt x="36" y="11"/>
                    <a:pt x="36" y="11"/>
                  </a:cubicBezTo>
                  <a:cubicBezTo>
                    <a:pt x="36" y="5"/>
                    <a:pt x="31" y="0"/>
                    <a:pt x="25"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0" name="9Slide.vn 68">
              <a:extLst>
                <a:ext uri="{FF2B5EF4-FFF2-40B4-BE49-F238E27FC236}">
                  <a16:creationId xmlns:a16="http://schemas.microsoft.com/office/drawing/2014/main" id="{602CA4EC-9327-4A4E-931B-5AFD2DFB8C53}"/>
                </a:ext>
              </a:extLst>
            </p:cNvPr>
            <p:cNvSpPr>
              <a:spLocks noChangeArrowheads="1"/>
            </p:cNvSpPr>
            <p:nvPr/>
          </p:nvSpPr>
          <p:spPr bwMode="auto">
            <a:xfrm>
              <a:off x="1916113" y="2492375"/>
              <a:ext cx="42863" cy="44450"/>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 name="9Slide.vn 69">
              <a:extLst>
                <a:ext uri="{FF2B5EF4-FFF2-40B4-BE49-F238E27FC236}">
                  <a16:creationId xmlns:a16="http://schemas.microsoft.com/office/drawing/2014/main" id="{E3FBD009-00C5-4CAE-80C9-760D7666B0AD}"/>
                </a:ext>
              </a:extLst>
            </p:cNvPr>
            <p:cNvSpPr>
              <a:spLocks/>
            </p:cNvSpPr>
            <p:nvPr/>
          </p:nvSpPr>
          <p:spPr bwMode="auto">
            <a:xfrm>
              <a:off x="1898650" y="2540000"/>
              <a:ext cx="77788" cy="176213"/>
            </a:xfrm>
            <a:custGeom>
              <a:avLst/>
              <a:gdLst>
                <a:gd name="T0" fmla="*/ 24 w 36"/>
                <a:gd name="T1" fmla="*/ 0 h 82"/>
                <a:gd name="T2" fmla="*/ 11 w 36"/>
                <a:gd name="T3" fmla="*/ 0 h 82"/>
                <a:gd name="T4" fmla="*/ 0 w 36"/>
                <a:gd name="T5" fmla="*/ 11 h 82"/>
                <a:gd name="T6" fmla="*/ 0 w 36"/>
                <a:gd name="T7" fmla="*/ 43 h 82"/>
                <a:gd name="T8" fmla="*/ 3 w 36"/>
                <a:gd name="T9" fmla="*/ 46 h 82"/>
                <a:gd name="T10" fmla="*/ 5 w 36"/>
                <a:gd name="T11" fmla="*/ 43 h 82"/>
                <a:gd name="T12" fmla="*/ 5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4 w 36"/>
                <a:gd name="T25" fmla="*/ 78 h 82"/>
                <a:gd name="T26" fmla="*/ 14 w 36"/>
                <a:gd name="T27" fmla="*/ 43 h 82"/>
                <a:gd name="T28" fmla="*/ 21 w 36"/>
                <a:gd name="T29" fmla="*/ 43 h 82"/>
                <a:gd name="T30" fmla="*/ 21 w 36"/>
                <a:gd name="T31" fmla="*/ 78 h 82"/>
                <a:gd name="T32" fmla="*/ 24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4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4" y="0"/>
                  </a:moveTo>
                  <a:cubicBezTo>
                    <a:pt x="11" y="0"/>
                    <a:pt x="11" y="0"/>
                    <a:pt x="11" y="0"/>
                  </a:cubicBezTo>
                  <a:cubicBezTo>
                    <a:pt x="5" y="0"/>
                    <a:pt x="0" y="5"/>
                    <a:pt x="0" y="11"/>
                  </a:cubicBezTo>
                  <a:cubicBezTo>
                    <a:pt x="0" y="43"/>
                    <a:pt x="0" y="43"/>
                    <a:pt x="0" y="43"/>
                  </a:cubicBezTo>
                  <a:cubicBezTo>
                    <a:pt x="0" y="45"/>
                    <a:pt x="1" y="46"/>
                    <a:pt x="3" y="46"/>
                  </a:cubicBezTo>
                  <a:cubicBezTo>
                    <a:pt x="4" y="46"/>
                    <a:pt x="5" y="45"/>
                    <a:pt x="5" y="43"/>
                  </a:cubicBezTo>
                  <a:cubicBezTo>
                    <a:pt x="5" y="11"/>
                    <a:pt x="5" y="11"/>
                    <a:pt x="5" y="11"/>
                  </a:cubicBezTo>
                  <a:cubicBezTo>
                    <a:pt x="5" y="10"/>
                    <a:pt x="6"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3" y="82"/>
                    <a:pt x="24" y="82"/>
                  </a:cubicBezTo>
                  <a:cubicBezTo>
                    <a:pt x="26" y="82"/>
                    <a:pt x="28" y="80"/>
                    <a:pt x="28" y="78"/>
                  </a:cubicBezTo>
                  <a:cubicBezTo>
                    <a:pt x="28" y="43"/>
                    <a:pt x="28" y="43"/>
                    <a:pt x="28" y="43"/>
                  </a:cubicBezTo>
                  <a:cubicBezTo>
                    <a:pt x="28" y="38"/>
                    <a:pt x="28" y="38"/>
                    <a:pt x="28" y="38"/>
                  </a:cubicBezTo>
                  <a:cubicBezTo>
                    <a:pt x="28" y="7"/>
                    <a:pt x="28" y="7"/>
                    <a:pt x="28" y="7"/>
                  </a:cubicBezTo>
                  <a:cubicBezTo>
                    <a:pt x="29" y="8"/>
                    <a:pt x="30" y="10"/>
                    <a:pt x="30" y="11"/>
                  </a:cubicBezTo>
                  <a:cubicBezTo>
                    <a:pt x="30" y="43"/>
                    <a:pt x="30" y="43"/>
                    <a:pt x="30" y="43"/>
                  </a:cubicBezTo>
                  <a:cubicBezTo>
                    <a:pt x="30" y="45"/>
                    <a:pt x="31" y="46"/>
                    <a:pt x="33" y="46"/>
                  </a:cubicBezTo>
                  <a:cubicBezTo>
                    <a:pt x="34" y="46"/>
                    <a:pt x="36" y="45"/>
                    <a:pt x="36" y="43"/>
                  </a:cubicBezTo>
                  <a:cubicBezTo>
                    <a:pt x="36" y="11"/>
                    <a:pt x="36" y="11"/>
                    <a:pt x="36" y="11"/>
                  </a:cubicBezTo>
                  <a:cubicBezTo>
                    <a:pt x="36" y="5"/>
                    <a:pt x="31" y="0"/>
                    <a:pt x="24"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 name="9Slide.vn 70">
              <a:extLst>
                <a:ext uri="{FF2B5EF4-FFF2-40B4-BE49-F238E27FC236}">
                  <a16:creationId xmlns:a16="http://schemas.microsoft.com/office/drawing/2014/main" id="{A29F7F2F-30DA-4C74-B644-735166D0BE41}"/>
                </a:ext>
              </a:extLst>
            </p:cNvPr>
            <p:cNvSpPr>
              <a:spLocks noChangeArrowheads="1"/>
            </p:cNvSpPr>
            <p:nvPr/>
          </p:nvSpPr>
          <p:spPr bwMode="auto">
            <a:xfrm>
              <a:off x="2025650" y="2492375"/>
              <a:ext cx="42863" cy="44450"/>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3" name="9Slide.vn 71">
              <a:extLst>
                <a:ext uri="{FF2B5EF4-FFF2-40B4-BE49-F238E27FC236}">
                  <a16:creationId xmlns:a16="http://schemas.microsoft.com/office/drawing/2014/main" id="{976508C4-CBBE-41E3-9B77-6C462D92E201}"/>
                </a:ext>
              </a:extLst>
            </p:cNvPr>
            <p:cNvSpPr>
              <a:spLocks/>
            </p:cNvSpPr>
            <p:nvPr/>
          </p:nvSpPr>
          <p:spPr bwMode="auto">
            <a:xfrm>
              <a:off x="2011363" y="2540000"/>
              <a:ext cx="74613" cy="176213"/>
            </a:xfrm>
            <a:custGeom>
              <a:avLst/>
              <a:gdLst>
                <a:gd name="T0" fmla="*/ 24 w 35"/>
                <a:gd name="T1" fmla="*/ 0 h 82"/>
                <a:gd name="T2" fmla="*/ 11 w 35"/>
                <a:gd name="T3" fmla="*/ 0 h 82"/>
                <a:gd name="T4" fmla="*/ 0 w 35"/>
                <a:gd name="T5" fmla="*/ 11 h 82"/>
                <a:gd name="T6" fmla="*/ 0 w 35"/>
                <a:gd name="T7" fmla="*/ 43 h 82"/>
                <a:gd name="T8" fmla="*/ 2 w 35"/>
                <a:gd name="T9" fmla="*/ 46 h 82"/>
                <a:gd name="T10" fmla="*/ 5 w 35"/>
                <a:gd name="T11" fmla="*/ 43 h 82"/>
                <a:gd name="T12" fmla="*/ 5 w 35"/>
                <a:gd name="T13" fmla="*/ 11 h 82"/>
                <a:gd name="T14" fmla="*/ 7 w 35"/>
                <a:gd name="T15" fmla="*/ 7 h 82"/>
                <a:gd name="T16" fmla="*/ 7 w 35"/>
                <a:gd name="T17" fmla="*/ 38 h 82"/>
                <a:gd name="T18" fmla="*/ 7 w 35"/>
                <a:gd name="T19" fmla="*/ 43 h 82"/>
                <a:gd name="T20" fmla="*/ 7 w 35"/>
                <a:gd name="T21" fmla="*/ 78 h 82"/>
                <a:gd name="T22" fmla="*/ 11 w 35"/>
                <a:gd name="T23" fmla="*/ 82 h 82"/>
                <a:gd name="T24" fmla="*/ 14 w 35"/>
                <a:gd name="T25" fmla="*/ 78 h 82"/>
                <a:gd name="T26" fmla="*/ 14 w 35"/>
                <a:gd name="T27" fmla="*/ 43 h 82"/>
                <a:gd name="T28" fmla="*/ 21 w 35"/>
                <a:gd name="T29" fmla="*/ 43 h 82"/>
                <a:gd name="T30" fmla="*/ 21 w 35"/>
                <a:gd name="T31" fmla="*/ 78 h 82"/>
                <a:gd name="T32" fmla="*/ 24 w 35"/>
                <a:gd name="T33" fmla="*/ 82 h 82"/>
                <a:gd name="T34" fmla="*/ 27 w 35"/>
                <a:gd name="T35" fmla="*/ 78 h 82"/>
                <a:gd name="T36" fmla="*/ 27 w 35"/>
                <a:gd name="T37" fmla="*/ 43 h 82"/>
                <a:gd name="T38" fmla="*/ 27 w 35"/>
                <a:gd name="T39" fmla="*/ 38 h 82"/>
                <a:gd name="T40" fmla="*/ 27 w 35"/>
                <a:gd name="T41" fmla="*/ 7 h 82"/>
                <a:gd name="T42" fmla="*/ 30 w 35"/>
                <a:gd name="T43" fmla="*/ 11 h 82"/>
                <a:gd name="T44" fmla="*/ 30 w 35"/>
                <a:gd name="T45" fmla="*/ 43 h 82"/>
                <a:gd name="T46" fmla="*/ 32 w 35"/>
                <a:gd name="T47" fmla="*/ 46 h 82"/>
                <a:gd name="T48" fmla="*/ 35 w 35"/>
                <a:gd name="T49" fmla="*/ 43 h 82"/>
                <a:gd name="T50" fmla="*/ 35 w 35"/>
                <a:gd name="T51" fmla="*/ 11 h 82"/>
                <a:gd name="T52" fmla="*/ 24 w 35"/>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82">
                  <a:moveTo>
                    <a:pt x="24" y="0"/>
                  </a:moveTo>
                  <a:cubicBezTo>
                    <a:pt x="11" y="0"/>
                    <a:pt x="11" y="0"/>
                    <a:pt x="11" y="0"/>
                  </a:cubicBezTo>
                  <a:cubicBezTo>
                    <a:pt x="5" y="0"/>
                    <a:pt x="0" y="5"/>
                    <a:pt x="0" y="11"/>
                  </a:cubicBezTo>
                  <a:cubicBezTo>
                    <a:pt x="0" y="43"/>
                    <a:pt x="0" y="43"/>
                    <a:pt x="0" y="43"/>
                  </a:cubicBezTo>
                  <a:cubicBezTo>
                    <a:pt x="0" y="45"/>
                    <a:pt x="1" y="46"/>
                    <a:pt x="2" y="46"/>
                  </a:cubicBezTo>
                  <a:cubicBezTo>
                    <a:pt x="4" y="46"/>
                    <a:pt x="5" y="45"/>
                    <a:pt x="5" y="43"/>
                  </a:cubicBezTo>
                  <a:cubicBezTo>
                    <a:pt x="5" y="11"/>
                    <a:pt x="5" y="11"/>
                    <a:pt x="5" y="11"/>
                  </a:cubicBezTo>
                  <a:cubicBezTo>
                    <a:pt x="5" y="10"/>
                    <a:pt x="6" y="8"/>
                    <a:pt x="7" y="7"/>
                  </a:cubicBezTo>
                  <a:cubicBezTo>
                    <a:pt x="7" y="38"/>
                    <a:pt x="7" y="38"/>
                    <a:pt x="7" y="38"/>
                  </a:cubicBezTo>
                  <a:cubicBezTo>
                    <a:pt x="7" y="43"/>
                    <a:pt x="7" y="43"/>
                    <a:pt x="7" y="43"/>
                  </a:cubicBezTo>
                  <a:cubicBezTo>
                    <a:pt x="7" y="78"/>
                    <a:pt x="7" y="78"/>
                    <a:pt x="7" y="78"/>
                  </a:cubicBezTo>
                  <a:cubicBezTo>
                    <a:pt x="7" y="80"/>
                    <a:pt x="9" y="82"/>
                    <a:pt x="11" y="82"/>
                  </a:cubicBezTo>
                  <a:cubicBezTo>
                    <a:pt x="13" y="82"/>
                    <a:pt x="14" y="80"/>
                    <a:pt x="14" y="78"/>
                  </a:cubicBezTo>
                  <a:cubicBezTo>
                    <a:pt x="14" y="43"/>
                    <a:pt x="14" y="43"/>
                    <a:pt x="14" y="43"/>
                  </a:cubicBezTo>
                  <a:cubicBezTo>
                    <a:pt x="21" y="43"/>
                    <a:pt x="21" y="43"/>
                    <a:pt x="21" y="43"/>
                  </a:cubicBezTo>
                  <a:cubicBezTo>
                    <a:pt x="21" y="78"/>
                    <a:pt x="21" y="78"/>
                    <a:pt x="21" y="78"/>
                  </a:cubicBezTo>
                  <a:cubicBezTo>
                    <a:pt x="21" y="80"/>
                    <a:pt x="22" y="82"/>
                    <a:pt x="24" y="82"/>
                  </a:cubicBezTo>
                  <a:cubicBezTo>
                    <a:pt x="26" y="82"/>
                    <a:pt x="27" y="80"/>
                    <a:pt x="27" y="78"/>
                  </a:cubicBezTo>
                  <a:cubicBezTo>
                    <a:pt x="27" y="43"/>
                    <a:pt x="27" y="43"/>
                    <a:pt x="27" y="43"/>
                  </a:cubicBezTo>
                  <a:cubicBezTo>
                    <a:pt x="27" y="38"/>
                    <a:pt x="27" y="38"/>
                    <a:pt x="27" y="38"/>
                  </a:cubicBezTo>
                  <a:cubicBezTo>
                    <a:pt x="27" y="7"/>
                    <a:pt x="27" y="7"/>
                    <a:pt x="27" y="7"/>
                  </a:cubicBezTo>
                  <a:cubicBezTo>
                    <a:pt x="29" y="8"/>
                    <a:pt x="30" y="10"/>
                    <a:pt x="30" y="11"/>
                  </a:cubicBezTo>
                  <a:cubicBezTo>
                    <a:pt x="30" y="43"/>
                    <a:pt x="30" y="43"/>
                    <a:pt x="30" y="43"/>
                  </a:cubicBezTo>
                  <a:cubicBezTo>
                    <a:pt x="30" y="45"/>
                    <a:pt x="31" y="46"/>
                    <a:pt x="32" y="46"/>
                  </a:cubicBezTo>
                  <a:cubicBezTo>
                    <a:pt x="34" y="46"/>
                    <a:pt x="35" y="45"/>
                    <a:pt x="35" y="43"/>
                  </a:cubicBezTo>
                  <a:cubicBezTo>
                    <a:pt x="35" y="11"/>
                    <a:pt x="35" y="11"/>
                    <a:pt x="35" y="11"/>
                  </a:cubicBezTo>
                  <a:cubicBezTo>
                    <a:pt x="35" y="5"/>
                    <a:pt x="30" y="0"/>
                    <a:pt x="24"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4" name="9Slide.vn 72">
              <a:extLst>
                <a:ext uri="{FF2B5EF4-FFF2-40B4-BE49-F238E27FC236}">
                  <a16:creationId xmlns:a16="http://schemas.microsoft.com/office/drawing/2014/main" id="{E415DF8D-5AA8-4440-AEE5-039AB77B994A}"/>
                </a:ext>
              </a:extLst>
            </p:cNvPr>
            <p:cNvSpPr>
              <a:spLocks noChangeArrowheads="1"/>
            </p:cNvSpPr>
            <p:nvPr/>
          </p:nvSpPr>
          <p:spPr bwMode="auto">
            <a:xfrm>
              <a:off x="2138363" y="2492375"/>
              <a:ext cx="42863" cy="44450"/>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 name="9Slide.vn 73">
              <a:extLst>
                <a:ext uri="{FF2B5EF4-FFF2-40B4-BE49-F238E27FC236}">
                  <a16:creationId xmlns:a16="http://schemas.microsoft.com/office/drawing/2014/main" id="{547EA2DC-3016-49F8-A7F2-B0999F2A1CB4}"/>
                </a:ext>
              </a:extLst>
            </p:cNvPr>
            <p:cNvSpPr>
              <a:spLocks/>
            </p:cNvSpPr>
            <p:nvPr/>
          </p:nvSpPr>
          <p:spPr bwMode="auto">
            <a:xfrm>
              <a:off x="2120900" y="2540000"/>
              <a:ext cx="76200" cy="176213"/>
            </a:xfrm>
            <a:custGeom>
              <a:avLst/>
              <a:gdLst>
                <a:gd name="T0" fmla="*/ 25 w 36"/>
                <a:gd name="T1" fmla="*/ 0 h 82"/>
                <a:gd name="T2" fmla="*/ 11 w 36"/>
                <a:gd name="T3" fmla="*/ 0 h 82"/>
                <a:gd name="T4" fmla="*/ 0 w 36"/>
                <a:gd name="T5" fmla="*/ 11 h 82"/>
                <a:gd name="T6" fmla="*/ 0 w 36"/>
                <a:gd name="T7" fmla="*/ 43 h 82"/>
                <a:gd name="T8" fmla="*/ 3 w 36"/>
                <a:gd name="T9" fmla="*/ 46 h 82"/>
                <a:gd name="T10" fmla="*/ 6 w 36"/>
                <a:gd name="T11" fmla="*/ 43 h 82"/>
                <a:gd name="T12" fmla="*/ 6 w 36"/>
                <a:gd name="T13" fmla="*/ 11 h 82"/>
                <a:gd name="T14" fmla="*/ 8 w 36"/>
                <a:gd name="T15" fmla="*/ 7 h 82"/>
                <a:gd name="T16" fmla="*/ 8 w 36"/>
                <a:gd name="T17" fmla="*/ 38 h 82"/>
                <a:gd name="T18" fmla="*/ 8 w 36"/>
                <a:gd name="T19" fmla="*/ 43 h 82"/>
                <a:gd name="T20" fmla="*/ 8 w 36"/>
                <a:gd name="T21" fmla="*/ 78 h 82"/>
                <a:gd name="T22" fmla="*/ 11 w 36"/>
                <a:gd name="T23" fmla="*/ 82 h 82"/>
                <a:gd name="T24" fmla="*/ 15 w 36"/>
                <a:gd name="T25" fmla="*/ 78 h 82"/>
                <a:gd name="T26" fmla="*/ 15 w 36"/>
                <a:gd name="T27" fmla="*/ 43 h 82"/>
                <a:gd name="T28" fmla="*/ 21 w 36"/>
                <a:gd name="T29" fmla="*/ 43 h 82"/>
                <a:gd name="T30" fmla="*/ 21 w 36"/>
                <a:gd name="T31" fmla="*/ 78 h 82"/>
                <a:gd name="T32" fmla="*/ 25 w 36"/>
                <a:gd name="T33" fmla="*/ 82 h 82"/>
                <a:gd name="T34" fmla="*/ 28 w 36"/>
                <a:gd name="T35" fmla="*/ 78 h 82"/>
                <a:gd name="T36" fmla="*/ 28 w 36"/>
                <a:gd name="T37" fmla="*/ 43 h 82"/>
                <a:gd name="T38" fmla="*/ 28 w 36"/>
                <a:gd name="T39" fmla="*/ 38 h 82"/>
                <a:gd name="T40" fmla="*/ 28 w 36"/>
                <a:gd name="T41" fmla="*/ 7 h 82"/>
                <a:gd name="T42" fmla="*/ 30 w 36"/>
                <a:gd name="T43" fmla="*/ 11 h 82"/>
                <a:gd name="T44" fmla="*/ 30 w 36"/>
                <a:gd name="T45" fmla="*/ 43 h 82"/>
                <a:gd name="T46" fmla="*/ 33 w 36"/>
                <a:gd name="T47" fmla="*/ 46 h 82"/>
                <a:gd name="T48" fmla="*/ 36 w 36"/>
                <a:gd name="T49" fmla="*/ 43 h 82"/>
                <a:gd name="T50" fmla="*/ 36 w 36"/>
                <a:gd name="T51" fmla="*/ 11 h 82"/>
                <a:gd name="T52" fmla="*/ 25 w 36"/>
                <a:gd name="T5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82">
                  <a:moveTo>
                    <a:pt x="25" y="0"/>
                  </a:moveTo>
                  <a:cubicBezTo>
                    <a:pt x="11" y="0"/>
                    <a:pt x="11" y="0"/>
                    <a:pt x="11" y="0"/>
                  </a:cubicBezTo>
                  <a:cubicBezTo>
                    <a:pt x="5" y="0"/>
                    <a:pt x="0" y="5"/>
                    <a:pt x="0" y="11"/>
                  </a:cubicBezTo>
                  <a:cubicBezTo>
                    <a:pt x="0" y="43"/>
                    <a:pt x="0" y="43"/>
                    <a:pt x="0" y="43"/>
                  </a:cubicBezTo>
                  <a:cubicBezTo>
                    <a:pt x="0" y="45"/>
                    <a:pt x="1" y="46"/>
                    <a:pt x="3" y="46"/>
                  </a:cubicBezTo>
                  <a:cubicBezTo>
                    <a:pt x="4" y="46"/>
                    <a:pt x="6" y="45"/>
                    <a:pt x="6" y="43"/>
                  </a:cubicBezTo>
                  <a:cubicBezTo>
                    <a:pt x="6" y="11"/>
                    <a:pt x="6" y="11"/>
                    <a:pt x="6" y="11"/>
                  </a:cubicBezTo>
                  <a:cubicBezTo>
                    <a:pt x="6" y="10"/>
                    <a:pt x="7" y="8"/>
                    <a:pt x="8" y="7"/>
                  </a:cubicBezTo>
                  <a:cubicBezTo>
                    <a:pt x="8" y="38"/>
                    <a:pt x="8" y="38"/>
                    <a:pt x="8" y="38"/>
                  </a:cubicBezTo>
                  <a:cubicBezTo>
                    <a:pt x="8" y="43"/>
                    <a:pt x="8" y="43"/>
                    <a:pt x="8" y="43"/>
                  </a:cubicBezTo>
                  <a:cubicBezTo>
                    <a:pt x="8" y="78"/>
                    <a:pt x="8" y="78"/>
                    <a:pt x="8" y="78"/>
                  </a:cubicBezTo>
                  <a:cubicBezTo>
                    <a:pt x="8" y="80"/>
                    <a:pt x="9" y="82"/>
                    <a:pt x="11" y="82"/>
                  </a:cubicBezTo>
                  <a:cubicBezTo>
                    <a:pt x="13" y="82"/>
                    <a:pt x="15" y="80"/>
                    <a:pt x="15" y="78"/>
                  </a:cubicBezTo>
                  <a:cubicBezTo>
                    <a:pt x="15" y="43"/>
                    <a:pt x="15" y="43"/>
                    <a:pt x="15" y="43"/>
                  </a:cubicBezTo>
                  <a:cubicBezTo>
                    <a:pt x="21" y="43"/>
                    <a:pt x="21" y="43"/>
                    <a:pt x="21" y="43"/>
                  </a:cubicBezTo>
                  <a:cubicBezTo>
                    <a:pt x="21" y="78"/>
                    <a:pt x="21" y="78"/>
                    <a:pt x="21" y="78"/>
                  </a:cubicBezTo>
                  <a:cubicBezTo>
                    <a:pt x="21" y="80"/>
                    <a:pt x="23" y="82"/>
                    <a:pt x="25" y="82"/>
                  </a:cubicBezTo>
                  <a:cubicBezTo>
                    <a:pt x="27" y="82"/>
                    <a:pt x="28" y="80"/>
                    <a:pt x="28" y="78"/>
                  </a:cubicBezTo>
                  <a:cubicBezTo>
                    <a:pt x="28" y="43"/>
                    <a:pt x="28" y="43"/>
                    <a:pt x="28" y="43"/>
                  </a:cubicBezTo>
                  <a:cubicBezTo>
                    <a:pt x="28" y="38"/>
                    <a:pt x="28" y="38"/>
                    <a:pt x="28" y="38"/>
                  </a:cubicBezTo>
                  <a:cubicBezTo>
                    <a:pt x="28" y="7"/>
                    <a:pt x="28" y="7"/>
                    <a:pt x="28" y="7"/>
                  </a:cubicBezTo>
                  <a:cubicBezTo>
                    <a:pt x="29" y="8"/>
                    <a:pt x="30" y="10"/>
                    <a:pt x="30" y="11"/>
                  </a:cubicBezTo>
                  <a:cubicBezTo>
                    <a:pt x="30" y="43"/>
                    <a:pt x="30" y="43"/>
                    <a:pt x="30" y="43"/>
                  </a:cubicBezTo>
                  <a:cubicBezTo>
                    <a:pt x="30" y="45"/>
                    <a:pt x="32" y="46"/>
                    <a:pt x="33" y="46"/>
                  </a:cubicBezTo>
                  <a:cubicBezTo>
                    <a:pt x="35" y="46"/>
                    <a:pt x="36" y="45"/>
                    <a:pt x="36" y="43"/>
                  </a:cubicBezTo>
                  <a:cubicBezTo>
                    <a:pt x="36" y="11"/>
                    <a:pt x="36" y="11"/>
                    <a:pt x="36" y="11"/>
                  </a:cubicBezTo>
                  <a:cubicBezTo>
                    <a:pt x="36" y="5"/>
                    <a:pt x="31" y="0"/>
                    <a:pt x="25"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525" name="Group 524">
            <a:extLst>
              <a:ext uri="{FF2B5EF4-FFF2-40B4-BE49-F238E27FC236}">
                <a16:creationId xmlns:a16="http://schemas.microsoft.com/office/drawing/2014/main" id="{BB4856BC-854F-4410-A4F6-2E023D80B876}"/>
              </a:ext>
            </a:extLst>
          </p:cNvPr>
          <p:cNvGrpSpPr/>
          <p:nvPr/>
        </p:nvGrpSpPr>
        <p:grpSpPr>
          <a:xfrm>
            <a:off x="4778162" y="1295574"/>
            <a:ext cx="2098065" cy="1909589"/>
            <a:chOff x="4778162" y="1295574"/>
            <a:chExt cx="2098065" cy="1909589"/>
          </a:xfrm>
        </p:grpSpPr>
        <p:sp>
          <p:nvSpPr>
            <p:cNvPr id="77" name="9Slide.vn 75">
              <a:extLst>
                <a:ext uri="{FF2B5EF4-FFF2-40B4-BE49-F238E27FC236}">
                  <a16:creationId xmlns:a16="http://schemas.microsoft.com/office/drawing/2014/main" id="{9C364494-DF36-450D-A98A-1728A9ECD00C}"/>
                </a:ext>
              </a:extLst>
            </p:cNvPr>
            <p:cNvSpPr>
              <a:spLocks noChangeArrowheads="1"/>
            </p:cNvSpPr>
            <p:nvPr/>
          </p:nvSpPr>
          <p:spPr bwMode="auto">
            <a:xfrm>
              <a:off x="4778162"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 name="9Slide.vn 76">
              <a:extLst>
                <a:ext uri="{FF2B5EF4-FFF2-40B4-BE49-F238E27FC236}">
                  <a16:creationId xmlns:a16="http://schemas.microsoft.com/office/drawing/2014/main" id="{B689F743-85CB-4887-960D-6C3E243BD059}"/>
                </a:ext>
              </a:extLst>
            </p:cNvPr>
            <p:cNvSpPr>
              <a:spLocks noChangeArrowheads="1"/>
            </p:cNvSpPr>
            <p:nvPr/>
          </p:nvSpPr>
          <p:spPr bwMode="auto">
            <a:xfrm>
              <a:off x="4961682"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9" name="9Slide.vn 77">
              <a:extLst>
                <a:ext uri="{FF2B5EF4-FFF2-40B4-BE49-F238E27FC236}">
                  <a16:creationId xmlns:a16="http://schemas.microsoft.com/office/drawing/2014/main" id="{8259B44F-ECF9-4691-97A9-BAF0CEBF74DF}"/>
                </a:ext>
              </a:extLst>
            </p:cNvPr>
            <p:cNvSpPr>
              <a:spLocks noChangeArrowheads="1"/>
            </p:cNvSpPr>
            <p:nvPr/>
          </p:nvSpPr>
          <p:spPr bwMode="auto">
            <a:xfrm>
              <a:off x="5135279"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0" name="9Slide.vn 78">
              <a:extLst>
                <a:ext uri="{FF2B5EF4-FFF2-40B4-BE49-F238E27FC236}">
                  <a16:creationId xmlns:a16="http://schemas.microsoft.com/office/drawing/2014/main" id="{C93A2757-5C15-4F9C-8414-F5099B30C769}"/>
                </a:ext>
              </a:extLst>
            </p:cNvPr>
            <p:cNvSpPr>
              <a:spLocks noChangeArrowheads="1"/>
            </p:cNvSpPr>
            <p:nvPr/>
          </p:nvSpPr>
          <p:spPr bwMode="auto">
            <a:xfrm>
              <a:off x="5313838"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1" name="9Slide.vn 79">
              <a:extLst>
                <a:ext uri="{FF2B5EF4-FFF2-40B4-BE49-F238E27FC236}">
                  <a16:creationId xmlns:a16="http://schemas.microsoft.com/office/drawing/2014/main" id="{D3E9060A-3D62-45F1-9265-02A327DC3D41}"/>
                </a:ext>
              </a:extLst>
            </p:cNvPr>
            <p:cNvSpPr>
              <a:spLocks noChangeArrowheads="1"/>
            </p:cNvSpPr>
            <p:nvPr/>
          </p:nvSpPr>
          <p:spPr bwMode="auto">
            <a:xfrm>
              <a:off x="5497358"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2" name="9Slide.vn 80">
              <a:extLst>
                <a:ext uri="{FF2B5EF4-FFF2-40B4-BE49-F238E27FC236}">
                  <a16:creationId xmlns:a16="http://schemas.microsoft.com/office/drawing/2014/main" id="{FF4CB8F7-8D29-4AAB-B9B6-DEB6CC64B392}"/>
                </a:ext>
              </a:extLst>
            </p:cNvPr>
            <p:cNvSpPr>
              <a:spLocks noChangeArrowheads="1"/>
            </p:cNvSpPr>
            <p:nvPr/>
          </p:nvSpPr>
          <p:spPr bwMode="auto">
            <a:xfrm>
              <a:off x="5680875"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3" name="9Slide.vn 81">
              <a:extLst>
                <a:ext uri="{FF2B5EF4-FFF2-40B4-BE49-F238E27FC236}">
                  <a16:creationId xmlns:a16="http://schemas.microsoft.com/office/drawing/2014/main" id="{C2C771D4-9689-4725-9BCB-22AACDB75F80}"/>
                </a:ext>
              </a:extLst>
            </p:cNvPr>
            <p:cNvSpPr>
              <a:spLocks noChangeArrowheads="1"/>
            </p:cNvSpPr>
            <p:nvPr/>
          </p:nvSpPr>
          <p:spPr bwMode="auto">
            <a:xfrm>
              <a:off x="5854475"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4" name="9Slide.vn 82">
              <a:extLst>
                <a:ext uri="{FF2B5EF4-FFF2-40B4-BE49-F238E27FC236}">
                  <a16:creationId xmlns:a16="http://schemas.microsoft.com/office/drawing/2014/main" id="{90DB3395-3020-4429-8569-1468C6D3C6B5}"/>
                </a:ext>
              </a:extLst>
            </p:cNvPr>
            <p:cNvSpPr>
              <a:spLocks noChangeArrowheads="1"/>
            </p:cNvSpPr>
            <p:nvPr/>
          </p:nvSpPr>
          <p:spPr bwMode="auto">
            <a:xfrm>
              <a:off x="6033034"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5" name="9Slide.vn 83">
              <a:extLst>
                <a:ext uri="{FF2B5EF4-FFF2-40B4-BE49-F238E27FC236}">
                  <a16:creationId xmlns:a16="http://schemas.microsoft.com/office/drawing/2014/main" id="{91528030-CBEC-46B3-BDB4-8B2AC1CF8AFA}"/>
                </a:ext>
              </a:extLst>
            </p:cNvPr>
            <p:cNvSpPr>
              <a:spLocks noChangeArrowheads="1"/>
            </p:cNvSpPr>
            <p:nvPr/>
          </p:nvSpPr>
          <p:spPr bwMode="auto">
            <a:xfrm>
              <a:off x="6216551"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6" name="9Slide.vn 84">
              <a:extLst>
                <a:ext uri="{FF2B5EF4-FFF2-40B4-BE49-F238E27FC236}">
                  <a16:creationId xmlns:a16="http://schemas.microsoft.com/office/drawing/2014/main" id="{B9B58FF9-F294-41B6-93EC-20C6E78D9EDA}"/>
                </a:ext>
              </a:extLst>
            </p:cNvPr>
            <p:cNvSpPr>
              <a:spLocks noChangeArrowheads="1"/>
            </p:cNvSpPr>
            <p:nvPr/>
          </p:nvSpPr>
          <p:spPr bwMode="auto">
            <a:xfrm>
              <a:off x="4778162"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7" name="9Slide.vn 85">
              <a:extLst>
                <a:ext uri="{FF2B5EF4-FFF2-40B4-BE49-F238E27FC236}">
                  <a16:creationId xmlns:a16="http://schemas.microsoft.com/office/drawing/2014/main" id="{DEDA21AC-35E6-4439-A978-60B22B856FD2}"/>
                </a:ext>
              </a:extLst>
            </p:cNvPr>
            <p:cNvSpPr>
              <a:spLocks noChangeArrowheads="1"/>
            </p:cNvSpPr>
            <p:nvPr/>
          </p:nvSpPr>
          <p:spPr bwMode="auto">
            <a:xfrm>
              <a:off x="4961682"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8" name="9Slide.vn 86">
              <a:extLst>
                <a:ext uri="{FF2B5EF4-FFF2-40B4-BE49-F238E27FC236}">
                  <a16:creationId xmlns:a16="http://schemas.microsoft.com/office/drawing/2014/main" id="{32D46836-8C2D-42F0-9812-2F541B64C948}"/>
                </a:ext>
              </a:extLst>
            </p:cNvPr>
            <p:cNvSpPr>
              <a:spLocks noChangeArrowheads="1"/>
            </p:cNvSpPr>
            <p:nvPr/>
          </p:nvSpPr>
          <p:spPr bwMode="auto">
            <a:xfrm>
              <a:off x="5135279"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9" name="9Slide.vn 87">
              <a:extLst>
                <a:ext uri="{FF2B5EF4-FFF2-40B4-BE49-F238E27FC236}">
                  <a16:creationId xmlns:a16="http://schemas.microsoft.com/office/drawing/2014/main" id="{B9CDDA5A-DAF0-4FFA-9DF9-D39B0BE83C89}"/>
                </a:ext>
              </a:extLst>
            </p:cNvPr>
            <p:cNvSpPr>
              <a:spLocks noChangeArrowheads="1"/>
            </p:cNvSpPr>
            <p:nvPr/>
          </p:nvSpPr>
          <p:spPr bwMode="auto">
            <a:xfrm>
              <a:off x="5313838"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0" name="9Slide.vn 88">
              <a:extLst>
                <a:ext uri="{FF2B5EF4-FFF2-40B4-BE49-F238E27FC236}">
                  <a16:creationId xmlns:a16="http://schemas.microsoft.com/office/drawing/2014/main" id="{F60A9047-B90E-45BB-BFC3-DFC6071B100B}"/>
                </a:ext>
              </a:extLst>
            </p:cNvPr>
            <p:cNvSpPr>
              <a:spLocks noChangeArrowheads="1"/>
            </p:cNvSpPr>
            <p:nvPr/>
          </p:nvSpPr>
          <p:spPr bwMode="auto">
            <a:xfrm>
              <a:off x="5497358"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1" name="9Slide.vn 89">
              <a:extLst>
                <a:ext uri="{FF2B5EF4-FFF2-40B4-BE49-F238E27FC236}">
                  <a16:creationId xmlns:a16="http://schemas.microsoft.com/office/drawing/2014/main" id="{1BCB594E-479B-4A7E-8296-15B7F5B8F751}"/>
                </a:ext>
              </a:extLst>
            </p:cNvPr>
            <p:cNvSpPr>
              <a:spLocks noChangeArrowheads="1"/>
            </p:cNvSpPr>
            <p:nvPr/>
          </p:nvSpPr>
          <p:spPr bwMode="auto">
            <a:xfrm>
              <a:off x="5680875"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2" name="9Slide.vn 90">
              <a:extLst>
                <a:ext uri="{FF2B5EF4-FFF2-40B4-BE49-F238E27FC236}">
                  <a16:creationId xmlns:a16="http://schemas.microsoft.com/office/drawing/2014/main" id="{39ED47A2-6E57-49AB-B080-EDD857A0BADF}"/>
                </a:ext>
              </a:extLst>
            </p:cNvPr>
            <p:cNvSpPr>
              <a:spLocks noChangeArrowheads="1"/>
            </p:cNvSpPr>
            <p:nvPr/>
          </p:nvSpPr>
          <p:spPr bwMode="auto">
            <a:xfrm>
              <a:off x="5854475"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3" name="9Slide.vn 91">
              <a:extLst>
                <a:ext uri="{FF2B5EF4-FFF2-40B4-BE49-F238E27FC236}">
                  <a16:creationId xmlns:a16="http://schemas.microsoft.com/office/drawing/2014/main" id="{CEF9FB42-9CD0-4836-9D1C-A9913C4B4C99}"/>
                </a:ext>
              </a:extLst>
            </p:cNvPr>
            <p:cNvSpPr>
              <a:spLocks noChangeArrowheads="1"/>
            </p:cNvSpPr>
            <p:nvPr/>
          </p:nvSpPr>
          <p:spPr bwMode="auto">
            <a:xfrm>
              <a:off x="6033034"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4" name="9Slide.vn 92">
              <a:extLst>
                <a:ext uri="{FF2B5EF4-FFF2-40B4-BE49-F238E27FC236}">
                  <a16:creationId xmlns:a16="http://schemas.microsoft.com/office/drawing/2014/main" id="{059263A0-E84E-47FA-AB86-EBDD4F59143A}"/>
                </a:ext>
              </a:extLst>
            </p:cNvPr>
            <p:cNvSpPr>
              <a:spLocks noChangeArrowheads="1"/>
            </p:cNvSpPr>
            <p:nvPr/>
          </p:nvSpPr>
          <p:spPr bwMode="auto">
            <a:xfrm>
              <a:off x="6216551"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5" name="9Slide.vn 93">
              <a:extLst>
                <a:ext uri="{FF2B5EF4-FFF2-40B4-BE49-F238E27FC236}">
                  <a16:creationId xmlns:a16="http://schemas.microsoft.com/office/drawing/2014/main" id="{3DF04C58-0571-4DA8-807C-345524378A3B}"/>
                </a:ext>
              </a:extLst>
            </p:cNvPr>
            <p:cNvSpPr>
              <a:spLocks noChangeArrowheads="1"/>
            </p:cNvSpPr>
            <p:nvPr/>
          </p:nvSpPr>
          <p:spPr bwMode="auto">
            <a:xfrm>
              <a:off x="4778162"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6" name="9Slide.vn 94">
              <a:extLst>
                <a:ext uri="{FF2B5EF4-FFF2-40B4-BE49-F238E27FC236}">
                  <a16:creationId xmlns:a16="http://schemas.microsoft.com/office/drawing/2014/main" id="{F3E948B8-0EF2-4428-9397-4E47ED0CD68A}"/>
                </a:ext>
              </a:extLst>
            </p:cNvPr>
            <p:cNvSpPr>
              <a:spLocks noChangeArrowheads="1"/>
            </p:cNvSpPr>
            <p:nvPr/>
          </p:nvSpPr>
          <p:spPr bwMode="auto">
            <a:xfrm>
              <a:off x="4961682"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7" name="9Slide.vn 95">
              <a:extLst>
                <a:ext uri="{FF2B5EF4-FFF2-40B4-BE49-F238E27FC236}">
                  <a16:creationId xmlns:a16="http://schemas.microsoft.com/office/drawing/2014/main" id="{D7636257-117D-4540-B3E9-61605A578B34}"/>
                </a:ext>
              </a:extLst>
            </p:cNvPr>
            <p:cNvSpPr>
              <a:spLocks noChangeArrowheads="1"/>
            </p:cNvSpPr>
            <p:nvPr/>
          </p:nvSpPr>
          <p:spPr bwMode="auto">
            <a:xfrm>
              <a:off x="5135279"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8" name="9Slide.vn 96">
              <a:extLst>
                <a:ext uri="{FF2B5EF4-FFF2-40B4-BE49-F238E27FC236}">
                  <a16:creationId xmlns:a16="http://schemas.microsoft.com/office/drawing/2014/main" id="{01A89298-5B63-4851-A354-1DDE21D4C02E}"/>
                </a:ext>
              </a:extLst>
            </p:cNvPr>
            <p:cNvSpPr>
              <a:spLocks noChangeArrowheads="1"/>
            </p:cNvSpPr>
            <p:nvPr/>
          </p:nvSpPr>
          <p:spPr bwMode="auto">
            <a:xfrm>
              <a:off x="5313838"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99" name="9Slide.vn 97">
              <a:extLst>
                <a:ext uri="{FF2B5EF4-FFF2-40B4-BE49-F238E27FC236}">
                  <a16:creationId xmlns:a16="http://schemas.microsoft.com/office/drawing/2014/main" id="{07A97A02-C07C-4193-90A2-2FE85E27EBF3}"/>
                </a:ext>
              </a:extLst>
            </p:cNvPr>
            <p:cNvSpPr>
              <a:spLocks noChangeArrowheads="1"/>
            </p:cNvSpPr>
            <p:nvPr/>
          </p:nvSpPr>
          <p:spPr bwMode="auto">
            <a:xfrm>
              <a:off x="5497358"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0" name="9Slide.vn 98">
              <a:extLst>
                <a:ext uri="{FF2B5EF4-FFF2-40B4-BE49-F238E27FC236}">
                  <a16:creationId xmlns:a16="http://schemas.microsoft.com/office/drawing/2014/main" id="{455E1F0D-1EA1-4C84-9F9D-AFEA1F86C296}"/>
                </a:ext>
              </a:extLst>
            </p:cNvPr>
            <p:cNvSpPr>
              <a:spLocks noChangeArrowheads="1"/>
            </p:cNvSpPr>
            <p:nvPr/>
          </p:nvSpPr>
          <p:spPr bwMode="auto">
            <a:xfrm>
              <a:off x="5680875"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1" name="9Slide.vn 99">
              <a:extLst>
                <a:ext uri="{FF2B5EF4-FFF2-40B4-BE49-F238E27FC236}">
                  <a16:creationId xmlns:a16="http://schemas.microsoft.com/office/drawing/2014/main" id="{FF302279-8B51-4576-A8E9-1A6DD2D15A39}"/>
                </a:ext>
              </a:extLst>
            </p:cNvPr>
            <p:cNvSpPr>
              <a:spLocks noChangeArrowheads="1"/>
            </p:cNvSpPr>
            <p:nvPr/>
          </p:nvSpPr>
          <p:spPr bwMode="auto">
            <a:xfrm>
              <a:off x="5854475"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2" name="9Slide.vn 100">
              <a:extLst>
                <a:ext uri="{FF2B5EF4-FFF2-40B4-BE49-F238E27FC236}">
                  <a16:creationId xmlns:a16="http://schemas.microsoft.com/office/drawing/2014/main" id="{9E4C0DD5-0EE4-45C1-AA6F-58C2529AAD76}"/>
                </a:ext>
              </a:extLst>
            </p:cNvPr>
            <p:cNvSpPr>
              <a:spLocks noChangeArrowheads="1"/>
            </p:cNvSpPr>
            <p:nvPr/>
          </p:nvSpPr>
          <p:spPr bwMode="auto">
            <a:xfrm>
              <a:off x="6033034"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3" name="9Slide.vn 101">
              <a:extLst>
                <a:ext uri="{FF2B5EF4-FFF2-40B4-BE49-F238E27FC236}">
                  <a16:creationId xmlns:a16="http://schemas.microsoft.com/office/drawing/2014/main" id="{F26E0CCB-8F95-4893-8120-D57010248D34}"/>
                </a:ext>
              </a:extLst>
            </p:cNvPr>
            <p:cNvSpPr>
              <a:spLocks noChangeArrowheads="1"/>
            </p:cNvSpPr>
            <p:nvPr/>
          </p:nvSpPr>
          <p:spPr bwMode="auto">
            <a:xfrm>
              <a:off x="6216551"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4" name="9Slide.vn 102">
              <a:extLst>
                <a:ext uri="{FF2B5EF4-FFF2-40B4-BE49-F238E27FC236}">
                  <a16:creationId xmlns:a16="http://schemas.microsoft.com/office/drawing/2014/main" id="{55C6D236-5F1C-45EB-9251-F0C643609A04}"/>
                </a:ext>
              </a:extLst>
            </p:cNvPr>
            <p:cNvSpPr>
              <a:spLocks noChangeArrowheads="1"/>
            </p:cNvSpPr>
            <p:nvPr/>
          </p:nvSpPr>
          <p:spPr bwMode="auto">
            <a:xfrm>
              <a:off x="4778162"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5" name="9Slide.vn 103">
              <a:extLst>
                <a:ext uri="{FF2B5EF4-FFF2-40B4-BE49-F238E27FC236}">
                  <a16:creationId xmlns:a16="http://schemas.microsoft.com/office/drawing/2014/main" id="{656990CD-E252-411D-983D-67A9B513D91B}"/>
                </a:ext>
              </a:extLst>
            </p:cNvPr>
            <p:cNvSpPr>
              <a:spLocks noChangeArrowheads="1"/>
            </p:cNvSpPr>
            <p:nvPr/>
          </p:nvSpPr>
          <p:spPr bwMode="auto">
            <a:xfrm>
              <a:off x="4961682"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6" name="9Slide.vn 104">
              <a:extLst>
                <a:ext uri="{FF2B5EF4-FFF2-40B4-BE49-F238E27FC236}">
                  <a16:creationId xmlns:a16="http://schemas.microsoft.com/office/drawing/2014/main" id="{C32C2A1B-CB07-4A58-AA97-3F1EBB67F197}"/>
                </a:ext>
              </a:extLst>
            </p:cNvPr>
            <p:cNvSpPr>
              <a:spLocks noChangeArrowheads="1"/>
            </p:cNvSpPr>
            <p:nvPr/>
          </p:nvSpPr>
          <p:spPr bwMode="auto">
            <a:xfrm>
              <a:off x="5135279"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7" name="9Slide.vn 105">
              <a:extLst>
                <a:ext uri="{FF2B5EF4-FFF2-40B4-BE49-F238E27FC236}">
                  <a16:creationId xmlns:a16="http://schemas.microsoft.com/office/drawing/2014/main" id="{CB3F71B5-EE0A-42B6-8477-8785A6EFD560}"/>
                </a:ext>
              </a:extLst>
            </p:cNvPr>
            <p:cNvSpPr>
              <a:spLocks noChangeArrowheads="1"/>
            </p:cNvSpPr>
            <p:nvPr/>
          </p:nvSpPr>
          <p:spPr bwMode="auto">
            <a:xfrm>
              <a:off x="5313838"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8" name="9Slide.vn 106">
              <a:extLst>
                <a:ext uri="{FF2B5EF4-FFF2-40B4-BE49-F238E27FC236}">
                  <a16:creationId xmlns:a16="http://schemas.microsoft.com/office/drawing/2014/main" id="{02C693ED-5C09-4575-BDEC-5375DC9BF93A}"/>
                </a:ext>
              </a:extLst>
            </p:cNvPr>
            <p:cNvSpPr>
              <a:spLocks noChangeArrowheads="1"/>
            </p:cNvSpPr>
            <p:nvPr/>
          </p:nvSpPr>
          <p:spPr bwMode="auto">
            <a:xfrm>
              <a:off x="5497358"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09" name="9Slide.vn 107">
              <a:extLst>
                <a:ext uri="{FF2B5EF4-FFF2-40B4-BE49-F238E27FC236}">
                  <a16:creationId xmlns:a16="http://schemas.microsoft.com/office/drawing/2014/main" id="{F7A0B78F-B536-42CA-897C-7F47FE882B08}"/>
                </a:ext>
              </a:extLst>
            </p:cNvPr>
            <p:cNvSpPr>
              <a:spLocks noChangeArrowheads="1"/>
            </p:cNvSpPr>
            <p:nvPr/>
          </p:nvSpPr>
          <p:spPr bwMode="auto">
            <a:xfrm>
              <a:off x="5680875"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0" name="9Slide.vn 108">
              <a:extLst>
                <a:ext uri="{FF2B5EF4-FFF2-40B4-BE49-F238E27FC236}">
                  <a16:creationId xmlns:a16="http://schemas.microsoft.com/office/drawing/2014/main" id="{30584A8D-BC67-4EF2-97EB-9D25F0530AC3}"/>
                </a:ext>
              </a:extLst>
            </p:cNvPr>
            <p:cNvSpPr>
              <a:spLocks noChangeArrowheads="1"/>
            </p:cNvSpPr>
            <p:nvPr/>
          </p:nvSpPr>
          <p:spPr bwMode="auto">
            <a:xfrm>
              <a:off x="5854475"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1" name="9Slide.vn 109">
              <a:extLst>
                <a:ext uri="{FF2B5EF4-FFF2-40B4-BE49-F238E27FC236}">
                  <a16:creationId xmlns:a16="http://schemas.microsoft.com/office/drawing/2014/main" id="{0669B3B0-ECED-422F-8979-C1E20A1F026C}"/>
                </a:ext>
              </a:extLst>
            </p:cNvPr>
            <p:cNvSpPr>
              <a:spLocks noChangeArrowheads="1"/>
            </p:cNvSpPr>
            <p:nvPr/>
          </p:nvSpPr>
          <p:spPr bwMode="auto">
            <a:xfrm>
              <a:off x="6033034"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2" name="9Slide.vn 110">
              <a:extLst>
                <a:ext uri="{FF2B5EF4-FFF2-40B4-BE49-F238E27FC236}">
                  <a16:creationId xmlns:a16="http://schemas.microsoft.com/office/drawing/2014/main" id="{EBE839B9-E080-421B-8246-49D3726A9F16}"/>
                </a:ext>
              </a:extLst>
            </p:cNvPr>
            <p:cNvSpPr>
              <a:spLocks noChangeArrowheads="1"/>
            </p:cNvSpPr>
            <p:nvPr/>
          </p:nvSpPr>
          <p:spPr bwMode="auto">
            <a:xfrm>
              <a:off x="6216551"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3" name="9Slide.vn 111">
              <a:extLst>
                <a:ext uri="{FF2B5EF4-FFF2-40B4-BE49-F238E27FC236}">
                  <a16:creationId xmlns:a16="http://schemas.microsoft.com/office/drawing/2014/main" id="{DC3C7FC8-5C9D-40F2-8360-E1F7224379EB}"/>
                </a:ext>
              </a:extLst>
            </p:cNvPr>
            <p:cNvSpPr>
              <a:spLocks noChangeArrowheads="1"/>
            </p:cNvSpPr>
            <p:nvPr/>
          </p:nvSpPr>
          <p:spPr bwMode="auto">
            <a:xfrm>
              <a:off x="4778162"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4" name="9Slide.vn 112">
              <a:extLst>
                <a:ext uri="{FF2B5EF4-FFF2-40B4-BE49-F238E27FC236}">
                  <a16:creationId xmlns:a16="http://schemas.microsoft.com/office/drawing/2014/main" id="{CB2AB84A-BEEB-4C8B-A1C3-E7F6A20CF0DA}"/>
                </a:ext>
              </a:extLst>
            </p:cNvPr>
            <p:cNvSpPr>
              <a:spLocks noChangeArrowheads="1"/>
            </p:cNvSpPr>
            <p:nvPr/>
          </p:nvSpPr>
          <p:spPr bwMode="auto">
            <a:xfrm>
              <a:off x="4961682"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5" name="9Slide.vn 113">
              <a:extLst>
                <a:ext uri="{FF2B5EF4-FFF2-40B4-BE49-F238E27FC236}">
                  <a16:creationId xmlns:a16="http://schemas.microsoft.com/office/drawing/2014/main" id="{C32A5F9E-8240-4F0D-882E-0873FF20DE70}"/>
                </a:ext>
              </a:extLst>
            </p:cNvPr>
            <p:cNvSpPr>
              <a:spLocks noChangeArrowheads="1"/>
            </p:cNvSpPr>
            <p:nvPr/>
          </p:nvSpPr>
          <p:spPr bwMode="auto">
            <a:xfrm>
              <a:off x="5135279"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6" name="9Slide.vn 114">
              <a:extLst>
                <a:ext uri="{FF2B5EF4-FFF2-40B4-BE49-F238E27FC236}">
                  <a16:creationId xmlns:a16="http://schemas.microsoft.com/office/drawing/2014/main" id="{2DC0BF2E-08CB-4FD5-B53B-D32A193793F8}"/>
                </a:ext>
              </a:extLst>
            </p:cNvPr>
            <p:cNvSpPr>
              <a:spLocks noChangeArrowheads="1"/>
            </p:cNvSpPr>
            <p:nvPr/>
          </p:nvSpPr>
          <p:spPr bwMode="auto">
            <a:xfrm>
              <a:off x="5313838"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7" name="9Slide.vn 115">
              <a:extLst>
                <a:ext uri="{FF2B5EF4-FFF2-40B4-BE49-F238E27FC236}">
                  <a16:creationId xmlns:a16="http://schemas.microsoft.com/office/drawing/2014/main" id="{BF25F3BE-3DFD-40F7-AC61-66DA8D5C44ED}"/>
                </a:ext>
              </a:extLst>
            </p:cNvPr>
            <p:cNvSpPr>
              <a:spLocks noChangeArrowheads="1"/>
            </p:cNvSpPr>
            <p:nvPr/>
          </p:nvSpPr>
          <p:spPr bwMode="auto">
            <a:xfrm>
              <a:off x="5497358"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8" name="9Slide.vn 116">
              <a:extLst>
                <a:ext uri="{FF2B5EF4-FFF2-40B4-BE49-F238E27FC236}">
                  <a16:creationId xmlns:a16="http://schemas.microsoft.com/office/drawing/2014/main" id="{CAB096AF-13C5-4AC3-9BDF-F2A08CC482B7}"/>
                </a:ext>
              </a:extLst>
            </p:cNvPr>
            <p:cNvSpPr>
              <a:spLocks noChangeArrowheads="1"/>
            </p:cNvSpPr>
            <p:nvPr/>
          </p:nvSpPr>
          <p:spPr bwMode="auto">
            <a:xfrm>
              <a:off x="5680875"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19" name="9Slide.vn 117">
              <a:extLst>
                <a:ext uri="{FF2B5EF4-FFF2-40B4-BE49-F238E27FC236}">
                  <a16:creationId xmlns:a16="http://schemas.microsoft.com/office/drawing/2014/main" id="{8CA06451-9FCA-468E-834F-0D59B7840FAA}"/>
                </a:ext>
              </a:extLst>
            </p:cNvPr>
            <p:cNvSpPr>
              <a:spLocks noChangeArrowheads="1"/>
            </p:cNvSpPr>
            <p:nvPr/>
          </p:nvSpPr>
          <p:spPr bwMode="auto">
            <a:xfrm>
              <a:off x="5854475"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0" name="9Slide.vn 118">
              <a:extLst>
                <a:ext uri="{FF2B5EF4-FFF2-40B4-BE49-F238E27FC236}">
                  <a16:creationId xmlns:a16="http://schemas.microsoft.com/office/drawing/2014/main" id="{508F7130-0FD3-49D4-9B98-AD2A90441AA1}"/>
                </a:ext>
              </a:extLst>
            </p:cNvPr>
            <p:cNvSpPr>
              <a:spLocks noChangeArrowheads="1"/>
            </p:cNvSpPr>
            <p:nvPr/>
          </p:nvSpPr>
          <p:spPr bwMode="auto">
            <a:xfrm>
              <a:off x="6033034"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1" name="9Slide.vn 119">
              <a:extLst>
                <a:ext uri="{FF2B5EF4-FFF2-40B4-BE49-F238E27FC236}">
                  <a16:creationId xmlns:a16="http://schemas.microsoft.com/office/drawing/2014/main" id="{75243D19-E6C2-45BE-86E4-829B15A71D64}"/>
                </a:ext>
              </a:extLst>
            </p:cNvPr>
            <p:cNvSpPr>
              <a:spLocks noChangeArrowheads="1"/>
            </p:cNvSpPr>
            <p:nvPr/>
          </p:nvSpPr>
          <p:spPr bwMode="auto">
            <a:xfrm>
              <a:off x="6216551"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2" name="9Slide.vn 120">
              <a:extLst>
                <a:ext uri="{FF2B5EF4-FFF2-40B4-BE49-F238E27FC236}">
                  <a16:creationId xmlns:a16="http://schemas.microsoft.com/office/drawing/2014/main" id="{C0A5C58F-9AB8-45FA-9CDD-544281058716}"/>
                </a:ext>
              </a:extLst>
            </p:cNvPr>
            <p:cNvSpPr>
              <a:spLocks noChangeArrowheads="1"/>
            </p:cNvSpPr>
            <p:nvPr/>
          </p:nvSpPr>
          <p:spPr bwMode="auto">
            <a:xfrm>
              <a:off x="4778162"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3" name="9Slide.vn 121">
              <a:extLst>
                <a:ext uri="{FF2B5EF4-FFF2-40B4-BE49-F238E27FC236}">
                  <a16:creationId xmlns:a16="http://schemas.microsoft.com/office/drawing/2014/main" id="{F1DAA67A-ED72-499A-9996-BDCAC2E0B8EB}"/>
                </a:ext>
              </a:extLst>
            </p:cNvPr>
            <p:cNvSpPr>
              <a:spLocks noChangeArrowheads="1"/>
            </p:cNvSpPr>
            <p:nvPr/>
          </p:nvSpPr>
          <p:spPr bwMode="auto">
            <a:xfrm>
              <a:off x="4961682"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4" name="9Slide.vn 122">
              <a:extLst>
                <a:ext uri="{FF2B5EF4-FFF2-40B4-BE49-F238E27FC236}">
                  <a16:creationId xmlns:a16="http://schemas.microsoft.com/office/drawing/2014/main" id="{2CFA5823-4F51-4729-A0CB-7D06E86EEC4B}"/>
                </a:ext>
              </a:extLst>
            </p:cNvPr>
            <p:cNvSpPr>
              <a:spLocks noChangeArrowheads="1"/>
            </p:cNvSpPr>
            <p:nvPr/>
          </p:nvSpPr>
          <p:spPr bwMode="auto">
            <a:xfrm>
              <a:off x="5135279"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5" name="9Slide.vn 123">
              <a:extLst>
                <a:ext uri="{FF2B5EF4-FFF2-40B4-BE49-F238E27FC236}">
                  <a16:creationId xmlns:a16="http://schemas.microsoft.com/office/drawing/2014/main" id="{04A853A4-5CA2-460A-98C5-92DD24AB034C}"/>
                </a:ext>
              </a:extLst>
            </p:cNvPr>
            <p:cNvSpPr>
              <a:spLocks noChangeArrowheads="1"/>
            </p:cNvSpPr>
            <p:nvPr/>
          </p:nvSpPr>
          <p:spPr bwMode="auto">
            <a:xfrm>
              <a:off x="5313838"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6" name="9Slide.vn 124">
              <a:extLst>
                <a:ext uri="{FF2B5EF4-FFF2-40B4-BE49-F238E27FC236}">
                  <a16:creationId xmlns:a16="http://schemas.microsoft.com/office/drawing/2014/main" id="{F6F62D3A-8010-4C50-B6E1-8E34FCA5636B}"/>
                </a:ext>
              </a:extLst>
            </p:cNvPr>
            <p:cNvSpPr>
              <a:spLocks noChangeArrowheads="1"/>
            </p:cNvSpPr>
            <p:nvPr/>
          </p:nvSpPr>
          <p:spPr bwMode="auto">
            <a:xfrm>
              <a:off x="5497358"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7" name="9Slide.vn 125">
              <a:extLst>
                <a:ext uri="{FF2B5EF4-FFF2-40B4-BE49-F238E27FC236}">
                  <a16:creationId xmlns:a16="http://schemas.microsoft.com/office/drawing/2014/main" id="{F2661D52-B4F3-4DD8-BEA4-DC0B6F5AF207}"/>
                </a:ext>
              </a:extLst>
            </p:cNvPr>
            <p:cNvSpPr>
              <a:spLocks noChangeArrowheads="1"/>
            </p:cNvSpPr>
            <p:nvPr/>
          </p:nvSpPr>
          <p:spPr bwMode="auto">
            <a:xfrm>
              <a:off x="5680875"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8" name="9Slide.vn 126">
              <a:extLst>
                <a:ext uri="{FF2B5EF4-FFF2-40B4-BE49-F238E27FC236}">
                  <a16:creationId xmlns:a16="http://schemas.microsoft.com/office/drawing/2014/main" id="{62F2AC0D-6E6B-4C16-BE9B-1993B6AB0C5B}"/>
                </a:ext>
              </a:extLst>
            </p:cNvPr>
            <p:cNvSpPr>
              <a:spLocks noChangeArrowheads="1"/>
            </p:cNvSpPr>
            <p:nvPr/>
          </p:nvSpPr>
          <p:spPr bwMode="auto">
            <a:xfrm>
              <a:off x="5854475"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29" name="9Slide.vn 127">
              <a:extLst>
                <a:ext uri="{FF2B5EF4-FFF2-40B4-BE49-F238E27FC236}">
                  <a16:creationId xmlns:a16="http://schemas.microsoft.com/office/drawing/2014/main" id="{90DE4E98-4837-41DB-9D5A-02DEDDB1D72A}"/>
                </a:ext>
              </a:extLst>
            </p:cNvPr>
            <p:cNvSpPr>
              <a:spLocks noChangeArrowheads="1"/>
            </p:cNvSpPr>
            <p:nvPr/>
          </p:nvSpPr>
          <p:spPr bwMode="auto">
            <a:xfrm>
              <a:off x="6033034"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0" name="9Slide.vn 128">
              <a:extLst>
                <a:ext uri="{FF2B5EF4-FFF2-40B4-BE49-F238E27FC236}">
                  <a16:creationId xmlns:a16="http://schemas.microsoft.com/office/drawing/2014/main" id="{BF0AFC57-77B6-469F-8558-83611A90DEE4}"/>
                </a:ext>
              </a:extLst>
            </p:cNvPr>
            <p:cNvSpPr>
              <a:spLocks noChangeArrowheads="1"/>
            </p:cNvSpPr>
            <p:nvPr/>
          </p:nvSpPr>
          <p:spPr bwMode="auto">
            <a:xfrm>
              <a:off x="6216551"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1" name="9Slide.vn 129">
              <a:extLst>
                <a:ext uri="{FF2B5EF4-FFF2-40B4-BE49-F238E27FC236}">
                  <a16:creationId xmlns:a16="http://schemas.microsoft.com/office/drawing/2014/main" id="{7E0FAB6E-8ACB-4347-8C7B-0F54FB31496D}"/>
                </a:ext>
              </a:extLst>
            </p:cNvPr>
            <p:cNvSpPr>
              <a:spLocks noChangeArrowheads="1"/>
            </p:cNvSpPr>
            <p:nvPr/>
          </p:nvSpPr>
          <p:spPr bwMode="auto">
            <a:xfrm>
              <a:off x="4778162"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2" name="9Slide.vn 130">
              <a:extLst>
                <a:ext uri="{FF2B5EF4-FFF2-40B4-BE49-F238E27FC236}">
                  <a16:creationId xmlns:a16="http://schemas.microsoft.com/office/drawing/2014/main" id="{EEBA0831-7431-480B-B9CA-04C743CAE1F2}"/>
                </a:ext>
              </a:extLst>
            </p:cNvPr>
            <p:cNvSpPr>
              <a:spLocks noChangeArrowheads="1"/>
            </p:cNvSpPr>
            <p:nvPr/>
          </p:nvSpPr>
          <p:spPr bwMode="auto">
            <a:xfrm>
              <a:off x="4961682"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3" name="9Slide.vn 131">
              <a:extLst>
                <a:ext uri="{FF2B5EF4-FFF2-40B4-BE49-F238E27FC236}">
                  <a16:creationId xmlns:a16="http://schemas.microsoft.com/office/drawing/2014/main" id="{13497EFD-0868-418F-9229-D328F86B2652}"/>
                </a:ext>
              </a:extLst>
            </p:cNvPr>
            <p:cNvSpPr>
              <a:spLocks noChangeArrowheads="1"/>
            </p:cNvSpPr>
            <p:nvPr/>
          </p:nvSpPr>
          <p:spPr bwMode="auto">
            <a:xfrm>
              <a:off x="5135279"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4" name="9Slide.vn 132">
              <a:extLst>
                <a:ext uri="{FF2B5EF4-FFF2-40B4-BE49-F238E27FC236}">
                  <a16:creationId xmlns:a16="http://schemas.microsoft.com/office/drawing/2014/main" id="{685DA6F1-8049-41CA-96CE-3D92C68640E2}"/>
                </a:ext>
              </a:extLst>
            </p:cNvPr>
            <p:cNvSpPr>
              <a:spLocks noChangeArrowheads="1"/>
            </p:cNvSpPr>
            <p:nvPr/>
          </p:nvSpPr>
          <p:spPr bwMode="auto">
            <a:xfrm>
              <a:off x="5313838"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5" name="9Slide.vn 133">
              <a:extLst>
                <a:ext uri="{FF2B5EF4-FFF2-40B4-BE49-F238E27FC236}">
                  <a16:creationId xmlns:a16="http://schemas.microsoft.com/office/drawing/2014/main" id="{AB305803-F936-4239-863B-37FE6AE4093D}"/>
                </a:ext>
              </a:extLst>
            </p:cNvPr>
            <p:cNvSpPr>
              <a:spLocks noChangeArrowheads="1"/>
            </p:cNvSpPr>
            <p:nvPr/>
          </p:nvSpPr>
          <p:spPr bwMode="auto">
            <a:xfrm>
              <a:off x="5497358"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6" name="9Slide.vn 134">
              <a:extLst>
                <a:ext uri="{FF2B5EF4-FFF2-40B4-BE49-F238E27FC236}">
                  <a16:creationId xmlns:a16="http://schemas.microsoft.com/office/drawing/2014/main" id="{F29DF612-1924-498B-BE05-1FD40575FAA2}"/>
                </a:ext>
              </a:extLst>
            </p:cNvPr>
            <p:cNvSpPr>
              <a:spLocks noChangeArrowheads="1"/>
            </p:cNvSpPr>
            <p:nvPr/>
          </p:nvSpPr>
          <p:spPr bwMode="auto">
            <a:xfrm>
              <a:off x="5680875"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7" name="9Slide.vn 135">
              <a:extLst>
                <a:ext uri="{FF2B5EF4-FFF2-40B4-BE49-F238E27FC236}">
                  <a16:creationId xmlns:a16="http://schemas.microsoft.com/office/drawing/2014/main" id="{389F7784-5AE9-4BB7-86DA-880A63E0EB25}"/>
                </a:ext>
              </a:extLst>
            </p:cNvPr>
            <p:cNvSpPr>
              <a:spLocks noChangeArrowheads="1"/>
            </p:cNvSpPr>
            <p:nvPr/>
          </p:nvSpPr>
          <p:spPr bwMode="auto">
            <a:xfrm>
              <a:off x="5854475"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8" name="9Slide.vn 136">
              <a:extLst>
                <a:ext uri="{FF2B5EF4-FFF2-40B4-BE49-F238E27FC236}">
                  <a16:creationId xmlns:a16="http://schemas.microsoft.com/office/drawing/2014/main" id="{24E4DB75-EE8B-4CB6-B853-21E6DB54CB08}"/>
                </a:ext>
              </a:extLst>
            </p:cNvPr>
            <p:cNvSpPr>
              <a:spLocks noChangeArrowheads="1"/>
            </p:cNvSpPr>
            <p:nvPr/>
          </p:nvSpPr>
          <p:spPr bwMode="auto">
            <a:xfrm>
              <a:off x="6033034"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39" name="9Slide.vn 137">
              <a:extLst>
                <a:ext uri="{FF2B5EF4-FFF2-40B4-BE49-F238E27FC236}">
                  <a16:creationId xmlns:a16="http://schemas.microsoft.com/office/drawing/2014/main" id="{DC2C2700-434A-4A23-BEF0-4EDE05EA6489}"/>
                </a:ext>
              </a:extLst>
            </p:cNvPr>
            <p:cNvSpPr>
              <a:spLocks noChangeArrowheads="1"/>
            </p:cNvSpPr>
            <p:nvPr/>
          </p:nvSpPr>
          <p:spPr bwMode="auto">
            <a:xfrm>
              <a:off x="6216551"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0" name="9Slide.vn 138">
              <a:extLst>
                <a:ext uri="{FF2B5EF4-FFF2-40B4-BE49-F238E27FC236}">
                  <a16:creationId xmlns:a16="http://schemas.microsoft.com/office/drawing/2014/main" id="{D8CD8F9B-45DC-4FF0-AFC8-09C2B235C04B}"/>
                </a:ext>
              </a:extLst>
            </p:cNvPr>
            <p:cNvSpPr>
              <a:spLocks noChangeArrowheads="1"/>
            </p:cNvSpPr>
            <p:nvPr/>
          </p:nvSpPr>
          <p:spPr bwMode="auto">
            <a:xfrm>
              <a:off x="4778162" y="255044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1" name="9Slide.vn 139">
              <a:extLst>
                <a:ext uri="{FF2B5EF4-FFF2-40B4-BE49-F238E27FC236}">
                  <a16:creationId xmlns:a16="http://schemas.microsoft.com/office/drawing/2014/main" id="{26BED58C-1C6E-47D5-8A62-00691974AFDE}"/>
                </a:ext>
              </a:extLst>
            </p:cNvPr>
            <p:cNvSpPr>
              <a:spLocks noChangeArrowheads="1"/>
            </p:cNvSpPr>
            <p:nvPr/>
          </p:nvSpPr>
          <p:spPr bwMode="auto">
            <a:xfrm>
              <a:off x="4961682" y="255044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2" name="9Slide.vn 140">
              <a:extLst>
                <a:ext uri="{FF2B5EF4-FFF2-40B4-BE49-F238E27FC236}">
                  <a16:creationId xmlns:a16="http://schemas.microsoft.com/office/drawing/2014/main" id="{FC8100EC-F690-44D8-80C3-E74E7E9F772A}"/>
                </a:ext>
              </a:extLst>
            </p:cNvPr>
            <p:cNvSpPr>
              <a:spLocks noChangeArrowheads="1"/>
            </p:cNvSpPr>
            <p:nvPr/>
          </p:nvSpPr>
          <p:spPr bwMode="auto">
            <a:xfrm>
              <a:off x="5135279" y="255044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3" name="9Slide.vn 141">
              <a:extLst>
                <a:ext uri="{FF2B5EF4-FFF2-40B4-BE49-F238E27FC236}">
                  <a16:creationId xmlns:a16="http://schemas.microsoft.com/office/drawing/2014/main" id="{C9E6CCE0-46DF-45B0-A16C-C8E5596C9D8B}"/>
                </a:ext>
              </a:extLst>
            </p:cNvPr>
            <p:cNvSpPr>
              <a:spLocks noChangeArrowheads="1"/>
            </p:cNvSpPr>
            <p:nvPr/>
          </p:nvSpPr>
          <p:spPr bwMode="auto">
            <a:xfrm>
              <a:off x="5313838" y="2550447"/>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4" name="9Slide.vn 142">
              <a:extLst>
                <a:ext uri="{FF2B5EF4-FFF2-40B4-BE49-F238E27FC236}">
                  <a16:creationId xmlns:a16="http://schemas.microsoft.com/office/drawing/2014/main" id="{33C970A3-6313-415A-AF9F-EA1118417274}"/>
                </a:ext>
              </a:extLst>
            </p:cNvPr>
            <p:cNvSpPr>
              <a:spLocks noChangeArrowheads="1"/>
            </p:cNvSpPr>
            <p:nvPr/>
          </p:nvSpPr>
          <p:spPr bwMode="auto">
            <a:xfrm>
              <a:off x="5497358" y="2550447"/>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5" name="9Slide.vn 143">
              <a:extLst>
                <a:ext uri="{FF2B5EF4-FFF2-40B4-BE49-F238E27FC236}">
                  <a16:creationId xmlns:a16="http://schemas.microsoft.com/office/drawing/2014/main" id="{088ACA5D-F01A-4216-9DA5-28D8B58B795D}"/>
                </a:ext>
              </a:extLst>
            </p:cNvPr>
            <p:cNvSpPr>
              <a:spLocks noChangeArrowheads="1"/>
            </p:cNvSpPr>
            <p:nvPr/>
          </p:nvSpPr>
          <p:spPr bwMode="auto">
            <a:xfrm>
              <a:off x="5680875" y="2550447"/>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6" name="9Slide.vn 144">
              <a:extLst>
                <a:ext uri="{FF2B5EF4-FFF2-40B4-BE49-F238E27FC236}">
                  <a16:creationId xmlns:a16="http://schemas.microsoft.com/office/drawing/2014/main" id="{C0CFEF01-670F-4CDC-9F52-129D86171385}"/>
                </a:ext>
              </a:extLst>
            </p:cNvPr>
            <p:cNvSpPr>
              <a:spLocks noChangeArrowheads="1"/>
            </p:cNvSpPr>
            <p:nvPr/>
          </p:nvSpPr>
          <p:spPr bwMode="auto">
            <a:xfrm>
              <a:off x="5854475" y="2550447"/>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7" name="9Slide.vn 145">
              <a:extLst>
                <a:ext uri="{FF2B5EF4-FFF2-40B4-BE49-F238E27FC236}">
                  <a16:creationId xmlns:a16="http://schemas.microsoft.com/office/drawing/2014/main" id="{82F14687-CA29-4C57-B58F-67B1C0FB137D}"/>
                </a:ext>
              </a:extLst>
            </p:cNvPr>
            <p:cNvSpPr>
              <a:spLocks noChangeArrowheads="1"/>
            </p:cNvSpPr>
            <p:nvPr/>
          </p:nvSpPr>
          <p:spPr bwMode="auto">
            <a:xfrm>
              <a:off x="6033034" y="2550447"/>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8" name="9Slide.vn 146">
              <a:extLst>
                <a:ext uri="{FF2B5EF4-FFF2-40B4-BE49-F238E27FC236}">
                  <a16:creationId xmlns:a16="http://schemas.microsoft.com/office/drawing/2014/main" id="{C77ECB77-18DF-4FDD-BFBF-BA0C678F7186}"/>
                </a:ext>
              </a:extLst>
            </p:cNvPr>
            <p:cNvSpPr>
              <a:spLocks noChangeArrowheads="1"/>
            </p:cNvSpPr>
            <p:nvPr/>
          </p:nvSpPr>
          <p:spPr bwMode="auto">
            <a:xfrm>
              <a:off x="6216551" y="2550447"/>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49" name="9Slide.vn 147">
              <a:extLst>
                <a:ext uri="{FF2B5EF4-FFF2-40B4-BE49-F238E27FC236}">
                  <a16:creationId xmlns:a16="http://schemas.microsoft.com/office/drawing/2014/main" id="{BD7924F8-5AE2-40BD-A596-DED0B68633BF}"/>
                </a:ext>
              </a:extLst>
            </p:cNvPr>
            <p:cNvSpPr>
              <a:spLocks noChangeArrowheads="1"/>
            </p:cNvSpPr>
            <p:nvPr/>
          </p:nvSpPr>
          <p:spPr bwMode="auto">
            <a:xfrm>
              <a:off x="4778162"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0" name="9Slide.vn 148">
              <a:extLst>
                <a:ext uri="{FF2B5EF4-FFF2-40B4-BE49-F238E27FC236}">
                  <a16:creationId xmlns:a16="http://schemas.microsoft.com/office/drawing/2014/main" id="{2D47B67F-E6A9-43BD-8CA8-95272CFE6242}"/>
                </a:ext>
              </a:extLst>
            </p:cNvPr>
            <p:cNvSpPr>
              <a:spLocks noChangeArrowheads="1"/>
            </p:cNvSpPr>
            <p:nvPr/>
          </p:nvSpPr>
          <p:spPr bwMode="auto">
            <a:xfrm>
              <a:off x="4961682"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1" name="9Slide.vn 149">
              <a:extLst>
                <a:ext uri="{FF2B5EF4-FFF2-40B4-BE49-F238E27FC236}">
                  <a16:creationId xmlns:a16="http://schemas.microsoft.com/office/drawing/2014/main" id="{E60A01B8-1B00-4836-8EE6-E629D780B6FE}"/>
                </a:ext>
              </a:extLst>
            </p:cNvPr>
            <p:cNvSpPr>
              <a:spLocks noChangeArrowheads="1"/>
            </p:cNvSpPr>
            <p:nvPr/>
          </p:nvSpPr>
          <p:spPr bwMode="auto">
            <a:xfrm>
              <a:off x="5135279"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2" name="9Slide.vn 150">
              <a:extLst>
                <a:ext uri="{FF2B5EF4-FFF2-40B4-BE49-F238E27FC236}">
                  <a16:creationId xmlns:a16="http://schemas.microsoft.com/office/drawing/2014/main" id="{17759F16-FCBF-41CA-AE93-1D377C77529C}"/>
                </a:ext>
              </a:extLst>
            </p:cNvPr>
            <p:cNvSpPr>
              <a:spLocks noChangeArrowheads="1"/>
            </p:cNvSpPr>
            <p:nvPr/>
          </p:nvSpPr>
          <p:spPr bwMode="auto">
            <a:xfrm>
              <a:off x="5313838"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3" name="9Slide.vn 151">
              <a:extLst>
                <a:ext uri="{FF2B5EF4-FFF2-40B4-BE49-F238E27FC236}">
                  <a16:creationId xmlns:a16="http://schemas.microsoft.com/office/drawing/2014/main" id="{1DB162FA-2B96-464B-A684-41A465E9D89C}"/>
                </a:ext>
              </a:extLst>
            </p:cNvPr>
            <p:cNvSpPr>
              <a:spLocks noChangeArrowheads="1"/>
            </p:cNvSpPr>
            <p:nvPr/>
          </p:nvSpPr>
          <p:spPr bwMode="auto">
            <a:xfrm>
              <a:off x="5497358"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4" name="9Slide.vn 152">
              <a:extLst>
                <a:ext uri="{FF2B5EF4-FFF2-40B4-BE49-F238E27FC236}">
                  <a16:creationId xmlns:a16="http://schemas.microsoft.com/office/drawing/2014/main" id="{D8B5763E-684A-48CA-A2FB-592F9572D427}"/>
                </a:ext>
              </a:extLst>
            </p:cNvPr>
            <p:cNvSpPr>
              <a:spLocks noChangeArrowheads="1"/>
            </p:cNvSpPr>
            <p:nvPr/>
          </p:nvSpPr>
          <p:spPr bwMode="auto">
            <a:xfrm>
              <a:off x="5680875"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5" name="9Slide.vn 153">
              <a:extLst>
                <a:ext uri="{FF2B5EF4-FFF2-40B4-BE49-F238E27FC236}">
                  <a16:creationId xmlns:a16="http://schemas.microsoft.com/office/drawing/2014/main" id="{4939BB3B-559E-4B92-BA5A-D70CC72F6E56}"/>
                </a:ext>
              </a:extLst>
            </p:cNvPr>
            <p:cNvSpPr>
              <a:spLocks noChangeArrowheads="1"/>
            </p:cNvSpPr>
            <p:nvPr/>
          </p:nvSpPr>
          <p:spPr bwMode="auto">
            <a:xfrm>
              <a:off x="5854475"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6" name="9Slide.vn 154">
              <a:extLst>
                <a:ext uri="{FF2B5EF4-FFF2-40B4-BE49-F238E27FC236}">
                  <a16:creationId xmlns:a16="http://schemas.microsoft.com/office/drawing/2014/main" id="{28215568-0588-4CA1-BC88-887AB095BA40}"/>
                </a:ext>
              </a:extLst>
            </p:cNvPr>
            <p:cNvSpPr>
              <a:spLocks noChangeArrowheads="1"/>
            </p:cNvSpPr>
            <p:nvPr/>
          </p:nvSpPr>
          <p:spPr bwMode="auto">
            <a:xfrm>
              <a:off x="6033034"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7" name="9Slide.vn 155">
              <a:extLst>
                <a:ext uri="{FF2B5EF4-FFF2-40B4-BE49-F238E27FC236}">
                  <a16:creationId xmlns:a16="http://schemas.microsoft.com/office/drawing/2014/main" id="{EED9E833-9236-4090-A6F1-D9604F34C246}"/>
                </a:ext>
              </a:extLst>
            </p:cNvPr>
            <p:cNvSpPr>
              <a:spLocks noChangeArrowheads="1"/>
            </p:cNvSpPr>
            <p:nvPr/>
          </p:nvSpPr>
          <p:spPr bwMode="auto">
            <a:xfrm>
              <a:off x="6216551" y="2729006"/>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8" name="9Slide.vn 156">
              <a:extLst>
                <a:ext uri="{FF2B5EF4-FFF2-40B4-BE49-F238E27FC236}">
                  <a16:creationId xmlns:a16="http://schemas.microsoft.com/office/drawing/2014/main" id="{853AAA1F-4F00-47AC-A305-323CBC028EAD}"/>
                </a:ext>
              </a:extLst>
            </p:cNvPr>
            <p:cNvSpPr>
              <a:spLocks noChangeArrowheads="1"/>
            </p:cNvSpPr>
            <p:nvPr/>
          </p:nvSpPr>
          <p:spPr bwMode="auto">
            <a:xfrm>
              <a:off x="4778162"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59" name="9Slide.vn 157">
              <a:extLst>
                <a:ext uri="{FF2B5EF4-FFF2-40B4-BE49-F238E27FC236}">
                  <a16:creationId xmlns:a16="http://schemas.microsoft.com/office/drawing/2014/main" id="{216CBE4E-2BC7-41AA-A6C0-F66F71F81FCF}"/>
                </a:ext>
              </a:extLst>
            </p:cNvPr>
            <p:cNvSpPr>
              <a:spLocks noChangeArrowheads="1"/>
            </p:cNvSpPr>
            <p:nvPr/>
          </p:nvSpPr>
          <p:spPr bwMode="auto">
            <a:xfrm>
              <a:off x="4961682"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0" name="9Slide.vn 158">
              <a:extLst>
                <a:ext uri="{FF2B5EF4-FFF2-40B4-BE49-F238E27FC236}">
                  <a16:creationId xmlns:a16="http://schemas.microsoft.com/office/drawing/2014/main" id="{D4C7695F-B1CE-42CE-B8B5-6A2EAF663F38}"/>
                </a:ext>
              </a:extLst>
            </p:cNvPr>
            <p:cNvSpPr>
              <a:spLocks noChangeArrowheads="1"/>
            </p:cNvSpPr>
            <p:nvPr/>
          </p:nvSpPr>
          <p:spPr bwMode="auto">
            <a:xfrm>
              <a:off x="5135279"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1" name="9Slide.vn 159">
              <a:extLst>
                <a:ext uri="{FF2B5EF4-FFF2-40B4-BE49-F238E27FC236}">
                  <a16:creationId xmlns:a16="http://schemas.microsoft.com/office/drawing/2014/main" id="{444E80DC-AF17-4B5D-98D1-F38308AFEA63}"/>
                </a:ext>
              </a:extLst>
            </p:cNvPr>
            <p:cNvSpPr>
              <a:spLocks noChangeArrowheads="1"/>
            </p:cNvSpPr>
            <p:nvPr/>
          </p:nvSpPr>
          <p:spPr bwMode="auto">
            <a:xfrm>
              <a:off x="5313838"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2" name="9Slide.vn 160">
              <a:extLst>
                <a:ext uri="{FF2B5EF4-FFF2-40B4-BE49-F238E27FC236}">
                  <a16:creationId xmlns:a16="http://schemas.microsoft.com/office/drawing/2014/main" id="{FC6D6EDE-5FD5-4C8F-B19F-E896E5E8A5A4}"/>
                </a:ext>
              </a:extLst>
            </p:cNvPr>
            <p:cNvSpPr>
              <a:spLocks noChangeArrowheads="1"/>
            </p:cNvSpPr>
            <p:nvPr/>
          </p:nvSpPr>
          <p:spPr bwMode="auto">
            <a:xfrm>
              <a:off x="5497358"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3" name="9Slide.vn 161">
              <a:extLst>
                <a:ext uri="{FF2B5EF4-FFF2-40B4-BE49-F238E27FC236}">
                  <a16:creationId xmlns:a16="http://schemas.microsoft.com/office/drawing/2014/main" id="{8C23E53A-2EAA-4C72-96CC-493999E900F9}"/>
                </a:ext>
              </a:extLst>
            </p:cNvPr>
            <p:cNvSpPr>
              <a:spLocks noChangeArrowheads="1"/>
            </p:cNvSpPr>
            <p:nvPr/>
          </p:nvSpPr>
          <p:spPr bwMode="auto">
            <a:xfrm>
              <a:off x="5680875"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4" name="9Slide.vn 162">
              <a:extLst>
                <a:ext uri="{FF2B5EF4-FFF2-40B4-BE49-F238E27FC236}">
                  <a16:creationId xmlns:a16="http://schemas.microsoft.com/office/drawing/2014/main" id="{EE9EF180-9849-452E-992A-92775C366FCF}"/>
                </a:ext>
              </a:extLst>
            </p:cNvPr>
            <p:cNvSpPr>
              <a:spLocks noChangeArrowheads="1"/>
            </p:cNvSpPr>
            <p:nvPr/>
          </p:nvSpPr>
          <p:spPr bwMode="auto">
            <a:xfrm>
              <a:off x="5854475"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5" name="9Slide.vn 163">
              <a:extLst>
                <a:ext uri="{FF2B5EF4-FFF2-40B4-BE49-F238E27FC236}">
                  <a16:creationId xmlns:a16="http://schemas.microsoft.com/office/drawing/2014/main" id="{BE86ABCA-A7AD-46CB-A219-AC85C5BFD50D}"/>
                </a:ext>
              </a:extLst>
            </p:cNvPr>
            <p:cNvSpPr>
              <a:spLocks noChangeArrowheads="1"/>
            </p:cNvSpPr>
            <p:nvPr/>
          </p:nvSpPr>
          <p:spPr bwMode="auto">
            <a:xfrm>
              <a:off x="6033034"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6" name="9Slide.vn 164">
              <a:extLst>
                <a:ext uri="{FF2B5EF4-FFF2-40B4-BE49-F238E27FC236}">
                  <a16:creationId xmlns:a16="http://schemas.microsoft.com/office/drawing/2014/main" id="{EA5F146A-3544-410E-B40E-673CB8A43B32}"/>
                </a:ext>
              </a:extLst>
            </p:cNvPr>
            <p:cNvSpPr>
              <a:spLocks noChangeArrowheads="1"/>
            </p:cNvSpPr>
            <p:nvPr/>
          </p:nvSpPr>
          <p:spPr bwMode="auto">
            <a:xfrm>
              <a:off x="6216551" y="2902603"/>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7" name="9Slide.vn 165">
              <a:extLst>
                <a:ext uri="{FF2B5EF4-FFF2-40B4-BE49-F238E27FC236}">
                  <a16:creationId xmlns:a16="http://schemas.microsoft.com/office/drawing/2014/main" id="{F9A434D4-A176-4BC4-9FA6-A60365FE230A}"/>
                </a:ext>
              </a:extLst>
            </p:cNvPr>
            <p:cNvSpPr>
              <a:spLocks noChangeArrowheads="1"/>
            </p:cNvSpPr>
            <p:nvPr/>
          </p:nvSpPr>
          <p:spPr bwMode="auto">
            <a:xfrm>
              <a:off x="4778162"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8" name="9Slide.vn 166">
              <a:extLst>
                <a:ext uri="{FF2B5EF4-FFF2-40B4-BE49-F238E27FC236}">
                  <a16:creationId xmlns:a16="http://schemas.microsoft.com/office/drawing/2014/main" id="{76E464DB-5C59-4689-8537-B30873699BB1}"/>
                </a:ext>
              </a:extLst>
            </p:cNvPr>
            <p:cNvSpPr>
              <a:spLocks noChangeArrowheads="1"/>
            </p:cNvSpPr>
            <p:nvPr/>
          </p:nvSpPr>
          <p:spPr bwMode="auto">
            <a:xfrm>
              <a:off x="4961679"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69" name="9Slide.vn 167">
              <a:extLst>
                <a:ext uri="{FF2B5EF4-FFF2-40B4-BE49-F238E27FC236}">
                  <a16:creationId xmlns:a16="http://schemas.microsoft.com/office/drawing/2014/main" id="{58921FBA-973B-47F9-B273-35DCA294A220}"/>
                </a:ext>
              </a:extLst>
            </p:cNvPr>
            <p:cNvSpPr>
              <a:spLocks noChangeArrowheads="1"/>
            </p:cNvSpPr>
            <p:nvPr/>
          </p:nvSpPr>
          <p:spPr bwMode="auto">
            <a:xfrm>
              <a:off x="5135279"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0" name="9Slide.vn 168">
              <a:extLst>
                <a:ext uri="{FF2B5EF4-FFF2-40B4-BE49-F238E27FC236}">
                  <a16:creationId xmlns:a16="http://schemas.microsoft.com/office/drawing/2014/main" id="{8D6EE89C-A088-4F54-97B5-F2F28F116291}"/>
                </a:ext>
              </a:extLst>
            </p:cNvPr>
            <p:cNvSpPr>
              <a:spLocks noChangeArrowheads="1"/>
            </p:cNvSpPr>
            <p:nvPr/>
          </p:nvSpPr>
          <p:spPr bwMode="auto">
            <a:xfrm>
              <a:off x="5313838"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1" name="9Slide.vn 169">
              <a:extLst>
                <a:ext uri="{FF2B5EF4-FFF2-40B4-BE49-F238E27FC236}">
                  <a16:creationId xmlns:a16="http://schemas.microsoft.com/office/drawing/2014/main" id="{5BA2CDC4-9C83-4EAE-A51E-68D6A0068540}"/>
                </a:ext>
              </a:extLst>
            </p:cNvPr>
            <p:cNvSpPr>
              <a:spLocks noChangeArrowheads="1"/>
            </p:cNvSpPr>
            <p:nvPr/>
          </p:nvSpPr>
          <p:spPr bwMode="auto">
            <a:xfrm>
              <a:off x="5497358"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2" name="9Slide.vn 170">
              <a:extLst>
                <a:ext uri="{FF2B5EF4-FFF2-40B4-BE49-F238E27FC236}">
                  <a16:creationId xmlns:a16="http://schemas.microsoft.com/office/drawing/2014/main" id="{EA5BB3D7-0746-4DE5-ACA3-6EF417149DB7}"/>
                </a:ext>
              </a:extLst>
            </p:cNvPr>
            <p:cNvSpPr>
              <a:spLocks noChangeArrowheads="1"/>
            </p:cNvSpPr>
            <p:nvPr/>
          </p:nvSpPr>
          <p:spPr bwMode="auto">
            <a:xfrm>
              <a:off x="5680872"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3" name="9Slide.vn 171">
              <a:extLst>
                <a:ext uri="{FF2B5EF4-FFF2-40B4-BE49-F238E27FC236}">
                  <a16:creationId xmlns:a16="http://schemas.microsoft.com/office/drawing/2014/main" id="{5FBF9DDA-5FF9-4C37-9972-0EFB6225273C}"/>
                </a:ext>
              </a:extLst>
            </p:cNvPr>
            <p:cNvSpPr>
              <a:spLocks noChangeArrowheads="1"/>
            </p:cNvSpPr>
            <p:nvPr/>
          </p:nvSpPr>
          <p:spPr bwMode="auto">
            <a:xfrm>
              <a:off x="5854475"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4" name="9Slide.vn 172">
              <a:extLst>
                <a:ext uri="{FF2B5EF4-FFF2-40B4-BE49-F238E27FC236}">
                  <a16:creationId xmlns:a16="http://schemas.microsoft.com/office/drawing/2014/main" id="{DBA2E12A-9856-4EFC-A195-350685A87FB2}"/>
                </a:ext>
              </a:extLst>
            </p:cNvPr>
            <p:cNvSpPr>
              <a:spLocks noChangeArrowheads="1"/>
            </p:cNvSpPr>
            <p:nvPr/>
          </p:nvSpPr>
          <p:spPr bwMode="auto">
            <a:xfrm>
              <a:off x="6033034"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5" name="9Slide.vn 173">
              <a:extLst>
                <a:ext uri="{FF2B5EF4-FFF2-40B4-BE49-F238E27FC236}">
                  <a16:creationId xmlns:a16="http://schemas.microsoft.com/office/drawing/2014/main" id="{0F94BBDF-B8E2-4494-A407-F6CB7FB38CE9}"/>
                </a:ext>
              </a:extLst>
            </p:cNvPr>
            <p:cNvSpPr>
              <a:spLocks noChangeArrowheads="1"/>
            </p:cNvSpPr>
            <p:nvPr/>
          </p:nvSpPr>
          <p:spPr bwMode="auto">
            <a:xfrm>
              <a:off x="6216548" y="3086124"/>
              <a:ext cx="109728" cy="10972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6" name="9Slide.vn 174">
              <a:extLst>
                <a:ext uri="{FF2B5EF4-FFF2-40B4-BE49-F238E27FC236}">
                  <a16:creationId xmlns:a16="http://schemas.microsoft.com/office/drawing/2014/main" id="{E5780326-C5BF-47AF-AA52-C1F252AABFDF}"/>
                </a:ext>
              </a:extLst>
            </p:cNvPr>
            <p:cNvSpPr>
              <a:spLocks noChangeArrowheads="1"/>
            </p:cNvSpPr>
            <p:nvPr/>
          </p:nvSpPr>
          <p:spPr bwMode="auto">
            <a:xfrm>
              <a:off x="6573668" y="1295574"/>
              <a:ext cx="302559" cy="1909589"/>
            </a:xfrm>
            <a:prstGeom prst="rect">
              <a:avLst/>
            </a:prstGeom>
            <a:solidFill>
              <a:srgbClr val="DBDB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7" name="9Slide.vn 175">
              <a:extLst>
                <a:ext uri="{FF2B5EF4-FFF2-40B4-BE49-F238E27FC236}">
                  <a16:creationId xmlns:a16="http://schemas.microsoft.com/office/drawing/2014/main" id="{C0B6CA79-7816-4732-8CE2-00D3FEBD94E8}"/>
                </a:ext>
              </a:extLst>
            </p:cNvPr>
            <p:cNvSpPr>
              <a:spLocks noChangeArrowheads="1"/>
            </p:cNvSpPr>
            <p:nvPr/>
          </p:nvSpPr>
          <p:spPr bwMode="auto">
            <a:xfrm>
              <a:off x="6573668" y="1295574"/>
              <a:ext cx="302559" cy="1909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78" name="9Slide.vn 176">
              <a:extLst>
                <a:ext uri="{FF2B5EF4-FFF2-40B4-BE49-F238E27FC236}">
                  <a16:creationId xmlns:a16="http://schemas.microsoft.com/office/drawing/2014/main" id="{9B0C3806-90F6-4B5C-9525-EC113345AD2C}"/>
                </a:ext>
              </a:extLst>
            </p:cNvPr>
            <p:cNvSpPr>
              <a:spLocks noChangeArrowheads="1"/>
            </p:cNvSpPr>
            <p:nvPr/>
          </p:nvSpPr>
          <p:spPr bwMode="auto">
            <a:xfrm>
              <a:off x="6573668" y="2550447"/>
              <a:ext cx="302559" cy="654716"/>
            </a:xfrm>
            <a:prstGeom prst="rect">
              <a:avLst/>
            </a:prstGeom>
            <a:solidFill>
              <a:srgbClr val="C4474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524" name="Group 523">
            <a:extLst>
              <a:ext uri="{FF2B5EF4-FFF2-40B4-BE49-F238E27FC236}">
                <a16:creationId xmlns:a16="http://schemas.microsoft.com/office/drawing/2014/main" id="{305A2795-D9D2-4419-94E8-EE911CF2D1C7}"/>
              </a:ext>
            </a:extLst>
          </p:cNvPr>
          <p:cNvGrpSpPr/>
          <p:nvPr/>
        </p:nvGrpSpPr>
        <p:grpSpPr>
          <a:xfrm>
            <a:off x="7292864" y="1295574"/>
            <a:ext cx="2088151" cy="1909589"/>
            <a:chOff x="7292864" y="1295574"/>
            <a:chExt cx="2088151" cy="1909589"/>
          </a:xfrm>
        </p:grpSpPr>
        <p:sp>
          <p:nvSpPr>
            <p:cNvPr id="179" name="9Slide.vn 177">
              <a:extLst>
                <a:ext uri="{FF2B5EF4-FFF2-40B4-BE49-F238E27FC236}">
                  <a16:creationId xmlns:a16="http://schemas.microsoft.com/office/drawing/2014/main" id="{E7D71CB7-E593-41EA-870B-61758EF73CBF}"/>
                </a:ext>
              </a:extLst>
            </p:cNvPr>
            <p:cNvSpPr>
              <a:spLocks noChangeArrowheads="1"/>
            </p:cNvSpPr>
            <p:nvPr/>
          </p:nvSpPr>
          <p:spPr bwMode="auto">
            <a:xfrm>
              <a:off x="7292864"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0" name="9Slide.vn 178">
              <a:extLst>
                <a:ext uri="{FF2B5EF4-FFF2-40B4-BE49-F238E27FC236}">
                  <a16:creationId xmlns:a16="http://schemas.microsoft.com/office/drawing/2014/main" id="{CCFA2122-3350-449B-A704-13D9AE3D2D64}"/>
                </a:ext>
              </a:extLst>
            </p:cNvPr>
            <p:cNvSpPr>
              <a:spLocks noChangeArrowheads="1"/>
            </p:cNvSpPr>
            <p:nvPr/>
          </p:nvSpPr>
          <p:spPr bwMode="auto">
            <a:xfrm>
              <a:off x="7471422"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1" name="9Slide.vn 179">
              <a:extLst>
                <a:ext uri="{FF2B5EF4-FFF2-40B4-BE49-F238E27FC236}">
                  <a16:creationId xmlns:a16="http://schemas.microsoft.com/office/drawing/2014/main" id="{B51BF744-1A87-4D8E-A5C5-B35D82F8838B}"/>
                </a:ext>
              </a:extLst>
            </p:cNvPr>
            <p:cNvSpPr>
              <a:spLocks noChangeArrowheads="1"/>
            </p:cNvSpPr>
            <p:nvPr/>
          </p:nvSpPr>
          <p:spPr bwMode="auto">
            <a:xfrm>
              <a:off x="7649981"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2" name="9Slide.vn 180">
              <a:extLst>
                <a:ext uri="{FF2B5EF4-FFF2-40B4-BE49-F238E27FC236}">
                  <a16:creationId xmlns:a16="http://schemas.microsoft.com/office/drawing/2014/main" id="{568C25EF-5381-484C-A8D5-49889486C0DA}"/>
                </a:ext>
              </a:extLst>
            </p:cNvPr>
            <p:cNvSpPr>
              <a:spLocks noChangeArrowheads="1"/>
            </p:cNvSpPr>
            <p:nvPr/>
          </p:nvSpPr>
          <p:spPr bwMode="auto">
            <a:xfrm>
              <a:off x="7828540"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3" name="9Slide.vn 181">
              <a:extLst>
                <a:ext uri="{FF2B5EF4-FFF2-40B4-BE49-F238E27FC236}">
                  <a16:creationId xmlns:a16="http://schemas.microsoft.com/office/drawing/2014/main" id="{47BEA882-6539-478C-9EF5-760A61559E5A}"/>
                </a:ext>
              </a:extLst>
            </p:cNvPr>
            <p:cNvSpPr>
              <a:spLocks noChangeArrowheads="1"/>
            </p:cNvSpPr>
            <p:nvPr/>
          </p:nvSpPr>
          <p:spPr bwMode="auto">
            <a:xfrm>
              <a:off x="8012057"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4" name="9Slide.vn 182">
              <a:extLst>
                <a:ext uri="{FF2B5EF4-FFF2-40B4-BE49-F238E27FC236}">
                  <a16:creationId xmlns:a16="http://schemas.microsoft.com/office/drawing/2014/main" id="{208D5BAA-86C5-4F7E-A9C1-583E1597E1C9}"/>
                </a:ext>
              </a:extLst>
            </p:cNvPr>
            <p:cNvSpPr>
              <a:spLocks noChangeArrowheads="1"/>
            </p:cNvSpPr>
            <p:nvPr/>
          </p:nvSpPr>
          <p:spPr bwMode="auto">
            <a:xfrm>
              <a:off x="8185657"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5" name="9Slide.vn 183">
              <a:extLst>
                <a:ext uri="{FF2B5EF4-FFF2-40B4-BE49-F238E27FC236}">
                  <a16:creationId xmlns:a16="http://schemas.microsoft.com/office/drawing/2014/main" id="{C0979DB9-99A3-4740-82A2-4437B40AB5ED}"/>
                </a:ext>
              </a:extLst>
            </p:cNvPr>
            <p:cNvSpPr>
              <a:spLocks noChangeArrowheads="1"/>
            </p:cNvSpPr>
            <p:nvPr/>
          </p:nvSpPr>
          <p:spPr bwMode="auto">
            <a:xfrm>
              <a:off x="8369174"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6" name="9Slide.vn 184">
              <a:extLst>
                <a:ext uri="{FF2B5EF4-FFF2-40B4-BE49-F238E27FC236}">
                  <a16:creationId xmlns:a16="http://schemas.microsoft.com/office/drawing/2014/main" id="{30598867-DEC4-4A00-9EF3-08FD8C3ACDD7}"/>
                </a:ext>
              </a:extLst>
            </p:cNvPr>
            <p:cNvSpPr>
              <a:spLocks noChangeArrowheads="1"/>
            </p:cNvSpPr>
            <p:nvPr/>
          </p:nvSpPr>
          <p:spPr bwMode="auto">
            <a:xfrm>
              <a:off x="8547732"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7" name="9Slide.vn 185">
              <a:extLst>
                <a:ext uri="{FF2B5EF4-FFF2-40B4-BE49-F238E27FC236}">
                  <a16:creationId xmlns:a16="http://schemas.microsoft.com/office/drawing/2014/main" id="{257702F5-C0C8-48FE-A132-D2E439C38066}"/>
                </a:ext>
              </a:extLst>
            </p:cNvPr>
            <p:cNvSpPr>
              <a:spLocks noChangeArrowheads="1"/>
            </p:cNvSpPr>
            <p:nvPr/>
          </p:nvSpPr>
          <p:spPr bwMode="auto">
            <a:xfrm>
              <a:off x="8731252"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8" name="9Slide.vn 186">
              <a:extLst>
                <a:ext uri="{FF2B5EF4-FFF2-40B4-BE49-F238E27FC236}">
                  <a16:creationId xmlns:a16="http://schemas.microsoft.com/office/drawing/2014/main" id="{76696D6C-1F0F-4F96-B1AF-ED1C84D3E768}"/>
                </a:ext>
              </a:extLst>
            </p:cNvPr>
            <p:cNvSpPr>
              <a:spLocks noChangeArrowheads="1"/>
            </p:cNvSpPr>
            <p:nvPr/>
          </p:nvSpPr>
          <p:spPr bwMode="auto">
            <a:xfrm>
              <a:off x="7292864"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89" name="9Slide.vn 187">
              <a:extLst>
                <a:ext uri="{FF2B5EF4-FFF2-40B4-BE49-F238E27FC236}">
                  <a16:creationId xmlns:a16="http://schemas.microsoft.com/office/drawing/2014/main" id="{2B88396F-196A-47AF-89B8-1308737CD699}"/>
                </a:ext>
              </a:extLst>
            </p:cNvPr>
            <p:cNvSpPr>
              <a:spLocks noChangeArrowheads="1"/>
            </p:cNvSpPr>
            <p:nvPr/>
          </p:nvSpPr>
          <p:spPr bwMode="auto">
            <a:xfrm>
              <a:off x="7471422"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0" name="9Slide.vn 188">
              <a:extLst>
                <a:ext uri="{FF2B5EF4-FFF2-40B4-BE49-F238E27FC236}">
                  <a16:creationId xmlns:a16="http://schemas.microsoft.com/office/drawing/2014/main" id="{A4E2833C-9606-4BA3-8A8E-AAF672EE1C50}"/>
                </a:ext>
              </a:extLst>
            </p:cNvPr>
            <p:cNvSpPr>
              <a:spLocks noChangeArrowheads="1"/>
            </p:cNvSpPr>
            <p:nvPr/>
          </p:nvSpPr>
          <p:spPr bwMode="auto">
            <a:xfrm>
              <a:off x="7649981"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1" name="9Slide.vn 189">
              <a:extLst>
                <a:ext uri="{FF2B5EF4-FFF2-40B4-BE49-F238E27FC236}">
                  <a16:creationId xmlns:a16="http://schemas.microsoft.com/office/drawing/2014/main" id="{2C928620-D2B9-444F-AF26-DBFAE373F5EE}"/>
                </a:ext>
              </a:extLst>
            </p:cNvPr>
            <p:cNvSpPr>
              <a:spLocks noChangeArrowheads="1"/>
            </p:cNvSpPr>
            <p:nvPr/>
          </p:nvSpPr>
          <p:spPr bwMode="auto">
            <a:xfrm>
              <a:off x="7828540"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2" name="9Slide.vn 190">
              <a:extLst>
                <a:ext uri="{FF2B5EF4-FFF2-40B4-BE49-F238E27FC236}">
                  <a16:creationId xmlns:a16="http://schemas.microsoft.com/office/drawing/2014/main" id="{0DBE820F-468B-4B83-A0AB-39D9D3AB8A3D}"/>
                </a:ext>
              </a:extLst>
            </p:cNvPr>
            <p:cNvSpPr>
              <a:spLocks noChangeArrowheads="1"/>
            </p:cNvSpPr>
            <p:nvPr/>
          </p:nvSpPr>
          <p:spPr bwMode="auto">
            <a:xfrm>
              <a:off x="8012057"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3" name="9Slide.vn 191">
              <a:extLst>
                <a:ext uri="{FF2B5EF4-FFF2-40B4-BE49-F238E27FC236}">
                  <a16:creationId xmlns:a16="http://schemas.microsoft.com/office/drawing/2014/main" id="{94701333-E78F-43A3-A800-9EFABF1B75E1}"/>
                </a:ext>
              </a:extLst>
            </p:cNvPr>
            <p:cNvSpPr>
              <a:spLocks noChangeArrowheads="1"/>
            </p:cNvSpPr>
            <p:nvPr/>
          </p:nvSpPr>
          <p:spPr bwMode="auto">
            <a:xfrm>
              <a:off x="8185657"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4" name="9Slide.vn 192">
              <a:extLst>
                <a:ext uri="{FF2B5EF4-FFF2-40B4-BE49-F238E27FC236}">
                  <a16:creationId xmlns:a16="http://schemas.microsoft.com/office/drawing/2014/main" id="{CBB3E9F0-43C3-45F1-A11B-DDA312968F86}"/>
                </a:ext>
              </a:extLst>
            </p:cNvPr>
            <p:cNvSpPr>
              <a:spLocks noChangeArrowheads="1"/>
            </p:cNvSpPr>
            <p:nvPr/>
          </p:nvSpPr>
          <p:spPr bwMode="auto">
            <a:xfrm>
              <a:off x="8369174"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5" name="9Slide.vn 193">
              <a:extLst>
                <a:ext uri="{FF2B5EF4-FFF2-40B4-BE49-F238E27FC236}">
                  <a16:creationId xmlns:a16="http://schemas.microsoft.com/office/drawing/2014/main" id="{F5B83761-52CD-4F10-9833-B6A4BA8C88BA}"/>
                </a:ext>
              </a:extLst>
            </p:cNvPr>
            <p:cNvSpPr>
              <a:spLocks noChangeArrowheads="1"/>
            </p:cNvSpPr>
            <p:nvPr/>
          </p:nvSpPr>
          <p:spPr bwMode="auto">
            <a:xfrm>
              <a:off x="8547732"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6" name="9Slide.vn 194">
              <a:extLst>
                <a:ext uri="{FF2B5EF4-FFF2-40B4-BE49-F238E27FC236}">
                  <a16:creationId xmlns:a16="http://schemas.microsoft.com/office/drawing/2014/main" id="{53CC55FE-F889-4A9F-9686-5A6AF943D68E}"/>
                </a:ext>
              </a:extLst>
            </p:cNvPr>
            <p:cNvSpPr>
              <a:spLocks noChangeArrowheads="1"/>
            </p:cNvSpPr>
            <p:nvPr/>
          </p:nvSpPr>
          <p:spPr bwMode="auto">
            <a:xfrm>
              <a:off x="8731252"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7" name="9Slide.vn 195">
              <a:extLst>
                <a:ext uri="{FF2B5EF4-FFF2-40B4-BE49-F238E27FC236}">
                  <a16:creationId xmlns:a16="http://schemas.microsoft.com/office/drawing/2014/main" id="{A7A4DFAB-1A53-45D9-91E0-C2295D73A75A}"/>
                </a:ext>
              </a:extLst>
            </p:cNvPr>
            <p:cNvSpPr>
              <a:spLocks noChangeArrowheads="1"/>
            </p:cNvSpPr>
            <p:nvPr/>
          </p:nvSpPr>
          <p:spPr bwMode="auto">
            <a:xfrm>
              <a:off x="7292864"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8" name="9Slide.vn 196">
              <a:extLst>
                <a:ext uri="{FF2B5EF4-FFF2-40B4-BE49-F238E27FC236}">
                  <a16:creationId xmlns:a16="http://schemas.microsoft.com/office/drawing/2014/main" id="{FDF6FC85-8917-4F9C-9CD0-66159AE54919}"/>
                </a:ext>
              </a:extLst>
            </p:cNvPr>
            <p:cNvSpPr>
              <a:spLocks noChangeArrowheads="1"/>
            </p:cNvSpPr>
            <p:nvPr/>
          </p:nvSpPr>
          <p:spPr bwMode="auto">
            <a:xfrm>
              <a:off x="7471422"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199" name="9Slide.vn 197">
              <a:extLst>
                <a:ext uri="{FF2B5EF4-FFF2-40B4-BE49-F238E27FC236}">
                  <a16:creationId xmlns:a16="http://schemas.microsoft.com/office/drawing/2014/main" id="{A8FA8785-D499-4551-AF5F-BF0F071817EC}"/>
                </a:ext>
              </a:extLst>
            </p:cNvPr>
            <p:cNvSpPr>
              <a:spLocks noChangeArrowheads="1"/>
            </p:cNvSpPr>
            <p:nvPr/>
          </p:nvSpPr>
          <p:spPr bwMode="auto">
            <a:xfrm>
              <a:off x="7649981"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0" name="9Slide.vn 198">
              <a:extLst>
                <a:ext uri="{FF2B5EF4-FFF2-40B4-BE49-F238E27FC236}">
                  <a16:creationId xmlns:a16="http://schemas.microsoft.com/office/drawing/2014/main" id="{12DB482C-0184-4FB4-89A3-48765C0DC36F}"/>
                </a:ext>
              </a:extLst>
            </p:cNvPr>
            <p:cNvSpPr>
              <a:spLocks noChangeArrowheads="1"/>
            </p:cNvSpPr>
            <p:nvPr/>
          </p:nvSpPr>
          <p:spPr bwMode="auto">
            <a:xfrm>
              <a:off x="7828540"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1" name="9Slide.vn 199">
              <a:extLst>
                <a:ext uri="{FF2B5EF4-FFF2-40B4-BE49-F238E27FC236}">
                  <a16:creationId xmlns:a16="http://schemas.microsoft.com/office/drawing/2014/main" id="{2D1D154A-D3BA-4676-9149-778D1C39488A}"/>
                </a:ext>
              </a:extLst>
            </p:cNvPr>
            <p:cNvSpPr>
              <a:spLocks noChangeArrowheads="1"/>
            </p:cNvSpPr>
            <p:nvPr/>
          </p:nvSpPr>
          <p:spPr bwMode="auto">
            <a:xfrm>
              <a:off x="8012057"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2" name="9Slide.vn 200">
              <a:extLst>
                <a:ext uri="{FF2B5EF4-FFF2-40B4-BE49-F238E27FC236}">
                  <a16:creationId xmlns:a16="http://schemas.microsoft.com/office/drawing/2014/main" id="{37425B49-521A-4CAB-B1B5-C782DDB7F058}"/>
                </a:ext>
              </a:extLst>
            </p:cNvPr>
            <p:cNvSpPr>
              <a:spLocks noChangeArrowheads="1"/>
            </p:cNvSpPr>
            <p:nvPr/>
          </p:nvSpPr>
          <p:spPr bwMode="auto">
            <a:xfrm>
              <a:off x="8185657"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3" name="9Slide.vn 201">
              <a:extLst>
                <a:ext uri="{FF2B5EF4-FFF2-40B4-BE49-F238E27FC236}">
                  <a16:creationId xmlns:a16="http://schemas.microsoft.com/office/drawing/2014/main" id="{B03F02C2-837D-455F-AFA8-6663C4709F3F}"/>
                </a:ext>
              </a:extLst>
            </p:cNvPr>
            <p:cNvSpPr>
              <a:spLocks noChangeArrowheads="1"/>
            </p:cNvSpPr>
            <p:nvPr/>
          </p:nvSpPr>
          <p:spPr bwMode="auto">
            <a:xfrm>
              <a:off x="8369174"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4" name="9Slide.vn 202">
              <a:extLst>
                <a:ext uri="{FF2B5EF4-FFF2-40B4-BE49-F238E27FC236}">
                  <a16:creationId xmlns:a16="http://schemas.microsoft.com/office/drawing/2014/main" id="{A687D3A0-EB1E-41AA-B884-7EAC3FD7B952}"/>
                </a:ext>
              </a:extLst>
            </p:cNvPr>
            <p:cNvSpPr>
              <a:spLocks noChangeArrowheads="1"/>
            </p:cNvSpPr>
            <p:nvPr/>
          </p:nvSpPr>
          <p:spPr bwMode="auto">
            <a:xfrm>
              <a:off x="8547732"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5" name="9Slide.vn 203">
              <a:extLst>
                <a:ext uri="{FF2B5EF4-FFF2-40B4-BE49-F238E27FC236}">
                  <a16:creationId xmlns:a16="http://schemas.microsoft.com/office/drawing/2014/main" id="{C09D9C17-5449-49B7-AC90-100DF7A8A947}"/>
                </a:ext>
              </a:extLst>
            </p:cNvPr>
            <p:cNvSpPr>
              <a:spLocks noChangeArrowheads="1"/>
            </p:cNvSpPr>
            <p:nvPr/>
          </p:nvSpPr>
          <p:spPr bwMode="auto">
            <a:xfrm>
              <a:off x="8731252"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6" name="9Slide.vn 204">
              <a:extLst>
                <a:ext uri="{FF2B5EF4-FFF2-40B4-BE49-F238E27FC236}">
                  <a16:creationId xmlns:a16="http://schemas.microsoft.com/office/drawing/2014/main" id="{2D067FF4-3A0E-428E-865D-5F1580AD37DE}"/>
                </a:ext>
              </a:extLst>
            </p:cNvPr>
            <p:cNvSpPr>
              <a:spLocks noChangeArrowheads="1"/>
            </p:cNvSpPr>
            <p:nvPr/>
          </p:nvSpPr>
          <p:spPr bwMode="auto">
            <a:xfrm>
              <a:off x="7292864"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7" name="9Slide.vn 205">
              <a:extLst>
                <a:ext uri="{FF2B5EF4-FFF2-40B4-BE49-F238E27FC236}">
                  <a16:creationId xmlns:a16="http://schemas.microsoft.com/office/drawing/2014/main" id="{24C21856-C1F6-4983-9142-E9EA50B4E04B}"/>
                </a:ext>
              </a:extLst>
            </p:cNvPr>
            <p:cNvSpPr>
              <a:spLocks noChangeArrowheads="1"/>
            </p:cNvSpPr>
            <p:nvPr/>
          </p:nvSpPr>
          <p:spPr bwMode="auto">
            <a:xfrm>
              <a:off x="7471422"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8" name="9Slide.vn 206">
              <a:extLst>
                <a:ext uri="{FF2B5EF4-FFF2-40B4-BE49-F238E27FC236}">
                  <a16:creationId xmlns:a16="http://schemas.microsoft.com/office/drawing/2014/main" id="{4956BC50-02B4-4D44-A0B9-9FDCDE65F4C7}"/>
                </a:ext>
              </a:extLst>
            </p:cNvPr>
            <p:cNvSpPr>
              <a:spLocks noChangeArrowheads="1"/>
            </p:cNvSpPr>
            <p:nvPr/>
          </p:nvSpPr>
          <p:spPr bwMode="auto">
            <a:xfrm>
              <a:off x="7649981"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09" name="9Slide.vn 207">
              <a:extLst>
                <a:ext uri="{FF2B5EF4-FFF2-40B4-BE49-F238E27FC236}">
                  <a16:creationId xmlns:a16="http://schemas.microsoft.com/office/drawing/2014/main" id="{3D25C637-0714-4F19-86C1-DE310B752E95}"/>
                </a:ext>
              </a:extLst>
            </p:cNvPr>
            <p:cNvSpPr>
              <a:spLocks noChangeArrowheads="1"/>
            </p:cNvSpPr>
            <p:nvPr/>
          </p:nvSpPr>
          <p:spPr bwMode="auto">
            <a:xfrm>
              <a:off x="7828540"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0" name="9Slide.vn 208">
              <a:extLst>
                <a:ext uri="{FF2B5EF4-FFF2-40B4-BE49-F238E27FC236}">
                  <a16:creationId xmlns:a16="http://schemas.microsoft.com/office/drawing/2014/main" id="{1B57CE34-EAC8-4B18-B3E7-B1483506980A}"/>
                </a:ext>
              </a:extLst>
            </p:cNvPr>
            <p:cNvSpPr>
              <a:spLocks noChangeArrowheads="1"/>
            </p:cNvSpPr>
            <p:nvPr/>
          </p:nvSpPr>
          <p:spPr bwMode="auto">
            <a:xfrm>
              <a:off x="8012057"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1" name="9Slide.vn 209">
              <a:extLst>
                <a:ext uri="{FF2B5EF4-FFF2-40B4-BE49-F238E27FC236}">
                  <a16:creationId xmlns:a16="http://schemas.microsoft.com/office/drawing/2014/main" id="{4E726FF1-286B-461B-A444-0ACE49893F08}"/>
                </a:ext>
              </a:extLst>
            </p:cNvPr>
            <p:cNvSpPr>
              <a:spLocks noChangeArrowheads="1"/>
            </p:cNvSpPr>
            <p:nvPr/>
          </p:nvSpPr>
          <p:spPr bwMode="auto">
            <a:xfrm>
              <a:off x="8185657"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2" name="9Slide.vn 210">
              <a:extLst>
                <a:ext uri="{FF2B5EF4-FFF2-40B4-BE49-F238E27FC236}">
                  <a16:creationId xmlns:a16="http://schemas.microsoft.com/office/drawing/2014/main" id="{ACE43021-560D-49DB-82A1-42CCF0FBEE78}"/>
                </a:ext>
              </a:extLst>
            </p:cNvPr>
            <p:cNvSpPr>
              <a:spLocks noChangeArrowheads="1"/>
            </p:cNvSpPr>
            <p:nvPr/>
          </p:nvSpPr>
          <p:spPr bwMode="auto">
            <a:xfrm>
              <a:off x="8369174"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3" name="9Slide.vn 211">
              <a:extLst>
                <a:ext uri="{FF2B5EF4-FFF2-40B4-BE49-F238E27FC236}">
                  <a16:creationId xmlns:a16="http://schemas.microsoft.com/office/drawing/2014/main" id="{5BD8DC52-BD22-447E-8346-C77CCC0D2396}"/>
                </a:ext>
              </a:extLst>
            </p:cNvPr>
            <p:cNvSpPr>
              <a:spLocks noChangeArrowheads="1"/>
            </p:cNvSpPr>
            <p:nvPr/>
          </p:nvSpPr>
          <p:spPr bwMode="auto">
            <a:xfrm>
              <a:off x="8547732"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4" name="9Slide.vn 212">
              <a:extLst>
                <a:ext uri="{FF2B5EF4-FFF2-40B4-BE49-F238E27FC236}">
                  <a16:creationId xmlns:a16="http://schemas.microsoft.com/office/drawing/2014/main" id="{A43C9D05-217C-4789-B21E-8BAC2BCF6E04}"/>
                </a:ext>
              </a:extLst>
            </p:cNvPr>
            <p:cNvSpPr>
              <a:spLocks noChangeArrowheads="1"/>
            </p:cNvSpPr>
            <p:nvPr/>
          </p:nvSpPr>
          <p:spPr bwMode="auto">
            <a:xfrm>
              <a:off x="8731252"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5" name="9Slide.vn 213">
              <a:extLst>
                <a:ext uri="{FF2B5EF4-FFF2-40B4-BE49-F238E27FC236}">
                  <a16:creationId xmlns:a16="http://schemas.microsoft.com/office/drawing/2014/main" id="{3EC9B440-6A79-42A8-8178-D4125143894E}"/>
                </a:ext>
              </a:extLst>
            </p:cNvPr>
            <p:cNvSpPr>
              <a:spLocks noChangeArrowheads="1"/>
            </p:cNvSpPr>
            <p:nvPr/>
          </p:nvSpPr>
          <p:spPr bwMode="auto">
            <a:xfrm>
              <a:off x="7292864"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6" name="9Slide.vn 214">
              <a:extLst>
                <a:ext uri="{FF2B5EF4-FFF2-40B4-BE49-F238E27FC236}">
                  <a16:creationId xmlns:a16="http://schemas.microsoft.com/office/drawing/2014/main" id="{8E963F53-04BF-4AEB-808C-B4CD9578EEC0}"/>
                </a:ext>
              </a:extLst>
            </p:cNvPr>
            <p:cNvSpPr>
              <a:spLocks noChangeArrowheads="1"/>
            </p:cNvSpPr>
            <p:nvPr/>
          </p:nvSpPr>
          <p:spPr bwMode="auto">
            <a:xfrm>
              <a:off x="7471422"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7" name="9Slide.vn 215">
              <a:extLst>
                <a:ext uri="{FF2B5EF4-FFF2-40B4-BE49-F238E27FC236}">
                  <a16:creationId xmlns:a16="http://schemas.microsoft.com/office/drawing/2014/main" id="{90DB2322-B00C-49EA-9AA1-15D62D96F5B9}"/>
                </a:ext>
              </a:extLst>
            </p:cNvPr>
            <p:cNvSpPr>
              <a:spLocks noChangeArrowheads="1"/>
            </p:cNvSpPr>
            <p:nvPr/>
          </p:nvSpPr>
          <p:spPr bwMode="auto">
            <a:xfrm>
              <a:off x="7649981"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8" name="9Slide.vn 216">
              <a:extLst>
                <a:ext uri="{FF2B5EF4-FFF2-40B4-BE49-F238E27FC236}">
                  <a16:creationId xmlns:a16="http://schemas.microsoft.com/office/drawing/2014/main" id="{595980EC-9CA2-407F-A7AA-B8A8E0C11FF4}"/>
                </a:ext>
              </a:extLst>
            </p:cNvPr>
            <p:cNvSpPr>
              <a:spLocks noChangeArrowheads="1"/>
            </p:cNvSpPr>
            <p:nvPr/>
          </p:nvSpPr>
          <p:spPr bwMode="auto">
            <a:xfrm>
              <a:off x="7828540"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19" name="9Slide.vn 217">
              <a:extLst>
                <a:ext uri="{FF2B5EF4-FFF2-40B4-BE49-F238E27FC236}">
                  <a16:creationId xmlns:a16="http://schemas.microsoft.com/office/drawing/2014/main" id="{AF0CCAAC-D0A1-42EA-8235-50AC68B7B686}"/>
                </a:ext>
              </a:extLst>
            </p:cNvPr>
            <p:cNvSpPr>
              <a:spLocks noChangeArrowheads="1"/>
            </p:cNvSpPr>
            <p:nvPr/>
          </p:nvSpPr>
          <p:spPr bwMode="auto">
            <a:xfrm>
              <a:off x="8012057"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0" name="9Slide.vn 218">
              <a:extLst>
                <a:ext uri="{FF2B5EF4-FFF2-40B4-BE49-F238E27FC236}">
                  <a16:creationId xmlns:a16="http://schemas.microsoft.com/office/drawing/2014/main" id="{834DA534-6986-44D3-9D5D-8A7599B38CDE}"/>
                </a:ext>
              </a:extLst>
            </p:cNvPr>
            <p:cNvSpPr>
              <a:spLocks noChangeArrowheads="1"/>
            </p:cNvSpPr>
            <p:nvPr/>
          </p:nvSpPr>
          <p:spPr bwMode="auto">
            <a:xfrm>
              <a:off x="8185657"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1" name="9Slide.vn 219">
              <a:extLst>
                <a:ext uri="{FF2B5EF4-FFF2-40B4-BE49-F238E27FC236}">
                  <a16:creationId xmlns:a16="http://schemas.microsoft.com/office/drawing/2014/main" id="{8820BB26-47BC-47CE-92E9-3AF56F456917}"/>
                </a:ext>
              </a:extLst>
            </p:cNvPr>
            <p:cNvSpPr>
              <a:spLocks noChangeArrowheads="1"/>
            </p:cNvSpPr>
            <p:nvPr/>
          </p:nvSpPr>
          <p:spPr bwMode="auto">
            <a:xfrm>
              <a:off x="8369174"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2" name="9Slide.vn 220">
              <a:extLst>
                <a:ext uri="{FF2B5EF4-FFF2-40B4-BE49-F238E27FC236}">
                  <a16:creationId xmlns:a16="http://schemas.microsoft.com/office/drawing/2014/main" id="{0CA6719C-BEF0-46CF-B47D-E9631B611E59}"/>
                </a:ext>
              </a:extLst>
            </p:cNvPr>
            <p:cNvSpPr>
              <a:spLocks noChangeArrowheads="1"/>
            </p:cNvSpPr>
            <p:nvPr/>
          </p:nvSpPr>
          <p:spPr bwMode="auto">
            <a:xfrm>
              <a:off x="8547732"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3" name="9Slide.vn 221">
              <a:extLst>
                <a:ext uri="{FF2B5EF4-FFF2-40B4-BE49-F238E27FC236}">
                  <a16:creationId xmlns:a16="http://schemas.microsoft.com/office/drawing/2014/main" id="{2FDBC8EB-285A-4BAA-969D-385DE94AC2AC}"/>
                </a:ext>
              </a:extLst>
            </p:cNvPr>
            <p:cNvSpPr>
              <a:spLocks noChangeArrowheads="1"/>
            </p:cNvSpPr>
            <p:nvPr/>
          </p:nvSpPr>
          <p:spPr bwMode="auto">
            <a:xfrm>
              <a:off x="8731252"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4" name="9Slide.vn 222">
              <a:extLst>
                <a:ext uri="{FF2B5EF4-FFF2-40B4-BE49-F238E27FC236}">
                  <a16:creationId xmlns:a16="http://schemas.microsoft.com/office/drawing/2014/main" id="{73AD2763-FEE9-466D-ABED-8189E6950FE9}"/>
                </a:ext>
              </a:extLst>
            </p:cNvPr>
            <p:cNvSpPr>
              <a:spLocks noChangeArrowheads="1"/>
            </p:cNvSpPr>
            <p:nvPr/>
          </p:nvSpPr>
          <p:spPr bwMode="auto">
            <a:xfrm>
              <a:off x="7292864"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5" name="9Slide.vn 223">
              <a:extLst>
                <a:ext uri="{FF2B5EF4-FFF2-40B4-BE49-F238E27FC236}">
                  <a16:creationId xmlns:a16="http://schemas.microsoft.com/office/drawing/2014/main" id="{1F45E2CA-2D50-4BBB-9FBA-0A685BC66D22}"/>
                </a:ext>
              </a:extLst>
            </p:cNvPr>
            <p:cNvSpPr>
              <a:spLocks noChangeArrowheads="1"/>
            </p:cNvSpPr>
            <p:nvPr/>
          </p:nvSpPr>
          <p:spPr bwMode="auto">
            <a:xfrm>
              <a:off x="7471422"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6" name="9Slide.vn 224">
              <a:extLst>
                <a:ext uri="{FF2B5EF4-FFF2-40B4-BE49-F238E27FC236}">
                  <a16:creationId xmlns:a16="http://schemas.microsoft.com/office/drawing/2014/main" id="{0BFA9973-BA72-4CD7-B6A5-7020BF53CDD3}"/>
                </a:ext>
              </a:extLst>
            </p:cNvPr>
            <p:cNvSpPr>
              <a:spLocks noChangeArrowheads="1"/>
            </p:cNvSpPr>
            <p:nvPr/>
          </p:nvSpPr>
          <p:spPr bwMode="auto">
            <a:xfrm>
              <a:off x="7649981"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7" name="9Slide.vn 225">
              <a:extLst>
                <a:ext uri="{FF2B5EF4-FFF2-40B4-BE49-F238E27FC236}">
                  <a16:creationId xmlns:a16="http://schemas.microsoft.com/office/drawing/2014/main" id="{E57143ED-F435-4E66-A17C-3B4A42235803}"/>
                </a:ext>
              </a:extLst>
            </p:cNvPr>
            <p:cNvSpPr>
              <a:spLocks noChangeArrowheads="1"/>
            </p:cNvSpPr>
            <p:nvPr/>
          </p:nvSpPr>
          <p:spPr bwMode="auto">
            <a:xfrm>
              <a:off x="7828540"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8" name="9Slide.vn 226">
              <a:extLst>
                <a:ext uri="{FF2B5EF4-FFF2-40B4-BE49-F238E27FC236}">
                  <a16:creationId xmlns:a16="http://schemas.microsoft.com/office/drawing/2014/main" id="{7B2B3C86-F36F-4213-9FFD-27DAD9747777}"/>
                </a:ext>
              </a:extLst>
            </p:cNvPr>
            <p:cNvSpPr>
              <a:spLocks noChangeArrowheads="1"/>
            </p:cNvSpPr>
            <p:nvPr/>
          </p:nvSpPr>
          <p:spPr bwMode="auto">
            <a:xfrm>
              <a:off x="8012057"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29" name="9Slide.vn 227">
              <a:extLst>
                <a:ext uri="{FF2B5EF4-FFF2-40B4-BE49-F238E27FC236}">
                  <a16:creationId xmlns:a16="http://schemas.microsoft.com/office/drawing/2014/main" id="{10BC0F76-C74D-44CF-8F0B-9FC5B63D3E74}"/>
                </a:ext>
              </a:extLst>
            </p:cNvPr>
            <p:cNvSpPr>
              <a:spLocks noChangeArrowheads="1"/>
            </p:cNvSpPr>
            <p:nvPr/>
          </p:nvSpPr>
          <p:spPr bwMode="auto">
            <a:xfrm>
              <a:off x="8185657"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0" name="9Slide.vn 228">
              <a:extLst>
                <a:ext uri="{FF2B5EF4-FFF2-40B4-BE49-F238E27FC236}">
                  <a16:creationId xmlns:a16="http://schemas.microsoft.com/office/drawing/2014/main" id="{54D006FA-A4FA-4EC9-9808-52D12F37BCB3}"/>
                </a:ext>
              </a:extLst>
            </p:cNvPr>
            <p:cNvSpPr>
              <a:spLocks noChangeArrowheads="1"/>
            </p:cNvSpPr>
            <p:nvPr/>
          </p:nvSpPr>
          <p:spPr bwMode="auto">
            <a:xfrm>
              <a:off x="8369174" y="2193330"/>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1" name="9Slide.vn 229">
              <a:extLst>
                <a:ext uri="{FF2B5EF4-FFF2-40B4-BE49-F238E27FC236}">
                  <a16:creationId xmlns:a16="http://schemas.microsoft.com/office/drawing/2014/main" id="{F6B37A8B-C982-4464-AD6E-7E2E989FA8B9}"/>
                </a:ext>
              </a:extLst>
            </p:cNvPr>
            <p:cNvSpPr>
              <a:spLocks noChangeArrowheads="1"/>
            </p:cNvSpPr>
            <p:nvPr/>
          </p:nvSpPr>
          <p:spPr bwMode="auto">
            <a:xfrm>
              <a:off x="8547732" y="2193330"/>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2" name="9Slide.vn 230">
              <a:extLst>
                <a:ext uri="{FF2B5EF4-FFF2-40B4-BE49-F238E27FC236}">
                  <a16:creationId xmlns:a16="http://schemas.microsoft.com/office/drawing/2014/main" id="{9C516211-2331-4275-8CAC-C5123A0B917E}"/>
                </a:ext>
              </a:extLst>
            </p:cNvPr>
            <p:cNvSpPr>
              <a:spLocks noChangeArrowheads="1"/>
            </p:cNvSpPr>
            <p:nvPr/>
          </p:nvSpPr>
          <p:spPr bwMode="auto">
            <a:xfrm>
              <a:off x="8731252" y="2193330"/>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3" name="9Slide.vn 231">
              <a:extLst>
                <a:ext uri="{FF2B5EF4-FFF2-40B4-BE49-F238E27FC236}">
                  <a16:creationId xmlns:a16="http://schemas.microsoft.com/office/drawing/2014/main" id="{9B710B8E-88DC-4DEE-81B0-8A8D792E832E}"/>
                </a:ext>
              </a:extLst>
            </p:cNvPr>
            <p:cNvSpPr>
              <a:spLocks noChangeArrowheads="1"/>
            </p:cNvSpPr>
            <p:nvPr/>
          </p:nvSpPr>
          <p:spPr bwMode="auto">
            <a:xfrm>
              <a:off x="7292864"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4" name="9Slide.vn 232">
              <a:extLst>
                <a:ext uri="{FF2B5EF4-FFF2-40B4-BE49-F238E27FC236}">
                  <a16:creationId xmlns:a16="http://schemas.microsoft.com/office/drawing/2014/main" id="{7AC6E8AD-B81E-4FD4-94C1-5C2E70C65784}"/>
                </a:ext>
              </a:extLst>
            </p:cNvPr>
            <p:cNvSpPr>
              <a:spLocks noChangeArrowheads="1"/>
            </p:cNvSpPr>
            <p:nvPr/>
          </p:nvSpPr>
          <p:spPr bwMode="auto">
            <a:xfrm>
              <a:off x="7471422"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5" name="9Slide.vn 233">
              <a:extLst>
                <a:ext uri="{FF2B5EF4-FFF2-40B4-BE49-F238E27FC236}">
                  <a16:creationId xmlns:a16="http://schemas.microsoft.com/office/drawing/2014/main" id="{4EFBCD61-F93C-4077-B9B0-2309E50C3536}"/>
                </a:ext>
              </a:extLst>
            </p:cNvPr>
            <p:cNvSpPr>
              <a:spLocks noChangeArrowheads="1"/>
            </p:cNvSpPr>
            <p:nvPr/>
          </p:nvSpPr>
          <p:spPr bwMode="auto">
            <a:xfrm>
              <a:off x="7649981"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6" name="9Slide.vn 234">
              <a:extLst>
                <a:ext uri="{FF2B5EF4-FFF2-40B4-BE49-F238E27FC236}">
                  <a16:creationId xmlns:a16="http://schemas.microsoft.com/office/drawing/2014/main" id="{A5E162DC-D281-4BFA-9A00-346AA9E62748}"/>
                </a:ext>
              </a:extLst>
            </p:cNvPr>
            <p:cNvSpPr>
              <a:spLocks noChangeArrowheads="1"/>
            </p:cNvSpPr>
            <p:nvPr/>
          </p:nvSpPr>
          <p:spPr bwMode="auto">
            <a:xfrm>
              <a:off x="7828540"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7" name="9Slide.vn 235">
              <a:extLst>
                <a:ext uri="{FF2B5EF4-FFF2-40B4-BE49-F238E27FC236}">
                  <a16:creationId xmlns:a16="http://schemas.microsoft.com/office/drawing/2014/main" id="{B1096D7D-E06F-46BC-9E6B-443B7CB37307}"/>
                </a:ext>
              </a:extLst>
            </p:cNvPr>
            <p:cNvSpPr>
              <a:spLocks noChangeArrowheads="1"/>
            </p:cNvSpPr>
            <p:nvPr/>
          </p:nvSpPr>
          <p:spPr bwMode="auto">
            <a:xfrm>
              <a:off x="8012057"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8" name="9Slide.vn 236">
              <a:extLst>
                <a:ext uri="{FF2B5EF4-FFF2-40B4-BE49-F238E27FC236}">
                  <a16:creationId xmlns:a16="http://schemas.microsoft.com/office/drawing/2014/main" id="{117850CE-2272-4066-9C7E-7950B0046ECB}"/>
                </a:ext>
              </a:extLst>
            </p:cNvPr>
            <p:cNvSpPr>
              <a:spLocks noChangeArrowheads="1"/>
            </p:cNvSpPr>
            <p:nvPr/>
          </p:nvSpPr>
          <p:spPr bwMode="auto">
            <a:xfrm>
              <a:off x="8185657"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39" name="9Slide.vn 237">
              <a:extLst>
                <a:ext uri="{FF2B5EF4-FFF2-40B4-BE49-F238E27FC236}">
                  <a16:creationId xmlns:a16="http://schemas.microsoft.com/office/drawing/2014/main" id="{449F80D7-0810-43BA-8D73-E5A5DAA32F53}"/>
                </a:ext>
              </a:extLst>
            </p:cNvPr>
            <p:cNvSpPr>
              <a:spLocks noChangeArrowheads="1"/>
            </p:cNvSpPr>
            <p:nvPr/>
          </p:nvSpPr>
          <p:spPr bwMode="auto">
            <a:xfrm>
              <a:off x="8369174"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0" name="9Slide.vn 238">
              <a:extLst>
                <a:ext uri="{FF2B5EF4-FFF2-40B4-BE49-F238E27FC236}">
                  <a16:creationId xmlns:a16="http://schemas.microsoft.com/office/drawing/2014/main" id="{7A797235-AD0D-4B2D-AC14-00A815453176}"/>
                </a:ext>
              </a:extLst>
            </p:cNvPr>
            <p:cNvSpPr>
              <a:spLocks noChangeArrowheads="1"/>
            </p:cNvSpPr>
            <p:nvPr/>
          </p:nvSpPr>
          <p:spPr bwMode="auto">
            <a:xfrm>
              <a:off x="8547732"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1" name="9Slide.vn 239">
              <a:extLst>
                <a:ext uri="{FF2B5EF4-FFF2-40B4-BE49-F238E27FC236}">
                  <a16:creationId xmlns:a16="http://schemas.microsoft.com/office/drawing/2014/main" id="{CD58CAAC-C8FA-4EEE-973C-F3F8043B2F84}"/>
                </a:ext>
              </a:extLst>
            </p:cNvPr>
            <p:cNvSpPr>
              <a:spLocks noChangeArrowheads="1"/>
            </p:cNvSpPr>
            <p:nvPr/>
          </p:nvSpPr>
          <p:spPr bwMode="auto">
            <a:xfrm>
              <a:off x="8731252" y="236692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2" name="9Slide.vn 240">
              <a:extLst>
                <a:ext uri="{FF2B5EF4-FFF2-40B4-BE49-F238E27FC236}">
                  <a16:creationId xmlns:a16="http://schemas.microsoft.com/office/drawing/2014/main" id="{33110153-84BE-4CED-BF60-17388A08B51B}"/>
                </a:ext>
              </a:extLst>
            </p:cNvPr>
            <p:cNvSpPr>
              <a:spLocks noChangeArrowheads="1"/>
            </p:cNvSpPr>
            <p:nvPr/>
          </p:nvSpPr>
          <p:spPr bwMode="auto">
            <a:xfrm>
              <a:off x="7292864"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3" name="9Slide.vn 241">
              <a:extLst>
                <a:ext uri="{FF2B5EF4-FFF2-40B4-BE49-F238E27FC236}">
                  <a16:creationId xmlns:a16="http://schemas.microsoft.com/office/drawing/2014/main" id="{73F46290-7B9F-4F1A-B9C4-29EED9F988F0}"/>
                </a:ext>
              </a:extLst>
            </p:cNvPr>
            <p:cNvSpPr>
              <a:spLocks noChangeArrowheads="1"/>
            </p:cNvSpPr>
            <p:nvPr/>
          </p:nvSpPr>
          <p:spPr bwMode="auto">
            <a:xfrm>
              <a:off x="7471422"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4" name="9Slide.vn 242">
              <a:extLst>
                <a:ext uri="{FF2B5EF4-FFF2-40B4-BE49-F238E27FC236}">
                  <a16:creationId xmlns:a16="http://schemas.microsoft.com/office/drawing/2014/main" id="{4C0B35E8-684C-4945-ABF6-DAEFE9DE9B40}"/>
                </a:ext>
              </a:extLst>
            </p:cNvPr>
            <p:cNvSpPr>
              <a:spLocks noChangeArrowheads="1"/>
            </p:cNvSpPr>
            <p:nvPr/>
          </p:nvSpPr>
          <p:spPr bwMode="auto">
            <a:xfrm>
              <a:off x="7649981"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5" name="9Slide.vn 243">
              <a:extLst>
                <a:ext uri="{FF2B5EF4-FFF2-40B4-BE49-F238E27FC236}">
                  <a16:creationId xmlns:a16="http://schemas.microsoft.com/office/drawing/2014/main" id="{43307670-672C-4471-B28D-C59778B34873}"/>
                </a:ext>
              </a:extLst>
            </p:cNvPr>
            <p:cNvSpPr>
              <a:spLocks noChangeArrowheads="1"/>
            </p:cNvSpPr>
            <p:nvPr/>
          </p:nvSpPr>
          <p:spPr bwMode="auto">
            <a:xfrm>
              <a:off x="7828540"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6" name="9Slide.vn 244">
              <a:extLst>
                <a:ext uri="{FF2B5EF4-FFF2-40B4-BE49-F238E27FC236}">
                  <a16:creationId xmlns:a16="http://schemas.microsoft.com/office/drawing/2014/main" id="{E24702CA-39E7-4242-A318-27DEE82C1E74}"/>
                </a:ext>
              </a:extLst>
            </p:cNvPr>
            <p:cNvSpPr>
              <a:spLocks noChangeArrowheads="1"/>
            </p:cNvSpPr>
            <p:nvPr/>
          </p:nvSpPr>
          <p:spPr bwMode="auto">
            <a:xfrm>
              <a:off x="8012057"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7" name="9Slide.vn 245">
              <a:extLst>
                <a:ext uri="{FF2B5EF4-FFF2-40B4-BE49-F238E27FC236}">
                  <a16:creationId xmlns:a16="http://schemas.microsoft.com/office/drawing/2014/main" id="{7918D3ED-818B-4396-ADB6-FF469E78F8EF}"/>
                </a:ext>
              </a:extLst>
            </p:cNvPr>
            <p:cNvSpPr>
              <a:spLocks noChangeArrowheads="1"/>
            </p:cNvSpPr>
            <p:nvPr/>
          </p:nvSpPr>
          <p:spPr bwMode="auto">
            <a:xfrm>
              <a:off x="8185657"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8" name="9Slide.vn 246">
              <a:extLst>
                <a:ext uri="{FF2B5EF4-FFF2-40B4-BE49-F238E27FC236}">
                  <a16:creationId xmlns:a16="http://schemas.microsoft.com/office/drawing/2014/main" id="{B37AC6A4-2C2D-400E-8D6C-2CAFE5C2018D}"/>
                </a:ext>
              </a:extLst>
            </p:cNvPr>
            <p:cNvSpPr>
              <a:spLocks noChangeArrowheads="1"/>
            </p:cNvSpPr>
            <p:nvPr/>
          </p:nvSpPr>
          <p:spPr bwMode="auto">
            <a:xfrm>
              <a:off x="8369174"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49" name="9Slide.vn 247">
              <a:extLst>
                <a:ext uri="{FF2B5EF4-FFF2-40B4-BE49-F238E27FC236}">
                  <a16:creationId xmlns:a16="http://schemas.microsoft.com/office/drawing/2014/main" id="{2FE2CCDE-64D2-4447-B062-112022C7B6EE}"/>
                </a:ext>
              </a:extLst>
            </p:cNvPr>
            <p:cNvSpPr>
              <a:spLocks noChangeArrowheads="1"/>
            </p:cNvSpPr>
            <p:nvPr/>
          </p:nvSpPr>
          <p:spPr bwMode="auto">
            <a:xfrm>
              <a:off x="8547732"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0" name="9Slide.vn 248">
              <a:extLst>
                <a:ext uri="{FF2B5EF4-FFF2-40B4-BE49-F238E27FC236}">
                  <a16:creationId xmlns:a16="http://schemas.microsoft.com/office/drawing/2014/main" id="{686FC85E-68C3-47EF-B943-6CD4BB2F92FE}"/>
                </a:ext>
              </a:extLst>
            </p:cNvPr>
            <p:cNvSpPr>
              <a:spLocks noChangeArrowheads="1"/>
            </p:cNvSpPr>
            <p:nvPr/>
          </p:nvSpPr>
          <p:spPr bwMode="auto">
            <a:xfrm>
              <a:off x="8731252" y="2550447"/>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1" name="9Slide.vn 249">
              <a:extLst>
                <a:ext uri="{FF2B5EF4-FFF2-40B4-BE49-F238E27FC236}">
                  <a16:creationId xmlns:a16="http://schemas.microsoft.com/office/drawing/2014/main" id="{2DCBAFAD-5338-4A73-BE17-F6D4F82C79CA}"/>
                </a:ext>
              </a:extLst>
            </p:cNvPr>
            <p:cNvSpPr>
              <a:spLocks noChangeArrowheads="1"/>
            </p:cNvSpPr>
            <p:nvPr/>
          </p:nvSpPr>
          <p:spPr bwMode="auto">
            <a:xfrm>
              <a:off x="7292864"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2" name="9Slide.vn 250">
              <a:extLst>
                <a:ext uri="{FF2B5EF4-FFF2-40B4-BE49-F238E27FC236}">
                  <a16:creationId xmlns:a16="http://schemas.microsoft.com/office/drawing/2014/main" id="{67C7D90F-021F-4407-8537-3AD69E58F92A}"/>
                </a:ext>
              </a:extLst>
            </p:cNvPr>
            <p:cNvSpPr>
              <a:spLocks noChangeArrowheads="1"/>
            </p:cNvSpPr>
            <p:nvPr/>
          </p:nvSpPr>
          <p:spPr bwMode="auto">
            <a:xfrm>
              <a:off x="7471422"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3" name="9Slide.vn 251">
              <a:extLst>
                <a:ext uri="{FF2B5EF4-FFF2-40B4-BE49-F238E27FC236}">
                  <a16:creationId xmlns:a16="http://schemas.microsoft.com/office/drawing/2014/main" id="{AE1B2CCF-A964-4D8C-81CD-CAC3BC2BF2A7}"/>
                </a:ext>
              </a:extLst>
            </p:cNvPr>
            <p:cNvSpPr>
              <a:spLocks noChangeArrowheads="1"/>
            </p:cNvSpPr>
            <p:nvPr/>
          </p:nvSpPr>
          <p:spPr bwMode="auto">
            <a:xfrm>
              <a:off x="7649981"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4" name="9Slide.vn 252">
              <a:extLst>
                <a:ext uri="{FF2B5EF4-FFF2-40B4-BE49-F238E27FC236}">
                  <a16:creationId xmlns:a16="http://schemas.microsoft.com/office/drawing/2014/main" id="{433717C2-8B9A-48A2-8A01-C959F362ACF0}"/>
                </a:ext>
              </a:extLst>
            </p:cNvPr>
            <p:cNvSpPr>
              <a:spLocks noChangeArrowheads="1"/>
            </p:cNvSpPr>
            <p:nvPr/>
          </p:nvSpPr>
          <p:spPr bwMode="auto">
            <a:xfrm>
              <a:off x="7828540"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5" name="9Slide.vn 253">
              <a:extLst>
                <a:ext uri="{FF2B5EF4-FFF2-40B4-BE49-F238E27FC236}">
                  <a16:creationId xmlns:a16="http://schemas.microsoft.com/office/drawing/2014/main" id="{FB103ECC-1B3B-4B51-9A87-897F35CB524A}"/>
                </a:ext>
              </a:extLst>
            </p:cNvPr>
            <p:cNvSpPr>
              <a:spLocks noChangeArrowheads="1"/>
            </p:cNvSpPr>
            <p:nvPr/>
          </p:nvSpPr>
          <p:spPr bwMode="auto">
            <a:xfrm>
              <a:off x="8012057"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6" name="9Slide.vn 254">
              <a:extLst>
                <a:ext uri="{FF2B5EF4-FFF2-40B4-BE49-F238E27FC236}">
                  <a16:creationId xmlns:a16="http://schemas.microsoft.com/office/drawing/2014/main" id="{9EABE9AB-C2C3-45B2-B573-61A903A3C783}"/>
                </a:ext>
              </a:extLst>
            </p:cNvPr>
            <p:cNvSpPr>
              <a:spLocks noChangeArrowheads="1"/>
            </p:cNvSpPr>
            <p:nvPr/>
          </p:nvSpPr>
          <p:spPr bwMode="auto">
            <a:xfrm>
              <a:off x="8185657"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7" name="9Slide.vn 255">
              <a:extLst>
                <a:ext uri="{FF2B5EF4-FFF2-40B4-BE49-F238E27FC236}">
                  <a16:creationId xmlns:a16="http://schemas.microsoft.com/office/drawing/2014/main" id="{796C3C17-8FFE-44A8-9B1B-6EEF669654D9}"/>
                </a:ext>
              </a:extLst>
            </p:cNvPr>
            <p:cNvSpPr>
              <a:spLocks noChangeArrowheads="1"/>
            </p:cNvSpPr>
            <p:nvPr/>
          </p:nvSpPr>
          <p:spPr bwMode="auto">
            <a:xfrm>
              <a:off x="8369174"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8" name="9Slide.vn 256">
              <a:extLst>
                <a:ext uri="{FF2B5EF4-FFF2-40B4-BE49-F238E27FC236}">
                  <a16:creationId xmlns:a16="http://schemas.microsoft.com/office/drawing/2014/main" id="{FBBFB199-BC76-4CE2-A34C-8BE1DD536D47}"/>
                </a:ext>
              </a:extLst>
            </p:cNvPr>
            <p:cNvSpPr>
              <a:spLocks noChangeArrowheads="1"/>
            </p:cNvSpPr>
            <p:nvPr/>
          </p:nvSpPr>
          <p:spPr bwMode="auto">
            <a:xfrm>
              <a:off x="8547732"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59" name="9Slide.vn 257">
              <a:extLst>
                <a:ext uri="{FF2B5EF4-FFF2-40B4-BE49-F238E27FC236}">
                  <a16:creationId xmlns:a16="http://schemas.microsoft.com/office/drawing/2014/main" id="{16FBCA46-03B5-46AF-9163-595FCF8BA915}"/>
                </a:ext>
              </a:extLst>
            </p:cNvPr>
            <p:cNvSpPr>
              <a:spLocks noChangeArrowheads="1"/>
            </p:cNvSpPr>
            <p:nvPr/>
          </p:nvSpPr>
          <p:spPr bwMode="auto">
            <a:xfrm>
              <a:off x="8731252" y="2729006"/>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0" name="9Slide.vn 258">
              <a:extLst>
                <a:ext uri="{FF2B5EF4-FFF2-40B4-BE49-F238E27FC236}">
                  <a16:creationId xmlns:a16="http://schemas.microsoft.com/office/drawing/2014/main" id="{5CFFC656-AA36-44DB-9F65-94F048B651F0}"/>
                </a:ext>
              </a:extLst>
            </p:cNvPr>
            <p:cNvSpPr>
              <a:spLocks noChangeArrowheads="1"/>
            </p:cNvSpPr>
            <p:nvPr/>
          </p:nvSpPr>
          <p:spPr bwMode="auto">
            <a:xfrm>
              <a:off x="7292864"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1" name="9Slide.vn 259">
              <a:extLst>
                <a:ext uri="{FF2B5EF4-FFF2-40B4-BE49-F238E27FC236}">
                  <a16:creationId xmlns:a16="http://schemas.microsoft.com/office/drawing/2014/main" id="{29BF4E7F-4191-47B6-B84C-4A9968ED55A6}"/>
                </a:ext>
              </a:extLst>
            </p:cNvPr>
            <p:cNvSpPr>
              <a:spLocks noChangeArrowheads="1"/>
            </p:cNvSpPr>
            <p:nvPr/>
          </p:nvSpPr>
          <p:spPr bwMode="auto">
            <a:xfrm>
              <a:off x="7471422"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2" name="9Slide.vn 260">
              <a:extLst>
                <a:ext uri="{FF2B5EF4-FFF2-40B4-BE49-F238E27FC236}">
                  <a16:creationId xmlns:a16="http://schemas.microsoft.com/office/drawing/2014/main" id="{5782570A-2CFB-4F9B-B346-578D6D5CF931}"/>
                </a:ext>
              </a:extLst>
            </p:cNvPr>
            <p:cNvSpPr>
              <a:spLocks noChangeArrowheads="1"/>
            </p:cNvSpPr>
            <p:nvPr/>
          </p:nvSpPr>
          <p:spPr bwMode="auto">
            <a:xfrm>
              <a:off x="7649981"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3" name="9Slide.vn 261">
              <a:extLst>
                <a:ext uri="{FF2B5EF4-FFF2-40B4-BE49-F238E27FC236}">
                  <a16:creationId xmlns:a16="http://schemas.microsoft.com/office/drawing/2014/main" id="{2BEF5950-E00A-4EFA-8AC5-2E1E228649C5}"/>
                </a:ext>
              </a:extLst>
            </p:cNvPr>
            <p:cNvSpPr>
              <a:spLocks noChangeArrowheads="1"/>
            </p:cNvSpPr>
            <p:nvPr/>
          </p:nvSpPr>
          <p:spPr bwMode="auto">
            <a:xfrm>
              <a:off x="7828540"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4" name="9Slide.vn 262">
              <a:extLst>
                <a:ext uri="{FF2B5EF4-FFF2-40B4-BE49-F238E27FC236}">
                  <a16:creationId xmlns:a16="http://schemas.microsoft.com/office/drawing/2014/main" id="{248E410F-5A90-4C34-8B9D-D4528A82D208}"/>
                </a:ext>
              </a:extLst>
            </p:cNvPr>
            <p:cNvSpPr>
              <a:spLocks noChangeArrowheads="1"/>
            </p:cNvSpPr>
            <p:nvPr/>
          </p:nvSpPr>
          <p:spPr bwMode="auto">
            <a:xfrm>
              <a:off x="8012057"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5" name="9Slide.vn 263">
              <a:extLst>
                <a:ext uri="{FF2B5EF4-FFF2-40B4-BE49-F238E27FC236}">
                  <a16:creationId xmlns:a16="http://schemas.microsoft.com/office/drawing/2014/main" id="{0B046DC4-AB14-4A17-B9D1-17DE77368C06}"/>
                </a:ext>
              </a:extLst>
            </p:cNvPr>
            <p:cNvSpPr>
              <a:spLocks noChangeArrowheads="1"/>
            </p:cNvSpPr>
            <p:nvPr/>
          </p:nvSpPr>
          <p:spPr bwMode="auto">
            <a:xfrm>
              <a:off x="8185657"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6" name="9Slide.vn 264">
              <a:extLst>
                <a:ext uri="{FF2B5EF4-FFF2-40B4-BE49-F238E27FC236}">
                  <a16:creationId xmlns:a16="http://schemas.microsoft.com/office/drawing/2014/main" id="{316D8DF7-8299-4E8A-8A35-61C53E45BA9E}"/>
                </a:ext>
              </a:extLst>
            </p:cNvPr>
            <p:cNvSpPr>
              <a:spLocks noChangeArrowheads="1"/>
            </p:cNvSpPr>
            <p:nvPr/>
          </p:nvSpPr>
          <p:spPr bwMode="auto">
            <a:xfrm>
              <a:off x="8369174"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7" name="9Slide.vn 265">
              <a:extLst>
                <a:ext uri="{FF2B5EF4-FFF2-40B4-BE49-F238E27FC236}">
                  <a16:creationId xmlns:a16="http://schemas.microsoft.com/office/drawing/2014/main" id="{B5947A54-05F7-4FA7-B032-03A01F6D9803}"/>
                </a:ext>
              </a:extLst>
            </p:cNvPr>
            <p:cNvSpPr>
              <a:spLocks noChangeArrowheads="1"/>
            </p:cNvSpPr>
            <p:nvPr/>
          </p:nvSpPr>
          <p:spPr bwMode="auto">
            <a:xfrm>
              <a:off x="8547732"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8" name="9Slide.vn 266">
              <a:extLst>
                <a:ext uri="{FF2B5EF4-FFF2-40B4-BE49-F238E27FC236}">
                  <a16:creationId xmlns:a16="http://schemas.microsoft.com/office/drawing/2014/main" id="{B5D76B00-3C02-438C-93AD-B6ED119221E5}"/>
                </a:ext>
              </a:extLst>
            </p:cNvPr>
            <p:cNvSpPr>
              <a:spLocks noChangeArrowheads="1"/>
            </p:cNvSpPr>
            <p:nvPr/>
          </p:nvSpPr>
          <p:spPr bwMode="auto">
            <a:xfrm>
              <a:off x="8731252" y="2902603"/>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69" name="9Slide.vn 267">
              <a:extLst>
                <a:ext uri="{FF2B5EF4-FFF2-40B4-BE49-F238E27FC236}">
                  <a16:creationId xmlns:a16="http://schemas.microsoft.com/office/drawing/2014/main" id="{AC529DED-FCA8-48DD-9A7F-E44909274040}"/>
                </a:ext>
              </a:extLst>
            </p:cNvPr>
            <p:cNvSpPr>
              <a:spLocks noChangeArrowheads="1"/>
            </p:cNvSpPr>
            <p:nvPr/>
          </p:nvSpPr>
          <p:spPr bwMode="auto">
            <a:xfrm>
              <a:off x="7292864"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0" name="9Slide.vn 268">
              <a:extLst>
                <a:ext uri="{FF2B5EF4-FFF2-40B4-BE49-F238E27FC236}">
                  <a16:creationId xmlns:a16="http://schemas.microsoft.com/office/drawing/2014/main" id="{0CBBCA3B-C703-4DBB-A1D9-F3FE4C4C111C}"/>
                </a:ext>
              </a:extLst>
            </p:cNvPr>
            <p:cNvSpPr>
              <a:spLocks noChangeArrowheads="1"/>
            </p:cNvSpPr>
            <p:nvPr/>
          </p:nvSpPr>
          <p:spPr bwMode="auto">
            <a:xfrm>
              <a:off x="7471426"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1" name="9Slide.vn 269">
              <a:extLst>
                <a:ext uri="{FF2B5EF4-FFF2-40B4-BE49-F238E27FC236}">
                  <a16:creationId xmlns:a16="http://schemas.microsoft.com/office/drawing/2014/main" id="{43F05D55-6D57-4046-8B23-55BB31285334}"/>
                </a:ext>
              </a:extLst>
            </p:cNvPr>
            <p:cNvSpPr>
              <a:spLocks noChangeArrowheads="1"/>
            </p:cNvSpPr>
            <p:nvPr/>
          </p:nvSpPr>
          <p:spPr bwMode="auto">
            <a:xfrm>
              <a:off x="7649984"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2" name="9Slide.vn 270">
              <a:extLst>
                <a:ext uri="{FF2B5EF4-FFF2-40B4-BE49-F238E27FC236}">
                  <a16:creationId xmlns:a16="http://schemas.microsoft.com/office/drawing/2014/main" id="{3A7E761C-4B04-41BD-925C-327AB36878D4}"/>
                </a:ext>
              </a:extLst>
            </p:cNvPr>
            <p:cNvSpPr>
              <a:spLocks noChangeArrowheads="1"/>
            </p:cNvSpPr>
            <p:nvPr/>
          </p:nvSpPr>
          <p:spPr bwMode="auto">
            <a:xfrm>
              <a:off x="7828543"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3" name="9Slide.vn 271">
              <a:extLst>
                <a:ext uri="{FF2B5EF4-FFF2-40B4-BE49-F238E27FC236}">
                  <a16:creationId xmlns:a16="http://schemas.microsoft.com/office/drawing/2014/main" id="{550778B9-3EE4-459E-9FE0-B2EC196D11AF}"/>
                </a:ext>
              </a:extLst>
            </p:cNvPr>
            <p:cNvSpPr>
              <a:spLocks noChangeArrowheads="1"/>
            </p:cNvSpPr>
            <p:nvPr/>
          </p:nvSpPr>
          <p:spPr bwMode="auto">
            <a:xfrm>
              <a:off x="8012060"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4" name="9Slide.vn 272">
              <a:extLst>
                <a:ext uri="{FF2B5EF4-FFF2-40B4-BE49-F238E27FC236}">
                  <a16:creationId xmlns:a16="http://schemas.microsoft.com/office/drawing/2014/main" id="{DB3307E0-D7B9-48A4-9FA0-3C7BE365AA93}"/>
                </a:ext>
              </a:extLst>
            </p:cNvPr>
            <p:cNvSpPr>
              <a:spLocks noChangeArrowheads="1"/>
            </p:cNvSpPr>
            <p:nvPr/>
          </p:nvSpPr>
          <p:spPr bwMode="auto">
            <a:xfrm>
              <a:off x="8185660"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5" name="9Slide.vn 273">
              <a:extLst>
                <a:ext uri="{FF2B5EF4-FFF2-40B4-BE49-F238E27FC236}">
                  <a16:creationId xmlns:a16="http://schemas.microsoft.com/office/drawing/2014/main" id="{67AC226E-95DC-4163-957C-FCC66ABE7162}"/>
                </a:ext>
              </a:extLst>
            </p:cNvPr>
            <p:cNvSpPr>
              <a:spLocks noChangeArrowheads="1"/>
            </p:cNvSpPr>
            <p:nvPr/>
          </p:nvSpPr>
          <p:spPr bwMode="auto">
            <a:xfrm>
              <a:off x="8369177"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6" name="9Slide.vn 274">
              <a:extLst>
                <a:ext uri="{FF2B5EF4-FFF2-40B4-BE49-F238E27FC236}">
                  <a16:creationId xmlns:a16="http://schemas.microsoft.com/office/drawing/2014/main" id="{1AAA361D-A16E-4BEB-A27E-3AB06D1E154B}"/>
                </a:ext>
              </a:extLst>
            </p:cNvPr>
            <p:cNvSpPr>
              <a:spLocks noChangeArrowheads="1"/>
            </p:cNvSpPr>
            <p:nvPr/>
          </p:nvSpPr>
          <p:spPr bwMode="auto">
            <a:xfrm>
              <a:off x="8547736"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7" name="9Slide.vn 275">
              <a:extLst>
                <a:ext uri="{FF2B5EF4-FFF2-40B4-BE49-F238E27FC236}">
                  <a16:creationId xmlns:a16="http://schemas.microsoft.com/office/drawing/2014/main" id="{D3A560BC-3993-4A5F-AA96-D1123BC13A8B}"/>
                </a:ext>
              </a:extLst>
            </p:cNvPr>
            <p:cNvSpPr>
              <a:spLocks noChangeArrowheads="1"/>
            </p:cNvSpPr>
            <p:nvPr/>
          </p:nvSpPr>
          <p:spPr bwMode="auto">
            <a:xfrm>
              <a:off x="8731259" y="3086124"/>
              <a:ext cx="109728" cy="109728"/>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8" name="9Slide.vn 276">
              <a:extLst>
                <a:ext uri="{FF2B5EF4-FFF2-40B4-BE49-F238E27FC236}">
                  <a16:creationId xmlns:a16="http://schemas.microsoft.com/office/drawing/2014/main" id="{8F21B4FC-C493-4EF2-AC8D-ED723454E400}"/>
                </a:ext>
              </a:extLst>
            </p:cNvPr>
            <p:cNvSpPr>
              <a:spLocks noChangeArrowheads="1"/>
            </p:cNvSpPr>
            <p:nvPr/>
          </p:nvSpPr>
          <p:spPr bwMode="auto">
            <a:xfrm>
              <a:off x="9088376" y="1295574"/>
              <a:ext cx="292639" cy="1909589"/>
            </a:xfrm>
            <a:prstGeom prst="rect">
              <a:avLst/>
            </a:prstGeom>
            <a:solidFill>
              <a:srgbClr val="DBDB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79" name="9Slide.vn 277">
              <a:extLst>
                <a:ext uri="{FF2B5EF4-FFF2-40B4-BE49-F238E27FC236}">
                  <a16:creationId xmlns:a16="http://schemas.microsoft.com/office/drawing/2014/main" id="{B2BF7349-34C4-486A-ACD1-FCE887379252}"/>
                </a:ext>
              </a:extLst>
            </p:cNvPr>
            <p:cNvSpPr>
              <a:spLocks noChangeArrowheads="1"/>
            </p:cNvSpPr>
            <p:nvPr/>
          </p:nvSpPr>
          <p:spPr bwMode="auto">
            <a:xfrm>
              <a:off x="9088376" y="1295574"/>
              <a:ext cx="292639" cy="1909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0" name="9Slide.vn 278">
              <a:extLst>
                <a:ext uri="{FF2B5EF4-FFF2-40B4-BE49-F238E27FC236}">
                  <a16:creationId xmlns:a16="http://schemas.microsoft.com/office/drawing/2014/main" id="{611168F2-14F5-4C7D-B771-C995D408B832}"/>
                </a:ext>
              </a:extLst>
            </p:cNvPr>
            <p:cNvSpPr>
              <a:spLocks noChangeArrowheads="1"/>
            </p:cNvSpPr>
            <p:nvPr/>
          </p:nvSpPr>
          <p:spPr bwMode="auto">
            <a:xfrm>
              <a:off x="9088373" y="2193330"/>
              <a:ext cx="292639" cy="1011833"/>
            </a:xfrm>
            <a:prstGeom prst="rect">
              <a:avLst/>
            </a:prstGeom>
            <a:solidFill>
              <a:srgbClr val="5261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523" name="Group 522">
            <a:extLst>
              <a:ext uri="{FF2B5EF4-FFF2-40B4-BE49-F238E27FC236}">
                <a16:creationId xmlns:a16="http://schemas.microsoft.com/office/drawing/2014/main" id="{1BB0AB31-1D34-427D-AFF2-5F20E67B0822}"/>
              </a:ext>
            </a:extLst>
          </p:cNvPr>
          <p:cNvGrpSpPr/>
          <p:nvPr/>
        </p:nvGrpSpPr>
        <p:grpSpPr>
          <a:xfrm>
            <a:off x="9807562" y="1295574"/>
            <a:ext cx="2088155" cy="1909595"/>
            <a:chOff x="9807562" y="1295574"/>
            <a:chExt cx="2088155" cy="1909595"/>
          </a:xfrm>
        </p:grpSpPr>
        <p:sp>
          <p:nvSpPr>
            <p:cNvPr id="281" name="9Slide.vn 279">
              <a:extLst>
                <a:ext uri="{FF2B5EF4-FFF2-40B4-BE49-F238E27FC236}">
                  <a16:creationId xmlns:a16="http://schemas.microsoft.com/office/drawing/2014/main" id="{9A955211-26DD-4A56-AF8D-11A4718ACD41}"/>
                </a:ext>
              </a:extLst>
            </p:cNvPr>
            <p:cNvSpPr>
              <a:spLocks noChangeArrowheads="1"/>
            </p:cNvSpPr>
            <p:nvPr/>
          </p:nvSpPr>
          <p:spPr bwMode="auto">
            <a:xfrm>
              <a:off x="9807566"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2" name="9Slide.vn 280">
              <a:extLst>
                <a:ext uri="{FF2B5EF4-FFF2-40B4-BE49-F238E27FC236}">
                  <a16:creationId xmlns:a16="http://schemas.microsoft.com/office/drawing/2014/main" id="{5E124E5A-7F50-4D89-AA80-2DDD086CB43B}"/>
                </a:ext>
              </a:extLst>
            </p:cNvPr>
            <p:cNvSpPr>
              <a:spLocks noChangeArrowheads="1"/>
            </p:cNvSpPr>
            <p:nvPr/>
          </p:nvSpPr>
          <p:spPr bwMode="auto">
            <a:xfrm>
              <a:off x="9981166"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3" name="9Slide.vn 281">
              <a:extLst>
                <a:ext uri="{FF2B5EF4-FFF2-40B4-BE49-F238E27FC236}">
                  <a16:creationId xmlns:a16="http://schemas.microsoft.com/office/drawing/2014/main" id="{0EAB6486-5070-4742-8AF8-29F44BE646E0}"/>
                </a:ext>
              </a:extLst>
            </p:cNvPr>
            <p:cNvSpPr>
              <a:spLocks noChangeArrowheads="1"/>
            </p:cNvSpPr>
            <p:nvPr/>
          </p:nvSpPr>
          <p:spPr bwMode="auto">
            <a:xfrm>
              <a:off x="10159724"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4" name="9Slide.vn 282">
              <a:extLst>
                <a:ext uri="{FF2B5EF4-FFF2-40B4-BE49-F238E27FC236}">
                  <a16:creationId xmlns:a16="http://schemas.microsoft.com/office/drawing/2014/main" id="{31A30731-F6D4-4E21-B7D2-FBA2EC086F37}"/>
                </a:ext>
              </a:extLst>
            </p:cNvPr>
            <p:cNvSpPr>
              <a:spLocks noChangeArrowheads="1"/>
            </p:cNvSpPr>
            <p:nvPr/>
          </p:nvSpPr>
          <p:spPr bwMode="auto">
            <a:xfrm>
              <a:off x="10343241"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5" name="9Slide.vn 283">
              <a:extLst>
                <a:ext uri="{FF2B5EF4-FFF2-40B4-BE49-F238E27FC236}">
                  <a16:creationId xmlns:a16="http://schemas.microsoft.com/office/drawing/2014/main" id="{3DCF9BAB-DA88-43CE-B12D-E8700858AF0A}"/>
                </a:ext>
              </a:extLst>
            </p:cNvPr>
            <p:cNvSpPr>
              <a:spLocks noChangeArrowheads="1"/>
            </p:cNvSpPr>
            <p:nvPr/>
          </p:nvSpPr>
          <p:spPr bwMode="auto">
            <a:xfrm>
              <a:off x="10526762"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6" name="9Slide.vn 284">
              <a:extLst>
                <a:ext uri="{FF2B5EF4-FFF2-40B4-BE49-F238E27FC236}">
                  <a16:creationId xmlns:a16="http://schemas.microsoft.com/office/drawing/2014/main" id="{856D3686-7D59-4499-8B18-93F64D11A7D9}"/>
                </a:ext>
              </a:extLst>
            </p:cNvPr>
            <p:cNvSpPr>
              <a:spLocks noChangeArrowheads="1"/>
            </p:cNvSpPr>
            <p:nvPr/>
          </p:nvSpPr>
          <p:spPr bwMode="auto">
            <a:xfrm>
              <a:off x="10700359"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7" name="9Slide.vn 285">
              <a:extLst>
                <a:ext uri="{FF2B5EF4-FFF2-40B4-BE49-F238E27FC236}">
                  <a16:creationId xmlns:a16="http://schemas.microsoft.com/office/drawing/2014/main" id="{BECCA791-1C82-4DB4-97B6-4A30068D4626}"/>
                </a:ext>
              </a:extLst>
            </p:cNvPr>
            <p:cNvSpPr>
              <a:spLocks noChangeArrowheads="1"/>
            </p:cNvSpPr>
            <p:nvPr/>
          </p:nvSpPr>
          <p:spPr bwMode="auto">
            <a:xfrm>
              <a:off x="10878920"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8" name="9Slide.vn 286">
              <a:extLst>
                <a:ext uri="{FF2B5EF4-FFF2-40B4-BE49-F238E27FC236}">
                  <a16:creationId xmlns:a16="http://schemas.microsoft.com/office/drawing/2014/main" id="{582919D2-C81E-4402-9AC3-743D4DB23502}"/>
                </a:ext>
              </a:extLst>
            </p:cNvPr>
            <p:cNvSpPr>
              <a:spLocks noChangeArrowheads="1"/>
            </p:cNvSpPr>
            <p:nvPr/>
          </p:nvSpPr>
          <p:spPr bwMode="auto">
            <a:xfrm>
              <a:off x="11062437"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89" name="9Slide.vn 287">
              <a:extLst>
                <a:ext uri="{FF2B5EF4-FFF2-40B4-BE49-F238E27FC236}">
                  <a16:creationId xmlns:a16="http://schemas.microsoft.com/office/drawing/2014/main" id="{97A17D55-D67C-4F3C-B8A2-C534A3B24644}"/>
                </a:ext>
              </a:extLst>
            </p:cNvPr>
            <p:cNvSpPr>
              <a:spLocks noChangeArrowheads="1"/>
            </p:cNvSpPr>
            <p:nvPr/>
          </p:nvSpPr>
          <p:spPr bwMode="auto">
            <a:xfrm>
              <a:off x="11236034" y="1295574"/>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0" name="9Slide.vn 288">
              <a:extLst>
                <a:ext uri="{FF2B5EF4-FFF2-40B4-BE49-F238E27FC236}">
                  <a16:creationId xmlns:a16="http://schemas.microsoft.com/office/drawing/2014/main" id="{E28D8DDC-B1B6-4317-A96E-365C8C0FD6F3}"/>
                </a:ext>
              </a:extLst>
            </p:cNvPr>
            <p:cNvSpPr>
              <a:spLocks noChangeArrowheads="1"/>
            </p:cNvSpPr>
            <p:nvPr/>
          </p:nvSpPr>
          <p:spPr bwMode="auto">
            <a:xfrm>
              <a:off x="9807566"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1" name="9Slide.vn 289">
              <a:extLst>
                <a:ext uri="{FF2B5EF4-FFF2-40B4-BE49-F238E27FC236}">
                  <a16:creationId xmlns:a16="http://schemas.microsoft.com/office/drawing/2014/main" id="{59354C44-576F-40F9-8845-4C08215B6D90}"/>
                </a:ext>
              </a:extLst>
            </p:cNvPr>
            <p:cNvSpPr>
              <a:spLocks noChangeArrowheads="1"/>
            </p:cNvSpPr>
            <p:nvPr/>
          </p:nvSpPr>
          <p:spPr bwMode="auto">
            <a:xfrm>
              <a:off x="9981166"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2" name="9Slide.vn 290">
              <a:extLst>
                <a:ext uri="{FF2B5EF4-FFF2-40B4-BE49-F238E27FC236}">
                  <a16:creationId xmlns:a16="http://schemas.microsoft.com/office/drawing/2014/main" id="{A58FCA36-CBB9-4CC1-A281-AF8FF7D8DF04}"/>
                </a:ext>
              </a:extLst>
            </p:cNvPr>
            <p:cNvSpPr>
              <a:spLocks noChangeArrowheads="1"/>
            </p:cNvSpPr>
            <p:nvPr/>
          </p:nvSpPr>
          <p:spPr bwMode="auto">
            <a:xfrm>
              <a:off x="10159724"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3" name="9Slide.vn 291">
              <a:extLst>
                <a:ext uri="{FF2B5EF4-FFF2-40B4-BE49-F238E27FC236}">
                  <a16:creationId xmlns:a16="http://schemas.microsoft.com/office/drawing/2014/main" id="{BD23CA40-A04F-4FA5-BB6F-7774E762E781}"/>
                </a:ext>
              </a:extLst>
            </p:cNvPr>
            <p:cNvSpPr>
              <a:spLocks noChangeArrowheads="1"/>
            </p:cNvSpPr>
            <p:nvPr/>
          </p:nvSpPr>
          <p:spPr bwMode="auto">
            <a:xfrm>
              <a:off x="10343241"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4" name="9Slide.vn 292">
              <a:extLst>
                <a:ext uri="{FF2B5EF4-FFF2-40B4-BE49-F238E27FC236}">
                  <a16:creationId xmlns:a16="http://schemas.microsoft.com/office/drawing/2014/main" id="{F545044E-2DF4-473E-8AC2-9F3D3E555579}"/>
                </a:ext>
              </a:extLst>
            </p:cNvPr>
            <p:cNvSpPr>
              <a:spLocks noChangeArrowheads="1"/>
            </p:cNvSpPr>
            <p:nvPr/>
          </p:nvSpPr>
          <p:spPr bwMode="auto">
            <a:xfrm>
              <a:off x="10526762"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5" name="9Slide.vn 293">
              <a:extLst>
                <a:ext uri="{FF2B5EF4-FFF2-40B4-BE49-F238E27FC236}">
                  <a16:creationId xmlns:a16="http://schemas.microsoft.com/office/drawing/2014/main" id="{057A8BDC-7758-4EFF-B9DF-0DFCCB002F5A}"/>
                </a:ext>
              </a:extLst>
            </p:cNvPr>
            <p:cNvSpPr>
              <a:spLocks noChangeArrowheads="1"/>
            </p:cNvSpPr>
            <p:nvPr/>
          </p:nvSpPr>
          <p:spPr bwMode="auto">
            <a:xfrm>
              <a:off x="10700359"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6" name="9Slide.vn 294">
              <a:extLst>
                <a:ext uri="{FF2B5EF4-FFF2-40B4-BE49-F238E27FC236}">
                  <a16:creationId xmlns:a16="http://schemas.microsoft.com/office/drawing/2014/main" id="{CE098245-7440-4674-A1B8-655DAB1FB8B8}"/>
                </a:ext>
              </a:extLst>
            </p:cNvPr>
            <p:cNvSpPr>
              <a:spLocks noChangeArrowheads="1"/>
            </p:cNvSpPr>
            <p:nvPr/>
          </p:nvSpPr>
          <p:spPr bwMode="auto">
            <a:xfrm>
              <a:off x="10878920"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7" name="9Slide.vn 295">
              <a:extLst>
                <a:ext uri="{FF2B5EF4-FFF2-40B4-BE49-F238E27FC236}">
                  <a16:creationId xmlns:a16="http://schemas.microsoft.com/office/drawing/2014/main" id="{3B0DBDCC-3016-48EB-A89A-0D2739A9CC37}"/>
                </a:ext>
              </a:extLst>
            </p:cNvPr>
            <p:cNvSpPr>
              <a:spLocks noChangeArrowheads="1"/>
            </p:cNvSpPr>
            <p:nvPr/>
          </p:nvSpPr>
          <p:spPr bwMode="auto">
            <a:xfrm>
              <a:off x="11062437"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8" name="9Slide.vn 296">
              <a:extLst>
                <a:ext uri="{FF2B5EF4-FFF2-40B4-BE49-F238E27FC236}">
                  <a16:creationId xmlns:a16="http://schemas.microsoft.com/office/drawing/2014/main" id="{F8F080C6-C805-46CA-B553-D7118C92D252}"/>
                </a:ext>
              </a:extLst>
            </p:cNvPr>
            <p:cNvSpPr>
              <a:spLocks noChangeArrowheads="1"/>
            </p:cNvSpPr>
            <p:nvPr/>
          </p:nvSpPr>
          <p:spPr bwMode="auto">
            <a:xfrm>
              <a:off x="11236034" y="147413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299" name="9Slide.vn 297">
              <a:extLst>
                <a:ext uri="{FF2B5EF4-FFF2-40B4-BE49-F238E27FC236}">
                  <a16:creationId xmlns:a16="http://schemas.microsoft.com/office/drawing/2014/main" id="{04446B81-D27F-4B74-9DC3-F982ED98A9C2}"/>
                </a:ext>
              </a:extLst>
            </p:cNvPr>
            <p:cNvSpPr>
              <a:spLocks noChangeArrowheads="1"/>
            </p:cNvSpPr>
            <p:nvPr/>
          </p:nvSpPr>
          <p:spPr bwMode="auto">
            <a:xfrm>
              <a:off x="9807566"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0" name="9Slide.vn 298">
              <a:extLst>
                <a:ext uri="{FF2B5EF4-FFF2-40B4-BE49-F238E27FC236}">
                  <a16:creationId xmlns:a16="http://schemas.microsoft.com/office/drawing/2014/main" id="{0145CBAF-A8A6-433F-B6E8-5046EF1DE44F}"/>
                </a:ext>
              </a:extLst>
            </p:cNvPr>
            <p:cNvSpPr>
              <a:spLocks noChangeArrowheads="1"/>
            </p:cNvSpPr>
            <p:nvPr/>
          </p:nvSpPr>
          <p:spPr bwMode="auto">
            <a:xfrm>
              <a:off x="9981166"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1" name="9Slide.vn 299">
              <a:extLst>
                <a:ext uri="{FF2B5EF4-FFF2-40B4-BE49-F238E27FC236}">
                  <a16:creationId xmlns:a16="http://schemas.microsoft.com/office/drawing/2014/main" id="{A161207C-231C-40CD-A737-BCDA997B483E}"/>
                </a:ext>
              </a:extLst>
            </p:cNvPr>
            <p:cNvSpPr>
              <a:spLocks noChangeArrowheads="1"/>
            </p:cNvSpPr>
            <p:nvPr/>
          </p:nvSpPr>
          <p:spPr bwMode="auto">
            <a:xfrm>
              <a:off x="10159724"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2" name="9Slide.vn 300">
              <a:extLst>
                <a:ext uri="{FF2B5EF4-FFF2-40B4-BE49-F238E27FC236}">
                  <a16:creationId xmlns:a16="http://schemas.microsoft.com/office/drawing/2014/main" id="{42907B35-4848-465E-B88D-FD2049E10204}"/>
                </a:ext>
              </a:extLst>
            </p:cNvPr>
            <p:cNvSpPr>
              <a:spLocks noChangeArrowheads="1"/>
            </p:cNvSpPr>
            <p:nvPr/>
          </p:nvSpPr>
          <p:spPr bwMode="auto">
            <a:xfrm>
              <a:off x="10343241"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3" name="9Slide.vn 301">
              <a:extLst>
                <a:ext uri="{FF2B5EF4-FFF2-40B4-BE49-F238E27FC236}">
                  <a16:creationId xmlns:a16="http://schemas.microsoft.com/office/drawing/2014/main" id="{359A7237-1B83-4308-95BF-43C43D9AE99D}"/>
                </a:ext>
              </a:extLst>
            </p:cNvPr>
            <p:cNvSpPr>
              <a:spLocks noChangeArrowheads="1"/>
            </p:cNvSpPr>
            <p:nvPr/>
          </p:nvSpPr>
          <p:spPr bwMode="auto">
            <a:xfrm>
              <a:off x="10526762"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4" name="9Slide.vn 302">
              <a:extLst>
                <a:ext uri="{FF2B5EF4-FFF2-40B4-BE49-F238E27FC236}">
                  <a16:creationId xmlns:a16="http://schemas.microsoft.com/office/drawing/2014/main" id="{A6CC9447-1333-468E-8B1F-704AF3B2FF5F}"/>
                </a:ext>
              </a:extLst>
            </p:cNvPr>
            <p:cNvSpPr>
              <a:spLocks noChangeArrowheads="1"/>
            </p:cNvSpPr>
            <p:nvPr/>
          </p:nvSpPr>
          <p:spPr bwMode="auto">
            <a:xfrm>
              <a:off x="10700359"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5" name="9Slide.vn 303">
              <a:extLst>
                <a:ext uri="{FF2B5EF4-FFF2-40B4-BE49-F238E27FC236}">
                  <a16:creationId xmlns:a16="http://schemas.microsoft.com/office/drawing/2014/main" id="{C777AA34-2508-432F-AD2A-CF8CCDC1221E}"/>
                </a:ext>
              </a:extLst>
            </p:cNvPr>
            <p:cNvSpPr>
              <a:spLocks noChangeArrowheads="1"/>
            </p:cNvSpPr>
            <p:nvPr/>
          </p:nvSpPr>
          <p:spPr bwMode="auto">
            <a:xfrm>
              <a:off x="10878920"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6" name="9Slide.vn 304">
              <a:extLst>
                <a:ext uri="{FF2B5EF4-FFF2-40B4-BE49-F238E27FC236}">
                  <a16:creationId xmlns:a16="http://schemas.microsoft.com/office/drawing/2014/main" id="{744548BB-E198-4BA8-AAE4-2E1683A95CE0}"/>
                </a:ext>
              </a:extLst>
            </p:cNvPr>
            <p:cNvSpPr>
              <a:spLocks noChangeArrowheads="1"/>
            </p:cNvSpPr>
            <p:nvPr/>
          </p:nvSpPr>
          <p:spPr bwMode="auto">
            <a:xfrm>
              <a:off x="11062437"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7" name="9Slide.vn 305">
              <a:extLst>
                <a:ext uri="{FF2B5EF4-FFF2-40B4-BE49-F238E27FC236}">
                  <a16:creationId xmlns:a16="http://schemas.microsoft.com/office/drawing/2014/main" id="{A0B53576-A33F-4F93-BB4B-591C27F1757C}"/>
                </a:ext>
              </a:extLst>
            </p:cNvPr>
            <p:cNvSpPr>
              <a:spLocks noChangeArrowheads="1"/>
            </p:cNvSpPr>
            <p:nvPr/>
          </p:nvSpPr>
          <p:spPr bwMode="auto">
            <a:xfrm>
              <a:off x="11236034" y="1657653"/>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8" name="9Slide.vn 306">
              <a:extLst>
                <a:ext uri="{FF2B5EF4-FFF2-40B4-BE49-F238E27FC236}">
                  <a16:creationId xmlns:a16="http://schemas.microsoft.com/office/drawing/2014/main" id="{EDFD4365-2501-48BF-B02B-FDDF7AB837F8}"/>
                </a:ext>
              </a:extLst>
            </p:cNvPr>
            <p:cNvSpPr>
              <a:spLocks noChangeArrowheads="1"/>
            </p:cNvSpPr>
            <p:nvPr/>
          </p:nvSpPr>
          <p:spPr bwMode="auto">
            <a:xfrm>
              <a:off x="9807566"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09" name="9Slide.vn 307">
              <a:extLst>
                <a:ext uri="{FF2B5EF4-FFF2-40B4-BE49-F238E27FC236}">
                  <a16:creationId xmlns:a16="http://schemas.microsoft.com/office/drawing/2014/main" id="{71D56D1C-F12F-4CDD-B0EE-0A8A4EDB955C}"/>
                </a:ext>
              </a:extLst>
            </p:cNvPr>
            <p:cNvSpPr>
              <a:spLocks noChangeArrowheads="1"/>
            </p:cNvSpPr>
            <p:nvPr/>
          </p:nvSpPr>
          <p:spPr bwMode="auto">
            <a:xfrm>
              <a:off x="9981166"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0" name="9Slide.vn 308">
              <a:extLst>
                <a:ext uri="{FF2B5EF4-FFF2-40B4-BE49-F238E27FC236}">
                  <a16:creationId xmlns:a16="http://schemas.microsoft.com/office/drawing/2014/main" id="{F2CA5208-C3AD-4DF7-9C2E-1F448F47BE82}"/>
                </a:ext>
              </a:extLst>
            </p:cNvPr>
            <p:cNvSpPr>
              <a:spLocks noChangeArrowheads="1"/>
            </p:cNvSpPr>
            <p:nvPr/>
          </p:nvSpPr>
          <p:spPr bwMode="auto">
            <a:xfrm>
              <a:off x="10159724"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1" name="9Slide.vn 309">
              <a:extLst>
                <a:ext uri="{FF2B5EF4-FFF2-40B4-BE49-F238E27FC236}">
                  <a16:creationId xmlns:a16="http://schemas.microsoft.com/office/drawing/2014/main" id="{BB2BFF77-5169-4596-8674-71B39ADAAB04}"/>
                </a:ext>
              </a:extLst>
            </p:cNvPr>
            <p:cNvSpPr>
              <a:spLocks noChangeArrowheads="1"/>
            </p:cNvSpPr>
            <p:nvPr/>
          </p:nvSpPr>
          <p:spPr bwMode="auto">
            <a:xfrm>
              <a:off x="10343241"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2" name="9Slide.vn 310">
              <a:extLst>
                <a:ext uri="{FF2B5EF4-FFF2-40B4-BE49-F238E27FC236}">
                  <a16:creationId xmlns:a16="http://schemas.microsoft.com/office/drawing/2014/main" id="{41C2A8FC-AD9F-4BB8-87C5-91B07B499C25}"/>
                </a:ext>
              </a:extLst>
            </p:cNvPr>
            <p:cNvSpPr>
              <a:spLocks noChangeArrowheads="1"/>
            </p:cNvSpPr>
            <p:nvPr/>
          </p:nvSpPr>
          <p:spPr bwMode="auto">
            <a:xfrm>
              <a:off x="10526762"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3" name="9Slide.vn 311">
              <a:extLst>
                <a:ext uri="{FF2B5EF4-FFF2-40B4-BE49-F238E27FC236}">
                  <a16:creationId xmlns:a16="http://schemas.microsoft.com/office/drawing/2014/main" id="{DADB2828-0A0F-48E1-8545-0DAF9E2DA243}"/>
                </a:ext>
              </a:extLst>
            </p:cNvPr>
            <p:cNvSpPr>
              <a:spLocks noChangeArrowheads="1"/>
            </p:cNvSpPr>
            <p:nvPr/>
          </p:nvSpPr>
          <p:spPr bwMode="auto">
            <a:xfrm>
              <a:off x="10700359"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4" name="9Slide.vn 312">
              <a:extLst>
                <a:ext uri="{FF2B5EF4-FFF2-40B4-BE49-F238E27FC236}">
                  <a16:creationId xmlns:a16="http://schemas.microsoft.com/office/drawing/2014/main" id="{62C60CCB-3CAC-43FF-979B-BC091007C7DA}"/>
                </a:ext>
              </a:extLst>
            </p:cNvPr>
            <p:cNvSpPr>
              <a:spLocks noChangeArrowheads="1"/>
            </p:cNvSpPr>
            <p:nvPr/>
          </p:nvSpPr>
          <p:spPr bwMode="auto">
            <a:xfrm>
              <a:off x="10878920"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5" name="9Slide.vn 313">
              <a:extLst>
                <a:ext uri="{FF2B5EF4-FFF2-40B4-BE49-F238E27FC236}">
                  <a16:creationId xmlns:a16="http://schemas.microsoft.com/office/drawing/2014/main" id="{E2C4C722-75F2-463A-9F7F-D0BFBE4B7FAE}"/>
                </a:ext>
              </a:extLst>
            </p:cNvPr>
            <p:cNvSpPr>
              <a:spLocks noChangeArrowheads="1"/>
            </p:cNvSpPr>
            <p:nvPr/>
          </p:nvSpPr>
          <p:spPr bwMode="auto">
            <a:xfrm>
              <a:off x="11062437"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6" name="9Slide.vn 314">
              <a:extLst>
                <a:ext uri="{FF2B5EF4-FFF2-40B4-BE49-F238E27FC236}">
                  <a16:creationId xmlns:a16="http://schemas.microsoft.com/office/drawing/2014/main" id="{A768130C-6E1C-4852-9D4D-4250C39ACF33}"/>
                </a:ext>
              </a:extLst>
            </p:cNvPr>
            <p:cNvSpPr>
              <a:spLocks noChangeArrowheads="1"/>
            </p:cNvSpPr>
            <p:nvPr/>
          </p:nvSpPr>
          <p:spPr bwMode="auto">
            <a:xfrm>
              <a:off x="11236034" y="183125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7" name="9Slide.vn 315">
              <a:extLst>
                <a:ext uri="{FF2B5EF4-FFF2-40B4-BE49-F238E27FC236}">
                  <a16:creationId xmlns:a16="http://schemas.microsoft.com/office/drawing/2014/main" id="{5A5F9605-A156-4DD3-8DA8-4754DC7D2FD1}"/>
                </a:ext>
              </a:extLst>
            </p:cNvPr>
            <p:cNvSpPr>
              <a:spLocks noChangeArrowheads="1"/>
            </p:cNvSpPr>
            <p:nvPr/>
          </p:nvSpPr>
          <p:spPr bwMode="auto">
            <a:xfrm>
              <a:off x="9807566"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8" name="9Slide.vn 316">
              <a:extLst>
                <a:ext uri="{FF2B5EF4-FFF2-40B4-BE49-F238E27FC236}">
                  <a16:creationId xmlns:a16="http://schemas.microsoft.com/office/drawing/2014/main" id="{AFFB9163-C8DE-455E-813E-FD09E6475D4D}"/>
                </a:ext>
              </a:extLst>
            </p:cNvPr>
            <p:cNvSpPr>
              <a:spLocks noChangeArrowheads="1"/>
            </p:cNvSpPr>
            <p:nvPr/>
          </p:nvSpPr>
          <p:spPr bwMode="auto">
            <a:xfrm>
              <a:off x="9981166"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19" name="9Slide.vn 317">
              <a:extLst>
                <a:ext uri="{FF2B5EF4-FFF2-40B4-BE49-F238E27FC236}">
                  <a16:creationId xmlns:a16="http://schemas.microsoft.com/office/drawing/2014/main" id="{48B80DB2-F2A6-430A-9FAA-7F464D41EBD5}"/>
                </a:ext>
              </a:extLst>
            </p:cNvPr>
            <p:cNvSpPr>
              <a:spLocks noChangeArrowheads="1"/>
            </p:cNvSpPr>
            <p:nvPr/>
          </p:nvSpPr>
          <p:spPr bwMode="auto">
            <a:xfrm>
              <a:off x="10159724"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0" name="9Slide.vn 318">
              <a:extLst>
                <a:ext uri="{FF2B5EF4-FFF2-40B4-BE49-F238E27FC236}">
                  <a16:creationId xmlns:a16="http://schemas.microsoft.com/office/drawing/2014/main" id="{6FF62AE8-5CAE-4E84-80EF-BBDDA6439EB8}"/>
                </a:ext>
              </a:extLst>
            </p:cNvPr>
            <p:cNvSpPr>
              <a:spLocks noChangeArrowheads="1"/>
            </p:cNvSpPr>
            <p:nvPr/>
          </p:nvSpPr>
          <p:spPr bwMode="auto">
            <a:xfrm>
              <a:off x="10343241"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1" name="9Slide.vn 319">
              <a:extLst>
                <a:ext uri="{FF2B5EF4-FFF2-40B4-BE49-F238E27FC236}">
                  <a16:creationId xmlns:a16="http://schemas.microsoft.com/office/drawing/2014/main" id="{D9856EBC-0642-4609-995B-0DDD4CAC3924}"/>
                </a:ext>
              </a:extLst>
            </p:cNvPr>
            <p:cNvSpPr>
              <a:spLocks noChangeArrowheads="1"/>
            </p:cNvSpPr>
            <p:nvPr/>
          </p:nvSpPr>
          <p:spPr bwMode="auto">
            <a:xfrm>
              <a:off x="10526762"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2" name="9Slide.vn 320">
              <a:extLst>
                <a:ext uri="{FF2B5EF4-FFF2-40B4-BE49-F238E27FC236}">
                  <a16:creationId xmlns:a16="http://schemas.microsoft.com/office/drawing/2014/main" id="{265FFD86-3A27-4291-BB95-BE705DD12787}"/>
                </a:ext>
              </a:extLst>
            </p:cNvPr>
            <p:cNvSpPr>
              <a:spLocks noChangeArrowheads="1"/>
            </p:cNvSpPr>
            <p:nvPr/>
          </p:nvSpPr>
          <p:spPr bwMode="auto">
            <a:xfrm>
              <a:off x="10700359"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3" name="9Slide.vn 321">
              <a:extLst>
                <a:ext uri="{FF2B5EF4-FFF2-40B4-BE49-F238E27FC236}">
                  <a16:creationId xmlns:a16="http://schemas.microsoft.com/office/drawing/2014/main" id="{6EB8F200-505F-494B-B5EB-7FCE6946F59B}"/>
                </a:ext>
              </a:extLst>
            </p:cNvPr>
            <p:cNvSpPr>
              <a:spLocks noChangeArrowheads="1"/>
            </p:cNvSpPr>
            <p:nvPr/>
          </p:nvSpPr>
          <p:spPr bwMode="auto">
            <a:xfrm>
              <a:off x="10878920"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4" name="9Slide.vn 322">
              <a:extLst>
                <a:ext uri="{FF2B5EF4-FFF2-40B4-BE49-F238E27FC236}">
                  <a16:creationId xmlns:a16="http://schemas.microsoft.com/office/drawing/2014/main" id="{EC9CDB8C-EAE3-4326-A708-08FB36E9F8E4}"/>
                </a:ext>
              </a:extLst>
            </p:cNvPr>
            <p:cNvSpPr>
              <a:spLocks noChangeArrowheads="1"/>
            </p:cNvSpPr>
            <p:nvPr/>
          </p:nvSpPr>
          <p:spPr bwMode="auto">
            <a:xfrm>
              <a:off x="11062437"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5" name="9Slide.vn 323">
              <a:extLst>
                <a:ext uri="{FF2B5EF4-FFF2-40B4-BE49-F238E27FC236}">
                  <a16:creationId xmlns:a16="http://schemas.microsoft.com/office/drawing/2014/main" id="{1F4FC674-7C38-478A-A76C-8354B56F6977}"/>
                </a:ext>
              </a:extLst>
            </p:cNvPr>
            <p:cNvSpPr>
              <a:spLocks noChangeArrowheads="1"/>
            </p:cNvSpPr>
            <p:nvPr/>
          </p:nvSpPr>
          <p:spPr bwMode="auto">
            <a:xfrm>
              <a:off x="11236034" y="2009809"/>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6" name="9Slide.vn 324">
              <a:extLst>
                <a:ext uri="{FF2B5EF4-FFF2-40B4-BE49-F238E27FC236}">
                  <a16:creationId xmlns:a16="http://schemas.microsoft.com/office/drawing/2014/main" id="{23112739-9879-4070-90D0-657416332FC2}"/>
                </a:ext>
              </a:extLst>
            </p:cNvPr>
            <p:cNvSpPr>
              <a:spLocks noChangeArrowheads="1"/>
            </p:cNvSpPr>
            <p:nvPr/>
          </p:nvSpPr>
          <p:spPr bwMode="auto">
            <a:xfrm>
              <a:off x="9807566"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7" name="9Slide.vn 325">
              <a:extLst>
                <a:ext uri="{FF2B5EF4-FFF2-40B4-BE49-F238E27FC236}">
                  <a16:creationId xmlns:a16="http://schemas.microsoft.com/office/drawing/2014/main" id="{FD6A365C-7723-488E-9885-101B1C49B29F}"/>
                </a:ext>
              </a:extLst>
            </p:cNvPr>
            <p:cNvSpPr>
              <a:spLocks noChangeArrowheads="1"/>
            </p:cNvSpPr>
            <p:nvPr/>
          </p:nvSpPr>
          <p:spPr bwMode="auto">
            <a:xfrm>
              <a:off x="9981166"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8" name="9Slide.vn 326">
              <a:extLst>
                <a:ext uri="{FF2B5EF4-FFF2-40B4-BE49-F238E27FC236}">
                  <a16:creationId xmlns:a16="http://schemas.microsoft.com/office/drawing/2014/main" id="{E229139B-2177-4087-AA91-196FC05DC409}"/>
                </a:ext>
              </a:extLst>
            </p:cNvPr>
            <p:cNvSpPr>
              <a:spLocks noChangeArrowheads="1"/>
            </p:cNvSpPr>
            <p:nvPr/>
          </p:nvSpPr>
          <p:spPr bwMode="auto">
            <a:xfrm>
              <a:off x="10159724"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29" name="9Slide.vn 327">
              <a:extLst>
                <a:ext uri="{FF2B5EF4-FFF2-40B4-BE49-F238E27FC236}">
                  <a16:creationId xmlns:a16="http://schemas.microsoft.com/office/drawing/2014/main" id="{122E5AD3-D8DC-47D4-A545-98AEC1BF7D8E}"/>
                </a:ext>
              </a:extLst>
            </p:cNvPr>
            <p:cNvSpPr>
              <a:spLocks noChangeArrowheads="1"/>
            </p:cNvSpPr>
            <p:nvPr/>
          </p:nvSpPr>
          <p:spPr bwMode="auto">
            <a:xfrm>
              <a:off x="10343241"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0" name="9Slide.vn 328">
              <a:extLst>
                <a:ext uri="{FF2B5EF4-FFF2-40B4-BE49-F238E27FC236}">
                  <a16:creationId xmlns:a16="http://schemas.microsoft.com/office/drawing/2014/main" id="{9A0D7C8B-447A-4967-9DE6-E1E0C73891DE}"/>
                </a:ext>
              </a:extLst>
            </p:cNvPr>
            <p:cNvSpPr>
              <a:spLocks noChangeArrowheads="1"/>
            </p:cNvSpPr>
            <p:nvPr/>
          </p:nvSpPr>
          <p:spPr bwMode="auto">
            <a:xfrm>
              <a:off x="10526762"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1" name="9Slide.vn 329">
              <a:extLst>
                <a:ext uri="{FF2B5EF4-FFF2-40B4-BE49-F238E27FC236}">
                  <a16:creationId xmlns:a16="http://schemas.microsoft.com/office/drawing/2014/main" id="{1C7A1A0D-C8E5-4CBE-A675-61C1194908B6}"/>
                </a:ext>
              </a:extLst>
            </p:cNvPr>
            <p:cNvSpPr>
              <a:spLocks noChangeArrowheads="1"/>
            </p:cNvSpPr>
            <p:nvPr/>
          </p:nvSpPr>
          <p:spPr bwMode="auto">
            <a:xfrm>
              <a:off x="10700359"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2" name="9Slide.vn 330">
              <a:extLst>
                <a:ext uri="{FF2B5EF4-FFF2-40B4-BE49-F238E27FC236}">
                  <a16:creationId xmlns:a16="http://schemas.microsoft.com/office/drawing/2014/main" id="{5DB882AD-E7CC-4C99-8389-2664FB7D527B}"/>
                </a:ext>
              </a:extLst>
            </p:cNvPr>
            <p:cNvSpPr>
              <a:spLocks noChangeArrowheads="1"/>
            </p:cNvSpPr>
            <p:nvPr/>
          </p:nvSpPr>
          <p:spPr bwMode="auto">
            <a:xfrm>
              <a:off x="10878920"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3" name="9Slide.vn 331">
              <a:extLst>
                <a:ext uri="{FF2B5EF4-FFF2-40B4-BE49-F238E27FC236}">
                  <a16:creationId xmlns:a16="http://schemas.microsoft.com/office/drawing/2014/main" id="{3505EF50-EA98-42E9-A11F-10C92D0B2C91}"/>
                </a:ext>
              </a:extLst>
            </p:cNvPr>
            <p:cNvSpPr>
              <a:spLocks noChangeArrowheads="1"/>
            </p:cNvSpPr>
            <p:nvPr/>
          </p:nvSpPr>
          <p:spPr bwMode="auto">
            <a:xfrm>
              <a:off x="11062437"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4" name="9Slide.vn 332">
              <a:extLst>
                <a:ext uri="{FF2B5EF4-FFF2-40B4-BE49-F238E27FC236}">
                  <a16:creationId xmlns:a16="http://schemas.microsoft.com/office/drawing/2014/main" id="{F16F9A22-6880-4951-9712-0CF90E46C46F}"/>
                </a:ext>
              </a:extLst>
            </p:cNvPr>
            <p:cNvSpPr>
              <a:spLocks noChangeArrowheads="1"/>
            </p:cNvSpPr>
            <p:nvPr/>
          </p:nvSpPr>
          <p:spPr bwMode="auto">
            <a:xfrm>
              <a:off x="11236034" y="2193330"/>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5" name="9Slide.vn 333">
              <a:extLst>
                <a:ext uri="{FF2B5EF4-FFF2-40B4-BE49-F238E27FC236}">
                  <a16:creationId xmlns:a16="http://schemas.microsoft.com/office/drawing/2014/main" id="{9C4B04DA-9FBE-4E3C-B945-54E84100E1C2}"/>
                </a:ext>
              </a:extLst>
            </p:cNvPr>
            <p:cNvSpPr>
              <a:spLocks noChangeArrowheads="1"/>
            </p:cNvSpPr>
            <p:nvPr/>
          </p:nvSpPr>
          <p:spPr bwMode="auto">
            <a:xfrm>
              <a:off x="9807566"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6" name="9Slide.vn 334">
              <a:extLst>
                <a:ext uri="{FF2B5EF4-FFF2-40B4-BE49-F238E27FC236}">
                  <a16:creationId xmlns:a16="http://schemas.microsoft.com/office/drawing/2014/main" id="{9C2CBF1D-0923-4848-87AC-C97F99B669BE}"/>
                </a:ext>
              </a:extLst>
            </p:cNvPr>
            <p:cNvSpPr>
              <a:spLocks noChangeArrowheads="1"/>
            </p:cNvSpPr>
            <p:nvPr/>
          </p:nvSpPr>
          <p:spPr bwMode="auto">
            <a:xfrm>
              <a:off x="9981166" y="2366927"/>
              <a:ext cx="109728" cy="109728"/>
            </a:xfrm>
            <a:prstGeom prst="ellipse">
              <a:avLst/>
            </a:pr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7" name="9Slide.vn 335">
              <a:extLst>
                <a:ext uri="{FF2B5EF4-FFF2-40B4-BE49-F238E27FC236}">
                  <a16:creationId xmlns:a16="http://schemas.microsoft.com/office/drawing/2014/main" id="{8ABFB110-CB1F-429E-93F0-CDBEFA9A25B2}"/>
                </a:ext>
              </a:extLst>
            </p:cNvPr>
            <p:cNvSpPr>
              <a:spLocks noChangeArrowheads="1"/>
            </p:cNvSpPr>
            <p:nvPr/>
          </p:nvSpPr>
          <p:spPr bwMode="auto">
            <a:xfrm>
              <a:off x="10159724" y="236692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8" name="9Slide.vn 336">
              <a:extLst>
                <a:ext uri="{FF2B5EF4-FFF2-40B4-BE49-F238E27FC236}">
                  <a16:creationId xmlns:a16="http://schemas.microsoft.com/office/drawing/2014/main" id="{979C02BE-69FC-4F80-9058-17C358CE829B}"/>
                </a:ext>
              </a:extLst>
            </p:cNvPr>
            <p:cNvSpPr>
              <a:spLocks noChangeArrowheads="1"/>
            </p:cNvSpPr>
            <p:nvPr/>
          </p:nvSpPr>
          <p:spPr bwMode="auto">
            <a:xfrm>
              <a:off x="10343241" y="236692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39" name="9Slide.vn 337">
              <a:extLst>
                <a:ext uri="{FF2B5EF4-FFF2-40B4-BE49-F238E27FC236}">
                  <a16:creationId xmlns:a16="http://schemas.microsoft.com/office/drawing/2014/main" id="{B86AD7AE-B340-4109-8149-878414A827AA}"/>
                </a:ext>
              </a:extLst>
            </p:cNvPr>
            <p:cNvSpPr>
              <a:spLocks noChangeArrowheads="1"/>
            </p:cNvSpPr>
            <p:nvPr/>
          </p:nvSpPr>
          <p:spPr bwMode="auto">
            <a:xfrm>
              <a:off x="10526762" y="236692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0" name="9Slide.vn 338">
              <a:extLst>
                <a:ext uri="{FF2B5EF4-FFF2-40B4-BE49-F238E27FC236}">
                  <a16:creationId xmlns:a16="http://schemas.microsoft.com/office/drawing/2014/main" id="{8156FE41-DD6B-424A-8AEE-BDCE8B3276C8}"/>
                </a:ext>
              </a:extLst>
            </p:cNvPr>
            <p:cNvSpPr>
              <a:spLocks noChangeArrowheads="1"/>
            </p:cNvSpPr>
            <p:nvPr/>
          </p:nvSpPr>
          <p:spPr bwMode="auto">
            <a:xfrm>
              <a:off x="10700359" y="236692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1" name="9Slide.vn 339">
              <a:extLst>
                <a:ext uri="{FF2B5EF4-FFF2-40B4-BE49-F238E27FC236}">
                  <a16:creationId xmlns:a16="http://schemas.microsoft.com/office/drawing/2014/main" id="{EB83B692-BFC6-464D-B7D8-CCC4058A83F4}"/>
                </a:ext>
              </a:extLst>
            </p:cNvPr>
            <p:cNvSpPr>
              <a:spLocks noChangeArrowheads="1"/>
            </p:cNvSpPr>
            <p:nvPr/>
          </p:nvSpPr>
          <p:spPr bwMode="auto">
            <a:xfrm>
              <a:off x="10878920" y="236692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2" name="9Slide.vn 340">
              <a:extLst>
                <a:ext uri="{FF2B5EF4-FFF2-40B4-BE49-F238E27FC236}">
                  <a16:creationId xmlns:a16="http://schemas.microsoft.com/office/drawing/2014/main" id="{3B836D59-348B-43C5-9E61-0F4E8F2D5543}"/>
                </a:ext>
              </a:extLst>
            </p:cNvPr>
            <p:cNvSpPr>
              <a:spLocks noChangeArrowheads="1"/>
            </p:cNvSpPr>
            <p:nvPr/>
          </p:nvSpPr>
          <p:spPr bwMode="auto">
            <a:xfrm>
              <a:off x="11062437" y="236692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3" name="9Slide.vn 341">
              <a:extLst>
                <a:ext uri="{FF2B5EF4-FFF2-40B4-BE49-F238E27FC236}">
                  <a16:creationId xmlns:a16="http://schemas.microsoft.com/office/drawing/2014/main" id="{035FC3D7-A04A-45DF-897C-443C53D1BA7F}"/>
                </a:ext>
              </a:extLst>
            </p:cNvPr>
            <p:cNvSpPr>
              <a:spLocks noChangeArrowheads="1"/>
            </p:cNvSpPr>
            <p:nvPr/>
          </p:nvSpPr>
          <p:spPr bwMode="auto">
            <a:xfrm>
              <a:off x="11236034" y="236692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4" name="9Slide.vn 342">
              <a:extLst>
                <a:ext uri="{FF2B5EF4-FFF2-40B4-BE49-F238E27FC236}">
                  <a16:creationId xmlns:a16="http://schemas.microsoft.com/office/drawing/2014/main" id="{737255B3-A385-41F7-BFC4-843ED8EA3045}"/>
                </a:ext>
              </a:extLst>
            </p:cNvPr>
            <p:cNvSpPr>
              <a:spLocks noChangeArrowheads="1"/>
            </p:cNvSpPr>
            <p:nvPr/>
          </p:nvSpPr>
          <p:spPr bwMode="auto">
            <a:xfrm>
              <a:off x="9807566" y="255044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5" name="9Slide.vn 343">
              <a:extLst>
                <a:ext uri="{FF2B5EF4-FFF2-40B4-BE49-F238E27FC236}">
                  <a16:creationId xmlns:a16="http://schemas.microsoft.com/office/drawing/2014/main" id="{16E0391B-325B-4237-B8BF-9FB77635F312}"/>
                </a:ext>
              </a:extLst>
            </p:cNvPr>
            <p:cNvSpPr>
              <a:spLocks noChangeArrowheads="1"/>
            </p:cNvSpPr>
            <p:nvPr/>
          </p:nvSpPr>
          <p:spPr bwMode="auto">
            <a:xfrm>
              <a:off x="9981166" y="255044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6" name="9Slide.vn 344">
              <a:extLst>
                <a:ext uri="{FF2B5EF4-FFF2-40B4-BE49-F238E27FC236}">
                  <a16:creationId xmlns:a16="http://schemas.microsoft.com/office/drawing/2014/main" id="{AB3CD04C-0F13-4B2E-85CE-C307D1C2F0EE}"/>
                </a:ext>
              </a:extLst>
            </p:cNvPr>
            <p:cNvSpPr>
              <a:spLocks noChangeArrowheads="1"/>
            </p:cNvSpPr>
            <p:nvPr/>
          </p:nvSpPr>
          <p:spPr bwMode="auto">
            <a:xfrm>
              <a:off x="10159724" y="255044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7" name="9Slide.vn 345">
              <a:extLst>
                <a:ext uri="{FF2B5EF4-FFF2-40B4-BE49-F238E27FC236}">
                  <a16:creationId xmlns:a16="http://schemas.microsoft.com/office/drawing/2014/main" id="{60494A38-7E3B-46EE-9F58-A1EDC3278163}"/>
                </a:ext>
              </a:extLst>
            </p:cNvPr>
            <p:cNvSpPr>
              <a:spLocks noChangeArrowheads="1"/>
            </p:cNvSpPr>
            <p:nvPr/>
          </p:nvSpPr>
          <p:spPr bwMode="auto">
            <a:xfrm>
              <a:off x="10343241" y="255044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8" name="9Slide.vn 346">
              <a:extLst>
                <a:ext uri="{FF2B5EF4-FFF2-40B4-BE49-F238E27FC236}">
                  <a16:creationId xmlns:a16="http://schemas.microsoft.com/office/drawing/2014/main" id="{FEE1CB6C-AF33-488C-BF8B-38558AE0FE8F}"/>
                </a:ext>
              </a:extLst>
            </p:cNvPr>
            <p:cNvSpPr>
              <a:spLocks noChangeArrowheads="1"/>
            </p:cNvSpPr>
            <p:nvPr/>
          </p:nvSpPr>
          <p:spPr bwMode="auto">
            <a:xfrm>
              <a:off x="10526762" y="2550447"/>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49" name="9Slide.vn 347">
              <a:extLst>
                <a:ext uri="{FF2B5EF4-FFF2-40B4-BE49-F238E27FC236}">
                  <a16:creationId xmlns:a16="http://schemas.microsoft.com/office/drawing/2014/main" id="{626ED224-46BA-46B8-A20B-D7552F172AE8}"/>
                </a:ext>
              </a:extLst>
            </p:cNvPr>
            <p:cNvSpPr>
              <a:spLocks noChangeArrowheads="1"/>
            </p:cNvSpPr>
            <p:nvPr/>
          </p:nvSpPr>
          <p:spPr bwMode="auto">
            <a:xfrm>
              <a:off x="10700359" y="2550444"/>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0" name="9Slide.vn 348">
              <a:extLst>
                <a:ext uri="{FF2B5EF4-FFF2-40B4-BE49-F238E27FC236}">
                  <a16:creationId xmlns:a16="http://schemas.microsoft.com/office/drawing/2014/main" id="{FDCEE9AC-4B77-48FA-A4B8-0AE35DB124A7}"/>
                </a:ext>
              </a:extLst>
            </p:cNvPr>
            <p:cNvSpPr>
              <a:spLocks noChangeArrowheads="1"/>
            </p:cNvSpPr>
            <p:nvPr/>
          </p:nvSpPr>
          <p:spPr bwMode="auto">
            <a:xfrm>
              <a:off x="10878920" y="2550444"/>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1" name="9Slide.vn 349">
              <a:extLst>
                <a:ext uri="{FF2B5EF4-FFF2-40B4-BE49-F238E27FC236}">
                  <a16:creationId xmlns:a16="http://schemas.microsoft.com/office/drawing/2014/main" id="{B716AE18-AF68-4360-A397-EDAC2E08ADCD}"/>
                </a:ext>
              </a:extLst>
            </p:cNvPr>
            <p:cNvSpPr>
              <a:spLocks noChangeArrowheads="1"/>
            </p:cNvSpPr>
            <p:nvPr/>
          </p:nvSpPr>
          <p:spPr bwMode="auto">
            <a:xfrm>
              <a:off x="11062437" y="2550444"/>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2" name="9Slide.vn 350">
              <a:extLst>
                <a:ext uri="{FF2B5EF4-FFF2-40B4-BE49-F238E27FC236}">
                  <a16:creationId xmlns:a16="http://schemas.microsoft.com/office/drawing/2014/main" id="{49520CB9-D48D-4CD9-9C3C-4A2461DE5B90}"/>
                </a:ext>
              </a:extLst>
            </p:cNvPr>
            <p:cNvSpPr>
              <a:spLocks noChangeArrowheads="1"/>
            </p:cNvSpPr>
            <p:nvPr/>
          </p:nvSpPr>
          <p:spPr bwMode="auto">
            <a:xfrm>
              <a:off x="11236034" y="2550444"/>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3" name="9Slide.vn 351">
              <a:extLst>
                <a:ext uri="{FF2B5EF4-FFF2-40B4-BE49-F238E27FC236}">
                  <a16:creationId xmlns:a16="http://schemas.microsoft.com/office/drawing/2014/main" id="{1BE8397C-0EB2-4CFA-9BFD-33975732CE0A}"/>
                </a:ext>
              </a:extLst>
            </p:cNvPr>
            <p:cNvSpPr>
              <a:spLocks noChangeArrowheads="1"/>
            </p:cNvSpPr>
            <p:nvPr/>
          </p:nvSpPr>
          <p:spPr bwMode="auto">
            <a:xfrm>
              <a:off x="9807566"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4" name="9Slide.vn 352">
              <a:extLst>
                <a:ext uri="{FF2B5EF4-FFF2-40B4-BE49-F238E27FC236}">
                  <a16:creationId xmlns:a16="http://schemas.microsoft.com/office/drawing/2014/main" id="{66A1A18B-22C5-4839-98F1-46FC70827EEF}"/>
                </a:ext>
              </a:extLst>
            </p:cNvPr>
            <p:cNvSpPr>
              <a:spLocks noChangeArrowheads="1"/>
            </p:cNvSpPr>
            <p:nvPr/>
          </p:nvSpPr>
          <p:spPr bwMode="auto">
            <a:xfrm>
              <a:off x="9981166"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5" name="9Slide.vn 353">
              <a:extLst>
                <a:ext uri="{FF2B5EF4-FFF2-40B4-BE49-F238E27FC236}">
                  <a16:creationId xmlns:a16="http://schemas.microsoft.com/office/drawing/2014/main" id="{DFCBDCEE-A3F0-476D-9B73-E960139ADA4B}"/>
                </a:ext>
              </a:extLst>
            </p:cNvPr>
            <p:cNvSpPr>
              <a:spLocks noChangeArrowheads="1"/>
            </p:cNvSpPr>
            <p:nvPr/>
          </p:nvSpPr>
          <p:spPr bwMode="auto">
            <a:xfrm>
              <a:off x="10159724"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6" name="9Slide.vn 354">
              <a:extLst>
                <a:ext uri="{FF2B5EF4-FFF2-40B4-BE49-F238E27FC236}">
                  <a16:creationId xmlns:a16="http://schemas.microsoft.com/office/drawing/2014/main" id="{41645595-B648-48C4-8B6B-AAE4E10C23D6}"/>
                </a:ext>
              </a:extLst>
            </p:cNvPr>
            <p:cNvSpPr>
              <a:spLocks noChangeArrowheads="1"/>
            </p:cNvSpPr>
            <p:nvPr/>
          </p:nvSpPr>
          <p:spPr bwMode="auto">
            <a:xfrm>
              <a:off x="10343241"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7" name="9Slide.vn 355">
              <a:extLst>
                <a:ext uri="{FF2B5EF4-FFF2-40B4-BE49-F238E27FC236}">
                  <a16:creationId xmlns:a16="http://schemas.microsoft.com/office/drawing/2014/main" id="{4B9FCDC4-6B58-47E6-9320-611BF9CE7455}"/>
                </a:ext>
              </a:extLst>
            </p:cNvPr>
            <p:cNvSpPr>
              <a:spLocks noChangeArrowheads="1"/>
            </p:cNvSpPr>
            <p:nvPr/>
          </p:nvSpPr>
          <p:spPr bwMode="auto">
            <a:xfrm>
              <a:off x="10526762"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8" name="9Slide.vn 356">
              <a:extLst>
                <a:ext uri="{FF2B5EF4-FFF2-40B4-BE49-F238E27FC236}">
                  <a16:creationId xmlns:a16="http://schemas.microsoft.com/office/drawing/2014/main" id="{AE824A59-82DC-4F7B-BE10-B86F1D00A510}"/>
                </a:ext>
              </a:extLst>
            </p:cNvPr>
            <p:cNvSpPr>
              <a:spLocks noChangeArrowheads="1"/>
            </p:cNvSpPr>
            <p:nvPr/>
          </p:nvSpPr>
          <p:spPr bwMode="auto">
            <a:xfrm>
              <a:off x="10700359"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59" name="9Slide.vn 357">
              <a:extLst>
                <a:ext uri="{FF2B5EF4-FFF2-40B4-BE49-F238E27FC236}">
                  <a16:creationId xmlns:a16="http://schemas.microsoft.com/office/drawing/2014/main" id="{7E873C78-E182-4D57-AF59-DA82B38F29B6}"/>
                </a:ext>
              </a:extLst>
            </p:cNvPr>
            <p:cNvSpPr>
              <a:spLocks noChangeArrowheads="1"/>
            </p:cNvSpPr>
            <p:nvPr/>
          </p:nvSpPr>
          <p:spPr bwMode="auto">
            <a:xfrm>
              <a:off x="10878920"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0" name="9Slide.vn 358">
              <a:extLst>
                <a:ext uri="{FF2B5EF4-FFF2-40B4-BE49-F238E27FC236}">
                  <a16:creationId xmlns:a16="http://schemas.microsoft.com/office/drawing/2014/main" id="{A226F0C1-9E8D-48D1-93BA-76B2E59665B2}"/>
                </a:ext>
              </a:extLst>
            </p:cNvPr>
            <p:cNvSpPr>
              <a:spLocks noChangeArrowheads="1"/>
            </p:cNvSpPr>
            <p:nvPr/>
          </p:nvSpPr>
          <p:spPr bwMode="auto">
            <a:xfrm>
              <a:off x="11062437"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1" name="9Slide.vn 359">
              <a:extLst>
                <a:ext uri="{FF2B5EF4-FFF2-40B4-BE49-F238E27FC236}">
                  <a16:creationId xmlns:a16="http://schemas.microsoft.com/office/drawing/2014/main" id="{3F2CB149-72FE-4F19-8956-37884D264D88}"/>
                </a:ext>
              </a:extLst>
            </p:cNvPr>
            <p:cNvSpPr>
              <a:spLocks noChangeArrowheads="1"/>
            </p:cNvSpPr>
            <p:nvPr/>
          </p:nvSpPr>
          <p:spPr bwMode="auto">
            <a:xfrm>
              <a:off x="11236034" y="27290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2" name="9Slide.vn 360">
              <a:extLst>
                <a:ext uri="{FF2B5EF4-FFF2-40B4-BE49-F238E27FC236}">
                  <a16:creationId xmlns:a16="http://schemas.microsoft.com/office/drawing/2014/main" id="{21F6FD55-6F37-47D5-8766-53EF331D2CA6}"/>
                </a:ext>
              </a:extLst>
            </p:cNvPr>
            <p:cNvSpPr>
              <a:spLocks noChangeArrowheads="1"/>
            </p:cNvSpPr>
            <p:nvPr/>
          </p:nvSpPr>
          <p:spPr bwMode="auto">
            <a:xfrm>
              <a:off x="9807566"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3" name="9Slide.vn 361">
              <a:extLst>
                <a:ext uri="{FF2B5EF4-FFF2-40B4-BE49-F238E27FC236}">
                  <a16:creationId xmlns:a16="http://schemas.microsoft.com/office/drawing/2014/main" id="{09AF0EC7-F470-4EDC-BBE1-FB6506F85CB3}"/>
                </a:ext>
              </a:extLst>
            </p:cNvPr>
            <p:cNvSpPr>
              <a:spLocks noChangeArrowheads="1"/>
            </p:cNvSpPr>
            <p:nvPr/>
          </p:nvSpPr>
          <p:spPr bwMode="auto">
            <a:xfrm>
              <a:off x="9981166"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4" name="9Slide.vn 362">
              <a:extLst>
                <a:ext uri="{FF2B5EF4-FFF2-40B4-BE49-F238E27FC236}">
                  <a16:creationId xmlns:a16="http://schemas.microsoft.com/office/drawing/2014/main" id="{C2E66D97-72DB-438A-8728-0F45FC512DB1}"/>
                </a:ext>
              </a:extLst>
            </p:cNvPr>
            <p:cNvSpPr>
              <a:spLocks noChangeArrowheads="1"/>
            </p:cNvSpPr>
            <p:nvPr/>
          </p:nvSpPr>
          <p:spPr bwMode="auto">
            <a:xfrm>
              <a:off x="10159724"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5" name="9Slide.vn 363">
              <a:extLst>
                <a:ext uri="{FF2B5EF4-FFF2-40B4-BE49-F238E27FC236}">
                  <a16:creationId xmlns:a16="http://schemas.microsoft.com/office/drawing/2014/main" id="{A1AA66EF-99C4-46BF-B0B0-4ED36012AF6A}"/>
                </a:ext>
              </a:extLst>
            </p:cNvPr>
            <p:cNvSpPr>
              <a:spLocks noChangeArrowheads="1"/>
            </p:cNvSpPr>
            <p:nvPr/>
          </p:nvSpPr>
          <p:spPr bwMode="auto">
            <a:xfrm>
              <a:off x="10343241"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6" name="9Slide.vn 364">
              <a:extLst>
                <a:ext uri="{FF2B5EF4-FFF2-40B4-BE49-F238E27FC236}">
                  <a16:creationId xmlns:a16="http://schemas.microsoft.com/office/drawing/2014/main" id="{73475FDD-28F8-435D-9652-0E5874F945E5}"/>
                </a:ext>
              </a:extLst>
            </p:cNvPr>
            <p:cNvSpPr>
              <a:spLocks noChangeArrowheads="1"/>
            </p:cNvSpPr>
            <p:nvPr/>
          </p:nvSpPr>
          <p:spPr bwMode="auto">
            <a:xfrm>
              <a:off x="10526762"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7" name="9Slide.vn 365">
              <a:extLst>
                <a:ext uri="{FF2B5EF4-FFF2-40B4-BE49-F238E27FC236}">
                  <a16:creationId xmlns:a16="http://schemas.microsoft.com/office/drawing/2014/main" id="{FAF02E21-59FA-47C5-81C3-C5E8BBCCBFA7}"/>
                </a:ext>
              </a:extLst>
            </p:cNvPr>
            <p:cNvSpPr>
              <a:spLocks noChangeArrowheads="1"/>
            </p:cNvSpPr>
            <p:nvPr/>
          </p:nvSpPr>
          <p:spPr bwMode="auto">
            <a:xfrm>
              <a:off x="10700359"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8" name="9Slide.vn 366">
              <a:extLst>
                <a:ext uri="{FF2B5EF4-FFF2-40B4-BE49-F238E27FC236}">
                  <a16:creationId xmlns:a16="http://schemas.microsoft.com/office/drawing/2014/main" id="{8BA83E21-C1CC-4949-9D76-7CD7734F7F83}"/>
                </a:ext>
              </a:extLst>
            </p:cNvPr>
            <p:cNvSpPr>
              <a:spLocks noChangeArrowheads="1"/>
            </p:cNvSpPr>
            <p:nvPr/>
          </p:nvSpPr>
          <p:spPr bwMode="auto">
            <a:xfrm>
              <a:off x="10878920"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69" name="9Slide.vn 367">
              <a:extLst>
                <a:ext uri="{FF2B5EF4-FFF2-40B4-BE49-F238E27FC236}">
                  <a16:creationId xmlns:a16="http://schemas.microsoft.com/office/drawing/2014/main" id="{CA68CDFA-334C-494E-851D-5D348AAD406D}"/>
                </a:ext>
              </a:extLst>
            </p:cNvPr>
            <p:cNvSpPr>
              <a:spLocks noChangeArrowheads="1"/>
            </p:cNvSpPr>
            <p:nvPr/>
          </p:nvSpPr>
          <p:spPr bwMode="auto">
            <a:xfrm>
              <a:off x="11062437"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0" name="9Slide.vn 368">
              <a:extLst>
                <a:ext uri="{FF2B5EF4-FFF2-40B4-BE49-F238E27FC236}">
                  <a16:creationId xmlns:a16="http://schemas.microsoft.com/office/drawing/2014/main" id="{02184B97-7770-4E1C-AF2A-56E85848ECFE}"/>
                </a:ext>
              </a:extLst>
            </p:cNvPr>
            <p:cNvSpPr>
              <a:spLocks noChangeArrowheads="1"/>
            </p:cNvSpPr>
            <p:nvPr/>
          </p:nvSpPr>
          <p:spPr bwMode="auto">
            <a:xfrm>
              <a:off x="11236034" y="2902603"/>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1" name="9Slide.vn 369">
              <a:extLst>
                <a:ext uri="{FF2B5EF4-FFF2-40B4-BE49-F238E27FC236}">
                  <a16:creationId xmlns:a16="http://schemas.microsoft.com/office/drawing/2014/main" id="{1D488B3A-8BD6-4595-8F88-14EDADE667D3}"/>
                </a:ext>
              </a:extLst>
            </p:cNvPr>
            <p:cNvSpPr>
              <a:spLocks noChangeArrowheads="1"/>
            </p:cNvSpPr>
            <p:nvPr/>
          </p:nvSpPr>
          <p:spPr bwMode="auto">
            <a:xfrm>
              <a:off x="9807562"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2" name="9Slide.vn 370">
              <a:extLst>
                <a:ext uri="{FF2B5EF4-FFF2-40B4-BE49-F238E27FC236}">
                  <a16:creationId xmlns:a16="http://schemas.microsoft.com/office/drawing/2014/main" id="{BB0D75E7-FA8D-456A-89AA-CABC3EB9F6DF}"/>
                </a:ext>
              </a:extLst>
            </p:cNvPr>
            <p:cNvSpPr>
              <a:spLocks noChangeArrowheads="1"/>
            </p:cNvSpPr>
            <p:nvPr/>
          </p:nvSpPr>
          <p:spPr bwMode="auto">
            <a:xfrm>
              <a:off x="9981166"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3" name="9Slide.vn 371">
              <a:extLst>
                <a:ext uri="{FF2B5EF4-FFF2-40B4-BE49-F238E27FC236}">
                  <a16:creationId xmlns:a16="http://schemas.microsoft.com/office/drawing/2014/main" id="{A13DDF31-5583-4C9E-B689-8B49C7D7F37E}"/>
                </a:ext>
              </a:extLst>
            </p:cNvPr>
            <p:cNvSpPr>
              <a:spLocks noChangeArrowheads="1"/>
            </p:cNvSpPr>
            <p:nvPr/>
          </p:nvSpPr>
          <p:spPr bwMode="auto">
            <a:xfrm>
              <a:off x="10159728"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4" name="9Slide.vn 372">
              <a:extLst>
                <a:ext uri="{FF2B5EF4-FFF2-40B4-BE49-F238E27FC236}">
                  <a16:creationId xmlns:a16="http://schemas.microsoft.com/office/drawing/2014/main" id="{FAD346EA-EFC4-4821-AA5C-A4DA8974BABC}"/>
                </a:ext>
              </a:extLst>
            </p:cNvPr>
            <p:cNvSpPr>
              <a:spLocks noChangeArrowheads="1"/>
            </p:cNvSpPr>
            <p:nvPr/>
          </p:nvSpPr>
          <p:spPr bwMode="auto">
            <a:xfrm>
              <a:off x="10343241"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5" name="9Slide.vn 373">
              <a:extLst>
                <a:ext uri="{FF2B5EF4-FFF2-40B4-BE49-F238E27FC236}">
                  <a16:creationId xmlns:a16="http://schemas.microsoft.com/office/drawing/2014/main" id="{380EDD81-F698-4815-9442-EC4987911E03}"/>
                </a:ext>
              </a:extLst>
            </p:cNvPr>
            <p:cNvSpPr>
              <a:spLocks noChangeArrowheads="1"/>
            </p:cNvSpPr>
            <p:nvPr/>
          </p:nvSpPr>
          <p:spPr bwMode="auto">
            <a:xfrm>
              <a:off x="10526765"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6" name="9Slide.vn 374">
              <a:extLst>
                <a:ext uri="{FF2B5EF4-FFF2-40B4-BE49-F238E27FC236}">
                  <a16:creationId xmlns:a16="http://schemas.microsoft.com/office/drawing/2014/main" id="{B5A92EA3-71DF-4717-8027-8E1B17B5A1AC}"/>
                </a:ext>
              </a:extLst>
            </p:cNvPr>
            <p:cNvSpPr>
              <a:spLocks noChangeArrowheads="1"/>
            </p:cNvSpPr>
            <p:nvPr/>
          </p:nvSpPr>
          <p:spPr bwMode="auto">
            <a:xfrm>
              <a:off x="10700359"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7" name="9Slide.vn 375">
              <a:extLst>
                <a:ext uri="{FF2B5EF4-FFF2-40B4-BE49-F238E27FC236}">
                  <a16:creationId xmlns:a16="http://schemas.microsoft.com/office/drawing/2014/main" id="{A5B18068-3B24-4BB1-BB9C-409F071D6F0D}"/>
                </a:ext>
              </a:extLst>
            </p:cNvPr>
            <p:cNvSpPr>
              <a:spLocks noChangeArrowheads="1"/>
            </p:cNvSpPr>
            <p:nvPr/>
          </p:nvSpPr>
          <p:spPr bwMode="auto">
            <a:xfrm>
              <a:off x="10878908"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8" name="9Slide.vn 376">
              <a:extLst>
                <a:ext uri="{FF2B5EF4-FFF2-40B4-BE49-F238E27FC236}">
                  <a16:creationId xmlns:a16="http://schemas.microsoft.com/office/drawing/2014/main" id="{24C1357E-DB0D-4622-8A87-174274C6AD82}"/>
                </a:ext>
              </a:extLst>
            </p:cNvPr>
            <p:cNvSpPr>
              <a:spLocks noChangeArrowheads="1"/>
            </p:cNvSpPr>
            <p:nvPr/>
          </p:nvSpPr>
          <p:spPr bwMode="auto">
            <a:xfrm>
              <a:off x="11062434"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79" name="9Slide.vn 377">
              <a:extLst>
                <a:ext uri="{FF2B5EF4-FFF2-40B4-BE49-F238E27FC236}">
                  <a16:creationId xmlns:a16="http://schemas.microsoft.com/office/drawing/2014/main" id="{A68DBAB1-AE9B-4541-8B95-1062C894565B}"/>
                </a:ext>
              </a:extLst>
            </p:cNvPr>
            <p:cNvSpPr>
              <a:spLocks noChangeArrowheads="1"/>
            </p:cNvSpPr>
            <p:nvPr/>
          </p:nvSpPr>
          <p:spPr bwMode="auto">
            <a:xfrm>
              <a:off x="11236025" y="3086120"/>
              <a:ext cx="109728" cy="109728"/>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0" name="9Slide.vn 378">
              <a:extLst>
                <a:ext uri="{FF2B5EF4-FFF2-40B4-BE49-F238E27FC236}">
                  <a16:creationId xmlns:a16="http://schemas.microsoft.com/office/drawing/2014/main" id="{D9C1854C-9640-4CC3-B8D0-13A434AB46EA}"/>
                </a:ext>
              </a:extLst>
            </p:cNvPr>
            <p:cNvSpPr>
              <a:spLocks noChangeArrowheads="1"/>
            </p:cNvSpPr>
            <p:nvPr/>
          </p:nvSpPr>
          <p:spPr bwMode="auto">
            <a:xfrm>
              <a:off x="11598119" y="1295574"/>
              <a:ext cx="297598" cy="1909589"/>
            </a:xfrm>
            <a:prstGeom prst="rect">
              <a:avLst/>
            </a:prstGeom>
            <a:solidFill>
              <a:srgbClr val="DBDB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1" name="9Slide.vn 379">
              <a:extLst>
                <a:ext uri="{FF2B5EF4-FFF2-40B4-BE49-F238E27FC236}">
                  <a16:creationId xmlns:a16="http://schemas.microsoft.com/office/drawing/2014/main" id="{A7F94832-AADC-4FB3-902B-25B2684C8AF5}"/>
                </a:ext>
              </a:extLst>
            </p:cNvPr>
            <p:cNvSpPr>
              <a:spLocks noChangeArrowheads="1"/>
            </p:cNvSpPr>
            <p:nvPr/>
          </p:nvSpPr>
          <p:spPr bwMode="auto">
            <a:xfrm>
              <a:off x="11598088" y="1295574"/>
              <a:ext cx="297598" cy="1909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2" name="9Slide.vn 380">
              <a:extLst>
                <a:ext uri="{FF2B5EF4-FFF2-40B4-BE49-F238E27FC236}">
                  <a16:creationId xmlns:a16="http://schemas.microsoft.com/office/drawing/2014/main" id="{DF4ACE87-E1E4-4C04-892F-D64EC5622DD9}"/>
                </a:ext>
              </a:extLst>
            </p:cNvPr>
            <p:cNvSpPr>
              <a:spLocks noChangeArrowheads="1"/>
            </p:cNvSpPr>
            <p:nvPr/>
          </p:nvSpPr>
          <p:spPr bwMode="auto">
            <a:xfrm>
              <a:off x="11598101" y="2366933"/>
              <a:ext cx="297598" cy="838236"/>
            </a:xfrm>
            <a:prstGeom prst="rect">
              <a:avLst/>
            </a:prstGeom>
            <a:solidFill>
              <a:srgbClr val="2C34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383" name="9Slide.vn 381">
            <a:extLst>
              <a:ext uri="{FF2B5EF4-FFF2-40B4-BE49-F238E27FC236}">
                <a16:creationId xmlns:a16="http://schemas.microsoft.com/office/drawing/2014/main" id="{A9095C2B-45AE-4C15-8AA6-26BEFD40661C}"/>
              </a:ext>
            </a:extLst>
          </p:cNvPr>
          <p:cNvGrpSpPr/>
          <p:nvPr/>
        </p:nvGrpSpPr>
        <p:grpSpPr>
          <a:xfrm>
            <a:off x="564792" y="3810000"/>
            <a:ext cx="3731791" cy="2397127"/>
            <a:chOff x="1565275" y="5097463"/>
            <a:chExt cx="2024063" cy="1300163"/>
          </a:xfrm>
        </p:grpSpPr>
        <p:sp>
          <p:nvSpPr>
            <p:cNvPr id="384" name="9Slide.vn 382">
              <a:extLst>
                <a:ext uri="{FF2B5EF4-FFF2-40B4-BE49-F238E27FC236}">
                  <a16:creationId xmlns:a16="http://schemas.microsoft.com/office/drawing/2014/main" id="{B9EBC97D-9A18-4303-88D5-CCD32E4B1F40}"/>
                </a:ext>
              </a:extLst>
            </p:cNvPr>
            <p:cNvSpPr>
              <a:spLocks noChangeArrowheads="1"/>
            </p:cNvSpPr>
            <p:nvPr/>
          </p:nvSpPr>
          <p:spPr bwMode="auto">
            <a:xfrm>
              <a:off x="1565275" y="5097463"/>
              <a:ext cx="288925" cy="287338"/>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5" name="9Slide.vn 383">
              <a:extLst>
                <a:ext uri="{FF2B5EF4-FFF2-40B4-BE49-F238E27FC236}">
                  <a16:creationId xmlns:a16="http://schemas.microsoft.com/office/drawing/2014/main" id="{E271E2DD-11E2-4ECB-A545-9D8451A6136A}"/>
                </a:ext>
              </a:extLst>
            </p:cNvPr>
            <p:cNvSpPr>
              <a:spLocks noChangeArrowheads="1"/>
            </p:cNvSpPr>
            <p:nvPr/>
          </p:nvSpPr>
          <p:spPr bwMode="auto">
            <a:xfrm>
              <a:off x="3302000" y="5097463"/>
              <a:ext cx="287338" cy="287338"/>
            </a:xfrm>
            <a:prstGeom prst="ellipse">
              <a:avLst/>
            </a:pr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6" name="9Slide.vn 384">
              <a:extLst>
                <a:ext uri="{FF2B5EF4-FFF2-40B4-BE49-F238E27FC236}">
                  <a16:creationId xmlns:a16="http://schemas.microsoft.com/office/drawing/2014/main" id="{1A37F4B0-C31C-476C-8E2A-74D059458925}"/>
                </a:ext>
              </a:extLst>
            </p:cNvPr>
            <p:cNvSpPr>
              <a:spLocks noEditPoints="1"/>
            </p:cNvSpPr>
            <p:nvPr/>
          </p:nvSpPr>
          <p:spPr bwMode="auto">
            <a:xfrm>
              <a:off x="1565275" y="5961063"/>
              <a:ext cx="288925" cy="290513"/>
            </a:xfrm>
            <a:custGeom>
              <a:avLst/>
              <a:gdLst>
                <a:gd name="T0" fmla="*/ 67 w 134"/>
                <a:gd name="T1" fmla="*/ 0 h 135"/>
                <a:gd name="T2" fmla="*/ 0 w 134"/>
                <a:gd name="T3" fmla="*/ 68 h 135"/>
                <a:gd name="T4" fmla="*/ 67 w 134"/>
                <a:gd name="T5" fmla="*/ 135 h 135"/>
                <a:gd name="T6" fmla="*/ 134 w 134"/>
                <a:gd name="T7" fmla="*/ 68 h 135"/>
                <a:gd name="T8" fmla="*/ 67 w 134"/>
                <a:gd name="T9" fmla="*/ 0 h 135"/>
                <a:gd name="T10" fmla="*/ 67 w 134"/>
                <a:gd name="T11" fmla="*/ 110 h 135"/>
                <a:gd name="T12" fmla="*/ 25 w 134"/>
                <a:gd name="T13" fmla="*/ 68 h 135"/>
                <a:gd name="T14" fmla="*/ 67 w 134"/>
                <a:gd name="T15" fmla="*/ 26 h 135"/>
                <a:gd name="T16" fmla="*/ 109 w 134"/>
                <a:gd name="T17" fmla="*/ 68 h 135"/>
                <a:gd name="T18" fmla="*/ 67 w 134"/>
                <a:gd name="T19" fmla="*/ 1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5">
                  <a:moveTo>
                    <a:pt x="67" y="0"/>
                  </a:moveTo>
                  <a:cubicBezTo>
                    <a:pt x="30" y="0"/>
                    <a:pt x="0" y="31"/>
                    <a:pt x="0" y="68"/>
                  </a:cubicBezTo>
                  <a:cubicBezTo>
                    <a:pt x="0" y="105"/>
                    <a:pt x="30" y="135"/>
                    <a:pt x="67" y="135"/>
                  </a:cubicBezTo>
                  <a:cubicBezTo>
                    <a:pt x="104" y="135"/>
                    <a:pt x="134" y="105"/>
                    <a:pt x="134" y="68"/>
                  </a:cubicBezTo>
                  <a:cubicBezTo>
                    <a:pt x="134" y="31"/>
                    <a:pt x="104" y="0"/>
                    <a:pt x="67" y="0"/>
                  </a:cubicBezTo>
                  <a:close/>
                  <a:moveTo>
                    <a:pt x="67" y="110"/>
                  </a:moveTo>
                  <a:cubicBezTo>
                    <a:pt x="44" y="110"/>
                    <a:pt x="25" y="91"/>
                    <a:pt x="25" y="68"/>
                  </a:cubicBezTo>
                  <a:cubicBezTo>
                    <a:pt x="25" y="45"/>
                    <a:pt x="44" y="26"/>
                    <a:pt x="67" y="26"/>
                  </a:cubicBezTo>
                  <a:cubicBezTo>
                    <a:pt x="90" y="26"/>
                    <a:pt x="109" y="45"/>
                    <a:pt x="109" y="68"/>
                  </a:cubicBezTo>
                  <a:cubicBezTo>
                    <a:pt x="109" y="91"/>
                    <a:pt x="90" y="110"/>
                    <a:pt x="67" y="11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7" name="9Slide.vn 385">
              <a:extLst>
                <a:ext uri="{FF2B5EF4-FFF2-40B4-BE49-F238E27FC236}">
                  <a16:creationId xmlns:a16="http://schemas.microsoft.com/office/drawing/2014/main" id="{A4A43BAF-F8A7-4D0A-96B9-3C68E22C28A0}"/>
                </a:ext>
              </a:extLst>
            </p:cNvPr>
            <p:cNvSpPr>
              <a:spLocks noEditPoints="1"/>
            </p:cNvSpPr>
            <p:nvPr/>
          </p:nvSpPr>
          <p:spPr bwMode="auto">
            <a:xfrm>
              <a:off x="3302000" y="5961063"/>
              <a:ext cx="287338" cy="290513"/>
            </a:xfrm>
            <a:custGeom>
              <a:avLst/>
              <a:gdLst>
                <a:gd name="T0" fmla="*/ 67 w 134"/>
                <a:gd name="T1" fmla="*/ 110 h 135"/>
                <a:gd name="T2" fmla="*/ 25 w 134"/>
                <a:gd name="T3" fmla="*/ 68 h 135"/>
                <a:gd name="T4" fmla="*/ 67 w 134"/>
                <a:gd name="T5" fmla="*/ 26 h 135"/>
                <a:gd name="T6" fmla="*/ 109 w 134"/>
                <a:gd name="T7" fmla="*/ 68 h 135"/>
                <a:gd name="T8" fmla="*/ 67 w 134"/>
                <a:gd name="T9" fmla="*/ 110 h 135"/>
                <a:gd name="T10" fmla="*/ 67 w 134"/>
                <a:gd name="T11" fmla="*/ 0 h 135"/>
                <a:gd name="T12" fmla="*/ 0 w 134"/>
                <a:gd name="T13" fmla="*/ 68 h 135"/>
                <a:gd name="T14" fmla="*/ 67 w 134"/>
                <a:gd name="T15" fmla="*/ 135 h 135"/>
                <a:gd name="T16" fmla="*/ 134 w 134"/>
                <a:gd name="T17" fmla="*/ 68 h 135"/>
                <a:gd name="T18" fmla="*/ 67 w 134"/>
                <a:gd name="T1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5">
                  <a:moveTo>
                    <a:pt x="67" y="110"/>
                  </a:moveTo>
                  <a:cubicBezTo>
                    <a:pt x="44" y="110"/>
                    <a:pt x="25" y="91"/>
                    <a:pt x="25" y="68"/>
                  </a:cubicBezTo>
                  <a:cubicBezTo>
                    <a:pt x="25" y="45"/>
                    <a:pt x="44" y="26"/>
                    <a:pt x="67" y="26"/>
                  </a:cubicBezTo>
                  <a:cubicBezTo>
                    <a:pt x="90" y="26"/>
                    <a:pt x="109" y="45"/>
                    <a:pt x="109" y="68"/>
                  </a:cubicBezTo>
                  <a:cubicBezTo>
                    <a:pt x="109" y="91"/>
                    <a:pt x="90" y="110"/>
                    <a:pt x="67" y="110"/>
                  </a:cubicBezTo>
                  <a:moveTo>
                    <a:pt x="67" y="0"/>
                  </a:moveTo>
                  <a:cubicBezTo>
                    <a:pt x="30" y="0"/>
                    <a:pt x="0" y="31"/>
                    <a:pt x="0" y="68"/>
                  </a:cubicBezTo>
                  <a:cubicBezTo>
                    <a:pt x="0" y="105"/>
                    <a:pt x="30" y="135"/>
                    <a:pt x="67" y="135"/>
                  </a:cubicBezTo>
                  <a:cubicBezTo>
                    <a:pt x="104" y="135"/>
                    <a:pt x="134" y="105"/>
                    <a:pt x="134" y="68"/>
                  </a:cubicBezTo>
                  <a:cubicBezTo>
                    <a:pt x="134" y="31"/>
                    <a:pt x="104" y="0"/>
                    <a:pt x="67"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8" name="9Slide.vn 386">
              <a:extLst>
                <a:ext uri="{FF2B5EF4-FFF2-40B4-BE49-F238E27FC236}">
                  <a16:creationId xmlns:a16="http://schemas.microsoft.com/office/drawing/2014/main" id="{2C85EA1B-F452-4C12-98E7-D6EE806A903F}"/>
                </a:ext>
              </a:extLst>
            </p:cNvPr>
            <p:cNvSpPr>
              <a:spLocks/>
            </p:cNvSpPr>
            <p:nvPr/>
          </p:nvSpPr>
          <p:spPr bwMode="auto">
            <a:xfrm>
              <a:off x="2000250" y="5097463"/>
              <a:ext cx="287338" cy="287338"/>
            </a:xfrm>
            <a:custGeom>
              <a:avLst/>
              <a:gdLst>
                <a:gd name="T0" fmla="*/ 67 w 134"/>
                <a:gd name="T1" fmla="*/ 0 h 134"/>
                <a:gd name="T2" fmla="*/ 0 w 134"/>
                <a:gd name="T3" fmla="*/ 67 h 134"/>
                <a:gd name="T4" fmla="*/ 67 w 134"/>
                <a:gd name="T5" fmla="*/ 134 h 134"/>
                <a:gd name="T6" fmla="*/ 134 w 134"/>
                <a:gd name="T7" fmla="*/ 67 h 134"/>
                <a:gd name="T8" fmla="*/ 67 w 134"/>
                <a:gd name="T9" fmla="*/ 67 h 134"/>
                <a:gd name="T10" fmla="*/ 67 w 134"/>
                <a:gd name="T11" fmla="*/ 0 h 134"/>
              </a:gdLst>
              <a:ahLst/>
              <a:cxnLst>
                <a:cxn ang="0">
                  <a:pos x="T0" y="T1"/>
                </a:cxn>
                <a:cxn ang="0">
                  <a:pos x="T2" y="T3"/>
                </a:cxn>
                <a:cxn ang="0">
                  <a:pos x="T4" y="T5"/>
                </a:cxn>
                <a:cxn ang="0">
                  <a:pos x="T6" y="T7"/>
                </a:cxn>
                <a:cxn ang="0">
                  <a:pos x="T8" y="T9"/>
                </a:cxn>
                <a:cxn ang="0">
                  <a:pos x="T10" y="T11"/>
                </a:cxn>
              </a:cxnLst>
              <a:rect l="0" t="0" r="r" b="b"/>
              <a:pathLst>
                <a:path w="134" h="134">
                  <a:moveTo>
                    <a:pt x="67" y="0"/>
                  </a:moveTo>
                  <a:cubicBezTo>
                    <a:pt x="30" y="0"/>
                    <a:pt x="0" y="30"/>
                    <a:pt x="0" y="67"/>
                  </a:cubicBezTo>
                  <a:cubicBezTo>
                    <a:pt x="0" y="104"/>
                    <a:pt x="30" y="134"/>
                    <a:pt x="67" y="134"/>
                  </a:cubicBezTo>
                  <a:cubicBezTo>
                    <a:pt x="104" y="134"/>
                    <a:pt x="134" y="104"/>
                    <a:pt x="134" y="67"/>
                  </a:cubicBezTo>
                  <a:cubicBezTo>
                    <a:pt x="67" y="67"/>
                    <a:pt x="67" y="67"/>
                    <a:pt x="67" y="67"/>
                  </a:cubicBezTo>
                  <a:cubicBezTo>
                    <a:pt x="67" y="0"/>
                    <a:pt x="67" y="0"/>
                    <a:pt x="67" y="0"/>
                  </a:cubicBezTo>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89" name="9Slide.vn 387">
              <a:extLst>
                <a:ext uri="{FF2B5EF4-FFF2-40B4-BE49-F238E27FC236}">
                  <a16:creationId xmlns:a16="http://schemas.microsoft.com/office/drawing/2014/main" id="{630B8FE9-6148-4D34-9885-2E1C47B10A2B}"/>
                </a:ext>
              </a:extLst>
            </p:cNvPr>
            <p:cNvSpPr>
              <a:spLocks/>
            </p:cNvSpPr>
            <p:nvPr/>
          </p:nvSpPr>
          <p:spPr bwMode="auto">
            <a:xfrm>
              <a:off x="2432050" y="5097463"/>
              <a:ext cx="146050" cy="287338"/>
            </a:xfrm>
            <a:custGeom>
              <a:avLst/>
              <a:gdLst>
                <a:gd name="T0" fmla="*/ 0 w 68"/>
                <a:gd name="T1" fmla="*/ 67 h 134"/>
                <a:gd name="T2" fmla="*/ 68 w 68"/>
                <a:gd name="T3" fmla="*/ 134 h 134"/>
                <a:gd name="T4" fmla="*/ 68 w 68"/>
                <a:gd name="T5" fmla="*/ 0 h 134"/>
                <a:gd name="T6" fmla="*/ 0 w 68"/>
                <a:gd name="T7" fmla="*/ 67 h 134"/>
              </a:gdLst>
              <a:ahLst/>
              <a:cxnLst>
                <a:cxn ang="0">
                  <a:pos x="T0" y="T1"/>
                </a:cxn>
                <a:cxn ang="0">
                  <a:pos x="T2" y="T3"/>
                </a:cxn>
                <a:cxn ang="0">
                  <a:pos x="T4" y="T5"/>
                </a:cxn>
                <a:cxn ang="0">
                  <a:pos x="T6" y="T7"/>
                </a:cxn>
              </a:cxnLst>
              <a:rect l="0" t="0" r="r" b="b"/>
              <a:pathLst>
                <a:path w="68" h="134">
                  <a:moveTo>
                    <a:pt x="0" y="67"/>
                  </a:moveTo>
                  <a:cubicBezTo>
                    <a:pt x="0" y="104"/>
                    <a:pt x="31" y="134"/>
                    <a:pt x="68" y="134"/>
                  </a:cubicBezTo>
                  <a:cubicBezTo>
                    <a:pt x="68" y="0"/>
                    <a:pt x="68" y="0"/>
                    <a:pt x="68" y="0"/>
                  </a:cubicBezTo>
                  <a:cubicBezTo>
                    <a:pt x="31" y="0"/>
                    <a:pt x="0" y="30"/>
                    <a:pt x="0" y="67"/>
                  </a:cubicBezTo>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0" name="9Slide.vn 388">
              <a:extLst>
                <a:ext uri="{FF2B5EF4-FFF2-40B4-BE49-F238E27FC236}">
                  <a16:creationId xmlns:a16="http://schemas.microsoft.com/office/drawing/2014/main" id="{D9D49C3B-D4B6-4486-AE75-B80EE1D63E43}"/>
                </a:ext>
              </a:extLst>
            </p:cNvPr>
            <p:cNvSpPr>
              <a:spLocks/>
            </p:cNvSpPr>
            <p:nvPr/>
          </p:nvSpPr>
          <p:spPr bwMode="auto">
            <a:xfrm>
              <a:off x="2867025" y="5097463"/>
              <a:ext cx="290513" cy="287338"/>
            </a:xfrm>
            <a:custGeom>
              <a:avLst/>
              <a:gdLst>
                <a:gd name="T0" fmla="*/ 67 w 135"/>
                <a:gd name="T1" fmla="*/ 0 h 134"/>
                <a:gd name="T2" fmla="*/ 67 w 135"/>
                <a:gd name="T3" fmla="*/ 67 h 134"/>
                <a:gd name="T4" fmla="*/ 0 w 135"/>
                <a:gd name="T5" fmla="*/ 67 h 134"/>
                <a:gd name="T6" fmla="*/ 67 w 135"/>
                <a:gd name="T7" fmla="*/ 134 h 134"/>
                <a:gd name="T8" fmla="*/ 135 w 135"/>
                <a:gd name="T9" fmla="*/ 67 h 134"/>
                <a:gd name="T10" fmla="*/ 67 w 135"/>
                <a:gd name="T11" fmla="*/ 0 h 134"/>
              </a:gdLst>
              <a:ahLst/>
              <a:cxnLst>
                <a:cxn ang="0">
                  <a:pos x="T0" y="T1"/>
                </a:cxn>
                <a:cxn ang="0">
                  <a:pos x="T2" y="T3"/>
                </a:cxn>
                <a:cxn ang="0">
                  <a:pos x="T4" y="T5"/>
                </a:cxn>
                <a:cxn ang="0">
                  <a:pos x="T6" y="T7"/>
                </a:cxn>
                <a:cxn ang="0">
                  <a:pos x="T8" y="T9"/>
                </a:cxn>
                <a:cxn ang="0">
                  <a:pos x="T10" y="T11"/>
                </a:cxn>
              </a:cxnLst>
              <a:rect l="0" t="0" r="r" b="b"/>
              <a:pathLst>
                <a:path w="135" h="134">
                  <a:moveTo>
                    <a:pt x="67" y="0"/>
                  </a:moveTo>
                  <a:cubicBezTo>
                    <a:pt x="67" y="67"/>
                    <a:pt x="67" y="67"/>
                    <a:pt x="67" y="67"/>
                  </a:cubicBezTo>
                  <a:cubicBezTo>
                    <a:pt x="0" y="67"/>
                    <a:pt x="0" y="67"/>
                    <a:pt x="0" y="67"/>
                  </a:cubicBezTo>
                  <a:cubicBezTo>
                    <a:pt x="0" y="104"/>
                    <a:pt x="30" y="134"/>
                    <a:pt x="67" y="134"/>
                  </a:cubicBezTo>
                  <a:cubicBezTo>
                    <a:pt x="105" y="134"/>
                    <a:pt x="135" y="104"/>
                    <a:pt x="135" y="67"/>
                  </a:cubicBezTo>
                  <a:cubicBezTo>
                    <a:pt x="135" y="30"/>
                    <a:pt x="105" y="0"/>
                    <a:pt x="67"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1" name="9Slide.vn 389">
              <a:extLst>
                <a:ext uri="{FF2B5EF4-FFF2-40B4-BE49-F238E27FC236}">
                  <a16:creationId xmlns:a16="http://schemas.microsoft.com/office/drawing/2014/main" id="{4BB25F6F-B183-484E-AC39-A8C2C84E297C}"/>
                </a:ext>
              </a:extLst>
            </p:cNvPr>
            <p:cNvSpPr>
              <a:spLocks/>
            </p:cNvSpPr>
            <p:nvPr/>
          </p:nvSpPr>
          <p:spPr bwMode="auto">
            <a:xfrm>
              <a:off x="2144713" y="5097463"/>
              <a:ext cx="142875" cy="142875"/>
            </a:xfrm>
            <a:custGeom>
              <a:avLst/>
              <a:gdLst>
                <a:gd name="T0" fmla="*/ 0 w 67"/>
                <a:gd name="T1" fmla="*/ 0 h 67"/>
                <a:gd name="T2" fmla="*/ 0 w 67"/>
                <a:gd name="T3" fmla="*/ 67 h 67"/>
                <a:gd name="T4" fmla="*/ 67 w 67"/>
                <a:gd name="T5" fmla="*/ 67 h 67"/>
                <a:gd name="T6" fmla="*/ 0 w 67"/>
                <a:gd name="T7" fmla="*/ 0 h 67"/>
              </a:gdLst>
              <a:ahLst/>
              <a:cxnLst>
                <a:cxn ang="0">
                  <a:pos x="T0" y="T1"/>
                </a:cxn>
                <a:cxn ang="0">
                  <a:pos x="T2" y="T3"/>
                </a:cxn>
                <a:cxn ang="0">
                  <a:pos x="T4" y="T5"/>
                </a:cxn>
                <a:cxn ang="0">
                  <a:pos x="T6" y="T7"/>
                </a:cxn>
              </a:cxnLst>
              <a:rect l="0" t="0" r="r" b="b"/>
              <a:pathLst>
                <a:path w="67" h="67">
                  <a:moveTo>
                    <a:pt x="0" y="0"/>
                  </a:moveTo>
                  <a:cubicBezTo>
                    <a:pt x="0" y="67"/>
                    <a:pt x="0" y="67"/>
                    <a:pt x="0" y="67"/>
                  </a:cubicBezTo>
                  <a:cubicBezTo>
                    <a:pt x="67" y="67"/>
                    <a:pt x="67" y="67"/>
                    <a:pt x="67" y="67"/>
                  </a:cubicBezTo>
                  <a:cubicBezTo>
                    <a:pt x="67" y="30"/>
                    <a:pt x="37"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2" name="9Slide.vn 390">
              <a:extLst>
                <a:ext uri="{FF2B5EF4-FFF2-40B4-BE49-F238E27FC236}">
                  <a16:creationId xmlns:a16="http://schemas.microsoft.com/office/drawing/2014/main" id="{B27A9EA3-C6AA-4B31-90F7-3C1026DC1571}"/>
                </a:ext>
              </a:extLst>
            </p:cNvPr>
            <p:cNvSpPr>
              <a:spLocks/>
            </p:cNvSpPr>
            <p:nvPr/>
          </p:nvSpPr>
          <p:spPr bwMode="auto">
            <a:xfrm>
              <a:off x="2578100" y="5097463"/>
              <a:ext cx="144463" cy="287338"/>
            </a:xfrm>
            <a:custGeom>
              <a:avLst/>
              <a:gdLst>
                <a:gd name="T0" fmla="*/ 0 w 67"/>
                <a:gd name="T1" fmla="*/ 0 h 134"/>
                <a:gd name="T2" fmla="*/ 0 w 67"/>
                <a:gd name="T3" fmla="*/ 134 h 134"/>
                <a:gd name="T4" fmla="*/ 67 w 67"/>
                <a:gd name="T5" fmla="*/ 67 h 134"/>
                <a:gd name="T6" fmla="*/ 0 w 67"/>
                <a:gd name="T7" fmla="*/ 0 h 134"/>
              </a:gdLst>
              <a:ahLst/>
              <a:cxnLst>
                <a:cxn ang="0">
                  <a:pos x="T0" y="T1"/>
                </a:cxn>
                <a:cxn ang="0">
                  <a:pos x="T2" y="T3"/>
                </a:cxn>
                <a:cxn ang="0">
                  <a:pos x="T4" y="T5"/>
                </a:cxn>
                <a:cxn ang="0">
                  <a:pos x="T6" y="T7"/>
                </a:cxn>
              </a:cxnLst>
              <a:rect l="0" t="0" r="r" b="b"/>
              <a:pathLst>
                <a:path w="67" h="134">
                  <a:moveTo>
                    <a:pt x="0" y="0"/>
                  </a:moveTo>
                  <a:cubicBezTo>
                    <a:pt x="0" y="134"/>
                    <a:pt x="0" y="134"/>
                    <a:pt x="0" y="134"/>
                  </a:cubicBezTo>
                  <a:cubicBezTo>
                    <a:pt x="37" y="134"/>
                    <a:pt x="67" y="104"/>
                    <a:pt x="67" y="67"/>
                  </a:cubicBezTo>
                  <a:cubicBezTo>
                    <a:pt x="67" y="30"/>
                    <a:pt x="37"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3" name="9Slide.vn 391">
              <a:extLst>
                <a:ext uri="{FF2B5EF4-FFF2-40B4-BE49-F238E27FC236}">
                  <a16:creationId xmlns:a16="http://schemas.microsoft.com/office/drawing/2014/main" id="{A973EB39-A054-4751-B4BB-00A6434514ED}"/>
                </a:ext>
              </a:extLst>
            </p:cNvPr>
            <p:cNvSpPr>
              <a:spLocks/>
            </p:cNvSpPr>
            <p:nvPr/>
          </p:nvSpPr>
          <p:spPr bwMode="auto">
            <a:xfrm>
              <a:off x="2867025" y="5097463"/>
              <a:ext cx="144463" cy="142875"/>
            </a:xfrm>
            <a:custGeom>
              <a:avLst/>
              <a:gdLst>
                <a:gd name="T0" fmla="*/ 67 w 67"/>
                <a:gd name="T1" fmla="*/ 0 h 67"/>
                <a:gd name="T2" fmla="*/ 0 w 67"/>
                <a:gd name="T3" fmla="*/ 67 h 67"/>
                <a:gd name="T4" fmla="*/ 67 w 67"/>
                <a:gd name="T5" fmla="*/ 67 h 67"/>
                <a:gd name="T6" fmla="*/ 67 w 67"/>
                <a:gd name="T7" fmla="*/ 0 h 67"/>
              </a:gdLst>
              <a:ahLst/>
              <a:cxnLst>
                <a:cxn ang="0">
                  <a:pos x="T0" y="T1"/>
                </a:cxn>
                <a:cxn ang="0">
                  <a:pos x="T2" y="T3"/>
                </a:cxn>
                <a:cxn ang="0">
                  <a:pos x="T4" y="T5"/>
                </a:cxn>
                <a:cxn ang="0">
                  <a:pos x="T6" y="T7"/>
                </a:cxn>
              </a:cxnLst>
              <a:rect l="0" t="0" r="r" b="b"/>
              <a:pathLst>
                <a:path w="67" h="67">
                  <a:moveTo>
                    <a:pt x="67" y="0"/>
                  </a:moveTo>
                  <a:cubicBezTo>
                    <a:pt x="30" y="0"/>
                    <a:pt x="0" y="30"/>
                    <a:pt x="0" y="67"/>
                  </a:cubicBezTo>
                  <a:cubicBezTo>
                    <a:pt x="67" y="67"/>
                    <a:pt x="67" y="67"/>
                    <a:pt x="67" y="67"/>
                  </a:cubicBezTo>
                  <a:lnTo>
                    <a:pt x="67" y="0"/>
                  </a:ln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4" name="9Slide.vn 392">
              <a:extLst>
                <a:ext uri="{FF2B5EF4-FFF2-40B4-BE49-F238E27FC236}">
                  <a16:creationId xmlns:a16="http://schemas.microsoft.com/office/drawing/2014/main" id="{E4CEEE49-28A9-4BDA-BAD4-52953495F9AE}"/>
                </a:ext>
              </a:extLst>
            </p:cNvPr>
            <p:cNvSpPr>
              <a:spLocks/>
            </p:cNvSpPr>
            <p:nvPr/>
          </p:nvSpPr>
          <p:spPr bwMode="auto">
            <a:xfrm>
              <a:off x="2000250" y="5961063"/>
              <a:ext cx="287338" cy="290513"/>
            </a:xfrm>
            <a:custGeom>
              <a:avLst/>
              <a:gdLst>
                <a:gd name="T0" fmla="*/ 67 w 134"/>
                <a:gd name="T1" fmla="*/ 110 h 135"/>
                <a:gd name="T2" fmla="*/ 25 w 134"/>
                <a:gd name="T3" fmla="*/ 68 h 135"/>
                <a:gd name="T4" fmla="*/ 67 w 134"/>
                <a:gd name="T5" fmla="*/ 26 h 135"/>
                <a:gd name="T6" fmla="*/ 67 w 134"/>
                <a:gd name="T7" fmla="*/ 0 h 135"/>
                <a:gd name="T8" fmla="*/ 0 w 134"/>
                <a:gd name="T9" fmla="*/ 68 h 135"/>
                <a:gd name="T10" fmla="*/ 67 w 134"/>
                <a:gd name="T11" fmla="*/ 135 h 135"/>
                <a:gd name="T12" fmla="*/ 134 w 134"/>
                <a:gd name="T13" fmla="*/ 68 h 135"/>
                <a:gd name="T14" fmla="*/ 109 w 134"/>
                <a:gd name="T15" fmla="*/ 68 h 135"/>
                <a:gd name="T16" fmla="*/ 67 w 134"/>
                <a:gd name="T17" fmla="*/ 1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67" y="110"/>
                  </a:moveTo>
                  <a:cubicBezTo>
                    <a:pt x="44" y="110"/>
                    <a:pt x="25" y="91"/>
                    <a:pt x="25" y="68"/>
                  </a:cubicBezTo>
                  <a:cubicBezTo>
                    <a:pt x="25" y="45"/>
                    <a:pt x="44" y="26"/>
                    <a:pt x="67" y="26"/>
                  </a:cubicBezTo>
                  <a:cubicBezTo>
                    <a:pt x="67" y="0"/>
                    <a:pt x="67" y="0"/>
                    <a:pt x="67" y="0"/>
                  </a:cubicBezTo>
                  <a:cubicBezTo>
                    <a:pt x="30" y="0"/>
                    <a:pt x="0" y="31"/>
                    <a:pt x="0" y="68"/>
                  </a:cubicBezTo>
                  <a:cubicBezTo>
                    <a:pt x="0" y="105"/>
                    <a:pt x="30" y="135"/>
                    <a:pt x="67" y="135"/>
                  </a:cubicBezTo>
                  <a:cubicBezTo>
                    <a:pt x="104" y="135"/>
                    <a:pt x="134" y="105"/>
                    <a:pt x="134" y="68"/>
                  </a:cubicBezTo>
                  <a:cubicBezTo>
                    <a:pt x="109" y="68"/>
                    <a:pt x="109" y="68"/>
                    <a:pt x="109" y="68"/>
                  </a:cubicBezTo>
                  <a:cubicBezTo>
                    <a:pt x="109" y="91"/>
                    <a:pt x="90" y="110"/>
                    <a:pt x="67" y="110"/>
                  </a:cubicBezTo>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5" name="9Slide.vn 393">
              <a:extLst>
                <a:ext uri="{FF2B5EF4-FFF2-40B4-BE49-F238E27FC236}">
                  <a16:creationId xmlns:a16="http://schemas.microsoft.com/office/drawing/2014/main" id="{39C04420-11C8-4B51-B32F-D3987BAAE765}"/>
                </a:ext>
              </a:extLst>
            </p:cNvPr>
            <p:cNvSpPr>
              <a:spLocks/>
            </p:cNvSpPr>
            <p:nvPr/>
          </p:nvSpPr>
          <p:spPr bwMode="auto">
            <a:xfrm>
              <a:off x="2432050" y="5961063"/>
              <a:ext cx="146050" cy="290513"/>
            </a:xfrm>
            <a:custGeom>
              <a:avLst/>
              <a:gdLst>
                <a:gd name="T0" fmla="*/ 26 w 68"/>
                <a:gd name="T1" fmla="*/ 68 h 135"/>
                <a:gd name="T2" fmla="*/ 68 w 68"/>
                <a:gd name="T3" fmla="*/ 26 h 135"/>
                <a:gd name="T4" fmla="*/ 68 w 68"/>
                <a:gd name="T5" fmla="*/ 0 h 135"/>
                <a:gd name="T6" fmla="*/ 0 w 68"/>
                <a:gd name="T7" fmla="*/ 68 h 135"/>
                <a:gd name="T8" fmla="*/ 68 w 68"/>
                <a:gd name="T9" fmla="*/ 135 h 135"/>
                <a:gd name="T10" fmla="*/ 68 w 68"/>
                <a:gd name="T11" fmla="*/ 110 h 135"/>
                <a:gd name="T12" fmla="*/ 26 w 68"/>
                <a:gd name="T13" fmla="*/ 68 h 135"/>
              </a:gdLst>
              <a:ahLst/>
              <a:cxnLst>
                <a:cxn ang="0">
                  <a:pos x="T0" y="T1"/>
                </a:cxn>
                <a:cxn ang="0">
                  <a:pos x="T2" y="T3"/>
                </a:cxn>
                <a:cxn ang="0">
                  <a:pos x="T4" y="T5"/>
                </a:cxn>
                <a:cxn ang="0">
                  <a:pos x="T6" y="T7"/>
                </a:cxn>
                <a:cxn ang="0">
                  <a:pos x="T8" y="T9"/>
                </a:cxn>
                <a:cxn ang="0">
                  <a:pos x="T10" y="T11"/>
                </a:cxn>
                <a:cxn ang="0">
                  <a:pos x="T12" y="T13"/>
                </a:cxn>
              </a:cxnLst>
              <a:rect l="0" t="0" r="r" b="b"/>
              <a:pathLst>
                <a:path w="68" h="135">
                  <a:moveTo>
                    <a:pt x="26" y="68"/>
                  </a:moveTo>
                  <a:cubicBezTo>
                    <a:pt x="26" y="45"/>
                    <a:pt x="45" y="26"/>
                    <a:pt x="68" y="26"/>
                  </a:cubicBezTo>
                  <a:cubicBezTo>
                    <a:pt x="68" y="0"/>
                    <a:pt x="68" y="0"/>
                    <a:pt x="68" y="0"/>
                  </a:cubicBezTo>
                  <a:cubicBezTo>
                    <a:pt x="31" y="0"/>
                    <a:pt x="0" y="31"/>
                    <a:pt x="0" y="68"/>
                  </a:cubicBezTo>
                  <a:cubicBezTo>
                    <a:pt x="0" y="105"/>
                    <a:pt x="31" y="135"/>
                    <a:pt x="68" y="135"/>
                  </a:cubicBezTo>
                  <a:cubicBezTo>
                    <a:pt x="68" y="110"/>
                    <a:pt x="68" y="110"/>
                    <a:pt x="68" y="110"/>
                  </a:cubicBezTo>
                  <a:cubicBezTo>
                    <a:pt x="45" y="110"/>
                    <a:pt x="26" y="91"/>
                    <a:pt x="26" y="68"/>
                  </a:cubicBezTo>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6" name="9Slide.vn 394">
              <a:extLst>
                <a:ext uri="{FF2B5EF4-FFF2-40B4-BE49-F238E27FC236}">
                  <a16:creationId xmlns:a16="http://schemas.microsoft.com/office/drawing/2014/main" id="{6964DD99-5A34-46E9-A9E0-F991A91F06F0}"/>
                </a:ext>
              </a:extLst>
            </p:cNvPr>
            <p:cNvSpPr>
              <a:spLocks/>
            </p:cNvSpPr>
            <p:nvPr/>
          </p:nvSpPr>
          <p:spPr bwMode="auto">
            <a:xfrm>
              <a:off x="2867025" y="5961063"/>
              <a:ext cx="290513" cy="290513"/>
            </a:xfrm>
            <a:custGeom>
              <a:avLst/>
              <a:gdLst>
                <a:gd name="T0" fmla="*/ 67 w 135"/>
                <a:gd name="T1" fmla="*/ 0 h 135"/>
                <a:gd name="T2" fmla="*/ 67 w 135"/>
                <a:gd name="T3" fmla="*/ 26 h 135"/>
                <a:gd name="T4" fmla="*/ 109 w 135"/>
                <a:gd name="T5" fmla="*/ 68 h 135"/>
                <a:gd name="T6" fmla="*/ 67 w 135"/>
                <a:gd name="T7" fmla="*/ 110 h 135"/>
                <a:gd name="T8" fmla="*/ 25 w 135"/>
                <a:gd name="T9" fmla="*/ 68 h 135"/>
                <a:gd name="T10" fmla="*/ 0 w 135"/>
                <a:gd name="T11" fmla="*/ 68 h 135"/>
                <a:gd name="T12" fmla="*/ 67 w 135"/>
                <a:gd name="T13" fmla="*/ 135 h 135"/>
                <a:gd name="T14" fmla="*/ 135 w 135"/>
                <a:gd name="T15" fmla="*/ 68 h 135"/>
                <a:gd name="T16" fmla="*/ 67 w 135"/>
                <a:gd name="T1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67" y="0"/>
                  </a:moveTo>
                  <a:cubicBezTo>
                    <a:pt x="67" y="26"/>
                    <a:pt x="67" y="26"/>
                    <a:pt x="67" y="26"/>
                  </a:cubicBezTo>
                  <a:cubicBezTo>
                    <a:pt x="91" y="26"/>
                    <a:pt x="109" y="45"/>
                    <a:pt x="109" y="68"/>
                  </a:cubicBezTo>
                  <a:cubicBezTo>
                    <a:pt x="109" y="91"/>
                    <a:pt x="91" y="110"/>
                    <a:pt x="67" y="110"/>
                  </a:cubicBezTo>
                  <a:cubicBezTo>
                    <a:pt x="44" y="110"/>
                    <a:pt x="25" y="91"/>
                    <a:pt x="25" y="68"/>
                  </a:cubicBezTo>
                  <a:cubicBezTo>
                    <a:pt x="0" y="68"/>
                    <a:pt x="0" y="68"/>
                    <a:pt x="0" y="68"/>
                  </a:cubicBezTo>
                  <a:cubicBezTo>
                    <a:pt x="0" y="105"/>
                    <a:pt x="30" y="135"/>
                    <a:pt x="67" y="135"/>
                  </a:cubicBezTo>
                  <a:cubicBezTo>
                    <a:pt x="105" y="135"/>
                    <a:pt x="135" y="105"/>
                    <a:pt x="135" y="68"/>
                  </a:cubicBezTo>
                  <a:cubicBezTo>
                    <a:pt x="135" y="31"/>
                    <a:pt x="105" y="0"/>
                    <a:pt x="67"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7" name="9Slide.vn 395">
              <a:extLst>
                <a:ext uri="{FF2B5EF4-FFF2-40B4-BE49-F238E27FC236}">
                  <a16:creationId xmlns:a16="http://schemas.microsoft.com/office/drawing/2014/main" id="{EC123BB3-D522-412C-971F-4AC32B13886D}"/>
                </a:ext>
              </a:extLst>
            </p:cNvPr>
            <p:cNvSpPr>
              <a:spLocks/>
            </p:cNvSpPr>
            <p:nvPr/>
          </p:nvSpPr>
          <p:spPr bwMode="auto">
            <a:xfrm>
              <a:off x="2144713" y="5961063"/>
              <a:ext cx="142875" cy="146050"/>
            </a:xfrm>
            <a:custGeom>
              <a:avLst/>
              <a:gdLst>
                <a:gd name="T0" fmla="*/ 0 w 67"/>
                <a:gd name="T1" fmla="*/ 0 h 68"/>
                <a:gd name="T2" fmla="*/ 0 w 67"/>
                <a:gd name="T3" fmla="*/ 26 h 68"/>
                <a:gd name="T4" fmla="*/ 42 w 67"/>
                <a:gd name="T5" fmla="*/ 68 h 68"/>
                <a:gd name="T6" fmla="*/ 67 w 67"/>
                <a:gd name="T7" fmla="*/ 68 h 68"/>
                <a:gd name="T8" fmla="*/ 0 w 67"/>
                <a:gd name="T9" fmla="*/ 0 h 68"/>
              </a:gdLst>
              <a:ahLst/>
              <a:cxnLst>
                <a:cxn ang="0">
                  <a:pos x="T0" y="T1"/>
                </a:cxn>
                <a:cxn ang="0">
                  <a:pos x="T2" y="T3"/>
                </a:cxn>
                <a:cxn ang="0">
                  <a:pos x="T4" y="T5"/>
                </a:cxn>
                <a:cxn ang="0">
                  <a:pos x="T6" y="T7"/>
                </a:cxn>
                <a:cxn ang="0">
                  <a:pos x="T8" y="T9"/>
                </a:cxn>
              </a:cxnLst>
              <a:rect l="0" t="0" r="r" b="b"/>
              <a:pathLst>
                <a:path w="67" h="68">
                  <a:moveTo>
                    <a:pt x="0" y="0"/>
                  </a:moveTo>
                  <a:cubicBezTo>
                    <a:pt x="0" y="26"/>
                    <a:pt x="0" y="26"/>
                    <a:pt x="0" y="26"/>
                  </a:cubicBezTo>
                  <a:cubicBezTo>
                    <a:pt x="23" y="26"/>
                    <a:pt x="42" y="45"/>
                    <a:pt x="42" y="68"/>
                  </a:cubicBezTo>
                  <a:cubicBezTo>
                    <a:pt x="67" y="68"/>
                    <a:pt x="67" y="68"/>
                    <a:pt x="67" y="68"/>
                  </a:cubicBezTo>
                  <a:cubicBezTo>
                    <a:pt x="67" y="31"/>
                    <a:pt x="37"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8" name="9Slide.vn 396">
              <a:extLst>
                <a:ext uri="{FF2B5EF4-FFF2-40B4-BE49-F238E27FC236}">
                  <a16:creationId xmlns:a16="http://schemas.microsoft.com/office/drawing/2014/main" id="{FCE5F52B-83AD-42BF-AAC9-54D1338B3E36}"/>
                </a:ext>
              </a:extLst>
            </p:cNvPr>
            <p:cNvSpPr>
              <a:spLocks/>
            </p:cNvSpPr>
            <p:nvPr/>
          </p:nvSpPr>
          <p:spPr bwMode="auto">
            <a:xfrm>
              <a:off x="2578100" y="5961063"/>
              <a:ext cx="144463" cy="290513"/>
            </a:xfrm>
            <a:custGeom>
              <a:avLst/>
              <a:gdLst>
                <a:gd name="T0" fmla="*/ 0 w 67"/>
                <a:gd name="T1" fmla="*/ 0 h 135"/>
                <a:gd name="T2" fmla="*/ 0 w 67"/>
                <a:gd name="T3" fmla="*/ 26 h 135"/>
                <a:gd name="T4" fmla="*/ 42 w 67"/>
                <a:gd name="T5" fmla="*/ 68 h 135"/>
                <a:gd name="T6" fmla="*/ 0 w 67"/>
                <a:gd name="T7" fmla="*/ 110 h 135"/>
                <a:gd name="T8" fmla="*/ 0 w 67"/>
                <a:gd name="T9" fmla="*/ 135 h 135"/>
                <a:gd name="T10" fmla="*/ 67 w 67"/>
                <a:gd name="T11" fmla="*/ 68 h 135"/>
                <a:gd name="T12" fmla="*/ 0 w 67"/>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67" h="135">
                  <a:moveTo>
                    <a:pt x="0" y="0"/>
                  </a:moveTo>
                  <a:cubicBezTo>
                    <a:pt x="0" y="26"/>
                    <a:pt x="0" y="26"/>
                    <a:pt x="0" y="26"/>
                  </a:cubicBezTo>
                  <a:cubicBezTo>
                    <a:pt x="23" y="26"/>
                    <a:pt x="42" y="45"/>
                    <a:pt x="42" y="68"/>
                  </a:cubicBezTo>
                  <a:cubicBezTo>
                    <a:pt x="42" y="91"/>
                    <a:pt x="23" y="110"/>
                    <a:pt x="0" y="110"/>
                  </a:cubicBezTo>
                  <a:cubicBezTo>
                    <a:pt x="0" y="135"/>
                    <a:pt x="0" y="135"/>
                    <a:pt x="0" y="135"/>
                  </a:cubicBezTo>
                  <a:cubicBezTo>
                    <a:pt x="37" y="135"/>
                    <a:pt x="67" y="105"/>
                    <a:pt x="67" y="68"/>
                  </a:cubicBezTo>
                  <a:cubicBezTo>
                    <a:pt x="67" y="31"/>
                    <a:pt x="37"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399" name="9Slide.vn 397">
              <a:extLst>
                <a:ext uri="{FF2B5EF4-FFF2-40B4-BE49-F238E27FC236}">
                  <a16:creationId xmlns:a16="http://schemas.microsoft.com/office/drawing/2014/main" id="{6C3A9118-F423-414C-9ECE-46AE9DB9FA40}"/>
                </a:ext>
              </a:extLst>
            </p:cNvPr>
            <p:cNvSpPr>
              <a:spLocks/>
            </p:cNvSpPr>
            <p:nvPr/>
          </p:nvSpPr>
          <p:spPr bwMode="auto">
            <a:xfrm>
              <a:off x="2867025" y="5961063"/>
              <a:ext cx="144463" cy="146050"/>
            </a:xfrm>
            <a:custGeom>
              <a:avLst/>
              <a:gdLst>
                <a:gd name="T0" fmla="*/ 67 w 67"/>
                <a:gd name="T1" fmla="*/ 26 h 68"/>
                <a:gd name="T2" fmla="*/ 67 w 67"/>
                <a:gd name="T3" fmla="*/ 0 h 68"/>
                <a:gd name="T4" fmla="*/ 0 w 67"/>
                <a:gd name="T5" fmla="*/ 68 h 68"/>
                <a:gd name="T6" fmla="*/ 25 w 67"/>
                <a:gd name="T7" fmla="*/ 68 h 68"/>
                <a:gd name="T8" fmla="*/ 67 w 67"/>
                <a:gd name="T9" fmla="*/ 26 h 68"/>
              </a:gdLst>
              <a:ahLst/>
              <a:cxnLst>
                <a:cxn ang="0">
                  <a:pos x="T0" y="T1"/>
                </a:cxn>
                <a:cxn ang="0">
                  <a:pos x="T2" y="T3"/>
                </a:cxn>
                <a:cxn ang="0">
                  <a:pos x="T4" y="T5"/>
                </a:cxn>
                <a:cxn ang="0">
                  <a:pos x="T6" y="T7"/>
                </a:cxn>
                <a:cxn ang="0">
                  <a:pos x="T8" y="T9"/>
                </a:cxn>
              </a:cxnLst>
              <a:rect l="0" t="0" r="r" b="b"/>
              <a:pathLst>
                <a:path w="67" h="68">
                  <a:moveTo>
                    <a:pt x="67" y="26"/>
                  </a:moveTo>
                  <a:cubicBezTo>
                    <a:pt x="67" y="0"/>
                    <a:pt x="67" y="0"/>
                    <a:pt x="67" y="0"/>
                  </a:cubicBezTo>
                  <a:cubicBezTo>
                    <a:pt x="30" y="0"/>
                    <a:pt x="0" y="31"/>
                    <a:pt x="0" y="68"/>
                  </a:cubicBezTo>
                  <a:cubicBezTo>
                    <a:pt x="25" y="68"/>
                    <a:pt x="25" y="68"/>
                    <a:pt x="25" y="68"/>
                  </a:cubicBezTo>
                  <a:cubicBezTo>
                    <a:pt x="25" y="45"/>
                    <a:pt x="44" y="26"/>
                    <a:pt x="67" y="26"/>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0" name="9Slide.vn 398">
              <a:extLst>
                <a:ext uri="{FF2B5EF4-FFF2-40B4-BE49-F238E27FC236}">
                  <a16:creationId xmlns:a16="http://schemas.microsoft.com/office/drawing/2014/main" id="{2BCFE5A6-2E25-40FB-BDD7-6B159DD6933C}"/>
                </a:ext>
              </a:extLst>
            </p:cNvPr>
            <p:cNvSpPr>
              <a:spLocks noEditPoints="1"/>
            </p:cNvSpPr>
            <p:nvPr/>
          </p:nvSpPr>
          <p:spPr bwMode="auto">
            <a:xfrm>
              <a:off x="1565275" y="5530851"/>
              <a:ext cx="288925" cy="287338"/>
            </a:xfrm>
            <a:custGeom>
              <a:avLst/>
              <a:gdLst>
                <a:gd name="T0" fmla="*/ 67 w 134"/>
                <a:gd name="T1" fmla="*/ 0 h 134"/>
                <a:gd name="T2" fmla="*/ 0 w 134"/>
                <a:gd name="T3" fmla="*/ 67 h 134"/>
                <a:gd name="T4" fmla="*/ 67 w 134"/>
                <a:gd name="T5" fmla="*/ 134 h 134"/>
                <a:gd name="T6" fmla="*/ 134 w 134"/>
                <a:gd name="T7" fmla="*/ 67 h 134"/>
                <a:gd name="T8" fmla="*/ 67 w 134"/>
                <a:gd name="T9" fmla="*/ 0 h 134"/>
                <a:gd name="T10" fmla="*/ 67 w 134"/>
                <a:gd name="T11" fmla="*/ 92 h 134"/>
                <a:gd name="T12" fmla="*/ 42 w 134"/>
                <a:gd name="T13" fmla="*/ 67 h 134"/>
                <a:gd name="T14" fmla="*/ 67 w 134"/>
                <a:gd name="T15" fmla="*/ 42 h 134"/>
                <a:gd name="T16" fmla="*/ 92 w 134"/>
                <a:gd name="T17" fmla="*/ 67 h 134"/>
                <a:gd name="T18" fmla="*/ 67 w 134"/>
                <a:gd name="T19" fmla="*/ 9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4">
                  <a:moveTo>
                    <a:pt x="67" y="0"/>
                  </a:moveTo>
                  <a:cubicBezTo>
                    <a:pt x="30" y="0"/>
                    <a:pt x="0" y="30"/>
                    <a:pt x="0" y="67"/>
                  </a:cubicBezTo>
                  <a:cubicBezTo>
                    <a:pt x="0" y="104"/>
                    <a:pt x="30" y="134"/>
                    <a:pt x="67" y="134"/>
                  </a:cubicBezTo>
                  <a:cubicBezTo>
                    <a:pt x="104" y="134"/>
                    <a:pt x="134" y="104"/>
                    <a:pt x="134" y="67"/>
                  </a:cubicBezTo>
                  <a:cubicBezTo>
                    <a:pt x="134" y="30"/>
                    <a:pt x="104" y="0"/>
                    <a:pt x="67" y="0"/>
                  </a:cubicBezTo>
                  <a:close/>
                  <a:moveTo>
                    <a:pt x="67" y="92"/>
                  </a:moveTo>
                  <a:cubicBezTo>
                    <a:pt x="53" y="92"/>
                    <a:pt x="42" y="81"/>
                    <a:pt x="42" y="67"/>
                  </a:cubicBezTo>
                  <a:cubicBezTo>
                    <a:pt x="42" y="53"/>
                    <a:pt x="53" y="42"/>
                    <a:pt x="67" y="42"/>
                  </a:cubicBezTo>
                  <a:cubicBezTo>
                    <a:pt x="81" y="42"/>
                    <a:pt x="92" y="53"/>
                    <a:pt x="92" y="67"/>
                  </a:cubicBezTo>
                  <a:cubicBezTo>
                    <a:pt x="92" y="81"/>
                    <a:pt x="81" y="92"/>
                    <a:pt x="67" y="92"/>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1" name="9Slide.vn 399">
              <a:extLst>
                <a:ext uri="{FF2B5EF4-FFF2-40B4-BE49-F238E27FC236}">
                  <a16:creationId xmlns:a16="http://schemas.microsoft.com/office/drawing/2014/main" id="{CAE4F120-646A-4C69-B58D-F30D42B327DF}"/>
                </a:ext>
              </a:extLst>
            </p:cNvPr>
            <p:cNvSpPr>
              <a:spLocks noEditPoints="1"/>
            </p:cNvSpPr>
            <p:nvPr/>
          </p:nvSpPr>
          <p:spPr bwMode="auto">
            <a:xfrm>
              <a:off x="3302000" y="5530851"/>
              <a:ext cx="287338" cy="287338"/>
            </a:xfrm>
            <a:custGeom>
              <a:avLst/>
              <a:gdLst>
                <a:gd name="T0" fmla="*/ 67 w 134"/>
                <a:gd name="T1" fmla="*/ 92 h 134"/>
                <a:gd name="T2" fmla="*/ 42 w 134"/>
                <a:gd name="T3" fmla="*/ 67 h 134"/>
                <a:gd name="T4" fmla="*/ 67 w 134"/>
                <a:gd name="T5" fmla="*/ 42 h 134"/>
                <a:gd name="T6" fmla="*/ 92 w 134"/>
                <a:gd name="T7" fmla="*/ 67 h 134"/>
                <a:gd name="T8" fmla="*/ 67 w 134"/>
                <a:gd name="T9" fmla="*/ 92 h 134"/>
                <a:gd name="T10" fmla="*/ 67 w 134"/>
                <a:gd name="T11" fmla="*/ 0 h 134"/>
                <a:gd name="T12" fmla="*/ 0 w 134"/>
                <a:gd name="T13" fmla="*/ 67 h 134"/>
                <a:gd name="T14" fmla="*/ 67 w 134"/>
                <a:gd name="T15" fmla="*/ 134 h 134"/>
                <a:gd name="T16" fmla="*/ 134 w 134"/>
                <a:gd name="T17" fmla="*/ 67 h 134"/>
                <a:gd name="T18" fmla="*/ 67 w 134"/>
                <a:gd name="T19"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134">
                  <a:moveTo>
                    <a:pt x="67" y="92"/>
                  </a:moveTo>
                  <a:cubicBezTo>
                    <a:pt x="53" y="92"/>
                    <a:pt x="42" y="81"/>
                    <a:pt x="42" y="67"/>
                  </a:cubicBezTo>
                  <a:cubicBezTo>
                    <a:pt x="42" y="53"/>
                    <a:pt x="53" y="42"/>
                    <a:pt x="67" y="42"/>
                  </a:cubicBezTo>
                  <a:cubicBezTo>
                    <a:pt x="81" y="42"/>
                    <a:pt x="92" y="53"/>
                    <a:pt x="92" y="67"/>
                  </a:cubicBezTo>
                  <a:cubicBezTo>
                    <a:pt x="92" y="81"/>
                    <a:pt x="81" y="92"/>
                    <a:pt x="67" y="92"/>
                  </a:cubicBezTo>
                  <a:moveTo>
                    <a:pt x="67" y="0"/>
                  </a:moveTo>
                  <a:cubicBezTo>
                    <a:pt x="30" y="0"/>
                    <a:pt x="0" y="30"/>
                    <a:pt x="0" y="67"/>
                  </a:cubicBezTo>
                  <a:cubicBezTo>
                    <a:pt x="0" y="104"/>
                    <a:pt x="30" y="134"/>
                    <a:pt x="67" y="134"/>
                  </a:cubicBezTo>
                  <a:cubicBezTo>
                    <a:pt x="104" y="134"/>
                    <a:pt x="134" y="104"/>
                    <a:pt x="134" y="67"/>
                  </a:cubicBezTo>
                  <a:cubicBezTo>
                    <a:pt x="134" y="30"/>
                    <a:pt x="104" y="0"/>
                    <a:pt x="67"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2" name="9Slide.vn 400">
              <a:extLst>
                <a:ext uri="{FF2B5EF4-FFF2-40B4-BE49-F238E27FC236}">
                  <a16:creationId xmlns:a16="http://schemas.microsoft.com/office/drawing/2014/main" id="{F35243A6-01CE-448A-8964-8BD3F62CBB17}"/>
                </a:ext>
              </a:extLst>
            </p:cNvPr>
            <p:cNvSpPr>
              <a:spLocks/>
            </p:cNvSpPr>
            <p:nvPr/>
          </p:nvSpPr>
          <p:spPr bwMode="auto">
            <a:xfrm>
              <a:off x="2000250" y="5530851"/>
              <a:ext cx="287338" cy="287338"/>
            </a:xfrm>
            <a:custGeom>
              <a:avLst/>
              <a:gdLst>
                <a:gd name="T0" fmla="*/ 67 w 134"/>
                <a:gd name="T1" fmla="*/ 92 h 134"/>
                <a:gd name="T2" fmla="*/ 42 w 134"/>
                <a:gd name="T3" fmla="*/ 67 h 134"/>
                <a:gd name="T4" fmla="*/ 67 w 134"/>
                <a:gd name="T5" fmla="*/ 42 h 134"/>
                <a:gd name="T6" fmla="*/ 67 w 134"/>
                <a:gd name="T7" fmla="*/ 0 h 134"/>
                <a:gd name="T8" fmla="*/ 0 w 134"/>
                <a:gd name="T9" fmla="*/ 67 h 134"/>
                <a:gd name="T10" fmla="*/ 67 w 134"/>
                <a:gd name="T11" fmla="*/ 134 h 134"/>
                <a:gd name="T12" fmla="*/ 134 w 134"/>
                <a:gd name="T13" fmla="*/ 67 h 134"/>
                <a:gd name="T14" fmla="*/ 92 w 134"/>
                <a:gd name="T15" fmla="*/ 67 h 134"/>
                <a:gd name="T16" fmla="*/ 67 w 134"/>
                <a:gd name="T17" fmla="*/ 9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4">
                  <a:moveTo>
                    <a:pt x="67" y="92"/>
                  </a:moveTo>
                  <a:cubicBezTo>
                    <a:pt x="53" y="92"/>
                    <a:pt x="42" y="81"/>
                    <a:pt x="42" y="67"/>
                  </a:cubicBezTo>
                  <a:cubicBezTo>
                    <a:pt x="42" y="53"/>
                    <a:pt x="53" y="42"/>
                    <a:pt x="67" y="42"/>
                  </a:cubicBezTo>
                  <a:cubicBezTo>
                    <a:pt x="67" y="0"/>
                    <a:pt x="67" y="0"/>
                    <a:pt x="67" y="0"/>
                  </a:cubicBezTo>
                  <a:cubicBezTo>
                    <a:pt x="30" y="0"/>
                    <a:pt x="0" y="30"/>
                    <a:pt x="0" y="67"/>
                  </a:cubicBezTo>
                  <a:cubicBezTo>
                    <a:pt x="0" y="104"/>
                    <a:pt x="30" y="134"/>
                    <a:pt x="67" y="134"/>
                  </a:cubicBezTo>
                  <a:cubicBezTo>
                    <a:pt x="104" y="134"/>
                    <a:pt x="134" y="104"/>
                    <a:pt x="134" y="67"/>
                  </a:cubicBezTo>
                  <a:cubicBezTo>
                    <a:pt x="92" y="67"/>
                    <a:pt x="92" y="67"/>
                    <a:pt x="92" y="67"/>
                  </a:cubicBezTo>
                  <a:cubicBezTo>
                    <a:pt x="92" y="81"/>
                    <a:pt x="81" y="92"/>
                    <a:pt x="67" y="92"/>
                  </a:cubicBezTo>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3" name="9Slide.vn 401">
              <a:extLst>
                <a:ext uri="{FF2B5EF4-FFF2-40B4-BE49-F238E27FC236}">
                  <a16:creationId xmlns:a16="http://schemas.microsoft.com/office/drawing/2014/main" id="{DFB477FE-3D6F-4FD6-9E6A-4BAE97E00057}"/>
                </a:ext>
              </a:extLst>
            </p:cNvPr>
            <p:cNvSpPr>
              <a:spLocks/>
            </p:cNvSpPr>
            <p:nvPr/>
          </p:nvSpPr>
          <p:spPr bwMode="auto">
            <a:xfrm>
              <a:off x="2432050" y="5530851"/>
              <a:ext cx="146050" cy="287338"/>
            </a:xfrm>
            <a:custGeom>
              <a:avLst/>
              <a:gdLst>
                <a:gd name="T0" fmla="*/ 43 w 68"/>
                <a:gd name="T1" fmla="*/ 67 h 134"/>
                <a:gd name="T2" fmla="*/ 68 w 68"/>
                <a:gd name="T3" fmla="*/ 42 h 134"/>
                <a:gd name="T4" fmla="*/ 68 w 68"/>
                <a:gd name="T5" fmla="*/ 0 h 134"/>
                <a:gd name="T6" fmla="*/ 0 w 68"/>
                <a:gd name="T7" fmla="*/ 67 h 134"/>
                <a:gd name="T8" fmla="*/ 68 w 68"/>
                <a:gd name="T9" fmla="*/ 134 h 134"/>
                <a:gd name="T10" fmla="*/ 68 w 68"/>
                <a:gd name="T11" fmla="*/ 92 h 134"/>
                <a:gd name="T12" fmla="*/ 43 w 68"/>
                <a:gd name="T13" fmla="*/ 67 h 134"/>
              </a:gdLst>
              <a:ahLst/>
              <a:cxnLst>
                <a:cxn ang="0">
                  <a:pos x="T0" y="T1"/>
                </a:cxn>
                <a:cxn ang="0">
                  <a:pos x="T2" y="T3"/>
                </a:cxn>
                <a:cxn ang="0">
                  <a:pos x="T4" y="T5"/>
                </a:cxn>
                <a:cxn ang="0">
                  <a:pos x="T6" y="T7"/>
                </a:cxn>
                <a:cxn ang="0">
                  <a:pos x="T8" y="T9"/>
                </a:cxn>
                <a:cxn ang="0">
                  <a:pos x="T10" y="T11"/>
                </a:cxn>
                <a:cxn ang="0">
                  <a:pos x="T12" y="T13"/>
                </a:cxn>
              </a:cxnLst>
              <a:rect l="0" t="0" r="r" b="b"/>
              <a:pathLst>
                <a:path w="68" h="134">
                  <a:moveTo>
                    <a:pt x="43" y="67"/>
                  </a:moveTo>
                  <a:cubicBezTo>
                    <a:pt x="43" y="53"/>
                    <a:pt x="54" y="42"/>
                    <a:pt x="68" y="42"/>
                  </a:cubicBezTo>
                  <a:cubicBezTo>
                    <a:pt x="68" y="0"/>
                    <a:pt x="68" y="0"/>
                    <a:pt x="68" y="0"/>
                  </a:cubicBezTo>
                  <a:cubicBezTo>
                    <a:pt x="31" y="0"/>
                    <a:pt x="0" y="30"/>
                    <a:pt x="0" y="67"/>
                  </a:cubicBezTo>
                  <a:cubicBezTo>
                    <a:pt x="0" y="104"/>
                    <a:pt x="31" y="134"/>
                    <a:pt x="68" y="134"/>
                  </a:cubicBezTo>
                  <a:cubicBezTo>
                    <a:pt x="68" y="92"/>
                    <a:pt x="68" y="92"/>
                    <a:pt x="68" y="92"/>
                  </a:cubicBezTo>
                  <a:cubicBezTo>
                    <a:pt x="54" y="92"/>
                    <a:pt x="43" y="81"/>
                    <a:pt x="43" y="67"/>
                  </a:cubicBezTo>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4" name="9Slide.vn 402">
              <a:extLst>
                <a:ext uri="{FF2B5EF4-FFF2-40B4-BE49-F238E27FC236}">
                  <a16:creationId xmlns:a16="http://schemas.microsoft.com/office/drawing/2014/main" id="{C313BC56-9423-40C7-A210-61E5FBEC1F82}"/>
                </a:ext>
              </a:extLst>
            </p:cNvPr>
            <p:cNvSpPr>
              <a:spLocks/>
            </p:cNvSpPr>
            <p:nvPr/>
          </p:nvSpPr>
          <p:spPr bwMode="auto">
            <a:xfrm>
              <a:off x="2867025" y="5530851"/>
              <a:ext cx="290513" cy="287338"/>
            </a:xfrm>
            <a:custGeom>
              <a:avLst/>
              <a:gdLst>
                <a:gd name="T0" fmla="*/ 67 w 135"/>
                <a:gd name="T1" fmla="*/ 0 h 134"/>
                <a:gd name="T2" fmla="*/ 67 w 135"/>
                <a:gd name="T3" fmla="*/ 42 h 134"/>
                <a:gd name="T4" fmla="*/ 93 w 135"/>
                <a:gd name="T5" fmla="*/ 67 h 134"/>
                <a:gd name="T6" fmla="*/ 67 w 135"/>
                <a:gd name="T7" fmla="*/ 92 h 134"/>
                <a:gd name="T8" fmla="*/ 42 w 135"/>
                <a:gd name="T9" fmla="*/ 67 h 134"/>
                <a:gd name="T10" fmla="*/ 0 w 135"/>
                <a:gd name="T11" fmla="*/ 67 h 134"/>
                <a:gd name="T12" fmla="*/ 67 w 135"/>
                <a:gd name="T13" fmla="*/ 134 h 134"/>
                <a:gd name="T14" fmla="*/ 135 w 135"/>
                <a:gd name="T15" fmla="*/ 67 h 134"/>
                <a:gd name="T16" fmla="*/ 67 w 135"/>
                <a:gd name="T17"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4">
                  <a:moveTo>
                    <a:pt x="67" y="0"/>
                  </a:moveTo>
                  <a:cubicBezTo>
                    <a:pt x="67" y="42"/>
                    <a:pt x="67" y="42"/>
                    <a:pt x="67" y="42"/>
                  </a:cubicBezTo>
                  <a:cubicBezTo>
                    <a:pt x="81" y="42"/>
                    <a:pt x="93" y="53"/>
                    <a:pt x="93" y="67"/>
                  </a:cubicBezTo>
                  <a:cubicBezTo>
                    <a:pt x="93" y="81"/>
                    <a:pt x="81" y="92"/>
                    <a:pt x="67" y="92"/>
                  </a:cubicBezTo>
                  <a:cubicBezTo>
                    <a:pt x="54" y="92"/>
                    <a:pt x="42" y="81"/>
                    <a:pt x="42" y="67"/>
                  </a:cubicBezTo>
                  <a:cubicBezTo>
                    <a:pt x="0" y="67"/>
                    <a:pt x="0" y="67"/>
                    <a:pt x="0" y="67"/>
                  </a:cubicBezTo>
                  <a:cubicBezTo>
                    <a:pt x="0" y="104"/>
                    <a:pt x="30" y="134"/>
                    <a:pt x="67" y="134"/>
                  </a:cubicBezTo>
                  <a:cubicBezTo>
                    <a:pt x="105" y="134"/>
                    <a:pt x="135" y="104"/>
                    <a:pt x="135" y="67"/>
                  </a:cubicBezTo>
                  <a:cubicBezTo>
                    <a:pt x="135" y="30"/>
                    <a:pt x="105" y="0"/>
                    <a:pt x="67"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5" name="9Slide.vn 403">
              <a:extLst>
                <a:ext uri="{FF2B5EF4-FFF2-40B4-BE49-F238E27FC236}">
                  <a16:creationId xmlns:a16="http://schemas.microsoft.com/office/drawing/2014/main" id="{58B8F840-1E84-48D4-8906-A7D39EC39EBB}"/>
                </a:ext>
              </a:extLst>
            </p:cNvPr>
            <p:cNvSpPr>
              <a:spLocks/>
            </p:cNvSpPr>
            <p:nvPr/>
          </p:nvSpPr>
          <p:spPr bwMode="auto">
            <a:xfrm>
              <a:off x="2144713" y="5530851"/>
              <a:ext cx="142875" cy="142875"/>
            </a:xfrm>
            <a:custGeom>
              <a:avLst/>
              <a:gdLst>
                <a:gd name="T0" fmla="*/ 0 w 67"/>
                <a:gd name="T1" fmla="*/ 0 h 67"/>
                <a:gd name="T2" fmla="*/ 0 w 67"/>
                <a:gd name="T3" fmla="*/ 42 h 67"/>
                <a:gd name="T4" fmla="*/ 25 w 67"/>
                <a:gd name="T5" fmla="*/ 67 h 67"/>
                <a:gd name="T6" fmla="*/ 67 w 67"/>
                <a:gd name="T7" fmla="*/ 67 h 67"/>
                <a:gd name="T8" fmla="*/ 0 w 67"/>
                <a:gd name="T9" fmla="*/ 0 h 67"/>
              </a:gdLst>
              <a:ahLst/>
              <a:cxnLst>
                <a:cxn ang="0">
                  <a:pos x="T0" y="T1"/>
                </a:cxn>
                <a:cxn ang="0">
                  <a:pos x="T2" y="T3"/>
                </a:cxn>
                <a:cxn ang="0">
                  <a:pos x="T4" y="T5"/>
                </a:cxn>
                <a:cxn ang="0">
                  <a:pos x="T6" y="T7"/>
                </a:cxn>
                <a:cxn ang="0">
                  <a:pos x="T8" y="T9"/>
                </a:cxn>
              </a:cxnLst>
              <a:rect l="0" t="0" r="r" b="b"/>
              <a:pathLst>
                <a:path w="67" h="67">
                  <a:moveTo>
                    <a:pt x="0" y="0"/>
                  </a:moveTo>
                  <a:cubicBezTo>
                    <a:pt x="0" y="42"/>
                    <a:pt x="0" y="42"/>
                    <a:pt x="0" y="42"/>
                  </a:cubicBezTo>
                  <a:cubicBezTo>
                    <a:pt x="14" y="42"/>
                    <a:pt x="25" y="53"/>
                    <a:pt x="25" y="67"/>
                  </a:cubicBezTo>
                  <a:cubicBezTo>
                    <a:pt x="67" y="67"/>
                    <a:pt x="67" y="67"/>
                    <a:pt x="67" y="67"/>
                  </a:cubicBezTo>
                  <a:cubicBezTo>
                    <a:pt x="67" y="30"/>
                    <a:pt x="37"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6" name="9Slide.vn 404">
              <a:extLst>
                <a:ext uri="{FF2B5EF4-FFF2-40B4-BE49-F238E27FC236}">
                  <a16:creationId xmlns:a16="http://schemas.microsoft.com/office/drawing/2014/main" id="{DB4B17EB-3816-459D-8345-9816B769B94E}"/>
                </a:ext>
              </a:extLst>
            </p:cNvPr>
            <p:cNvSpPr>
              <a:spLocks/>
            </p:cNvSpPr>
            <p:nvPr/>
          </p:nvSpPr>
          <p:spPr bwMode="auto">
            <a:xfrm>
              <a:off x="2578100" y="5530851"/>
              <a:ext cx="144463" cy="287338"/>
            </a:xfrm>
            <a:custGeom>
              <a:avLst/>
              <a:gdLst>
                <a:gd name="T0" fmla="*/ 0 w 67"/>
                <a:gd name="T1" fmla="*/ 0 h 134"/>
                <a:gd name="T2" fmla="*/ 0 w 67"/>
                <a:gd name="T3" fmla="*/ 42 h 134"/>
                <a:gd name="T4" fmla="*/ 25 w 67"/>
                <a:gd name="T5" fmla="*/ 67 h 134"/>
                <a:gd name="T6" fmla="*/ 0 w 67"/>
                <a:gd name="T7" fmla="*/ 92 h 134"/>
                <a:gd name="T8" fmla="*/ 0 w 67"/>
                <a:gd name="T9" fmla="*/ 134 h 134"/>
                <a:gd name="T10" fmla="*/ 67 w 67"/>
                <a:gd name="T11" fmla="*/ 67 h 134"/>
                <a:gd name="T12" fmla="*/ 0 w 67"/>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67" h="134">
                  <a:moveTo>
                    <a:pt x="0" y="0"/>
                  </a:moveTo>
                  <a:cubicBezTo>
                    <a:pt x="0" y="42"/>
                    <a:pt x="0" y="42"/>
                    <a:pt x="0" y="42"/>
                  </a:cubicBezTo>
                  <a:cubicBezTo>
                    <a:pt x="14" y="42"/>
                    <a:pt x="25" y="53"/>
                    <a:pt x="25" y="67"/>
                  </a:cubicBezTo>
                  <a:cubicBezTo>
                    <a:pt x="25" y="81"/>
                    <a:pt x="14" y="92"/>
                    <a:pt x="0" y="92"/>
                  </a:cubicBezTo>
                  <a:cubicBezTo>
                    <a:pt x="0" y="134"/>
                    <a:pt x="0" y="134"/>
                    <a:pt x="0" y="134"/>
                  </a:cubicBezTo>
                  <a:cubicBezTo>
                    <a:pt x="37" y="134"/>
                    <a:pt x="67" y="104"/>
                    <a:pt x="67" y="67"/>
                  </a:cubicBezTo>
                  <a:cubicBezTo>
                    <a:pt x="67" y="30"/>
                    <a:pt x="37"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7" name="9Slide.vn 405">
              <a:extLst>
                <a:ext uri="{FF2B5EF4-FFF2-40B4-BE49-F238E27FC236}">
                  <a16:creationId xmlns:a16="http://schemas.microsoft.com/office/drawing/2014/main" id="{A85FA63B-DD1B-4BB9-BA3B-47D5EFB515C1}"/>
                </a:ext>
              </a:extLst>
            </p:cNvPr>
            <p:cNvSpPr>
              <a:spLocks/>
            </p:cNvSpPr>
            <p:nvPr/>
          </p:nvSpPr>
          <p:spPr bwMode="auto">
            <a:xfrm>
              <a:off x="2867025" y="5530851"/>
              <a:ext cx="144463" cy="142875"/>
            </a:xfrm>
            <a:custGeom>
              <a:avLst/>
              <a:gdLst>
                <a:gd name="T0" fmla="*/ 67 w 67"/>
                <a:gd name="T1" fmla="*/ 42 h 67"/>
                <a:gd name="T2" fmla="*/ 67 w 67"/>
                <a:gd name="T3" fmla="*/ 0 h 67"/>
                <a:gd name="T4" fmla="*/ 0 w 67"/>
                <a:gd name="T5" fmla="*/ 67 h 67"/>
                <a:gd name="T6" fmla="*/ 42 w 67"/>
                <a:gd name="T7" fmla="*/ 67 h 67"/>
                <a:gd name="T8" fmla="*/ 67 w 67"/>
                <a:gd name="T9" fmla="*/ 42 h 67"/>
              </a:gdLst>
              <a:ahLst/>
              <a:cxnLst>
                <a:cxn ang="0">
                  <a:pos x="T0" y="T1"/>
                </a:cxn>
                <a:cxn ang="0">
                  <a:pos x="T2" y="T3"/>
                </a:cxn>
                <a:cxn ang="0">
                  <a:pos x="T4" y="T5"/>
                </a:cxn>
                <a:cxn ang="0">
                  <a:pos x="T6" y="T7"/>
                </a:cxn>
                <a:cxn ang="0">
                  <a:pos x="T8" y="T9"/>
                </a:cxn>
              </a:cxnLst>
              <a:rect l="0" t="0" r="r" b="b"/>
              <a:pathLst>
                <a:path w="67" h="67">
                  <a:moveTo>
                    <a:pt x="67" y="42"/>
                  </a:moveTo>
                  <a:cubicBezTo>
                    <a:pt x="67" y="0"/>
                    <a:pt x="67" y="0"/>
                    <a:pt x="67" y="0"/>
                  </a:cubicBezTo>
                  <a:cubicBezTo>
                    <a:pt x="30" y="0"/>
                    <a:pt x="0" y="30"/>
                    <a:pt x="0" y="67"/>
                  </a:cubicBezTo>
                  <a:cubicBezTo>
                    <a:pt x="42" y="67"/>
                    <a:pt x="42" y="67"/>
                    <a:pt x="42" y="67"/>
                  </a:cubicBezTo>
                  <a:cubicBezTo>
                    <a:pt x="42" y="53"/>
                    <a:pt x="54" y="42"/>
                    <a:pt x="67" y="42"/>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8" name="9Slide.vn 406">
              <a:extLst>
                <a:ext uri="{FF2B5EF4-FFF2-40B4-BE49-F238E27FC236}">
                  <a16:creationId xmlns:a16="http://schemas.microsoft.com/office/drawing/2014/main" id="{5DBBC875-C13A-4E60-B2A6-048C26D05A72}"/>
                </a:ext>
              </a:extLst>
            </p:cNvPr>
            <p:cNvSpPr>
              <a:spLocks/>
            </p:cNvSpPr>
            <p:nvPr/>
          </p:nvSpPr>
          <p:spPr bwMode="auto">
            <a:xfrm>
              <a:off x="1619250" y="6337301"/>
              <a:ext cx="30163" cy="58738"/>
            </a:xfrm>
            <a:custGeom>
              <a:avLst/>
              <a:gdLst>
                <a:gd name="T0" fmla="*/ 1 w 19"/>
                <a:gd name="T1" fmla="*/ 33 h 37"/>
                <a:gd name="T2" fmla="*/ 8 w 19"/>
                <a:gd name="T3" fmla="*/ 33 h 37"/>
                <a:gd name="T4" fmla="*/ 8 w 19"/>
                <a:gd name="T5" fmla="*/ 8 h 37"/>
                <a:gd name="T6" fmla="*/ 9 w 19"/>
                <a:gd name="T7" fmla="*/ 6 h 37"/>
                <a:gd name="T8" fmla="*/ 7 w 19"/>
                <a:gd name="T9" fmla="*/ 8 h 37"/>
                <a:gd name="T10" fmla="*/ 1 w 19"/>
                <a:gd name="T11" fmla="*/ 12 h 37"/>
                <a:gd name="T12" fmla="*/ 0 w 19"/>
                <a:gd name="T13" fmla="*/ 10 h 37"/>
                <a:gd name="T14" fmla="*/ 11 w 19"/>
                <a:gd name="T15" fmla="*/ 0 h 37"/>
                <a:gd name="T16" fmla="*/ 12 w 19"/>
                <a:gd name="T17" fmla="*/ 0 h 37"/>
                <a:gd name="T18" fmla="*/ 12 w 19"/>
                <a:gd name="T19" fmla="*/ 33 h 37"/>
                <a:gd name="T20" fmla="*/ 19 w 19"/>
                <a:gd name="T21" fmla="*/ 33 h 37"/>
                <a:gd name="T22" fmla="*/ 19 w 19"/>
                <a:gd name="T23" fmla="*/ 37 h 37"/>
                <a:gd name="T24" fmla="*/ 1 w 19"/>
                <a:gd name="T25" fmla="*/ 37 h 37"/>
                <a:gd name="T26" fmla="*/ 1 w 19"/>
                <a:gd name="T27"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37">
                  <a:moveTo>
                    <a:pt x="1" y="33"/>
                  </a:moveTo>
                  <a:lnTo>
                    <a:pt x="8" y="33"/>
                  </a:lnTo>
                  <a:lnTo>
                    <a:pt x="8" y="8"/>
                  </a:lnTo>
                  <a:lnTo>
                    <a:pt x="9" y="6"/>
                  </a:lnTo>
                  <a:lnTo>
                    <a:pt x="7" y="8"/>
                  </a:lnTo>
                  <a:lnTo>
                    <a:pt x="1" y="12"/>
                  </a:lnTo>
                  <a:lnTo>
                    <a:pt x="0" y="10"/>
                  </a:lnTo>
                  <a:lnTo>
                    <a:pt x="11" y="0"/>
                  </a:lnTo>
                  <a:lnTo>
                    <a:pt x="12" y="0"/>
                  </a:lnTo>
                  <a:lnTo>
                    <a:pt x="12" y="33"/>
                  </a:lnTo>
                  <a:lnTo>
                    <a:pt x="19" y="33"/>
                  </a:lnTo>
                  <a:lnTo>
                    <a:pt x="19" y="37"/>
                  </a:lnTo>
                  <a:lnTo>
                    <a:pt x="1" y="37"/>
                  </a:lnTo>
                  <a:lnTo>
                    <a:pt x="1" y="33"/>
                  </a:ln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09" name="9Slide.vn 407">
              <a:extLst>
                <a:ext uri="{FF2B5EF4-FFF2-40B4-BE49-F238E27FC236}">
                  <a16:creationId xmlns:a16="http://schemas.microsoft.com/office/drawing/2014/main" id="{A1D14263-9385-4A17-BEE0-1373087118F5}"/>
                </a:ext>
              </a:extLst>
            </p:cNvPr>
            <p:cNvSpPr>
              <a:spLocks noEditPoints="1"/>
            </p:cNvSpPr>
            <p:nvPr/>
          </p:nvSpPr>
          <p:spPr bwMode="auto">
            <a:xfrm>
              <a:off x="1660525" y="6337301"/>
              <a:ext cx="36513" cy="60325"/>
            </a:xfrm>
            <a:custGeom>
              <a:avLst/>
              <a:gdLst>
                <a:gd name="T0" fmla="*/ 0 w 17"/>
                <a:gd name="T1" fmla="*/ 14 h 28"/>
                <a:gd name="T2" fmla="*/ 2 w 17"/>
                <a:gd name="T3" fmla="*/ 4 h 28"/>
                <a:gd name="T4" fmla="*/ 9 w 17"/>
                <a:gd name="T5" fmla="*/ 0 h 28"/>
                <a:gd name="T6" fmla="*/ 15 w 17"/>
                <a:gd name="T7" fmla="*/ 4 h 28"/>
                <a:gd name="T8" fmla="*/ 17 w 17"/>
                <a:gd name="T9" fmla="*/ 14 h 28"/>
                <a:gd name="T10" fmla="*/ 15 w 17"/>
                <a:gd name="T11" fmla="*/ 24 h 28"/>
                <a:gd name="T12" fmla="*/ 9 w 17"/>
                <a:gd name="T13" fmla="*/ 28 h 28"/>
                <a:gd name="T14" fmla="*/ 2 w 17"/>
                <a:gd name="T15" fmla="*/ 24 h 28"/>
                <a:gd name="T16" fmla="*/ 0 w 17"/>
                <a:gd name="T17" fmla="*/ 14 h 28"/>
                <a:gd name="T18" fmla="*/ 3 w 17"/>
                <a:gd name="T19" fmla="*/ 14 h 28"/>
                <a:gd name="T20" fmla="*/ 4 w 17"/>
                <a:gd name="T21" fmla="*/ 19 h 28"/>
                <a:gd name="T22" fmla="*/ 5 w 17"/>
                <a:gd name="T23" fmla="*/ 22 h 28"/>
                <a:gd name="T24" fmla="*/ 6 w 17"/>
                <a:gd name="T25" fmla="*/ 24 h 28"/>
                <a:gd name="T26" fmla="*/ 9 w 17"/>
                <a:gd name="T27" fmla="*/ 25 h 28"/>
                <a:gd name="T28" fmla="*/ 13 w 17"/>
                <a:gd name="T29" fmla="*/ 22 h 28"/>
                <a:gd name="T30" fmla="*/ 14 w 17"/>
                <a:gd name="T31" fmla="*/ 14 h 28"/>
                <a:gd name="T32" fmla="*/ 14 w 17"/>
                <a:gd name="T33" fmla="*/ 10 h 28"/>
                <a:gd name="T34" fmla="*/ 13 w 17"/>
                <a:gd name="T35" fmla="*/ 6 h 28"/>
                <a:gd name="T36" fmla="*/ 11 w 17"/>
                <a:gd name="T37" fmla="*/ 4 h 28"/>
                <a:gd name="T38" fmla="*/ 9 w 17"/>
                <a:gd name="T39" fmla="*/ 3 h 28"/>
                <a:gd name="T40" fmla="*/ 5 w 17"/>
                <a:gd name="T41" fmla="*/ 6 h 28"/>
                <a:gd name="T42" fmla="*/ 3 w 17"/>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28">
                  <a:moveTo>
                    <a:pt x="0" y="14"/>
                  </a:moveTo>
                  <a:cubicBezTo>
                    <a:pt x="0" y="10"/>
                    <a:pt x="1" y="6"/>
                    <a:pt x="2" y="4"/>
                  </a:cubicBezTo>
                  <a:cubicBezTo>
                    <a:pt x="4" y="2"/>
                    <a:pt x="6" y="0"/>
                    <a:pt x="9" y="0"/>
                  </a:cubicBezTo>
                  <a:cubicBezTo>
                    <a:pt x="12" y="0"/>
                    <a:pt x="14" y="2"/>
                    <a:pt x="15" y="4"/>
                  </a:cubicBezTo>
                  <a:cubicBezTo>
                    <a:pt x="17" y="6"/>
                    <a:pt x="17" y="9"/>
                    <a:pt x="17" y="14"/>
                  </a:cubicBezTo>
                  <a:cubicBezTo>
                    <a:pt x="17" y="19"/>
                    <a:pt x="17" y="22"/>
                    <a:pt x="15" y="24"/>
                  </a:cubicBezTo>
                  <a:cubicBezTo>
                    <a:pt x="14" y="27"/>
                    <a:pt x="12" y="28"/>
                    <a:pt x="9" y="28"/>
                  </a:cubicBezTo>
                  <a:cubicBezTo>
                    <a:pt x="6" y="28"/>
                    <a:pt x="4" y="26"/>
                    <a:pt x="2" y="24"/>
                  </a:cubicBezTo>
                  <a:cubicBezTo>
                    <a:pt x="1" y="22"/>
                    <a:pt x="0" y="18"/>
                    <a:pt x="0" y="14"/>
                  </a:cubicBezTo>
                  <a:close/>
                  <a:moveTo>
                    <a:pt x="3" y="14"/>
                  </a:moveTo>
                  <a:cubicBezTo>
                    <a:pt x="3" y="16"/>
                    <a:pt x="3" y="17"/>
                    <a:pt x="4" y="19"/>
                  </a:cubicBezTo>
                  <a:cubicBezTo>
                    <a:pt x="4" y="20"/>
                    <a:pt x="4" y="21"/>
                    <a:pt x="5" y="22"/>
                  </a:cubicBezTo>
                  <a:cubicBezTo>
                    <a:pt x="5" y="23"/>
                    <a:pt x="6" y="24"/>
                    <a:pt x="6" y="24"/>
                  </a:cubicBezTo>
                  <a:cubicBezTo>
                    <a:pt x="7" y="25"/>
                    <a:pt x="8" y="25"/>
                    <a:pt x="9" y="25"/>
                  </a:cubicBezTo>
                  <a:cubicBezTo>
                    <a:pt x="11" y="25"/>
                    <a:pt x="12" y="24"/>
                    <a:pt x="13" y="22"/>
                  </a:cubicBezTo>
                  <a:cubicBezTo>
                    <a:pt x="14" y="21"/>
                    <a:pt x="14" y="18"/>
                    <a:pt x="14" y="14"/>
                  </a:cubicBezTo>
                  <a:cubicBezTo>
                    <a:pt x="14" y="12"/>
                    <a:pt x="14" y="11"/>
                    <a:pt x="14" y="10"/>
                  </a:cubicBezTo>
                  <a:cubicBezTo>
                    <a:pt x="14" y="8"/>
                    <a:pt x="13" y="7"/>
                    <a:pt x="13" y="6"/>
                  </a:cubicBezTo>
                  <a:cubicBezTo>
                    <a:pt x="13" y="5"/>
                    <a:pt x="12" y="4"/>
                    <a:pt x="11" y="4"/>
                  </a:cubicBezTo>
                  <a:cubicBezTo>
                    <a:pt x="11" y="3"/>
                    <a:pt x="10" y="3"/>
                    <a:pt x="9" y="3"/>
                  </a:cubicBezTo>
                  <a:cubicBezTo>
                    <a:pt x="7" y="3"/>
                    <a:pt x="5" y="4"/>
                    <a:pt x="5" y="6"/>
                  </a:cubicBezTo>
                  <a:cubicBezTo>
                    <a:pt x="4" y="8"/>
                    <a:pt x="3" y="10"/>
                    <a:pt x="3" y="14"/>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0" name="9Slide.vn 408">
              <a:extLst>
                <a:ext uri="{FF2B5EF4-FFF2-40B4-BE49-F238E27FC236}">
                  <a16:creationId xmlns:a16="http://schemas.microsoft.com/office/drawing/2014/main" id="{F29FA554-7D02-4F8C-A187-0F494913C31D}"/>
                </a:ext>
              </a:extLst>
            </p:cNvPr>
            <p:cNvSpPr>
              <a:spLocks noEditPoints="1"/>
            </p:cNvSpPr>
            <p:nvPr/>
          </p:nvSpPr>
          <p:spPr bwMode="auto">
            <a:xfrm>
              <a:off x="1704975" y="6337301"/>
              <a:ext cx="36513" cy="60325"/>
            </a:xfrm>
            <a:custGeom>
              <a:avLst/>
              <a:gdLst>
                <a:gd name="T0" fmla="*/ 0 w 17"/>
                <a:gd name="T1" fmla="*/ 14 h 28"/>
                <a:gd name="T2" fmla="*/ 2 w 17"/>
                <a:gd name="T3" fmla="*/ 4 h 28"/>
                <a:gd name="T4" fmla="*/ 8 w 17"/>
                <a:gd name="T5" fmla="*/ 0 h 28"/>
                <a:gd name="T6" fmla="*/ 15 w 17"/>
                <a:gd name="T7" fmla="*/ 4 h 28"/>
                <a:gd name="T8" fmla="*/ 17 w 17"/>
                <a:gd name="T9" fmla="*/ 14 h 28"/>
                <a:gd name="T10" fmla="*/ 15 w 17"/>
                <a:gd name="T11" fmla="*/ 24 h 28"/>
                <a:gd name="T12" fmla="*/ 8 w 17"/>
                <a:gd name="T13" fmla="*/ 28 h 28"/>
                <a:gd name="T14" fmla="*/ 2 w 17"/>
                <a:gd name="T15" fmla="*/ 24 h 28"/>
                <a:gd name="T16" fmla="*/ 0 w 17"/>
                <a:gd name="T17" fmla="*/ 14 h 28"/>
                <a:gd name="T18" fmla="*/ 3 w 17"/>
                <a:gd name="T19" fmla="*/ 14 h 28"/>
                <a:gd name="T20" fmla="*/ 3 w 17"/>
                <a:gd name="T21" fmla="*/ 19 h 28"/>
                <a:gd name="T22" fmla="*/ 4 w 17"/>
                <a:gd name="T23" fmla="*/ 22 h 28"/>
                <a:gd name="T24" fmla="*/ 6 w 17"/>
                <a:gd name="T25" fmla="*/ 24 h 28"/>
                <a:gd name="T26" fmla="*/ 8 w 17"/>
                <a:gd name="T27" fmla="*/ 25 h 28"/>
                <a:gd name="T28" fmla="*/ 12 w 17"/>
                <a:gd name="T29" fmla="*/ 22 h 28"/>
                <a:gd name="T30" fmla="*/ 14 w 17"/>
                <a:gd name="T31" fmla="*/ 14 h 28"/>
                <a:gd name="T32" fmla="*/ 13 w 17"/>
                <a:gd name="T33" fmla="*/ 10 h 28"/>
                <a:gd name="T34" fmla="*/ 12 w 17"/>
                <a:gd name="T35" fmla="*/ 6 h 28"/>
                <a:gd name="T36" fmla="*/ 11 w 17"/>
                <a:gd name="T37" fmla="*/ 4 h 28"/>
                <a:gd name="T38" fmla="*/ 8 w 17"/>
                <a:gd name="T39" fmla="*/ 3 h 28"/>
                <a:gd name="T40" fmla="*/ 4 w 17"/>
                <a:gd name="T41" fmla="*/ 6 h 28"/>
                <a:gd name="T42" fmla="*/ 3 w 17"/>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28">
                  <a:moveTo>
                    <a:pt x="0" y="14"/>
                  </a:moveTo>
                  <a:cubicBezTo>
                    <a:pt x="0" y="10"/>
                    <a:pt x="0" y="6"/>
                    <a:pt x="2" y="4"/>
                  </a:cubicBezTo>
                  <a:cubicBezTo>
                    <a:pt x="3" y="2"/>
                    <a:pt x="5" y="0"/>
                    <a:pt x="8" y="0"/>
                  </a:cubicBezTo>
                  <a:cubicBezTo>
                    <a:pt x="11" y="0"/>
                    <a:pt x="13" y="2"/>
                    <a:pt x="15" y="4"/>
                  </a:cubicBezTo>
                  <a:cubicBezTo>
                    <a:pt x="16" y="6"/>
                    <a:pt x="17" y="9"/>
                    <a:pt x="17" y="14"/>
                  </a:cubicBezTo>
                  <a:cubicBezTo>
                    <a:pt x="17" y="19"/>
                    <a:pt x="16" y="22"/>
                    <a:pt x="15" y="24"/>
                  </a:cubicBezTo>
                  <a:cubicBezTo>
                    <a:pt x="13" y="27"/>
                    <a:pt x="11" y="28"/>
                    <a:pt x="8" y="28"/>
                  </a:cubicBezTo>
                  <a:cubicBezTo>
                    <a:pt x="5" y="28"/>
                    <a:pt x="3" y="26"/>
                    <a:pt x="2" y="24"/>
                  </a:cubicBezTo>
                  <a:cubicBezTo>
                    <a:pt x="0" y="22"/>
                    <a:pt x="0" y="18"/>
                    <a:pt x="0" y="14"/>
                  </a:cubicBezTo>
                  <a:close/>
                  <a:moveTo>
                    <a:pt x="3" y="14"/>
                  </a:moveTo>
                  <a:cubicBezTo>
                    <a:pt x="3" y="16"/>
                    <a:pt x="3" y="17"/>
                    <a:pt x="3" y="19"/>
                  </a:cubicBezTo>
                  <a:cubicBezTo>
                    <a:pt x="3" y="20"/>
                    <a:pt x="4" y="21"/>
                    <a:pt x="4" y="22"/>
                  </a:cubicBezTo>
                  <a:cubicBezTo>
                    <a:pt x="4" y="23"/>
                    <a:pt x="5" y="24"/>
                    <a:pt x="6" y="24"/>
                  </a:cubicBezTo>
                  <a:cubicBezTo>
                    <a:pt x="6" y="25"/>
                    <a:pt x="7" y="25"/>
                    <a:pt x="8" y="25"/>
                  </a:cubicBezTo>
                  <a:cubicBezTo>
                    <a:pt x="10" y="25"/>
                    <a:pt x="11" y="24"/>
                    <a:pt x="12" y="22"/>
                  </a:cubicBezTo>
                  <a:cubicBezTo>
                    <a:pt x="13" y="21"/>
                    <a:pt x="14" y="18"/>
                    <a:pt x="14" y="14"/>
                  </a:cubicBezTo>
                  <a:cubicBezTo>
                    <a:pt x="14" y="12"/>
                    <a:pt x="14" y="11"/>
                    <a:pt x="13" y="10"/>
                  </a:cubicBezTo>
                  <a:cubicBezTo>
                    <a:pt x="13" y="8"/>
                    <a:pt x="13" y="7"/>
                    <a:pt x="12" y="6"/>
                  </a:cubicBezTo>
                  <a:cubicBezTo>
                    <a:pt x="12" y="5"/>
                    <a:pt x="11" y="4"/>
                    <a:pt x="11" y="4"/>
                  </a:cubicBezTo>
                  <a:cubicBezTo>
                    <a:pt x="10" y="3"/>
                    <a:pt x="9" y="3"/>
                    <a:pt x="8" y="3"/>
                  </a:cubicBezTo>
                  <a:cubicBezTo>
                    <a:pt x="6" y="3"/>
                    <a:pt x="5" y="4"/>
                    <a:pt x="4" y="6"/>
                  </a:cubicBezTo>
                  <a:cubicBezTo>
                    <a:pt x="3" y="8"/>
                    <a:pt x="3" y="10"/>
                    <a:pt x="3" y="14"/>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1" name="9Slide.vn 409">
              <a:extLst>
                <a:ext uri="{FF2B5EF4-FFF2-40B4-BE49-F238E27FC236}">
                  <a16:creationId xmlns:a16="http://schemas.microsoft.com/office/drawing/2014/main" id="{19EE6F72-0925-4F86-84C2-266D67AF1CB2}"/>
                </a:ext>
              </a:extLst>
            </p:cNvPr>
            <p:cNvSpPr>
              <a:spLocks noEditPoints="1"/>
            </p:cNvSpPr>
            <p:nvPr/>
          </p:nvSpPr>
          <p:spPr bwMode="auto">
            <a:xfrm>
              <a:off x="1751013" y="6337301"/>
              <a:ext cx="52388" cy="60325"/>
            </a:xfrm>
            <a:custGeom>
              <a:avLst/>
              <a:gdLst>
                <a:gd name="T0" fmla="*/ 1 w 25"/>
                <a:gd name="T1" fmla="*/ 4 h 28"/>
                <a:gd name="T2" fmla="*/ 4 w 25"/>
                <a:gd name="T3" fmla="*/ 1 h 28"/>
                <a:gd name="T4" fmla="*/ 8 w 25"/>
                <a:gd name="T5" fmla="*/ 1 h 28"/>
                <a:gd name="T6" fmla="*/ 11 w 25"/>
                <a:gd name="T7" fmla="*/ 4 h 28"/>
                <a:gd name="T8" fmla="*/ 11 w 25"/>
                <a:gd name="T9" fmla="*/ 10 h 28"/>
                <a:gd name="T10" fmla="*/ 8 w 25"/>
                <a:gd name="T11" fmla="*/ 13 h 28"/>
                <a:gd name="T12" fmla="*/ 4 w 25"/>
                <a:gd name="T13" fmla="*/ 13 h 28"/>
                <a:gd name="T14" fmla="*/ 1 w 25"/>
                <a:gd name="T15" fmla="*/ 10 h 28"/>
                <a:gd name="T16" fmla="*/ 21 w 25"/>
                <a:gd name="T17" fmla="*/ 0 h 28"/>
                <a:gd name="T18" fmla="*/ 4 w 25"/>
                <a:gd name="T19" fmla="*/ 28 h 28"/>
                <a:gd name="T20" fmla="*/ 21 w 25"/>
                <a:gd name="T21" fmla="*/ 0 h 28"/>
                <a:gd name="T22" fmla="*/ 4 w 25"/>
                <a:gd name="T23" fmla="*/ 10 h 28"/>
                <a:gd name="T24" fmla="*/ 7 w 25"/>
                <a:gd name="T25" fmla="*/ 11 h 28"/>
                <a:gd name="T26" fmla="*/ 9 w 25"/>
                <a:gd name="T27" fmla="*/ 9 h 28"/>
                <a:gd name="T28" fmla="*/ 9 w 25"/>
                <a:gd name="T29" fmla="*/ 5 h 28"/>
                <a:gd name="T30" fmla="*/ 7 w 25"/>
                <a:gd name="T31" fmla="*/ 3 h 28"/>
                <a:gd name="T32" fmla="*/ 4 w 25"/>
                <a:gd name="T33" fmla="*/ 4 h 28"/>
                <a:gd name="T34" fmla="*/ 13 w 25"/>
                <a:gd name="T35" fmla="*/ 21 h 28"/>
                <a:gd name="T36" fmla="*/ 15 w 25"/>
                <a:gd name="T37" fmla="*/ 16 h 28"/>
                <a:gd name="T38" fmla="*/ 19 w 25"/>
                <a:gd name="T39" fmla="*/ 14 h 28"/>
                <a:gd name="T40" fmla="*/ 23 w 25"/>
                <a:gd name="T41" fmla="*/ 16 h 28"/>
                <a:gd name="T42" fmla="*/ 25 w 25"/>
                <a:gd name="T43" fmla="*/ 21 h 28"/>
                <a:gd name="T44" fmla="*/ 23 w 25"/>
                <a:gd name="T45" fmla="*/ 26 h 28"/>
                <a:gd name="T46" fmla="*/ 19 w 25"/>
                <a:gd name="T47" fmla="*/ 27 h 28"/>
                <a:gd name="T48" fmla="*/ 15 w 25"/>
                <a:gd name="T49" fmla="*/ 26 h 28"/>
                <a:gd name="T50" fmla="*/ 13 w 25"/>
                <a:gd name="T51" fmla="*/ 21 h 28"/>
                <a:gd name="T52" fmla="*/ 17 w 25"/>
                <a:gd name="T53" fmla="*/ 24 h 28"/>
                <a:gd name="T54" fmla="*/ 21 w 25"/>
                <a:gd name="T55" fmla="*/ 25 h 28"/>
                <a:gd name="T56" fmla="*/ 22 w 25"/>
                <a:gd name="T57" fmla="*/ 23 h 28"/>
                <a:gd name="T58" fmla="*/ 22 w 25"/>
                <a:gd name="T59" fmla="*/ 19 h 28"/>
                <a:gd name="T60" fmla="*/ 21 w 25"/>
                <a:gd name="T61" fmla="*/ 17 h 28"/>
                <a:gd name="T62" fmla="*/ 17 w 25"/>
                <a:gd name="T63"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28">
                  <a:moveTo>
                    <a:pt x="0" y="7"/>
                  </a:moveTo>
                  <a:cubicBezTo>
                    <a:pt x="0" y="6"/>
                    <a:pt x="0" y="5"/>
                    <a:pt x="1" y="4"/>
                  </a:cubicBezTo>
                  <a:cubicBezTo>
                    <a:pt x="1" y="3"/>
                    <a:pt x="1" y="3"/>
                    <a:pt x="2" y="2"/>
                  </a:cubicBezTo>
                  <a:cubicBezTo>
                    <a:pt x="2" y="1"/>
                    <a:pt x="3" y="1"/>
                    <a:pt x="4" y="1"/>
                  </a:cubicBezTo>
                  <a:cubicBezTo>
                    <a:pt x="4" y="1"/>
                    <a:pt x="5" y="0"/>
                    <a:pt x="6" y="0"/>
                  </a:cubicBezTo>
                  <a:cubicBezTo>
                    <a:pt x="7" y="0"/>
                    <a:pt x="7" y="1"/>
                    <a:pt x="8" y="1"/>
                  </a:cubicBezTo>
                  <a:cubicBezTo>
                    <a:pt x="9" y="1"/>
                    <a:pt x="10" y="1"/>
                    <a:pt x="10" y="2"/>
                  </a:cubicBezTo>
                  <a:cubicBezTo>
                    <a:pt x="11" y="2"/>
                    <a:pt x="11" y="3"/>
                    <a:pt x="11" y="4"/>
                  </a:cubicBezTo>
                  <a:cubicBezTo>
                    <a:pt x="12" y="5"/>
                    <a:pt x="12" y="6"/>
                    <a:pt x="12" y="7"/>
                  </a:cubicBezTo>
                  <a:cubicBezTo>
                    <a:pt x="12" y="8"/>
                    <a:pt x="12" y="9"/>
                    <a:pt x="11" y="10"/>
                  </a:cubicBezTo>
                  <a:cubicBezTo>
                    <a:pt x="11" y="11"/>
                    <a:pt x="11" y="11"/>
                    <a:pt x="10" y="12"/>
                  </a:cubicBezTo>
                  <a:cubicBezTo>
                    <a:pt x="10" y="12"/>
                    <a:pt x="9" y="13"/>
                    <a:pt x="8" y="13"/>
                  </a:cubicBezTo>
                  <a:cubicBezTo>
                    <a:pt x="7" y="13"/>
                    <a:pt x="7" y="13"/>
                    <a:pt x="6" y="13"/>
                  </a:cubicBezTo>
                  <a:cubicBezTo>
                    <a:pt x="5" y="13"/>
                    <a:pt x="4" y="13"/>
                    <a:pt x="4" y="13"/>
                  </a:cubicBezTo>
                  <a:cubicBezTo>
                    <a:pt x="3" y="13"/>
                    <a:pt x="2" y="12"/>
                    <a:pt x="2" y="12"/>
                  </a:cubicBezTo>
                  <a:cubicBezTo>
                    <a:pt x="1" y="11"/>
                    <a:pt x="1" y="11"/>
                    <a:pt x="1" y="10"/>
                  </a:cubicBezTo>
                  <a:cubicBezTo>
                    <a:pt x="0" y="9"/>
                    <a:pt x="0" y="8"/>
                    <a:pt x="0" y="7"/>
                  </a:cubicBezTo>
                  <a:close/>
                  <a:moveTo>
                    <a:pt x="21" y="0"/>
                  </a:moveTo>
                  <a:cubicBezTo>
                    <a:pt x="23" y="2"/>
                    <a:pt x="23" y="2"/>
                    <a:pt x="23" y="2"/>
                  </a:cubicBezTo>
                  <a:cubicBezTo>
                    <a:pt x="4" y="28"/>
                    <a:pt x="4" y="28"/>
                    <a:pt x="4" y="28"/>
                  </a:cubicBezTo>
                  <a:cubicBezTo>
                    <a:pt x="2" y="26"/>
                    <a:pt x="2" y="26"/>
                    <a:pt x="2" y="26"/>
                  </a:cubicBezTo>
                  <a:lnTo>
                    <a:pt x="21" y="0"/>
                  </a:lnTo>
                  <a:close/>
                  <a:moveTo>
                    <a:pt x="3" y="7"/>
                  </a:moveTo>
                  <a:cubicBezTo>
                    <a:pt x="3" y="8"/>
                    <a:pt x="3" y="9"/>
                    <a:pt x="4" y="10"/>
                  </a:cubicBezTo>
                  <a:cubicBezTo>
                    <a:pt x="4" y="11"/>
                    <a:pt x="5" y="11"/>
                    <a:pt x="6" y="11"/>
                  </a:cubicBezTo>
                  <a:cubicBezTo>
                    <a:pt x="6" y="11"/>
                    <a:pt x="7" y="11"/>
                    <a:pt x="7" y="11"/>
                  </a:cubicBezTo>
                  <a:cubicBezTo>
                    <a:pt x="8" y="11"/>
                    <a:pt x="8" y="11"/>
                    <a:pt x="8" y="10"/>
                  </a:cubicBezTo>
                  <a:cubicBezTo>
                    <a:pt x="8" y="10"/>
                    <a:pt x="9" y="9"/>
                    <a:pt x="9" y="9"/>
                  </a:cubicBezTo>
                  <a:cubicBezTo>
                    <a:pt x="9" y="8"/>
                    <a:pt x="9" y="8"/>
                    <a:pt x="9" y="7"/>
                  </a:cubicBezTo>
                  <a:cubicBezTo>
                    <a:pt x="9" y="6"/>
                    <a:pt x="9" y="5"/>
                    <a:pt x="9" y="5"/>
                  </a:cubicBezTo>
                  <a:cubicBezTo>
                    <a:pt x="9" y="4"/>
                    <a:pt x="8" y="4"/>
                    <a:pt x="8" y="4"/>
                  </a:cubicBezTo>
                  <a:cubicBezTo>
                    <a:pt x="8" y="3"/>
                    <a:pt x="8" y="3"/>
                    <a:pt x="7" y="3"/>
                  </a:cubicBezTo>
                  <a:cubicBezTo>
                    <a:pt x="7" y="3"/>
                    <a:pt x="6" y="3"/>
                    <a:pt x="6" y="3"/>
                  </a:cubicBezTo>
                  <a:cubicBezTo>
                    <a:pt x="5" y="3"/>
                    <a:pt x="4" y="3"/>
                    <a:pt x="4" y="4"/>
                  </a:cubicBezTo>
                  <a:cubicBezTo>
                    <a:pt x="3" y="4"/>
                    <a:pt x="3" y="5"/>
                    <a:pt x="3" y="7"/>
                  </a:cubicBezTo>
                  <a:close/>
                  <a:moveTo>
                    <a:pt x="13" y="21"/>
                  </a:moveTo>
                  <a:cubicBezTo>
                    <a:pt x="13" y="20"/>
                    <a:pt x="14" y="19"/>
                    <a:pt x="14" y="18"/>
                  </a:cubicBezTo>
                  <a:cubicBezTo>
                    <a:pt x="14" y="17"/>
                    <a:pt x="15" y="16"/>
                    <a:pt x="15" y="16"/>
                  </a:cubicBezTo>
                  <a:cubicBezTo>
                    <a:pt x="16" y="15"/>
                    <a:pt x="16" y="15"/>
                    <a:pt x="17" y="15"/>
                  </a:cubicBezTo>
                  <a:cubicBezTo>
                    <a:pt x="18" y="15"/>
                    <a:pt x="18" y="14"/>
                    <a:pt x="19" y="14"/>
                  </a:cubicBezTo>
                  <a:cubicBezTo>
                    <a:pt x="20" y="14"/>
                    <a:pt x="21" y="15"/>
                    <a:pt x="22" y="15"/>
                  </a:cubicBezTo>
                  <a:cubicBezTo>
                    <a:pt x="22" y="15"/>
                    <a:pt x="23" y="15"/>
                    <a:pt x="23" y="16"/>
                  </a:cubicBezTo>
                  <a:cubicBezTo>
                    <a:pt x="24" y="16"/>
                    <a:pt x="24" y="17"/>
                    <a:pt x="25" y="18"/>
                  </a:cubicBezTo>
                  <a:cubicBezTo>
                    <a:pt x="25" y="19"/>
                    <a:pt x="25" y="20"/>
                    <a:pt x="25" y="21"/>
                  </a:cubicBezTo>
                  <a:cubicBezTo>
                    <a:pt x="25" y="22"/>
                    <a:pt x="25" y="23"/>
                    <a:pt x="25" y="24"/>
                  </a:cubicBezTo>
                  <a:cubicBezTo>
                    <a:pt x="24" y="25"/>
                    <a:pt x="24" y="25"/>
                    <a:pt x="23" y="26"/>
                  </a:cubicBezTo>
                  <a:cubicBezTo>
                    <a:pt x="23" y="26"/>
                    <a:pt x="22" y="27"/>
                    <a:pt x="22" y="27"/>
                  </a:cubicBezTo>
                  <a:cubicBezTo>
                    <a:pt x="21" y="27"/>
                    <a:pt x="20" y="27"/>
                    <a:pt x="19" y="27"/>
                  </a:cubicBezTo>
                  <a:cubicBezTo>
                    <a:pt x="18" y="27"/>
                    <a:pt x="18" y="27"/>
                    <a:pt x="17" y="27"/>
                  </a:cubicBezTo>
                  <a:cubicBezTo>
                    <a:pt x="16" y="27"/>
                    <a:pt x="16" y="26"/>
                    <a:pt x="15" y="26"/>
                  </a:cubicBezTo>
                  <a:cubicBezTo>
                    <a:pt x="15" y="25"/>
                    <a:pt x="14" y="25"/>
                    <a:pt x="14" y="24"/>
                  </a:cubicBezTo>
                  <a:cubicBezTo>
                    <a:pt x="14" y="23"/>
                    <a:pt x="13" y="22"/>
                    <a:pt x="13" y="21"/>
                  </a:cubicBezTo>
                  <a:close/>
                  <a:moveTo>
                    <a:pt x="16" y="21"/>
                  </a:moveTo>
                  <a:cubicBezTo>
                    <a:pt x="16" y="22"/>
                    <a:pt x="17" y="23"/>
                    <a:pt x="17" y="24"/>
                  </a:cubicBezTo>
                  <a:cubicBezTo>
                    <a:pt x="18" y="25"/>
                    <a:pt x="18" y="25"/>
                    <a:pt x="19" y="25"/>
                  </a:cubicBezTo>
                  <a:cubicBezTo>
                    <a:pt x="20" y="25"/>
                    <a:pt x="20" y="25"/>
                    <a:pt x="21" y="25"/>
                  </a:cubicBezTo>
                  <a:cubicBezTo>
                    <a:pt x="21" y="25"/>
                    <a:pt x="21" y="24"/>
                    <a:pt x="22" y="24"/>
                  </a:cubicBezTo>
                  <a:cubicBezTo>
                    <a:pt x="22" y="24"/>
                    <a:pt x="22" y="23"/>
                    <a:pt x="22" y="23"/>
                  </a:cubicBezTo>
                  <a:cubicBezTo>
                    <a:pt x="22" y="22"/>
                    <a:pt x="22" y="22"/>
                    <a:pt x="22" y="21"/>
                  </a:cubicBezTo>
                  <a:cubicBezTo>
                    <a:pt x="22" y="20"/>
                    <a:pt x="22" y="19"/>
                    <a:pt x="22" y="19"/>
                  </a:cubicBezTo>
                  <a:cubicBezTo>
                    <a:pt x="22" y="18"/>
                    <a:pt x="22" y="18"/>
                    <a:pt x="22" y="17"/>
                  </a:cubicBezTo>
                  <a:cubicBezTo>
                    <a:pt x="21" y="17"/>
                    <a:pt x="21" y="17"/>
                    <a:pt x="21" y="17"/>
                  </a:cubicBezTo>
                  <a:cubicBezTo>
                    <a:pt x="20" y="17"/>
                    <a:pt x="20" y="17"/>
                    <a:pt x="19" y="17"/>
                  </a:cubicBezTo>
                  <a:cubicBezTo>
                    <a:pt x="18" y="17"/>
                    <a:pt x="18" y="17"/>
                    <a:pt x="17" y="17"/>
                  </a:cubicBezTo>
                  <a:cubicBezTo>
                    <a:pt x="17" y="18"/>
                    <a:pt x="16" y="19"/>
                    <a:pt x="16" y="21"/>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2" name="9Slide.vn 410">
              <a:extLst>
                <a:ext uri="{FF2B5EF4-FFF2-40B4-BE49-F238E27FC236}">
                  <a16:creationId xmlns:a16="http://schemas.microsoft.com/office/drawing/2014/main" id="{3ECFAA5C-EBFF-425F-BED8-076B65CF481B}"/>
                </a:ext>
              </a:extLst>
            </p:cNvPr>
            <p:cNvSpPr>
              <a:spLocks/>
            </p:cNvSpPr>
            <p:nvPr/>
          </p:nvSpPr>
          <p:spPr bwMode="auto">
            <a:xfrm>
              <a:off x="2073275" y="6338888"/>
              <a:ext cx="34925" cy="57150"/>
            </a:xfrm>
            <a:custGeom>
              <a:avLst/>
              <a:gdLst>
                <a:gd name="T0" fmla="*/ 3 w 22"/>
                <a:gd name="T1" fmla="*/ 36 h 36"/>
                <a:gd name="T2" fmla="*/ 16 w 22"/>
                <a:gd name="T3" fmla="*/ 6 h 36"/>
                <a:gd name="T4" fmla="*/ 17 w 22"/>
                <a:gd name="T5" fmla="*/ 3 h 36"/>
                <a:gd name="T6" fmla="*/ 15 w 22"/>
                <a:gd name="T7" fmla="*/ 5 h 36"/>
                <a:gd name="T8" fmla="*/ 0 w 22"/>
                <a:gd name="T9" fmla="*/ 5 h 36"/>
                <a:gd name="T10" fmla="*/ 0 w 22"/>
                <a:gd name="T11" fmla="*/ 0 h 36"/>
                <a:gd name="T12" fmla="*/ 22 w 22"/>
                <a:gd name="T13" fmla="*/ 0 h 36"/>
                <a:gd name="T14" fmla="*/ 22 w 22"/>
                <a:gd name="T15" fmla="*/ 2 h 36"/>
                <a:gd name="T16" fmla="*/ 7 w 22"/>
                <a:gd name="T17" fmla="*/ 36 h 36"/>
                <a:gd name="T18" fmla="*/ 3 w 22"/>
                <a:gd name="T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6">
                  <a:moveTo>
                    <a:pt x="3" y="36"/>
                  </a:moveTo>
                  <a:lnTo>
                    <a:pt x="16" y="6"/>
                  </a:lnTo>
                  <a:lnTo>
                    <a:pt x="17" y="3"/>
                  </a:lnTo>
                  <a:lnTo>
                    <a:pt x="15" y="5"/>
                  </a:lnTo>
                  <a:lnTo>
                    <a:pt x="0" y="5"/>
                  </a:lnTo>
                  <a:lnTo>
                    <a:pt x="0" y="0"/>
                  </a:lnTo>
                  <a:lnTo>
                    <a:pt x="22" y="0"/>
                  </a:lnTo>
                  <a:lnTo>
                    <a:pt x="22" y="2"/>
                  </a:lnTo>
                  <a:lnTo>
                    <a:pt x="7" y="36"/>
                  </a:lnTo>
                  <a:lnTo>
                    <a:pt x="3" y="36"/>
                  </a:ln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3" name="9Slide.vn 411">
              <a:extLst>
                <a:ext uri="{FF2B5EF4-FFF2-40B4-BE49-F238E27FC236}">
                  <a16:creationId xmlns:a16="http://schemas.microsoft.com/office/drawing/2014/main" id="{F875985B-2DCD-41DB-B5EE-C0766006BC4C}"/>
                </a:ext>
              </a:extLst>
            </p:cNvPr>
            <p:cNvSpPr>
              <a:spLocks/>
            </p:cNvSpPr>
            <p:nvPr/>
          </p:nvSpPr>
          <p:spPr bwMode="auto">
            <a:xfrm>
              <a:off x="2117725" y="6338888"/>
              <a:ext cx="30163" cy="58738"/>
            </a:xfrm>
            <a:custGeom>
              <a:avLst/>
              <a:gdLst>
                <a:gd name="T0" fmla="*/ 5 w 14"/>
                <a:gd name="T1" fmla="*/ 24 h 27"/>
                <a:gd name="T2" fmla="*/ 10 w 14"/>
                <a:gd name="T3" fmla="*/ 23 h 27"/>
                <a:gd name="T4" fmla="*/ 11 w 14"/>
                <a:gd name="T5" fmla="*/ 18 h 27"/>
                <a:gd name="T6" fmla="*/ 10 w 14"/>
                <a:gd name="T7" fmla="*/ 14 h 27"/>
                <a:gd name="T8" fmla="*/ 5 w 14"/>
                <a:gd name="T9" fmla="*/ 13 h 27"/>
                <a:gd name="T10" fmla="*/ 2 w 14"/>
                <a:gd name="T11" fmla="*/ 13 h 27"/>
                <a:gd name="T12" fmla="*/ 2 w 14"/>
                <a:gd name="T13" fmla="*/ 0 h 27"/>
                <a:gd name="T14" fmla="*/ 14 w 14"/>
                <a:gd name="T15" fmla="*/ 0 h 27"/>
                <a:gd name="T16" fmla="*/ 14 w 14"/>
                <a:gd name="T17" fmla="*/ 3 h 27"/>
                <a:gd name="T18" fmla="*/ 5 w 14"/>
                <a:gd name="T19" fmla="*/ 3 h 27"/>
                <a:gd name="T20" fmla="*/ 5 w 14"/>
                <a:gd name="T21" fmla="*/ 10 h 27"/>
                <a:gd name="T22" fmla="*/ 6 w 14"/>
                <a:gd name="T23" fmla="*/ 10 h 27"/>
                <a:gd name="T24" fmla="*/ 12 w 14"/>
                <a:gd name="T25" fmla="*/ 12 h 27"/>
                <a:gd name="T26" fmla="*/ 14 w 14"/>
                <a:gd name="T27" fmla="*/ 18 h 27"/>
                <a:gd name="T28" fmla="*/ 14 w 14"/>
                <a:gd name="T29" fmla="*/ 22 h 27"/>
                <a:gd name="T30" fmla="*/ 12 w 14"/>
                <a:gd name="T31" fmla="*/ 24 h 27"/>
                <a:gd name="T32" fmla="*/ 9 w 14"/>
                <a:gd name="T33" fmla="*/ 26 h 27"/>
                <a:gd name="T34" fmla="*/ 5 w 14"/>
                <a:gd name="T35" fmla="*/ 27 h 27"/>
                <a:gd name="T36" fmla="*/ 3 w 14"/>
                <a:gd name="T37" fmla="*/ 26 h 27"/>
                <a:gd name="T38" fmla="*/ 0 w 14"/>
                <a:gd name="T39" fmla="*/ 26 h 27"/>
                <a:gd name="T40" fmla="*/ 1 w 14"/>
                <a:gd name="T41" fmla="*/ 23 h 27"/>
                <a:gd name="T42" fmla="*/ 3 w 14"/>
                <a:gd name="T43" fmla="*/ 24 h 27"/>
                <a:gd name="T44" fmla="*/ 5 w 14"/>
                <a:gd name="T45"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7">
                  <a:moveTo>
                    <a:pt x="5" y="24"/>
                  </a:moveTo>
                  <a:cubicBezTo>
                    <a:pt x="7" y="24"/>
                    <a:pt x="9" y="24"/>
                    <a:pt x="10" y="23"/>
                  </a:cubicBezTo>
                  <a:cubicBezTo>
                    <a:pt x="11" y="22"/>
                    <a:pt x="11" y="20"/>
                    <a:pt x="11" y="18"/>
                  </a:cubicBezTo>
                  <a:cubicBezTo>
                    <a:pt x="11" y="16"/>
                    <a:pt x="11" y="15"/>
                    <a:pt x="10" y="14"/>
                  </a:cubicBezTo>
                  <a:cubicBezTo>
                    <a:pt x="9" y="13"/>
                    <a:pt x="7" y="13"/>
                    <a:pt x="5" y="13"/>
                  </a:cubicBezTo>
                  <a:cubicBezTo>
                    <a:pt x="2" y="13"/>
                    <a:pt x="2" y="13"/>
                    <a:pt x="2" y="13"/>
                  </a:cubicBezTo>
                  <a:cubicBezTo>
                    <a:pt x="2" y="0"/>
                    <a:pt x="2" y="0"/>
                    <a:pt x="2" y="0"/>
                  </a:cubicBezTo>
                  <a:cubicBezTo>
                    <a:pt x="14" y="0"/>
                    <a:pt x="14" y="0"/>
                    <a:pt x="14" y="0"/>
                  </a:cubicBezTo>
                  <a:cubicBezTo>
                    <a:pt x="14" y="3"/>
                    <a:pt x="14" y="3"/>
                    <a:pt x="14" y="3"/>
                  </a:cubicBezTo>
                  <a:cubicBezTo>
                    <a:pt x="5" y="3"/>
                    <a:pt x="5" y="3"/>
                    <a:pt x="5" y="3"/>
                  </a:cubicBezTo>
                  <a:cubicBezTo>
                    <a:pt x="5" y="10"/>
                    <a:pt x="5" y="10"/>
                    <a:pt x="5" y="10"/>
                  </a:cubicBezTo>
                  <a:cubicBezTo>
                    <a:pt x="6" y="10"/>
                    <a:pt x="6" y="10"/>
                    <a:pt x="6" y="10"/>
                  </a:cubicBezTo>
                  <a:cubicBezTo>
                    <a:pt x="9" y="10"/>
                    <a:pt x="11" y="11"/>
                    <a:pt x="12" y="12"/>
                  </a:cubicBezTo>
                  <a:cubicBezTo>
                    <a:pt x="14" y="14"/>
                    <a:pt x="14" y="15"/>
                    <a:pt x="14" y="18"/>
                  </a:cubicBezTo>
                  <a:cubicBezTo>
                    <a:pt x="14" y="19"/>
                    <a:pt x="14" y="21"/>
                    <a:pt x="14" y="22"/>
                  </a:cubicBezTo>
                  <a:cubicBezTo>
                    <a:pt x="13" y="23"/>
                    <a:pt x="13" y="24"/>
                    <a:pt x="12" y="24"/>
                  </a:cubicBezTo>
                  <a:cubicBezTo>
                    <a:pt x="11" y="25"/>
                    <a:pt x="10" y="26"/>
                    <a:pt x="9" y="26"/>
                  </a:cubicBezTo>
                  <a:cubicBezTo>
                    <a:pt x="8" y="26"/>
                    <a:pt x="7" y="27"/>
                    <a:pt x="5" y="27"/>
                  </a:cubicBezTo>
                  <a:cubicBezTo>
                    <a:pt x="4" y="27"/>
                    <a:pt x="3" y="27"/>
                    <a:pt x="3" y="26"/>
                  </a:cubicBezTo>
                  <a:cubicBezTo>
                    <a:pt x="2" y="26"/>
                    <a:pt x="1" y="26"/>
                    <a:pt x="0" y="26"/>
                  </a:cubicBezTo>
                  <a:cubicBezTo>
                    <a:pt x="1" y="23"/>
                    <a:pt x="1" y="23"/>
                    <a:pt x="1" y="23"/>
                  </a:cubicBezTo>
                  <a:cubicBezTo>
                    <a:pt x="2" y="24"/>
                    <a:pt x="2" y="24"/>
                    <a:pt x="3" y="24"/>
                  </a:cubicBezTo>
                  <a:cubicBezTo>
                    <a:pt x="4" y="24"/>
                    <a:pt x="5" y="24"/>
                    <a:pt x="5" y="24"/>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4" name="9Slide.vn 412">
              <a:extLst>
                <a:ext uri="{FF2B5EF4-FFF2-40B4-BE49-F238E27FC236}">
                  <a16:creationId xmlns:a16="http://schemas.microsoft.com/office/drawing/2014/main" id="{078FFEE7-6A8B-4F02-9E6F-6C5E37D77B20}"/>
                </a:ext>
              </a:extLst>
            </p:cNvPr>
            <p:cNvSpPr>
              <a:spLocks noEditPoints="1"/>
            </p:cNvSpPr>
            <p:nvPr/>
          </p:nvSpPr>
          <p:spPr bwMode="auto">
            <a:xfrm>
              <a:off x="2163763" y="6337301"/>
              <a:ext cx="53975" cy="60325"/>
            </a:xfrm>
            <a:custGeom>
              <a:avLst/>
              <a:gdLst>
                <a:gd name="T0" fmla="*/ 0 w 25"/>
                <a:gd name="T1" fmla="*/ 4 h 28"/>
                <a:gd name="T2" fmla="*/ 3 w 25"/>
                <a:gd name="T3" fmla="*/ 1 h 28"/>
                <a:gd name="T4" fmla="*/ 8 w 25"/>
                <a:gd name="T5" fmla="*/ 1 h 28"/>
                <a:gd name="T6" fmla="*/ 11 w 25"/>
                <a:gd name="T7" fmla="*/ 4 h 28"/>
                <a:gd name="T8" fmla="*/ 11 w 25"/>
                <a:gd name="T9" fmla="*/ 10 h 28"/>
                <a:gd name="T10" fmla="*/ 8 w 25"/>
                <a:gd name="T11" fmla="*/ 13 h 28"/>
                <a:gd name="T12" fmla="*/ 3 w 25"/>
                <a:gd name="T13" fmla="*/ 13 h 28"/>
                <a:gd name="T14" fmla="*/ 0 w 25"/>
                <a:gd name="T15" fmla="*/ 10 h 28"/>
                <a:gd name="T16" fmla="*/ 21 w 25"/>
                <a:gd name="T17" fmla="*/ 0 h 28"/>
                <a:gd name="T18" fmla="*/ 3 w 25"/>
                <a:gd name="T19" fmla="*/ 28 h 28"/>
                <a:gd name="T20" fmla="*/ 21 w 25"/>
                <a:gd name="T21" fmla="*/ 0 h 28"/>
                <a:gd name="T22" fmla="*/ 3 w 25"/>
                <a:gd name="T23" fmla="*/ 10 h 28"/>
                <a:gd name="T24" fmla="*/ 7 w 25"/>
                <a:gd name="T25" fmla="*/ 11 h 28"/>
                <a:gd name="T26" fmla="*/ 8 w 25"/>
                <a:gd name="T27" fmla="*/ 9 h 28"/>
                <a:gd name="T28" fmla="*/ 8 w 25"/>
                <a:gd name="T29" fmla="*/ 5 h 28"/>
                <a:gd name="T30" fmla="*/ 7 w 25"/>
                <a:gd name="T31" fmla="*/ 3 h 28"/>
                <a:gd name="T32" fmla="*/ 3 w 25"/>
                <a:gd name="T33" fmla="*/ 4 h 28"/>
                <a:gd name="T34" fmla="*/ 13 w 25"/>
                <a:gd name="T35" fmla="*/ 21 h 28"/>
                <a:gd name="T36" fmla="*/ 15 w 25"/>
                <a:gd name="T37" fmla="*/ 16 h 28"/>
                <a:gd name="T38" fmla="*/ 19 w 25"/>
                <a:gd name="T39" fmla="*/ 14 h 28"/>
                <a:gd name="T40" fmla="*/ 23 w 25"/>
                <a:gd name="T41" fmla="*/ 16 h 28"/>
                <a:gd name="T42" fmla="*/ 25 w 25"/>
                <a:gd name="T43" fmla="*/ 21 h 28"/>
                <a:gd name="T44" fmla="*/ 23 w 25"/>
                <a:gd name="T45" fmla="*/ 26 h 28"/>
                <a:gd name="T46" fmla="*/ 19 w 25"/>
                <a:gd name="T47" fmla="*/ 27 h 28"/>
                <a:gd name="T48" fmla="*/ 15 w 25"/>
                <a:gd name="T49" fmla="*/ 26 h 28"/>
                <a:gd name="T50" fmla="*/ 13 w 25"/>
                <a:gd name="T51" fmla="*/ 21 h 28"/>
                <a:gd name="T52" fmla="*/ 17 w 25"/>
                <a:gd name="T53" fmla="*/ 24 h 28"/>
                <a:gd name="T54" fmla="*/ 20 w 25"/>
                <a:gd name="T55" fmla="*/ 25 h 28"/>
                <a:gd name="T56" fmla="*/ 22 w 25"/>
                <a:gd name="T57" fmla="*/ 23 h 28"/>
                <a:gd name="T58" fmla="*/ 22 w 25"/>
                <a:gd name="T59" fmla="*/ 19 h 28"/>
                <a:gd name="T60" fmla="*/ 20 w 25"/>
                <a:gd name="T61" fmla="*/ 17 h 28"/>
                <a:gd name="T62" fmla="*/ 17 w 25"/>
                <a:gd name="T63"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28">
                  <a:moveTo>
                    <a:pt x="0" y="7"/>
                  </a:moveTo>
                  <a:cubicBezTo>
                    <a:pt x="0" y="6"/>
                    <a:pt x="0" y="5"/>
                    <a:pt x="0" y="4"/>
                  </a:cubicBezTo>
                  <a:cubicBezTo>
                    <a:pt x="0" y="3"/>
                    <a:pt x="1" y="3"/>
                    <a:pt x="1" y="2"/>
                  </a:cubicBezTo>
                  <a:cubicBezTo>
                    <a:pt x="2" y="1"/>
                    <a:pt x="2" y="1"/>
                    <a:pt x="3" y="1"/>
                  </a:cubicBezTo>
                  <a:cubicBezTo>
                    <a:pt x="4" y="1"/>
                    <a:pt x="5" y="0"/>
                    <a:pt x="5" y="0"/>
                  </a:cubicBezTo>
                  <a:cubicBezTo>
                    <a:pt x="6" y="0"/>
                    <a:pt x="7" y="1"/>
                    <a:pt x="8" y="1"/>
                  </a:cubicBezTo>
                  <a:cubicBezTo>
                    <a:pt x="8" y="1"/>
                    <a:pt x="9" y="1"/>
                    <a:pt x="10" y="2"/>
                  </a:cubicBezTo>
                  <a:cubicBezTo>
                    <a:pt x="10" y="2"/>
                    <a:pt x="10" y="3"/>
                    <a:pt x="11" y="4"/>
                  </a:cubicBezTo>
                  <a:cubicBezTo>
                    <a:pt x="11" y="5"/>
                    <a:pt x="11" y="6"/>
                    <a:pt x="11" y="7"/>
                  </a:cubicBezTo>
                  <a:cubicBezTo>
                    <a:pt x="11" y="8"/>
                    <a:pt x="11" y="9"/>
                    <a:pt x="11" y="10"/>
                  </a:cubicBezTo>
                  <a:cubicBezTo>
                    <a:pt x="10" y="11"/>
                    <a:pt x="10" y="11"/>
                    <a:pt x="10" y="12"/>
                  </a:cubicBezTo>
                  <a:cubicBezTo>
                    <a:pt x="9" y="12"/>
                    <a:pt x="8" y="13"/>
                    <a:pt x="8" y="13"/>
                  </a:cubicBezTo>
                  <a:cubicBezTo>
                    <a:pt x="7" y="13"/>
                    <a:pt x="6" y="13"/>
                    <a:pt x="5" y="13"/>
                  </a:cubicBezTo>
                  <a:cubicBezTo>
                    <a:pt x="5" y="13"/>
                    <a:pt x="4" y="13"/>
                    <a:pt x="3" y="13"/>
                  </a:cubicBezTo>
                  <a:cubicBezTo>
                    <a:pt x="2" y="13"/>
                    <a:pt x="2" y="12"/>
                    <a:pt x="1" y="12"/>
                  </a:cubicBezTo>
                  <a:cubicBezTo>
                    <a:pt x="1" y="11"/>
                    <a:pt x="0" y="11"/>
                    <a:pt x="0" y="10"/>
                  </a:cubicBezTo>
                  <a:cubicBezTo>
                    <a:pt x="0" y="9"/>
                    <a:pt x="0" y="8"/>
                    <a:pt x="0" y="7"/>
                  </a:cubicBezTo>
                  <a:close/>
                  <a:moveTo>
                    <a:pt x="21" y="0"/>
                  </a:moveTo>
                  <a:cubicBezTo>
                    <a:pt x="23" y="2"/>
                    <a:pt x="23" y="2"/>
                    <a:pt x="23" y="2"/>
                  </a:cubicBezTo>
                  <a:cubicBezTo>
                    <a:pt x="3" y="28"/>
                    <a:pt x="3" y="28"/>
                    <a:pt x="3" y="28"/>
                  </a:cubicBezTo>
                  <a:cubicBezTo>
                    <a:pt x="2" y="26"/>
                    <a:pt x="2" y="26"/>
                    <a:pt x="2" y="26"/>
                  </a:cubicBezTo>
                  <a:lnTo>
                    <a:pt x="21" y="0"/>
                  </a:lnTo>
                  <a:close/>
                  <a:moveTo>
                    <a:pt x="2" y="7"/>
                  </a:moveTo>
                  <a:cubicBezTo>
                    <a:pt x="2" y="8"/>
                    <a:pt x="3" y="9"/>
                    <a:pt x="3" y="10"/>
                  </a:cubicBezTo>
                  <a:cubicBezTo>
                    <a:pt x="4" y="11"/>
                    <a:pt x="4" y="11"/>
                    <a:pt x="5" y="11"/>
                  </a:cubicBezTo>
                  <a:cubicBezTo>
                    <a:pt x="6" y="11"/>
                    <a:pt x="6" y="11"/>
                    <a:pt x="7" y="11"/>
                  </a:cubicBezTo>
                  <a:cubicBezTo>
                    <a:pt x="7" y="11"/>
                    <a:pt x="7" y="11"/>
                    <a:pt x="8" y="10"/>
                  </a:cubicBezTo>
                  <a:cubicBezTo>
                    <a:pt x="8" y="10"/>
                    <a:pt x="8" y="9"/>
                    <a:pt x="8" y="9"/>
                  </a:cubicBezTo>
                  <a:cubicBezTo>
                    <a:pt x="8" y="8"/>
                    <a:pt x="8" y="8"/>
                    <a:pt x="8" y="7"/>
                  </a:cubicBezTo>
                  <a:cubicBezTo>
                    <a:pt x="8" y="6"/>
                    <a:pt x="8" y="5"/>
                    <a:pt x="8" y="5"/>
                  </a:cubicBezTo>
                  <a:cubicBezTo>
                    <a:pt x="8" y="4"/>
                    <a:pt x="8" y="4"/>
                    <a:pt x="8" y="4"/>
                  </a:cubicBezTo>
                  <a:cubicBezTo>
                    <a:pt x="7" y="3"/>
                    <a:pt x="7" y="3"/>
                    <a:pt x="7" y="3"/>
                  </a:cubicBezTo>
                  <a:cubicBezTo>
                    <a:pt x="6" y="3"/>
                    <a:pt x="6" y="3"/>
                    <a:pt x="5" y="3"/>
                  </a:cubicBezTo>
                  <a:cubicBezTo>
                    <a:pt x="4" y="3"/>
                    <a:pt x="4" y="3"/>
                    <a:pt x="3" y="4"/>
                  </a:cubicBezTo>
                  <a:cubicBezTo>
                    <a:pt x="3" y="4"/>
                    <a:pt x="2" y="5"/>
                    <a:pt x="2" y="7"/>
                  </a:cubicBezTo>
                  <a:close/>
                  <a:moveTo>
                    <a:pt x="13" y="21"/>
                  </a:moveTo>
                  <a:cubicBezTo>
                    <a:pt x="13" y="20"/>
                    <a:pt x="13" y="19"/>
                    <a:pt x="13" y="18"/>
                  </a:cubicBezTo>
                  <a:cubicBezTo>
                    <a:pt x="14" y="17"/>
                    <a:pt x="14" y="16"/>
                    <a:pt x="15" y="16"/>
                  </a:cubicBezTo>
                  <a:cubicBezTo>
                    <a:pt x="15" y="15"/>
                    <a:pt x="16" y="15"/>
                    <a:pt x="16" y="15"/>
                  </a:cubicBezTo>
                  <a:cubicBezTo>
                    <a:pt x="17" y="15"/>
                    <a:pt x="18" y="14"/>
                    <a:pt x="19" y="14"/>
                  </a:cubicBezTo>
                  <a:cubicBezTo>
                    <a:pt x="20" y="14"/>
                    <a:pt x="20" y="15"/>
                    <a:pt x="21" y="15"/>
                  </a:cubicBezTo>
                  <a:cubicBezTo>
                    <a:pt x="22" y="15"/>
                    <a:pt x="22" y="15"/>
                    <a:pt x="23" y="16"/>
                  </a:cubicBezTo>
                  <a:cubicBezTo>
                    <a:pt x="23" y="16"/>
                    <a:pt x="24" y="17"/>
                    <a:pt x="24" y="18"/>
                  </a:cubicBezTo>
                  <a:cubicBezTo>
                    <a:pt x="24" y="19"/>
                    <a:pt x="25" y="20"/>
                    <a:pt x="25" y="21"/>
                  </a:cubicBezTo>
                  <a:cubicBezTo>
                    <a:pt x="25" y="22"/>
                    <a:pt x="24" y="23"/>
                    <a:pt x="24" y="24"/>
                  </a:cubicBezTo>
                  <a:cubicBezTo>
                    <a:pt x="24" y="25"/>
                    <a:pt x="23" y="25"/>
                    <a:pt x="23" y="26"/>
                  </a:cubicBezTo>
                  <a:cubicBezTo>
                    <a:pt x="22" y="26"/>
                    <a:pt x="22" y="27"/>
                    <a:pt x="21" y="27"/>
                  </a:cubicBezTo>
                  <a:cubicBezTo>
                    <a:pt x="20" y="27"/>
                    <a:pt x="20" y="27"/>
                    <a:pt x="19" y="27"/>
                  </a:cubicBezTo>
                  <a:cubicBezTo>
                    <a:pt x="18" y="27"/>
                    <a:pt x="17" y="27"/>
                    <a:pt x="16" y="27"/>
                  </a:cubicBezTo>
                  <a:cubicBezTo>
                    <a:pt x="16" y="27"/>
                    <a:pt x="15" y="26"/>
                    <a:pt x="15" y="26"/>
                  </a:cubicBezTo>
                  <a:cubicBezTo>
                    <a:pt x="14" y="25"/>
                    <a:pt x="14" y="25"/>
                    <a:pt x="13" y="24"/>
                  </a:cubicBezTo>
                  <a:cubicBezTo>
                    <a:pt x="13" y="23"/>
                    <a:pt x="13" y="22"/>
                    <a:pt x="13" y="21"/>
                  </a:cubicBezTo>
                  <a:close/>
                  <a:moveTo>
                    <a:pt x="16" y="21"/>
                  </a:moveTo>
                  <a:cubicBezTo>
                    <a:pt x="16" y="22"/>
                    <a:pt x="16" y="23"/>
                    <a:pt x="17" y="24"/>
                  </a:cubicBezTo>
                  <a:cubicBezTo>
                    <a:pt x="17" y="25"/>
                    <a:pt x="18" y="25"/>
                    <a:pt x="19" y="25"/>
                  </a:cubicBezTo>
                  <a:cubicBezTo>
                    <a:pt x="19" y="25"/>
                    <a:pt x="20" y="25"/>
                    <a:pt x="20" y="25"/>
                  </a:cubicBezTo>
                  <a:cubicBezTo>
                    <a:pt x="20" y="25"/>
                    <a:pt x="21" y="24"/>
                    <a:pt x="21" y="24"/>
                  </a:cubicBezTo>
                  <a:cubicBezTo>
                    <a:pt x="21" y="24"/>
                    <a:pt x="21" y="23"/>
                    <a:pt x="22" y="23"/>
                  </a:cubicBezTo>
                  <a:cubicBezTo>
                    <a:pt x="22" y="22"/>
                    <a:pt x="22" y="22"/>
                    <a:pt x="22" y="21"/>
                  </a:cubicBezTo>
                  <a:cubicBezTo>
                    <a:pt x="22" y="20"/>
                    <a:pt x="22" y="19"/>
                    <a:pt x="22" y="19"/>
                  </a:cubicBezTo>
                  <a:cubicBezTo>
                    <a:pt x="21" y="18"/>
                    <a:pt x="21" y="18"/>
                    <a:pt x="21" y="17"/>
                  </a:cubicBezTo>
                  <a:cubicBezTo>
                    <a:pt x="21" y="17"/>
                    <a:pt x="20" y="17"/>
                    <a:pt x="20" y="17"/>
                  </a:cubicBezTo>
                  <a:cubicBezTo>
                    <a:pt x="20" y="17"/>
                    <a:pt x="19" y="17"/>
                    <a:pt x="19" y="17"/>
                  </a:cubicBezTo>
                  <a:cubicBezTo>
                    <a:pt x="18" y="17"/>
                    <a:pt x="17" y="17"/>
                    <a:pt x="17" y="17"/>
                  </a:cubicBezTo>
                  <a:cubicBezTo>
                    <a:pt x="16" y="18"/>
                    <a:pt x="16" y="19"/>
                    <a:pt x="16" y="21"/>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5" name="9Slide.vn 413">
              <a:extLst>
                <a:ext uri="{FF2B5EF4-FFF2-40B4-BE49-F238E27FC236}">
                  <a16:creationId xmlns:a16="http://schemas.microsoft.com/office/drawing/2014/main" id="{7CF21E96-7148-44D6-884B-99A32CA76B12}"/>
                </a:ext>
              </a:extLst>
            </p:cNvPr>
            <p:cNvSpPr>
              <a:spLocks/>
            </p:cNvSpPr>
            <p:nvPr/>
          </p:nvSpPr>
          <p:spPr bwMode="auto">
            <a:xfrm>
              <a:off x="2509838" y="6338888"/>
              <a:ext cx="30163" cy="58738"/>
            </a:xfrm>
            <a:custGeom>
              <a:avLst/>
              <a:gdLst>
                <a:gd name="T0" fmla="*/ 5 w 14"/>
                <a:gd name="T1" fmla="*/ 24 h 27"/>
                <a:gd name="T2" fmla="*/ 9 w 14"/>
                <a:gd name="T3" fmla="*/ 23 h 27"/>
                <a:gd name="T4" fmla="*/ 11 w 14"/>
                <a:gd name="T5" fmla="*/ 18 h 27"/>
                <a:gd name="T6" fmla="*/ 9 w 14"/>
                <a:gd name="T7" fmla="*/ 14 h 27"/>
                <a:gd name="T8" fmla="*/ 4 w 14"/>
                <a:gd name="T9" fmla="*/ 13 h 27"/>
                <a:gd name="T10" fmla="*/ 1 w 14"/>
                <a:gd name="T11" fmla="*/ 13 h 27"/>
                <a:gd name="T12" fmla="*/ 1 w 14"/>
                <a:gd name="T13" fmla="*/ 0 h 27"/>
                <a:gd name="T14" fmla="*/ 13 w 14"/>
                <a:gd name="T15" fmla="*/ 0 h 27"/>
                <a:gd name="T16" fmla="*/ 13 w 14"/>
                <a:gd name="T17" fmla="*/ 3 h 27"/>
                <a:gd name="T18" fmla="*/ 4 w 14"/>
                <a:gd name="T19" fmla="*/ 3 h 27"/>
                <a:gd name="T20" fmla="*/ 4 w 14"/>
                <a:gd name="T21" fmla="*/ 10 h 27"/>
                <a:gd name="T22" fmla="*/ 6 w 14"/>
                <a:gd name="T23" fmla="*/ 10 h 27"/>
                <a:gd name="T24" fmla="*/ 12 w 14"/>
                <a:gd name="T25" fmla="*/ 12 h 27"/>
                <a:gd name="T26" fmla="*/ 14 w 14"/>
                <a:gd name="T27" fmla="*/ 18 h 27"/>
                <a:gd name="T28" fmla="*/ 13 w 14"/>
                <a:gd name="T29" fmla="*/ 22 h 27"/>
                <a:gd name="T30" fmla="*/ 11 w 14"/>
                <a:gd name="T31" fmla="*/ 24 h 27"/>
                <a:gd name="T32" fmla="*/ 8 w 14"/>
                <a:gd name="T33" fmla="*/ 26 h 27"/>
                <a:gd name="T34" fmla="*/ 5 w 14"/>
                <a:gd name="T35" fmla="*/ 27 h 27"/>
                <a:gd name="T36" fmla="*/ 2 w 14"/>
                <a:gd name="T37" fmla="*/ 26 h 27"/>
                <a:gd name="T38" fmla="*/ 0 w 14"/>
                <a:gd name="T39" fmla="*/ 26 h 27"/>
                <a:gd name="T40" fmla="*/ 0 w 14"/>
                <a:gd name="T41" fmla="*/ 23 h 27"/>
                <a:gd name="T42" fmla="*/ 2 w 14"/>
                <a:gd name="T43" fmla="*/ 24 h 27"/>
                <a:gd name="T44" fmla="*/ 5 w 14"/>
                <a:gd name="T45"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7">
                  <a:moveTo>
                    <a:pt x="5" y="24"/>
                  </a:moveTo>
                  <a:cubicBezTo>
                    <a:pt x="6" y="24"/>
                    <a:pt x="8" y="24"/>
                    <a:pt x="9" y="23"/>
                  </a:cubicBezTo>
                  <a:cubicBezTo>
                    <a:pt x="10" y="22"/>
                    <a:pt x="11" y="20"/>
                    <a:pt x="11" y="18"/>
                  </a:cubicBezTo>
                  <a:cubicBezTo>
                    <a:pt x="11" y="16"/>
                    <a:pt x="10" y="15"/>
                    <a:pt x="9" y="14"/>
                  </a:cubicBezTo>
                  <a:cubicBezTo>
                    <a:pt x="8" y="13"/>
                    <a:pt x="6" y="13"/>
                    <a:pt x="4" y="13"/>
                  </a:cubicBezTo>
                  <a:cubicBezTo>
                    <a:pt x="1" y="13"/>
                    <a:pt x="1" y="13"/>
                    <a:pt x="1" y="13"/>
                  </a:cubicBezTo>
                  <a:cubicBezTo>
                    <a:pt x="1" y="0"/>
                    <a:pt x="1" y="0"/>
                    <a:pt x="1" y="0"/>
                  </a:cubicBezTo>
                  <a:cubicBezTo>
                    <a:pt x="13" y="0"/>
                    <a:pt x="13" y="0"/>
                    <a:pt x="13" y="0"/>
                  </a:cubicBezTo>
                  <a:cubicBezTo>
                    <a:pt x="13" y="3"/>
                    <a:pt x="13" y="3"/>
                    <a:pt x="13" y="3"/>
                  </a:cubicBezTo>
                  <a:cubicBezTo>
                    <a:pt x="4" y="3"/>
                    <a:pt x="4" y="3"/>
                    <a:pt x="4" y="3"/>
                  </a:cubicBezTo>
                  <a:cubicBezTo>
                    <a:pt x="4" y="10"/>
                    <a:pt x="4" y="10"/>
                    <a:pt x="4" y="10"/>
                  </a:cubicBezTo>
                  <a:cubicBezTo>
                    <a:pt x="6" y="10"/>
                    <a:pt x="6" y="10"/>
                    <a:pt x="6" y="10"/>
                  </a:cubicBezTo>
                  <a:cubicBezTo>
                    <a:pt x="8" y="10"/>
                    <a:pt x="10" y="11"/>
                    <a:pt x="12" y="12"/>
                  </a:cubicBezTo>
                  <a:cubicBezTo>
                    <a:pt x="13" y="14"/>
                    <a:pt x="14" y="15"/>
                    <a:pt x="14" y="18"/>
                  </a:cubicBezTo>
                  <a:cubicBezTo>
                    <a:pt x="14" y="19"/>
                    <a:pt x="13" y="21"/>
                    <a:pt x="13" y="22"/>
                  </a:cubicBezTo>
                  <a:cubicBezTo>
                    <a:pt x="13" y="23"/>
                    <a:pt x="12" y="24"/>
                    <a:pt x="11" y="24"/>
                  </a:cubicBezTo>
                  <a:cubicBezTo>
                    <a:pt x="10" y="25"/>
                    <a:pt x="9" y="26"/>
                    <a:pt x="8" y="26"/>
                  </a:cubicBezTo>
                  <a:cubicBezTo>
                    <a:pt x="7" y="26"/>
                    <a:pt x="6" y="27"/>
                    <a:pt x="5" y="27"/>
                  </a:cubicBezTo>
                  <a:cubicBezTo>
                    <a:pt x="4" y="27"/>
                    <a:pt x="3" y="27"/>
                    <a:pt x="2" y="26"/>
                  </a:cubicBezTo>
                  <a:cubicBezTo>
                    <a:pt x="1" y="26"/>
                    <a:pt x="0" y="26"/>
                    <a:pt x="0" y="26"/>
                  </a:cubicBezTo>
                  <a:cubicBezTo>
                    <a:pt x="0" y="23"/>
                    <a:pt x="0" y="23"/>
                    <a:pt x="0" y="23"/>
                  </a:cubicBezTo>
                  <a:cubicBezTo>
                    <a:pt x="1" y="24"/>
                    <a:pt x="2" y="24"/>
                    <a:pt x="2" y="24"/>
                  </a:cubicBezTo>
                  <a:cubicBezTo>
                    <a:pt x="3" y="24"/>
                    <a:pt x="4" y="24"/>
                    <a:pt x="5" y="24"/>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6" name="9Slide.vn 414">
              <a:extLst>
                <a:ext uri="{FF2B5EF4-FFF2-40B4-BE49-F238E27FC236}">
                  <a16:creationId xmlns:a16="http://schemas.microsoft.com/office/drawing/2014/main" id="{4E169F3D-9540-438A-B26F-6D2A8DB3A453}"/>
                </a:ext>
              </a:extLst>
            </p:cNvPr>
            <p:cNvSpPr>
              <a:spLocks noEditPoints="1"/>
            </p:cNvSpPr>
            <p:nvPr/>
          </p:nvSpPr>
          <p:spPr bwMode="auto">
            <a:xfrm>
              <a:off x="2551113" y="6337301"/>
              <a:ext cx="36513" cy="60325"/>
            </a:xfrm>
            <a:custGeom>
              <a:avLst/>
              <a:gdLst>
                <a:gd name="T0" fmla="*/ 0 w 17"/>
                <a:gd name="T1" fmla="*/ 14 h 28"/>
                <a:gd name="T2" fmla="*/ 2 w 17"/>
                <a:gd name="T3" fmla="*/ 4 h 28"/>
                <a:gd name="T4" fmla="*/ 8 w 17"/>
                <a:gd name="T5" fmla="*/ 0 h 28"/>
                <a:gd name="T6" fmla="*/ 15 w 17"/>
                <a:gd name="T7" fmla="*/ 4 h 28"/>
                <a:gd name="T8" fmla="*/ 17 w 17"/>
                <a:gd name="T9" fmla="*/ 14 h 28"/>
                <a:gd name="T10" fmla="*/ 15 w 17"/>
                <a:gd name="T11" fmla="*/ 24 h 28"/>
                <a:gd name="T12" fmla="*/ 8 w 17"/>
                <a:gd name="T13" fmla="*/ 28 h 28"/>
                <a:gd name="T14" fmla="*/ 2 w 17"/>
                <a:gd name="T15" fmla="*/ 24 h 28"/>
                <a:gd name="T16" fmla="*/ 0 w 17"/>
                <a:gd name="T17" fmla="*/ 14 h 28"/>
                <a:gd name="T18" fmla="*/ 3 w 17"/>
                <a:gd name="T19" fmla="*/ 14 h 28"/>
                <a:gd name="T20" fmla="*/ 3 w 17"/>
                <a:gd name="T21" fmla="*/ 19 h 28"/>
                <a:gd name="T22" fmla="*/ 4 w 17"/>
                <a:gd name="T23" fmla="*/ 22 h 28"/>
                <a:gd name="T24" fmla="*/ 6 w 17"/>
                <a:gd name="T25" fmla="*/ 24 h 28"/>
                <a:gd name="T26" fmla="*/ 8 w 17"/>
                <a:gd name="T27" fmla="*/ 25 h 28"/>
                <a:gd name="T28" fmla="*/ 13 w 17"/>
                <a:gd name="T29" fmla="*/ 22 h 28"/>
                <a:gd name="T30" fmla="*/ 14 w 17"/>
                <a:gd name="T31" fmla="*/ 14 h 28"/>
                <a:gd name="T32" fmla="*/ 14 w 17"/>
                <a:gd name="T33" fmla="*/ 10 h 28"/>
                <a:gd name="T34" fmla="*/ 13 w 17"/>
                <a:gd name="T35" fmla="*/ 6 h 28"/>
                <a:gd name="T36" fmla="*/ 11 w 17"/>
                <a:gd name="T37" fmla="*/ 4 h 28"/>
                <a:gd name="T38" fmla="*/ 8 w 17"/>
                <a:gd name="T39" fmla="*/ 3 h 28"/>
                <a:gd name="T40" fmla="*/ 4 w 17"/>
                <a:gd name="T41" fmla="*/ 6 h 28"/>
                <a:gd name="T42" fmla="*/ 3 w 17"/>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28">
                  <a:moveTo>
                    <a:pt x="0" y="14"/>
                  </a:moveTo>
                  <a:cubicBezTo>
                    <a:pt x="0" y="10"/>
                    <a:pt x="1" y="6"/>
                    <a:pt x="2" y="4"/>
                  </a:cubicBezTo>
                  <a:cubicBezTo>
                    <a:pt x="3" y="2"/>
                    <a:pt x="6" y="0"/>
                    <a:pt x="8" y="0"/>
                  </a:cubicBezTo>
                  <a:cubicBezTo>
                    <a:pt x="11" y="0"/>
                    <a:pt x="14" y="2"/>
                    <a:pt x="15" y="4"/>
                  </a:cubicBezTo>
                  <a:cubicBezTo>
                    <a:pt x="16" y="6"/>
                    <a:pt x="17" y="9"/>
                    <a:pt x="17" y="14"/>
                  </a:cubicBezTo>
                  <a:cubicBezTo>
                    <a:pt x="17" y="19"/>
                    <a:pt x="16" y="22"/>
                    <a:pt x="15" y="24"/>
                  </a:cubicBezTo>
                  <a:cubicBezTo>
                    <a:pt x="13" y="27"/>
                    <a:pt x="11" y="28"/>
                    <a:pt x="8" y="28"/>
                  </a:cubicBezTo>
                  <a:cubicBezTo>
                    <a:pt x="5" y="28"/>
                    <a:pt x="3" y="26"/>
                    <a:pt x="2" y="24"/>
                  </a:cubicBezTo>
                  <a:cubicBezTo>
                    <a:pt x="1" y="22"/>
                    <a:pt x="0" y="18"/>
                    <a:pt x="0" y="14"/>
                  </a:cubicBezTo>
                  <a:close/>
                  <a:moveTo>
                    <a:pt x="3" y="14"/>
                  </a:moveTo>
                  <a:cubicBezTo>
                    <a:pt x="3" y="16"/>
                    <a:pt x="3" y="17"/>
                    <a:pt x="3" y="19"/>
                  </a:cubicBezTo>
                  <a:cubicBezTo>
                    <a:pt x="3" y="20"/>
                    <a:pt x="4" y="21"/>
                    <a:pt x="4" y="22"/>
                  </a:cubicBezTo>
                  <a:cubicBezTo>
                    <a:pt x="5" y="23"/>
                    <a:pt x="5" y="24"/>
                    <a:pt x="6" y="24"/>
                  </a:cubicBezTo>
                  <a:cubicBezTo>
                    <a:pt x="7" y="25"/>
                    <a:pt x="7" y="25"/>
                    <a:pt x="8" y="25"/>
                  </a:cubicBezTo>
                  <a:cubicBezTo>
                    <a:pt x="10" y="25"/>
                    <a:pt x="12" y="24"/>
                    <a:pt x="13" y="22"/>
                  </a:cubicBezTo>
                  <a:cubicBezTo>
                    <a:pt x="14" y="21"/>
                    <a:pt x="14" y="18"/>
                    <a:pt x="14" y="14"/>
                  </a:cubicBezTo>
                  <a:cubicBezTo>
                    <a:pt x="14" y="12"/>
                    <a:pt x="14" y="11"/>
                    <a:pt x="14" y="10"/>
                  </a:cubicBezTo>
                  <a:cubicBezTo>
                    <a:pt x="13" y="8"/>
                    <a:pt x="13" y="7"/>
                    <a:pt x="13" y="6"/>
                  </a:cubicBezTo>
                  <a:cubicBezTo>
                    <a:pt x="12" y="5"/>
                    <a:pt x="12" y="4"/>
                    <a:pt x="11" y="4"/>
                  </a:cubicBezTo>
                  <a:cubicBezTo>
                    <a:pt x="10" y="3"/>
                    <a:pt x="9" y="3"/>
                    <a:pt x="8" y="3"/>
                  </a:cubicBezTo>
                  <a:cubicBezTo>
                    <a:pt x="7" y="3"/>
                    <a:pt x="5" y="4"/>
                    <a:pt x="4" y="6"/>
                  </a:cubicBezTo>
                  <a:cubicBezTo>
                    <a:pt x="3" y="8"/>
                    <a:pt x="3" y="10"/>
                    <a:pt x="3" y="14"/>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7" name="9Slide.vn 415">
              <a:extLst>
                <a:ext uri="{FF2B5EF4-FFF2-40B4-BE49-F238E27FC236}">
                  <a16:creationId xmlns:a16="http://schemas.microsoft.com/office/drawing/2014/main" id="{E6E935BD-0A1A-4C71-9565-9B69A638D5F5}"/>
                </a:ext>
              </a:extLst>
            </p:cNvPr>
            <p:cNvSpPr>
              <a:spLocks noEditPoints="1"/>
            </p:cNvSpPr>
            <p:nvPr/>
          </p:nvSpPr>
          <p:spPr bwMode="auto">
            <a:xfrm>
              <a:off x="2595563" y="6337301"/>
              <a:ext cx="53975" cy="60325"/>
            </a:xfrm>
            <a:custGeom>
              <a:avLst/>
              <a:gdLst>
                <a:gd name="T0" fmla="*/ 1 w 25"/>
                <a:gd name="T1" fmla="*/ 4 h 28"/>
                <a:gd name="T2" fmla="*/ 4 w 25"/>
                <a:gd name="T3" fmla="*/ 1 h 28"/>
                <a:gd name="T4" fmla="*/ 8 w 25"/>
                <a:gd name="T5" fmla="*/ 1 h 28"/>
                <a:gd name="T6" fmla="*/ 11 w 25"/>
                <a:gd name="T7" fmla="*/ 4 h 28"/>
                <a:gd name="T8" fmla="*/ 11 w 25"/>
                <a:gd name="T9" fmla="*/ 10 h 28"/>
                <a:gd name="T10" fmla="*/ 8 w 25"/>
                <a:gd name="T11" fmla="*/ 13 h 28"/>
                <a:gd name="T12" fmla="*/ 4 w 25"/>
                <a:gd name="T13" fmla="*/ 13 h 28"/>
                <a:gd name="T14" fmla="*/ 1 w 25"/>
                <a:gd name="T15" fmla="*/ 10 h 28"/>
                <a:gd name="T16" fmla="*/ 22 w 25"/>
                <a:gd name="T17" fmla="*/ 0 h 28"/>
                <a:gd name="T18" fmla="*/ 4 w 25"/>
                <a:gd name="T19" fmla="*/ 28 h 28"/>
                <a:gd name="T20" fmla="*/ 22 w 25"/>
                <a:gd name="T21" fmla="*/ 0 h 28"/>
                <a:gd name="T22" fmla="*/ 4 w 25"/>
                <a:gd name="T23" fmla="*/ 10 h 28"/>
                <a:gd name="T24" fmla="*/ 7 w 25"/>
                <a:gd name="T25" fmla="*/ 11 h 28"/>
                <a:gd name="T26" fmla="*/ 9 w 25"/>
                <a:gd name="T27" fmla="*/ 9 h 28"/>
                <a:gd name="T28" fmla="*/ 9 w 25"/>
                <a:gd name="T29" fmla="*/ 5 h 28"/>
                <a:gd name="T30" fmla="*/ 7 w 25"/>
                <a:gd name="T31" fmla="*/ 3 h 28"/>
                <a:gd name="T32" fmla="*/ 4 w 25"/>
                <a:gd name="T33" fmla="*/ 4 h 28"/>
                <a:gd name="T34" fmla="*/ 14 w 25"/>
                <a:gd name="T35" fmla="*/ 21 h 28"/>
                <a:gd name="T36" fmla="*/ 15 w 25"/>
                <a:gd name="T37" fmla="*/ 16 h 28"/>
                <a:gd name="T38" fmla="*/ 20 w 25"/>
                <a:gd name="T39" fmla="*/ 14 h 28"/>
                <a:gd name="T40" fmla="*/ 24 w 25"/>
                <a:gd name="T41" fmla="*/ 16 h 28"/>
                <a:gd name="T42" fmla="*/ 25 w 25"/>
                <a:gd name="T43" fmla="*/ 21 h 28"/>
                <a:gd name="T44" fmla="*/ 24 w 25"/>
                <a:gd name="T45" fmla="*/ 26 h 28"/>
                <a:gd name="T46" fmla="*/ 20 w 25"/>
                <a:gd name="T47" fmla="*/ 27 h 28"/>
                <a:gd name="T48" fmla="*/ 15 w 25"/>
                <a:gd name="T49" fmla="*/ 26 h 28"/>
                <a:gd name="T50" fmla="*/ 14 w 25"/>
                <a:gd name="T51" fmla="*/ 21 h 28"/>
                <a:gd name="T52" fmla="*/ 17 w 25"/>
                <a:gd name="T53" fmla="*/ 24 h 28"/>
                <a:gd name="T54" fmla="*/ 21 w 25"/>
                <a:gd name="T55" fmla="*/ 25 h 28"/>
                <a:gd name="T56" fmla="*/ 22 w 25"/>
                <a:gd name="T57" fmla="*/ 23 h 28"/>
                <a:gd name="T58" fmla="*/ 22 w 25"/>
                <a:gd name="T59" fmla="*/ 19 h 28"/>
                <a:gd name="T60" fmla="*/ 21 w 25"/>
                <a:gd name="T61" fmla="*/ 17 h 28"/>
                <a:gd name="T62" fmla="*/ 17 w 25"/>
                <a:gd name="T63"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28">
                  <a:moveTo>
                    <a:pt x="0" y="7"/>
                  </a:moveTo>
                  <a:cubicBezTo>
                    <a:pt x="0" y="6"/>
                    <a:pt x="0" y="5"/>
                    <a:pt x="1" y="4"/>
                  </a:cubicBezTo>
                  <a:cubicBezTo>
                    <a:pt x="1" y="3"/>
                    <a:pt x="1" y="3"/>
                    <a:pt x="2" y="2"/>
                  </a:cubicBezTo>
                  <a:cubicBezTo>
                    <a:pt x="2" y="1"/>
                    <a:pt x="3" y="1"/>
                    <a:pt x="4" y="1"/>
                  </a:cubicBezTo>
                  <a:cubicBezTo>
                    <a:pt x="5" y="1"/>
                    <a:pt x="5" y="0"/>
                    <a:pt x="6" y="0"/>
                  </a:cubicBezTo>
                  <a:cubicBezTo>
                    <a:pt x="7" y="0"/>
                    <a:pt x="8" y="1"/>
                    <a:pt x="8" y="1"/>
                  </a:cubicBezTo>
                  <a:cubicBezTo>
                    <a:pt x="9" y="1"/>
                    <a:pt x="10" y="1"/>
                    <a:pt x="10" y="2"/>
                  </a:cubicBezTo>
                  <a:cubicBezTo>
                    <a:pt x="11" y="2"/>
                    <a:pt x="11" y="3"/>
                    <a:pt x="11" y="4"/>
                  </a:cubicBezTo>
                  <a:cubicBezTo>
                    <a:pt x="12" y="5"/>
                    <a:pt x="12" y="6"/>
                    <a:pt x="12" y="7"/>
                  </a:cubicBezTo>
                  <a:cubicBezTo>
                    <a:pt x="12" y="8"/>
                    <a:pt x="12" y="9"/>
                    <a:pt x="11" y="10"/>
                  </a:cubicBezTo>
                  <a:cubicBezTo>
                    <a:pt x="11" y="11"/>
                    <a:pt x="11" y="11"/>
                    <a:pt x="10" y="12"/>
                  </a:cubicBezTo>
                  <a:cubicBezTo>
                    <a:pt x="10" y="12"/>
                    <a:pt x="9" y="13"/>
                    <a:pt x="8" y="13"/>
                  </a:cubicBezTo>
                  <a:cubicBezTo>
                    <a:pt x="8" y="13"/>
                    <a:pt x="7" y="13"/>
                    <a:pt x="6" y="13"/>
                  </a:cubicBezTo>
                  <a:cubicBezTo>
                    <a:pt x="5" y="13"/>
                    <a:pt x="5" y="13"/>
                    <a:pt x="4" y="13"/>
                  </a:cubicBezTo>
                  <a:cubicBezTo>
                    <a:pt x="3" y="13"/>
                    <a:pt x="2" y="12"/>
                    <a:pt x="2" y="12"/>
                  </a:cubicBezTo>
                  <a:cubicBezTo>
                    <a:pt x="1" y="11"/>
                    <a:pt x="1" y="11"/>
                    <a:pt x="1" y="10"/>
                  </a:cubicBezTo>
                  <a:cubicBezTo>
                    <a:pt x="0" y="9"/>
                    <a:pt x="0" y="8"/>
                    <a:pt x="0" y="7"/>
                  </a:cubicBezTo>
                  <a:close/>
                  <a:moveTo>
                    <a:pt x="22" y="0"/>
                  </a:moveTo>
                  <a:cubicBezTo>
                    <a:pt x="23" y="2"/>
                    <a:pt x="23" y="2"/>
                    <a:pt x="23" y="2"/>
                  </a:cubicBezTo>
                  <a:cubicBezTo>
                    <a:pt x="4" y="28"/>
                    <a:pt x="4" y="28"/>
                    <a:pt x="4" y="28"/>
                  </a:cubicBezTo>
                  <a:cubicBezTo>
                    <a:pt x="2" y="26"/>
                    <a:pt x="2" y="26"/>
                    <a:pt x="2" y="26"/>
                  </a:cubicBezTo>
                  <a:lnTo>
                    <a:pt x="22" y="0"/>
                  </a:lnTo>
                  <a:close/>
                  <a:moveTo>
                    <a:pt x="3" y="7"/>
                  </a:moveTo>
                  <a:cubicBezTo>
                    <a:pt x="3" y="8"/>
                    <a:pt x="3" y="9"/>
                    <a:pt x="4" y="10"/>
                  </a:cubicBezTo>
                  <a:cubicBezTo>
                    <a:pt x="4" y="11"/>
                    <a:pt x="5" y="11"/>
                    <a:pt x="6" y="11"/>
                  </a:cubicBezTo>
                  <a:cubicBezTo>
                    <a:pt x="7" y="11"/>
                    <a:pt x="7" y="11"/>
                    <a:pt x="7" y="11"/>
                  </a:cubicBezTo>
                  <a:cubicBezTo>
                    <a:pt x="8" y="11"/>
                    <a:pt x="8" y="11"/>
                    <a:pt x="8" y="10"/>
                  </a:cubicBezTo>
                  <a:cubicBezTo>
                    <a:pt x="9" y="10"/>
                    <a:pt x="9" y="9"/>
                    <a:pt x="9" y="9"/>
                  </a:cubicBezTo>
                  <a:cubicBezTo>
                    <a:pt x="9" y="8"/>
                    <a:pt x="9" y="8"/>
                    <a:pt x="9" y="7"/>
                  </a:cubicBezTo>
                  <a:cubicBezTo>
                    <a:pt x="9" y="6"/>
                    <a:pt x="9" y="5"/>
                    <a:pt x="9" y="5"/>
                  </a:cubicBezTo>
                  <a:cubicBezTo>
                    <a:pt x="9" y="4"/>
                    <a:pt x="9" y="4"/>
                    <a:pt x="8" y="4"/>
                  </a:cubicBezTo>
                  <a:cubicBezTo>
                    <a:pt x="8" y="3"/>
                    <a:pt x="8" y="3"/>
                    <a:pt x="7" y="3"/>
                  </a:cubicBezTo>
                  <a:cubicBezTo>
                    <a:pt x="7" y="3"/>
                    <a:pt x="7" y="3"/>
                    <a:pt x="6" y="3"/>
                  </a:cubicBezTo>
                  <a:cubicBezTo>
                    <a:pt x="5" y="3"/>
                    <a:pt x="4" y="3"/>
                    <a:pt x="4" y="4"/>
                  </a:cubicBezTo>
                  <a:cubicBezTo>
                    <a:pt x="3" y="4"/>
                    <a:pt x="3" y="5"/>
                    <a:pt x="3" y="7"/>
                  </a:cubicBezTo>
                  <a:close/>
                  <a:moveTo>
                    <a:pt x="14" y="21"/>
                  </a:moveTo>
                  <a:cubicBezTo>
                    <a:pt x="14" y="20"/>
                    <a:pt x="14" y="19"/>
                    <a:pt x="14" y="18"/>
                  </a:cubicBezTo>
                  <a:cubicBezTo>
                    <a:pt x="14" y="17"/>
                    <a:pt x="15" y="16"/>
                    <a:pt x="15" y="16"/>
                  </a:cubicBezTo>
                  <a:cubicBezTo>
                    <a:pt x="16" y="15"/>
                    <a:pt x="17" y="15"/>
                    <a:pt x="17" y="15"/>
                  </a:cubicBezTo>
                  <a:cubicBezTo>
                    <a:pt x="18" y="15"/>
                    <a:pt x="19" y="14"/>
                    <a:pt x="20" y="14"/>
                  </a:cubicBezTo>
                  <a:cubicBezTo>
                    <a:pt x="20" y="14"/>
                    <a:pt x="21" y="15"/>
                    <a:pt x="22" y="15"/>
                  </a:cubicBezTo>
                  <a:cubicBezTo>
                    <a:pt x="23" y="15"/>
                    <a:pt x="23" y="15"/>
                    <a:pt x="24" y="16"/>
                  </a:cubicBezTo>
                  <a:cubicBezTo>
                    <a:pt x="24" y="16"/>
                    <a:pt x="25" y="17"/>
                    <a:pt x="25" y="18"/>
                  </a:cubicBezTo>
                  <a:cubicBezTo>
                    <a:pt x="25" y="19"/>
                    <a:pt x="25" y="20"/>
                    <a:pt x="25" y="21"/>
                  </a:cubicBezTo>
                  <a:cubicBezTo>
                    <a:pt x="25" y="22"/>
                    <a:pt x="25" y="23"/>
                    <a:pt x="25" y="24"/>
                  </a:cubicBezTo>
                  <a:cubicBezTo>
                    <a:pt x="25" y="25"/>
                    <a:pt x="24" y="25"/>
                    <a:pt x="24" y="26"/>
                  </a:cubicBezTo>
                  <a:cubicBezTo>
                    <a:pt x="23" y="26"/>
                    <a:pt x="23" y="27"/>
                    <a:pt x="22" y="27"/>
                  </a:cubicBezTo>
                  <a:cubicBezTo>
                    <a:pt x="21" y="27"/>
                    <a:pt x="20" y="27"/>
                    <a:pt x="20" y="27"/>
                  </a:cubicBezTo>
                  <a:cubicBezTo>
                    <a:pt x="19" y="27"/>
                    <a:pt x="18" y="27"/>
                    <a:pt x="17" y="27"/>
                  </a:cubicBezTo>
                  <a:cubicBezTo>
                    <a:pt x="17" y="27"/>
                    <a:pt x="16" y="26"/>
                    <a:pt x="15" y="26"/>
                  </a:cubicBezTo>
                  <a:cubicBezTo>
                    <a:pt x="15" y="25"/>
                    <a:pt x="14" y="25"/>
                    <a:pt x="14" y="24"/>
                  </a:cubicBezTo>
                  <a:cubicBezTo>
                    <a:pt x="14" y="23"/>
                    <a:pt x="14" y="22"/>
                    <a:pt x="14" y="21"/>
                  </a:cubicBezTo>
                  <a:close/>
                  <a:moveTo>
                    <a:pt x="16" y="21"/>
                  </a:moveTo>
                  <a:cubicBezTo>
                    <a:pt x="16" y="22"/>
                    <a:pt x="17" y="23"/>
                    <a:pt x="17" y="24"/>
                  </a:cubicBezTo>
                  <a:cubicBezTo>
                    <a:pt x="18" y="25"/>
                    <a:pt x="19" y="25"/>
                    <a:pt x="20" y="25"/>
                  </a:cubicBezTo>
                  <a:cubicBezTo>
                    <a:pt x="20" y="25"/>
                    <a:pt x="20" y="25"/>
                    <a:pt x="21" y="25"/>
                  </a:cubicBezTo>
                  <a:cubicBezTo>
                    <a:pt x="21" y="25"/>
                    <a:pt x="22" y="24"/>
                    <a:pt x="22" y="24"/>
                  </a:cubicBezTo>
                  <a:cubicBezTo>
                    <a:pt x="22" y="24"/>
                    <a:pt x="22" y="23"/>
                    <a:pt x="22" y="23"/>
                  </a:cubicBezTo>
                  <a:cubicBezTo>
                    <a:pt x="23" y="22"/>
                    <a:pt x="23" y="22"/>
                    <a:pt x="23" y="21"/>
                  </a:cubicBezTo>
                  <a:cubicBezTo>
                    <a:pt x="23" y="20"/>
                    <a:pt x="23" y="19"/>
                    <a:pt x="22" y="19"/>
                  </a:cubicBezTo>
                  <a:cubicBezTo>
                    <a:pt x="22" y="18"/>
                    <a:pt x="22" y="18"/>
                    <a:pt x="22" y="17"/>
                  </a:cubicBezTo>
                  <a:cubicBezTo>
                    <a:pt x="22" y="17"/>
                    <a:pt x="21" y="17"/>
                    <a:pt x="21" y="17"/>
                  </a:cubicBezTo>
                  <a:cubicBezTo>
                    <a:pt x="20" y="17"/>
                    <a:pt x="20" y="17"/>
                    <a:pt x="20" y="17"/>
                  </a:cubicBezTo>
                  <a:cubicBezTo>
                    <a:pt x="19" y="17"/>
                    <a:pt x="18" y="17"/>
                    <a:pt x="17" y="17"/>
                  </a:cubicBezTo>
                  <a:cubicBezTo>
                    <a:pt x="17" y="18"/>
                    <a:pt x="16" y="19"/>
                    <a:pt x="16" y="21"/>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8" name="9Slide.vn 416">
              <a:extLst>
                <a:ext uri="{FF2B5EF4-FFF2-40B4-BE49-F238E27FC236}">
                  <a16:creationId xmlns:a16="http://schemas.microsoft.com/office/drawing/2014/main" id="{19CDEBD3-4746-4C70-B27D-90C7269C3ECA}"/>
                </a:ext>
              </a:extLst>
            </p:cNvPr>
            <p:cNvSpPr>
              <a:spLocks/>
            </p:cNvSpPr>
            <p:nvPr/>
          </p:nvSpPr>
          <p:spPr bwMode="auto">
            <a:xfrm>
              <a:off x="2941638" y="6337301"/>
              <a:ext cx="33338" cy="58738"/>
            </a:xfrm>
            <a:custGeom>
              <a:avLst/>
              <a:gdLst>
                <a:gd name="T0" fmla="*/ 14 w 15"/>
                <a:gd name="T1" fmla="*/ 7 h 27"/>
                <a:gd name="T2" fmla="*/ 14 w 15"/>
                <a:gd name="T3" fmla="*/ 11 h 27"/>
                <a:gd name="T4" fmla="*/ 12 w 15"/>
                <a:gd name="T5" fmla="*/ 15 h 27"/>
                <a:gd name="T6" fmla="*/ 9 w 15"/>
                <a:gd name="T7" fmla="*/ 19 h 27"/>
                <a:gd name="T8" fmla="*/ 6 w 15"/>
                <a:gd name="T9" fmla="*/ 23 h 27"/>
                <a:gd name="T10" fmla="*/ 4 w 15"/>
                <a:gd name="T11" fmla="*/ 25 h 27"/>
                <a:gd name="T12" fmla="*/ 4 w 15"/>
                <a:gd name="T13" fmla="*/ 25 h 27"/>
                <a:gd name="T14" fmla="*/ 7 w 15"/>
                <a:gd name="T15" fmla="*/ 24 h 27"/>
                <a:gd name="T16" fmla="*/ 15 w 15"/>
                <a:gd name="T17" fmla="*/ 24 h 27"/>
                <a:gd name="T18" fmla="*/ 15 w 15"/>
                <a:gd name="T19" fmla="*/ 27 h 27"/>
                <a:gd name="T20" fmla="*/ 0 w 15"/>
                <a:gd name="T21" fmla="*/ 27 h 27"/>
                <a:gd name="T22" fmla="*/ 0 w 15"/>
                <a:gd name="T23" fmla="*/ 26 h 27"/>
                <a:gd name="T24" fmla="*/ 2 w 15"/>
                <a:gd name="T25" fmla="*/ 24 h 27"/>
                <a:gd name="T26" fmla="*/ 4 w 15"/>
                <a:gd name="T27" fmla="*/ 21 h 27"/>
                <a:gd name="T28" fmla="*/ 7 w 15"/>
                <a:gd name="T29" fmla="*/ 18 h 27"/>
                <a:gd name="T30" fmla="*/ 9 w 15"/>
                <a:gd name="T31" fmla="*/ 14 h 27"/>
                <a:gd name="T32" fmla="*/ 11 w 15"/>
                <a:gd name="T33" fmla="*/ 11 h 27"/>
                <a:gd name="T34" fmla="*/ 11 w 15"/>
                <a:gd name="T35" fmla="*/ 7 h 27"/>
                <a:gd name="T36" fmla="*/ 10 w 15"/>
                <a:gd name="T37" fmla="*/ 4 h 27"/>
                <a:gd name="T38" fmla="*/ 7 w 15"/>
                <a:gd name="T39" fmla="*/ 3 h 27"/>
                <a:gd name="T40" fmla="*/ 4 w 15"/>
                <a:gd name="T41" fmla="*/ 4 h 27"/>
                <a:gd name="T42" fmla="*/ 2 w 15"/>
                <a:gd name="T43" fmla="*/ 5 h 27"/>
                <a:gd name="T44" fmla="*/ 1 w 15"/>
                <a:gd name="T45" fmla="*/ 3 h 27"/>
                <a:gd name="T46" fmla="*/ 4 w 15"/>
                <a:gd name="T47" fmla="*/ 1 h 27"/>
                <a:gd name="T48" fmla="*/ 8 w 15"/>
                <a:gd name="T49" fmla="*/ 0 h 27"/>
                <a:gd name="T50" fmla="*/ 10 w 15"/>
                <a:gd name="T51" fmla="*/ 1 h 27"/>
                <a:gd name="T52" fmla="*/ 12 w 15"/>
                <a:gd name="T53" fmla="*/ 2 h 27"/>
                <a:gd name="T54" fmla="*/ 14 w 15"/>
                <a:gd name="T55" fmla="*/ 4 h 27"/>
                <a:gd name="T56" fmla="*/ 14 w 15"/>
                <a:gd name="T5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 h="27">
                  <a:moveTo>
                    <a:pt x="14" y="7"/>
                  </a:moveTo>
                  <a:cubicBezTo>
                    <a:pt x="14" y="8"/>
                    <a:pt x="14" y="10"/>
                    <a:pt x="14" y="11"/>
                  </a:cubicBezTo>
                  <a:cubicBezTo>
                    <a:pt x="13" y="12"/>
                    <a:pt x="12" y="14"/>
                    <a:pt x="12" y="15"/>
                  </a:cubicBezTo>
                  <a:cubicBezTo>
                    <a:pt x="11" y="17"/>
                    <a:pt x="10" y="18"/>
                    <a:pt x="9" y="19"/>
                  </a:cubicBezTo>
                  <a:cubicBezTo>
                    <a:pt x="8" y="21"/>
                    <a:pt x="7" y="22"/>
                    <a:pt x="6" y="23"/>
                  </a:cubicBezTo>
                  <a:cubicBezTo>
                    <a:pt x="4" y="25"/>
                    <a:pt x="4" y="25"/>
                    <a:pt x="4" y="25"/>
                  </a:cubicBezTo>
                  <a:cubicBezTo>
                    <a:pt x="4" y="25"/>
                    <a:pt x="4" y="25"/>
                    <a:pt x="4" y="25"/>
                  </a:cubicBezTo>
                  <a:cubicBezTo>
                    <a:pt x="7" y="24"/>
                    <a:pt x="7" y="24"/>
                    <a:pt x="7" y="24"/>
                  </a:cubicBezTo>
                  <a:cubicBezTo>
                    <a:pt x="15" y="24"/>
                    <a:pt x="15" y="24"/>
                    <a:pt x="15" y="24"/>
                  </a:cubicBezTo>
                  <a:cubicBezTo>
                    <a:pt x="15" y="27"/>
                    <a:pt x="15" y="27"/>
                    <a:pt x="15" y="27"/>
                  </a:cubicBezTo>
                  <a:cubicBezTo>
                    <a:pt x="0" y="27"/>
                    <a:pt x="0" y="27"/>
                    <a:pt x="0" y="27"/>
                  </a:cubicBezTo>
                  <a:cubicBezTo>
                    <a:pt x="0" y="26"/>
                    <a:pt x="0" y="26"/>
                    <a:pt x="0" y="26"/>
                  </a:cubicBezTo>
                  <a:cubicBezTo>
                    <a:pt x="0" y="26"/>
                    <a:pt x="1" y="25"/>
                    <a:pt x="2" y="24"/>
                  </a:cubicBezTo>
                  <a:cubicBezTo>
                    <a:pt x="3" y="23"/>
                    <a:pt x="3" y="22"/>
                    <a:pt x="4" y="21"/>
                  </a:cubicBezTo>
                  <a:cubicBezTo>
                    <a:pt x="5" y="20"/>
                    <a:pt x="6" y="19"/>
                    <a:pt x="7" y="18"/>
                  </a:cubicBezTo>
                  <a:cubicBezTo>
                    <a:pt x="8" y="17"/>
                    <a:pt x="8" y="16"/>
                    <a:pt x="9" y="14"/>
                  </a:cubicBezTo>
                  <a:cubicBezTo>
                    <a:pt x="10" y="13"/>
                    <a:pt x="10" y="12"/>
                    <a:pt x="11" y="11"/>
                  </a:cubicBezTo>
                  <a:cubicBezTo>
                    <a:pt x="11" y="10"/>
                    <a:pt x="11" y="8"/>
                    <a:pt x="11" y="7"/>
                  </a:cubicBezTo>
                  <a:cubicBezTo>
                    <a:pt x="11" y="6"/>
                    <a:pt x="11" y="5"/>
                    <a:pt x="10" y="4"/>
                  </a:cubicBezTo>
                  <a:cubicBezTo>
                    <a:pt x="9" y="4"/>
                    <a:pt x="8" y="3"/>
                    <a:pt x="7" y="3"/>
                  </a:cubicBezTo>
                  <a:cubicBezTo>
                    <a:pt x="6" y="3"/>
                    <a:pt x="5" y="3"/>
                    <a:pt x="4" y="4"/>
                  </a:cubicBezTo>
                  <a:cubicBezTo>
                    <a:pt x="3" y="4"/>
                    <a:pt x="2" y="5"/>
                    <a:pt x="2" y="5"/>
                  </a:cubicBezTo>
                  <a:cubicBezTo>
                    <a:pt x="1" y="3"/>
                    <a:pt x="1" y="3"/>
                    <a:pt x="1" y="3"/>
                  </a:cubicBezTo>
                  <a:cubicBezTo>
                    <a:pt x="1" y="2"/>
                    <a:pt x="2" y="2"/>
                    <a:pt x="4" y="1"/>
                  </a:cubicBezTo>
                  <a:cubicBezTo>
                    <a:pt x="5" y="1"/>
                    <a:pt x="6" y="0"/>
                    <a:pt x="8" y="0"/>
                  </a:cubicBezTo>
                  <a:cubicBezTo>
                    <a:pt x="9" y="0"/>
                    <a:pt x="10" y="1"/>
                    <a:pt x="10" y="1"/>
                  </a:cubicBezTo>
                  <a:cubicBezTo>
                    <a:pt x="11" y="1"/>
                    <a:pt x="12" y="2"/>
                    <a:pt x="12" y="2"/>
                  </a:cubicBezTo>
                  <a:cubicBezTo>
                    <a:pt x="13" y="3"/>
                    <a:pt x="13" y="4"/>
                    <a:pt x="14" y="4"/>
                  </a:cubicBezTo>
                  <a:cubicBezTo>
                    <a:pt x="14" y="5"/>
                    <a:pt x="14" y="6"/>
                    <a:pt x="14" y="7"/>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19" name="9Slide.vn 417">
              <a:extLst>
                <a:ext uri="{FF2B5EF4-FFF2-40B4-BE49-F238E27FC236}">
                  <a16:creationId xmlns:a16="http://schemas.microsoft.com/office/drawing/2014/main" id="{A45AE7A7-9E20-45A9-9D7F-0550168260D7}"/>
                </a:ext>
              </a:extLst>
            </p:cNvPr>
            <p:cNvSpPr>
              <a:spLocks/>
            </p:cNvSpPr>
            <p:nvPr/>
          </p:nvSpPr>
          <p:spPr bwMode="auto">
            <a:xfrm>
              <a:off x="2987675" y="6338888"/>
              <a:ext cx="30163" cy="58738"/>
            </a:xfrm>
            <a:custGeom>
              <a:avLst/>
              <a:gdLst>
                <a:gd name="T0" fmla="*/ 5 w 14"/>
                <a:gd name="T1" fmla="*/ 24 h 27"/>
                <a:gd name="T2" fmla="*/ 9 w 14"/>
                <a:gd name="T3" fmla="*/ 23 h 27"/>
                <a:gd name="T4" fmla="*/ 11 w 14"/>
                <a:gd name="T5" fmla="*/ 18 h 27"/>
                <a:gd name="T6" fmla="*/ 9 w 14"/>
                <a:gd name="T7" fmla="*/ 14 h 27"/>
                <a:gd name="T8" fmla="*/ 5 w 14"/>
                <a:gd name="T9" fmla="*/ 13 h 27"/>
                <a:gd name="T10" fmla="*/ 2 w 14"/>
                <a:gd name="T11" fmla="*/ 13 h 27"/>
                <a:gd name="T12" fmla="*/ 2 w 14"/>
                <a:gd name="T13" fmla="*/ 0 h 27"/>
                <a:gd name="T14" fmla="*/ 13 w 14"/>
                <a:gd name="T15" fmla="*/ 0 h 27"/>
                <a:gd name="T16" fmla="*/ 13 w 14"/>
                <a:gd name="T17" fmla="*/ 3 h 27"/>
                <a:gd name="T18" fmla="*/ 4 w 14"/>
                <a:gd name="T19" fmla="*/ 3 h 27"/>
                <a:gd name="T20" fmla="*/ 4 w 14"/>
                <a:gd name="T21" fmla="*/ 10 h 27"/>
                <a:gd name="T22" fmla="*/ 6 w 14"/>
                <a:gd name="T23" fmla="*/ 10 h 27"/>
                <a:gd name="T24" fmla="*/ 12 w 14"/>
                <a:gd name="T25" fmla="*/ 12 h 27"/>
                <a:gd name="T26" fmla="*/ 14 w 14"/>
                <a:gd name="T27" fmla="*/ 18 h 27"/>
                <a:gd name="T28" fmla="*/ 13 w 14"/>
                <a:gd name="T29" fmla="*/ 22 h 27"/>
                <a:gd name="T30" fmla="*/ 11 w 14"/>
                <a:gd name="T31" fmla="*/ 24 h 27"/>
                <a:gd name="T32" fmla="*/ 8 w 14"/>
                <a:gd name="T33" fmla="*/ 26 h 27"/>
                <a:gd name="T34" fmla="*/ 5 w 14"/>
                <a:gd name="T35" fmla="*/ 27 h 27"/>
                <a:gd name="T36" fmla="*/ 2 w 14"/>
                <a:gd name="T37" fmla="*/ 26 h 27"/>
                <a:gd name="T38" fmla="*/ 0 w 14"/>
                <a:gd name="T39" fmla="*/ 26 h 27"/>
                <a:gd name="T40" fmla="*/ 1 w 14"/>
                <a:gd name="T41" fmla="*/ 23 h 27"/>
                <a:gd name="T42" fmla="*/ 2 w 14"/>
                <a:gd name="T43" fmla="*/ 24 h 27"/>
                <a:gd name="T44" fmla="*/ 5 w 14"/>
                <a:gd name="T45"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7">
                  <a:moveTo>
                    <a:pt x="5" y="24"/>
                  </a:moveTo>
                  <a:cubicBezTo>
                    <a:pt x="7" y="24"/>
                    <a:pt x="8" y="24"/>
                    <a:pt x="9" y="23"/>
                  </a:cubicBezTo>
                  <a:cubicBezTo>
                    <a:pt x="10" y="22"/>
                    <a:pt x="11" y="20"/>
                    <a:pt x="11" y="18"/>
                  </a:cubicBezTo>
                  <a:cubicBezTo>
                    <a:pt x="11" y="16"/>
                    <a:pt x="10" y="15"/>
                    <a:pt x="9" y="14"/>
                  </a:cubicBezTo>
                  <a:cubicBezTo>
                    <a:pt x="8" y="13"/>
                    <a:pt x="7" y="13"/>
                    <a:pt x="5" y="13"/>
                  </a:cubicBezTo>
                  <a:cubicBezTo>
                    <a:pt x="2" y="13"/>
                    <a:pt x="2" y="13"/>
                    <a:pt x="2" y="13"/>
                  </a:cubicBezTo>
                  <a:cubicBezTo>
                    <a:pt x="2" y="0"/>
                    <a:pt x="2" y="0"/>
                    <a:pt x="2" y="0"/>
                  </a:cubicBezTo>
                  <a:cubicBezTo>
                    <a:pt x="13" y="0"/>
                    <a:pt x="13" y="0"/>
                    <a:pt x="13" y="0"/>
                  </a:cubicBezTo>
                  <a:cubicBezTo>
                    <a:pt x="13" y="3"/>
                    <a:pt x="13" y="3"/>
                    <a:pt x="13" y="3"/>
                  </a:cubicBezTo>
                  <a:cubicBezTo>
                    <a:pt x="4" y="3"/>
                    <a:pt x="4" y="3"/>
                    <a:pt x="4" y="3"/>
                  </a:cubicBezTo>
                  <a:cubicBezTo>
                    <a:pt x="4" y="10"/>
                    <a:pt x="4" y="10"/>
                    <a:pt x="4" y="10"/>
                  </a:cubicBezTo>
                  <a:cubicBezTo>
                    <a:pt x="6" y="10"/>
                    <a:pt x="6" y="10"/>
                    <a:pt x="6" y="10"/>
                  </a:cubicBezTo>
                  <a:cubicBezTo>
                    <a:pt x="8" y="10"/>
                    <a:pt x="10" y="11"/>
                    <a:pt x="12" y="12"/>
                  </a:cubicBezTo>
                  <a:cubicBezTo>
                    <a:pt x="13" y="14"/>
                    <a:pt x="14" y="15"/>
                    <a:pt x="14" y="18"/>
                  </a:cubicBezTo>
                  <a:cubicBezTo>
                    <a:pt x="14" y="19"/>
                    <a:pt x="14" y="21"/>
                    <a:pt x="13" y="22"/>
                  </a:cubicBezTo>
                  <a:cubicBezTo>
                    <a:pt x="13" y="23"/>
                    <a:pt x="12" y="24"/>
                    <a:pt x="11" y="24"/>
                  </a:cubicBezTo>
                  <a:cubicBezTo>
                    <a:pt x="10" y="25"/>
                    <a:pt x="10" y="26"/>
                    <a:pt x="8" y="26"/>
                  </a:cubicBezTo>
                  <a:cubicBezTo>
                    <a:pt x="7" y="26"/>
                    <a:pt x="6" y="27"/>
                    <a:pt x="5" y="27"/>
                  </a:cubicBezTo>
                  <a:cubicBezTo>
                    <a:pt x="4" y="27"/>
                    <a:pt x="3" y="27"/>
                    <a:pt x="2" y="26"/>
                  </a:cubicBezTo>
                  <a:cubicBezTo>
                    <a:pt x="1" y="26"/>
                    <a:pt x="1" y="26"/>
                    <a:pt x="0" y="26"/>
                  </a:cubicBezTo>
                  <a:cubicBezTo>
                    <a:pt x="1" y="23"/>
                    <a:pt x="1" y="23"/>
                    <a:pt x="1" y="23"/>
                  </a:cubicBezTo>
                  <a:cubicBezTo>
                    <a:pt x="1" y="24"/>
                    <a:pt x="2" y="24"/>
                    <a:pt x="2" y="24"/>
                  </a:cubicBezTo>
                  <a:cubicBezTo>
                    <a:pt x="3" y="24"/>
                    <a:pt x="4" y="24"/>
                    <a:pt x="5" y="24"/>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0" name="9Slide.vn 418">
              <a:extLst>
                <a:ext uri="{FF2B5EF4-FFF2-40B4-BE49-F238E27FC236}">
                  <a16:creationId xmlns:a16="http://schemas.microsoft.com/office/drawing/2014/main" id="{B83D7F55-8223-4CDF-9F44-C7E907F977CD}"/>
                </a:ext>
              </a:extLst>
            </p:cNvPr>
            <p:cNvSpPr>
              <a:spLocks noEditPoints="1"/>
            </p:cNvSpPr>
            <p:nvPr/>
          </p:nvSpPr>
          <p:spPr bwMode="auto">
            <a:xfrm>
              <a:off x="3030538" y="6337301"/>
              <a:ext cx="53975" cy="60325"/>
            </a:xfrm>
            <a:custGeom>
              <a:avLst/>
              <a:gdLst>
                <a:gd name="T0" fmla="*/ 0 w 25"/>
                <a:gd name="T1" fmla="*/ 4 h 28"/>
                <a:gd name="T2" fmla="*/ 4 w 25"/>
                <a:gd name="T3" fmla="*/ 1 h 28"/>
                <a:gd name="T4" fmla="*/ 8 w 25"/>
                <a:gd name="T5" fmla="*/ 1 h 28"/>
                <a:gd name="T6" fmla="*/ 11 w 25"/>
                <a:gd name="T7" fmla="*/ 4 h 28"/>
                <a:gd name="T8" fmla="*/ 11 w 25"/>
                <a:gd name="T9" fmla="*/ 10 h 28"/>
                <a:gd name="T10" fmla="*/ 8 w 25"/>
                <a:gd name="T11" fmla="*/ 13 h 28"/>
                <a:gd name="T12" fmla="*/ 4 w 25"/>
                <a:gd name="T13" fmla="*/ 13 h 28"/>
                <a:gd name="T14" fmla="*/ 0 w 25"/>
                <a:gd name="T15" fmla="*/ 10 h 28"/>
                <a:gd name="T16" fmla="*/ 21 w 25"/>
                <a:gd name="T17" fmla="*/ 0 h 28"/>
                <a:gd name="T18" fmla="*/ 4 w 25"/>
                <a:gd name="T19" fmla="*/ 28 h 28"/>
                <a:gd name="T20" fmla="*/ 21 w 25"/>
                <a:gd name="T21" fmla="*/ 0 h 28"/>
                <a:gd name="T22" fmla="*/ 4 w 25"/>
                <a:gd name="T23" fmla="*/ 10 h 28"/>
                <a:gd name="T24" fmla="*/ 7 w 25"/>
                <a:gd name="T25" fmla="*/ 11 h 28"/>
                <a:gd name="T26" fmla="*/ 9 w 25"/>
                <a:gd name="T27" fmla="*/ 9 h 28"/>
                <a:gd name="T28" fmla="*/ 9 w 25"/>
                <a:gd name="T29" fmla="*/ 5 h 28"/>
                <a:gd name="T30" fmla="*/ 7 w 25"/>
                <a:gd name="T31" fmla="*/ 3 h 28"/>
                <a:gd name="T32" fmla="*/ 4 w 25"/>
                <a:gd name="T33" fmla="*/ 4 h 28"/>
                <a:gd name="T34" fmla="*/ 13 w 25"/>
                <a:gd name="T35" fmla="*/ 21 h 28"/>
                <a:gd name="T36" fmla="*/ 15 w 25"/>
                <a:gd name="T37" fmla="*/ 16 h 28"/>
                <a:gd name="T38" fmla="*/ 19 w 25"/>
                <a:gd name="T39" fmla="*/ 14 h 28"/>
                <a:gd name="T40" fmla="*/ 23 w 25"/>
                <a:gd name="T41" fmla="*/ 16 h 28"/>
                <a:gd name="T42" fmla="*/ 25 w 25"/>
                <a:gd name="T43" fmla="*/ 21 h 28"/>
                <a:gd name="T44" fmla="*/ 23 w 25"/>
                <a:gd name="T45" fmla="*/ 26 h 28"/>
                <a:gd name="T46" fmla="*/ 19 w 25"/>
                <a:gd name="T47" fmla="*/ 27 h 28"/>
                <a:gd name="T48" fmla="*/ 15 w 25"/>
                <a:gd name="T49" fmla="*/ 26 h 28"/>
                <a:gd name="T50" fmla="*/ 13 w 25"/>
                <a:gd name="T51" fmla="*/ 21 h 28"/>
                <a:gd name="T52" fmla="*/ 17 w 25"/>
                <a:gd name="T53" fmla="*/ 24 h 28"/>
                <a:gd name="T54" fmla="*/ 21 w 25"/>
                <a:gd name="T55" fmla="*/ 25 h 28"/>
                <a:gd name="T56" fmla="*/ 22 w 25"/>
                <a:gd name="T57" fmla="*/ 23 h 28"/>
                <a:gd name="T58" fmla="*/ 22 w 25"/>
                <a:gd name="T59" fmla="*/ 19 h 28"/>
                <a:gd name="T60" fmla="*/ 21 w 25"/>
                <a:gd name="T61" fmla="*/ 17 h 28"/>
                <a:gd name="T62" fmla="*/ 17 w 25"/>
                <a:gd name="T63"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28">
                  <a:moveTo>
                    <a:pt x="0" y="7"/>
                  </a:moveTo>
                  <a:cubicBezTo>
                    <a:pt x="0" y="6"/>
                    <a:pt x="0" y="5"/>
                    <a:pt x="0" y="4"/>
                  </a:cubicBezTo>
                  <a:cubicBezTo>
                    <a:pt x="1" y="3"/>
                    <a:pt x="1" y="3"/>
                    <a:pt x="2" y="2"/>
                  </a:cubicBezTo>
                  <a:cubicBezTo>
                    <a:pt x="2" y="1"/>
                    <a:pt x="3" y="1"/>
                    <a:pt x="4" y="1"/>
                  </a:cubicBezTo>
                  <a:cubicBezTo>
                    <a:pt x="4" y="1"/>
                    <a:pt x="5" y="0"/>
                    <a:pt x="6" y="0"/>
                  </a:cubicBezTo>
                  <a:cubicBezTo>
                    <a:pt x="7" y="0"/>
                    <a:pt x="7" y="1"/>
                    <a:pt x="8" y="1"/>
                  </a:cubicBezTo>
                  <a:cubicBezTo>
                    <a:pt x="9" y="1"/>
                    <a:pt x="10" y="1"/>
                    <a:pt x="10" y="2"/>
                  </a:cubicBezTo>
                  <a:cubicBezTo>
                    <a:pt x="11" y="2"/>
                    <a:pt x="11" y="3"/>
                    <a:pt x="11" y="4"/>
                  </a:cubicBezTo>
                  <a:cubicBezTo>
                    <a:pt x="12" y="5"/>
                    <a:pt x="12" y="6"/>
                    <a:pt x="12" y="7"/>
                  </a:cubicBezTo>
                  <a:cubicBezTo>
                    <a:pt x="12" y="8"/>
                    <a:pt x="12" y="9"/>
                    <a:pt x="11" y="10"/>
                  </a:cubicBezTo>
                  <a:cubicBezTo>
                    <a:pt x="11" y="11"/>
                    <a:pt x="11" y="11"/>
                    <a:pt x="10" y="12"/>
                  </a:cubicBezTo>
                  <a:cubicBezTo>
                    <a:pt x="10" y="12"/>
                    <a:pt x="9" y="13"/>
                    <a:pt x="8" y="13"/>
                  </a:cubicBezTo>
                  <a:cubicBezTo>
                    <a:pt x="7" y="13"/>
                    <a:pt x="7" y="13"/>
                    <a:pt x="6" y="13"/>
                  </a:cubicBezTo>
                  <a:cubicBezTo>
                    <a:pt x="5" y="13"/>
                    <a:pt x="4" y="13"/>
                    <a:pt x="4" y="13"/>
                  </a:cubicBezTo>
                  <a:cubicBezTo>
                    <a:pt x="3" y="13"/>
                    <a:pt x="2" y="12"/>
                    <a:pt x="2" y="12"/>
                  </a:cubicBezTo>
                  <a:cubicBezTo>
                    <a:pt x="1" y="11"/>
                    <a:pt x="1" y="11"/>
                    <a:pt x="0" y="10"/>
                  </a:cubicBezTo>
                  <a:cubicBezTo>
                    <a:pt x="0" y="9"/>
                    <a:pt x="0" y="8"/>
                    <a:pt x="0" y="7"/>
                  </a:cubicBezTo>
                  <a:close/>
                  <a:moveTo>
                    <a:pt x="21" y="0"/>
                  </a:moveTo>
                  <a:cubicBezTo>
                    <a:pt x="23" y="2"/>
                    <a:pt x="23" y="2"/>
                    <a:pt x="23" y="2"/>
                  </a:cubicBezTo>
                  <a:cubicBezTo>
                    <a:pt x="4" y="28"/>
                    <a:pt x="4" y="28"/>
                    <a:pt x="4" y="28"/>
                  </a:cubicBezTo>
                  <a:cubicBezTo>
                    <a:pt x="2" y="26"/>
                    <a:pt x="2" y="26"/>
                    <a:pt x="2" y="26"/>
                  </a:cubicBezTo>
                  <a:lnTo>
                    <a:pt x="21" y="0"/>
                  </a:lnTo>
                  <a:close/>
                  <a:moveTo>
                    <a:pt x="3" y="7"/>
                  </a:moveTo>
                  <a:cubicBezTo>
                    <a:pt x="3" y="8"/>
                    <a:pt x="3" y="9"/>
                    <a:pt x="4" y="10"/>
                  </a:cubicBezTo>
                  <a:cubicBezTo>
                    <a:pt x="4" y="11"/>
                    <a:pt x="5" y="11"/>
                    <a:pt x="6" y="11"/>
                  </a:cubicBezTo>
                  <a:cubicBezTo>
                    <a:pt x="6" y="11"/>
                    <a:pt x="7" y="11"/>
                    <a:pt x="7" y="11"/>
                  </a:cubicBezTo>
                  <a:cubicBezTo>
                    <a:pt x="8" y="11"/>
                    <a:pt x="8" y="11"/>
                    <a:pt x="8" y="10"/>
                  </a:cubicBezTo>
                  <a:cubicBezTo>
                    <a:pt x="8" y="10"/>
                    <a:pt x="9" y="9"/>
                    <a:pt x="9" y="9"/>
                  </a:cubicBezTo>
                  <a:cubicBezTo>
                    <a:pt x="9" y="8"/>
                    <a:pt x="9" y="8"/>
                    <a:pt x="9" y="7"/>
                  </a:cubicBezTo>
                  <a:cubicBezTo>
                    <a:pt x="9" y="6"/>
                    <a:pt x="9" y="5"/>
                    <a:pt x="9" y="5"/>
                  </a:cubicBezTo>
                  <a:cubicBezTo>
                    <a:pt x="9" y="4"/>
                    <a:pt x="8" y="4"/>
                    <a:pt x="8" y="4"/>
                  </a:cubicBezTo>
                  <a:cubicBezTo>
                    <a:pt x="8" y="3"/>
                    <a:pt x="8" y="3"/>
                    <a:pt x="7" y="3"/>
                  </a:cubicBezTo>
                  <a:cubicBezTo>
                    <a:pt x="7" y="3"/>
                    <a:pt x="6" y="3"/>
                    <a:pt x="6" y="3"/>
                  </a:cubicBezTo>
                  <a:cubicBezTo>
                    <a:pt x="5" y="3"/>
                    <a:pt x="4" y="3"/>
                    <a:pt x="4" y="4"/>
                  </a:cubicBezTo>
                  <a:cubicBezTo>
                    <a:pt x="3" y="4"/>
                    <a:pt x="3" y="5"/>
                    <a:pt x="3" y="7"/>
                  </a:cubicBezTo>
                  <a:close/>
                  <a:moveTo>
                    <a:pt x="13" y="21"/>
                  </a:moveTo>
                  <a:cubicBezTo>
                    <a:pt x="13" y="20"/>
                    <a:pt x="14" y="19"/>
                    <a:pt x="14" y="18"/>
                  </a:cubicBezTo>
                  <a:cubicBezTo>
                    <a:pt x="14" y="17"/>
                    <a:pt x="15" y="16"/>
                    <a:pt x="15" y="16"/>
                  </a:cubicBezTo>
                  <a:cubicBezTo>
                    <a:pt x="16" y="15"/>
                    <a:pt x="16" y="15"/>
                    <a:pt x="17" y="15"/>
                  </a:cubicBezTo>
                  <a:cubicBezTo>
                    <a:pt x="18" y="15"/>
                    <a:pt x="18" y="14"/>
                    <a:pt x="19" y="14"/>
                  </a:cubicBezTo>
                  <a:cubicBezTo>
                    <a:pt x="20" y="14"/>
                    <a:pt x="21" y="15"/>
                    <a:pt x="22" y="15"/>
                  </a:cubicBezTo>
                  <a:cubicBezTo>
                    <a:pt x="22" y="15"/>
                    <a:pt x="23" y="15"/>
                    <a:pt x="23" y="16"/>
                  </a:cubicBezTo>
                  <a:cubicBezTo>
                    <a:pt x="24" y="16"/>
                    <a:pt x="24" y="17"/>
                    <a:pt x="25" y="18"/>
                  </a:cubicBezTo>
                  <a:cubicBezTo>
                    <a:pt x="25" y="19"/>
                    <a:pt x="25" y="20"/>
                    <a:pt x="25" y="21"/>
                  </a:cubicBezTo>
                  <a:cubicBezTo>
                    <a:pt x="25" y="22"/>
                    <a:pt x="25" y="23"/>
                    <a:pt x="25" y="24"/>
                  </a:cubicBezTo>
                  <a:cubicBezTo>
                    <a:pt x="24" y="25"/>
                    <a:pt x="24" y="25"/>
                    <a:pt x="23" y="26"/>
                  </a:cubicBezTo>
                  <a:cubicBezTo>
                    <a:pt x="23" y="26"/>
                    <a:pt x="22" y="27"/>
                    <a:pt x="22" y="27"/>
                  </a:cubicBezTo>
                  <a:cubicBezTo>
                    <a:pt x="21" y="27"/>
                    <a:pt x="20" y="27"/>
                    <a:pt x="19" y="27"/>
                  </a:cubicBezTo>
                  <a:cubicBezTo>
                    <a:pt x="18" y="27"/>
                    <a:pt x="18" y="27"/>
                    <a:pt x="17" y="27"/>
                  </a:cubicBezTo>
                  <a:cubicBezTo>
                    <a:pt x="16" y="27"/>
                    <a:pt x="16" y="26"/>
                    <a:pt x="15" y="26"/>
                  </a:cubicBezTo>
                  <a:cubicBezTo>
                    <a:pt x="15" y="25"/>
                    <a:pt x="14" y="25"/>
                    <a:pt x="14" y="24"/>
                  </a:cubicBezTo>
                  <a:cubicBezTo>
                    <a:pt x="14" y="23"/>
                    <a:pt x="13" y="22"/>
                    <a:pt x="13" y="21"/>
                  </a:cubicBezTo>
                  <a:close/>
                  <a:moveTo>
                    <a:pt x="16" y="21"/>
                  </a:moveTo>
                  <a:cubicBezTo>
                    <a:pt x="16" y="22"/>
                    <a:pt x="17" y="23"/>
                    <a:pt x="17" y="24"/>
                  </a:cubicBezTo>
                  <a:cubicBezTo>
                    <a:pt x="18" y="25"/>
                    <a:pt x="18" y="25"/>
                    <a:pt x="19" y="25"/>
                  </a:cubicBezTo>
                  <a:cubicBezTo>
                    <a:pt x="20" y="25"/>
                    <a:pt x="20" y="25"/>
                    <a:pt x="21" y="25"/>
                  </a:cubicBezTo>
                  <a:cubicBezTo>
                    <a:pt x="21" y="25"/>
                    <a:pt x="21" y="24"/>
                    <a:pt x="22" y="24"/>
                  </a:cubicBezTo>
                  <a:cubicBezTo>
                    <a:pt x="22" y="24"/>
                    <a:pt x="22" y="23"/>
                    <a:pt x="22" y="23"/>
                  </a:cubicBezTo>
                  <a:cubicBezTo>
                    <a:pt x="22" y="22"/>
                    <a:pt x="22" y="22"/>
                    <a:pt x="22" y="21"/>
                  </a:cubicBezTo>
                  <a:cubicBezTo>
                    <a:pt x="22" y="20"/>
                    <a:pt x="22" y="19"/>
                    <a:pt x="22" y="19"/>
                  </a:cubicBezTo>
                  <a:cubicBezTo>
                    <a:pt x="22" y="18"/>
                    <a:pt x="22" y="18"/>
                    <a:pt x="22" y="17"/>
                  </a:cubicBezTo>
                  <a:cubicBezTo>
                    <a:pt x="21" y="17"/>
                    <a:pt x="21" y="17"/>
                    <a:pt x="21" y="17"/>
                  </a:cubicBezTo>
                  <a:cubicBezTo>
                    <a:pt x="20" y="17"/>
                    <a:pt x="20" y="17"/>
                    <a:pt x="19" y="17"/>
                  </a:cubicBezTo>
                  <a:cubicBezTo>
                    <a:pt x="18" y="17"/>
                    <a:pt x="18" y="17"/>
                    <a:pt x="17" y="17"/>
                  </a:cubicBezTo>
                  <a:cubicBezTo>
                    <a:pt x="17" y="18"/>
                    <a:pt x="16" y="19"/>
                    <a:pt x="16" y="21"/>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1" name="9Slide.vn 419">
              <a:extLst>
                <a:ext uri="{FF2B5EF4-FFF2-40B4-BE49-F238E27FC236}">
                  <a16:creationId xmlns:a16="http://schemas.microsoft.com/office/drawing/2014/main" id="{D9E3CBF5-3448-4F09-9843-6542E3F87B73}"/>
                </a:ext>
              </a:extLst>
            </p:cNvPr>
            <p:cNvSpPr>
              <a:spLocks noEditPoints="1"/>
            </p:cNvSpPr>
            <p:nvPr/>
          </p:nvSpPr>
          <p:spPr bwMode="auto">
            <a:xfrm>
              <a:off x="3395663" y="6337301"/>
              <a:ext cx="36513" cy="60325"/>
            </a:xfrm>
            <a:custGeom>
              <a:avLst/>
              <a:gdLst>
                <a:gd name="T0" fmla="*/ 0 w 17"/>
                <a:gd name="T1" fmla="*/ 14 h 28"/>
                <a:gd name="T2" fmla="*/ 2 w 17"/>
                <a:gd name="T3" fmla="*/ 4 h 28"/>
                <a:gd name="T4" fmla="*/ 9 w 17"/>
                <a:gd name="T5" fmla="*/ 0 h 28"/>
                <a:gd name="T6" fmla="*/ 15 w 17"/>
                <a:gd name="T7" fmla="*/ 4 h 28"/>
                <a:gd name="T8" fmla="*/ 17 w 17"/>
                <a:gd name="T9" fmla="*/ 14 h 28"/>
                <a:gd name="T10" fmla="*/ 15 w 17"/>
                <a:gd name="T11" fmla="*/ 24 h 28"/>
                <a:gd name="T12" fmla="*/ 9 w 17"/>
                <a:gd name="T13" fmla="*/ 28 h 28"/>
                <a:gd name="T14" fmla="*/ 2 w 17"/>
                <a:gd name="T15" fmla="*/ 24 h 28"/>
                <a:gd name="T16" fmla="*/ 0 w 17"/>
                <a:gd name="T17" fmla="*/ 14 h 28"/>
                <a:gd name="T18" fmla="*/ 3 w 17"/>
                <a:gd name="T19" fmla="*/ 14 h 28"/>
                <a:gd name="T20" fmla="*/ 4 w 17"/>
                <a:gd name="T21" fmla="*/ 19 h 28"/>
                <a:gd name="T22" fmla="*/ 5 w 17"/>
                <a:gd name="T23" fmla="*/ 22 h 28"/>
                <a:gd name="T24" fmla="*/ 6 w 17"/>
                <a:gd name="T25" fmla="*/ 24 h 28"/>
                <a:gd name="T26" fmla="*/ 9 w 17"/>
                <a:gd name="T27" fmla="*/ 25 h 28"/>
                <a:gd name="T28" fmla="*/ 13 w 17"/>
                <a:gd name="T29" fmla="*/ 22 h 28"/>
                <a:gd name="T30" fmla="*/ 14 w 17"/>
                <a:gd name="T31" fmla="*/ 14 h 28"/>
                <a:gd name="T32" fmla="*/ 14 w 17"/>
                <a:gd name="T33" fmla="*/ 10 h 28"/>
                <a:gd name="T34" fmla="*/ 13 w 17"/>
                <a:gd name="T35" fmla="*/ 6 h 28"/>
                <a:gd name="T36" fmla="*/ 11 w 17"/>
                <a:gd name="T37" fmla="*/ 4 h 28"/>
                <a:gd name="T38" fmla="*/ 9 w 17"/>
                <a:gd name="T39" fmla="*/ 3 h 28"/>
                <a:gd name="T40" fmla="*/ 5 w 17"/>
                <a:gd name="T41" fmla="*/ 6 h 28"/>
                <a:gd name="T42" fmla="*/ 3 w 17"/>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28">
                  <a:moveTo>
                    <a:pt x="0" y="14"/>
                  </a:moveTo>
                  <a:cubicBezTo>
                    <a:pt x="0" y="10"/>
                    <a:pt x="1" y="6"/>
                    <a:pt x="2" y="4"/>
                  </a:cubicBezTo>
                  <a:cubicBezTo>
                    <a:pt x="4" y="2"/>
                    <a:pt x="6" y="0"/>
                    <a:pt x="9" y="0"/>
                  </a:cubicBezTo>
                  <a:cubicBezTo>
                    <a:pt x="12" y="0"/>
                    <a:pt x="14" y="2"/>
                    <a:pt x="15" y="4"/>
                  </a:cubicBezTo>
                  <a:cubicBezTo>
                    <a:pt x="17" y="6"/>
                    <a:pt x="17" y="9"/>
                    <a:pt x="17" y="14"/>
                  </a:cubicBezTo>
                  <a:cubicBezTo>
                    <a:pt x="17" y="19"/>
                    <a:pt x="17" y="22"/>
                    <a:pt x="15" y="24"/>
                  </a:cubicBezTo>
                  <a:cubicBezTo>
                    <a:pt x="14" y="27"/>
                    <a:pt x="12" y="28"/>
                    <a:pt x="9" y="28"/>
                  </a:cubicBezTo>
                  <a:cubicBezTo>
                    <a:pt x="6" y="28"/>
                    <a:pt x="4" y="26"/>
                    <a:pt x="2" y="24"/>
                  </a:cubicBezTo>
                  <a:cubicBezTo>
                    <a:pt x="1" y="22"/>
                    <a:pt x="0" y="18"/>
                    <a:pt x="0" y="14"/>
                  </a:cubicBezTo>
                  <a:close/>
                  <a:moveTo>
                    <a:pt x="3" y="14"/>
                  </a:moveTo>
                  <a:cubicBezTo>
                    <a:pt x="3" y="16"/>
                    <a:pt x="3" y="17"/>
                    <a:pt x="4" y="19"/>
                  </a:cubicBezTo>
                  <a:cubicBezTo>
                    <a:pt x="4" y="20"/>
                    <a:pt x="4" y="21"/>
                    <a:pt x="5" y="22"/>
                  </a:cubicBezTo>
                  <a:cubicBezTo>
                    <a:pt x="5" y="23"/>
                    <a:pt x="6" y="24"/>
                    <a:pt x="6" y="24"/>
                  </a:cubicBezTo>
                  <a:cubicBezTo>
                    <a:pt x="7" y="25"/>
                    <a:pt x="8" y="25"/>
                    <a:pt x="9" y="25"/>
                  </a:cubicBezTo>
                  <a:cubicBezTo>
                    <a:pt x="11" y="25"/>
                    <a:pt x="12" y="24"/>
                    <a:pt x="13" y="22"/>
                  </a:cubicBezTo>
                  <a:cubicBezTo>
                    <a:pt x="14" y="21"/>
                    <a:pt x="14" y="18"/>
                    <a:pt x="14" y="14"/>
                  </a:cubicBezTo>
                  <a:cubicBezTo>
                    <a:pt x="14" y="12"/>
                    <a:pt x="14" y="11"/>
                    <a:pt x="14" y="10"/>
                  </a:cubicBezTo>
                  <a:cubicBezTo>
                    <a:pt x="14" y="8"/>
                    <a:pt x="13" y="7"/>
                    <a:pt x="13" y="6"/>
                  </a:cubicBezTo>
                  <a:cubicBezTo>
                    <a:pt x="13" y="5"/>
                    <a:pt x="12" y="4"/>
                    <a:pt x="11" y="4"/>
                  </a:cubicBezTo>
                  <a:cubicBezTo>
                    <a:pt x="11" y="3"/>
                    <a:pt x="10" y="3"/>
                    <a:pt x="9" y="3"/>
                  </a:cubicBezTo>
                  <a:cubicBezTo>
                    <a:pt x="7" y="3"/>
                    <a:pt x="5" y="4"/>
                    <a:pt x="5" y="6"/>
                  </a:cubicBezTo>
                  <a:cubicBezTo>
                    <a:pt x="4" y="8"/>
                    <a:pt x="3" y="10"/>
                    <a:pt x="3" y="14"/>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2" name="9Slide.vn 420">
              <a:extLst>
                <a:ext uri="{FF2B5EF4-FFF2-40B4-BE49-F238E27FC236}">
                  <a16:creationId xmlns:a16="http://schemas.microsoft.com/office/drawing/2014/main" id="{0EDFDCDE-7329-42A0-B76E-0B63BB10C5AC}"/>
                </a:ext>
              </a:extLst>
            </p:cNvPr>
            <p:cNvSpPr>
              <a:spLocks noEditPoints="1"/>
            </p:cNvSpPr>
            <p:nvPr/>
          </p:nvSpPr>
          <p:spPr bwMode="auto">
            <a:xfrm>
              <a:off x="3443288" y="6337301"/>
              <a:ext cx="53975" cy="60325"/>
            </a:xfrm>
            <a:custGeom>
              <a:avLst/>
              <a:gdLst>
                <a:gd name="T0" fmla="*/ 0 w 25"/>
                <a:gd name="T1" fmla="*/ 4 h 28"/>
                <a:gd name="T2" fmla="*/ 3 w 25"/>
                <a:gd name="T3" fmla="*/ 1 h 28"/>
                <a:gd name="T4" fmla="*/ 8 w 25"/>
                <a:gd name="T5" fmla="*/ 1 h 28"/>
                <a:gd name="T6" fmla="*/ 11 w 25"/>
                <a:gd name="T7" fmla="*/ 4 h 28"/>
                <a:gd name="T8" fmla="*/ 11 w 25"/>
                <a:gd name="T9" fmla="*/ 10 h 28"/>
                <a:gd name="T10" fmla="*/ 8 w 25"/>
                <a:gd name="T11" fmla="*/ 13 h 28"/>
                <a:gd name="T12" fmla="*/ 3 w 25"/>
                <a:gd name="T13" fmla="*/ 13 h 28"/>
                <a:gd name="T14" fmla="*/ 0 w 25"/>
                <a:gd name="T15" fmla="*/ 10 h 28"/>
                <a:gd name="T16" fmla="*/ 21 w 25"/>
                <a:gd name="T17" fmla="*/ 0 h 28"/>
                <a:gd name="T18" fmla="*/ 3 w 25"/>
                <a:gd name="T19" fmla="*/ 28 h 28"/>
                <a:gd name="T20" fmla="*/ 21 w 25"/>
                <a:gd name="T21" fmla="*/ 0 h 28"/>
                <a:gd name="T22" fmla="*/ 3 w 25"/>
                <a:gd name="T23" fmla="*/ 10 h 28"/>
                <a:gd name="T24" fmla="*/ 7 w 25"/>
                <a:gd name="T25" fmla="*/ 11 h 28"/>
                <a:gd name="T26" fmla="*/ 8 w 25"/>
                <a:gd name="T27" fmla="*/ 9 h 28"/>
                <a:gd name="T28" fmla="*/ 8 w 25"/>
                <a:gd name="T29" fmla="*/ 5 h 28"/>
                <a:gd name="T30" fmla="*/ 7 w 25"/>
                <a:gd name="T31" fmla="*/ 3 h 28"/>
                <a:gd name="T32" fmla="*/ 3 w 25"/>
                <a:gd name="T33" fmla="*/ 4 h 28"/>
                <a:gd name="T34" fmla="*/ 13 w 25"/>
                <a:gd name="T35" fmla="*/ 21 h 28"/>
                <a:gd name="T36" fmla="*/ 15 w 25"/>
                <a:gd name="T37" fmla="*/ 16 h 28"/>
                <a:gd name="T38" fmla="*/ 19 w 25"/>
                <a:gd name="T39" fmla="*/ 14 h 28"/>
                <a:gd name="T40" fmla="*/ 23 w 25"/>
                <a:gd name="T41" fmla="*/ 16 h 28"/>
                <a:gd name="T42" fmla="*/ 25 w 25"/>
                <a:gd name="T43" fmla="*/ 21 h 28"/>
                <a:gd name="T44" fmla="*/ 23 w 25"/>
                <a:gd name="T45" fmla="*/ 26 h 28"/>
                <a:gd name="T46" fmla="*/ 19 w 25"/>
                <a:gd name="T47" fmla="*/ 27 h 28"/>
                <a:gd name="T48" fmla="*/ 15 w 25"/>
                <a:gd name="T49" fmla="*/ 26 h 28"/>
                <a:gd name="T50" fmla="*/ 13 w 25"/>
                <a:gd name="T51" fmla="*/ 21 h 28"/>
                <a:gd name="T52" fmla="*/ 17 w 25"/>
                <a:gd name="T53" fmla="*/ 24 h 28"/>
                <a:gd name="T54" fmla="*/ 20 w 25"/>
                <a:gd name="T55" fmla="*/ 25 h 28"/>
                <a:gd name="T56" fmla="*/ 22 w 25"/>
                <a:gd name="T57" fmla="*/ 23 h 28"/>
                <a:gd name="T58" fmla="*/ 22 w 25"/>
                <a:gd name="T59" fmla="*/ 19 h 28"/>
                <a:gd name="T60" fmla="*/ 20 w 25"/>
                <a:gd name="T61" fmla="*/ 17 h 28"/>
                <a:gd name="T62" fmla="*/ 17 w 25"/>
                <a:gd name="T63"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28">
                  <a:moveTo>
                    <a:pt x="0" y="7"/>
                  </a:moveTo>
                  <a:cubicBezTo>
                    <a:pt x="0" y="6"/>
                    <a:pt x="0" y="5"/>
                    <a:pt x="0" y="4"/>
                  </a:cubicBezTo>
                  <a:cubicBezTo>
                    <a:pt x="0" y="3"/>
                    <a:pt x="1" y="3"/>
                    <a:pt x="1" y="2"/>
                  </a:cubicBezTo>
                  <a:cubicBezTo>
                    <a:pt x="2" y="1"/>
                    <a:pt x="2" y="1"/>
                    <a:pt x="3" y="1"/>
                  </a:cubicBezTo>
                  <a:cubicBezTo>
                    <a:pt x="4" y="1"/>
                    <a:pt x="5" y="0"/>
                    <a:pt x="5" y="0"/>
                  </a:cubicBezTo>
                  <a:cubicBezTo>
                    <a:pt x="6" y="0"/>
                    <a:pt x="7" y="1"/>
                    <a:pt x="8" y="1"/>
                  </a:cubicBezTo>
                  <a:cubicBezTo>
                    <a:pt x="8" y="1"/>
                    <a:pt x="9" y="1"/>
                    <a:pt x="10" y="2"/>
                  </a:cubicBezTo>
                  <a:cubicBezTo>
                    <a:pt x="10" y="2"/>
                    <a:pt x="10" y="3"/>
                    <a:pt x="11" y="4"/>
                  </a:cubicBezTo>
                  <a:cubicBezTo>
                    <a:pt x="11" y="5"/>
                    <a:pt x="11" y="6"/>
                    <a:pt x="11" y="7"/>
                  </a:cubicBezTo>
                  <a:cubicBezTo>
                    <a:pt x="11" y="8"/>
                    <a:pt x="11" y="9"/>
                    <a:pt x="11" y="10"/>
                  </a:cubicBezTo>
                  <a:cubicBezTo>
                    <a:pt x="10" y="11"/>
                    <a:pt x="10" y="11"/>
                    <a:pt x="10" y="12"/>
                  </a:cubicBezTo>
                  <a:cubicBezTo>
                    <a:pt x="9" y="12"/>
                    <a:pt x="8" y="13"/>
                    <a:pt x="8" y="13"/>
                  </a:cubicBezTo>
                  <a:cubicBezTo>
                    <a:pt x="7" y="13"/>
                    <a:pt x="6" y="13"/>
                    <a:pt x="5" y="13"/>
                  </a:cubicBezTo>
                  <a:cubicBezTo>
                    <a:pt x="5" y="13"/>
                    <a:pt x="4" y="13"/>
                    <a:pt x="3" y="13"/>
                  </a:cubicBezTo>
                  <a:cubicBezTo>
                    <a:pt x="2" y="13"/>
                    <a:pt x="2" y="12"/>
                    <a:pt x="1" y="12"/>
                  </a:cubicBezTo>
                  <a:cubicBezTo>
                    <a:pt x="1" y="11"/>
                    <a:pt x="0" y="11"/>
                    <a:pt x="0" y="10"/>
                  </a:cubicBezTo>
                  <a:cubicBezTo>
                    <a:pt x="0" y="9"/>
                    <a:pt x="0" y="8"/>
                    <a:pt x="0" y="7"/>
                  </a:cubicBezTo>
                  <a:close/>
                  <a:moveTo>
                    <a:pt x="21" y="0"/>
                  </a:moveTo>
                  <a:cubicBezTo>
                    <a:pt x="23" y="2"/>
                    <a:pt x="23" y="2"/>
                    <a:pt x="23" y="2"/>
                  </a:cubicBezTo>
                  <a:cubicBezTo>
                    <a:pt x="3" y="28"/>
                    <a:pt x="3" y="28"/>
                    <a:pt x="3" y="28"/>
                  </a:cubicBezTo>
                  <a:cubicBezTo>
                    <a:pt x="2" y="26"/>
                    <a:pt x="2" y="26"/>
                    <a:pt x="2" y="26"/>
                  </a:cubicBezTo>
                  <a:lnTo>
                    <a:pt x="21" y="0"/>
                  </a:lnTo>
                  <a:close/>
                  <a:moveTo>
                    <a:pt x="2" y="7"/>
                  </a:moveTo>
                  <a:cubicBezTo>
                    <a:pt x="2" y="8"/>
                    <a:pt x="3" y="9"/>
                    <a:pt x="3" y="10"/>
                  </a:cubicBezTo>
                  <a:cubicBezTo>
                    <a:pt x="4" y="11"/>
                    <a:pt x="4" y="11"/>
                    <a:pt x="5" y="11"/>
                  </a:cubicBezTo>
                  <a:cubicBezTo>
                    <a:pt x="6" y="11"/>
                    <a:pt x="6" y="11"/>
                    <a:pt x="7" y="11"/>
                  </a:cubicBezTo>
                  <a:cubicBezTo>
                    <a:pt x="7" y="11"/>
                    <a:pt x="7" y="11"/>
                    <a:pt x="8" y="10"/>
                  </a:cubicBezTo>
                  <a:cubicBezTo>
                    <a:pt x="8" y="10"/>
                    <a:pt x="8" y="9"/>
                    <a:pt x="8" y="9"/>
                  </a:cubicBezTo>
                  <a:cubicBezTo>
                    <a:pt x="8" y="8"/>
                    <a:pt x="8" y="8"/>
                    <a:pt x="8" y="7"/>
                  </a:cubicBezTo>
                  <a:cubicBezTo>
                    <a:pt x="8" y="6"/>
                    <a:pt x="8" y="5"/>
                    <a:pt x="8" y="5"/>
                  </a:cubicBezTo>
                  <a:cubicBezTo>
                    <a:pt x="8" y="4"/>
                    <a:pt x="8" y="4"/>
                    <a:pt x="8" y="4"/>
                  </a:cubicBezTo>
                  <a:cubicBezTo>
                    <a:pt x="7" y="3"/>
                    <a:pt x="7" y="3"/>
                    <a:pt x="7" y="3"/>
                  </a:cubicBezTo>
                  <a:cubicBezTo>
                    <a:pt x="6" y="3"/>
                    <a:pt x="6" y="3"/>
                    <a:pt x="5" y="3"/>
                  </a:cubicBezTo>
                  <a:cubicBezTo>
                    <a:pt x="4" y="3"/>
                    <a:pt x="4" y="3"/>
                    <a:pt x="3" y="4"/>
                  </a:cubicBezTo>
                  <a:cubicBezTo>
                    <a:pt x="3" y="4"/>
                    <a:pt x="2" y="5"/>
                    <a:pt x="2" y="7"/>
                  </a:cubicBezTo>
                  <a:close/>
                  <a:moveTo>
                    <a:pt x="13" y="21"/>
                  </a:moveTo>
                  <a:cubicBezTo>
                    <a:pt x="13" y="20"/>
                    <a:pt x="13" y="19"/>
                    <a:pt x="13" y="18"/>
                  </a:cubicBezTo>
                  <a:cubicBezTo>
                    <a:pt x="14" y="17"/>
                    <a:pt x="14" y="16"/>
                    <a:pt x="15" y="16"/>
                  </a:cubicBezTo>
                  <a:cubicBezTo>
                    <a:pt x="15" y="15"/>
                    <a:pt x="16" y="15"/>
                    <a:pt x="16" y="15"/>
                  </a:cubicBezTo>
                  <a:cubicBezTo>
                    <a:pt x="17" y="15"/>
                    <a:pt x="18" y="14"/>
                    <a:pt x="19" y="14"/>
                  </a:cubicBezTo>
                  <a:cubicBezTo>
                    <a:pt x="20" y="14"/>
                    <a:pt x="20" y="15"/>
                    <a:pt x="21" y="15"/>
                  </a:cubicBezTo>
                  <a:cubicBezTo>
                    <a:pt x="22" y="15"/>
                    <a:pt x="22" y="15"/>
                    <a:pt x="23" y="16"/>
                  </a:cubicBezTo>
                  <a:cubicBezTo>
                    <a:pt x="23" y="16"/>
                    <a:pt x="24" y="17"/>
                    <a:pt x="24" y="18"/>
                  </a:cubicBezTo>
                  <a:cubicBezTo>
                    <a:pt x="24" y="19"/>
                    <a:pt x="25" y="20"/>
                    <a:pt x="25" y="21"/>
                  </a:cubicBezTo>
                  <a:cubicBezTo>
                    <a:pt x="25" y="22"/>
                    <a:pt x="24" y="23"/>
                    <a:pt x="24" y="24"/>
                  </a:cubicBezTo>
                  <a:cubicBezTo>
                    <a:pt x="24" y="25"/>
                    <a:pt x="23" y="25"/>
                    <a:pt x="23" y="26"/>
                  </a:cubicBezTo>
                  <a:cubicBezTo>
                    <a:pt x="22" y="26"/>
                    <a:pt x="22" y="27"/>
                    <a:pt x="21" y="27"/>
                  </a:cubicBezTo>
                  <a:cubicBezTo>
                    <a:pt x="20" y="27"/>
                    <a:pt x="20" y="27"/>
                    <a:pt x="19" y="27"/>
                  </a:cubicBezTo>
                  <a:cubicBezTo>
                    <a:pt x="18" y="27"/>
                    <a:pt x="17" y="27"/>
                    <a:pt x="16" y="27"/>
                  </a:cubicBezTo>
                  <a:cubicBezTo>
                    <a:pt x="16" y="27"/>
                    <a:pt x="15" y="26"/>
                    <a:pt x="15" y="26"/>
                  </a:cubicBezTo>
                  <a:cubicBezTo>
                    <a:pt x="14" y="25"/>
                    <a:pt x="14" y="25"/>
                    <a:pt x="13" y="24"/>
                  </a:cubicBezTo>
                  <a:cubicBezTo>
                    <a:pt x="13" y="23"/>
                    <a:pt x="13" y="22"/>
                    <a:pt x="13" y="21"/>
                  </a:cubicBezTo>
                  <a:close/>
                  <a:moveTo>
                    <a:pt x="16" y="21"/>
                  </a:moveTo>
                  <a:cubicBezTo>
                    <a:pt x="16" y="22"/>
                    <a:pt x="16" y="23"/>
                    <a:pt x="17" y="24"/>
                  </a:cubicBezTo>
                  <a:cubicBezTo>
                    <a:pt x="17" y="25"/>
                    <a:pt x="18" y="25"/>
                    <a:pt x="19" y="25"/>
                  </a:cubicBezTo>
                  <a:cubicBezTo>
                    <a:pt x="19" y="25"/>
                    <a:pt x="20" y="25"/>
                    <a:pt x="20" y="25"/>
                  </a:cubicBezTo>
                  <a:cubicBezTo>
                    <a:pt x="20" y="25"/>
                    <a:pt x="21" y="24"/>
                    <a:pt x="21" y="24"/>
                  </a:cubicBezTo>
                  <a:cubicBezTo>
                    <a:pt x="21" y="24"/>
                    <a:pt x="21" y="23"/>
                    <a:pt x="22" y="23"/>
                  </a:cubicBezTo>
                  <a:cubicBezTo>
                    <a:pt x="22" y="22"/>
                    <a:pt x="22" y="22"/>
                    <a:pt x="22" y="21"/>
                  </a:cubicBezTo>
                  <a:cubicBezTo>
                    <a:pt x="22" y="20"/>
                    <a:pt x="22" y="19"/>
                    <a:pt x="22" y="19"/>
                  </a:cubicBezTo>
                  <a:cubicBezTo>
                    <a:pt x="21" y="18"/>
                    <a:pt x="21" y="18"/>
                    <a:pt x="21" y="17"/>
                  </a:cubicBezTo>
                  <a:cubicBezTo>
                    <a:pt x="21" y="17"/>
                    <a:pt x="20" y="17"/>
                    <a:pt x="20" y="17"/>
                  </a:cubicBezTo>
                  <a:cubicBezTo>
                    <a:pt x="20" y="17"/>
                    <a:pt x="19" y="17"/>
                    <a:pt x="19" y="17"/>
                  </a:cubicBezTo>
                  <a:cubicBezTo>
                    <a:pt x="18" y="17"/>
                    <a:pt x="17" y="17"/>
                    <a:pt x="17" y="17"/>
                  </a:cubicBezTo>
                  <a:cubicBezTo>
                    <a:pt x="16" y="18"/>
                    <a:pt x="16" y="19"/>
                    <a:pt x="16" y="21"/>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453" name="9Slide.vn 421">
            <a:extLst>
              <a:ext uri="{FF2B5EF4-FFF2-40B4-BE49-F238E27FC236}">
                <a16:creationId xmlns:a16="http://schemas.microsoft.com/office/drawing/2014/main" id="{6A3E6E1F-500F-4F8D-AE82-7D0840ADEF6D}"/>
              </a:ext>
            </a:extLst>
          </p:cNvPr>
          <p:cNvGrpSpPr/>
          <p:nvPr/>
        </p:nvGrpSpPr>
        <p:grpSpPr>
          <a:xfrm>
            <a:off x="4770978" y="3683689"/>
            <a:ext cx="4161600" cy="2687318"/>
            <a:chOff x="9542463" y="4092575"/>
            <a:chExt cx="1062037" cy="685801"/>
          </a:xfrm>
        </p:grpSpPr>
        <p:sp>
          <p:nvSpPr>
            <p:cNvPr id="423" name="9Slide.vn 422">
              <a:extLst>
                <a:ext uri="{FF2B5EF4-FFF2-40B4-BE49-F238E27FC236}">
                  <a16:creationId xmlns:a16="http://schemas.microsoft.com/office/drawing/2014/main" id="{CAEB5FDB-FF1E-4BBC-B505-7B64A866B0E2}"/>
                </a:ext>
              </a:extLst>
            </p:cNvPr>
            <p:cNvSpPr>
              <a:spLocks/>
            </p:cNvSpPr>
            <p:nvPr/>
          </p:nvSpPr>
          <p:spPr bwMode="auto">
            <a:xfrm>
              <a:off x="9917113" y="4465638"/>
              <a:ext cx="157163" cy="312738"/>
            </a:xfrm>
            <a:custGeom>
              <a:avLst/>
              <a:gdLst>
                <a:gd name="T0" fmla="*/ 0 w 73"/>
                <a:gd name="T1" fmla="*/ 73 h 146"/>
                <a:gd name="T2" fmla="*/ 73 w 73"/>
                <a:gd name="T3" fmla="*/ 146 h 146"/>
                <a:gd name="T4" fmla="*/ 73 w 73"/>
                <a:gd name="T5" fmla="*/ 0 h 146"/>
                <a:gd name="T6" fmla="*/ 0 w 73"/>
                <a:gd name="T7" fmla="*/ 73 h 146"/>
              </a:gdLst>
              <a:ahLst/>
              <a:cxnLst>
                <a:cxn ang="0">
                  <a:pos x="T0" y="T1"/>
                </a:cxn>
                <a:cxn ang="0">
                  <a:pos x="T2" y="T3"/>
                </a:cxn>
                <a:cxn ang="0">
                  <a:pos x="T4" y="T5"/>
                </a:cxn>
                <a:cxn ang="0">
                  <a:pos x="T6" y="T7"/>
                </a:cxn>
              </a:cxnLst>
              <a:rect l="0" t="0" r="r" b="b"/>
              <a:pathLst>
                <a:path w="73" h="146">
                  <a:moveTo>
                    <a:pt x="0" y="73"/>
                  </a:moveTo>
                  <a:cubicBezTo>
                    <a:pt x="0" y="113"/>
                    <a:pt x="33" y="146"/>
                    <a:pt x="73" y="146"/>
                  </a:cubicBezTo>
                  <a:cubicBezTo>
                    <a:pt x="73" y="0"/>
                    <a:pt x="73" y="0"/>
                    <a:pt x="73" y="0"/>
                  </a:cubicBezTo>
                  <a:cubicBezTo>
                    <a:pt x="33" y="0"/>
                    <a:pt x="0" y="33"/>
                    <a:pt x="0" y="73"/>
                  </a:cubicBezTo>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4" name="9Slide.vn 423">
              <a:extLst>
                <a:ext uri="{FF2B5EF4-FFF2-40B4-BE49-F238E27FC236}">
                  <a16:creationId xmlns:a16="http://schemas.microsoft.com/office/drawing/2014/main" id="{F05CA7E7-CD56-411A-90F4-43841970ED82}"/>
                </a:ext>
              </a:extLst>
            </p:cNvPr>
            <p:cNvSpPr>
              <a:spLocks/>
            </p:cNvSpPr>
            <p:nvPr/>
          </p:nvSpPr>
          <p:spPr bwMode="auto">
            <a:xfrm>
              <a:off x="9917113" y="4092575"/>
              <a:ext cx="157163" cy="311150"/>
            </a:xfrm>
            <a:custGeom>
              <a:avLst/>
              <a:gdLst>
                <a:gd name="T0" fmla="*/ 29 w 73"/>
                <a:gd name="T1" fmla="*/ 73 h 145"/>
                <a:gd name="T2" fmla="*/ 73 w 73"/>
                <a:gd name="T3" fmla="*/ 29 h 145"/>
                <a:gd name="T4" fmla="*/ 73 w 73"/>
                <a:gd name="T5" fmla="*/ 0 h 145"/>
                <a:gd name="T6" fmla="*/ 0 w 73"/>
                <a:gd name="T7" fmla="*/ 73 h 145"/>
                <a:gd name="T8" fmla="*/ 73 w 73"/>
                <a:gd name="T9" fmla="*/ 145 h 145"/>
                <a:gd name="T10" fmla="*/ 73 w 73"/>
                <a:gd name="T11" fmla="*/ 116 h 145"/>
                <a:gd name="T12" fmla="*/ 29 w 73"/>
                <a:gd name="T13" fmla="*/ 73 h 145"/>
              </a:gdLst>
              <a:ahLst/>
              <a:cxnLst>
                <a:cxn ang="0">
                  <a:pos x="T0" y="T1"/>
                </a:cxn>
                <a:cxn ang="0">
                  <a:pos x="T2" y="T3"/>
                </a:cxn>
                <a:cxn ang="0">
                  <a:pos x="T4" y="T5"/>
                </a:cxn>
                <a:cxn ang="0">
                  <a:pos x="T6" y="T7"/>
                </a:cxn>
                <a:cxn ang="0">
                  <a:pos x="T8" y="T9"/>
                </a:cxn>
                <a:cxn ang="0">
                  <a:pos x="T10" y="T11"/>
                </a:cxn>
                <a:cxn ang="0">
                  <a:pos x="T12" y="T13"/>
                </a:cxn>
              </a:cxnLst>
              <a:rect l="0" t="0" r="r" b="b"/>
              <a:pathLst>
                <a:path w="73" h="145">
                  <a:moveTo>
                    <a:pt x="29" y="73"/>
                  </a:moveTo>
                  <a:cubicBezTo>
                    <a:pt x="29" y="49"/>
                    <a:pt x="49" y="29"/>
                    <a:pt x="73" y="29"/>
                  </a:cubicBezTo>
                  <a:cubicBezTo>
                    <a:pt x="73" y="0"/>
                    <a:pt x="73" y="0"/>
                    <a:pt x="73" y="0"/>
                  </a:cubicBezTo>
                  <a:cubicBezTo>
                    <a:pt x="33" y="0"/>
                    <a:pt x="0" y="33"/>
                    <a:pt x="0" y="73"/>
                  </a:cubicBezTo>
                  <a:cubicBezTo>
                    <a:pt x="0" y="113"/>
                    <a:pt x="33" y="145"/>
                    <a:pt x="73" y="145"/>
                  </a:cubicBezTo>
                  <a:cubicBezTo>
                    <a:pt x="73" y="116"/>
                    <a:pt x="73" y="116"/>
                    <a:pt x="73" y="116"/>
                  </a:cubicBezTo>
                  <a:cubicBezTo>
                    <a:pt x="49" y="116"/>
                    <a:pt x="29" y="97"/>
                    <a:pt x="29" y="73"/>
                  </a:cubicBezTo>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5" name="9Slide.vn 424">
              <a:extLst>
                <a:ext uri="{FF2B5EF4-FFF2-40B4-BE49-F238E27FC236}">
                  <a16:creationId xmlns:a16="http://schemas.microsoft.com/office/drawing/2014/main" id="{68CADD48-B663-4AD4-9757-DF17B1CBA9E2}"/>
                </a:ext>
              </a:extLst>
            </p:cNvPr>
            <p:cNvSpPr>
              <a:spLocks/>
            </p:cNvSpPr>
            <p:nvPr/>
          </p:nvSpPr>
          <p:spPr bwMode="auto">
            <a:xfrm>
              <a:off x="10074275" y="4465638"/>
              <a:ext cx="157163" cy="312738"/>
            </a:xfrm>
            <a:custGeom>
              <a:avLst/>
              <a:gdLst>
                <a:gd name="T0" fmla="*/ 0 w 73"/>
                <a:gd name="T1" fmla="*/ 0 h 146"/>
                <a:gd name="T2" fmla="*/ 0 w 73"/>
                <a:gd name="T3" fmla="*/ 146 h 146"/>
                <a:gd name="T4" fmla="*/ 73 w 73"/>
                <a:gd name="T5" fmla="*/ 73 h 146"/>
                <a:gd name="T6" fmla="*/ 0 w 73"/>
                <a:gd name="T7" fmla="*/ 0 h 146"/>
              </a:gdLst>
              <a:ahLst/>
              <a:cxnLst>
                <a:cxn ang="0">
                  <a:pos x="T0" y="T1"/>
                </a:cxn>
                <a:cxn ang="0">
                  <a:pos x="T2" y="T3"/>
                </a:cxn>
                <a:cxn ang="0">
                  <a:pos x="T4" y="T5"/>
                </a:cxn>
                <a:cxn ang="0">
                  <a:pos x="T6" y="T7"/>
                </a:cxn>
              </a:cxnLst>
              <a:rect l="0" t="0" r="r" b="b"/>
              <a:pathLst>
                <a:path w="73" h="146">
                  <a:moveTo>
                    <a:pt x="0" y="0"/>
                  </a:moveTo>
                  <a:cubicBezTo>
                    <a:pt x="0" y="146"/>
                    <a:pt x="0" y="146"/>
                    <a:pt x="0" y="146"/>
                  </a:cubicBezTo>
                  <a:cubicBezTo>
                    <a:pt x="40" y="146"/>
                    <a:pt x="73" y="113"/>
                    <a:pt x="73" y="73"/>
                  </a:cubicBezTo>
                  <a:cubicBezTo>
                    <a:pt x="73" y="33"/>
                    <a:pt x="40"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6" name="9Slide.vn 425">
              <a:extLst>
                <a:ext uri="{FF2B5EF4-FFF2-40B4-BE49-F238E27FC236}">
                  <a16:creationId xmlns:a16="http://schemas.microsoft.com/office/drawing/2014/main" id="{C4D7684C-435E-41D8-9A9C-0697EF19E21D}"/>
                </a:ext>
              </a:extLst>
            </p:cNvPr>
            <p:cNvSpPr>
              <a:spLocks/>
            </p:cNvSpPr>
            <p:nvPr/>
          </p:nvSpPr>
          <p:spPr bwMode="auto">
            <a:xfrm>
              <a:off x="10074275" y="4092575"/>
              <a:ext cx="157163" cy="311150"/>
            </a:xfrm>
            <a:custGeom>
              <a:avLst/>
              <a:gdLst>
                <a:gd name="T0" fmla="*/ 0 w 73"/>
                <a:gd name="T1" fmla="*/ 0 h 145"/>
                <a:gd name="T2" fmla="*/ 0 w 73"/>
                <a:gd name="T3" fmla="*/ 29 h 145"/>
                <a:gd name="T4" fmla="*/ 44 w 73"/>
                <a:gd name="T5" fmla="*/ 73 h 145"/>
                <a:gd name="T6" fmla="*/ 0 w 73"/>
                <a:gd name="T7" fmla="*/ 116 h 145"/>
                <a:gd name="T8" fmla="*/ 0 w 73"/>
                <a:gd name="T9" fmla="*/ 145 h 145"/>
                <a:gd name="T10" fmla="*/ 73 w 73"/>
                <a:gd name="T11" fmla="*/ 73 h 145"/>
                <a:gd name="T12" fmla="*/ 0 w 73"/>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73" h="145">
                  <a:moveTo>
                    <a:pt x="0" y="0"/>
                  </a:moveTo>
                  <a:cubicBezTo>
                    <a:pt x="0" y="29"/>
                    <a:pt x="0" y="29"/>
                    <a:pt x="0" y="29"/>
                  </a:cubicBezTo>
                  <a:cubicBezTo>
                    <a:pt x="24" y="29"/>
                    <a:pt x="44" y="49"/>
                    <a:pt x="44" y="73"/>
                  </a:cubicBezTo>
                  <a:cubicBezTo>
                    <a:pt x="44" y="97"/>
                    <a:pt x="24" y="116"/>
                    <a:pt x="0" y="116"/>
                  </a:cubicBezTo>
                  <a:cubicBezTo>
                    <a:pt x="0" y="145"/>
                    <a:pt x="0" y="145"/>
                    <a:pt x="0" y="145"/>
                  </a:cubicBezTo>
                  <a:cubicBezTo>
                    <a:pt x="40" y="145"/>
                    <a:pt x="73" y="113"/>
                    <a:pt x="73" y="73"/>
                  </a:cubicBezTo>
                  <a:cubicBezTo>
                    <a:pt x="73" y="33"/>
                    <a:pt x="40"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7" name="9Slide.vn 426">
              <a:extLst>
                <a:ext uri="{FF2B5EF4-FFF2-40B4-BE49-F238E27FC236}">
                  <a16:creationId xmlns:a16="http://schemas.microsoft.com/office/drawing/2014/main" id="{4332BD86-A802-4282-BDF6-887DE63EFA2E}"/>
                </a:ext>
              </a:extLst>
            </p:cNvPr>
            <p:cNvSpPr>
              <a:spLocks/>
            </p:cNvSpPr>
            <p:nvPr/>
          </p:nvSpPr>
          <p:spPr bwMode="auto">
            <a:xfrm>
              <a:off x="9542463" y="4092575"/>
              <a:ext cx="312738" cy="311150"/>
            </a:xfrm>
            <a:custGeom>
              <a:avLst/>
              <a:gdLst>
                <a:gd name="T0" fmla="*/ 73 w 145"/>
                <a:gd name="T1" fmla="*/ 116 h 145"/>
                <a:gd name="T2" fmla="*/ 29 w 145"/>
                <a:gd name="T3" fmla="*/ 73 h 145"/>
                <a:gd name="T4" fmla="*/ 73 w 145"/>
                <a:gd name="T5" fmla="*/ 29 h 145"/>
                <a:gd name="T6" fmla="*/ 73 w 145"/>
                <a:gd name="T7" fmla="*/ 0 h 145"/>
                <a:gd name="T8" fmla="*/ 0 w 145"/>
                <a:gd name="T9" fmla="*/ 73 h 145"/>
                <a:gd name="T10" fmla="*/ 73 w 145"/>
                <a:gd name="T11" fmla="*/ 145 h 145"/>
                <a:gd name="T12" fmla="*/ 145 w 145"/>
                <a:gd name="T13" fmla="*/ 73 h 145"/>
                <a:gd name="T14" fmla="*/ 116 w 145"/>
                <a:gd name="T15" fmla="*/ 73 h 145"/>
                <a:gd name="T16" fmla="*/ 73 w 145"/>
                <a:gd name="T17" fmla="*/ 116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45">
                  <a:moveTo>
                    <a:pt x="73" y="116"/>
                  </a:moveTo>
                  <a:cubicBezTo>
                    <a:pt x="49" y="116"/>
                    <a:pt x="29" y="97"/>
                    <a:pt x="29" y="73"/>
                  </a:cubicBezTo>
                  <a:cubicBezTo>
                    <a:pt x="29" y="49"/>
                    <a:pt x="49" y="29"/>
                    <a:pt x="73" y="29"/>
                  </a:cubicBezTo>
                  <a:cubicBezTo>
                    <a:pt x="73" y="0"/>
                    <a:pt x="73" y="0"/>
                    <a:pt x="73" y="0"/>
                  </a:cubicBezTo>
                  <a:cubicBezTo>
                    <a:pt x="33" y="0"/>
                    <a:pt x="0" y="33"/>
                    <a:pt x="0" y="73"/>
                  </a:cubicBezTo>
                  <a:cubicBezTo>
                    <a:pt x="0" y="113"/>
                    <a:pt x="33" y="145"/>
                    <a:pt x="73" y="145"/>
                  </a:cubicBezTo>
                  <a:cubicBezTo>
                    <a:pt x="113" y="145"/>
                    <a:pt x="145" y="113"/>
                    <a:pt x="145" y="73"/>
                  </a:cubicBezTo>
                  <a:cubicBezTo>
                    <a:pt x="116" y="73"/>
                    <a:pt x="116" y="73"/>
                    <a:pt x="116" y="73"/>
                  </a:cubicBezTo>
                  <a:cubicBezTo>
                    <a:pt x="116" y="97"/>
                    <a:pt x="97" y="116"/>
                    <a:pt x="73" y="116"/>
                  </a:cubicBezTo>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8" name="9Slide.vn 427">
              <a:extLst>
                <a:ext uri="{FF2B5EF4-FFF2-40B4-BE49-F238E27FC236}">
                  <a16:creationId xmlns:a16="http://schemas.microsoft.com/office/drawing/2014/main" id="{1F7BB1FB-8316-4B56-B381-29C271BC0B3E}"/>
                </a:ext>
              </a:extLst>
            </p:cNvPr>
            <p:cNvSpPr>
              <a:spLocks/>
            </p:cNvSpPr>
            <p:nvPr/>
          </p:nvSpPr>
          <p:spPr bwMode="auto">
            <a:xfrm>
              <a:off x="9699625" y="4092575"/>
              <a:ext cx="155575" cy="155575"/>
            </a:xfrm>
            <a:custGeom>
              <a:avLst/>
              <a:gdLst>
                <a:gd name="T0" fmla="*/ 0 w 72"/>
                <a:gd name="T1" fmla="*/ 0 h 73"/>
                <a:gd name="T2" fmla="*/ 0 w 72"/>
                <a:gd name="T3" fmla="*/ 29 h 73"/>
                <a:gd name="T4" fmla="*/ 43 w 72"/>
                <a:gd name="T5" fmla="*/ 73 h 73"/>
                <a:gd name="T6" fmla="*/ 72 w 72"/>
                <a:gd name="T7" fmla="*/ 73 h 73"/>
                <a:gd name="T8" fmla="*/ 0 w 72"/>
                <a:gd name="T9" fmla="*/ 0 h 73"/>
              </a:gdLst>
              <a:ahLst/>
              <a:cxnLst>
                <a:cxn ang="0">
                  <a:pos x="T0" y="T1"/>
                </a:cxn>
                <a:cxn ang="0">
                  <a:pos x="T2" y="T3"/>
                </a:cxn>
                <a:cxn ang="0">
                  <a:pos x="T4" y="T5"/>
                </a:cxn>
                <a:cxn ang="0">
                  <a:pos x="T6" y="T7"/>
                </a:cxn>
                <a:cxn ang="0">
                  <a:pos x="T8" y="T9"/>
                </a:cxn>
              </a:cxnLst>
              <a:rect l="0" t="0" r="r" b="b"/>
              <a:pathLst>
                <a:path w="72" h="73">
                  <a:moveTo>
                    <a:pt x="0" y="0"/>
                  </a:moveTo>
                  <a:cubicBezTo>
                    <a:pt x="0" y="29"/>
                    <a:pt x="0" y="29"/>
                    <a:pt x="0" y="29"/>
                  </a:cubicBezTo>
                  <a:cubicBezTo>
                    <a:pt x="24" y="29"/>
                    <a:pt x="43" y="49"/>
                    <a:pt x="43" y="73"/>
                  </a:cubicBezTo>
                  <a:cubicBezTo>
                    <a:pt x="72" y="73"/>
                    <a:pt x="72" y="73"/>
                    <a:pt x="72" y="73"/>
                  </a:cubicBezTo>
                  <a:cubicBezTo>
                    <a:pt x="72" y="33"/>
                    <a:pt x="40"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29" name="9Slide.vn 428">
              <a:extLst>
                <a:ext uri="{FF2B5EF4-FFF2-40B4-BE49-F238E27FC236}">
                  <a16:creationId xmlns:a16="http://schemas.microsoft.com/office/drawing/2014/main" id="{1F776FD4-C911-47A8-9EA2-0AC25A906062}"/>
                </a:ext>
              </a:extLst>
            </p:cNvPr>
            <p:cNvSpPr>
              <a:spLocks/>
            </p:cNvSpPr>
            <p:nvPr/>
          </p:nvSpPr>
          <p:spPr bwMode="auto">
            <a:xfrm>
              <a:off x="9542463" y="4465638"/>
              <a:ext cx="312738" cy="312738"/>
            </a:xfrm>
            <a:custGeom>
              <a:avLst/>
              <a:gdLst>
                <a:gd name="T0" fmla="*/ 73 w 145"/>
                <a:gd name="T1" fmla="*/ 0 h 146"/>
                <a:gd name="T2" fmla="*/ 0 w 145"/>
                <a:gd name="T3" fmla="*/ 73 h 146"/>
                <a:gd name="T4" fmla="*/ 73 w 145"/>
                <a:gd name="T5" fmla="*/ 146 h 146"/>
                <a:gd name="T6" fmla="*/ 145 w 145"/>
                <a:gd name="T7" fmla="*/ 73 h 146"/>
                <a:gd name="T8" fmla="*/ 73 w 145"/>
                <a:gd name="T9" fmla="*/ 73 h 146"/>
                <a:gd name="T10" fmla="*/ 73 w 145"/>
                <a:gd name="T11" fmla="*/ 0 h 146"/>
              </a:gdLst>
              <a:ahLst/>
              <a:cxnLst>
                <a:cxn ang="0">
                  <a:pos x="T0" y="T1"/>
                </a:cxn>
                <a:cxn ang="0">
                  <a:pos x="T2" y="T3"/>
                </a:cxn>
                <a:cxn ang="0">
                  <a:pos x="T4" y="T5"/>
                </a:cxn>
                <a:cxn ang="0">
                  <a:pos x="T6" y="T7"/>
                </a:cxn>
                <a:cxn ang="0">
                  <a:pos x="T8" y="T9"/>
                </a:cxn>
                <a:cxn ang="0">
                  <a:pos x="T10" y="T11"/>
                </a:cxn>
              </a:cxnLst>
              <a:rect l="0" t="0" r="r" b="b"/>
              <a:pathLst>
                <a:path w="145" h="146">
                  <a:moveTo>
                    <a:pt x="73" y="0"/>
                  </a:moveTo>
                  <a:cubicBezTo>
                    <a:pt x="33" y="0"/>
                    <a:pt x="0" y="33"/>
                    <a:pt x="0" y="73"/>
                  </a:cubicBezTo>
                  <a:cubicBezTo>
                    <a:pt x="0" y="113"/>
                    <a:pt x="33" y="146"/>
                    <a:pt x="73" y="146"/>
                  </a:cubicBezTo>
                  <a:cubicBezTo>
                    <a:pt x="113" y="146"/>
                    <a:pt x="145" y="113"/>
                    <a:pt x="145" y="73"/>
                  </a:cubicBezTo>
                  <a:cubicBezTo>
                    <a:pt x="73" y="73"/>
                    <a:pt x="73" y="73"/>
                    <a:pt x="73" y="73"/>
                  </a:cubicBezTo>
                  <a:cubicBezTo>
                    <a:pt x="73" y="0"/>
                    <a:pt x="73" y="0"/>
                    <a:pt x="73" y="0"/>
                  </a:cubicBezTo>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0" name="9Slide.vn 429">
              <a:extLst>
                <a:ext uri="{FF2B5EF4-FFF2-40B4-BE49-F238E27FC236}">
                  <a16:creationId xmlns:a16="http://schemas.microsoft.com/office/drawing/2014/main" id="{A836994F-686E-44FA-ACF6-F6C58F398C2E}"/>
                </a:ext>
              </a:extLst>
            </p:cNvPr>
            <p:cNvSpPr>
              <a:spLocks/>
            </p:cNvSpPr>
            <p:nvPr/>
          </p:nvSpPr>
          <p:spPr bwMode="auto">
            <a:xfrm>
              <a:off x="9699625" y="4465638"/>
              <a:ext cx="155575" cy="157163"/>
            </a:xfrm>
            <a:custGeom>
              <a:avLst/>
              <a:gdLst>
                <a:gd name="T0" fmla="*/ 0 w 72"/>
                <a:gd name="T1" fmla="*/ 0 h 73"/>
                <a:gd name="T2" fmla="*/ 0 w 72"/>
                <a:gd name="T3" fmla="*/ 73 h 73"/>
                <a:gd name="T4" fmla="*/ 72 w 72"/>
                <a:gd name="T5" fmla="*/ 73 h 73"/>
                <a:gd name="T6" fmla="*/ 0 w 72"/>
                <a:gd name="T7" fmla="*/ 0 h 73"/>
              </a:gdLst>
              <a:ahLst/>
              <a:cxnLst>
                <a:cxn ang="0">
                  <a:pos x="T0" y="T1"/>
                </a:cxn>
                <a:cxn ang="0">
                  <a:pos x="T2" y="T3"/>
                </a:cxn>
                <a:cxn ang="0">
                  <a:pos x="T4" y="T5"/>
                </a:cxn>
                <a:cxn ang="0">
                  <a:pos x="T6" y="T7"/>
                </a:cxn>
              </a:cxnLst>
              <a:rect l="0" t="0" r="r" b="b"/>
              <a:pathLst>
                <a:path w="72" h="73">
                  <a:moveTo>
                    <a:pt x="0" y="0"/>
                  </a:moveTo>
                  <a:cubicBezTo>
                    <a:pt x="0" y="73"/>
                    <a:pt x="0" y="73"/>
                    <a:pt x="0" y="73"/>
                  </a:cubicBezTo>
                  <a:cubicBezTo>
                    <a:pt x="72" y="73"/>
                    <a:pt x="72" y="73"/>
                    <a:pt x="72" y="73"/>
                  </a:cubicBezTo>
                  <a:cubicBezTo>
                    <a:pt x="72" y="33"/>
                    <a:pt x="40" y="0"/>
                    <a:pt x="0"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1" name="9Slide.vn 430">
              <a:extLst>
                <a:ext uri="{FF2B5EF4-FFF2-40B4-BE49-F238E27FC236}">
                  <a16:creationId xmlns:a16="http://schemas.microsoft.com/office/drawing/2014/main" id="{78A1F795-50ED-47C1-B895-FADEA4651A5E}"/>
                </a:ext>
              </a:extLst>
            </p:cNvPr>
            <p:cNvSpPr>
              <a:spLocks/>
            </p:cNvSpPr>
            <p:nvPr/>
          </p:nvSpPr>
          <p:spPr bwMode="auto">
            <a:xfrm>
              <a:off x="10293350" y="4092575"/>
              <a:ext cx="311150" cy="311150"/>
            </a:xfrm>
            <a:custGeom>
              <a:avLst/>
              <a:gdLst>
                <a:gd name="T0" fmla="*/ 73 w 145"/>
                <a:gd name="T1" fmla="*/ 0 h 145"/>
                <a:gd name="T2" fmla="*/ 0 w 145"/>
                <a:gd name="T3" fmla="*/ 73 h 145"/>
                <a:gd name="T4" fmla="*/ 29 w 145"/>
                <a:gd name="T5" fmla="*/ 73 h 145"/>
                <a:gd name="T6" fmla="*/ 73 w 145"/>
                <a:gd name="T7" fmla="*/ 29 h 145"/>
                <a:gd name="T8" fmla="*/ 116 w 145"/>
                <a:gd name="T9" fmla="*/ 73 h 145"/>
                <a:gd name="T10" fmla="*/ 73 w 145"/>
                <a:gd name="T11" fmla="*/ 116 h 145"/>
                <a:gd name="T12" fmla="*/ 73 w 145"/>
                <a:gd name="T13" fmla="*/ 145 h 145"/>
                <a:gd name="T14" fmla="*/ 145 w 145"/>
                <a:gd name="T15" fmla="*/ 73 h 145"/>
                <a:gd name="T16" fmla="*/ 73 w 145"/>
                <a:gd name="T17"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45">
                  <a:moveTo>
                    <a:pt x="73" y="0"/>
                  </a:moveTo>
                  <a:cubicBezTo>
                    <a:pt x="32" y="0"/>
                    <a:pt x="0" y="33"/>
                    <a:pt x="0" y="73"/>
                  </a:cubicBezTo>
                  <a:cubicBezTo>
                    <a:pt x="29" y="73"/>
                    <a:pt x="29" y="73"/>
                    <a:pt x="29" y="73"/>
                  </a:cubicBezTo>
                  <a:cubicBezTo>
                    <a:pt x="29" y="49"/>
                    <a:pt x="48" y="29"/>
                    <a:pt x="73" y="29"/>
                  </a:cubicBezTo>
                  <a:cubicBezTo>
                    <a:pt x="97" y="29"/>
                    <a:pt x="116" y="49"/>
                    <a:pt x="116" y="73"/>
                  </a:cubicBezTo>
                  <a:cubicBezTo>
                    <a:pt x="116" y="97"/>
                    <a:pt x="97" y="116"/>
                    <a:pt x="73" y="116"/>
                  </a:cubicBezTo>
                  <a:cubicBezTo>
                    <a:pt x="73" y="145"/>
                    <a:pt x="73" y="145"/>
                    <a:pt x="73" y="145"/>
                  </a:cubicBezTo>
                  <a:cubicBezTo>
                    <a:pt x="113" y="145"/>
                    <a:pt x="145" y="113"/>
                    <a:pt x="145" y="73"/>
                  </a:cubicBezTo>
                  <a:cubicBezTo>
                    <a:pt x="145" y="33"/>
                    <a:pt x="113" y="0"/>
                    <a:pt x="73"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2" name="9Slide.vn 431">
              <a:extLst>
                <a:ext uri="{FF2B5EF4-FFF2-40B4-BE49-F238E27FC236}">
                  <a16:creationId xmlns:a16="http://schemas.microsoft.com/office/drawing/2014/main" id="{B759D44B-8628-45BC-AE28-D83EA32AA511}"/>
                </a:ext>
              </a:extLst>
            </p:cNvPr>
            <p:cNvSpPr>
              <a:spLocks/>
            </p:cNvSpPr>
            <p:nvPr/>
          </p:nvSpPr>
          <p:spPr bwMode="auto">
            <a:xfrm>
              <a:off x="10293350" y="4248150"/>
              <a:ext cx="157163" cy="155575"/>
            </a:xfrm>
            <a:custGeom>
              <a:avLst/>
              <a:gdLst>
                <a:gd name="T0" fmla="*/ 29 w 73"/>
                <a:gd name="T1" fmla="*/ 0 h 72"/>
                <a:gd name="T2" fmla="*/ 0 w 73"/>
                <a:gd name="T3" fmla="*/ 0 h 72"/>
                <a:gd name="T4" fmla="*/ 73 w 73"/>
                <a:gd name="T5" fmla="*/ 72 h 72"/>
                <a:gd name="T6" fmla="*/ 73 w 73"/>
                <a:gd name="T7" fmla="*/ 43 h 72"/>
                <a:gd name="T8" fmla="*/ 29 w 73"/>
                <a:gd name="T9" fmla="*/ 0 h 72"/>
              </a:gdLst>
              <a:ahLst/>
              <a:cxnLst>
                <a:cxn ang="0">
                  <a:pos x="T0" y="T1"/>
                </a:cxn>
                <a:cxn ang="0">
                  <a:pos x="T2" y="T3"/>
                </a:cxn>
                <a:cxn ang="0">
                  <a:pos x="T4" y="T5"/>
                </a:cxn>
                <a:cxn ang="0">
                  <a:pos x="T6" y="T7"/>
                </a:cxn>
                <a:cxn ang="0">
                  <a:pos x="T8" y="T9"/>
                </a:cxn>
              </a:cxnLst>
              <a:rect l="0" t="0" r="r" b="b"/>
              <a:pathLst>
                <a:path w="73" h="72">
                  <a:moveTo>
                    <a:pt x="29" y="0"/>
                  </a:moveTo>
                  <a:cubicBezTo>
                    <a:pt x="0" y="0"/>
                    <a:pt x="0" y="0"/>
                    <a:pt x="0" y="0"/>
                  </a:cubicBezTo>
                  <a:cubicBezTo>
                    <a:pt x="0" y="40"/>
                    <a:pt x="32" y="72"/>
                    <a:pt x="73" y="72"/>
                  </a:cubicBezTo>
                  <a:cubicBezTo>
                    <a:pt x="73" y="43"/>
                    <a:pt x="73" y="43"/>
                    <a:pt x="73" y="43"/>
                  </a:cubicBezTo>
                  <a:cubicBezTo>
                    <a:pt x="48" y="43"/>
                    <a:pt x="29" y="24"/>
                    <a:pt x="29" y="0"/>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3" name="9Slide.vn 432">
              <a:extLst>
                <a:ext uri="{FF2B5EF4-FFF2-40B4-BE49-F238E27FC236}">
                  <a16:creationId xmlns:a16="http://schemas.microsoft.com/office/drawing/2014/main" id="{B16B98A7-D996-4E36-99EE-0B871E713062}"/>
                </a:ext>
              </a:extLst>
            </p:cNvPr>
            <p:cNvSpPr>
              <a:spLocks/>
            </p:cNvSpPr>
            <p:nvPr/>
          </p:nvSpPr>
          <p:spPr bwMode="auto">
            <a:xfrm>
              <a:off x="10293350" y="4465638"/>
              <a:ext cx="311150" cy="312738"/>
            </a:xfrm>
            <a:custGeom>
              <a:avLst/>
              <a:gdLst>
                <a:gd name="T0" fmla="*/ 73 w 145"/>
                <a:gd name="T1" fmla="*/ 0 h 146"/>
                <a:gd name="T2" fmla="*/ 0 w 145"/>
                <a:gd name="T3" fmla="*/ 73 h 146"/>
                <a:gd name="T4" fmla="*/ 73 w 145"/>
                <a:gd name="T5" fmla="*/ 73 h 146"/>
                <a:gd name="T6" fmla="*/ 73 w 145"/>
                <a:gd name="T7" fmla="*/ 146 h 146"/>
                <a:gd name="T8" fmla="*/ 145 w 145"/>
                <a:gd name="T9" fmla="*/ 73 h 146"/>
                <a:gd name="T10" fmla="*/ 73 w 145"/>
                <a:gd name="T11" fmla="*/ 0 h 146"/>
              </a:gdLst>
              <a:ahLst/>
              <a:cxnLst>
                <a:cxn ang="0">
                  <a:pos x="T0" y="T1"/>
                </a:cxn>
                <a:cxn ang="0">
                  <a:pos x="T2" y="T3"/>
                </a:cxn>
                <a:cxn ang="0">
                  <a:pos x="T4" y="T5"/>
                </a:cxn>
                <a:cxn ang="0">
                  <a:pos x="T6" y="T7"/>
                </a:cxn>
                <a:cxn ang="0">
                  <a:pos x="T8" y="T9"/>
                </a:cxn>
                <a:cxn ang="0">
                  <a:pos x="T10" y="T11"/>
                </a:cxn>
              </a:cxnLst>
              <a:rect l="0" t="0" r="r" b="b"/>
              <a:pathLst>
                <a:path w="145" h="146">
                  <a:moveTo>
                    <a:pt x="73" y="0"/>
                  </a:moveTo>
                  <a:cubicBezTo>
                    <a:pt x="32" y="0"/>
                    <a:pt x="0" y="33"/>
                    <a:pt x="0" y="73"/>
                  </a:cubicBezTo>
                  <a:cubicBezTo>
                    <a:pt x="73" y="73"/>
                    <a:pt x="73" y="73"/>
                    <a:pt x="73" y="73"/>
                  </a:cubicBezTo>
                  <a:cubicBezTo>
                    <a:pt x="73" y="146"/>
                    <a:pt x="73" y="146"/>
                    <a:pt x="73" y="146"/>
                  </a:cubicBezTo>
                  <a:cubicBezTo>
                    <a:pt x="113" y="146"/>
                    <a:pt x="145" y="113"/>
                    <a:pt x="145" y="73"/>
                  </a:cubicBezTo>
                  <a:cubicBezTo>
                    <a:pt x="145" y="33"/>
                    <a:pt x="113" y="0"/>
                    <a:pt x="73"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4" name="9Slide.vn 433">
              <a:extLst>
                <a:ext uri="{FF2B5EF4-FFF2-40B4-BE49-F238E27FC236}">
                  <a16:creationId xmlns:a16="http://schemas.microsoft.com/office/drawing/2014/main" id="{858898C1-4A3C-4FBB-ADFB-8007F6388A0C}"/>
                </a:ext>
              </a:extLst>
            </p:cNvPr>
            <p:cNvSpPr>
              <a:spLocks/>
            </p:cNvSpPr>
            <p:nvPr/>
          </p:nvSpPr>
          <p:spPr bwMode="auto">
            <a:xfrm>
              <a:off x="10293350" y="4622800"/>
              <a:ext cx="157163" cy="155575"/>
            </a:xfrm>
            <a:custGeom>
              <a:avLst/>
              <a:gdLst>
                <a:gd name="T0" fmla="*/ 0 w 73"/>
                <a:gd name="T1" fmla="*/ 0 h 73"/>
                <a:gd name="T2" fmla="*/ 73 w 73"/>
                <a:gd name="T3" fmla="*/ 73 h 73"/>
                <a:gd name="T4" fmla="*/ 73 w 73"/>
                <a:gd name="T5" fmla="*/ 0 h 73"/>
                <a:gd name="T6" fmla="*/ 0 w 73"/>
                <a:gd name="T7" fmla="*/ 0 h 73"/>
              </a:gdLst>
              <a:ahLst/>
              <a:cxnLst>
                <a:cxn ang="0">
                  <a:pos x="T0" y="T1"/>
                </a:cxn>
                <a:cxn ang="0">
                  <a:pos x="T2" y="T3"/>
                </a:cxn>
                <a:cxn ang="0">
                  <a:pos x="T4" y="T5"/>
                </a:cxn>
                <a:cxn ang="0">
                  <a:pos x="T6" y="T7"/>
                </a:cxn>
              </a:cxnLst>
              <a:rect l="0" t="0" r="r" b="b"/>
              <a:pathLst>
                <a:path w="73" h="73">
                  <a:moveTo>
                    <a:pt x="0" y="0"/>
                  </a:moveTo>
                  <a:cubicBezTo>
                    <a:pt x="0" y="40"/>
                    <a:pt x="32" y="73"/>
                    <a:pt x="73" y="73"/>
                  </a:cubicBezTo>
                  <a:cubicBezTo>
                    <a:pt x="73" y="0"/>
                    <a:pt x="73" y="0"/>
                    <a:pt x="73" y="0"/>
                  </a:cubicBezTo>
                  <a:lnTo>
                    <a:pt x="0" y="0"/>
                  </a:ln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5" name="9Slide.vn 434">
              <a:extLst>
                <a:ext uri="{FF2B5EF4-FFF2-40B4-BE49-F238E27FC236}">
                  <a16:creationId xmlns:a16="http://schemas.microsoft.com/office/drawing/2014/main" id="{489F7A94-CAD1-4370-A25B-673A97BABA98}"/>
                </a:ext>
              </a:extLst>
            </p:cNvPr>
            <p:cNvSpPr>
              <a:spLocks/>
            </p:cNvSpPr>
            <p:nvPr/>
          </p:nvSpPr>
          <p:spPr bwMode="auto">
            <a:xfrm>
              <a:off x="9647238" y="4227513"/>
              <a:ext cx="23813" cy="38100"/>
            </a:xfrm>
            <a:custGeom>
              <a:avLst/>
              <a:gdLst>
                <a:gd name="T0" fmla="*/ 2 w 15"/>
                <a:gd name="T1" fmla="*/ 24 h 24"/>
                <a:gd name="T2" fmla="*/ 10 w 15"/>
                <a:gd name="T3" fmla="*/ 5 h 24"/>
                <a:gd name="T4" fmla="*/ 11 w 15"/>
                <a:gd name="T5" fmla="*/ 4 h 24"/>
                <a:gd name="T6" fmla="*/ 9 w 15"/>
                <a:gd name="T7" fmla="*/ 4 h 24"/>
                <a:gd name="T8" fmla="*/ 0 w 15"/>
                <a:gd name="T9" fmla="*/ 4 h 24"/>
                <a:gd name="T10" fmla="*/ 0 w 15"/>
                <a:gd name="T11" fmla="*/ 0 h 24"/>
                <a:gd name="T12" fmla="*/ 15 w 15"/>
                <a:gd name="T13" fmla="*/ 0 h 24"/>
                <a:gd name="T14" fmla="*/ 15 w 15"/>
                <a:gd name="T15" fmla="*/ 1 h 24"/>
                <a:gd name="T16" fmla="*/ 6 w 15"/>
                <a:gd name="T17" fmla="*/ 24 h 24"/>
                <a:gd name="T18" fmla="*/ 2 w 15"/>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24">
                  <a:moveTo>
                    <a:pt x="2" y="24"/>
                  </a:moveTo>
                  <a:lnTo>
                    <a:pt x="10" y="5"/>
                  </a:lnTo>
                  <a:lnTo>
                    <a:pt x="11" y="4"/>
                  </a:lnTo>
                  <a:lnTo>
                    <a:pt x="9" y="4"/>
                  </a:lnTo>
                  <a:lnTo>
                    <a:pt x="0" y="4"/>
                  </a:lnTo>
                  <a:lnTo>
                    <a:pt x="0" y="0"/>
                  </a:lnTo>
                  <a:lnTo>
                    <a:pt x="15" y="0"/>
                  </a:lnTo>
                  <a:lnTo>
                    <a:pt x="15" y="1"/>
                  </a:lnTo>
                  <a:lnTo>
                    <a:pt x="6" y="24"/>
                  </a:lnTo>
                  <a:lnTo>
                    <a:pt x="2" y="24"/>
                  </a:ln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6" name="9Slide.vn 435">
              <a:extLst>
                <a:ext uri="{FF2B5EF4-FFF2-40B4-BE49-F238E27FC236}">
                  <a16:creationId xmlns:a16="http://schemas.microsoft.com/office/drawing/2014/main" id="{FF30EE70-2BA3-4725-B73F-6DF8BB098690}"/>
                </a:ext>
              </a:extLst>
            </p:cNvPr>
            <p:cNvSpPr>
              <a:spLocks/>
            </p:cNvSpPr>
            <p:nvPr/>
          </p:nvSpPr>
          <p:spPr bwMode="auto">
            <a:xfrm>
              <a:off x="9680575" y="4227513"/>
              <a:ext cx="20638" cy="38100"/>
            </a:xfrm>
            <a:custGeom>
              <a:avLst/>
              <a:gdLst>
                <a:gd name="T0" fmla="*/ 4 w 10"/>
                <a:gd name="T1" fmla="*/ 15 h 18"/>
                <a:gd name="T2" fmla="*/ 6 w 10"/>
                <a:gd name="T3" fmla="*/ 14 h 18"/>
                <a:gd name="T4" fmla="*/ 7 w 10"/>
                <a:gd name="T5" fmla="*/ 12 h 18"/>
                <a:gd name="T6" fmla="*/ 6 w 10"/>
                <a:gd name="T7" fmla="*/ 10 h 18"/>
                <a:gd name="T8" fmla="*/ 3 w 10"/>
                <a:gd name="T9" fmla="*/ 9 h 18"/>
                <a:gd name="T10" fmla="*/ 1 w 10"/>
                <a:gd name="T11" fmla="*/ 9 h 18"/>
                <a:gd name="T12" fmla="*/ 1 w 10"/>
                <a:gd name="T13" fmla="*/ 0 h 18"/>
                <a:gd name="T14" fmla="*/ 10 w 10"/>
                <a:gd name="T15" fmla="*/ 0 h 18"/>
                <a:gd name="T16" fmla="*/ 10 w 10"/>
                <a:gd name="T17" fmla="*/ 3 h 18"/>
                <a:gd name="T18" fmla="*/ 4 w 10"/>
                <a:gd name="T19" fmla="*/ 3 h 18"/>
                <a:gd name="T20" fmla="*/ 4 w 10"/>
                <a:gd name="T21" fmla="*/ 6 h 18"/>
                <a:gd name="T22" fmla="*/ 5 w 10"/>
                <a:gd name="T23" fmla="*/ 6 h 18"/>
                <a:gd name="T24" fmla="*/ 7 w 10"/>
                <a:gd name="T25" fmla="*/ 7 h 18"/>
                <a:gd name="T26" fmla="*/ 9 w 10"/>
                <a:gd name="T27" fmla="*/ 8 h 18"/>
                <a:gd name="T28" fmla="*/ 10 w 10"/>
                <a:gd name="T29" fmla="*/ 10 h 18"/>
                <a:gd name="T30" fmla="*/ 10 w 10"/>
                <a:gd name="T31" fmla="*/ 12 h 18"/>
                <a:gd name="T32" fmla="*/ 10 w 10"/>
                <a:gd name="T33" fmla="*/ 15 h 18"/>
                <a:gd name="T34" fmla="*/ 8 w 10"/>
                <a:gd name="T35" fmla="*/ 17 h 18"/>
                <a:gd name="T36" fmla="*/ 6 w 10"/>
                <a:gd name="T37" fmla="*/ 18 h 18"/>
                <a:gd name="T38" fmla="*/ 4 w 10"/>
                <a:gd name="T39" fmla="*/ 18 h 18"/>
                <a:gd name="T40" fmla="*/ 1 w 10"/>
                <a:gd name="T41" fmla="*/ 18 h 18"/>
                <a:gd name="T42" fmla="*/ 0 w 10"/>
                <a:gd name="T43" fmla="*/ 17 h 18"/>
                <a:gd name="T44" fmla="*/ 0 w 10"/>
                <a:gd name="T45" fmla="*/ 15 h 18"/>
                <a:gd name="T46" fmla="*/ 2 w 10"/>
                <a:gd name="T47" fmla="*/ 15 h 18"/>
                <a:gd name="T48" fmla="*/ 4 w 10"/>
                <a:gd name="T49"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8">
                  <a:moveTo>
                    <a:pt x="4" y="15"/>
                  </a:moveTo>
                  <a:cubicBezTo>
                    <a:pt x="5" y="15"/>
                    <a:pt x="6" y="15"/>
                    <a:pt x="6" y="14"/>
                  </a:cubicBezTo>
                  <a:cubicBezTo>
                    <a:pt x="7" y="14"/>
                    <a:pt x="7" y="13"/>
                    <a:pt x="7" y="12"/>
                  </a:cubicBezTo>
                  <a:cubicBezTo>
                    <a:pt x="7" y="11"/>
                    <a:pt x="7" y="10"/>
                    <a:pt x="6" y="10"/>
                  </a:cubicBezTo>
                  <a:cubicBezTo>
                    <a:pt x="5" y="9"/>
                    <a:pt x="4" y="9"/>
                    <a:pt x="3" y="9"/>
                  </a:cubicBezTo>
                  <a:cubicBezTo>
                    <a:pt x="1" y="9"/>
                    <a:pt x="1" y="9"/>
                    <a:pt x="1" y="9"/>
                  </a:cubicBezTo>
                  <a:cubicBezTo>
                    <a:pt x="1" y="0"/>
                    <a:pt x="1" y="0"/>
                    <a:pt x="1" y="0"/>
                  </a:cubicBezTo>
                  <a:cubicBezTo>
                    <a:pt x="10" y="0"/>
                    <a:pt x="10" y="0"/>
                    <a:pt x="10" y="0"/>
                  </a:cubicBezTo>
                  <a:cubicBezTo>
                    <a:pt x="10" y="3"/>
                    <a:pt x="10" y="3"/>
                    <a:pt x="10" y="3"/>
                  </a:cubicBezTo>
                  <a:cubicBezTo>
                    <a:pt x="4" y="3"/>
                    <a:pt x="4" y="3"/>
                    <a:pt x="4" y="3"/>
                  </a:cubicBezTo>
                  <a:cubicBezTo>
                    <a:pt x="4" y="6"/>
                    <a:pt x="4" y="6"/>
                    <a:pt x="4" y="6"/>
                  </a:cubicBezTo>
                  <a:cubicBezTo>
                    <a:pt x="5" y="6"/>
                    <a:pt x="5" y="6"/>
                    <a:pt x="5" y="6"/>
                  </a:cubicBezTo>
                  <a:cubicBezTo>
                    <a:pt x="6" y="6"/>
                    <a:pt x="6" y="6"/>
                    <a:pt x="7" y="7"/>
                  </a:cubicBezTo>
                  <a:cubicBezTo>
                    <a:pt x="8" y="7"/>
                    <a:pt x="8" y="7"/>
                    <a:pt x="9" y="8"/>
                  </a:cubicBezTo>
                  <a:cubicBezTo>
                    <a:pt x="9" y="8"/>
                    <a:pt x="10" y="9"/>
                    <a:pt x="10" y="10"/>
                  </a:cubicBezTo>
                  <a:cubicBezTo>
                    <a:pt x="10" y="10"/>
                    <a:pt x="10" y="11"/>
                    <a:pt x="10" y="12"/>
                  </a:cubicBezTo>
                  <a:cubicBezTo>
                    <a:pt x="10" y="13"/>
                    <a:pt x="10" y="14"/>
                    <a:pt x="10" y="15"/>
                  </a:cubicBezTo>
                  <a:cubicBezTo>
                    <a:pt x="10" y="15"/>
                    <a:pt x="9" y="16"/>
                    <a:pt x="8" y="17"/>
                  </a:cubicBezTo>
                  <a:cubicBezTo>
                    <a:pt x="8" y="17"/>
                    <a:pt x="7" y="17"/>
                    <a:pt x="6" y="18"/>
                  </a:cubicBezTo>
                  <a:cubicBezTo>
                    <a:pt x="5" y="18"/>
                    <a:pt x="5" y="18"/>
                    <a:pt x="4" y="18"/>
                  </a:cubicBezTo>
                  <a:cubicBezTo>
                    <a:pt x="3" y="18"/>
                    <a:pt x="2" y="18"/>
                    <a:pt x="1" y="18"/>
                  </a:cubicBezTo>
                  <a:cubicBezTo>
                    <a:pt x="1" y="18"/>
                    <a:pt x="0" y="18"/>
                    <a:pt x="0" y="17"/>
                  </a:cubicBezTo>
                  <a:cubicBezTo>
                    <a:pt x="0" y="15"/>
                    <a:pt x="0" y="15"/>
                    <a:pt x="0" y="15"/>
                  </a:cubicBezTo>
                  <a:cubicBezTo>
                    <a:pt x="1" y="15"/>
                    <a:pt x="1" y="15"/>
                    <a:pt x="2" y="15"/>
                  </a:cubicBezTo>
                  <a:cubicBezTo>
                    <a:pt x="2" y="15"/>
                    <a:pt x="3" y="15"/>
                    <a:pt x="4" y="15"/>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7" name="9Slide.vn 436">
              <a:extLst>
                <a:ext uri="{FF2B5EF4-FFF2-40B4-BE49-F238E27FC236}">
                  <a16:creationId xmlns:a16="http://schemas.microsoft.com/office/drawing/2014/main" id="{0FD93BA6-7189-4DF3-BF51-97DE45E6B20D}"/>
                </a:ext>
              </a:extLst>
            </p:cNvPr>
            <p:cNvSpPr>
              <a:spLocks noEditPoints="1"/>
            </p:cNvSpPr>
            <p:nvPr/>
          </p:nvSpPr>
          <p:spPr bwMode="auto">
            <a:xfrm>
              <a:off x="9710738" y="4225925"/>
              <a:ext cx="39688" cy="39688"/>
            </a:xfrm>
            <a:custGeom>
              <a:avLst/>
              <a:gdLst>
                <a:gd name="T0" fmla="*/ 0 w 19"/>
                <a:gd name="T1" fmla="*/ 5 h 19"/>
                <a:gd name="T2" fmla="*/ 0 w 19"/>
                <a:gd name="T3" fmla="*/ 3 h 19"/>
                <a:gd name="T4" fmla="*/ 1 w 19"/>
                <a:gd name="T5" fmla="*/ 1 h 19"/>
                <a:gd name="T6" fmla="*/ 2 w 19"/>
                <a:gd name="T7" fmla="*/ 1 h 19"/>
                <a:gd name="T8" fmla="*/ 4 w 19"/>
                <a:gd name="T9" fmla="*/ 0 h 19"/>
                <a:gd name="T10" fmla="*/ 6 w 19"/>
                <a:gd name="T11" fmla="*/ 1 h 19"/>
                <a:gd name="T12" fmla="*/ 8 w 19"/>
                <a:gd name="T13" fmla="*/ 1 h 19"/>
                <a:gd name="T14" fmla="*/ 8 w 19"/>
                <a:gd name="T15" fmla="*/ 3 h 19"/>
                <a:gd name="T16" fmla="*/ 9 w 19"/>
                <a:gd name="T17" fmla="*/ 5 h 19"/>
                <a:gd name="T18" fmla="*/ 8 w 19"/>
                <a:gd name="T19" fmla="*/ 7 h 19"/>
                <a:gd name="T20" fmla="*/ 8 w 19"/>
                <a:gd name="T21" fmla="*/ 8 h 19"/>
                <a:gd name="T22" fmla="*/ 6 w 19"/>
                <a:gd name="T23" fmla="*/ 9 h 19"/>
                <a:gd name="T24" fmla="*/ 4 w 19"/>
                <a:gd name="T25" fmla="*/ 9 h 19"/>
                <a:gd name="T26" fmla="*/ 2 w 19"/>
                <a:gd name="T27" fmla="*/ 9 h 19"/>
                <a:gd name="T28" fmla="*/ 1 w 19"/>
                <a:gd name="T29" fmla="*/ 8 h 19"/>
                <a:gd name="T30" fmla="*/ 0 w 19"/>
                <a:gd name="T31" fmla="*/ 7 h 19"/>
                <a:gd name="T32" fmla="*/ 0 w 19"/>
                <a:gd name="T33" fmla="*/ 5 h 19"/>
                <a:gd name="T34" fmla="*/ 16 w 19"/>
                <a:gd name="T35" fmla="*/ 0 h 19"/>
                <a:gd name="T36" fmla="*/ 18 w 19"/>
                <a:gd name="T37" fmla="*/ 2 h 19"/>
                <a:gd name="T38" fmla="*/ 3 w 19"/>
                <a:gd name="T39" fmla="*/ 19 h 19"/>
                <a:gd name="T40" fmla="*/ 1 w 19"/>
                <a:gd name="T41" fmla="*/ 17 h 19"/>
                <a:gd name="T42" fmla="*/ 16 w 19"/>
                <a:gd name="T43" fmla="*/ 0 h 19"/>
                <a:gd name="T44" fmla="*/ 3 w 19"/>
                <a:gd name="T45" fmla="*/ 5 h 19"/>
                <a:gd name="T46" fmla="*/ 4 w 19"/>
                <a:gd name="T47" fmla="*/ 7 h 19"/>
                <a:gd name="T48" fmla="*/ 5 w 19"/>
                <a:gd name="T49" fmla="*/ 6 h 19"/>
                <a:gd name="T50" fmla="*/ 6 w 19"/>
                <a:gd name="T51" fmla="*/ 5 h 19"/>
                <a:gd name="T52" fmla="*/ 5 w 19"/>
                <a:gd name="T53" fmla="*/ 3 h 19"/>
                <a:gd name="T54" fmla="*/ 4 w 19"/>
                <a:gd name="T55" fmla="*/ 3 h 19"/>
                <a:gd name="T56" fmla="*/ 3 w 19"/>
                <a:gd name="T57" fmla="*/ 3 h 19"/>
                <a:gd name="T58" fmla="*/ 3 w 19"/>
                <a:gd name="T59" fmla="*/ 5 h 19"/>
                <a:gd name="T60" fmla="*/ 10 w 19"/>
                <a:gd name="T61" fmla="*/ 14 h 19"/>
                <a:gd name="T62" fmla="*/ 11 w 19"/>
                <a:gd name="T63" fmla="*/ 12 h 19"/>
                <a:gd name="T64" fmla="*/ 12 w 19"/>
                <a:gd name="T65" fmla="*/ 11 h 19"/>
                <a:gd name="T66" fmla="*/ 13 w 19"/>
                <a:gd name="T67" fmla="*/ 10 h 19"/>
                <a:gd name="T68" fmla="*/ 15 w 19"/>
                <a:gd name="T69" fmla="*/ 10 h 19"/>
                <a:gd name="T70" fmla="*/ 17 w 19"/>
                <a:gd name="T71" fmla="*/ 10 h 19"/>
                <a:gd name="T72" fmla="*/ 18 w 19"/>
                <a:gd name="T73" fmla="*/ 11 h 19"/>
                <a:gd name="T74" fmla="*/ 19 w 19"/>
                <a:gd name="T75" fmla="*/ 12 h 19"/>
                <a:gd name="T76" fmla="*/ 19 w 19"/>
                <a:gd name="T77" fmla="*/ 14 h 19"/>
                <a:gd name="T78" fmla="*/ 19 w 19"/>
                <a:gd name="T79" fmla="*/ 16 h 19"/>
                <a:gd name="T80" fmla="*/ 18 w 19"/>
                <a:gd name="T81" fmla="*/ 18 h 19"/>
                <a:gd name="T82" fmla="*/ 17 w 19"/>
                <a:gd name="T83" fmla="*/ 18 h 19"/>
                <a:gd name="T84" fmla="*/ 15 w 19"/>
                <a:gd name="T85" fmla="*/ 19 h 19"/>
                <a:gd name="T86" fmla="*/ 13 w 19"/>
                <a:gd name="T87" fmla="*/ 18 h 19"/>
                <a:gd name="T88" fmla="*/ 12 w 19"/>
                <a:gd name="T89" fmla="*/ 18 h 19"/>
                <a:gd name="T90" fmla="*/ 11 w 19"/>
                <a:gd name="T91" fmla="*/ 16 h 19"/>
                <a:gd name="T92" fmla="*/ 10 w 19"/>
                <a:gd name="T93" fmla="*/ 14 h 19"/>
                <a:gd name="T94" fmla="*/ 13 w 19"/>
                <a:gd name="T95" fmla="*/ 14 h 19"/>
                <a:gd name="T96" fmla="*/ 15 w 19"/>
                <a:gd name="T97" fmla="*/ 17 h 19"/>
                <a:gd name="T98" fmla="*/ 16 w 19"/>
                <a:gd name="T99" fmla="*/ 16 h 19"/>
                <a:gd name="T100" fmla="*/ 16 w 19"/>
                <a:gd name="T101" fmla="*/ 14 h 19"/>
                <a:gd name="T102" fmla="*/ 16 w 19"/>
                <a:gd name="T103" fmla="*/ 13 h 19"/>
                <a:gd name="T104" fmla="*/ 15 w 19"/>
                <a:gd name="T105" fmla="*/ 12 h 19"/>
                <a:gd name="T106" fmla="*/ 14 w 19"/>
                <a:gd name="T107" fmla="*/ 13 h 19"/>
                <a:gd name="T108" fmla="*/ 13 w 19"/>
                <a:gd name="T109"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 h="19">
                  <a:moveTo>
                    <a:pt x="0" y="5"/>
                  </a:moveTo>
                  <a:cubicBezTo>
                    <a:pt x="0" y="4"/>
                    <a:pt x="0" y="3"/>
                    <a:pt x="0" y="3"/>
                  </a:cubicBezTo>
                  <a:cubicBezTo>
                    <a:pt x="0" y="2"/>
                    <a:pt x="1" y="2"/>
                    <a:pt x="1" y="1"/>
                  </a:cubicBezTo>
                  <a:cubicBezTo>
                    <a:pt x="1" y="1"/>
                    <a:pt x="2" y="1"/>
                    <a:pt x="2" y="1"/>
                  </a:cubicBezTo>
                  <a:cubicBezTo>
                    <a:pt x="3" y="0"/>
                    <a:pt x="4" y="0"/>
                    <a:pt x="4" y="0"/>
                  </a:cubicBezTo>
                  <a:cubicBezTo>
                    <a:pt x="5" y="0"/>
                    <a:pt x="6" y="0"/>
                    <a:pt x="6" y="1"/>
                  </a:cubicBezTo>
                  <a:cubicBezTo>
                    <a:pt x="7" y="1"/>
                    <a:pt x="7" y="1"/>
                    <a:pt x="8" y="1"/>
                  </a:cubicBezTo>
                  <a:cubicBezTo>
                    <a:pt x="8" y="2"/>
                    <a:pt x="8" y="2"/>
                    <a:pt x="8" y="3"/>
                  </a:cubicBezTo>
                  <a:cubicBezTo>
                    <a:pt x="9" y="3"/>
                    <a:pt x="9" y="4"/>
                    <a:pt x="9" y="5"/>
                  </a:cubicBezTo>
                  <a:cubicBezTo>
                    <a:pt x="9" y="6"/>
                    <a:pt x="9" y="6"/>
                    <a:pt x="8" y="7"/>
                  </a:cubicBezTo>
                  <a:cubicBezTo>
                    <a:pt x="8" y="7"/>
                    <a:pt x="8" y="8"/>
                    <a:pt x="8" y="8"/>
                  </a:cubicBezTo>
                  <a:cubicBezTo>
                    <a:pt x="7" y="8"/>
                    <a:pt x="7" y="9"/>
                    <a:pt x="6" y="9"/>
                  </a:cubicBezTo>
                  <a:cubicBezTo>
                    <a:pt x="6" y="9"/>
                    <a:pt x="5" y="9"/>
                    <a:pt x="4" y="9"/>
                  </a:cubicBezTo>
                  <a:cubicBezTo>
                    <a:pt x="4" y="9"/>
                    <a:pt x="3" y="9"/>
                    <a:pt x="2" y="9"/>
                  </a:cubicBezTo>
                  <a:cubicBezTo>
                    <a:pt x="2" y="9"/>
                    <a:pt x="1" y="8"/>
                    <a:pt x="1" y="8"/>
                  </a:cubicBezTo>
                  <a:cubicBezTo>
                    <a:pt x="1" y="8"/>
                    <a:pt x="0" y="7"/>
                    <a:pt x="0" y="7"/>
                  </a:cubicBezTo>
                  <a:cubicBezTo>
                    <a:pt x="0" y="6"/>
                    <a:pt x="0" y="6"/>
                    <a:pt x="0" y="5"/>
                  </a:cubicBezTo>
                  <a:close/>
                  <a:moveTo>
                    <a:pt x="16" y="0"/>
                  </a:moveTo>
                  <a:cubicBezTo>
                    <a:pt x="18" y="2"/>
                    <a:pt x="18" y="2"/>
                    <a:pt x="18" y="2"/>
                  </a:cubicBezTo>
                  <a:cubicBezTo>
                    <a:pt x="3" y="19"/>
                    <a:pt x="3" y="19"/>
                    <a:pt x="3" y="19"/>
                  </a:cubicBezTo>
                  <a:cubicBezTo>
                    <a:pt x="1" y="17"/>
                    <a:pt x="1" y="17"/>
                    <a:pt x="1" y="17"/>
                  </a:cubicBezTo>
                  <a:lnTo>
                    <a:pt x="16" y="0"/>
                  </a:lnTo>
                  <a:close/>
                  <a:moveTo>
                    <a:pt x="3" y="5"/>
                  </a:moveTo>
                  <a:cubicBezTo>
                    <a:pt x="3" y="6"/>
                    <a:pt x="3" y="7"/>
                    <a:pt x="4" y="7"/>
                  </a:cubicBezTo>
                  <a:cubicBezTo>
                    <a:pt x="5" y="7"/>
                    <a:pt x="5" y="7"/>
                    <a:pt x="5" y="6"/>
                  </a:cubicBezTo>
                  <a:cubicBezTo>
                    <a:pt x="6" y="6"/>
                    <a:pt x="6" y="6"/>
                    <a:pt x="6" y="5"/>
                  </a:cubicBezTo>
                  <a:cubicBezTo>
                    <a:pt x="6" y="4"/>
                    <a:pt x="6" y="3"/>
                    <a:pt x="5" y="3"/>
                  </a:cubicBezTo>
                  <a:cubicBezTo>
                    <a:pt x="5" y="3"/>
                    <a:pt x="5" y="3"/>
                    <a:pt x="4" y="3"/>
                  </a:cubicBezTo>
                  <a:cubicBezTo>
                    <a:pt x="4" y="3"/>
                    <a:pt x="3" y="3"/>
                    <a:pt x="3" y="3"/>
                  </a:cubicBezTo>
                  <a:cubicBezTo>
                    <a:pt x="3" y="3"/>
                    <a:pt x="3" y="4"/>
                    <a:pt x="3" y="5"/>
                  </a:cubicBezTo>
                  <a:close/>
                  <a:moveTo>
                    <a:pt x="10" y="14"/>
                  </a:moveTo>
                  <a:cubicBezTo>
                    <a:pt x="10" y="14"/>
                    <a:pt x="10" y="13"/>
                    <a:pt x="11" y="12"/>
                  </a:cubicBezTo>
                  <a:cubicBezTo>
                    <a:pt x="11" y="12"/>
                    <a:pt x="11" y="11"/>
                    <a:pt x="12" y="11"/>
                  </a:cubicBezTo>
                  <a:cubicBezTo>
                    <a:pt x="12" y="11"/>
                    <a:pt x="12" y="10"/>
                    <a:pt x="13" y="10"/>
                  </a:cubicBezTo>
                  <a:cubicBezTo>
                    <a:pt x="14" y="10"/>
                    <a:pt x="14" y="10"/>
                    <a:pt x="15" y="10"/>
                  </a:cubicBezTo>
                  <a:cubicBezTo>
                    <a:pt x="15" y="10"/>
                    <a:pt x="16" y="10"/>
                    <a:pt x="17" y="10"/>
                  </a:cubicBezTo>
                  <a:cubicBezTo>
                    <a:pt x="17" y="10"/>
                    <a:pt x="18" y="11"/>
                    <a:pt x="18" y="11"/>
                  </a:cubicBezTo>
                  <a:cubicBezTo>
                    <a:pt x="18" y="11"/>
                    <a:pt x="19" y="12"/>
                    <a:pt x="19" y="12"/>
                  </a:cubicBezTo>
                  <a:cubicBezTo>
                    <a:pt x="19" y="13"/>
                    <a:pt x="19" y="14"/>
                    <a:pt x="19" y="14"/>
                  </a:cubicBezTo>
                  <a:cubicBezTo>
                    <a:pt x="19" y="15"/>
                    <a:pt x="19" y="16"/>
                    <a:pt x="19" y="16"/>
                  </a:cubicBezTo>
                  <a:cubicBezTo>
                    <a:pt x="19" y="17"/>
                    <a:pt x="18" y="17"/>
                    <a:pt x="18" y="18"/>
                  </a:cubicBezTo>
                  <a:cubicBezTo>
                    <a:pt x="18" y="18"/>
                    <a:pt x="17" y="18"/>
                    <a:pt x="17" y="18"/>
                  </a:cubicBezTo>
                  <a:cubicBezTo>
                    <a:pt x="16" y="19"/>
                    <a:pt x="15" y="19"/>
                    <a:pt x="15" y="19"/>
                  </a:cubicBezTo>
                  <a:cubicBezTo>
                    <a:pt x="14" y="19"/>
                    <a:pt x="14" y="19"/>
                    <a:pt x="13" y="18"/>
                  </a:cubicBezTo>
                  <a:cubicBezTo>
                    <a:pt x="12" y="18"/>
                    <a:pt x="12" y="18"/>
                    <a:pt x="12" y="18"/>
                  </a:cubicBezTo>
                  <a:cubicBezTo>
                    <a:pt x="11" y="17"/>
                    <a:pt x="11" y="17"/>
                    <a:pt x="11" y="16"/>
                  </a:cubicBezTo>
                  <a:cubicBezTo>
                    <a:pt x="10" y="16"/>
                    <a:pt x="10" y="15"/>
                    <a:pt x="10" y="14"/>
                  </a:cubicBezTo>
                  <a:close/>
                  <a:moveTo>
                    <a:pt x="13" y="14"/>
                  </a:moveTo>
                  <a:cubicBezTo>
                    <a:pt x="13" y="16"/>
                    <a:pt x="14" y="17"/>
                    <a:pt x="15" y="17"/>
                  </a:cubicBezTo>
                  <a:cubicBezTo>
                    <a:pt x="15" y="17"/>
                    <a:pt x="16" y="16"/>
                    <a:pt x="16" y="16"/>
                  </a:cubicBezTo>
                  <a:cubicBezTo>
                    <a:pt x="16" y="16"/>
                    <a:pt x="16" y="15"/>
                    <a:pt x="16" y="14"/>
                  </a:cubicBezTo>
                  <a:cubicBezTo>
                    <a:pt x="16" y="14"/>
                    <a:pt x="16" y="13"/>
                    <a:pt x="16" y="13"/>
                  </a:cubicBezTo>
                  <a:cubicBezTo>
                    <a:pt x="16" y="12"/>
                    <a:pt x="15" y="12"/>
                    <a:pt x="15" y="12"/>
                  </a:cubicBezTo>
                  <a:cubicBezTo>
                    <a:pt x="14" y="12"/>
                    <a:pt x="14" y="12"/>
                    <a:pt x="14" y="13"/>
                  </a:cubicBezTo>
                  <a:cubicBezTo>
                    <a:pt x="13" y="13"/>
                    <a:pt x="13" y="14"/>
                    <a:pt x="13" y="14"/>
                  </a:cubicBez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8" name="9Slide.vn 437">
              <a:extLst>
                <a:ext uri="{FF2B5EF4-FFF2-40B4-BE49-F238E27FC236}">
                  <a16:creationId xmlns:a16="http://schemas.microsoft.com/office/drawing/2014/main" id="{3469301F-FAF8-4E87-A723-D0D55B2DD203}"/>
                </a:ext>
              </a:extLst>
            </p:cNvPr>
            <p:cNvSpPr>
              <a:spLocks/>
            </p:cNvSpPr>
            <p:nvPr/>
          </p:nvSpPr>
          <p:spPr bwMode="auto">
            <a:xfrm>
              <a:off x="10021888" y="4227513"/>
              <a:ext cx="23813" cy="38100"/>
            </a:xfrm>
            <a:custGeom>
              <a:avLst/>
              <a:gdLst>
                <a:gd name="T0" fmla="*/ 4 w 11"/>
                <a:gd name="T1" fmla="*/ 15 h 18"/>
                <a:gd name="T2" fmla="*/ 7 w 11"/>
                <a:gd name="T3" fmla="*/ 14 h 18"/>
                <a:gd name="T4" fmla="*/ 8 w 11"/>
                <a:gd name="T5" fmla="*/ 12 h 18"/>
                <a:gd name="T6" fmla="*/ 7 w 11"/>
                <a:gd name="T7" fmla="*/ 10 h 18"/>
                <a:gd name="T8" fmla="*/ 4 w 11"/>
                <a:gd name="T9" fmla="*/ 9 h 18"/>
                <a:gd name="T10" fmla="*/ 2 w 11"/>
                <a:gd name="T11" fmla="*/ 9 h 18"/>
                <a:gd name="T12" fmla="*/ 2 w 11"/>
                <a:gd name="T13" fmla="*/ 0 h 18"/>
                <a:gd name="T14" fmla="*/ 11 w 11"/>
                <a:gd name="T15" fmla="*/ 0 h 18"/>
                <a:gd name="T16" fmla="*/ 11 w 11"/>
                <a:gd name="T17" fmla="*/ 3 h 18"/>
                <a:gd name="T18" fmla="*/ 5 w 11"/>
                <a:gd name="T19" fmla="*/ 3 h 18"/>
                <a:gd name="T20" fmla="*/ 5 w 11"/>
                <a:gd name="T21" fmla="*/ 6 h 18"/>
                <a:gd name="T22" fmla="*/ 6 w 11"/>
                <a:gd name="T23" fmla="*/ 6 h 18"/>
                <a:gd name="T24" fmla="*/ 8 w 11"/>
                <a:gd name="T25" fmla="*/ 7 h 18"/>
                <a:gd name="T26" fmla="*/ 10 w 11"/>
                <a:gd name="T27" fmla="*/ 8 h 18"/>
                <a:gd name="T28" fmla="*/ 11 w 11"/>
                <a:gd name="T29" fmla="*/ 10 h 18"/>
                <a:gd name="T30" fmla="*/ 11 w 11"/>
                <a:gd name="T31" fmla="*/ 12 h 18"/>
                <a:gd name="T32" fmla="*/ 11 w 11"/>
                <a:gd name="T33" fmla="*/ 15 h 18"/>
                <a:gd name="T34" fmla="*/ 9 w 11"/>
                <a:gd name="T35" fmla="*/ 17 h 18"/>
                <a:gd name="T36" fmla="*/ 7 w 11"/>
                <a:gd name="T37" fmla="*/ 18 h 18"/>
                <a:gd name="T38" fmla="*/ 4 w 11"/>
                <a:gd name="T39" fmla="*/ 18 h 18"/>
                <a:gd name="T40" fmla="*/ 2 w 11"/>
                <a:gd name="T41" fmla="*/ 18 h 18"/>
                <a:gd name="T42" fmla="*/ 0 w 11"/>
                <a:gd name="T43" fmla="*/ 17 h 18"/>
                <a:gd name="T44" fmla="*/ 1 w 11"/>
                <a:gd name="T45" fmla="*/ 15 h 18"/>
                <a:gd name="T46" fmla="*/ 3 w 11"/>
                <a:gd name="T47" fmla="*/ 15 h 18"/>
                <a:gd name="T48" fmla="*/ 4 w 11"/>
                <a:gd name="T49"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8">
                  <a:moveTo>
                    <a:pt x="4" y="15"/>
                  </a:moveTo>
                  <a:cubicBezTo>
                    <a:pt x="5" y="15"/>
                    <a:pt x="6" y="15"/>
                    <a:pt x="7" y="14"/>
                  </a:cubicBezTo>
                  <a:cubicBezTo>
                    <a:pt x="7" y="14"/>
                    <a:pt x="8" y="13"/>
                    <a:pt x="8" y="12"/>
                  </a:cubicBezTo>
                  <a:cubicBezTo>
                    <a:pt x="8" y="11"/>
                    <a:pt x="7" y="10"/>
                    <a:pt x="7" y="10"/>
                  </a:cubicBezTo>
                  <a:cubicBezTo>
                    <a:pt x="6" y="9"/>
                    <a:pt x="5" y="9"/>
                    <a:pt x="4" y="9"/>
                  </a:cubicBezTo>
                  <a:cubicBezTo>
                    <a:pt x="2" y="9"/>
                    <a:pt x="2" y="9"/>
                    <a:pt x="2" y="9"/>
                  </a:cubicBezTo>
                  <a:cubicBezTo>
                    <a:pt x="2" y="0"/>
                    <a:pt x="2" y="0"/>
                    <a:pt x="2" y="0"/>
                  </a:cubicBezTo>
                  <a:cubicBezTo>
                    <a:pt x="11" y="0"/>
                    <a:pt x="11" y="0"/>
                    <a:pt x="11" y="0"/>
                  </a:cubicBezTo>
                  <a:cubicBezTo>
                    <a:pt x="11" y="3"/>
                    <a:pt x="11" y="3"/>
                    <a:pt x="11" y="3"/>
                  </a:cubicBezTo>
                  <a:cubicBezTo>
                    <a:pt x="5" y="3"/>
                    <a:pt x="5" y="3"/>
                    <a:pt x="5" y="3"/>
                  </a:cubicBezTo>
                  <a:cubicBezTo>
                    <a:pt x="5" y="6"/>
                    <a:pt x="5" y="6"/>
                    <a:pt x="5" y="6"/>
                  </a:cubicBezTo>
                  <a:cubicBezTo>
                    <a:pt x="6" y="6"/>
                    <a:pt x="6" y="6"/>
                    <a:pt x="6" y="6"/>
                  </a:cubicBezTo>
                  <a:cubicBezTo>
                    <a:pt x="6" y="6"/>
                    <a:pt x="7" y="6"/>
                    <a:pt x="8" y="7"/>
                  </a:cubicBezTo>
                  <a:cubicBezTo>
                    <a:pt x="9" y="7"/>
                    <a:pt x="9" y="7"/>
                    <a:pt x="10" y="8"/>
                  </a:cubicBezTo>
                  <a:cubicBezTo>
                    <a:pt x="10" y="8"/>
                    <a:pt x="10" y="9"/>
                    <a:pt x="11" y="10"/>
                  </a:cubicBezTo>
                  <a:cubicBezTo>
                    <a:pt x="11" y="10"/>
                    <a:pt x="11" y="11"/>
                    <a:pt x="11" y="12"/>
                  </a:cubicBezTo>
                  <a:cubicBezTo>
                    <a:pt x="11" y="13"/>
                    <a:pt x="11" y="14"/>
                    <a:pt x="11" y="15"/>
                  </a:cubicBezTo>
                  <a:cubicBezTo>
                    <a:pt x="10" y="15"/>
                    <a:pt x="10" y="16"/>
                    <a:pt x="9" y="17"/>
                  </a:cubicBezTo>
                  <a:cubicBezTo>
                    <a:pt x="9" y="17"/>
                    <a:pt x="8" y="17"/>
                    <a:pt x="7" y="18"/>
                  </a:cubicBezTo>
                  <a:cubicBezTo>
                    <a:pt x="6" y="18"/>
                    <a:pt x="5" y="18"/>
                    <a:pt x="4" y="18"/>
                  </a:cubicBezTo>
                  <a:cubicBezTo>
                    <a:pt x="4" y="18"/>
                    <a:pt x="3" y="18"/>
                    <a:pt x="2" y="18"/>
                  </a:cubicBezTo>
                  <a:cubicBezTo>
                    <a:pt x="1" y="18"/>
                    <a:pt x="1" y="18"/>
                    <a:pt x="0" y="17"/>
                  </a:cubicBezTo>
                  <a:cubicBezTo>
                    <a:pt x="1" y="15"/>
                    <a:pt x="1" y="15"/>
                    <a:pt x="1" y="15"/>
                  </a:cubicBezTo>
                  <a:cubicBezTo>
                    <a:pt x="2" y="15"/>
                    <a:pt x="2" y="15"/>
                    <a:pt x="3" y="15"/>
                  </a:cubicBezTo>
                  <a:cubicBezTo>
                    <a:pt x="3" y="15"/>
                    <a:pt x="4" y="15"/>
                    <a:pt x="4" y="15"/>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39" name="9Slide.vn 438">
              <a:extLst>
                <a:ext uri="{FF2B5EF4-FFF2-40B4-BE49-F238E27FC236}">
                  <a16:creationId xmlns:a16="http://schemas.microsoft.com/office/drawing/2014/main" id="{E68A3DF7-20BE-44B6-8EB0-A757A7AF3A71}"/>
                </a:ext>
              </a:extLst>
            </p:cNvPr>
            <p:cNvSpPr>
              <a:spLocks noEditPoints="1"/>
            </p:cNvSpPr>
            <p:nvPr/>
          </p:nvSpPr>
          <p:spPr bwMode="auto">
            <a:xfrm>
              <a:off x="10052050" y="4225925"/>
              <a:ext cx="28575" cy="39688"/>
            </a:xfrm>
            <a:custGeom>
              <a:avLst/>
              <a:gdLst>
                <a:gd name="T0" fmla="*/ 0 w 13"/>
                <a:gd name="T1" fmla="*/ 10 h 19"/>
                <a:gd name="T2" fmla="*/ 2 w 13"/>
                <a:gd name="T3" fmla="*/ 3 h 19"/>
                <a:gd name="T4" fmla="*/ 7 w 13"/>
                <a:gd name="T5" fmla="*/ 0 h 19"/>
                <a:gd name="T6" fmla="*/ 11 w 13"/>
                <a:gd name="T7" fmla="*/ 3 h 19"/>
                <a:gd name="T8" fmla="*/ 13 w 13"/>
                <a:gd name="T9" fmla="*/ 10 h 19"/>
                <a:gd name="T10" fmla="*/ 11 w 13"/>
                <a:gd name="T11" fmla="*/ 17 h 19"/>
                <a:gd name="T12" fmla="*/ 7 w 13"/>
                <a:gd name="T13" fmla="*/ 19 h 19"/>
                <a:gd name="T14" fmla="*/ 2 w 13"/>
                <a:gd name="T15" fmla="*/ 17 h 19"/>
                <a:gd name="T16" fmla="*/ 0 w 13"/>
                <a:gd name="T17" fmla="*/ 10 h 19"/>
                <a:gd name="T18" fmla="*/ 4 w 13"/>
                <a:gd name="T19" fmla="*/ 10 h 19"/>
                <a:gd name="T20" fmla="*/ 4 w 13"/>
                <a:gd name="T21" fmla="*/ 15 h 19"/>
                <a:gd name="T22" fmla="*/ 7 w 13"/>
                <a:gd name="T23" fmla="*/ 16 h 19"/>
                <a:gd name="T24" fmla="*/ 9 w 13"/>
                <a:gd name="T25" fmla="*/ 15 h 19"/>
                <a:gd name="T26" fmla="*/ 10 w 13"/>
                <a:gd name="T27" fmla="*/ 10 h 19"/>
                <a:gd name="T28" fmla="*/ 9 w 13"/>
                <a:gd name="T29" fmla="*/ 5 h 19"/>
                <a:gd name="T30" fmla="*/ 7 w 13"/>
                <a:gd name="T31" fmla="*/ 3 h 19"/>
                <a:gd name="T32" fmla="*/ 4 w 13"/>
                <a:gd name="T33" fmla="*/ 5 h 19"/>
                <a:gd name="T34" fmla="*/ 4 w 13"/>
                <a:gd name="T35"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9">
                  <a:moveTo>
                    <a:pt x="0" y="10"/>
                  </a:moveTo>
                  <a:cubicBezTo>
                    <a:pt x="0" y="7"/>
                    <a:pt x="1" y="4"/>
                    <a:pt x="2" y="3"/>
                  </a:cubicBezTo>
                  <a:cubicBezTo>
                    <a:pt x="3" y="1"/>
                    <a:pt x="5" y="0"/>
                    <a:pt x="7" y="0"/>
                  </a:cubicBezTo>
                  <a:cubicBezTo>
                    <a:pt x="9" y="0"/>
                    <a:pt x="10" y="1"/>
                    <a:pt x="11" y="3"/>
                  </a:cubicBezTo>
                  <a:cubicBezTo>
                    <a:pt x="12" y="4"/>
                    <a:pt x="13" y="6"/>
                    <a:pt x="13" y="10"/>
                  </a:cubicBezTo>
                  <a:cubicBezTo>
                    <a:pt x="13" y="13"/>
                    <a:pt x="12" y="15"/>
                    <a:pt x="11" y="17"/>
                  </a:cubicBezTo>
                  <a:cubicBezTo>
                    <a:pt x="10" y="18"/>
                    <a:pt x="9" y="19"/>
                    <a:pt x="7" y="19"/>
                  </a:cubicBezTo>
                  <a:cubicBezTo>
                    <a:pt x="4" y="19"/>
                    <a:pt x="3" y="18"/>
                    <a:pt x="2" y="17"/>
                  </a:cubicBezTo>
                  <a:cubicBezTo>
                    <a:pt x="1" y="15"/>
                    <a:pt x="0" y="13"/>
                    <a:pt x="0" y="10"/>
                  </a:cubicBezTo>
                  <a:close/>
                  <a:moveTo>
                    <a:pt x="4" y="10"/>
                  </a:moveTo>
                  <a:cubicBezTo>
                    <a:pt x="4" y="12"/>
                    <a:pt x="4" y="13"/>
                    <a:pt x="4" y="15"/>
                  </a:cubicBezTo>
                  <a:cubicBezTo>
                    <a:pt x="5" y="16"/>
                    <a:pt x="6" y="16"/>
                    <a:pt x="7" y="16"/>
                  </a:cubicBezTo>
                  <a:cubicBezTo>
                    <a:pt x="8" y="16"/>
                    <a:pt x="8" y="16"/>
                    <a:pt x="9" y="15"/>
                  </a:cubicBezTo>
                  <a:cubicBezTo>
                    <a:pt x="9" y="14"/>
                    <a:pt x="10" y="12"/>
                    <a:pt x="10" y="10"/>
                  </a:cubicBezTo>
                  <a:cubicBezTo>
                    <a:pt x="10" y="8"/>
                    <a:pt x="9" y="6"/>
                    <a:pt x="9" y="5"/>
                  </a:cubicBezTo>
                  <a:cubicBezTo>
                    <a:pt x="8" y="4"/>
                    <a:pt x="8" y="3"/>
                    <a:pt x="7" y="3"/>
                  </a:cubicBezTo>
                  <a:cubicBezTo>
                    <a:pt x="6" y="3"/>
                    <a:pt x="5" y="4"/>
                    <a:pt x="4" y="5"/>
                  </a:cubicBezTo>
                  <a:cubicBezTo>
                    <a:pt x="4" y="6"/>
                    <a:pt x="4" y="7"/>
                    <a:pt x="4" y="1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0" name="9Slide.vn 439">
              <a:extLst>
                <a:ext uri="{FF2B5EF4-FFF2-40B4-BE49-F238E27FC236}">
                  <a16:creationId xmlns:a16="http://schemas.microsoft.com/office/drawing/2014/main" id="{24405EDF-583A-4806-B373-06678B69FE30}"/>
                </a:ext>
              </a:extLst>
            </p:cNvPr>
            <p:cNvSpPr>
              <a:spLocks noEditPoints="1"/>
            </p:cNvSpPr>
            <p:nvPr/>
          </p:nvSpPr>
          <p:spPr bwMode="auto">
            <a:xfrm>
              <a:off x="10085388" y="4225925"/>
              <a:ext cx="42863" cy="39688"/>
            </a:xfrm>
            <a:custGeom>
              <a:avLst/>
              <a:gdLst>
                <a:gd name="T0" fmla="*/ 0 w 20"/>
                <a:gd name="T1" fmla="*/ 5 h 19"/>
                <a:gd name="T2" fmla="*/ 1 w 20"/>
                <a:gd name="T3" fmla="*/ 3 h 19"/>
                <a:gd name="T4" fmla="*/ 1 w 20"/>
                <a:gd name="T5" fmla="*/ 1 h 19"/>
                <a:gd name="T6" fmla="*/ 3 w 20"/>
                <a:gd name="T7" fmla="*/ 1 h 19"/>
                <a:gd name="T8" fmla="*/ 5 w 20"/>
                <a:gd name="T9" fmla="*/ 0 h 19"/>
                <a:gd name="T10" fmla="*/ 7 w 20"/>
                <a:gd name="T11" fmla="*/ 1 h 19"/>
                <a:gd name="T12" fmla="*/ 8 w 20"/>
                <a:gd name="T13" fmla="*/ 1 h 19"/>
                <a:gd name="T14" fmla="*/ 9 w 20"/>
                <a:gd name="T15" fmla="*/ 3 h 19"/>
                <a:gd name="T16" fmla="*/ 9 w 20"/>
                <a:gd name="T17" fmla="*/ 5 h 19"/>
                <a:gd name="T18" fmla="*/ 9 w 20"/>
                <a:gd name="T19" fmla="*/ 7 h 19"/>
                <a:gd name="T20" fmla="*/ 8 w 20"/>
                <a:gd name="T21" fmla="*/ 8 h 19"/>
                <a:gd name="T22" fmla="*/ 7 w 20"/>
                <a:gd name="T23" fmla="*/ 9 h 19"/>
                <a:gd name="T24" fmla="*/ 5 w 20"/>
                <a:gd name="T25" fmla="*/ 9 h 19"/>
                <a:gd name="T26" fmla="*/ 3 w 20"/>
                <a:gd name="T27" fmla="*/ 9 h 19"/>
                <a:gd name="T28" fmla="*/ 1 w 20"/>
                <a:gd name="T29" fmla="*/ 8 h 19"/>
                <a:gd name="T30" fmla="*/ 1 w 20"/>
                <a:gd name="T31" fmla="*/ 7 h 19"/>
                <a:gd name="T32" fmla="*/ 0 w 20"/>
                <a:gd name="T33" fmla="*/ 5 h 19"/>
                <a:gd name="T34" fmla="*/ 16 w 20"/>
                <a:gd name="T35" fmla="*/ 0 h 19"/>
                <a:gd name="T36" fmla="*/ 18 w 20"/>
                <a:gd name="T37" fmla="*/ 2 h 19"/>
                <a:gd name="T38" fmla="*/ 3 w 20"/>
                <a:gd name="T39" fmla="*/ 19 h 19"/>
                <a:gd name="T40" fmla="*/ 1 w 20"/>
                <a:gd name="T41" fmla="*/ 17 h 19"/>
                <a:gd name="T42" fmla="*/ 16 w 20"/>
                <a:gd name="T43" fmla="*/ 0 h 19"/>
                <a:gd name="T44" fmla="*/ 3 w 20"/>
                <a:gd name="T45" fmla="*/ 5 h 19"/>
                <a:gd name="T46" fmla="*/ 5 w 20"/>
                <a:gd name="T47" fmla="*/ 7 h 19"/>
                <a:gd name="T48" fmla="*/ 6 w 20"/>
                <a:gd name="T49" fmla="*/ 6 h 19"/>
                <a:gd name="T50" fmla="*/ 6 w 20"/>
                <a:gd name="T51" fmla="*/ 5 h 19"/>
                <a:gd name="T52" fmla="*/ 6 w 20"/>
                <a:gd name="T53" fmla="*/ 3 h 19"/>
                <a:gd name="T54" fmla="*/ 5 w 20"/>
                <a:gd name="T55" fmla="*/ 3 h 19"/>
                <a:gd name="T56" fmla="*/ 4 w 20"/>
                <a:gd name="T57" fmla="*/ 3 h 19"/>
                <a:gd name="T58" fmla="*/ 3 w 20"/>
                <a:gd name="T59" fmla="*/ 5 h 19"/>
                <a:gd name="T60" fmla="*/ 11 w 20"/>
                <a:gd name="T61" fmla="*/ 14 h 19"/>
                <a:gd name="T62" fmla="*/ 11 w 20"/>
                <a:gd name="T63" fmla="*/ 12 h 19"/>
                <a:gd name="T64" fmla="*/ 12 w 20"/>
                <a:gd name="T65" fmla="*/ 11 h 19"/>
                <a:gd name="T66" fmla="*/ 13 w 20"/>
                <a:gd name="T67" fmla="*/ 10 h 19"/>
                <a:gd name="T68" fmla="*/ 15 w 20"/>
                <a:gd name="T69" fmla="*/ 10 h 19"/>
                <a:gd name="T70" fmla="*/ 17 w 20"/>
                <a:gd name="T71" fmla="*/ 10 h 19"/>
                <a:gd name="T72" fmla="*/ 18 w 20"/>
                <a:gd name="T73" fmla="*/ 11 h 19"/>
                <a:gd name="T74" fmla="*/ 19 w 20"/>
                <a:gd name="T75" fmla="*/ 12 h 19"/>
                <a:gd name="T76" fmla="*/ 20 w 20"/>
                <a:gd name="T77" fmla="*/ 14 h 19"/>
                <a:gd name="T78" fmla="*/ 19 w 20"/>
                <a:gd name="T79" fmla="*/ 16 h 19"/>
                <a:gd name="T80" fmla="*/ 18 w 20"/>
                <a:gd name="T81" fmla="*/ 18 h 19"/>
                <a:gd name="T82" fmla="*/ 17 w 20"/>
                <a:gd name="T83" fmla="*/ 18 h 19"/>
                <a:gd name="T84" fmla="*/ 15 w 20"/>
                <a:gd name="T85" fmla="*/ 19 h 19"/>
                <a:gd name="T86" fmla="*/ 13 w 20"/>
                <a:gd name="T87" fmla="*/ 18 h 19"/>
                <a:gd name="T88" fmla="*/ 12 w 20"/>
                <a:gd name="T89" fmla="*/ 18 h 19"/>
                <a:gd name="T90" fmla="*/ 11 w 20"/>
                <a:gd name="T91" fmla="*/ 16 h 19"/>
                <a:gd name="T92" fmla="*/ 11 w 20"/>
                <a:gd name="T93" fmla="*/ 14 h 19"/>
                <a:gd name="T94" fmla="*/ 14 w 20"/>
                <a:gd name="T95" fmla="*/ 14 h 19"/>
                <a:gd name="T96" fmla="*/ 15 w 20"/>
                <a:gd name="T97" fmla="*/ 17 h 19"/>
                <a:gd name="T98" fmla="*/ 16 w 20"/>
                <a:gd name="T99" fmla="*/ 16 h 19"/>
                <a:gd name="T100" fmla="*/ 17 w 20"/>
                <a:gd name="T101" fmla="*/ 14 h 19"/>
                <a:gd name="T102" fmla="*/ 16 w 20"/>
                <a:gd name="T103" fmla="*/ 13 h 19"/>
                <a:gd name="T104" fmla="*/ 15 w 20"/>
                <a:gd name="T105" fmla="*/ 12 h 19"/>
                <a:gd name="T106" fmla="*/ 14 w 20"/>
                <a:gd name="T107" fmla="*/ 13 h 19"/>
                <a:gd name="T108" fmla="*/ 14 w 20"/>
                <a:gd name="T109"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19">
                  <a:moveTo>
                    <a:pt x="0" y="5"/>
                  </a:moveTo>
                  <a:cubicBezTo>
                    <a:pt x="0" y="4"/>
                    <a:pt x="0" y="3"/>
                    <a:pt x="1" y="3"/>
                  </a:cubicBezTo>
                  <a:cubicBezTo>
                    <a:pt x="1" y="2"/>
                    <a:pt x="1" y="2"/>
                    <a:pt x="1" y="1"/>
                  </a:cubicBezTo>
                  <a:cubicBezTo>
                    <a:pt x="2" y="1"/>
                    <a:pt x="2" y="1"/>
                    <a:pt x="3" y="1"/>
                  </a:cubicBezTo>
                  <a:cubicBezTo>
                    <a:pt x="3" y="0"/>
                    <a:pt x="4" y="0"/>
                    <a:pt x="5" y="0"/>
                  </a:cubicBezTo>
                  <a:cubicBezTo>
                    <a:pt x="5" y="0"/>
                    <a:pt x="6" y="0"/>
                    <a:pt x="7" y="1"/>
                  </a:cubicBezTo>
                  <a:cubicBezTo>
                    <a:pt x="7" y="1"/>
                    <a:pt x="8" y="1"/>
                    <a:pt x="8" y="1"/>
                  </a:cubicBezTo>
                  <a:cubicBezTo>
                    <a:pt x="8" y="2"/>
                    <a:pt x="9" y="2"/>
                    <a:pt x="9" y="3"/>
                  </a:cubicBezTo>
                  <a:cubicBezTo>
                    <a:pt x="9" y="3"/>
                    <a:pt x="9" y="4"/>
                    <a:pt x="9" y="5"/>
                  </a:cubicBezTo>
                  <a:cubicBezTo>
                    <a:pt x="9" y="6"/>
                    <a:pt x="9" y="6"/>
                    <a:pt x="9" y="7"/>
                  </a:cubicBezTo>
                  <a:cubicBezTo>
                    <a:pt x="9" y="7"/>
                    <a:pt x="8" y="8"/>
                    <a:pt x="8" y="8"/>
                  </a:cubicBezTo>
                  <a:cubicBezTo>
                    <a:pt x="8" y="8"/>
                    <a:pt x="7" y="9"/>
                    <a:pt x="7" y="9"/>
                  </a:cubicBezTo>
                  <a:cubicBezTo>
                    <a:pt x="6" y="9"/>
                    <a:pt x="5" y="9"/>
                    <a:pt x="5" y="9"/>
                  </a:cubicBezTo>
                  <a:cubicBezTo>
                    <a:pt x="4" y="9"/>
                    <a:pt x="3" y="9"/>
                    <a:pt x="3" y="9"/>
                  </a:cubicBezTo>
                  <a:cubicBezTo>
                    <a:pt x="2" y="9"/>
                    <a:pt x="2" y="8"/>
                    <a:pt x="1" y="8"/>
                  </a:cubicBezTo>
                  <a:cubicBezTo>
                    <a:pt x="1" y="8"/>
                    <a:pt x="1" y="7"/>
                    <a:pt x="1" y="7"/>
                  </a:cubicBezTo>
                  <a:cubicBezTo>
                    <a:pt x="0" y="6"/>
                    <a:pt x="0" y="6"/>
                    <a:pt x="0" y="5"/>
                  </a:cubicBezTo>
                  <a:close/>
                  <a:moveTo>
                    <a:pt x="16" y="0"/>
                  </a:moveTo>
                  <a:cubicBezTo>
                    <a:pt x="18" y="2"/>
                    <a:pt x="18" y="2"/>
                    <a:pt x="18" y="2"/>
                  </a:cubicBezTo>
                  <a:cubicBezTo>
                    <a:pt x="3" y="19"/>
                    <a:pt x="3" y="19"/>
                    <a:pt x="3" y="19"/>
                  </a:cubicBezTo>
                  <a:cubicBezTo>
                    <a:pt x="1" y="17"/>
                    <a:pt x="1" y="17"/>
                    <a:pt x="1" y="17"/>
                  </a:cubicBezTo>
                  <a:lnTo>
                    <a:pt x="16" y="0"/>
                  </a:lnTo>
                  <a:close/>
                  <a:moveTo>
                    <a:pt x="3" y="5"/>
                  </a:moveTo>
                  <a:cubicBezTo>
                    <a:pt x="3" y="6"/>
                    <a:pt x="4" y="7"/>
                    <a:pt x="5" y="7"/>
                  </a:cubicBezTo>
                  <a:cubicBezTo>
                    <a:pt x="5" y="7"/>
                    <a:pt x="6" y="7"/>
                    <a:pt x="6" y="6"/>
                  </a:cubicBezTo>
                  <a:cubicBezTo>
                    <a:pt x="6" y="6"/>
                    <a:pt x="6" y="6"/>
                    <a:pt x="6" y="5"/>
                  </a:cubicBezTo>
                  <a:cubicBezTo>
                    <a:pt x="6" y="4"/>
                    <a:pt x="6" y="3"/>
                    <a:pt x="6" y="3"/>
                  </a:cubicBezTo>
                  <a:cubicBezTo>
                    <a:pt x="6" y="3"/>
                    <a:pt x="5" y="3"/>
                    <a:pt x="5" y="3"/>
                  </a:cubicBezTo>
                  <a:cubicBezTo>
                    <a:pt x="4" y="3"/>
                    <a:pt x="4" y="3"/>
                    <a:pt x="4" y="3"/>
                  </a:cubicBezTo>
                  <a:cubicBezTo>
                    <a:pt x="3" y="3"/>
                    <a:pt x="3" y="4"/>
                    <a:pt x="3" y="5"/>
                  </a:cubicBezTo>
                  <a:close/>
                  <a:moveTo>
                    <a:pt x="11" y="14"/>
                  </a:moveTo>
                  <a:cubicBezTo>
                    <a:pt x="11" y="14"/>
                    <a:pt x="11" y="13"/>
                    <a:pt x="11" y="12"/>
                  </a:cubicBezTo>
                  <a:cubicBezTo>
                    <a:pt x="11" y="12"/>
                    <a:pt x="12" y="11"/>
                    <a:pt x="12" y="11"/>
                  </a:cubicBezTo>
                  <a:cubicBezTo>
                    <a:pt x="12" y="11"/>
                    <a:pt x="13" y="10"/>
                    <a:pt x="13" y="10"/>
                  </a:cubicBezTo>
                  <a:cubicBezTo>
                    <a:pt x="14" y="10"/>
                    <a:pt x="15" y="10"/>
                    <a:pt x="15" y="10"/>
                  </a:cubicBezTo>
                  <a:cubicBezTo>
                    <a:pt x="16" y="10"/>
                    <a:pt x="16" y="10"/>
                    <a:pt x="17" y="10"/>
                  </a:cubicBezTo>
                  <a:cubicBezTo>
                    <a:pt x="18" y="10"/>
                    <a:pt x="18" y="11"/>
                    <a:pt x="18" y="11"/>
                  </a:cubicBezTo>
                  <a:cubicBezTo>
                    <a:pt x="19" y="11"/>
                    <a:pt x="19" y="12"/>
                    <a:pt x="19" y="12"/>
                  </a:cubicBezTo>
                  <a:cubicBezTo>
                    <a:pt x="20" y="13"/>
                    <a:pt x="20" y="14"/>
                    <a:pt x="20" y="14"/>
                  </a:cubicBezTo>
                  <a:cubicBezTo>
                    <a:pt x="20" y="15"/>
                    <a:pt x="20" y="16"/>
                    <a:pt x="19" y="16"/>
                  </a:cubicBezTo>
                  <a:cubicBezTo>
                    <a:pt x="19" y="17"/>
                    <a:pt x="19" y="17"/>
                    <a:pt x="18" y="18"/>
                  </a:cubicBezTo>
                  <a:cubicBezTo>
                    <a:pt x="18" y="18"/>
                    <a:pt x="18" y="18"/>
                    <a:pt x="17" y="18"/>
                  </a:cubicBezTo>
                  <a:cubicBezTo>
                    <a:pt x="16" y="19"/>
                    <a:pt x="16" y="19"/>
                    <a:pt x="15" y="19"/>
                  </a:cubicBezTo>
                  <a:cubicBezTo>
                    <a:pt x="15" y="19"/>
                    <a:pt x="14" y="19"/>
                    <a:pt x="13" y="18"/>
                  </a:cubicBezTo>
                  <a:cubicBezTo>
                    <a:pt x="13" y="18"/>
                    <a:pt x="12" y="18"/>
                    <a:pt x="12" y="18"/>
                  </a:cubicBezTo>
                  <a:cubicBezTo>
                    <a:pt x="12" y="17"/>
                    <a:pt x="11" y="17"/>
                    <a:pt x="11" y="16"/>
                  </a:cubicBezTo>
                  <a:cubicBezTo>
                    <a:pt x="11" y="16"/>
                    <a:pt x="11" y="15"/>
                    <a:pt x="11" y="14"/>
                  </a:cubicBezTo>
                  <a:close/>
                  <a:moveTo>
                    <a:pt x="14" y="14"/>
                  </a:moveTo>
                  <a:cubicBezTo>
                    <a:pt x="14" y="16"/>
                    <a:pt x="14" y="17"/>
                    <a:pt x="15" y="17"/>
                  </a:cubicBezTo>
                  <a:cubicBezTo>
                    <a:pt x="16" y="17"/>
                    <a:pt x="16" y="16"/>
                    <a:pt x="16" y="16"/>
                  </a:cubicBezTo>
                  <a:cubicBezTo>
                    <a:pt x="17" y="16"/>
                    <a:pt x="17" y="15"/>
                    <a:pt x="17" y="14"/>
                  </a:cubicBezTo>
                  <a:cubicBezTo>
                    <a:pt x="17" y="14"/>
                    <a:pt x="17" y="13"/>
                    <a:pt x="16" y="13"/>
                  </a:cubicBezTo>
                  <a:cubicBezTo>
                    <a:pt x="16" y="12"/>
                    <a:pt x="16" y="12"/>
                    <a:pt x="15" y="12"/>
                  </a:cubicBezTo>
                  <a:cubicBezTo>
                    <a:pt x="15" y="12"/>
                    <a:pt x="14" y="12"/>
                    <a:pt x="14" y="13"/>
                  </a:cubicBezTo>
                  <a:cubicBezTo>
                    <a:pt x="14" y="13"/>
                    <a:pt x="14" y="14"/>
                    <a:pt x="14" y="14"/>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1" name="9Slide.vn 440">
              <a:extLst>
                <a:ext uri="{FF2B5EF4-FFF2-40B4-BE49-F238E27FC236}">
                  <a16:creationId xmlns:a16="http://schemas.microsoft.com/office/drawing/2014/main" id="{97CFA201-C4E5-4DC3-AD20-E6ECEF698B11}"/>
                </a:ext>
              </a:extLst>
            </p:cNvPr>
            <p:cNvSpPr>
              <a:spLocks/>
            </p:cNvSpPr>
            <p:nvPr/>
          </p:nvSpPr>
          <p:spPr bwMode="auto">
            <a:xfrm>
              <a:off x="10398125" y="4225925"/>
              <a:ext cx="23813" cy="39688"/>
            </a:xfrm>
            <a:custGeom>
              <a:avLst/>
              <a:gdLst>
                <a:gd name="T0" fmla="*/ 10 w 11"/>
                <a:gd name="T1" fmla="*/ 5 h 19"/>
                <a:gd name="T2" fmla="*/ 10 w 11"/>
                <a:gd name="T3" fmla="*/ 8 h 19"/>
                <a:gd name="T4" fmla="*/ 9 w 11"/>
                <a:gd name="T5" fmla="*/ 10 h 19"/>
                <a:gd name="T6" fmla="*/ 7 w 11"/>
                <a:gd name="T7" fmla="*/ 13 h 19"/>
                <a:gd name="T8" fmla="*/ 5 w 11"/>
                <a:gd name="T9" fmla="*/ 15 h 19"/>
                <a:gd name="T10" fmla="*/ 4 w 11"/>
                <a:gd name="T11" fmla="*/ 16 h 19"/>
                <a:gd name="T12" fmla="*/ 4 w 11"/>
                <a:gd name="T13" fmla="*/ 16 h 19"/>
                <a:gd name="T14" fmla="*/ 6 w 11"/>
                <a:gd name="T15" fmla="*/ 16 h 19"/>
                <a:gd name="T16" fmla="*/ 11 w 11"/>
                <a:gd name="T17" fmla="*/ 16 h 19"/>
                <a:gd name="T18" fmla="*/ 11 w 11"/>
                <a:gd name="T19" fmla="*/ 19 h 19"/>
                <a:gd name="T20" fmla="*/ 0 w 11"/>
                <a:gd name="T21" fmla="*/ 19 h 19"/>
                <a:gd name="T22" fmla="*/ 0 w 11"/>
                <a:gd name="T23" fmla="*/ 17 h 19"/>
                <a:gd name="T24" fmla="*/ 1 w 11"/>
                <a:gd name="T25" fmla="*/ 16 h 19"/>
                <a:gd name="T26" fmla="*/ 3 w 11"/>
                <a:gd name="T27" fmla="*/ 14 h 19"/>
                <a:gd name="T28" fmla="*/ 4 w 11"/>
                <a:gd name="T29" fmla="*/ 12 h 19"/>
                <a:gd name="T30" fmla="*/ 6 w 11"/>
                <a:gd name="T31" fmla="*/ 10 h 19"/>
                <a:gd name="T32" fmla="*/ 7 w 11"/>
                <a:gd name="T33" fmla="*/ 8 h 19"/>
                <a:gd name="T34" fmla="*/ 7 w 11"/>
                <a:gd name="T35" fmla="*/ 6 h 19"/>
                <a:gd name="T36" fmla="*/ 6 w 11"/>
                <a:gd name="T37" fmla="*/ 4 h 19"/>
                <a:gd name="T38" fmla="*/ 4 w 11"/>
                <a:gd name="T39" fmla="*/ 3 h 19"/>
                <a:gd name="T40" fmla="*/ 3 w 11"/>
                <a:gd name="T41" fmla="*/ 4 h 19"/>
                <a:gd name="T42" fmla="*/ 1 w 11"/>
                <a:gd name="T43" fmla="*/ 5 h 19"/>
                <a:gd name="T44" fmla="*/ 0 w 11"/>
                <a:gd name="T45" fmla="*/ 2 h 19"/>
                <a:gd name="T46" fmla="*/ 2 w 11"/>
                <a:gd name="T47" fmla="*/ 1 h 19"/>
                <a:gd name="T48" fmla="*/ 5 w 11"/>
                <a:gd name="T49" fmla="*/ 0 h 19"/>
                <a:gd name="T50" fmla="*/ 7 w 11"/>
                <a:gd name="T51" fmla="*/ 1 h 19"/>
                <a:gd name="T52" fmla="*/ 9 w 11"/>
                <a:gd name="T53" fmla="*/ 2 h 19"/>
                <a:gd name="T54" fmla="*/ 10 w 11"/>
                <a:gd name="T55" fmla="*/ 3 h 19"/>
                <a:gd name="T56" fmla="*/ 10 w 11"/>
                <a:gd name="T5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 h="19">
                  <a:moveTo>
                    <a:pt x="10" y="5"/>
                  </a:moveTo>
                  <a:cubicBezTo>
                    <a:pt x="10" y="6"/>
                    <a:pt x="10" y="7"/>
                    <a:pt x="10" y="8"/>
                  </a:cubicBezTo>
                  <a:cubicBezTo>
                    <a:pt x="9" y="9"/>
                    <a:pt x="9" y="10"/>
                    <a:pt x="9" y="10"/>
                  </a:cubicBezTo>
                  <a:cubicBezTo>
                    <a:pt x="8" y="11"/>
                    <a:pt x="8" y="12"/>
                    <a:pt x="7" y="13"/>
                  </a:cubicBezTo>
                  <a:cubicBezTo>
                    <a:pt x="6" y="14"/>
                    <a:pt x="6" y="14"/>
                    <a:pt x="5" y="15"/>
                  </a:cubicBezTo>
                  <a:cubicBezTo>
                    <a:pt x="4" y="16"/>
                    <a:pt x="4" y="16"/>
                    <a:pt x="4" y="16"/>
                  </a:cubicBezTo>
                  <a:cubicBezTo>
                    <a:pt x="4" y="16"/>
                    <a:pt x="4" y="16"/>
                    <a:pt x="4" y="16"/>
                  </a:cubicBezTo>
                  <a:cubicBezTo>
                    <a:pt x="6" y="16"/>
                    <a:pt x="6" y="16"/>
                    <a:pt x="6" y="16"/>
                  </a:cubicBezTo>
                  <a:cubicBezTo>
                    <a:pt x="11" y="16"/>
                    <a:pt x="11" y="16"/>
                    <a:pt x="11" y="16"/>
                  </a:cubicBezTo>
                  <a:cubicBezTo>
                    <a:pt x="11" y="19"/>
                    <a:pt x="11" y="19"/>
                    <a:pt x="11" y="19"/>
                  </a:cubicBezTo>
                  <a:cubicBezTo>
                    <a:pt x="0" y="19"/>
                    <a:pt x="0" y="19"/>
                    <a:pt x="0" y="19"/>
                  </a:cubicBezTo>
                  <a:cubicBezTo>
                    <a:pt x="0" y="17"/>
                    <a:pt x="0" y="17"/>
                    <a:pt x="0" y="17"/>
                  </a:cubicBezTo>
                  <a:cubicBezTo>
                    <a:pt x="0" y="17"/>
                    <a:pt x="1" y="16"/>
                    <a:pt x="1" y="16"/>
                  </a:cubicBezTo>
                  <a:cubicBezTo>
                    <a:pt x="2" y="15"/>
                    <a:pt x="2" y="14"/>
                    <a:pt x="3" y="14"/>
                  </a:cubicBezTo>
                  <a:cubicBezTo>
                    <a:pt x="3" y="13"/>
                    <a:pt x="4" y="12"/>
                    <a:pt x="4" y="12"/>
                  </a:cubicBezTo>
                  <a:cubicBezTo>
                    <a:pt x="5" y="11"/>
                    <a:pt x="5" y="10"/>
                    <a:pt x="6" y="10"/>
                  </a:cubicBezTo>
                  <a:cubicBezTo>
                    <a:pt x="6" y="9"/>
                    <a:pt x="6" y="8"/>
                    <a:pt x="7" y="8"/>
                  </a:cubicBezTo>
                  <a:cubicBezTo>
                    <a:pt x="7" y="7"/>
                    <a:pt x="7" y="6"/>
                    <a:pt x="7" y="6"/>
                  </a:cubicBezTo>
                  <a:cubicBezTo>
                    <a:pt x="7" y="5"/>
                    <a:pt x="7" y="4"/>
                    <a:pt x="6" y="4"/>
                  </a:cubicBezTo>
                  <a:cubicBezTo>
                    <a:pt x="6" y="4"/>
                    <a:pt x="5" y="3"/>
                    <a:pt x="4" y="3"/>
                  </a:cubicBezTo>
                  <a:cubicBezTo>
                    <a:pt x="4" y="3"/>
                    <a:pt x="3" y="3"/>
                    <a:pt x="3" y="4"/>
                  </a:cubicBezTo>
                  <a:cubicBezTo>
                    <a:pt x="2" y="4"/>
                    <a:pt x="2" y="4"/>
                    <a:pt x="1" y="5"/>
                  </a:cubicBezTo>
                  <a:cubicBezTo>
                    <a:pt x="0" y="2"/>
                    <a:pt x="0" y="2"/>
                    <a:pt x="0" y="2"/>
                  </a:cubicBezTo>
                  <a:cubicBezTo>
                    <a:pt x="1" y="2"/>
                    <a:pt x="1" y="1"/>
                    <a:pt x="2" y="1"/>
                  </a:cubicBezTo>
                  <a:cubicBezTo>
                    <a:pt x="3" y="0"/>
                    <a:pt x="4" y="0"/>
                    <a:pt x="5" y="0"/>
                  </a:cubicBezTo>
                  <a:cubicBezTo>
                    <a:pt x="6" y="0"/>
                    <a:pt x="7" y="0"/>
                    <a:pt x="7" y="1"/>
                  </a:cubicBezTo>
                  <a:cubicBezTo>
                    <a:pt x="8" y="1"/>
                    <a:pt x="8" y="1"/>
                    <a:pt x="9" y="2"/>
                  </a:cubicBezTo>
                  <a:cubicBezTo>
                    <a:pt x="9" y="2"/>
                    <a:pt x="10" y="2"/>
                    <a:pt x="10" y="3"/>
                  </a:cubicBezTo>
                  <a:cubicBezTo>
                    <a:pt x="10" y="4"/>
                    <a:pt x="10" y="4"/>
                    <a:pt x="10" y="5"/>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2" name="9Slide.vn 441">
              <a:extLst>
                <a:ext uri="{FF2B5EF4-FFF2-40B4-BE49-F238E27FC236}">
                  <a16:creationId xmlns:a16="http://schemas.microsoft.com/office/drawing/2014/main" id="{9321CCF4-3C00-489B-85AC-E4942D4CED91}"/>
                </a:ext>
              </a:extLst>
            </p:cNvPr>
            <p:cNvSpPr>
              <a:spLocks/>
            </p:cNvSpPr>
            <p:nvPr/>
          </p:nvSpPr>
          <p:spPr bwMode="auto">
            <a:xfrm>
              <a:off x="10428288" y="4227513"/>
              <a:ext cx="23813" cy="38100"/>
            </a:xfrm>
            <a:custGeom>
              <a:avLst/>
              <a:gdLst>
                <a:gd name="T0" fmla="*/ 4 w 11"/>
                <a:gd name="T1" fmla="*/ 15 h 18"/>
                <a:gd name="T2" fmla="*/ 7 w 11"/>
                <a:gd name="T3" fmla="*/ 14 h 18"/>
                <a:gd name="T4" fmla="*/ 8 w 11"/>
                <a:gd name="T5" fmla="*/ 12 h 18"/>
                <a:gd name="T6" fmla="*/ 7 w 11"/>
                <a:gd name="T7" fmla="*/ 10 h 18"/>
                <a:gd name="T8" fmla="*/ 4 w 11"/>
                <a:gd name="T9" fmla="*/ 9 h 18"/>
                <a:gd name="T10" fmla="*/ 2 w 11"/>
                <a:gd name="T11" fmla="*/ 9 h 18"/>
                <a:gd name="T12" fmla="*/ 2 w 11"/>
                <a:gd name="T13" fmla="*/ 0 h 18"/>
                <a:gd name="T14" fmla="*/ 11 w 11"/>
                <a:gd name="T15" fmla="*/ 0 h 18"/>
                <a:gd name="T16" fmla="*/ 11 w 11"/>
                <a:gd name="T17" fmla="*/ 3 h 18"/>
                <a:gd name="T18" fmla="*/ 5 w 11"/>
                <a:gd name="T19" fmla="*/ 3 h 18"/>
                <a:gd name="T20" fmla="*/ 5 w 11"/>
                <a:gd name="T21" fmla="*/ 6 h 18"/>
                <a:gd name="T22" fmla="*/ 6 w 11"/>
                <a:gd name="T23" fmla="*/ 6 h 18"/>
                <a:gd name="T24" fmla="*/ 8 w 11"/>
                <a:gd name="T25" fmla="*/ 7 h 18"/>
                <a:gd name="T26" fmla="*/ 10 w 11"/>
                <a:gd name="T27" fmla="*/ 8 h 18"/>
                <a:gd name="T28" fmla="*/ 11 w 11"/>
                <a:gd name="T29" fmla="*/ 10 h 18"/>
                <a:gd name="T30" fmla="*/ 11 w 11"/>
                <a:gd name="T31" fmla="*/ 12 h 18"/>
                <a:gd name="T32" fmla="*/ 11 w 11"/>
                <a:gd name="T33" fmla="*/ 15 h 18"/>
                <a:gd name="T34" fmla="*/ 9 w 11"/>
                <a:gd name="T35" fmla="*/ 17 h 18"/>
                <a:gd name="T36" fmla="*/ 7 w 11"/>
                <a:gd name="T37" fmla="*/ 18 h 18"/>
                <a:gd name="T38" fmla="*/ 4 w 11"/>
                <a:gd name="T39" fmla="*/ 18 h 18"/>
                <a:gd name="T40" fmla="*/ 2 w 11"/>
                <a:gd name="T41" fmla="*/ 18 h 18"/>
                <a:gd name="T42" fmla="*/ 0 w 11"/>
                <a:gd name="T43" fmla="*/ 17 h 18"/>
                <a:gd name="T44" fmla="*/ 1 w 11"/>
                <a:gd name="T45" fmla="*/ 15 h 18"/>
                <a:gd name="T46" fmla="*/ 3 w 11"/>
                <a:gd name="T47" fmla="*/ 15 h 18"/>
                <a:gd name="T48" fmla="*/ 4 w 11"/>
                <a:gd name="T49"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8">
                  <a:moveTo>
                    <a:pt x="4" y="15"/>
                  </a:moveTo>
                  <a:cubicBezTo>
                    <a:pt x="5" y="15"/>
                    <a:pt x="6" y="15"/>
                    <a:pt x="7" y="14"/>
                  </a:cubicBezTo>
                  <a:cubicBezTo>
                    <a:pt x="8" y="14"/>
                    <a:pt x="8" y="13"/>
                    <a:pt x="8" y="12"/>
                  </a:cubicBezTo>
                  <a:cubicBezTo>
                    <a:pt x="8" y="11"/>
                    <a:pt x="7" y="10"/>
                    <a:pt x="7" y="10"/>
                  </a:cubicBezTo>
                  <a:cubicBezTo>
                    <a:pt x="6" y="9"/>
                    <a:pt x="5" y="9"/>
                    <a:pt x="4" y="9"/>
                  </a:cubicBezTo>
                  <a:cubicBezTo>
                    <a:pt x="2" y="9"/>
                    <a:pt x="2" y="9"/>
                    <a:pt x="2" y="9"/>
                  </a:cubicBezTo>
                  <a:cubicBezTo>
                    <a:pt x="2" y="0"/>
                    <a:pt x="2" y="0"/>
                    <a:pt x="2" y="0"/>
                  </a:cubicBezTo>
                  <a:cubicBezTo>
                    <a:pt x="11" y="0"/>
                    <a:pt x="11" y="0"/>
                    <a:pt x="11" y="0"/>
                  </a:cubicBezTo>
                  <a:cubicBezTo>
                    <a:pt x="11" y="3"/>
                    <a:pt x="11" y="3"/>
                    <a:pt x="11" y="3"/>
                  </a:cubicBezTo>
                  <a:cubicBezTo>
                    <a:pt x="5" y="3"/>
                    <a:pt x="5" y="3"/>
                    <a:pt x="5" y="3"/>
                  </a:cubicBezTo>
                  <a:cubicBezTo>
                    <a:pt x="5" y="6"/>
                    <a:pt x="5" y="6"/>
                    <a:pt x="5" y="6"/>
                  </a:cubicBezTo>
                  <a:cubicBezTo>
                    <a:pt x="6" y="6"/>
                    <a:pt x="6" y="6"/>
                    <a:pt x="6" y="6"/>
                  </a:cubicBezTo>
                  <a:cubicBezTo>
                    <a:pt x="7" y="6"/>
                    <a:pt x="7" y="6"/>
                    <a:pt x="8" y="7"/>
                  </a:cubicBezTo>
                  <a:cubicBezTo>
                    <a:pt x="9" y="7"/>
                    <a:pt x="9" y="7"/>
                    <a:pt x="10" y="8"/>
                  </a:cubicBezTo>
                  <a:cubicBezTo>
                    <a:pt x="10" y="8"/>
                    <a:pt x="11" y="9"/>
                    <a:pt x="11" y="10"/>
                  </a:cubicBezTo>
                  <a:cubicBezTo>
                    <a:pt x="11" y="10"/>
                    <a:pt x="11" y="11"/>
                    <a:pt x="11" y="12"/>
                  </a:cubicBezTo>
                  <a:cubicBezTo>
                    <a:pt x="11" y="13"/>
                    <a:pt x="11" y="14"/>
                    <a:pt x="11" y="15"/>
                  </a:cubicBezTo>
                  <a:cubicBezTo>
                    <a:pt x="10" y="15"/>
                    <a:pt x="10" y="16"/>
                    <a:pt x="9" y="17"/>
                  </a:cubicBezTo>
                  <a:cubicBezTo>
                    <a:pt x="9" y="17"/>
                    <a:pt x="8" y="17"/>
                    <a:pt x="7" y="18"/>
                  </a:cubicBezTo>
                  <a:cubicBezTo>
                    <a:pt x="6" y="18"/>
                    <a:pt x="5" y="18"/>
                    <a:pt x="4" y="18"/>
                  </a:cubicBezTo>
                  <a:cubicBezTo>
                    <a:pt x="4" y="18"/>
                    <a:pt x="3" y="18"/>
                    <a:pt x="2" y="18"/>
                  </a:cubicBezTo>
                  <a:cubicBezTo>
                    <a:pt x="1" y="18"/>
                    <a:pt x="1" y="18"/>
                    <a:pt x="0" y="17"/>
                  </a:cubicBezTo>
                  <a:cubicBezTo>
                    <a:pt x="1" y="15"/>
                    <a:pt x="1" y="15"/>
                    <a:pt x="1" y="15"/>
                  </a:cubicBezTo>
                  <a:cubicBezTo>
                    <a:pt x="2" y="15"/>
                    <a:pt x="2" y="15"/>
                    <a:pt x="3" y="15"/>
                  </a:cubicBezTo>
                  <a:cubicBezTo>
                    <a:pt x="3" y="15"/>
                    <a:pt x="4" y="15"/>
                    <a:pt x="4" y="15"/>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3" name="9Slide.vn 442">
              <a:extLst>
                <a:ext uri="{FF2B5EF4-FFF2-40B4-BE49-F238E27FC236}">
                  <a16:creationId xmlns:a16="http://schemas.microsoft.com/office/drawing/2014/main" id="{C663EE6A-8FE3-4D92-B77F-BB9CA51CFF0C}"/>
                </a:ext>
              </a:extLst>
            </p:cNvPr>
            <p:cNvSpPr>
              <a:spLocks noEditPoints="1"/>
            </p:cNvSpPr>
            <p:nvPr/>
          </p:nvSpPr>
          <p:spPr bwMode="auto">
            <a:xfrm>
              <a:off x="10461625" y="4225925"/>
              <a:ext cx="39688" cy="39688"/>
            </a:xfrm>
            <a:custGeom>
              <a:avLst/>
              <a:gdLst>
                <a:gd name="T0" fmla="*/ 0 w 19"/>
                <a:gd name="T1" fmla="*/ 5 h 19"/>
                <a:gd name="T2" fmla="*/ 0 w 19"/>
                <a:gd name="T3" fmla="*/ 3 h 19"/>
                <a:gd name="T4" fmla="*/ 1 w 19"/>
                <a:gd name="T5" fmla="*/ 1 h 19"/>
                <a:gd name="T6" fmla="*/ 2 w 19"/>
                <a:gd name="T7" fmla="*/ 1 h 19"/>
                <a:gd name="T8" fmla="*/ 4 w 19"/>
                <a:gd name="T9" fmla="*/ 0 h 19"/>
                <a:gd name="T10" fmla="*/ 6 w 19"/>
                <a:gd name="T11" fmla="*/ 1 h 19"/>
                <a:gd name="T12" fmla="*/ 7 w 19"/>
                <a:gd name="T13" fmla="*/ 1 h 19"/>
                <a:gd name="T14" fmla="*/ 8 w 19"/>
                <a:gd name="T15" fmla="*/ 3 h 19"/>
                <a:gd name="T16" fmla="*/ 9 w 19"/>
                <a:gd name="T17" fmla="*/ 5 h 19"/>
                <a:gd name="T18" fmla="*/ 8 w 19"/>
                <a:gd name="T19" fmla="*/ 7 h 19"/>
                <a:gd name="T20" fmla="*/ 7 w 19"/>
                <a:gd name="T21" fmla="*/ 8 h 19"/>
                <a:gd name="T22" fmla="*/ 6 w 19"/>
                <a:gd name="T23" fmla="*/ 9 h 19"/>
                <a:gd name="T24" fmla="*/ 4 w 19"/>
                <a:gd name="T25" fmla="*/ 9 h 19"/>
                <a:gd name="T26" fmla="*/ 2 w 19"/>
                <a:gd name="T27" fmla="*/ 9 h 19"/>
                <a:gd name="T28" fmla="*/ 1 w 19"/>
                <a:gd name="T29" fmla="*/ 8 h 19"/>
                <a:gd name="T30" fmla="*/ 0 w 19"/>
                <a:gd name="T31" fmla="*/ 7 h 19"/>
                <a:gd name="T32" fmla="*/ 0 w 19"/>
                <a:gd name="T33" fmla="*/ 5 h 19"/>
                <a:gd name="T34" fmla="*/ 16 w 19"/>
                <a:gd name="T35" fmla="*/ 0 h 19"/>
                <a:gd name="T36" fmla="*/ 18 w 19"/>
                <a:gd name="T37" fmla="*/ 2 h 19"/>
                <a:gd name="T38" fmla="*/ 3 w 19"/>
                <a:gd name="T39" fmla="*/ 19 h 19"/>
                <a:gd name="T40" fmla="*/ 1 w 19"/>
                <a:gd name="T41" fmla="*/ 17 h 19"/>
                <a:gd name="T42" fmla="*/ 16 w 19"/>
                <a:gd name="T43" fmla="*/ 0 h 19"/>
                <a:gd name="T44" fmla="*/ 3 w 19"/>
                <a:gd name="T45" fmla="*/ 5 h 19"/>
                <a:gd name="T46" fmla="*/ 4 w 19"/>
                <a:gd name="T47" fmla="*/ 7 h 19"/>
                <a:gd name="T48" fmla="*/ 5 w 19"/>
                <a:gd name="T49" fmla="*/ 6 h 19"/>
                <a:gd name="T50" fmla="*/ 6 w 19"/>
                <a:gd name="T51" fmla="*/ 5 h 19"/>
                <a:gd name="T52" fmla="*/ 5 w 19"/>
                <a:gd name="T53" fmla="*/ 3 h 19"/>
                <a:gd name="T54" fmla="*/ 4 w 19"/>
                <a:gd name="T55" fmla="*/ 3 h 19"/>
                <a:gd name="T56" fmla="*/ 3 w 19"/>
                <a:gd name="T57" fmla="*/ 3 h 19"/>
                <a:gd name="T58" fmla="*/ 3 w 19"/>
                <a:gd name="T59" fmla="*/ 5 h 19"/>
                <a:gd name="T60" fmla="*/ 10 w 19"/>
                <a:gd name="T61" fmla="*/ 14 h 19"/>
                <a:gd name="T62" fmla="*/ 10 w 19"/>
                <a:gd name="T63" fmla="*/ 12 h 19"/>
                <a:gd name="T64" fmla="*/ 11 w 19"/>
                <a:gd name="T65" fmla="*/ 11 h 19"/>
                <a:gd name="T66" fmla="*/ 13 w 19"/>
                <a:gd name="T67" fmla="*/ 10 h 19"/>
                <a:gd name="T68" fmla="*/ 15 w 19"/>
                <a:gd name="T69" fmla="*/ 10 h 19"/>
                <a:gd name="T70" fmla="*/ 16 w 19"/>
                <a:gd name="T71" fmla="*/ 10 h 19"/>
                <a:gd name="T72" fmla="*/ 18 w 19"/>
                <a:gd name="T73" fmla="*/ 11 h 19"/>
                <a:gd name="T74" fmla="*/ 19 w 19"/>
                <a:gd name="T75" fmla="*/ 12 h 19"/>
                <a:gd name="T76" fmla="*/ 19 w 19"/>
                <a:gd name="T77" fmla="*/ 14 h 19"/>
                <a:gd name="T78" fmla="*/ 19 w 19"/>
                <a:gd name="T79" fmla="*/ 16 h 19"/>
                <a:gd name="T80" fmla="*/ 18 w 19"/>
                <a:gd name="T81" fmla="*/ 18 h 19"/>
                <a:gd name="T82" fmla="*/ 16 w 19"/>
                <a:gd name="T83" fmla="*/ 18 h 19"/>
                <a:gd name="T84" fmla="*/ 15 w 19"/>
                <a:gd name="T85" fmla="*/ 19 h 19"/>
                <a:gd name="T86" fmla="*/ 13 w 19"/>
                <a:gd name="T87" fmla="*/ 18 h 19"/>
                <a:gd name="T88" fmla="*/ 11 w 19"/>
                <a:gd name="T89" fmla="*/ 18 h 19"/>
                <a:gd name="T90" fmla="*/ 10 w 19"/>
                <a:gd name="T91" fmla="*/ 16 h 19"/>
                <a:gd name="T92" fmla="*/ 10 w 19"/>
                <a:gd name="T93" fmla="*/ 14 h 19"/>
                <a:gd name="T94" fmla="*/ 13 w 19"/>
                <a:gd name="T95" fmla="*/ 14 h 19"/>
                <a:gd name="T96" fmla="*/ 15 w 19"/>
                <a:gd name="T97" fmla="*/ 17 h 19"/>
                <a:gd name="T98" fmla="*/ 16 w 19"/>
                <a:gd name="T99" fmla="*/ 16 h 19"/>
                <a:gd name="T100" fmla="*/ 16 w 19"/>
                <a:gd name="T101" fmla="*/ 14 h 19"/>
                <a:gd name="T102" fmla="*/ 16 w 19"/>
                <a:gd name="T103" fmla="*/ 13 h 19"/>
                <a:gd name="T104" fmla="*/ 15 w 19"/>
                <a:gd name="T105" fmla="*/ 12 h 19"/>
                <a:gd name="T106" fmla="*/ 13 w 19"/>
                <a:gd name="T107" fmla="*/ 13 h 19"/>
                <a:gd name="T108" fmla="*/ 13 w 19"/>
                <a:gd name="T109"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 h="19">
                  <a:moveTo>
                    <a:pt x="0" y="5"/>
                  </a:moveTo>
                  <a:cubicBezTo>
                    <a:pt x="0" y="4"/>
                    <a:pt x="0" y="3"/>
                    <a:pt x="0" y="3"/>
                  </a:cubicBezTo>
                  <a:cubicBezTo>
                    <a:pt x="0" y="2"/>
                    <a:pt x="0" y="2"/>
                    <a:pt x="1" y="1"/>
                  </a:cubicBezTo>
                  <a:cubicBezTo>
                    <a:pt x="1" y="1"/>
                    <a:pt x="2" y="1"/>
                    <a:pt x="2" y="1"/>
                  </a:cubicBezTo>
                  <a:cubicBezTo>
                    <a:pt x="3" y="0"/>
                    <a:pt x="3" y="0"/>
                    <a:pt x="4" y="0"/>
                  </a:cubicBezTo>
                  <a:cubicBezTo>
                    <a:pt x="5" y="0"/>
                    <a:pt x="5" y="0"/>
                    <a:pt x="6" y="1"/>
                  </a:cubicBezTo>
                  <a:cubicBezTo>
                    <a:pt x="6" y="1"/>
                    <a:pt x="7" y="1"/>
                    <a:pt x="7" y="1"/>
                  </a:cubicBezTo>
                  <a:cubicBezTo>
                    <a:pt x="8" y="2"/>
                    <a:pt x="8" y="2"/>
                    <a:pt x="8" y="3"/>
                  </a:cubicBezTo>
                  <a:cubicBezTo>
                    <a:pt x="9" y="3"/>
                    <a:pt x="9" y="4"/>
                    <a:pt x="9" y="5"/>
                  </a:cubicBezTo>
                  <a:cubicBezTo>
                    <a:pt x="9" y="6"/>
                    <a:pt x="9" y="6"/>
                    <a:pt x="8" y="7"/>
                  </a:cubicBezTo>
                  <a:cubicBezTo>
                    <a:pt x="8" y="7"/>
                    <a:pt x="8" y="8"/>
                    <a:pt x="7" y="8"/>
                  </a:cubicBezTo>
                  <a:cubicBezTo>
                    <a:pt x="7" y="8"/>
                    <a:pt x="6" y="9"/>
                    <a:pt x="6" y="9"/>
                  </a:cubicBezTo>
                  <a:cubicBezTo>
                    <a:pt x="5" y="9"/>
                    <a:pt x="5" y="9"/>
                    <a:pt x="4" y="9"/>
                  </a:cubicBezTo>
                  <a:cubicBezTo>
                    <a:pt x="3" y="9"/>
                    <a:pt x="3" y="9"/>
                    <a:pt x="2" y="9"/>
                  </a:cubicBezTo>
                  <a:cubicBezTo>
                    <a:pt x="2" y="9"/>
                    <a:pt x="1" y="8"/>
                    <a:pt x="1" y="8"/>
                  </a:cubicBezTo>
                  <a:cubicBezTo>
                    <a:pt x="0" y="8"/>
                    <a:pt x="0" y="7"/>
                    <a:pt x="0" y="7"/>
                  </a:cubicBezTo>
                  <a:cubicBezTo>
                    <a:pt x="0" y="6"/>
                    <a:pt x="0" y="6"/>
                    <a:pt x="0" y="5"/>
                  </a:cubicBezTo>
                  <a:close/>
                  <a:moveTo>
                    <a:pt x="16" y="0"/>
                  </a:moveTo>
                  <a:cubicBezTo>
                    <a:pt x="18" y="2"/>
                    <a:pt x="18" y="2"/>
                    <a:pt x="18" y="2"/>
                  </a:cubicBezTo>
                  <a:cubicBezTo>
                    <a:pt x="3" y="19"/>
                    <a:pt x="3" y="19"/>
                    <a:pt x="3" y="19"/>
                  </a:cubicBezTo>
                  <a:cubicBezTo>
                    <a:pt x="1" y="17"/>
                    <a:pt x="1" y="17"/>
                    <a:pt x="1" y="17"/>
                  </a:cubicBezTo>
                  <a:lnTo>
                    <a:pt x="16" y="0"/>
                  </a:lnTo>
                  <a:close/>
                  <a:moveTo>
                    <a:pt x="3" y="5"/>
                  </a:moveTo>
                  <a:cubicBezTo>
                    <a:pt x="3" y="6"/>
                    <a:pt x="3" y="7"/>
                    <a:pt x="4" y="7"/>
                  </a:cubicBezTo>
                  <a:cubicBezTo>
                    <a:pt x="5" y="7"/>
                    <a:pt x="5" y="7"/>
                    <a:pt x="5" y="6"/>
                  </a:cubicBezTo>
                  <a:cubicBezTo>
                    <a:pt x="6" y="6"/>
                    <a:pt x="6" y="6"/>
                    <a:pt x="6" y="5"/>
                  </a:cubicBezTo>
                  <a:cubicBezTo>
                    <a:pt x="6" y="4"/>
                    <a:pt x="6" y="3"/>
                    <a:pt x="5" y="3"/>
                  </a:cubicBezTo>
                  <a:cubicBezTo>
                    <a:pt x="5" y="3"/>
                    <a:pt x="5" y="3"/>
                    <a:pt x="4" y="3"/>
                  </a:cubicBezTo>
                  <a:cubicBezTo>
                    <a:pt x="4" y="3"/>
                    <a:pt x="3" y="3"/>
                    <a:pt x="3" y="3"/>
                  </a:cubicBezTo>
                  <a:cubicBezTo>
                    <a:pt x="3" y="3"/>
                    <a:pt x="3" y="4"/>
                    <a:pt x="3" y="5"/>
                  </a:cubicBezTo>
                  <a:close/>
                  <a:moveTo>
                    <a:pt x="10" y="14"/>
                  </a:moveTo>
                  <a:cubicBezTo>
                    <a:pt x="10" y="14"/>
                    <a:pt x="10" y="13"/>
                    <a:pt x="10" y="12"/>
                  </a:cubicBezTo>
                  <a:cubicBezTo>
                    <a:pt x="11" y="12"/>
                    <a:pt x="11" y="11"/>
                    <a:pt x="11" y="11"/>
                  </a:cubicBezTo>
                  <a:cubicBezTo>
                    <a:pt x="12" y="11"/>
                    <a:pt x="12" y="10"/>
                    <a:pt x="13" y="10"/>
                  </a:cubicBezTo>
                  <a:cubicBezTo>
                    <a:pt x="13" y="10"/>
                    <a:pt x="14" y="10"/>
                    <a:pt x="15" y="10"/>
                  </a:cubicBezTo>
                  <a:cubicBezTo>
                    <a:pt x="15" y="10"/>
                    <a:pt x="16" y="10"/>
                    <a:pt x="16" y="10"/>
                  </a:cubicBezTo>
                  <a:cubicBezTo>
                    <a:pt x="17" y="10"/>
                    <a:pt x="17" y="11"/>
                    <a:pt x="18" y="11"/>
                  </a:cubicBezTo>
                  <a:cubicBezTo>
                    <a:pt x="18" y="11"/>
                    <a:pt x="19" y="12"/>
                    <a:pt x="19" y="12"/>
                  </a:cubicBezTo>
                  <a:cubicBezTo>
                    <a:pt x="19" y="13"/>
                    <a:pt x="19" y="14"/>
                    <a:pt x="19" y="14"/>
                  </a:cubicBezTo>
                  <a:cubicBezTo>
                    <a:pt x="19" y="15"/>
                    <a:pt x="19" y="16"/>
                    <a:pt x="19" y="16"/>
                  </a:cubicBezTo>
                  <a:cubicBezTo>
                    <a:pt x="19" y="17"/>
                    <a:pt x="18" y="17"/>
                    <a:pt x="18" y="18"/>
                  </a:cubicBezTo>
                  <a:cubicBezTo>
                    <a:pt x="17" y="18"/>
                    <a:pt x="17" y="18"/>
                    <a:pt x="16" y="18"/>
                  </a:cubicBezTo>
                  <a:cubicBezTo>
                    <a:pt x="16" y="19"/>
                    <a:pt x="15" y="19"/>
                    <a:pt x="15" y="19"/>
                  </a:cubicBezTo>
                  <a:cubicBezTo>
                    <a:pt x="14" y="19"/>
                    <a:pt x="13" y="19"/>
                    <a:pt x="13" y="18"/>
                  </a:cubicBezTo>
                  <a:cubicBezTo>
                    <a:pt x="12" y="18"/>
                    <a:pt x="12" y="18"/>
                    <a:pt x="11" y="18"/>
                  </a:cubicBezTo>
                  <a:cubicBezTo>
                    <a:pt x="11" y="17"/>
                    <a:pt x="11" y="17"/>
                    <a:pt x="10" y="16"/>
                  </a:cubicBezTo>
                  <a:cubicBezTo>
                    <a:pt x="10" y="16"/>
                    <a:pt x="10" y="15"/>
                    <a:pt x="10" y="14"/>
                  </a:cubicBezTo>
                  <a:close/>
                  <a:moveTo>
                    <a:pt x="13" y="14"/>
                  </a:moveTo>
                  <a:cubicBezTo>
                    <a:pt x="13" y="16"/>
                    <a:pt x="14" y="17"/>
                    <a:pt x="15" y="17"/>
                  </a:cubicBezTo>
                  <a:cubicBezTo>
                    <a:pt x="15" y="17"/>
                    <a:pt x="16" y="16"/>
                    <a:pt x="16" y="16"/>
                  </a:cubicBezTo>
                  <a:cubicBezTo>
                    <a:pt x="16" y="16"/>
                    <a:pt x="16" y="15"/>
                    <a:pt x="16" y="14"/>
                  </a:cubicBezTo>
                  <a:cubicBezTo>
                    <a:pt x="16" y="14"/>
                    <a:pt x="16" y="13"/>
                    <a:pt x="16" y="13"/>
                  </a:cubicBezTo>
                  <a:cubicBezTo>
                    <a:pt x="16" y="12"/>
                    <a:pt x="15" y="12"/>
                    <a:pt x="15" y="12"/>
                  </a:cubicBezTo>
                  <a:cubicBezTo>
                    <a:pt x="14" y="12"/>
                    <a:pt x="14" y="12"/>
                    <a:pt x="13" y="13"/>
                  </a:cubicBezTo>
                  <a:cubicBezTo>
                    <a:pt x="13" y="13"/>
                    <a:pt x="13" y="14"/>
                    <a:pt x="13" y="14"/>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4" name="9Slide.vn 443">
              <a:extLst>
                <a:ext uri="{FF2B5EF4-FFF2-40B4-BE49-F238E27FC236}">
                  <a16:creationId xmlns:a16="http://schemas.microsoft.com/office/drawing/2014/main" id="{6AAFE9F8-F07F-45FA-BAC0-F84597D22721}"/>
                </a:ext>
              </a:extLst>
            </p:cNvPr>
            <p:cNvSpPr>
              <a:spLocks/>
            </p:cNvSpPr>
            <p:nvPr/>
          </p:nvSpPr>
          <p:spPr bwMode="auto">
            <a:xfrm>
              <a:off x="9647238" y="4600575"/>
              <a:ext cx="23813" cy="39688"/>
            </a:xfrm>
            <a:custGeom>
              <a:avLst/>
              <a:gdLst>
                <a:gd name="T0" fmla="*/ 2 w 15"/>
                <a:gd name="T1" fmla="*/ 25 h 25"/>
                <a:gd name="T2" fmla="*/ 10 w 15"/>
                <a:gd name="T3" fmla="*/ 6 h 25"/>
                <a:gd name="T4" fmla="*/ 11 w 15"/>
                <a:gd name="T5" fmla="*/ 4 h 25"/>
                <a:gd name="T6" fmla="*/ 9 w 15"/>
                <a:gd name="T7" fmla="*/ 4 h 25"/>
                <a:gd name="T8" fmla="*/ 0 w 15"/>
                <a:gd name="T9" fmla="*/ 4 h 25"/>
                <a:gd name="T10" fmla="*/ 0 w 15"/>
                <a:gd name="T11" fmla="*/ 0 h 25"/>
                <a:gd name="T12" fmla="*/ 15 w 15"/>
                <a:gd name="T13" fmla="*/ 0 h 25"/>
                <a:gd name="T14" fmla="*/ 15 w 15"/>
                <a:gd name="T15" fmla="*/ 2 h 25"/>
                <a:gd name="T16" fmla="*/ 6 w 15"/>
                <a:gd name="T17" fmla="*/ 25 h 25"/>
                <a:gd name="T18" fmla="*/ 2 w 15"/>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25">
                  <a:moveTo>
                    <a:pt x="2" y="25"/>
                  </a:moveTo>
                  <a:lnTo>
                    <a:pt x="10" y="6"/>
                  </a:lnTo>
                  <a:lnTo>
                    <a:pt x="11" y="4"/>
                  </a:lnTo>
                  <a:lnTo>
                    <a:pt x="9" y="4"/>
                  </a:lnTo>
                  <a:lnTo>
                    <a:pt x="0" y="4"/>
                  </a:lnTo>
                  <a:lnTo>
                    <a:pt x="0" y="0"/>
                  </a:lnTo>
                  <a:lnTo>
                    <a:pt x="15" y="0"/>
                  </a:lnTo>
                  <a:lnTo>
                    <a:pt x="15" y="2"/>
                  </a:lnTo>
                  <a:lnTo>
                    <a:pt x="6" y="25"/>
                  </a:lnTo>
                  <a:lnTo>
                    <a:pt x="2"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5" name="9Slide.vn 444">
              <a:extLst>
                <a:ext uri="{FF2B5EF4-FFF2-40B4-BE49-F238E27FC236}">
                  <a16:creationId xmlns:a16="http://schemas.microsoft.com/office/drawing/2014/main" id="{FD0DDAF2-C341-4538-B834-5D39D0801ED7}"/>
                </a:ext>
              </a:extLst>
            </p:cNvPr>
            <p:cNvSpPr>
              <a:spLocks/>
            </p:cNvSpPr>
            <p:nvPr/>
          </p:nvSpPr>
          <p:spPr bwMode="auto">
            <a:xfrm>
              <a:off x="9680575" y="4600575"/>
              <a:ext cx="20638" cy="41275"/>
            </a:xfrm>
            <a:custGeom>
              <a:avLst/>
              <a:gdLst>
                <a:gd name="T0" fmla="*/ 4 w 10"/>
                <a:gd name="T1" fmla="*/ 16 h 19"/>
                <a:gd name="T2" fmla="*/ 6 w 10"/>
                <a:gd name="T3" fmla="*/ 15 h 19"/>
                <a:gd name="T4" fmla="*/ 7 w 10"/>
                <a:gd name="T5" fmla="*/ 12 h 19"/>
                <a:gd name="T6" fmla="*/ 6 w 10"/>
                <a:gd name="T7" fmla="*/ 10 h 19"/>
                <a:gd name="T8" fmla="*/ 3 w 10"/>
                <a:gd name="T9" fmla="*/ 9 h 19"/>
                <a:gd name="T10" fmla="*/ 1 w 10"/>
                <a:gd name="T11" fmla="*/ 10 h 19"/>
                <a:gd name="T12" fmla="*/ 1 w 10"/>
                <a:gd name="T13" fmla="*/ 0 h 19"/>
                <a:gd name="T14" fmla="*/ 10 w 10"/>
                <a:gd name="T15" fmla="*/ 0 h 19"/>
                <a:gd name="T16" fmla="*/ 10 w 10"/>
                <a:gd name="T17" fmla="*/ 3 h 19"/>
                <a:gd name="T18" fmla="*/ 4 w 10"/>
                <a:gd name="T19" fmla="*/ 3 h 19"/>
                <a:gd name="T20" fmla="*/ 4 w 10"/>
                <a:gd name="T21" fmla="*/ 7 h 19"/>
                <a:gd name="T22" fmla="*/ 5 w 10"/>
                <a:gd name="T23" fmla="*/ 7 h 19"/>
                <a:gd name="T24" fmla="*/ 7 w 10"/>
                <a:gd name="T25" fmla="*/ 7 h 19"/>
                <a:gd name="T26" fmla="*/ 9 w 10"/>
                <a:gd name="T27" fmla="*/ 8 h 19"/>
                <a:gd name="T28" fmla="*/ 10 w 10"/>
                <a:gd name="T29" fmla="*/ 10 h 19"/>
                <a:gd name="T30" fmla="*/ 10 w 10"/>
                <a:gd name="T31" fmla="*/ 12 h 19"/>
                <a:gd name="T32" fmla="*/ 10 w 10"/>
                <a:gd name="T33" fmla="*/ 15 h 19"/>
                <a:gd name="T34" fmla="*/ 8 w 10"/>
                <a:gd name="T35" fmla="*/ 17 h 19"/>
                <a:gd name="T36" fmla="*/ 6 w 10"/>
                <a:gd name="T37" fmla="*/ 18 h 19"/>
                <a:gd name="T38" fmla="*/ 4 w 10"/>
                <a:gd name="T39" fmla="*/ 19 h 19"/>
                <a:gd name="T40" fmla="*/ 1 w 10"/>
                <a:gd name="T41" fmla="*/ 18 h 19"/>
                <a:gd name="T42" fmla="*/ 0 w 10"/>
                <a:gd name="T43" fmla="*/ 18 h 19"/>
                <a:gd name="T44" fmla="*/ 0 w 10"/>
                <a:gd name="T45" fmla="*/ 15 h 19"/>
                <a:gd name="T46" fmla="*/ 2 w 10"/>
                <a:gd name="T47" fmla="*/ 15 h 19"/>
                <a:gd name="T48" fmla="*/ 4 w 10"/>
                <a:gd name="T4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4" y="16"/>
                  </a:moveTo>
                  <a:cubicBezTo>
                    <a:pt x="5" y="16"/>
                    <a:pt x="6" y="15"/>
                    <a:pt x="6" y="15"/>
                  </a:cubicBezTo>
                  <a:cubicBezTo>
                    <a:pt x="7" y="14"/>
                    <a:pt x="7" y="13"/>
                    <a:pt x="7" y="12"/>
                  </a:cubicBezTo>
                  <a:cubicBezTo>
                    <a:pt x="7" y="11"/>
                    <a:pt x="7" y="11"/>
                    <a:pt x="6" y="10"/>
                  </a:cubicBezTo>
                  <a:cubicBezTo>
                    <a:pt x="5" y="10"/>
                    <a:pt x="4" y="9"/>
                    <a:pt x="3" y="9"/>
                  </a:cubicBezTo>
                  <a:cubicBezTo>
                    <a:pt x="1" y="10"/>
                    <a:pt x="1" y="10"/>
                    <a:pt x="1" y="10"/>
                  </a:cubicBezTo>
                  <a:cubicBezTo>
                    <a:pt x="1" y="0"/>
                    <a:pt x="1" y="0"/>
                    <a:pt x="1" y="0"/>
                  </a:cubicBezTo>
                  <a:cubicBezTo>
                    <a:pt x="10" y="0"/>
                    <a:pt x="10" y="0"/>
                    <a:pt x="10" y="0"/>
                  </a:cubicBezTo>
                  <a:cubicBezTo>
                    <a:pt x="10" y="3"/>
                    <a:pt x="10" y="3"/>
                    <a:pt x="10" y="3"/>
                  </a:cubicBezTo>
                  <a:cubicBezTo>
                    <a:pt x="4" y="3"/>
                    <a:pt x="4" y="3"/>
                    <a:pt x="4" y="3"/>
                  </a:cubicBezTo>
                  <a:cubicBezTo>
                    <a:pt x="4" y="7"/>
                    <a:pt x="4" y="7"/>
                    <a:pt x="4" y="7"/>
                  </a:cubicBezTo>
                  <a:cubicBezTo>
                    <a:pt x="5" y="7"/>
                    <a:pt x="5" y="7"/>
                    <a:pt x="5" y="7"/>
                  </a:cubicBezTo>
                  <a:cubicBezTo>
                    <a:pt x="6" y="7"/>
                    <a:pt x="6" y="7"/>
                    <a:pt x="7" y="7"/>
                  </a:cubicBezTo>
                  <a:cubicBezTo>
                    <a:pt x="8" y="7"/>
                    <a:pt x="8" y="8"/>
                    <a:pt x="9" y="8"/>
                  </a:cubicBezTo>
                  <a:cubicBezTo>
                    <a:pt x="9" y="9"/>
                    <a:pt x="10" y="9"/>
                    <a:pt x="10" y="10"/>
                  </a:cubicBezTo>
                  <a:cubicBezTo>
                    <a:pt x="10" y="11"/>
                    <a:pt x="10" y="11"/>
                    <a:pt x="10" y="12"/>
                  </a:cubicBezTo>
                  <a:cubicBezTo>
                    <a:pt x="10" y="13"/>
                    <a:pt x="10" y="14"/>
                    <a:pt x="10" y="15"/>
                  </a:cubicBezTo>
                  <a:cubicBezTo>
                    <a:pt x="10" y="16"/>
                    <a:pt x="9" y="16"/>
                    <a:pt x="8" y="17"/>
                  </a:cubicBezTo>
                  <a:cubicBezTo>
                    <a:pt x="8" y="17"/>
                    <a:pt x="7" y="18"/>
                    <a:pt x="6" y="18"/>
                  </a:cubicBezTo>
                  <a:cubicBezTo>
                    <a:pt x="5" y="18"/>
                    <a:pt x="5" y="19"/>
                    <a:pt x="4" y="19"/>
                  </a:cubicBezTo>
                  <a:cubicBezTo>
                    <a:pt x="3" y="19"/>
                    <a:pt x="2" y="18"/>
                    <a:pt x="1" y="18"/>
                  </a:cubicBezTo>
                  <a:cubicBezTo>
                    <a:pt x="1" y="18"/>
                    <a:pt x="0" y="18"/>
                    <a:pt x="0" y="18"/>
                  </a:cubicBezTo>
                  <a:cubicBezTo>
                    <a:pt x="0" y="15"/>
                    <a:pt x="0" y="15"/>
                    <a:pt x="0" y="15"/>
                  </a:cubicBezTo>
                  <a:cubicBezTo>
                    <a:pt x="1" y="15"/>
                    <a:pt x="1" y="15"/>
                    <a:pt x="2" y="15"/>
                  </a:cubicBezTo>
                  <a:cubicBezTo>
                    <a:pt x="2" y="16"/>
                    <a:pt x="3"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6" name="9Slide.vn 445">
              <a:extLst>
                <a:ext uri="{FF2B5EF4-FFF2-40B4-BE49-F238E27FC236}">
                  <a16:creationId xmlns:a16="http://schemas.microsoft.com/office/drawing/2014/main" id="{AB282AAB-CC9F-49C1-8320-4827D872F0AB}"/>
                </a:ext>
              </a:extLst>
            </p:cNvPr>
            <p:cNvSpPr>
              <a:spLocks noEditPoints="1"/>
            </p:cNvSpPr>
            <p:nvPr/>
          </p:nvSpPr>
          <p:spPr bwMode="auto">
            <a:xfrm>
              <a:off x="9710738" y="4600575"/>
              <a:ext cx="39688" cy="41275"/>
            </a:xfrm>
            <a:custGeom>
              <a:avLst/>
              <a:gdLst>
                <a:gd name="T0" fmla="*/ 0 w 19"/>
                <a:gd name="T1" fmla="*/ 4 h 19"/>
                <a:gd name="T2" fmla="*/ 0 w 19"/>
                <a:gd name="T3" fmla="*/ 2 h 19"/>
                <a:gd name="T4" fmla="*/ 1 w 19"/>
                <a:gd name="T5" fmla="*/ 1 h 19"/>
                <a:gd name="T6" fmla="*/ 2 w 19"/>
                <a:gd name="T7" fmla="*/ 0 h 19"/>
                <a:gd name="T8" fmla="*/ 4 w 19"/>
                <a:gd name="T9" fmla="*/ 0 h 19"/>
                <a:gd name="T10" fmla="*/ 6 w 19"/>
                <a:gd name="T11" fmla="*/ 0 h 19"/>
                <a:gd name="T12" fmla="*/ 8 w 19"/>
                <a:gd name="T13" fmla="*/ 1 h 19"/>
                <a:gd name="T14" fmla="*/ 8 w 19"/>
                <a:gd name="T15" fmla="*/ 2 h 19"/>
                <a:gd name="T16" fmla="*/ 9 w 19"/>
                <a:gd name="T17" fmla="*/ 4 h 19"/>
                <a:gd name="T18" fmla="*/ 8 w 19"/>
                <a:gd name="T19" fmla="*/ 6 h 19"/>
                <a:gd name="T20" fmla="*/ 8 w 19"/>
                <a:gd name="T21" fmla="*/ 8 h 19"/>
                <a:gd name="T22" fmla="*/ 6 w 19"/>
                <a:gd name="T23" fmla="*/ 8 h 19"/>
                <a:gd name="T24" fmla="*/ 4 w 19"/>
                <a:gd name="T25" fmla="*/ 9 h 19"/>
                <a:gd name="T26" fmla="*/ 2 w 19"/>
                <a:gd name="T27" fmla="*/ 8 h 19"/>
                <a:gd name="T28" fmla="*/ 1 w 19"/>
                <a:gd name="T29" fmla="*/ 8 h 19"/>
                <a:gd name="T30" fmla="*/ 0 w 19"/>
                <a:gd name="T31" fmla="*/ 6 h 19"/>
                <a:gd name="T32" fmla="*/ 0 w 19"/>
                <a:gd name="T33" fmla="*/ 4 h 19"/>
                <a:gd name="T34" fmla="*/ 16 w 19"/>
                <a:gd name="T35" fmla="*/ 0 h 19"/>
                <a:gd name="T36" fmla="*/ 18 w 19"/>
                <a:gd name="T37" fmla="*/ 1 h 19"/>
                <a:gd name="T38" fmla="*/ 3 w 19"/>
                <a:gd name="T39" fmla="*/ 19 h 19"/>
                <a:gd name="T40" fmla="*/ 1 w 19"/>
                <a:gd name="T41" fmla="*/ 17 h 19"/>
                <a:gd name="T42" fmla="*/ 16 w 19"/>
                <a:gd name="T43" fmla="*/ 0 h 19"/>
                <a:gd name="T44" fmla="*/ 3 w 19"/>
                <a:gd name="T45" fmla="*/ 4 h 19"/>
                <a:gd name="T46" fmla="*/ 4 w 19"/>
                <a:gd name="T47" fmla="*/ 6 h 19"/>
                <a:gd name="T48" fmla="*/ 5 w 19"/>
                <a:gd name="T49" fmla="*/ 6 h 19"/>
                <a:gd name="T50" fmla="*/ 6 w 19"/>
                <a:gd name="T51" fmla="*/ 4 h 19"/>
                <a:gd name="T52" fmla="*/ 5 w 19"/>
                <a:gd name="T53" fmla="*/ 2 h 19"/>
                <a:gd name="T54" fmla="*/ 4 w 19"/>
                <a:gd name="T55" fmla="*/ 2 h 19"/>
                <a:gd name="T56" fmla="*/ 3 w 19"/>
                <a:gd name="T57" fmla="*/ 2 h 19"/>
                <a:gd name="T58" fmla="*/ 3 w 19"/>
                <a:gd name="T59" fmla="*/ 4 h 19"/>
                <a:gd name="T60" fmla="*/ 10 w 19"/>
                <a:gd name="T61" fmla="*/ 14 h 19"/>
                <a:gd name="T62" fmla="*/ 11 w 19"/>
                <a:gd name="T63" fmla="*/ 12 h 19"/>
                <a:gd name="T64" fmla="*/ 12 w 19"/>
                <a:gd name="T65" fmla="*/ 10 h 19"/>
                <a:gd name="T66" fmla="*/ 13 w 19"/>
                <a:gd name="T67" fmla="*/ 10 h 19"/>
                <a:gd name="T68" fmla="*/ 15 w 19"/>
                <a:gd name="T69" fmla="*/ 9 h 19"/>
                <a:gd name="T70" fmla="*/ 17 w 19"/>
                <a:gd name="T71" fmla="*/ 10 h 19"/>
                <a:gd name="T72" fmla="*/ 18 w 19"/>
                <a:gd name="T73" fmla="*/ 10 h 19"/>
                <a:gd name="T74" fmla="*/ 19 w 19"/>
                <a:gd name="T75" fmla="*/ 12 h 19"/>
                <a:gd name="T76" fmla="*/ 19 w 19"/>
                <a:gd name="T77" fmla="*/ 14 h 19"/>
                <a:gd name="T78" fmla="*/ 19 w 19"/>
                <a:gd name="T79" fmla="*/ 16 h 19"/>
                <a:gd name="T80" fmla="*/ 18 w 19"/>
                <a:gd name="T81" fmla="*/ 17 h 19"/>
                <a:gd name="T82" fmla="*/ 17 w 19"/>
                <a:gd name="T83" fmla="*/ 18 h 19"/>
                <a:gd name="T84" fmla="*/ 15 w 19"/>
                <a:gd name="T85" fmla="*/ 18 h 19"/>
                <a:gd name="T86" fmla="*/ 13 w 19"/>
                <a:gd name="T87" fmla="*/ 18 h 19"/>
                <a:gd name="T88" fmla="*/ 12 w 19"/>
                <a:gd name="T89" fmla="*/ 17 h 19"/>
                <a:gd name="T90" fmla="*/ 11 w 19"/>
                <a:gd name="T91" fmla="*/ 16 h 19"/>
                <a:gd name="T92" fmla="*/ 10 w 19"/>
                <a:gd name="T93" fmla="*/ 14 h 19"/>
                <a:gd name="T94" fmla="*/ 13 w 19"/>
                <a:gd name="T95" fmla="*/ 14 h 19"/>
                <a:gd name="T96" fmla="*/ 15 w 19"/>
                <a:gd name="T97" fmla="*/ 16 h 19"/>
                <a:gd name="T98" fmla="*/ 16 w 19"/>
                <a:gd name="T99" fmla="*/ 15 h 19"/>
                <a:gd name="T100" fmla="*/ 16 w 19"/>
                <a:gd name="T101" fmla="*/ 14 h 19"/>
                <a:gd name="T102" fmla="*/ 16 w 19"/>
                <a:gd name="T103" fmla="*/ 12 h 19"/>
                <a:gd name="T104" fmla="*/ 15 w 19"/>
                <a:gd name="T105" fmla="*/ 12 h 19"/>
                <a:gd name="T106" fmla="*/ 14 w 19"/>
                <a:gd name="T107" fmla="*/ 12 h 19"/>
                <a:gd name="T108" fmla="*/ 13 w 19"/>
                <a:gd name="T109"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 h="19">
                  <a:moveTo>
                    <a:pt x="0" y="4"/>
                  </a:moveTo>
                  <a:cubicBezTo>
                    <a:pt x="0" y="3"/>
                    <a:pt x="0" y="3"/>
                    <a:pt x="0" y="2"/>
                  </a:cubicBezTo>
                  <a:cubicBezTo>
                    <a:pt x="0" y="2"/>
                    <a:pt x="1" y="1"/>
                    <a:pt x="1" y="1"/>
                  </a:cubicBezTo>
                  <a:cubicBezTo>
                    <a:pt x="1" y="0"/>
                    <a:pt x="2" y="0"/>
                    <a:pt x="2" y="0"/>
                  </a:cubicBezTo>
                  <a:cubicBezTo>
                    <a:pt x="3" y="0"/>
                    <a:pt x="4" y="0"/>
                    <a:pt x="4" y="0"/>
                  </a:cubicBezTo>
                  <a:cubicBezTo>
                    <a:pt x="5" y="0"/>
                    <a:pt x="6" y="0"/>
                    <a:pt x="6" y="0"/>
                  </a:cubicBezTo>
                  <a:cubicBezTo>
                    <a:pt x="7" y="0"/>
                    <a:pt x="7" y="0"/>
                    <a:pt x="8" y="1"/>
                  </a:cubicBezTo>
                  <a:cubicBezTo>
                    <a:pt x="8" y="1"/>
                    <a:pt x="8" y="2"/>
                    <a:pt x="8" y="2"/>
                  </a:cubicBezTo>
                  <a:cubicBezTo>
                    <a:pt x="9" y="3"/>
                    <a:pt x="9" y="3"/>
                    <a:pt x="9" y="4"/>
                  </a:cubicBezTo>
                  <a:cubicBezTo>
                    <a:pt x="9" y="5"/>
                    <a:pt x="9" y="6"/>
                    <a:pt x="8" y="6"/>
                  </a:cubicBezTo>
                  <a:cubicBezTo>
                    <a:pt x="8" y="7"/>
                    <a:pt x="8" y="7"/>
                    <a:pt x="8" y="8"/>
                  </a:cubicBezTo>
                  <a:cubicBezTo>
                    <a:pt x="7" y="8"/>
                    <a:pt x="7" y="8"/>
                    <a:pt x="6" y="8"/>
                  </a:cubicBezTo>
                  <a:cubicBezTo>
                    <a:pt x="6" y="8"/>
                    <a:pt x="5" y="9"/>
                    <a:pt x="4" y="9"/>
                  </a:cubicBezTo>
                  <a:cubicBezTo>
                    <a:pt x="4" y="9"/>
                    <a:pt x="3" y="8"/>
                    <a:pt x="2" y="8"/>
                  </a:cubicBezTo>
                  <a:cubicBezTo>
                    <a:pt x="2" y="8"/>
                    <a:pt x="1" y="8"/>
                    <a:pt x="1" y="8"/>
                  </a:cubicBezTo>
                  <a:cubicBezTo>
                    <a:pt x="1" y="7"/>
                    <a:pt x="0" y="7"/>
                    <a:pt x="0" y="6"/>
                  </a:cubicBezTo>
                  <a:cubicBezTo>
                    <a:pt x="0" y="6"/>
                    <a:pt x="0" y="5"/>
                    <a:pt x="0" y="4"/>
                  </a:cubicBezTo>
                  <a:close/>
                  <a:moveTo>
                    <a:pt x="16" y="0"/>
                  </a:moveTo>
                  <a:cubicBezTo>
                    <a:pt x="18" y="1"/>
                    <a:pt x="18" y="1"/>
                    <a:pt x="18" y="1"/>
                  </a:cubicBezTo>
                  <a:cubicBezTo>
                    <a:pt x="3" y="19"/>
                    <a:pt x="3" y="19"/>
                    <a:pt x="3" y="19"/>
                  </a:cubicBezTo>
                  <a:cubicBezTo>
                    <a:pt x="1" y="17"/>
                    <a:pt x="1" y="17"/>
                    <a:pt x="1" y="17"/>
                  </a:cubicBezTo>
                  <a:lnTo>
                    <a:pt x="16" y="0"/>
                  </a:lnTo>
                  <a:close/>
                  <a:moveTo>
                    <a:pt x="3" y="4"/>
                  </a:moveTo>
                  <a:cubicBezTo>
                    <a:pt x="3" y="6"/>
                    <a:pt x="3" y="6"/>
                    <a:pt x="4" y="6"/>
                  </a:cubicBezTo>
                  <a:cubicBezTo>
                    <a:pt x="5" y="6"/>
                    <a:pt x="5" y="6"/>
                    <a:pt x="5" y="6"/>
                  </a:cubicBezTo>
                  <a:cubicBezTo>
                    <a:pt x="6" y="6"/>
                    <a:pt x="6" y="5"/>
                    <a:pt x="6" y="4"/>
                  </a:cubicBezTo>
                  <a:cubicBezTo>
                    <a:pt x="6" y="3"/>
                    <a:pt x="6" y="3"/>
                    <a:pt x="5" y="2"/>
                  </a:cubicBezTo>
                  <a:cubicBezTo>
                    <a:pt x="5" y="2"/>
                    <a:pt x="5" y="2"/>
                    <a:pt x="4" y="2"/>
                  </a:cubicBezTo>
                  <a:cubicBezTo>
                    <a:pt x="4" y="2"/>
                    <a:pt x="3" y="2"/>
                    <a:pt x="3" y="2"/>
                  </a:cubicBezTo>
                  <a:cubicBezTo>
                    <a:pt x="3" y="3"/>
                    <a:pt x="3" y="3"/>
                    <a:pt x="3" y="4"/>
                  </a:cubicBezTo>
                  <a:close/>
                  <a:moveTo>
                    <a:pt x="10" y="14"/>
                  </a:moveTo>
                  <a:cubicBezTo>
                    <a:pt x="10" y="13"/>
                    <a:pt x="10" y="12"/>
                    <a:pt x="11" y="12"/>
                  </a:cubicBezTo>
                  <a:cubicBezTo>
                    <a:pt x="11" y="11"/>
                    <a:pt x="11" y="11"/>
                    <a:pt x="12" y="10"/>
                  </a:cubicBezTo>
                  <a:cubicBezTo>
                    <a:pt x="12" y="10"/>
                    <a:pt x="12" y="10"/>
                    <a:pt x="13" y="10"/>
                  </a:cubicBezTo>
                  <a:cubicBezTo>
                    <a:pt x="14" y="9"/>
                    <a:pt x="14" y="9"/>
                    <a:pt x="15" y="9"/>
                  </a:cubicBezTo>
                  <a:cubicBezTo>
                    <a:pt x="15" y="9"/>
                    <a:pt x="16" y="9"/>
                    <a:pt x="17" y="10"/>
                  </a:cubicBezTo>
                  <a:cubicBezTo>
                    <a:pt x="17" y="10"/>
                    <a:pt x="18" y="10"/>
                    <a:pt x="18" y="10"/>
                  </a:cubicBezTo>
                  <a:cubicBezTo>
                    <a:pt x="18" y="11"/>
                    <a:pt x="19" y="11"/>
                    <a:pt x="19" y="12"/>
                  </a:cubicBezTo>
                  <a:cubicBezTo>
                    <a:pt x="19" y="12"/>
                    <a:pt x="19" y="13"/>
                    <a:pt x="19" y="14"/>
                  </a:cubicBezTo>
                  <a:cubicBezTo>
                    <a:pt x="19" y="15"/>
                    <a:pt x="19" y="15"/>
                    <a:pt x="19" y="16"/>
                  </a:cubicBezTo>
                  <a:cubicBezTo>
                    <a:pt x="19" y="16"/>
                    <a:pt x="18" y="17"/>
                    <a:pt x="18" y="17"/>
                  </a:cubicBezTo>
                  <a:cubicBezTo>
                    <a:pt x="18" y="18"/>
                    <a:pt x="17" y="18"/>
                    <a:pt x="17" y="18"/>
                  </a:cubicBezTo>
                  <a:cubicBezTo>
                    <a:pt x="16" y="18"/>
                    <a:pt x="15" y="18"/>
                    <a:pt x="15" y="18"/>
                  </a:cubicBezTo>
                  <a:cubicBezTo>
                    <a:pt x="14" y="18"/>
                    <a:pt x="14" y="18"/>
                    <a:pt x="13" y="18"/>
                  </a:cubicBezTo>
                  <a:cubicBezTo>
                    <a:pt x="12" y="18"/>
                    <a:pt x="12" y="18"/>
                    <a:pt x="12" y="17"/>
                  </a:cubicBezTo>
                  <a:cubicBezTo>
                    <a:pt x="11" y="17"/>
                    <a:pt x="11" y="16"/>
                    <a:pt x="11" y="16"/>
                  </a:cubicBezTo>
                  <a:cubicBezTo>
                    <a:pt x="10" y="15"/>
                    <a:pt x="10" y="15"/>
                    <a:pt x="10" y="14"/>
                  </a:cubicBezTo>
                  <a:close/>
                  <a:moveTo>
                    <a:pt x="13" y="14"/>
                  </a:moveTo>
                  <a:cubicBezTo>
                    <a:pt x="13" y="15"/>
                    <a:pt x="14" y="16"/>
                    <a:pt x="15" y="16"/>
                  </a:cubicBezTo>
                  <a:cubicBezTo>
                    <a:pt x="15" y="16"/>
                    <a:pt x="16" y="16"/>
                    <a:pt x="16" y="15"/>
                  </a:cubicBezTo>
                  <a:cubicBezTo>
                    <a:pt x="16" y="15"/>
                    <a:pt x="16" y="15"/>
                    <a:pt x="16" y="14"/>
                  </a:cubicBezTo>
                  <a:cubicBezTo>
                    <a:pt x="16" y="13"/>
                    <a:pt x="16" y="12"/>
                    <a:pt x="16" y="12"/>
                  </a:cubicBezTo>
                  <a:cubicBezTo>
                    <a:pt x="16" y="12"/>
                    <a:pt x="15" y="12"/>
                    <a:pt x="15" y="12"/>
                  </a:cubicBezTo>
                  <a:cubicBezTo>
                    <a:pt x="14" y="12"/>
                    <a:pt x="14" y="12"/>
                    <a:pt x="14" y="12"/>
                  </a:cubicBezTo>
                  <a:cubicBezTo>
                    <a:pt x="13" y="12"/>
                    <a:pt x="13" y="13"/>
                    <a:pt x="1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7" name="9Slide.vn 446">
              <a:extLst>
                <a:ext uri="{FF2B5EF4-FFF2-40B4-BE49-F238E27FC236}">
                  <a16:creationId xmlns:a16="http://schemas.microsoft.com/office/drawing/2014/main" id="{4799FC06-14B5-4730-A318-712A1BD0297B}"/>
                </a:ext>
              </a:extLst>
            </p:cNvPr>
            <p:cNvSpPr>
              <a:spLocks/>
            </p:cNvSpPr>
            <p:nvPr/>
          </p:nvSpPr>
          <p:spPr bwMode="auto">
            <a:xfrm>
              <a:off x="10021888" y="4600575"/>
              <a:ext cx="23813" cy="41275"/>
            </a:xfrm>
            <a:custGeom>
              <a:avLst/>
              <a:gdLst>
                <a:gd name="T0" fmla="*/ 4 w 11"/>
                <a:gd name="T1" fmla="*/ 16 h 19"/>
                <a:gd name="T2" fmla="*/ 7 w 11"/>
                <a:gd name="T3" fmla="*/ 15 h 19"/>
                <a:gd name="T4" fmla="*/ 8 w 11"/>
                <a:gd name="T5" fmla="*/ 12 h 19"/>
                <a:gd name="T6" fmla="*/ 7 w 11"/>
                <a:gd name="T7" fmla="*/ 10 h 19"/>
                <a:gd name="T8" fmla="*/ 4 w 11"/>
                <a:gd name="T9" fmla="*/ 9 h 19"/>
                <a:gd name="T10" fmla="*/ 2 w 11"/>
                <a:gd name="T11" fmla="*/ 10 h 19"/>
                <a:gd name="T12" fmla="*/ 2 w 11"/>
                <a:gd name="T13" fmla="*/ 0 h 19"/>
                <a:gd name="T14" fmla="*/ 11 w 11"/>
                <a:gd name="T15" fmla="*/ 0 h 19"/>
                <a:gd name="T16" fmla="*/ 11 w 11"/>
                <a:gd name="T17" fmla="*/ 3 h 19"/>
                <a:gd name="T18" fmla="*/ 5 w 11"/>
                <a:gd name="T19" fmla="*/ 3 h 19"/>
                <a:gd name="T20" fmla="*/ 5 w 11"/>
                <a:gd name="T21" fmla="*/ 7 h 19"/>
                <a:gd name="T22" fmla="*/ 6 w 11"/>
                <a:gd name="T23" fmla="*/ 7 h 19"/>
                <a:gd name="T24" fmla="*/ 8 w 11"/>
                <a:gd name="T25" fmla="*/ 7 h 19"/>
                <a:gd name="T26" fmla="*/ 10 w 11"/>
                <a:gd name="T27" fmla="*/ 8 h 19"/>
                <a:gd name="T28" fmla="*/ 11 w 11"/>
                <a:gd name="T29" fmla="*/ 10 h 19"/>
                <a:gd name="T30" fmla="*/ 11 w 11"/>
                <a:gd name="T31" fmla="*/ 12 h 19"/>
                <a:gd name="T32" fmla="*/ 11 w 11"/>
                <a:gd name="T33" fmla="*/ 15 h 19"/>
                <a:gd name="T34" fmla="*/ 9 w 11"/>
                <a:gd name="T35" fmla="*/ 17 h 19"/>
                <a:gd name="T36" fmla="*/ 7 w 11"/>
                <a:gd name="T37" fmla="*/ 18 h 19"/>
                <a:gd name="T38" fmla="*/ 4 w 11"/>
                <a:gd name="T39" fmla="*/ 19 h 19"/>
                <a:gd name="T40" fmla="*/ 2 w 11"/>
                <a:gd name="T41" fmla="*/ 18 h 19"/>
                <a:gd name="T42" fmla="*/ 0 w 11"/>
                <a:gd name="T43" fmla="*/ 18 h 19"/>
                <a:gd name="T44" fmla="*/ 1 w 11"/>
                <a:gd name="T45" fmla="*/ 15 h 19"/>
                <a:gd name="T46" fmla="*/ 3 w 11"/>
                <a:gd name="T47" fmla="*/ 15 h 19"/>
                <a:gd name="T48" fmla="*/ 4 w 11"/>
                <a:gd name="T4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9">
                  <a:moveTo>
                    <a:pt x="4" y="16"/>
                  </a:moveTo>
                  <a:cubicBezTo>
                    <a:pt x="5" y="16"/>
                    <a:pt x="6" y="15"/>
                    <a:pt x="7" y="15"/>
                  </a:cubicBezTo>
                  <a:cubicBezTo>
                    <a:pt x="7" y="14"/>
                    <a:pt x="8" y="13"/>
                    <a:pt x="8" y="12"/>
                  </a:cubicBezTo>
                  <a:cubicBezTo>
                    <a:pt x="8" y="11"/>
                    <a:pt x="7" y="11"/>
                    <a:pt x="7" y="10"/>
                  </a:cubicBezTo>
                  <a:cubicBezTo>
                    <a:pt x="6" y="10"/>
                    <a:pt x="5" y="9"/>
                    <a:pt x="4" y="9"/>
                  </a:cubicBezTo>
                  <a:cubicBezTo>
                    <a:pt x="2" y="10"/>
                    <a:pt x="2" y="10"/>
                    <a:pt x="2" y="10"/>
                  </a:cubicBezTo>
                  <a:cubicBezTo>
                    <a:pt x="2" y="0"/>
                    <a:pt x="2" y="0"/>
                    <a:pt x="2" y="0"/>
                  </a:cubicBezTo>
                  <a:cubicBezTo>
                    <a:pt x="11" y="0"/>
                    <a:pt x="11" y="0"/>
                    <a:pt x="11" y="0"/>
                  </a:cubicBezTo>
                  <a:cubicBezTo>
                    <a:pt x="11" y="3"/>
                    <a:pt x="11" y="3"/>
                    <a:pt x="11" y="3"/>
                  </a:cubicBezTo>
                  <a:cubicBezTo>
                    <a:pt x="5" y="3"/>
                    <a:pt x="5" y="3"/>
                    <a:pt x="5" y="3"/>
                  </a:cubicBezTo>
                  <a:cubicBezTo>
                    <a:pt x="5" y="7"/>
                    <a:pt x="5" y="7"/>
                    <a:pt x="5" y="7"/>
                  </a:cubicBezTo>
                  <a:cubicBezTo>
                    <a:pt x="6" y="7"/>
                    <a:pt x="6" y="7"/>
                    <a:pt x="6" y="7"/>
                  </a:cubicBezTo>
                  <a:cubicBezTo>
                    <a:pt x="6" y="7"/>
                    <a:pt x="7" y="7"/>
                    <a:pt x="8" y="7"/>
                  </a:cubicBezTo>
                  <a:cubicBezTo>
                    <a:pt x="9" y="7"/>
                    <a:pt x="9" y="8"/>
                    <a:pt x="10" y="8"/>
                  </a:cubicBezTo>
                  <a:cubicBezTo>
                    <a:pt x="10" y="9"/>
                    <a:pt x="10" y="9"/>
                    <a:pt x="11" y="10"/>
                  </a:cubicBezTo>
                  <a:cubicBezTo>
                    <a:pt x="11" y="11"/>
                    <a:pt x="11" y="11"/>
                    <a:pt x="11" y="12"/>
                  </a:cubicBezTo>
                  <a:cubicBezTo>
                    <a:pt x="11" y="13"/>
                    <a:pt x="11" y="14"/>
                    <a:pt x="11" y="15"/>
                  </a:cubicBezTo>
                  <a:cubicBezTo>
                    <a:pt x="10" y="16"/>
                    <a:pt x="10" y="16"/>
                    <a:pt x="9" y="17"/>
                  </a:cubicBezTo>
                  <a:cubicBezTo>
                    <a:pt x="9" y="17"/>
                    <a:pt x="8" y="18"/>
                    <a:pt x="7" y="18"/>
                  </a:cubicBezTo>
                  <a:cubicBezTo>
                    <a:pt x="6" y="18"/>
                    <a:pt x="5" y="19"/>
                    <a:pt x="4" y="19"/>
                  </a:cubicBezTo>
                  <a:cubicBezTo>
                    <a:pt x="4" y="19"/>
                    <a:pt x="3" y="18"/>
                    <a:pt x="2" y="18"/>
                  </a:cubicBezTo>
                  <a:cubicBezTo>
                    <a:pt x="1" y="18"/>
                    <a:pt x="1" y="18"/>
                    <a:pt x="0" y="18"/>
                  </a:cubicBezTo>
                  <a:cubicBezTo>
                    <a:pt x="1" y="15"/>
                    <a:pt x="1" y="15"/>
                    <a:pt x="1" y="15"/>
                  </a:cubicBezTo>
                  <a:cubicBezTo>
                    <a:pt x="2" y="15"/>
                    <a:pt x="2" y="15"/>
                    <a:pt x="3" y="15"/>
                  </a:cubicBezTo>
                  <a:cubicBezTo>
                    <a:pt x="3" y="16"/>
                    <a:pt x="4"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8" name="9Slide.vn 447">
              <a:extLst>
                <a:ext uri="{FF2B5EF4-FFF2-40B4-BE49-F238E27FC236}">
                  <a16:creationId xmlns:a16="http://schemas.microsoft.com/office/drawing/2014/main" id="{33D23F4A-AC64-4B83-B69C-707D093555DD}"/>
                </a:ext>
              </a:extLst>
            </p:cNvPr>
            <p:cNvSpPr>
              <a:spLocks noEditPoints="1"/>
            </p:cNvSpPr>
            <p:nvPr/>
          </p:nvSpPr>
          <p:spPr bwMode="auto">
            <a:xfrm>
              <a:off x="10052050" y="4600575"/>
              <a:ext cx="28575" cy="41275"/>
            </a:xfrm>
            <a:custGeom>
              <a:avLst/>
              <a:gdLst>
                <a:gd name="T0" fmla="*/ 0 w 13"/>
                <a:gd name="T1" fmla="*/ 9 h 19"/>
                <a:gd name="T2" fmla="*/ 2 w 13"/>
                <a:gd name="T3" fmla="*/ 2 h 19"/>
                <a:gd name="T4" fmla="*/ 7 w 13"/>
                <a:gd name="T5" fmla="*/ 0 h 19"/>
                <a:gd name="T6" fmla="*/ 11 w 13"/>
                <a:gd name="T7" fmla="*/ 2 h 19"/>
                <a:gd name="T8" fmla="*/ 13 w 13"/>
                <a:gd name="T9" fmla="*/ 9 h 19"/>
                <a:gd name="T10" fmla="*/ 11 w 13"/>
                <a:gd name="T11" fmla="*/ 16 h 19"/>
                <a:gd name="T12" fmla="*/ 7 w 13"/>
                <a:gd name="T13" fmla="*/ 19 h 19"/>
                <a:gd name="T14" fmla="*/ 2 w 13"/>
                <a:gd name="T15" fmla="*/ 16 h 19"/>
                <a:gd name="T16" fmla="*/ 0 w 13"/>
                <a:gd name="T17" fmla="*/ 9 h 19"/>
                <a:gd name="T18" fmla="*/ 4 w 13"/>
                <a:gd name="T19" fmla="*/ 9 h 19"/>
                <a:gd name="T20" fmla="*/ 4 w 13"/>
                <a:gd name="T21" fmla="*/ 14 h 19"/>
                <a:gd name="T22" fmla="*/ 7 w 13"/>
                <a:gd name="T23" fmla="*/ 16 h 19"/>
                <a:gd name="T24" fmla="*/ 9 w 13"/>
                <a:gd name="T25" fmla="*/ 14 h 19"/>
                <a:gd name="T26" fmla="*/ 10 w 13"/>
                <a:gd name="T27" fmla="*/ 9 h 19"/>
                <a:gd name="T28" fmla="*/ 9 w 13"/>
                <a:gd name="T29" fmla="*/ 4 h 19"/>
                <a:gd name="T30" fmla="*/ 7 w 13"/>
                <a:gd name="T31" fmla="*/ 3 h 19"/>
                <a:gd name="T32" fmla="*/ 4 w 13"/>
                <a:gd name="T33" fmla="*/ 4 h 19"/>
                <a:gd name="T34" fmla="*/ 4 w 13"/>
                <a:gd name="T3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9">
                  <a:moveTo>
                    <a:pt x="0" y="9"/>
                  </a:moveTo>
                  <a:cubicBezTo>
                    <a:pt x="0" y="6"/>
                    <a:pt x="1" y="4"/>
                    <a:pt x="2" y="2"/>
                  </a:cubicBezTo>
                  <a:cubicBezTo>
                    <a:pt x="3" y="0"/>
                    <a:pt x="5" y="0"/>
                    <a:pt x="7" y="0"/>
                  </a:cubicBezTo>
                  <a:cubicBezTo>
                    <a:pt x="9" y="0"/>
                    <a:pt x="10" y="0"/>
                    <a:pt x="11" y="2"/>
                  </a:cubicBezTo>
                  <a:cubicBezTo>
                    <a:pt x="12" y="4"/>
                    <a:pt x="13" y="6"/>
                    <a:pt x="13" y="9"/>
                  </a:cubicBezTo>
                  <a:cubicBezTo>
                    <a:pt x="13" y="12"/>
                    <a:pt x="12" y="15"/>
                    <a:pt x="11" y="16"/>
                  </a:cubicBezTo>
                  <a:cubicBezTo>
                    <a:pt x="10" y="18"/>
                    <a:pt x="9" y="19"/>
                    <a:pt x="7" y="19"/>
                  </a:cubicBezTo>
                  <a:cubicBezTo>
                    <a:pt x="4" y="19"/>
                    <a:pt x="3" y="18"/>
                    <a:pt x="2" y="16"/>
                  </a:cubicBezTo>
                  <a:cubicBezTo>
                    <a:pt x="1" y="14"/>
                    <a:pt x="0" y="12"/>
                    <a:pt x="0" y="9"/>
                  </a:cubicBezTo>
                  <a:close/>
                  <a:moveTo>
                    <a:pt x="4" y="9"/>
                  </a:moveTo>
                  <a:cubicBezTo>
                    <a:pt x="4" y="11"/>
                    <a:pt x="4" y="13"/>
                    <a:pt x="4" y="14"/>
                  </a:cubicBezTo>
                  <a:cubicBezTo>
                    <a:pt x="5" y="15"/>
                    <a:pt x="6" y="16"/>
                    <a:pt x="7" y="16"/>
                  </a:cubicBezTo>
                  <a:cubicBezTo>
                    <a:pt x="8" y="16"/>
                    <a:pt x="8" y="15"/>
                    <a:pt x="9" y="14"/>
                  </a:cubicBezTo>
                  <a:cubicBezTo>
                    <a:pt x="9" y="13"/>
                    <a:pt x="10" y="11"/>
                    <a:pt x="10" y="9"/>
                  </a:cubicBezTo>
                  <a:cubicBezTo>
                    <a:pt x="10" y="7"/>
                    <a:pt x="9" y="5"/>
                    <a:pt x="9" y="4"/>
                  </a:cubicBezTo>
                  <a:cubicBezTo>
                    <a:pt x="8" y="3"/>
                    <a:pt x="8" y="3"/>
                    <a:pt x="7" y="3"/>
                  </a:cubicBezTo>
                  <a:cubicBezTo>
                    <a:pt x="6" y="3"/>
                    <a:pt x="5" y="3"/>
                    <a:pt x="4" y="4"/>
                  </a:cubicBezTo>
                  <a:cubicBezTo>
                    <a:pt x="4" y="5"/>
                    <a:pt x="4" y="7"/>
                    <a:pt x="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49" name="9Slide.vn 448">
              <a:extLst>
                <a:ext uri="{FF2B5EF4-FFF2-40B4-BE49-F238E27FC236}">
                  <a16:creationId xmlns:a16="http://schemas.microsoft.com/office/drawing/2014/main" id="{F04F90A5-75CB-4AB5-B351-FD72EC0C6682}"/>
                </a:ext>
              </a:extLst>
            </p:cNvPr>
            <p:cNvSpPr>
              <a:spLocks noEditPoints="1"/>
            </p:cNvSpPr>
            <p:nvPr/>
          </p:nvSpPr>
          <p:spPr bwMode="auto">
            <a:xfrm>
              <a:off x="10085388" y="4600575"/>
              <a:ext cx="42863" cy="41275"/>
            </a:xfrm>
            <a:custGeom>
              <a:avLst/>
              <a:gdLst>
                <a:gd name="T0" fmla="*/ 0 w 20"/>
                <a:gd name="T1" fmla="*/ 4 h 19"/>
                <a:gd name="T2" fmla="*/ 1 w 20"/>
                <a:gd name="T3" fmla="*/ 2 h 19"/>
                <a:gd name="T4" fmla="*/ 1 w 20"/>
                <a:gd name="T5" fmla="*/ 1 h 19"/>
                <a:gd name="T6" fmla="*/ 3 w 20"/>
                <a:gd name="T7" fmla="*/ 0 h 19"/>
                <a:gd name="T8" fmla="*/ 5 w 20"/>
                <a:gd name="T9" fmla="*/ 0 h 19"/>
                <a:gd name="T10" fmla="*/ 7 w 20"/>
                <a:gd name="T11" fmla="*/ 0 h 19"/>
                <a:gd name="T12" fmla="*/ 8 w 20"/>
                <a:gd name="T13" fmla="*/ 1 h 19"/>
                <a:gd name="T14" fmla="*/ 9 w 20"/>
                <a:gd name="T15" fmla="*/ 2 h 19"/>
                <a:gd name="T16" fmla="*/ 9 w 20"/>
                <a:gd name="T17" fmla="*/ 4 h 19"/>
                <a:gd name="T18" fmla="*/ 9 w 20"/>
                <a:gd name="T19" fmla="*/ 6 h 19"/>
                <a:gd name="T20" fmla="*/ 8 w 20"/>
                <a:gd name="T21" fmla="*/ 8 h 19"/>
                <a:gd name="T22" fmla="*/ 7 w 20"/>
                <a:gd name="T23" fmla="*/ 8 h 19"/>
                <a:gd name="T24" fmla="*/ 5 w 20"/>
                <a:gd name="T25" fmla="*/ 9 h 19"/>
                <a:gd name="T26" fmla="*/ 3 w 20"/>
                <a:gd name="T27" fmla="*/ 8 h 19"/>
                <a:gd name="T28" fmla="*/ 1 w 20"/>
                <a:gd name="T29" fmla="*/ 8 h 19"/>
                <a:gd name="T30" fmla="*/ 1 w 20"/>
                <a:gd name="T31" fmla="*/ 6 h 19"/>
                <a:gd name="T32" fmla="*/ 0 w 20"/>
                <a:gd name="T33" fmla="*/ 4 h 19"/>
                <a:gd name="T34" fmla="*/ 16 w 20"/>
                <a:gd name="T35" fmla="*/ 0 h 19"/>
                <a:gd name="T36" fmla="*/ 18 w 20"/>
                <a:gd name="T37" fmla="*/ 1 h 19"/>
                <a:gd name="T38" fmla="*/ 3 w 20"/>
                <a:gd name="T39" fmla="*/ 19 h 19"/>
                <a:gd name="T40" fmla="*/ 1 w 20"/>
                <a:gd name="T41" fmla="*/ 17 h 19"/>
                <a:gd name="T42" fmla="*/ 16 w 20"/>
                <a:gd name="T43" fmla="*/ 0 h 19"/>
                <a:gd name="T44" fmla="*/ 3 w 20"/>
                <a:gd name="T45" fmla="*/ 4 h 19"/>
                <a:gd name="T46" fmla="*/ 5 w 20"/>
                <a:gd name="T47" fmla="*/ 6 h 19"/>
                <a:gd name="T48" fmla="*/ 6 w 20"/>
                <a:gd name="T49" fmla="*/ 6 h 19"/>
                <a:gd name="T50" fmla="*/ 6 w 20"/>
                <a:gd name="T51" fmla="*/ 4 h 19"/>
                <a:gd name="T52" fmla="*/ 6 w 20"/>
                <a:gd name="T53" fmla="*/ 2 h 19"/>
                <a:gd name="T54" fmla="*/ 5 w 20"/>
                <a:gd name="T55" fmla="*/ 2 h 19"/>
                <a:gd name="T56" fmla="*/ 4 w 20"/>
                <a:gd name="T57" fmla="*/ 2 h 19"/>
                <a:gd name="T58" fmla="*/ 3 w 20"/>
                <a:gd name="T59" fmla="*/ 4 h 19"/>
                <a:gd name="T60" fmla="*/ 11 w 20"/>
                <a:gd name="T61" fmla="*/ 14 h 19"/>
                <a:gd name="T62" fmla="*/ 11 w 20"/>
                <a:gd name="T63" fmla="*/ 12 h 19"/>
                <a:gd name="T64" fmla="*/ 12 w 20"/>
                <a:gd name="T65" fmla="*/ 10 h 19"/>
                <a:gd name="T66" fmla="*/ 13 w 20"/>
                <a:gd name="T67" fmla="*/ 10 h 19"/>
                <a:gd name="T68" fmla="*/ 15 w 20"/>
                <a:gd name="T69" fmla="*/ 9 h 19"/>
                <a:gd name="T70" fmla="*/ 17 w 20"/>
                <a:gd name="T71" fmla="*/ 10 h 19"/>
                <a:gd name="T72" fmla="*/ 18 w 20"/>
                <a:gd name="T73" fmla="*/ 10 h 19"/>
                <a:gd name="T74" fmla="*/ 19 w 20"/>
                <a:gd name="T75" fmla="*/ 12 h 19"/>
                <a:gd name="T76" fmla="*/ 20 w 20"/>
                <a:gd name="T77" fmla="*/ 14 h 19"/>
                <a:gd name="T78" fmla="*/ 19 w 20"/>
                <a:gd name="T79" fmla="*/ 16 h 19"/>
                <a:gd name="T80" fmla="*/ 18 w 20"/>
                <a:gd name="T81" fmla="*/ 17 h 19"/>
                <a:gd name="T82" fmla="*/ 17 w 20"/>
                <a:gd name="T83" fmla="*/ 18 h 19"/>
                <a:gd name="T84" fmla="*/ 15 w 20"/>
                <a:gd name="T85" fmla="*/ 18 h 19"/>
                <a:gd name="T86" fmla="*/ 13 w 20"/>
                <a:gd name="T87" fmla="*/ 18 h 19"/>
                <a:gd name="T88" fmla="*/ 12 w 20"/>
                <a:gd name="T89" fmla="*/ 17 h 19"/>
                <a:gd name="T90" fmla="*/ 11 w 20"/>
                <a:gd name="T91" fmla="*/ 16 h 19"/>
                <a:gd name="T92" fmla="*/ 11 w 20"/>
                <a:gd name="T93" fmla="*/ 14 h 19"/>
                <a:gd name="T94" fmla="*/ 14 w 20"/>
                <a:gd name="T95" fmla="*/ 14 h 19"/>
                <a:gd name="T96" fmla="*/ 15 w 20"/>
                <a:gd name="T97" fmla="*/ 16 h 19"/>
                <a:gd name="T98" fmla="*/ 16 w 20"/>
                <a:gd name="T99" fmla="*/ 15 h 19"/>
                <a:gd name="T100" fmla="*/ 17 w 20"/>
                <a:gd name="T101" fmla="*/ 14 h 19"/>
                <a:gd name="T102" fmla="*/ 16 w 20"/>
                <a:gd name="T103" fmla="*/ 12 h 19"/>
                <a:gd name="T104" fmla="*/ 15 w 20"/>
                <a:gd name="T105" fmla="*/ 12 h 19"/>
                <a:gd name="T106" fmla="*/ 14 w 20"/>
                <a:gd name="T107" fmla="*/ 12 h 19"/>
                <a:gd name="T108" fmla="*/ 14 w 20"/>
                <a:gd name="T109"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19">
                  <a:moveTo>
                    <a:pt x="0" y="4"/>
                  </a:moveTo>
                  <a:cubicBezTo>
                    <a:pt x="0" y="3"/>
                    <a:pt x="0" y="3"/>
                    <a:pt x="1" y="2"/>
                  </a:cubicBezTo>
                  <a:cubicBezTo>
                    <a:pt x="1" y="2"/>
                    <a:pt x="1" y="1"/>
                    <a:pt x="1" y="1"/>
                  </a:cubicBezTo>
                  <a:cubicBezTo>
                    <a:pt x="2" y="0"/>
                    <a:pt x="2" y="0"/>
                    <a:pt x="3" y="0"/>
                  </a:cubicBezTo>
                  <a:cubicBezTo>
                    <a:pt x="3" y="0"/>
                    <a:pt x="4" y="0"/>
                    <a:pt x="5" y="0"/>
                  </a:cubicBezTo>
                  <a:cubicBezTo>
                    <a:pt x="5" y="0"/>
                    <a:pt x="6" y="0"/>
                    <a:pt x="7" y="0"/>
                  </a:cubicBezTo>
                  <a:cubicBezTo>
                    <a:pt x="7" y="0"/>
                    <a:pt x="8" y="0"/>
                    <a:pt x="8" y="1"/>
                  </a:cubicBezTo>
                  <a:cubicBezTo>
                    <a:pt x="8" y="1"/>
                    <a:pt x="9" y="2"/>
                    <a:pt x="9" y="2"/>
                  </a:cubicBezTo>
                  <a:cubicBezTo>
                    <a:pt x="9" y="3"/>
                    <a:pt x="9" y="3"/>
                    <a:pt x="9" y="4"/>
                  </a:cubicBezTo>
                  <a:cubicBezTo>
                    <a:pt x="9" y="5"/>
                    <a:pt x="9" y="6"/>
                    <a:pt x="9" y="6"/>
                  </a:cubicBezTo>
                  <a:cubicBezTo>
                    <a:pt x="9" y="7"/>
                    <a:pt x="8" y="7"/>
                    <a:pt x="8" y="8"/>
                  </a:cubicBezTo>
                  <a:cubicBezTo>
                    <a:pt x="8" y="8"/>
                    <a:pt x="7" y="8"/>
                    <a:pt x="7" y="8"/>
                  </a:cubicBezTo>
                  <a:cubicBezTo>
                    <a:pt x="6" y="8"/>
                    <a:pt x="5" y="9"/>
                    <a:pt x="5" y="9"/>
                  </a:cubicBezTo>
                  <a:cubicBezTo>
                    <a:pt x="4" y="9"/>
                    <a:pt x="3" y="8"/>
                    <a:pt x="3" y="8"/>
                  </a:cubicBezTo>
                  <a:cubicBezTo>
                    <a:pt x="2" y="8"/>
                    <a:pt x="2" y="8"/>
                    <a:pt x="1" y="8"/>
                  </a:cubicBezTo>
                  <a:cubicBezTo>
                    <a:pt x="1" y="7"/>
                    <a:pt x="1" y="7"/>
                    <a:pt x="1" y="6"/>
                  </a:cubicBezTo>
                  <a:cubicBezTo>
                    <a:pt x="0" y="6"/>
                    <a:pt x="0" y="5"/>
                    <a:pt x="0" y="4"/>
                  </a:cubicBezTo>
                  <a:close/>
                  <a:moveTo>
                    <a:pt x="16" y="0"/>
                  </a:moveTo>
                  <a:cubicBezTo>
                    <a:pt x="18" y="1"/>
                    <a:pt x="18" y="1"/>
                    <a:pt x="18" y="1"/>
                  </a:cubicBezTo>
                  <a:cubicBezTo>
                    <a:pt x="3" y="19"/>
                    <a:pt x="3" y="19"/>
                    <a:pt x="3" y="19"/>
                  </a:cubicBezTo>
                  <a:cubicBezTo>
                    <a:pt x="1" y="17"/>
                    <a:pt x="1" y="17"/>
                    <a:pt x="1" y="17"/>
                  </a:cubicBezTo>
                  <a:lnTo>
                    <a:pt x="16" y="0"/>
                  </a:lnTo>
                  <a:close/>
                  <a:moveTo>
                    <a:pt x="3" y="4"/>
                  </a:moveTo>
                  <a:cubicBezTo>
                    <a:pt x="3" y="6"/>
                    <a:pt x="4" y="6"/>
                    <a:pt x="5" y="6"/>
                  </a:cubicBezTo>
                  <a:cubicBezTo>
                    <a:pt x="5" y="6"/>
                    <a:pt x="6" y="6"/>
                    <a:pt x="6" y="6"/>
                  </a:cubicBezTo>
                  <a:cubicBezTo>
                    <a:pt x="6" y="6"/>
                    <a:pt x="6" y="5"/>
                    <a:pt x="6" y="4"/>
                  </a:cubicBezTo>
                  <a:cubicBezTo>
                    <a:pt x="6" y="3"/>
                    <a:pt x="6" y="3"/>
                    <a:pt x="6" y="2"/>
                  </a:cubicBezTo>
                  <a:cubicBezTo>
                    <a:pt x="6" y="2"/>
                    <a:pt x="5" y="2"/>
                    <a:pt x="5" y="2"/>
                  </a:cubicBezTo>
                  <a:cubicBezTo>
                    <a:pt x="4" y="2"/>
                    <a:pt x="4" y="2"/>
                    <a:pt x="4" y="2"/>
                  </a:cubicBezTo>
                  <a:cubicBezTo>
                    <a:pt x="3" y="3"/>
                    <a:pt x="3" y="3"/>
                    <a:pt x="3" y="4"/>
                  </a:cubicBezTo>
                  <a:close/>
                  <a:moveTo>
                    <a:pt x="11" y="14"/>
                  </a:moveTo>
                  <a:cubicBezTo>
                    <a:pt x="11" y="13"/>
                    <a:pt x="11" y="12"/>
                    <a:pt x="11" y="12"/>
                  </a:cubicBezTo>
                  <a:cubicBezTo>
                    <a:pt x="11" y="11"/>
                    <a:pt x="12" y="11"/>
                    <a:pt x="12" y="10"/>
                  </a:cubicBezTo>
                  <a:cubicBezTo>
                    <a:pt x="12" y="10"/>
                    <a:pt x="13" y="10"/>
                    <a:pt x="13" y="10"/>
                  </a:cubicBezTo>
                  <a:cubicBezTo>
                    <a:pt x="14" y="9"/>
                    <a:pt x="15" y="9"/>
                    <a:pt x="15" y="9"/>
                  </a:cubicBezTo>
                  <a:cubicBezTo>
                    <a:pt x="16" y="9"/>
                    <a:pt x="16" y="9"/>
                    <a:pt x="17" y="10"/>
                  </a:cubicBezTo>
                  <a:cubicBezTo>
                    <a:pt x="18" y="10"/>
                    <a:pt x="18" y="10"/>
                    <a:pt x="18" y="10"/>
                  </a:cubicBezTo>
                  <a:cubicBezTo>
                    <a:pt x="19" y="11"/>
                    <a:pt x="19" y="11"/>
                    <a:pt x="19" y="12"/>
                  </a:cubicBezTo>
                  <a:cubicBezTo>
                    <a:pt x="20" y="12"/>
                    <a:pt x="20" y="13"/>
                    <a:pt x="20" y="14"/>
                  </a:cubicBezTo>
                  <a:cubicBezTo>
                    <a:pt x="20" y="15"/>
                    <a:pt x="20" y="15"/>
                    <a:pt x="19" y="16"/>
                  </a:cubicBezTo>
                  <a:cubicBezTo>
                    <a:pt x="19" y="16"/>
                    <a:pt x="19" y="17"/>
                    <a:pt x="18" y="17"/>
                  </a:cubicBezTo>
                  <a:cubicBezTo>
                    <a:pt x="18" y="18"/>
                    <a:pt x="18" y="18"/>
                    <a:pt x="17" y="18"/>
                  </a:cubicBezTo>
                  <a:cubicBezTo>
                    <a:pt x="16" y="18"/>
                    <a:pt x="16" y="18"/>
                    <a:pt x="15" y="18"/>
                  </a:cubicBezTo>
                  <a:cubicBezTo>
                    <a:pt x="15" y="18"/>
                    <a:pt x="14" y="18"/>
                    <a:pt x="13" y="18"/>
                  </a:cubicBezTo>
                  <a:cubicBezTo>
                    <a:pt x="13" y="18"/>
                    <a:pt x="12" y="18"/>
                    <a:pt x="12" y="17"/>
                  </a:cubicBezTo>
                  <a:cubicBezTo>
                    <a:pt x="12" y="17"/>
                    <a:pt x="11" y="16"/>
                    <a:pt x="11" y="16"/>
                  </a:cubicBezTo>
                  <a:cubicBezTo>
                    <a:pt x="11" y="15"/>
                    <a:pt x="11" y="15"/>
                    <a:pt x="11" y="14"/>
                  </a:cubicBezTo>
                  <a:close/>
                  <a:moveTo>
                    <a:pt x="14" y="14"/>
                  </a:moveTo>
                  <a:cubicBezTo>
                    <a:pt x="14" y="15"/>
                    <a:pt x="14" y="16"/>
                    <a:pt x="15" y="16"/>
                  </a:cubicBezTo>
                  <a:cubicBezTo>
                    <a:pt x="16" y="16"/>
                    <a:pt x="16" y="16"/>
                    <a:pt x="16" y="15"/>
                  </a:cubicBezTo>
                  <a:cubicBezTo>
                    <a:pt x="17" y="15"/>
                    <a:pt x="17" y="15"/>
                    <a:pt x="17" y="14"/>
                  </a:cubicBezTo>
                  <a:cubicBezTo>
                    <a:pt x="17" y="13"/>
                    <a:pt x="17" y="12"/>
                    <a:pt x="16" y="12"/>
                  </a:cubicBezTo>
                  <a:cubicBezTo>
                    <a:pt x="16" y="12"/>
                    <a:pt x="16" y="12"/>
                    <a:pt x="15" y="12"/>
                  </a:cubicBezTo>
                  <a:cubicBezTo>
                    <a:pt x="15" y="12"/>
                    <a:pt x="14" y="12"/>
                    <a:pt x="14" y="12"/>
                  </a:cubicBezTo>
                  <a:cubicBezTo>
                    <a:pt x="14" y="12"/>
                    <a:pt x="14" y="13"/>
                    <a:pt x="14"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0" name="9Slide.vn 449">
              <a:extLst>
                <a:ext uri="{FF2B5EF4-FFF2-40B4-BE49-F238E27FC236}">
                  <a16:creationId xmlns:a16="http://schemas.microsoft.com/office/drawing/2014/main" id="{D41B0F63-8C73-453F-9B12-99C25F76B184}"/>
                </a:ext>
              </a:extLst>
            </p:cNvPr>
            <p:cNvSpPr>
              <a:spLocks/>
            </p:cNvSpPr>
            <p:nvPr/>
          </p:nvSpPr>
          <p:spPr bwMode="auto">
            <a:xfrm>
              <a:off x="10398125" y="4600575"/>
              <a:ext cx="23813" cy="39688"/>
            </a:xfrm>
            <a:custGeom>
              <a:avLst/>
              <a:gdLst>
                <a:gd name="T0" fmla="*/ 10 w 11"/>
                <a:gd name="T1" fmla="*/ 5 h 18"/>
                <a:gd name="T2" fmla="*/ 10 w 11"/>
                <a:gd name="T3" fmla="*/ 7 h 18"/>
                <a:gd name="T4" fmla="*/ 9 w 11"/>
                <a:gd name="T5" fmla="*/ 10 h 18"/>
                <a:gd name="T6" fmla="*/ 7 w 11"/>
                <a:gd name="T7" fmla="*/ 12 h 18"/>
                <a:gd name="T8" fmla="*/ 5 w 11"/>
                <a:gd name="T9" fmla="*/ 14 h 18"/>
                <a:gd name="T10" fmla="*/ 4 w 11"/>
                <a:gd name="T11" fmla="*/ 16 h 18"/>
                <a:gd name="T12" fmla="*/ 4 w 11"/>
                <a:gd name="T13" fmla="*/ 16 h 18"/>
                <a:gd name="T14" fmla="*/ 6 w 11"/>
                <a:gd name="T15" fmla="*/ 15 h 18"/>
                <a:gd name="T16" fmla="*/ 11 w 11"/>
                <a:gd name="T17" fmla="*/ 15 h 18"/>
                <a:gd name="T18" fmla="*/ 11 w 11"/>
                <a:gd name="T19" fmla="*/ 18 h 18"/>
                <a:gd name="T20" fmla="*/ 0 w 11"/>
                <a:gd name="T21" fmla="*/ 18 h 18"/>
                <a:gd name="T22" fmla="*/ 0 w 11"/>
                <a:gd name="T23" fmla="*/ 16 h 18"/>
                <a:gd name="T24" fmla="*/ 1 w 11"/>
                <a:gd name="T25" fmla="*/ 15 h 18"/>
                <a:gd name="T26" fmla="*/ 3 w 11"/>
                <a:gd name="T27" fmla="*/ 13 h 18"/>
                <a:gd name="T28" fmla="*/ 4 w 11"/>
                <a:gd name="T29" fmla="*/ 11 h 18"/>
                <a:gd name="T30" fmla="*/ 6 w 11"/>
                <a:gd name="T31" fmla="*/ 9 h 18"/>
                <a:gd name="T32" fmla="*/ 7 w 11"/>
                <a:gd name="T33" fmla="*/ 7 h 18"/>
                <a:gd name="T34" fmla="*/ 7 w 11"/>
                <a:gd name="T35" fmla="*/ 5 h 18"/>
                <a:gd name="T36" fmla="*/ 6 w 11"/>
                <a:gd name="T37" fmla="*/ 3 h 18"/>
                <a:gd name="T38" fmla="*/ 4 w 11"/>
                <a:gd name="T39" fmla="*/ 3 h 18"/>
                <a:gd name="T40" fmla="*/ 3 w 11"/>
                <a:gd name="T41" fmla="*/ 3 h 18"/>
                <a:gd name="T42" fmla="*/ 1 w 11"/>
                <a:gd name="T43" fmla="*/ 4 h 18"/>
                <a:gd name="T44" fmla="*/ 0 w 11"/>
                <a:gd name="T45" fmla="*/ 2 h 18"/>
                <a:gd name="T46" fmla="*/ 2 w 11"/>
                <a:gd name="T47" fmla="*/ 0 h 18"/>
                <a:gd name="T48" fmla="*/ 5 w 11"/>
                <a:gd name="T49" fmla="*/ 0 h 18"/>
                <a:gd name="T50" fmla="*/ 7 w 11"/>
                <a:gd name="T51" fmla="*/ 0 h 18"/>
                <a:gd name="T52" fmla="*/ 9 w 11"/>
                <a:gd name="T53" fmla="*/ 1 h 18"/>
                <a:gd name="T54" fmla="*/ 10 w 11"/>
                <a:gd name="T55" fmla="*/ 2 h 18"/>
                <a:gd name="T56" fmla="*/ 10 w 11"/>
                <a:gd name="T5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 h="18">
                  <a:moveTo>
                    <a:pt x="10" y="5"/>
                  </a:moveTo>
                  <a:cubicBezTo>
                    <a:pt x="10" y="5"/>
                    <a:pt x="10" y="6"/>
                    <a:pt x="10" y="7"/>
                  </a:cubicBezTo>
                  <a:cubicBezTo>
                    <a:pt x="9" y="8"/>
                    <a:pt x="9" y="9"/>
                    <a:pt x="9" y="10"/>
                  </a:cubicBezTo>
                  <a:cubicBezTo>
                    <a:pt x="8" y="11"/>
                    <a:pt x="8" y="11"/>
                    <a:pt x="7" y="12"/>
                  </a:cubicBezTo>
                  <a:cubicBezTo>
                    <a:pt x="6" y="13"/>
                    <a:pt x="6" y="14"/>
                    <a:pt x="5" y="14"/>
                  </a:cubicBezTo>
                  <a:cubicBezTo>
                    <a:pt x="4" y="16"/>
                    <a:pt x="4" y="16"/>
                    <a:pt x="4" y="16"/>
                  </a:cubicBezTo>
                  <a:cubicBezTo>
                    <a:pt x="4" y="16"/>
                    <a:pt x="4" y="16"/>
                    <a:pt x="4" y="16"/>
                  </a:cubicBezTo>
                  <a:cubicBezTo>
                    <a:pt x="6" y="15"/>
                    <a:pt x="6" y="15"/>
                    <a:pt x="6" y="15"/>
                  </a:cubicBezTo>
                  <a:cubicBezTo>
                    <a:pt x="11" y="15"/>
                    <a:pt x="11" y="15"/>
                    <a:pt x="11" y="15"/>
                  </a:cubicBezTo>
                  <a:cubicBezTo>
                    <a:pt x="11" y="18"/>
                    <a:pt x="11" y="18"/>
                    <a:pt x="11" y="18"/>
                  </a:cubicBezTo>
                  <a:cubicBezTo>
                    <a:pt x="0" y="18"/>
                    <a:pt x="0" y="18"/>
                    <a:pt x="0" y="18"/>
                  </a:cubicBezTo>
                  <a:cubicBezTo>
                    <a:pt x="0" y="16"/>
                    <a:pt x="0" y="16"/>
                    <a:pt x="0" y="16"/>
                  </a:cubicBezTo>
                  <a:cubicBezTo>
                    <a:pt x="0" y="16"/>
                    <a:pt x="1" y="16"/>
                    <a:pt x="1" y="15"/>
                  </a:cubicBezTo>
                  <a:cubicBezTo>
                    <a:pt x="2" y="14"/>
                    <a:pt x="2" y="14"/>
                    <a:pt x="3" y="13"/>
                  </a:cubicBezTo>
                  <a:cubicBezTo>
                    <a:pt x="3" y="12"/>
                    <a:pt x="4" y="12"/>
                    <a:pt x="4" y="11"/>
                  </a:cubicBezTo>
                  <a:cubicBezTo>
                    <a:pt x="5" y="10"/>
                    <a:pt x="5" y="10"/>
                    <a:pt x="6" y="9"/>
                  </a:cubicBezTo>
                  <a:cubicBezTo>
                    <a:pt x="6" y="8"/>
                    <a:pt x="6" y="8"/>
                    <a:pt x="7" y="7"/>
                  </a:cubicBezTo>
                  <a:cubicBezTo>
                    <a:pt x="7" y="6"/>
                    <a:pt x="7" y="6"/>
                    <a:pt x="7" y="5"/>
                  </a:cubicBezTo>
                  <a:cubicBezTo>
                    <a:pt x="7" y="4"/>
                    <a:pt x="7" y="4"/>
                    <a:pt x="6" y="3"/>
                  </a:cubicBezTo>
                  <a:cubicBezTo>
                    <a:pt x="6" y="3"/>
                    <a:pt x="5" y="3"/>
                    <a:pt x="4" y="3"/>
                  </a:cubicBezTo>
                  <a:cubicBezTo>
                    <a:pt x="4" y="3"/>
                    <a:pt x="3" y="3"/>
                    <a:pt x="3" y="3"/>
                  </a:cubicBezTo>
                  <a:cubicBezTo>
                    <a:pt x="2" y="3"/>
                    <a:pt x="2" y="4"/>
                    <a:pt x="1" y="4"/>
                  </a:cubicBezTo>
                  <a:cubicBezTo>
                    <a:pt x="0" y="2"/>
                    <a:pt x="0" y="2"/>
                    <a:pt x="0" y="2"/>
                  </a:cubicBezTo>
                  <a:cubicBezTo>
                    <a:pt x="1" y="1"/>
                    <a:pt x="1" y="1"/>
                    <a:pt x="2" y="0"/>
                  </a:cubicBezTo>
                  <a:cubicBezTo>
                    <a:pt x="3" y="0"/>
                    <a:pt x="4" y="0"/>
                    <a:pt x="5" y="0"/>
                  </a:cubicBezTo>
                  <a:cubicBezTo>
                    <a:pt x="6" y="0"/>
                    <a:pt x="7" y="0"/>
                    <a:pt x="7" y="0"/>
                  </a:cubicBezTo>
                  <a:cubicBezTo>
                    <a:pt x="8" y="0"/>
                    <a:pt x="8" y="1"/>
                    <a:pt x="9" y="1"/>
                  </a:cubicBezTo>
                  <a:cubicBezTo>
                    <a:pt x="9" y="1"/>
                    <a:pt x="10" y="2"/>
                    <a:pt x="10" y="2"/>
                  </a:cubicBezTo>
                  <a:cubicBezTo>
                    <a:pt x="10" y="3"/>
                    <a:pt x="10" y="4"/>
                    <a:pt x="1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1" name="9Slide.vn 450">
              <a:extLst>
                <a:ext uri="{FF2B5EF4-FFF2-40B4-BE49-F238E27FC236}">
                  <a16:creationId xmlns:a16="http://schemas.microsoft.com/office/drawing/2014/main" id="{BF8946DB-44CA-4BC5-8070-67C553FD0774}"/>
                </a:ext>
              </a:extLst>
            </p:cNvPr>
            <p:cNvSpPr>
              <a:spLocks/>
            </p:cNvSpPr>
            <p:nvPr/>
          </p:nvSpPr>
          <p:spPr bwMode="auto">
            <a:xfrm>
              <a:off x="10428288" y="4600575"/>
              <a:ext cx="23813" cy="41275"/>
            </a:xfrm>
            <a:custGeom>
              <a:avLst/>
              <a:gdLst>
                <a:gd name="T0" fmla="*/ 4 w 11"/>
                <a:gd name="T1" fmla="*/ 16 h 19"/>
                <a:gd name="T2" fmla="*/ 7 w 11"/>
                <a:gd name="T3" fmla="*/ 15 h 19"/>
                <a:gd name="T4" fmla="*/ 8 w 11"/>
                <a:gd name="T5" fmla="*/ 12 h 19"/>
                <a:gd name="T6" fmla="*/ 7 w 11"/>
                <a:gd name="T7" fmla="*/ 10 h 19"/>
                <a:gd name="T8" fmla="*/ 4 w 11"/>
                <a:gd name="T9" fmla="*/ 9 h 19"/>
                <a:gd name="T10" fmla="*/ 2 w 11"/>
                <a:gd name="T11" fmla="*/ 10 h 19"/>
                <a:gd name="T12" fmla="*/ 2 w 11"/>
                <a:gd name="T13" fmla="*/ 0 h 19"/>
                <a:gd name="T14" fmla="*/ 11 w 11"/>
                <a:gd name="T15" fmla="*/ 0 h 19"/>
                <a:gd name="T16" fmla="*/ 11 w 11"/>
                <a:gd name="T17" fmla="*/ 3 h 19"/>
                <a:gd name="T18" fmla="*/ 5 w 11"/>
                <a:gd name="T19" fmla="*/ 3 h 19"/>
                <a:gd name="T20" fmla="*/ 5 w 11"/>
                <a:gd name="T21" fmla="*/ 7 h 19"/>
                <a:gd name="T22" fmla="*/ 6 w 11"/>
                <a:gd name="T23" fmla="*/ 7 h 19"/>
                <a:gd name="T24" fmla="*/ 8 w 11"/>
                <a:gd name="T25" fmla="*/ 7 h 19"/>
                <a:gd name="T26" fmla="*/ 10 w 11"/>
                <a:gd name="T27" fmla="*/ 8 h 19"/>
                <a:gd name="T28" fmla="*/ 11 w 11"/>
                <a:gd name="T29" fmla="*/ 10 h 19"/>
                <a:gd name="T30" fmla="*/ 11 w 11"/>
                <a:gd name="T31" fmla="*/ 12 h 19"/>
                <a:gd name="T32" fmla="*/ 11 w 11"/>
                <a:gd name="T33" fmla="*/ 15 h 19"/>
                <a:gd name="T34" fmla="*/ 9 w 11"/>
                <a:gd name="T35" fmla="*/ 17 h 19"/>
                <a:gd name="T36" fmla="*/ 7 w 11"/>
                <a:gd name="T37" fmla="*/ 18 h 19"/>
                <a:gd name="T38" fmla="*/ 4 w 11"/>
                <a:gd name="T39" fmla="*/ 19 h 19"/>
                <a:gd name="T40" fmla="*/ 2 w 11"/>
                <a:gd name="T41" fmla="*/ 18 h 19"/>
                <a:gd name="T42" fmla="*/ 0 w 11"/>
                <a:gd name="T43" fmla="*/ 18 h 19"/>
                <a:gd name="T44" fmla="*/ 1 w 11"/>
                <a:gd name="T45" fmla="*/ 15 h 19"/>
                <a:gd name="T46" fmla="*/ 3 w 11"/>
                <a:gd name="T47" fmla="*/ 15 h 19"/>
                <a:gd name="T48" fmla="*/ 4 w 11"/>
                <a:gd name="T4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9">
                  <a:moveTo>
                    <a:pt x="4" y="16"/>
                  </a:moveTo>
                  <a:cubicBezTo>
                    <a:pt x="5" y="16"/>
                    <a:pt x="6" y="15"/>
                    <a:pt x="7" y="15"/>
                  </a:cubicBezTo>
                  <a:cubicBezTo>
                    <a:pt x="8" y="14"/>
                    <a:pt x="8" y="13"/>
                    <a:pt x="8" y="12"/>
                  </a:cubicBezTo>
                  <a:cubicBezTo>
                    <a:pt x="8" y="11"/>
                    <a:pt x="7" y="11"/>
                    <a:pt x="7" y="10"/>
                  </a:cubicBezTo>
                  <a:cubicBezTo>
                    <a:pt x="6" y="10"/>
                    <a:pt x="5" y="9"/>
                    <a:pt x="4" y="9"/>
                  </a:cubicBezTo>
                  <a:cubicBezTo>
                    <a:pt x="2" y="10"/>
                    <a:pt x="2" y="10"/>
                    <a:pt x="2" y="10"/>
                  </a:cubicBezTo>
                  <a:cubicBezTo>
                    <a:pt x="2" y="0"/>
                    <a:pt x="2" y="0"/>
                    <a:pt x="2" y="0"/>
                  </a:cubicBezTo>
                  <a:cubicBezTo>
                    <a:pt x="11" y="0"/>
                    <a:pt x="11" y="0"/>
                    <a:pt x="11" y="0"/>
                  </a:cubicBezTo>
                  <a:cubicBezTo>
                    <a:pt x="11" y="3"/>
                    <a:pt x="11" y="3"/>
                    <a:pt x="11" y="3"/>
                  </a:cubicBezTo>
                  <a:cubicBezTo>
                    <a:pt x="5" y="3"/>
                    <a:pt x="5" y="3"/>
                    <a:pt x="5" y="3"/>
                  </a:cubicBezTo>
                  <a:cubicBezTo>
                    <a:pt x="5" y="7"/>
                    <a:pt x="5" y="7"/>
                    <a:pt x="5" y="7"/>
                  </a:cubicBezTo>
                  <a:cubicBezTo>
                    <a:pt x="6" y="7"/>
                    <a:pt x="6" y="7"/>
                    <a:pt x="6" y="7"/>
                  </a:cubicBezTo>
                  <a:cubicBezTo>
                    <a:pt x="7" y="7"/>
                    <a:pt x="7" y="7"/>
                    <a:pt x="8" y="7"/>
                  </a:cubicBezTo>
                  <a:cubicBezTo>
                    <a:pt x="9" y="7"/>
                    <a:pt x="9" y="8"/>
                    <a:pt x="10" y="8"/>
                  </a:cubicBezTo>
                  <a:cubicBezTo>
                    <a:pt x="10" y="9"/>
                    <a:pt x="11" y="9"/>
                    <a:pt x="11" y="10"/>
                  </a:cubicBezTo>
                  <a:cubicBezTo>
                    <a:pt x="11" y="11"/>
                    <a:pt x="11" y="11"/>
                    <a:pt x="11" y="12"/>
                  </a:cubicBezTo>
                  <a:cubicBezTo>
                    <a:pt x="11" y="13"/>
                    <a:pt x="11" y="14"/>
                    <a:pt x="11" y="15"/>
                  </a:cubicBezTo>
                  <a:cubicBezTo>
                    <a:pt x="10" y="16"/>
                    <a:pt x="10" y="16"/>
                    <a:pt x="9" y="17"/>
                  </a:cubicBezTo>
                  <a:cubicBezTo>
                    <a:pt x="9" y="17"/>
                    <a:pt x="8" y="18"/>
                    <a:pt x="7" y="18"/>
                  </a:cubicBezTo>
                  <a:cubicBezTo>
                    <a:pt x="6" y="18"/>
                    <a:pt x="5" y="19"/>
                    <a:pt x="4" y="19"/>
                  </a:cubicBezTo>
                  <a:cubicBezTo>
                    <a:pt x="4" y="19"/>
                    <a:pt x="3" y="18"/>
                    <a:pt x="2" y="18"/>
                  </a:cubicBezTo>
                  <a:cubicBezTo>
                    <a:pt x="1" y="18"/>
                    <a:pt x="1" y="18"/>
                    <a:pt x="0" y="18"/>
                  </a:cubicBezTo>
                  <a:cubicBezTo>
                    <a:pt x="1" y="15"/>
                    <a:pt x="1" y="15"/>
                    <a:pt x="1" y="15"/>
                  </a:cubicBezTo>
                  <a:cubicBezTo>
                    <a:pt x="2" y="15"/>
                    <a:pt x="2" y="15"/>
                    <a:pt x="3" y="15"/>
                  </a:cubicBezTo>
                  <a:cubicBezTo>
                    <a:pt x="3" y="16"/>
                    <a:pt x="4" y="16"/>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2" name="9Slide.vn 451">
              <a:extLst>
                <a:ext uri="{FF2B5EF4-FFF2-40B4-BE49-F238E27FC236}">
                  <a16:creationId xmlns:a16="http://schemas.microsoft.com/office/drawing/2014/main" id="{03A86540-C1C4-4A16-9B0E-727167451BD0}"/>
                </a:ext>
              </a:extLst>
            </p:cNvPr>
            <p:cNvSpPr>
              <a:spLocks noEditPoints="1"/>
            </p:cNvSpPr>
            <p:nvPr/>
          </p:nvSpPr>
          <p:spPr bwMode="auto">
            <a:xfrm>
              <a:off x="10461625" y="4600575"/>
              <a:ext cx="39688" cy="41275"/>
            </a:xfrm>
            <a:custGeom>
              <a:avLst/>
              <a:gdLst>
                <a:gd name="T0" fmla="*/ 0 w 19"/>
                <a:gd name="T1" fmla="*/ 4 h 19"/>
                <a:gd name="T2" fmla="*/ 0 w 19"/>
                <a:gd name="T3" fmla="*/ 2 h 19"/>
                <a:gd name="T4" fmla="*/ 1 w 19"/>
                <a:gd name="T5" fmla="*/ 1 h 19"/>
                <a:gd name="T6" fmla="*/ 2 w 19"/>
                <a:gd name="T7" fmla="*/ 0 h 19"/>
                <a:gd name="T8" fmla="*/ 4 w 19"/>
                <a:gd name="T9" fmla="*/ 0 h 19"/>
                <a:gd name="T10" fmla="*/ 6 w 19"/>
                <a:gd name="T11" fmla="*/ 0 h 19"/>
                <a:gd name="T12" fmla="*/ 7 w 19"/>
                <a:gd name="T13" fmla="*/ 1 h 19"/>
                <a:gd name="T14" fmla="*/ 8 w 19"/>
                <a:gd name="T15" fmla="*/ 2 h 19"/>
                <a:gd name="T16" fmla="*/ 9 w 19"/>
                <a:gd name="T17" fmla="*/ 4 h 19"/>
                <a:gd name="T18" fmla="*/ 8 w 19"/>
                <a:gd name="T19" fmla="*/ 6 h 19"/>
                <a:gd name="T20" fmla="*/ 7 w 19"/>
                <a:gd name="T21" fmla="*/ 8 h 19"/>
                <a:gd name="T22" fmla="*/ 6 w 19"/>
                <a:gd name="T23" fmla="*/ 8 h 19"/>
                <a:gd name="T24" fmla="*/ 4 w 19"/>
                <a:gd name="T25" fmla="*/ 9 h 19"/>
                <a:gd name="T26" fmla="*/ 2 w 19"/>
                <a:gd name="T27" fmla="*/ 8 h 19"/>
                <a:gd name="T28" fmla="*/ 1 w 19"/>
                <a:gd name="T29" fmla="*/ 8 h 19"/>
                <a:gd name="T30" fmla="*/ 0 w 19"/>
                <a:gd name="T31" fmla="*/ 6 h 19"/>
                <a:gd name="T32" fmla="*/ 0 w 19"/>
                <a:gd name="T33" fmla="*/ 4 h 19"/>
                <a:gd name="T34" fmla="*/ 16 w 19"/>
                <a:gd name="T35" fmla="*/ 0 h 19"/>
                <a:gd name="T36" fmla="*/ 18 w 19"/>
                <a:gd name="T37" fmla="*/ 1 h 19"/>
                <a:gd name="T38" fmla="*/ 3 w 19"/>
                <a:gd name="T39" fmla="*/ 19 h 19"/>
                <a:gd name="T40" fmla="*/ 1 w 19"/>
                <a:gd name="T41" fmla="*/ 17 h 19"/>
                <a:gd name="T42" fmla="*/ 16 w 19"/>
                <a:gd name="T43" fmla="*/ 0 h 19"/>
                <a:gd name="T44" fmla="*/ 3 w 19"/>
                <a:gd name="T45" fmla="*/ 4 h 19"/>
                <a:gd name="T46" fmla="*/ 4 w 19"/>
                <a:gd name="T47" fmla="*/ 6 h 19"/>
                <a:gd name="T48" fmla="*/ 5 w 19"/>
                <a:gd name="T49" fmla="*/ 6 h 19"/>
                <a:gd name="T50" fmla="*/ 6 w 19"/>
                <a:gd name="T51" fmla="*/ 4 h 19"/>
                <a:gd name="T52" fmla="*/ 5 w 19"/>
                <a:gd name="T53" fmla="*/ 2 h 19"/>
                <a:gd name="T54" fmla="*/ 4 w 19"/>
                <a:gd name="T55" fmla="*/ 2 h 19"/>
                <a:gd name="T56" fmla="*/ 3 w 19"/>
                <a:gd name="T57" fmla="*/ 2 h 19"/>
                <a:gd name="T58" fmla="*/ 3 w 19"/>
                <a:gd name="T59" fmla="*/ 4 h 19"/>
                <a:gd name="T60" fmla="*/ 10 w 19"/>
                <a:gd name="T61" fmla="*/ 14 h 19"/>
                <a:gd name="T62" fmla="*/ 10 w 19"/>
                <a:gd name="T63" fmla="*/ 12 h 19"/>
                <a:gd name="T64" fmla="*/ 11 w 19"/>
                <a:gd name="T65" fmla="*/ 10 h 19"/>
                <a:gd name="T66" fmla="*/ 13 w 19"/>
                <a:gd name="T67" fmla="*/ 10 h 19"/>
                <a:gd name="T68" fmla="*/ 15 w 19"/>
                <a:gd name="T69" fmla="*/ 9 h 19"/>
                <a:gd name="T70" fmla="*/ 16 w 19"/>
                <a:gd name="T71" fmla="*/ 10 h 19"/>
                <a:gd name="T72" fmla="*/ 18 w 19"/>
                <a:gd name="T73" fmla="*/ 10 h 19"/>
                <a:gd name="T74" fmla="*/ 19 w 19"/>
                <a:gd name="T75" fmla="*/ 12 h 19"/>
                <a:gd name="T76" fmla="*/ 19 w 19"/>
                <a:gd name="T77" fmla="*/ 14 h 19"/>
                <a:gd name="T78" fmla="*/ 19 w 19"/>
                <a:gd name="T79" fmla="*/ 16 h 19"/>
                <a:gd name="T80" fmla="*/ 18 w 19"/>
                <a:gd name="T81" fmla="*/ 17 h 19"/>
                <a:gd name="T82" fmla="*/ 16 w 19"/>
                <a:gd name="T83" fmla="*/ 18 h 19"/>
                <a:gd name="T84" fmla="*/ 15 w 19"/>
                <a:gd name="T85" fmla="*/ 18 h 19"/>
                <a:gd name="T86" fmla="*/ 13 w 19"/>
                <a:gd name="T87" fmla="*/ 18 h 19"/>
                <a:gd name="T88" fmla="*/ 11 w 19"/>
                <a:gd name="T89" fmla="*/ 17 h 19"/>
                <a:gd name="T90" fmla="*/ 10 w 19"/>
                <a:gd name="T91" fmla="*/ 16 h 19"/>
                <a:gd name="T92" fmla="*/ 10 w 19"/>
                <a:gd name="T93" fmla="*/ 14 h 19"/>
                <a:gd name="T94" fmla="*/ 13 w 19"/>
                <a:gd name="T95" fmla="*/ 14 h 19"/>
                <a:gd name="T96" fmla="*/ 15 w 19"/>
                <a:gd name="T97" fmla="*/ 16 h 19"/>
                <a:gd name="T98" fmla="*/ 16 w 19"/>
                <a:gd name="T99" fmla="*/ 15 h 19"/>
                <a:gd name="T100" fmla="*/ 16 w 19"/>
                <a:gd name="T101" fmla="*/ 14 h 19"/>
                <a:gd name="T102" fmla="*/ 16 w 19"/>
                <a:gd name="T103" fmla="*/ 12 h 19"/>
                <a:gd name="T104" fmla="*/ 15 w 19"/>
                <a:gd name="T105" fmla="*/ 12 h 19"/>
                <a:gd name="T106" fmla="*/ 13 w 19"/>
                <a:gd name="T107" fmla="*/ 12 h 19"/>
                <a:gd name="T108" fmla="*/ 13 w 19"/>
                <a:gd name="T109"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 h="19">
                  <a:moveTo>
                    <a:pt x="0" y="4"/>
                  </a:moveTo>
                  <a:cubicBezTo>
                    <a:pt x="0" y="3"/>
                    <a:pt x="0" y="3"/>
                    <a:pt x="0" y="2"/>
                  </a:cubicBezTo>
                  <a:cubicBezTo>
                    <a:pt x="0" y="2"/>
                    <a:pt x="0" y="1"/>
                    <a:pt x="1" y="1"/>
                  </a:cubicBezTo>
                  <a:cubicBezTo>
                    <a:pt x="1" y="0"/>
                    <a:pt x="2" y="0"/>
                    <a:pt x="2" y="0"/>
                  </a:cubicBezTo>
                  <a:cubicBezTo>
                    <a:pt x="3" y="0"/>
                    <a:pt x="3" y="0"/>
                    <a:pt x="4" y="0"/>
                  </a:cubicBezTo>
                  <a:cubicBezTo>
                    <a:pt x="5" y="0"/>
                    <a:pt x="5" y="0"/>
                    <a:pt x="6" y="0"/>
                  </a:cubicBezTo>
                  <a:cubicBezTo>
                    <a:pt x="6" y="0"/>
                    <a:pt x="7" y="0"/>
                    <a:pt x="7" y="1"/>
                  </a:cubicBezTo>
                  <a:cubicBezTo>
                    <a:pt x="8" y="1"/>
                    <a:pt x="8" y="2"/>
                    <a:pt x="8" y="2"/>
                  </a:cubicBezTo>
                  <a:cubicBezTo>
                    <a:pt x="9" y="3"/>
                    <a:pt x="9" y="3"/>
                    <a:pt x="9" y="4"/>
                  </a:cubicBezTo>
                  <a:cubicBezTo>
                    <a:pt x="9" y="5"/>
                    <a:pt x="9" y="6"/>
                    <a:pt x="8" y="6"/>
                  </a:cubicBezTo>
                  <a:cubicBezTo>
                    <a:pt x="8" y="7"/>
                    <a:pt x="8" y="7"/>
                    <a:pt x="7" y="8"/>
                  </a:cubicBezTo>
                  <a:cubicBezTo>
                    <a:pt x="7" y="8"/>
                    <a:pt x="6" y="8"/>
                    <a:pt x="6" y="8"/>
                  </a:cubicBezTo>
                  <a:cubicBezTo>
                    <a:pt x="5" y="8"/>
                    <a:pt x="5" y="9"/>
                    <a:pt x="4" y="9"/>
                  </a:cubicBezTo>
                  <a:cubicBezTo>
                    <a:pt x="3" y="9"/>
                    <a:pt x="3" y="8"/>
                    <a:pt x="2" y="8"/>
                  </a:cubicBezTo>
                  <a:cubicBezTo>
                    <a:pt x="2" y="8"/>
                    <a:pt x="1" y="8"/>
                    <a:pt x="1" y="8"/>
                  </a:cubicBezTo>
                  <a:cubicBezTo>
                    <a:pt x="0" y="7"/>
                    <a:pt x="0" y="7"/>
                    <a:pt x="0" y="6"/>
                  </a:cubicBezTo>
                  <a:cubicBezTo>
                    <a:pt x="0" y="6"/>
                    <a:pt x="0" y="5"/>
                    <a:pt x="0" y="4"/>
                  </a:cubicBezTo>
                  <a:close/>
                  <a:moveTo>
                    <a:pt x="16" y="0"/>
                  </a:moveTo>
                  <a:cubicBezTo>
                    <a:pt x="18" y="1"/>
                    <a:pt x="18" y="1"/>
                    <a:pt x="18" y="1"/>
                  </a:cubicBezTo>
                  <a:cubicBezTo>
                    <a:pt x="3" y="19"/>
                    <a:pt x="3" y="19"/>
                    <a:pt x="3" y="19"/>
                  </a:cubicBezTo>
                  <a:cubicBezTo>
                    <a:pt x="1" y="17"/>
                    <a:pt x="1" y="17"/>
                    <a:pt x="1" y="17"/>
                  </a:cubicBezTo>
                  <a:lnTo>
                    <a:pt x="16" y="0"/>
                  </a:lnTo>
                  <a:close/>
                  <a:moveTo>
                    <a:pt x="3" y="4"/>
                  </a:moveTo>
                  <a:cubicBezTo>
                    <a:pt x="3" y="6"/>
                    <a:pt x="3" y="6"/>
                    <a:pt x="4" y="6"/>
                  </a:cubicBezTo>
                  <a:cubicBezTo>
                    <a:pt x="5" y="6"/>
                    <a:pt x="5" y="6"/>
                    <a:pt x="5" y="6"/>
                  </a:cubicBezTo>
                  <a:cubicBezTo>
                    <a:pt x="6" y="6"/>
                    <a:pt x="6" y="5"/>
                    <a:pt x="6" y="4"/>
                  </a:cubicBezTo>
                  <a:cubicBezTo>
                    <a:pt x="6" y="3"/>
                    <a:pt x="6" y="3"/>
                    <a:pt x="5" y="2"/>
                  </a:cubicBezTo>
                  <a:cubicBezTo>
                    <a:pt x="5" y="2"/>
                    <a:pt x="5" y="2"/>
                    <a:pt x="4" y="2"/>
                  </a:cubicBezTo>
                  <a:cubicBezTo>
                    <a:pt x="4" y="2"/>
                    <a:pt x="3" y="2"/>
                    <a:pt x="3" y="2"/>
                  </a:cubicBezTo>
                  <a:cubicBezTo>
                    <a:pt x="3" y="3"/>
                    <a:pt x="3" y="3"/>
                    <a:pt x="3" y="4"/>
                  </a:cubicBezTo>
                  <a:close/>
                  <a:moveTo>
                    <a:pt x="10" y="14"/>
                  </a:moveTo>
                  <a:cubicBezTo>
                    <a:pt x="10" y="13"/>
                    <a:pt x="10" y="12"/>
                    <a:pt x="10" y="12"/>
                  </a:cubicBezTo>
                  <a:cubicBezTo>
                    <a:pt x="11" y="11"/>
                    <a:pt x="11" y="11"/>
                    <a:pt x="11" y="10"/>
                  </a:cubicBezTo>
                  <a:cubicBezTo>
                    <a:pt x="12" y="10"/>
                    <a:pt x="12" y="10"/>
                    <a:pt x="13" y="10"/>
                  </a:cubicBezTo>
                  <a:cubicBezTo>
                    <a:pt x="13" y="9"/>
                    <a:pt x="14" y="9"/>
                    <a:pt x="15" y="9"/>
                  </a:cubicBezTo>
                  <a:cubicBezTo>
                    <a:pt x="15" y="9"/>
                    <a:pt x="16" y="9"/>
                    <a:pt x="16" y="10"/>
                  </a:cubicBezTo>
                  <a:cubicBezTo>
                    <a:pt x="17" y="10"/>
                    <a:pt x="17" y="10"/>
                    <a:pt x="18" y="10"/>
                  </a:cubicBezTo>
                  <a:cubicBezTo>
                    <a:pt x="18" y="11"/>
                    <a:pt x="19" y="11"/>
                    <a:pt x="19" y="12"/>
                  </a:cubicBezTo>
                  <a:cubicBezTo>
                    <a:pt x="19" y="12"/>
                    <a:pt x="19" y="13"/>
                    <a:pt x="19" y="14"/>
                  </a:cubicBezTo>
                  <a:cubicBezTo>
                    <a:pt x="19" y="15"/>
                    <a:pt x="19" y="15"/>
                    <a:pt x="19" y="16"/>
                  </a:cubicBezTo>
                  <a:cubicBezTo>
                    <a:pt x="19" y="16"/>
                    <a:pt x="18" y="17"/>
                    <a:pt x="18" y="17"/>
                  </a:cubicBezTo>
                  <a:cubicBezTo>
                    <a:pt x="17" y="18"/>
                    <a:pt x="17" y="18"/>
                    <a:pt x="16" y="18"/>
                  </a:cubicBezTo>
                  <a:cubicBezTo>
                    <a:pt x="16" y="18"/>
                    <a:pt x="15" y="18"/>
                    <a:pt x="15" y="18"/>
                  </a:cubicBezTo>
                  <a:cubicBezTo>
                    <a:pt x="14" y="18"/>
                    <a:pt x="13" y="18"/>
                    <a:pt x="13" y="18"/>
                  </a:cubicBezTo>
                  <a:cubicBezTo>
                    <a:pt x="12" y="18"/>
                    <a:pt x="12" y="18"/>
                    <a:pt x="11" y="17"/>
                  </a:cubicBezTo>
                  <a:cubicBezTo>
                    <a:pt x="11" y="17"/>
                    <a:pt x="11" y="16"/>
                    <a:pt x="10" y="16"/>
                  </a:cubicBezTo>
                  <a:cubicBezTo>
                    <a:pt x="10" y="15"/>
                    <a:pt x="10" y="15"/>
                    <a:pt x="10" y="14"/>
                  </a:cubicBezTo>
                  <a:close/>
                  <a:moveTo>
                    <a:pt x="13" y="14"/>
                  </a:moveTo>
                  <a:cubicBezTo>
                    <a:pt x="13" y="15"/>
                    <a:pt x="14" y="16"/>
                    <a:pt x="15" y="16"/>
                  </a:cubicBezTo>
                  <a:cubicBezTo>
                    <a:pt x="15" y="16"/>
                    <a:pt x="16" y="16"/>
                    <a:pt x="16" y="15"/>
                  </a:cubicBezTo>
                  <a:cubicBezTo>
                    <a:pt x="16" y="15"/>
                    <a:pt x="16" y="15"/>
                    <a:pt x="16" y="14"/>
                  </a:cubicBezTo>
                  <a:cubicBezTo>
                    <a:pt x="16" y="13"/>
                    <a:pt x="16" y="12"/>
                    <a:pt x="16" y="12"/>
                  </a:cubicBezTo>
                  <a:cubicBezTo>
                    <a:pt x="16" y="12"/>
                    <a:pt x="15" y="12"/>
                    <a:pt x="15" y="12"/>
                  </a:cubicBezTo>
                  <a:cubicBezTo>
                    <a:pt x="14" y="12"/>
                    <a:pt x="14" y="12"/>
                    <a:pt x="13" y="12"/>
                  </a:cubicBezTo>
                  <a:cubicBezTo>
                    <a:pt x="13" y="12"/>
                    <a:pt x="13" y="13"/>
                    <a:pt x="1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grpSp>
        <p:nvGrpSpPr>
          <p:cNvPr id="454" name="9Slide.vn 452">
            <a:extLst>
              <a:ext uri="{FF2B5EF4-FFF2-40B4-BE49-F238E27FC236}">
                <a16:creationId xmlns:a16="http://schemas.microsoft.com/office/drawing/2014/main" id="{FD1E9AE5-6181-42FE-971D-B137973CCB33}"/>
              </a:ext>
            </a:extLst>
          </p:cNvPr>
          <p:cNvGrpSpPr/>
          <p:nvPr/>
        </p:nvGrpSpPr>
        <p:grpSpPr>
          <a:xfrm>
            <a:off x="9276779" y="3642435"/>
            <a:ext cx="2699954" cy="2686848"/>
            <a:chOff x="4152900" y="5097463"/>
            <a:chExt cx="1308101" cy="1301751"/>
          </a:xfrm>
        </p:grpSpPr>
        <p:sp>
          <p:nvSpPr>
            <p:cNvPr id="455" name="9Slide.vn 453">
              <a:extLst>
                <a:ext uri="{FF2B5EF4-FFF2-40B4-BE49-F238E27FC236}">
                  <a16:creationId xmlns:a16="http://schemas.microsoft.com/office/drawing/2014/main" id="{1940C74E-B44D-42BC-B449-5E27A227FC20}"/>
                </a:ext>
              </a:extLst>
            </p:cNvPr>
            <p:cNvSpPr>
              <a:spLocks noChangeArrowheads="1"/>
            </p:cNvSpPr>
            <p:nvPr/>
          </p:nvSpPr>
          <p:spPr bwMode="auto">
            <a:xfrm>
              <a:off x="4152900" y="5837238"/>
              <a:ext cx="557213" cy="555625"/>
            </a:xfrm>
            <a:prstGeom prst="ellipse">
              <a:avLst/>
            </a:pr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6" name="9Slide.vn 454">
              <a:extLst>
                <a:ext uri="{FF2B5EF4-FFF2-40B4-BE49-F238E27FC236}">
                  <a16:creationId xmlns:a16="http://schemas.microsoft.com/office/drawing/2014/main" id="{5F81ED43-2A5D-4D4C-9C74-7AD127D4BF7A}"/>
                </a:ext>
              </a:extLst>
            </p:cNvPr>
            <p:cNvSpPr>
              <a:spLocks noChangeArrowheads="1"/>
            </p:cNvSpPr>
            <p:nvPr/>
          </p:nvSpPr>
          <p:spPr bwMode="auto">
            <a:xfrm>
              <a:off x="4200525" y="5929313"/>
              <a:ext cx="465138" cy="463550"/>
            </a:xfrm>
            <a:prstGeom prst="ellipse">
              <a:avLst/>
            </a:pr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7" name="9Slide.vn 455">
              <a:extLst>
                <a:ext uri="{FF2B5EF4-FFF2-40B4-BE49-F238E27FC236}">
                  <a16:creationId xmlns:a16="http://schemas.microsoft.com/office/drawing/2014/main" id="{CFDDA54A-60F2-4EA5-AF4F-95AA5F13D6C8}"/>
                </a:ext>
              </a:extLst>
            </p:cNvPr>
            <p:cNvSpPr>
              <a:spLocks noChangeArrowheads="1"/>
            </p:cNvSpPr>
            <p:nvPr/>
          </p:nvSpPr>
          <p:spPr bwMode="auto">
            <a:xfrm>
              <a:off x="4292600" y="6116638"/>
              <a:ext cx="280988" cy="276225"/>
            </a:xfrm>
            <a:prstGeom prst="ellipse">
              <a:avLst/>
            </a:pr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8" name="9Slide.vn 456">
              <a:extLst>
                <a:ext uri="{FF2B5EF4-FFF2-40B4-BE49-F238E27FC236}">
                  <a16:creationId xmlns:a16="http://schemas.microsoft.com/office/drawing/2014/main" id="{6B9D302B-92EF-4393-854A-7F8C1E752CAA}"/>
                </a:ext>
              </a:extLst>
            </p:cNvPr>
            <p:cNvSpPr>
              <a:spLocks noChangeArrowheads="1"/>
            </p:cNvSpPr>
            <p:nvPr/>
          </p:nvSpPr>
          <p:spPr bwMode="auto">
            <a:xfrm>
              <a:off x="4327525" y="6184900"/>
              <a:ext cx="209550" cy="207963"/>
            </a:xfrm>
            <a:prstGeom prst="ellipse">
              <a:avLst/>
            </a:prstGeom>
            <a:solidFill>
              <a:srgbClr val="2026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59" name="9Slide.vn 457">
              <a:extLst>
                <a:ext uri="{FF2B5EF4-FFF2-40B4-BE49-F238E27FC236}">
                  <a16:creationId xmlns:a16="http://schemas.microsoft.com/office/drawing/2014/main" id="{5C9FA7D1-45CD-4DA8-85A9-6559B4A1715B}"/>
                </a:ext>
              </a:extLst>
            </p:cNvPr>
            <p:cNvSpPr>
              <a:spLocks noEditPoints="1"/>
            </p:cNvSpPr>
            <p:nvPr/>
          </p:nvSpPr>
          <p:spPr bwMode="auto">
            <a:xfrm>
              <a:off x="4392613" y="5861051"/>
              <a:ext cx="19050" cy="34925"/>
            </a:xfrm>
            <a:custGeom>
              <a:avLst/>
              <a:gdLst>
                <a:gd name="T0" fmla="*/ 0 w 9"/>
                <a:gd name="T1" fmla="*/ 12 h 16"/>
                <a:gd name="T2" fmla="*/ 1 w 9"/>
                <a:gd name="T3" fmla="*/ 9 h 16"/>
                <a:gd name="T4" fmla="*/ 3 w 9"/>
                <a:gd name="T5" fmla="*/ 8 h 16"/>
                <a:gd name="T6" fmla="*/ 2 w 9"/>
                <a:gd name="T7" fmla="*/ 7 h 16"/>
                <a:gd name="T8" fmla="*/ 1 w 9"/>
                <a:gd name="T9" fmla="*/ 6 h 16"/>
                <a:gd name="T10" fmla="*/ 1 w 9"/>
                <a:gd name="T11" fmla="*/ 5 h 16"/>
                <a:gd name="T12" fmla="*/ 1 w 9"/>
                <a:gd name="T13" fmla="*/ 4 h 16"/>
                <a:gd name="T14" fmla="*/ 1 w 9"/>
                <a:gd name="T15" fmla="*/ 2 h 16"/>
                <a:gd name="T16" fmla="*/ 2 w 9"/>
                <a:gd name="T17" fmla="*/ 1 h 16"/>
                <a:gd name="T18" fmla="*/ 3 w 9"/>
                <a:gd name="T19" fmla="*/ 0 h 16"/>
                <a:gd name="T20" fmla="*/ 5 w 9"/>
                <a:gd name="T21" fmla="*/ 0 h 16"/>
                <a:gd name="T22" fmla="*/ 6 w 9"/>
                <a:gd name="T23" fmla="*/ 0 h 16"/>
                <a:gd name="T24" fmla="*/ 8 w 9"/>
                <a:gd name="T25" fmla="*/ 1 h 16"/>
                <a:gd name="T26" fmla="*/ 8 w 9"/>
                <a:gd name="T27" fmla="*/ 2 h 16"/>
                <a:gd name="T28" fmla="*/ 9 w 9"/>
                <a:gd name="T29" fmla="*/ 3 h 16"/>
                <a:gd name="T30" fmla="*/ 8 w 9"/>
                <a:gd name="T31" fmla="*/ 6 h 16"/>
                <a:gd name="T32" fmla="*/ 6 w 9"/>
                <a:gd name="T33" fmla="*/ 7 h 16"/>
                <a:gd name="T34" fmla="*/ 7 w 9"/>
                <a:gd name="T35" fmla="*/ 8 h 16"/>
                <a:gd name="T36" fmla="*/ 8 w 9"/>
                <a:gd name="T37" fmla="*/ 9 h 16"/>
                <a:gd name="T38" fmla="*/ 9 w 9"/>
                <a:gd name="T39" fmla="*/ 10 h 16"/>
                <a:gd name="T40" fmla="*/ 9 w 9"/>
                <a:gd name="T41" fmla="*/ 11 h 16"/>
                <a:gd name="T42" fmla="*/ 9 w 9"/>
                <a:gd name="T43" fmla="*/ 13 h 16"/>
                <a:gd name="T44" fmla="*/ 8 w 9"/>
                <a:gd name="T45" fmla="*/ 14 h 16"/>
                <a:gd name="T46" fmla="*/ 6 w 9"/>
                <a:gd name="T47" fmla="*/ 15 h 16"/>
                <a:gd name="T48" fmla="*/ 5 w 9"/>
                <a:gd name="T49" fmla="*/ 16 h 16"/>
                <a:gd name="T50" fmla="*/ 3 w 9"/>
                <a:gd name="T51" fmla="*/ 15 h 16"/>
                <a:gd name="T52" fmla="*/ 1 w 9"/>
                <a:gd name="T53" fmla="*/ 15 h 16"/>
                <a:gd name="T54" fmla="*/ 0 w 9"/>
                <a:gd name="T55" fmla="*/ 13 h 16"/>
                <a:gd name="T56" fmla="*/ 0 w 9"/>
                <a:gd name="T57" fmla="*/ 12 h 16"/>
                <a:gd name="T58" fmla="*/ 7 w 9"/>
                <a:gd name="T59" fmla="*/ 12 h 16"/>
                <a:gd name="T60" fmla="*/ 7 w 9"/>
                <a:gd name="T61" fmla="*/ 10 h 16"/>
                <a:gd name="T62" fmla="*/ 6 w 9"/>
                <a:gd name="T63" fmla="*/ 10 h 16"/>
                <a:gd name="T64" fmla="*/ 5 w 9"/>
                <a:gd name="T65" fmla="*/ 9 h 16"/>
                <a:gd name="T66" fmla="*/ 4 w 9"/>
                <a:gd name="T67" fmla="*/ 8 h 16"/>
                <a:gd name="T68" fmla="*/ 2 w 9"/>
                <a:gd name="T69" fmla="*/ 10 h 16"/>
                <a:gd name="T70" fmla="*/ 2 w 9"/>
                <a:gd name="T71" fmla="*/ 12 h 16"/>
                <a:gd name="T72" fmla="*/ 2 w 9"/>
                <a:gd name="T73" fmla="*/ 13 h 16"/>
                <a:gd name="T74" fmla="*/ 3 w 9"/>
                <a:gd name="T75" fmla="*/ 13 h 16"/>
                <a:gd name="T76" fmla="*/ 3 w 9"/>
                <a:gd name="T77" fmla="*/ 14 h 16"/>
                <a:gd name="T78" fmla="*/ 5 w 9"/>
                <a:gd name="T79" fmla="*/ 14 h 16"/>
                <a:gd name="T80" fmla="*/ 6 w 9"/>
                <a:gd name="T81" fmla="*/ 14 h 16"/>
                <a:gd name="T82" fmla="*/ 7 w 9"/>
                <a:gd name="T83" fmla="*/ 13 h 16"/>
                <a:gd name="T84" fmla="*/ 7 w 9"/>
                <a:gd name="T85" fmla="*/ 13 h 16"/>
                <a:gd name="T86" fmla="*/ 7 w 9"/>
                <a:gd name="T87" fmla="*/ 12 h 16"/>
                <a:gd name="T88" fmla="*/ 2 w 9"/>
                <a:gd name="T89" fmla="*/ 4 h 16"/>
                <a:gd name="T90" fmla="*/ 2 w 9"/>
                <a:gd name="T91" fmla="*/ 5 h 16"/>
                <a:gd name="T92" fmla="*/ 3 w 9"/>
                <a:gd name="T93" fmla="*/ 6 h 16"/>
                <a:gd name="T94" fmla="*/ 4 w 9"/>
                <a:gd name="T95" fmla="*/ 6 h 16"/>
                <a:gd name="T96" fmla="*/ 5 w 9"/>
                <a:gd name="T97" fmla="*/ 7 h 16"/>
                <a:gd name="T98" fmla="*/ 7 w 9"/>
                <a:gd name="T99" fmla="*/ 5 h 16"/>
                <a:gd name="T100" fmla="*/ 7 w 9"/>
                <a:gd name="T101" fmla="*/ 4 h 16"/>
                <a:gd name="T102" fmla="*/ 6 w 9"/>
                <a:gd name="T103" fmla="*/ 2 h 16"/>
                <a:gd name="T104" fmla="*/ 5 w 9"/>
                <a:gd name="T105" fmla="*/ 2 h 16"/>
                <a:gd name="T106" fmla="*/ 4 w 9"/>
                <a:gd name="T107" fmla="*/ 2 h 16"/>
                <a:gd name="T108" fmla="*/ 3 w 9"/>
                <a:gd name="T109" fmla="*/ 2 h 16"/>
                <a:gd name="T110" fmla="*/ 2 w 9"/>
                <a:gd name="T111" fmla="*/ 3 h 16"/>
                <a:gd name="T112" fmla="*/ 2 w 9"/>
                <a:gd name="T113"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 h="16">
                  <a:moveTo>
                    <a:pt x="0" y="12"/>
                  </a:moveTo>
                  <a:cubicBezTo>
                    <a:pt x="0" y="11"/>
                    <a:pt x="0" y="10"/>
                    <a:pt x="1" y="9"/>
                  </a:cubicBezTo>
                  <a:cubicBezTo>
                    <a:pt x="1" y="9"/>
                    <a:pt x="2" y="8"/>
                    <a:pt x="3" y="8"/>
                  </a:cubicBezTo>
                  <a:cubicBezTo>
                    <a:pt x="2" y="7"/>
                    <a:pt x="2" y="7"/>
                    <a:pt x="2" y="7"/>
                  </a:cubicBezTo>
                  <a:cubicBezTo>
                    <a:pt x="1" y="6"/>
                    <a:pt x="1" y="6"/>
                    <a:pt x="1" y="6"/>
                  </a:cubicBezTo>
                  <a:cubicBezTo>
                    <a:pt x="1" y="6"/>
                    <a:pt x="1" y="5"/>
                    <a:pt x="1" y="5"/>
                  </a:cubicBezTo>
                  <a:cubicBezTo>
                    <a:pt x="1" y="5"/>
                    <a:pt x="1" y="4"/>
                    <a:pt x="1" y="4"/>
                  </a:cubicBezTo>
                  <a:cubicBezTo>
                    <a:pt x="1" y="3"/>
                    <a:pt x="1" y="3"/>
                    <a:pt x="1" y="2"/>
                  </a:cubicBezTo>
                  <a:cubicBezTo>
                    <a:pt x="1" y="2"/>
                    <a:pt x="1" y="1"/>
                    <a:pt x="2" y="1"/>
                  </a:cubicBezTo>
                  <a:cubicBezTo>
                    <a:pt x="2" y="1"/>
                    <a:pt x="2" y="0"/>
                    <a:pt x="3" y="0"/>
                  </a:cubicBezTo>
                  <a:cubicBezTo>
                    <a:pt x="4" y="0"/>
                    <a:pt x="4" y="0"/>
                    <a:pt x="5" y="0"/>
                  </a:cubicBezTo>
                  <a:cubicBezTo>
                    <a:pt x="5" y="0"/>
                    <a:pt x="6" y="0"/>
                    <a:pt x="6" y="0"/>
                  </a:cubicBezTo>
                  <a:cubicBezTo>
                    <a:pt x="7" y="0"/>
                    <a:pt x="7" y="1"/>
                    <a:pt x="8" y="1"/>
                  </a:cubicBezTo>
                  <a:cubicBezTo>
                    <a:pt x="8" y="1"/>
                    <a:pt x="8" y="2"/>
                    <a:pt x="8" y="2"/>
                  </a:cubicBezTo>
                  <a:cubicBezTo>
                    <a:pt x="9" y="2"/>
                    <a:pt x="9" y="3"/>
                    <a:pt x="9" y="3"/>
                  </a:cubicBezTo>
                  <a:cubicBezTo>
                    <a:pt x="9" y="4"/>
                    <a:pt x="9" y="5"/>
                    <a:pt x="8" y="6"/>
                  </a:cubicBezTo>
                  <a:cubicBezTo>
                    <a:pt x="8" y="6"/>
                    <a:pt x="7" y="7"/>
                    <a:pt x="6" y="7"/>
                  </a:cubicBezTo>
                  <a:cubicBezTo>
                    <a:pt x="7" y="8"/>
                    <a:pt x="7" y="8"/>
                    <a:pt x="7" y="8"/>
                  </a:cubicBezTo>
                  <a:cubicBezTo>
                    <a:pt x="8" y="9"/>
                    <a:pt x="8" y="9"/>
                    <a:pt x="8" y="9"/>
                  </a:cubicBezTo>
                  <a:cubicBezTo>
                    <a:pt x="8" y="9"/>
                    <a:pt x="9" y="10"/>
                    <a:pt x="9" y="10"/>
                  </a:cubicBezTo>
                  <a:cubicBezTo>
                    <a:pt x="9" y="11"/>
                    <a:pt x="9" y="11"/>
                    <a:pt x="9" y="11"/>
                  </a:cubicBezTo>
                  <a:cubicBezTo>
                    <a:pt x="9" y="12"/>
                    <a:pt x="9" y="13"/>
                    <a:pt x="9" y="13"/>
                  </a:cubicBezTo>
                  <a:cubicBezTo>
                    <a:pt x="9" y="14"/>
                    <a:pt x="8" y="14"/>
                    <a:pt x="8" y="14"/>
                  </a:cubicBezTo>
                  <a:cubicBezTo>
                    <a:pt x="7" y="15"/>
                    <a:pt x="7" y="15"/>
                    <a:pt x="6" y="15"/>
                  </a:cubicBezTo>
                  <a:cubicBezTo>
                    <a:pt x="6" y="16"/>
                    <a:pt x="5" y="16"/>
                    <a:pt x="5" y="16"/>
                  </a:cubicBezTo>
                  <a:cubicBezTo>
                    <a:pt x="4" y="16"/>
                    <a:pt x="3" y="16"/>
                    <a:pt x="3" y="15"/>
                  </a:cubicBezTo>
                  <a:cubicBezTo>
                    <a:pt x="2" y="15"/>
                    <a:pt x="2" y="15"/>
                    <a:pt x="1" y="15"/>
                  </a:cubicBezTo>
                  <a:cubicBezTo>
                    <a:pt x="1" y="14"/>
                    <a:pt x="1" y="14"/>
                    <a:pt x="0" y="13"/>
                  </a:cubicBezTo>
                  <a:cubicBezTo>
                    <a:pt x="0" y="13"/>
                    <a:pt x="0" y="12"/>
                    <a:pt x="0" y="12"/>
                  </a:cubicBezTo>
                  <a:close/>
                  <a:moveTo>
                    <a:pt x="7" y="12"/>
                  </a:moveTo>
                  <a:cubicBezTo>
                    <a:pt x="7" y="11"/>
                    <a:pt x="7" y="11"/>
                    <a:pt x="7" y="10"/>
                  </a:cubicBezTo>
                  <a:cubicBezTo>
                    <a:pt x="6" y="10"/>
                    <a:pt x="6" y="10"/>
                    <a:pt x="6" y="10"/>
                  </a:cubicBezTo>
                  <a:cubicBezTo>
                    <a:pt x="5" y="9"/>
                    <a:pt x="5" y="9"/>
                    <a:pt x="5" y="9"/>
                  </a:cubicBezTo>
                  <a:cubicBezTo>
                    <a:pt x="5" y="9"/>
                    <a:pt x="5" y="8"/>
                    <a:pt x="4" y="8"/>
                  </a:cubicBezTo>
                  <a:cubicBezTo>
                    <a:pt x="3" y="9"/>
                    <a:pt x="3" y="9"/>
                    <a:pt x="2" y="10"/>
                  </a:cubicBezTo>
                  <a:cubicBezTo>
                    <a:pt x="2" y="10"/>
                    <a:pt x="2" y="11"/>
                    <a:pt x="2" y="12"/>
                  </a:cubicBezTo>
                  <a:cubicBezTo>
                    <a:pt x="2" y="13"/>
                    <a:pt x="2" y="13"/>
                    <a:pt x="2" y="13"/>
                  </a:cubicBezTo>
                  <a:cubicBezTo>
                    <a:pt x="3" y="13"/>
                    <a:pt x="3" y="13"/>
                    <a:pt x="3" y="13"/>
                  </a:cubicBezTo>
                  <a:cubicBezTo>
                    <a:pt x="3" y="14"/>
                    <a:pt x="3" y="14"/>
                    <a:pt x="3" y="14"/>
                  </a:cubicBezTo>
                  <a:cubicBezTo>
                    <a:pt x="4" y="14"/>
                    <a:pt x="4" y="14"/>
                    <a:pt x="5" y="14"/>
                  </a:cubicBezTo>
                  <a:cubicBezTo>
                    <a:pt x="6" y="14"/>
                    <a:pt x="6" y="14"/>
                    <a:pt x="6" y="14"/>
                  </a:cubicBezTo>
                  <a:cubicBezTo>
                    <a:pt x="7" y="13"/>
                    <a:pt x="7" y="13"/>
                    <a:pt x="7" y="13"/>
                  </a:cubicBezTo>
                  <a:cubicBezTo>
                    <a:pt x="7" y="13"/>
                    <a:pt x="7" y="13"/>
                    <a:pt x="7" y="13"/>
                  </a:cubicBezTo>
                  <a:cubicBezTo>
                    <a:pt x="7" y="12"/>
                    <a:pt x="7" y="12"/>
                    <a:pt x="7" y="12"/>
                  </a:cubicBezTo>
                  <a:close/>
                  <a:moveTo>
                    <a:pt x="2" y="4"/>
                  </a:moveTo>
                  <a:cubicBezTo>
                    <a:pt x="2" y="4"/>
                    <a:pt x="2" y="5"/>
                    <a:pt x="2" y="5"/>
                  </a:cubicBezTo>
                  <a:cubicBezTo>
                    <a:pt x="3" y="6"/>
                    <a:pt x="3" y="6"/>
                    <a:pt x="3" y="6"/>
                  </a:cubicBezTo>
                  <a:cubicBezTo>
                    <a:pt x="4" y="6"/>
                    <a:pt x="4" y="6"/>
                    <a:pt x="4" y="6"/>
                  </a:cubicBezTo>
                  <a:cubicBezTo>
                    <a:pt x="4" y="7"/>
                    <a:pt x="5" y="7"/>
                    <a:pt x="5" y="7"/>
                  </a:cubicBezTo>
                  <a:cubicBezTo>
                    <a:pt x="6" y="6"/>
                    <a:pt x="6" y="6"/>
                    <a:pt x="7" y="5"/>
                  </a:cubicBezTo>
                  <a:cubicBezTo>
                    <a:pt x="7" y="5"/>
                    <a:pt x="7" y="4"/>
                    <a:pt x="7" y="4"/>
                  </a:cubicBezTo>
                  <a:cubicBezTo>
                    <a:pt x="7" y="3"/>
                    <a:pt x="7" y="3"/>
                    <a:pt x="6" y="2"/>
                  </a:cubicBezTo>
                  <a:cubicBezTo>
                    <a:pt x="6" y="2"/>
                    <a:pt x="5" y="2"/>
                    <a:pt x="5" y="2"/>
                  </a:cubicBezTo>
                  <a:cubicBezTo>
                    <a:pt x="4" y="2"/>
                    <a:pt x="4" y="2"/>
                    <a:pt x="4" y="2"/>
                  </a:cubicBezTo>
                  <a:cubicBezTo>
                    <a:pt x="3" y="2"/>
                    <a:pt x="3" y="2"/>
                    <a:pt x="3" y="2"/>
                  </a:cubicBezTo>
                  <a:cubicBezTo>
                    <a:pt x="2" y="3"/>
                    <a:pt x="2" y="3"/>
                    <a:pt x="2" y="3"/>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0" name="9Slide.vn 458">
              <a:extLst>
                <a:ext uri="{FF2B5EF4-FFF2-40B4-BE49-F238E27FC236}">
                  <a16:creationId xmlns:a16="http://schemas.microsoft.com/office/drawing/2014/main" id="{267FD121-1584-458A-90C0-784975098826}"/>
                </a:ext>
              </a:extLst>
            </p:cNvPr>
            <p:cNvSpPr>
              <a:spLocks/>
            </p:cNvSpPr>
            <p:nvPr/>
          </p:nvSpPr>
          <p:spPr bwMode="auto">
            <a:xfrm>
              <a:off x="4418013" y="5861051"/>
              <a:ext cx="17463" cy="31750"/>
            </a:xfrm>
            <a:custGeom>
              <a:avLst/>
              <a:gdLst>
                <a:gd name="T0" fmla="*/ 8 w 8"/>
                <a:gd name="T1" fmla="*/ 4 h 15"/>
                <a:gd name="T2" fmla="*/ 8 w 8"/>
                <a:gd name="T3" fmla="*/ 6 h 15"/>
                <a:gd name="T4" fmla="*/ 7 w 8"/>
                <a:gd name="T5" fmla="*/ 8 h 15"/>
                <a:gd name="T6" fmla="*/ 5 w 8"/>
                <a:gd name="T7" fmla="*/ 11 h 15"/>
                <a:gd name="T8" fmla="*/ 3 w 8"/>
                <a:gd name="T9" fmla="*/ 13 h 15"/>
                <a:gd name="T10" fmla="*/ 2 w 8"/>
                <a:gd name="T11" fmla="*/ 14 h 15"/>
                <a:gd name="T12" fmla="*/ 2 w 8"/>
                <a:gd name="T13" fmla="*/ 14 h 15"/>
                <a:gd name="T14" fmla="*/ 4 w 8"/>
                <a:gd name="T15" fmla="*/ 14 h 15"/>
                <a:gd name="T16" fmla="*/ 8 w 8"/>
                <a:gd name="T17" fmla="*/ 14 h 15"/>
                <a:gd name="T18" fmla="*/ 8 w 8"/>
                <a:gd name="T19" fmla="*/ 15 h 15"/>
                <a:gd name="T20" fmla="*/ 0 w 8"/>
                <a:gd name="T21" fmla="*/ 15 h 15"/>
                <a:gd name="T22" fmla="*/ 0 w 8"/>
                <a:gd name="T23" fmla="*/ 15 h 15"/>
                <a:gd name="T24" fmla="*/ 1 w 8"/>
                <a:gd name="T25" fmla="*/ 14 h 15"/>
                <a:gd name="T26" fmla="*/ 2 w 8"/>
                <a:gd name="T27" fmla="*/ 12 h 15"/>
                <a:gd name="T28" fmla="*/ 4 w 8"/>
                <a:gd name="T29" fmla="*/ 10 h 15"/>
                <a:gd name="T30" fmla="*/ 5 w 8"/>
                <a:gd name="T31" fmla="*/ 8 h 15"/>
                <a:gd name="T32" fmla="*/ 6 w 8"/>
                <a:gd name="T33" fmla="*/ 6 h 15"/>
                <a:gd name="T34" fmla="*/ 6 w 8"/>
                <a:gd name="T35" fmla="*/ 4 h 15"/>
                <a:gd name="T36" fmla="*/ 6 w 8"/>
                <a:gd name="T37" fmla="*/ 2 h 15"/>
                <a:gd name="T38" fmla="*/ 4 w 8"/>
                <a:gd name="T39" fmla="*/ 2 h 15"/>
                <a:gd name="T40" fmla="*/ 2 w 8"/>
                <a:gd name="T41" fmla="*/ 2 h 15"/>
                <a:gd name="T42" fmla="*/ 1 w 8"/>
                <a:gd name="T43" fmla="*/ 3 h 15"/>
                <a:gd name="T44" fmla="*/ 0 w 8"/>
                <a:gd name="T45" fmla="*/ 1 h 15"/>
                <a:gd name="T46" fmla="*/ 2 w 8"/>
                <a:gd name="T47" fmla="*/ 0 h 15"/>
                <a:gd name="T48" fmla="*/ 4 w 8"/>
                <a:gd name="T49" fmla="*/ 0 h 15"/>
                <a:gd name="T50" fmla="*/ 6 w 8"/>
                <a:gd name="T51" fmla="*/ 0 h 15"/>
                <a:gd name="T52" fmla="*/ 7 w 8"/>
                <a:gd name="T53" fmla="*/ 1 h 15"/>
                <a:gd name="T54" fmla="*/ 8 w 8"/>
                <a:gd name="T55" fmla="*/ 2 h 15"/>
                <a:gd name="T56" fmla="*/ 8 w 8"/>
                <a:gd name="T57"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 h="15">
                  <a:moveTo>
                    <a:pt x="8" y="4"/>
                  </a:moveTo>
                  <a:cubicBezTo>
                    <a:pt x="8" y="4"/>
                    <a:pt x="8" y="5"/>
                    <a:pt x="8" y="6"/>
                  </a:cubicBezTo>
                  <a:cubicBezTo>
                    <a:pt x="7" y="7"/>
                    <a:pt x="7" y="8"/>
                    <a:pt x="7" y="8"/>
                  </a:cubicBezTo>
                  <a:cubicBezTo>
                    <a:pt x="6" y="9"/>
                    <a:pt x="6" y="10"/>
                    <a:pt x="5" y="11"/>
                  </a:cubicBezTo>
                  <a:cubicBezTo>
                    <a:pt x="5" y="12"/>
                    <a:pt x="4" y="12"/>
                    <a:pt x="3" y="13"/>
                  </a:cubicBezTo>
                  <a:cubicBezTo>
                    <a:pt x="2" y="14"/>
                    <a:pt x="2" y="14"/>
                    <a:pt x="2" y="14"/>
                  </a:cubicBezTo>
                  <a:cubicBezTo>
                    <a:pt x="2" y="14"/>
                    <a:pt x="2" y="14"/>
                    <a:pt x="2" y="14"/>
                  </a:cubicBezTo>
                  <a:cubicBezTo>
                    <a:pt x="4" y="14"/>
                    <a:pt x="4" y="14"/>
                    <a:pt x="4" y="14"/>
                  </a:cubicBezTo>
                  <a:cubicBezTo>
                    <a:pt x="8" y="14"/>
                    <a:pt x="8" y="14"/>
                    <a:pt x="8" y="14"/>
                  </a:cubicBezTo>
                  <a:cubicBezTo>
                    <a:pt x="8" y="15"/>
                    <a:pt x="8" y="15"/>
                    <a:pt x="8" y="15"/>
                  </a:cubicBezTo>
                  <a:cubicBezTo>
                    <a:pt x="0" y="15"/>
                    <a:pt x="0" y="15"/>
                    <a:pt x="0" y="15"/>
                  </a:cubicBezTo>
                  <a:cubicBezTo>
                    <a:pt x="0" y="15"/>
                    <a:pt x="0" y="15"/>
                    <a:pt x="0" y="15"/>
                  </a:cubicBezTo>
                  <a:cubicBezTo>
                    <a:pt x="0" y="14"/>
                    <a:pt x="1" y="14"/>
                    <a:pt x="1" y="14"/>
                  </a:cubicBezTo>
                  <a:cubicBezTo>
                    <a:pt x="1" y="13"/>
                    <a:pt x="2" y="12"/>
                    <a:pt x="2" y="12"/>
                  </a:cubicBezTo>
                  <a:cubicBezTo>
                    <a:pt x="3" y="11"/>
                    <a:pt x="3" y="11"/>
                    <a:pt x="4" y="10"/>
                  </a:cubicBezTo>
                  <a:cubicBezTo>
                    <a:pt x="4" y="9"/>
                    <a:pt x="5" y="9"/>
                    <a:pt x="5" y="8"/>
                  </a:cubicBezTo>
                  <a:cubicBezTo>
                    <a:pt x="5" y="7"/>
                    <a:pt x="6" y="7"/>
                    <a:pt x="6" y="6"/>
                  </a:cubicBezTo>
                  <a:cubicBezTo>
                    <a:pt x="6" y="5"/>
                    <a:pt x="6" y="5"/>
                    <a:pt x="6" y="4"/>
                  </a:cubicBezTo>
                  <a:cubicBezTo>
                    <a:pt x="6" y="3"/>
                    <a:pt x="6" y="3"/>
                    <a:pt x="6" y="2"/>
                  </a:cubicBezTo>
                  <a:cubicBezTo>
                    <a:pt x="5" y="2"/>
                    <a:pt x="5" y="2"/>
                    <a:pt x="4" y="2"/>
                  </a:cubicBezTo>
                  <a:cubicBezTo>
                    <a:pt x="3" y="2"/>
                    <a:pt x="3" y="2"/>
                    <a:pt x="2" y="2"/>
                  </a:cubicBezTo>
                  <a:cubicBezTo>
                    <a:pt x="2" y="2"/>
                    <a:pt x="1" y="2"/>
                    <a:pt x="1" y="3"/>
                  </a:cubicBezTo>
                  <a:cubicBezTo>
                    <a:pt x="0" y="1"/>
                    <a:pt x="0" y="1"/>
                    <a:pt x="0" y="1"/>
                  </a:cubicBezTo>
                  <a:cubicBezTo>
                    <a:pt x="1" y="1"/>
                    <a:pt x="1" y="1"/>
                    <a:pt x="2" y="0"/>
                  </a:cubicBezTo>
                  <a:cubicBezTo>
                    <a:pt x="3" y="0"/>
                    <a:pt x="3" y="0"/>
                    <a:pt x="4" y="0"/>
                  </a:cubicBezTo>
                  <a:cubicBezTo>
                    <a:pt x="5" y="0"/>
                    <a:pt x="5" y="0"/>
                    <a:pt x="6" y="0"/>
                  </a:cubicBezTo>
                  <a:cubicBezTo>
                    <a:pt x="6" y="0"/>
                    <a:pt x="7" y="1"/>
                    <a:pt x="7" y="1"/>
                  </a:cubicBezTo>
                  <a:cubicBezTo>
                    <a:pt x="7" y="1"/>
                    <a:pt x="8" y="2"/>
                    <a:pt x="8" y="2"/>
                  </a:cubicBezTo>
                  <a:cubicBezTo>
                    <a:pt x="8" y="3"/>
                    <a:pt x="8" y="3"/>
                    <a:pt x="8"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1" name="9Slide.vn 459">
              <a:extLst>
                <a:ext uri="{FF2B5EF4-FFF2-40B4-BE49-F238E27FC236}">
                  <a16:creationId xmlns:a16="http://schemas.microsoft.com/office/drawing/2014/main" id="{F27EE527-26CF-4B57-B46C-4FC62D5EE91A}"/>
                </a:ext>
              </a:extLst>
            </p:cNvPr>
            <p:cNvSpPr>
              <a:spLocks noEditPoints="1"/>
            </p:cNvSpPr>
            <p:nvPr/>
          </p:nvSpPr>
          <p:spPr bwMode="auto">
            <a:xfrm>
              <a:off x="4443413" y="5861051"/>
              <a:ext cx="30163" cy="34925"/>
            </a:xfrm>
            <a:custGeom>
              <a:avLst/>
              <a:gdLst>
                <a:gd name="T0" fmla="*/ 0 w 14"/>
                <a:gd name="T1" fmla="*/ 2 h 16"/>
                <a:gd name="T2" fmla="*/ 2 w 14"/>
                <a:gd name="T3" fmla="*/ 0 h 16"/>
                <a:gd name="T4" fmla="*/ 4 w 14"/>
                <a:gd name="T5" fmla="*/ 0 h 16"/>
                <a:gd name="T6" fmla="*/ 6 w 14"/>
                <a:gd name="T7" fmla="*/ 2 h 16"/>
                <a:gd name="T8" fmla="*/ 6 w 14"/>
                <a:gd name="T9" fmla="*/ 5 h 16"/>
                <a:gd name="T10" fmla="*/ 4 w 14"/>
                <a:gd name="T11" fmla="*/ 7 h 16"/>
                <a:gd name="T12" fmla="*/ 2 w 14"/>
                <a:gd name="T13" fmla="*/ 7 h 16"/>
                <a:gd name="T14" fmla="*/ 0 w 14"/>
                <a:gd name="T15" fmla="*/ 5 h 16"/>
                <a:gd name="T16" fmla="*/ 12 w 14"/>
                <a:gd name="T17" fmla="*/ 0 h 16"/>
                <a:gd name="T18" fmla="*/ 2 w 14"/>
                <a:gd name="T19" fmla="*/ 16 h 16"/>
                <a:gd name="T20" fmla="*/ 12 w 14"/>
                <a:gd name="T21" fmla="*/ 0 h 16"/>
                <a:gd name="T22" fmla="*/ 2 w 14"/>
                <a:gd name="T23" fmla="*/ 6 h 16"/>
                <a:gd name="T24" fmla="*/ 4 w 14"/>
                <a:gd name="T25" fmla="*/ 6 h 16"/>
                <a:gd name="T26" fmla="*/ 5 w 14"/>
                <a:gd name="T27" fmla="*/ 5 h 16"/>
                <a:gd name="T28" fmla="*/ 5 w 14"/>
                <a:gd name="T29" fmla="*/ 3 h 16"/>
                <a:gd name="T30" fmla="*/ 4 w 14"/>
                <a:gd name="T31" fmla="*/ 1 h 16"/>
                <a:gd name="T32" fmla="*/ 2 w 14"/>
                <a:gd name="T33" fmla="*/ 2 h 16"/>
                <a:gd name="T34" fmla="*/ 7 w 14"/>
                <a:gd name="T35" fmla="*/ 12 h 16"/>
                <a:gd name="T36" fmla="*/ 8 w 14"/>
                <a:gd name="T37" fmla="*/ 9 h 16"/>
                <a:gd name="T38" fmla="*/ 11 w 14"/>
                <a:gd name="T39" fmla="*/ 8 h 16"/>
                <a:gd name="T40" fmla="*/ 13 w 14"/>
                <a:gd name="T41" fmla="*/ 9 h 16"/>
                <a:gd name="T42" fmla="*/ 14 w 14"/>
                <a:gd name="T43" fmla="*/ 12 h 16"/>
                <a:gd name="T44" fmla="*/ 13 w 14"/>
                <a:gd name="T45" fmla="*/ 15 h 16"/>
                <a:gd name="T46" fmla="*/ 11 w 14"/>
                <a:gd name="T47" fmla="*/ 15 h 16"/>
                <a:gd name="T48" fmla="*/ 8 w 14"/>
                <a:gd name="T49" fmla="*/ 15 h 16"/>
                <a:gd name="T50" fmla="*/ 7 w 14"/>
                <a:gd name="T51" fmla="*/ 12 h 16"/>
                <a:gd name="T52" fmla="*/ 10 w 14"/>
                <a:gd name="T53" fmla="*/ 14 h 16"/>
                <a:gd name="T54" fmla="*/ 12 w 14"/>
                <a:gd name="T55" fmla="*/ 14 h 16"/>
                <a:gd name="T56" fmla="*/ 12 w 14"/>
                <a:gd name="T57" fmla="*/ 13 h 16"/>
                <a:gd name="T58" fmla="*/ 12 w 14"/>
                <a:gd name="T59" fmla="*/ 11 h 16"/>
                <a:gd name="T60" fmla="*/ 12 w 14"/>
                <a:gd name="T61" fmla="*/ 9 h 16"/>
                <a:gd name="T62" fmla="*/ 10 w 14"/>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6">
                  <a:moveTo>
                    <a:pt x="0" y="4"/>
                  </a:moveTo>
                  <a:cubicBezTo>
                    <a:pt x="0" y="3"/>
                    <a:pt x="0" y="2"/>
                    <a:pt x="0" y="2"/>
                  </a:cubicBezTo>
                  <a:cubicBezTo>
                    <a:pt x="0" y="2"/>
                    <a:pt x="0" y="1"/>
                    <a:pt x="1" y="1"/>
                  </a:cubicBezTo>
                  <a:cubicBezTo>
                    <a:pt x="1" y="1"/>
                    <a:pt x="1" y="0"/>
                    <a:pt x="2" y="0"/>
                  </a:cubicBezTo>
                  <a:cubicBezTo>
                    <a:pt x="2" y="0"/>
                    <a:pt x="3" y="0"/>
                    <a:pt x="3" y="0"/>
                  </a:cubicBezTo>
                  <a:cubicBezTo>
                    <a:pt x="4" y="0"/>
                    <a:pt x="4" y="0"/>
                    <a:pt x="4" y="0"/>
                  </a:cubicBezTo>
                  <a:cubicBezTo>
                    <a:pt x="5" y="0"/>
                    <a:pt x="5" y="1"/>
                    <a:pt x="6" y="1"/>
                  </a:cubicBezTo>
                  <a:cubicBezTo>
                    <a:pt x="6" y="1"/>
                    <a:pt x="6" y="2"/>
                    <a:pt x="6" y="2"/>
                  </a:cubicBezTo>
                  <a:cubicBezTo>
                    <a:pt x="6" y="2"/>
                    <a:pt x="6" y="3"/>
                    <a:pt x="6" y="4"/>
                  </a:cubicBezTo>
                  <a:cubicBezTo>
                    <a:pt x="6" y="4"/>
                    <a:pt x="6" y="5"/>
                    <a:pt x="6" y="5"/>
                  </a:cubicBezTo>
                  <a:cubicBezTo>
                    <a:pt x="6" y="6"/>
                    <a:pt x="6" y="6"/>
                    <a:pt x="6" y="7"/>
                  </a:cubicBezTo>
                  <a:cubicBezTo>
                    <a:pt x="5" y="7"/>
                    <a:pt x="5" y="7"/>
                    <a:pt x="4" y="7"/>
                  </a:cubicBezTo>
                  <a:cubicBezTo>
                    <a:pt x="4" y="7"/>
                    <a:pt x="4" y="7"/>
                    <a:pt x="3" y="7"/>
                  </a:cubicBezTo>
                  <a:cubicBezTo>
                    <a:pt x="3" y="7"/>
                    <a:pt x="2" y="7"/>
                    <a:pt x="2" y="7"/>
                  </a:cubicBezTo>
                  <a:cubicBezTo>
                    <a:pt x="1" y="7"/>
                    <a:pt x="1" y="7"/>
                    <a:pt x="1" y="7"/>
                  </a:cubicBezTo>
                  <a:cubicBezTo>
                    <a:pt x="0" y="6"/>
                    <a:pt x="0" y="6"/>
                    <a:pt x="0" y="5"/>
                  </a:cubicBezTo>
                  <a:cubicBezTo>
                    <a:pt x="0" y="5"/>
                    <a:pt x="0" y="4"/>
                    <a:pt x="0" y="4"/>
                  </a:cubicBezTo>
                  <a:close/>
                  <a:moveTo>
                    <a:pt x="12" y="0"/>
                  </a:moveTo>
                  <a:cubicBezTo>
                    <a:pt x="13" y="1"/>
                    <a:pt x="13" y="1"/>
                    <a:pt x="13" y="1"/>
                  </a:cubicBezTo>
                  <a:cubicBezTo>
                    <a:pt x="2" y="16"/>
                    <a:pt x="2" y="16"/>
                    <a:pt x="2" y="16"/>
                  </a:cubicBezTo>
                  <a:cubicBezTo>
                    <a:pt x="1" y="15"/>
                    <a:pt x="1" y="15"/>
                    <a:pt x="1" y="15"/>
                  </a:cubicBezTo>
                  <a:lnTo>
                    <a:pt x="12" y="0"/>
                  </a:lnTo>
                  <a:close/>
                  <a:moveTo>
                    <a:pt x="1" y="4"/>
                  </a:moveTo>
                  <a:cubicBezTo>
                    <a:pt x="1" y="5"/>
                    <a:pt x="2" y="5"/>
                    <a:pt x="2" y="6"/>
                  </a:cubicBezTo>
                  <a:cubicBezTo>
                    <a:pt x="2" y="6"/>
                    <a:pt x="3" y="6"/>
                    <a:pt x="3" y="6"/>
                  </a:cubicBezTo>
                  <a:cubicBezTo>
                    <a:pt x="4" y="6"/>
                    <a:pt x="4" y="6"/>
                    <a:pt x="4" y="6"/>
                  </a:cubicBezTo>
                  <a:cubicBezTo>
                    <a:pt x="4" y="6"/>
                    <a:pt x="4" y="6"/>
                    <a:pt x="4" y="6"/>
                  </a:cubicBezTo>
                  <a:cubicBezTo>
                    <a:pt x="5" y="5"/>
                    <a:pt x="5" y="5"/>
                    <a:pt x="5" y="5"/>
                  </a:cubicBezTo>
                  <a:cubicBezTo>
                    <a:pt x="5" y="5"/>
                    <a:pt x="5" y="4"/>
                    <a:pt x="5" y="4"/>
                  </a:cubicBezTo>
                  <a:cubicBezTo>
                    <a:pt x="5" y="3"/>
                    <a:pt x="5" y="3"/>
                    <a:pt x="5" y="3"/>
                  </a:cubicBezTo>
                  <a:cubicBezTo>
                    <a:pt x="4" y="2"/>
                    <a:pt x="4" y="2"/>
                    <a:pt x="4" y="2"/>
                  </a:cubicBezTo>
                  <a:cubicBezTo>
                    <a:pt x="4" y="1"/>
                    <a:pt x="4" y="1"/>
                    <a:pt x="4" y="1"/>
                  </a:cubicBezTo>
                  <a:cubicBezTo>
                    <a:pt x="3" y="1"/>
                    <a:pt x="3" y="1"/>
                    <a:pt x="3" y="1"/>
                  </a:cubicBezTo>
                  <a:cubicBezTo>
                    <a:pt x="3" y="1"/>
                    <a:pt x="2" y="1"/>
                    <a:pt x="2" y="2"/>
                  </a:cubicBezTo>
                  <a:cubicBezTo>
                    <a:pt x="2" y="2"/>
                    <a:pt x="1" y="3"/>
                    <a:pt x="1" y="4"/>
                  </a:cubicBezTo>
                  <a:close/>
                  <a:moveTo>
                    <a:pt x="7" y="12"/>
                  </a:moveTo>
                  <a:cubicBezTo>
                    <a:pt x="7" y="11"/>
                    <a:pt x="8" y="10"/>
                    <a:pt x="8" y="10"/>
                  </a:cubicBezTo>
                  <a:cubicBezTo>
                    <a:pt x="8" y="10"/>
                    <a:pt x="8" y="9"/>
                    <a:pt x="8" y="9"/>
                  </a:cubicBezTo>
                  <a:cubicBezTo>
                    <a:pt x="9" y="9"/>
                    <a:pt x="9" y="8"/>
                    <a:pt x="9" y="8"/>
                  </a:cubicBezTo>
                  <a:cubicBezTo>
                    <a:pt x="10" y="8"/>
                    <a:pt x="10" y="8"/>
                    <a:pt x="11" y="8"/>
                  </a:cubicBezTo>
                  <a:cubicBezTo>
                    <a:pt x="11" y="8"/>
                    <a:pt x="12" y="8"/>
                    <a:pt x="12" y="8"/>
                  </a:cubicBezTo>
                  <a:cubicBezTo>
                    <a:pt x="13" y="8"/>
                    <a:pt x="13" y="9"/>
                    <a:pt x="13" y="9"/>
                  </a:cubicBezTo>
                  <a:cubicBezTo>
                    <a:pt x="13" y="9"/>
                    <a:pt x="14" y="10"/>
                    <a:pt x="14" y="10"/>
                  </a:cubicBezTo>
                  <a:cubicBezTo>
                    <a:pt x="14" y="10"/>
                    <a:pt x="14" y="11"/>
                    <a:pt x="14" y="12"/>
                  </a:cubicBezTo>
                  <a:cubicBezTo>
                    <a:pt x="14" y="12"/>
                    <a:pt x="14" y="13"/>
                    <a:pt x="14" y="13"/>
                  </a:cubicBezTo>
                  <a:cubicBezTo>
                    <a:pt x="14" y="14"/>
                    <a:pt x="13" y="14"/>
                    <a:pt x="13" y="15"/>
                  </a:cubicBezTo>
                  <a:cubicBezTo>
                    <a:pt x="13" y="15"/>
                    <a:pt x="13" y="15"/>
                    <a:pt x="12" y="15"/>
                  </a:cubicBezTo>
                  <a:cubicBezTo>
                    <a:pt x="12" y="15"/>
                    <a:pt x="11" y="15"/>
                    <a:pt x="11" y="15"/>
                  </a:cubicBezTo>
                  <a:cubicBezTo>
                    <a:pt x="10" y="15"/>
                    <a:pt x="10" y="15"/>
                    <a:pt x="9" y="15"/>
                  </a:cubicBezTo>
                  <a:cubicBezTo>
                    <a:pt x="9" y="15"/>
                    <a:pt x="9" y="15"/>
                    <a:pt x="8" y="15"/>
                  </a:cubicBezTo>
                  <a:cubicBezTo>
                    <a:pt x="8" y="14"/>
                    <a:pt x="8" y="14"/>
                    <a:pt x="8" y="13"/>
                  </a:cubicBezTo>
                  <a:cubicBezTo>
                    <a:pt x="8" y="13"/>
                    <a:pt x="7" y="12"/>
                    <a:pt x="7" y="12"/>
                  </a:cubicBezTo>
                  <a:close/>
                  <a:moveTo>
                    <a:pt x="9" y="12"/>
                  </a:moveTo>
                  <a:cubicBezTo>
                    <a:pt x="9" y="13"/>
                    <a:pt x="9" y="13"/>
                    <a:pt x="10" y="14"/>
                  </a:cubicBezTo>
                  <a:cubicBezTo>
                    <a:pt x="10" y="14"/>
                    <a:pt x="10" y="14"/>
                    <a:pt x="11" y="14"/>
                  </a:cubicBezTo>
                  <a:cubicBezTo>
                    <a:pt x="12" y="14"/>
                    <a:pt x="12" y="14"/>
                    <a:pt x="12" y="14"/>
                  </a:cubicBezTo>
                  <a:cubicBezTo>
                    <a:pt x="12" y="14"/>
                    <a:pt x="12" y="14"/>
                    <a:pt x="12" y="14"/>
                  </a:cubicBezTo>
                  <a:cubicBezTo>
                    <a:pt x="12" y="13"/>
                    <a:pt x="12" y="13"/>
                    <a:pt x="12" y="13"/>
                  </a:cubicBezTo>
                  <a:cubicBezTo>
                    <a:pt x="13" y="13"/>
                    <a:pt x="13" y="12"/>
                    <a:pt x="13" y="12"/>
                  </a:cubicBezTo>
                  <a:cubicBezTo>
                    <a:pt x="13" y="11"/>
                    <a:pt x="13" y="11"/>
                    <a:pt x="12" y="11"/>
                  </a:cubicBezTo>
                  <a:cubicBezTo>
                    <a:pt x="12" y="10"/>
                    <a:pt x="12" y="10"/>
                    <a:pt x="12" y="10"/>
                  </a:cubicBezTo>
                  <a:cubicBezTo>
                    <a:pt x="12" y="9"/>
                    <a:pt x="12" y="9"/>
                    <a:pt x="12" y="9"/>
                  </a:cubicBezTo>
                  <a:cubicBezTo>
                    <a:pt x="11" y="9"/>
                    <a:pt x="11" y="9"/>
                    <a:pt x="11" y="9"/>
                  </a:cubicBezTo>
                  <a:cubicBezTo>
                    <a:pt x="10" y="9"/>
                    <a:pt x="10" y="9"/>
                    <a:pt x="10" y="10"/>
                  </a:cubicBezTo>
                  <a:cubicBezTo>
                    <a:pt x="9" y="10"/>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2" name="9Slide.vn 460">
              <a:extLst>
                <a:ext uri="{FF2B5EF4-FFF2-40B4-BE49-F238E27FC236}">
                  <a16:creationId xmlns:a16="http://schemas.microsoft.com/office/drawing/2014/main" id="{1D7652E9-9B58-451D-B43C-718C1645BF0D}"/>
                </a:ext>
              </a:extLst>
            </p:cNvPr>
            <p:cNvSpPr>
              <a:spLocks noEditPoints="1"/>
            </p:cNvSpPr>
            <p:nvPr/>
          </p:nvSpPr>
          <p:spPr bwMode="auto">
            <a:xfrm>
              <a:off x="4392613" y="5953126"/>
              <a:ext cx="19050" cy="34925"/>
            </a:xfrm>
            <a:custGeom>
              <a:avLst/>
              <a:gdLst>
                <a:gd name="T0" fmla="*/ 9 w 9"/>
                <a:gd name="T1" fmla="*/ 11 h 16"/>
                <a:gd name="T2" fmla="*/ 9 w 9"/>
                <a:gd name="T3" fmla="*/ 13 h 16"/>
                <a:gd name="T4" fmla="*/ 8 w 9"/>
                <a:gd name="T5" fmla="*/ 14 h 16"/>
                <a:gd name="T6" fmla="*/ 7 w 9"/>
                <a:gd name="T7" fmla="*/ 15 h 16"/>
                <a:gd name="T8" fmla="*/ 5 w 9"/>
                <a:gd name="T9" fmla="*/ 16 h 16"/>
                <a:gd name="T10" fmla="*/ 3 w 9"/>
                <a:gd name="T11" fmla="*/ 15 h 16"/>
                <a:gd name="T12" fmla="*/ 1 w 9"/>
                <a:gd name="T13" fmla="*/ 14 h 16"/>
                <a:gd name="T14" fmla="*/ 0 w 9"/>
                <a:gd name="T15" fmla="*/ 13 h 16"/>
                <a:gd name="T16" fmla="*/ 0 w 9"/>
                <a:gd name="T17" fmla="*/ 10 h 16"/>
                <a:gd name="T18" fmla="*/ 1 w 9"/>
                <a:gd name="T19" fmla="*/ 7 h 16"/>
                <a:gd name="T20" fmla="*/ 2 w 9"/>
                <a:gd name="T21" fmla="*/ 3 h 16"/>
                <a:gd name="T22" fmla="*/ 4 w 9"/>
                <a:gd name="T23" fmla="*/ 1 h 16"/>
                <a:gd name="T24" fmla="*/ 7 w 9"/>
                <a:gd name="T25" fmla="*/ 0 h 16"/>
                <a:gd name="T26" fmla="*/ 8 w 9"/>
                <a:gd name="T27" fmla="*/ 2 h 16"/>
                <a:gd name="T28" fmla="*/ 5 w 9"/>
                <a:gd name="T29" fmla="*/ 2 h 16"/>
                <a:gd name="T30" fmla="*/ 4 w 9"/>
                <a:gd name="T31" fmla="*/ 4 h 16"/>
                <a:gd name="T32" fmla="*/ 2 w 9"/>
                <a:gd name="T33" fmla="*/ 6 h 16"/>
                <a:gd name="T34" fmla="*/ 2 w 9"/>
                <a:gd name="T35" fmla="*/ 8 h 16"/>
                <a:gd name="T36" fmla="*/ 3 w 9"/>
                <a:gd name="T37" fmla="*/ 7 h 16"/>
                <a:gd name="T38" fmla="*/ 5 w 9"/>
                <a:gd name="T39" fmla="*/ 7 h 16"/>
                <a:gd name="T40" fmla="*/ 8 w 9"/>
                <a:gd name="T41" fmla="*/ 8 h 16"/>
                <a:gd name="T42" fmla="*/ 9 w 9"/>
                <a:gd name="T43" fmla="*/ 11 h 16"/>
                <a:gd name="T44" fmla="*/ 8 w 9"/>
                <a:gd name="T45" fmla="*/ 11 h 16"/>
                <a:gd name="T46" fmla="*/ 7 w 9"/>
                <a:gd name="T47" fmla="*/ 9 h 16"/>
                <a:gd name="T48" fmla="*/ 5 w 9"/>
                <a:gd name="T49" fmla="*/ 8 h 16"/>
                <a:gd name="T50" fmla="*/ 3 w 9"/>
                <a:gd name="T51" fmla="*/ 9 h 16"/>
                <a:gd name="T52" fmla="*/ 2 w 9"/>
                <a:gd name="T53" fmla="*/ 10 h 16"/>
                <a:gd name="T54" fmla="*/ 2 w 9"/>
                <a:gd name="T55" fmla="*/ 10 h 16"/>
                <a:gd name="T56" fmla="*/ 2 w 9"/>
                <a:gd name="T57" fmla="*/ 11 h 16"/>
                <a:gd name="T58" fmla="*/ 2 w 9"/>
                <a:gd name="T59" fmla="*/ 12 h 16"/>
                <a:gd name="T60" fmla="*/ 2 w 9"/>
                <a:gd name="T61" fmla="*/ 13 h 16"/>
                <a:gd name="T62" fmla="*/ 3 w 9"/>
                <a:gd name="T63" fmla="*/ 14 h 16"/>
                <a:gd name="T64" fmla="*/ 5 w 9"/>
                <a:gd name="T65" fmla="*/ 14 h 16"/>
                <a:gd name="T66" fmla="*/ 6 w 9"/>
                <a:gd name="T67" fmla="*/ 14 h 16"/>
                <a:gd name="T68" fmla="*/ 7 w 9"/>
                <a:gd name="T69" fmla="*/ 13 h 16"/>
                <a:gd name="T70" fmla="*/ 7 w 9"/>
                <a:gd name="T71" fmla="*/ 12 h 16"/>
                <a:gd name="T72" fmla="*/ 8 w 9"/>
                <a:gd name="T7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9" y="11"/>
                  </a:moveTo>
                  <a:cubicBezTo>
                    <a:pt x="9" y="12"/>
                    <a:pt x="9" y="12"/>
                    <a:pt x="9" y="13"/>
                  </a:cubicBezTo>
                  <a:cubicBezTo>
                    <a:pt x="9" y="13"/>
                    <a:pt x="9" y="14"/>
                    <a:pt x="8" y="14"/>
                  </a:cubicBezTo>
                  <a:cubicBezTo>
                    <a:pt x="8" y="15"/>
                    <a:pt x="7" y="15"/>
                    <a:pt x="7" y="15"/>
                  </a:cubicBezTo>
                  <a:cubicBezTo>
                    <a:pt x="6" y="16"/>
                    <a:pt x="5" y="16"/>
                    <a:pt x="5" y="16"/>
                  </a:cubicBezTo>
                  <a:cubicBezTo>
                    <a:pt x="4" y="16"/>
                    <a:pt x="3" y="16"/>
                    <a:pt x="3" y="15"/>
                  </a:cubicBezTo>
                  <a:cubicBezTo>
                    <a:pt x="2" y="15"/>
                    <a:pt x="2" y="15"/>
                    <a:pt x="1" y="14"/>
                  </a:cubicBezTo>
                  <a:cubicBezTo>
                    <a:pt x="1" y="14"/>
                    <a:pt x="1" y="13"/>
                    <a:pt x="0" y="13"/>
                  </a:cubicBezTo>
                  <a:cubicBezTo>
                    <a:pt x="0" y="12"/>
                    <a:pt x="0" y="11"/>
                    <a:pt x="0" y="10"/>
                  </a:cubicBezTo>
                  <a:cubicBezTo>
                    <a:pt x="0" y="9"/>
                    <a:pt x="0" y="8"/>
                    <a:pt x="1" y="7"/>
                  </a:cubicBezTo>
                  <a:cubicBezTo>
                    <a:pt x="1" y="5"/>
                    <a:pt x="1" y="4"/>
                    <a:pt x="2" y="3"/>
                  </a:cubicBezTo>
                  <a:cubicBezTo>
                    <a:pt x="3" y="3"/>
                    <a:pt x="4" y="2"/>
                    <a:pt x="4" y="1"/>
                  </a:cubicBezTo>
                  <a:cubicBezTo>
                    <a:pt x="5" y="1"/>
                    <a:pt x="6" y="0"/>
                    <a:pt x="7" y="0"/>
                  </a:cubicBezTo>
                  <a:cubicBezTo>
                    <a:pt x="8" y="2"/>
                    <a:pt x="8" y="2"/>
                    <a:pt x="8" y="2"/>
                  </a:cubicBezTo>
                  <a:cubicBezTo>
                    <a:pt x="7" y="2"/>
                    <a:pt x="6" y="2"/>
                    <a:pt x="5" y="2"/>
                  </a:cubicBezTo>
                  <a:cubicBezTo>
                    <a:pt x="5" y="3"/>
                    <a:pt x="4" y="3"/>
                    <a:pt x="4" y="4"/>
                  </a:cubicBezTo>
                  <a:cubicBezTo>
                    <a:pt x="3" y="4"/>
                    <a:pt x="3" y="5"/>
                    <a:pt x="2" y="6"/>
                  </a:cubicBezTo>
                  <a:cubicBezTo>
                    <a:pt x="2" y="7"/>
                    <a:pt x="2" y="7"/>
                    <a:pt x="2" y="8"/>
                  </a:cubicBezTo>
                  <a:cubicBezTo>
                    <a:pt x="2" y="8"/>
                    <a:pt x="2" y="7"/>
                    <a:pt x="3" y="7"/>
                  </a:cubicBezTo>
                  <a:cubicBezTo>
                    <a:pt x="4" y="7"/>
                    <a:pt x="4" y="7"/>
                    <a:pt x="5" y="7"/>
                  </a:cubicBezTo>
                  <a:cubicBezTo>
                    <a:pt x="6" y="7"/>
                    <a:pt x="7" y="7"/>
                    <a:pt x="8" y="8"/>
                  </a:cubicBezTo>
                  <a:cubicBezTo>
                    <a:pt x="9" y="9"/>
                    <a:pt x="9" y="10"/>
                    <a:pt x="9" y="11"/>
                  </a:cubicBezTo>
                  <a:close/>
                  <a:moveTo>
                    <a:pt x="8" y="11"/>
                  </a:moveTo>
                  <a:cubicBezTo>
                    <a:pt x="8" y="10"/>
                    <a:pt x="7" y="9"/>
                    <a:pt x="7" y="9"/>
                  </a:cubicBezTo>
                  <a:cubicBezTo>
                    <a:pt x="6" y="8"/>
                    <a:pt x="6" y="8"/>
                    <a:pt x="5" y="8"/>
                  </a:cubicBezTo>
                  <a:cubicBezTo>
                    <a:pt x="4" y="8"/>
                    <a:pt x="3" y="8"/>
                    <a:pt x="3" y="9"/>
                  </a:cubicBezTo>
                  <a:cubicBezTo>
                    <a:pt x="2" y="9"/>
                    <a:pt x="2" y="9"/>
                    <a:pt x="2" y="10"/>
                  </a:cubicBezTo>
                  <a:cubicBezTo>
                    <a:pt x="2" y="10"/>
                    <a:pt x="2" y="10"/>
                    <a:pt x="2" y="10"/>
                  </a:cubicBezTo>
                  <a:cubicBezTo>
                    <a:pt x="2" y="11"/>
                    <a:pt x="2" y="11"/>
                    <a:pt x="2" y="11"/>
                  </a:cubicBezTo>
                  <a:cubicBezTo>
                    <a:pt x="2" y="11"/>
                    <a:pt x="2" y="12"/>
                    <a:pt x="2" y="12"/>
                  </a:cubicBezTo>
                  <a:cubicBezTo>
                    <a:pt x="2" y="12"/>
                    <a:pt x="2" y="13"/>
                    <a:pt x="2" y="13"/>
                  </a:cubicBezTo>
                  <a:cubicBezTo>
                    <a:pt x="3" y="13"/>
                    <a:pt x="3" y="14"/>
                    <a:pt x="3" y="14"/>
                  </a:cubicBezTo>
                  <a:cubicBezTo>
                    <a:pt x="4" y="14"/>
                    <a:pt x="4" y="14"/>
                    <a:pt x="5" y="14"/>
                  </a:cubicBezTo>
                  <a:cubicBezTo>
                    <a:pt x="5" y="14"/>
                    <a:pt x="6" y="14"/>
                    <a:pt x="6" y="14"/>
                  </a:cubicBezTo>
                  <a:cubicBezTo>
                    <a:pt x="7" y="13"/>
                    <a:pt x="7" y="13"/>
                    <a:pt x="7" y="13"/>
                  </a:cubicBezTo>
                  <a:cubicBezTo>
                    <a:pt x="7" y="13"/>
                    <a:pt x="7" y="13"/>
                    <a:pt x="7" y="12"/>
                  </a:cubicBezTo>
                  <a:cubicBezTo>
                    <a:pt x="7" y="12"/>
                    <a:pt x="8" y="12"/>
                    <a:pt x="8"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3" name="9Slide.vn 461">
              <a:extLst>
                <a:ext uri="{FF2B5EF4-FFF2-40B4-BE49-F238E27FC236}">
                  <a16:creationId xmlns:a16="http://schemas.microsoft.com/office/drawing/2014/main" id="{79816F37-22D3-4A77-ACDA-08755D797D3D}"/>
                </a:ext>
              </a:extLst>
            </p:cNvPr>
            <p:cNvSpPr>
              <a:spLocks/>
            </p:cNvSpPr>
            <p:nvPr/>
          </p:nvSpPr>
          <p:spPr bwMode="auto">
            <a:xfrm>
              <a:off x="4418013" y="5953126"/>
              <a:ext cx="17463" cy="34925"/>
            </a:xfrm>
            <a:custGeom>
              <a:avLst/>
              <a:gdLst>
                <a:gd name="T0" fmla="*/ 3 w 8"/>
                <a:gd name="T1" fmla="*/ 14 h 16"/>
                <a:gd name="T2" fmla="*/ 6 w 8"/>
                <a:gd name="T3" fmla="*/ 13 h 16"/>
                <a:gd name="T4" fmla="*/ 7 w 8"/>
                <a:gd name="T5" fmla="*/ 11 h 16"/>
                <a:gd name="T6" fmla="*/ 6 w 8"/>
                <a:gd name="T7" fmla="*/ 9 h 16"/>
                <a:gd name="T8" fmla="*/ 3 w 8"/>
                <a:gd name="T9" fmla="*/ 8 h 16"/>
                <a:gd name="T10" fmla="*/ 1 w 8"/>
                <a:gd name="T11" fmla="*/ 8 h 16"/>
                <a:gd name="T12" fmla="*/ 1 w 8"/>
                <a:gd name="T13" fmla="*/ 0 h 16"/>
                <a:gd name="T14" fmla="*/ 8 w 8"/>
                <a:gd name="T15" fmla="*/ 0 h 16"/>
                <a:gd name="T16" fmla="*/ 8 w 8"/>
                <a:gd name="T17" fmla="*/ 2 h 16"/>
                <a:gd name="T18" fmla="*/ 3 w 8"/>
                <a:gd name="T19" fmla="*/ 2 h 16"/>
                <a:gd name="T20" fmla="*/ 3 w 8"/>
                <a:gd name="T21" fmla="*/ 6 h 16"/>
                <a:gd name="T22" fmla="*/ 4 w 8"/>
                <a:gd name="T23" fmla="*/ 6 h 16"/>
                <a:gd name="T24" fmla="*/ 7 w 8"/>
                <a:gd name="T25" fmla="*/ 7 h 16"/>
                <a:gd name="T26" fmla="*/ 8 w 8"/>
                <a:gd name="T27" fmla="*/ 11 h 16"/>
                <a:gd name="T28" fmla="*/ 8 w 8"/>
                <a:gd name="T29" fmla="*/ 13 h 16"/>
                <a:gd name="T30" fmla="*/ 7 w 8"/>
                <a:gd name="T31" fmla="*/ 15 h 16"/>
                <a:gd name="T32" fmla="*/ 5 w 8"/>
                <a:gd name="T33" fmla="*/ 15 h 16"/>
                <a:gd name="T34" fmla="*/ 3 w 8"/>
                <a:gd name="T35" fmla="*/ 16 h 16"/>
                <a:gd name="T36" fmla="*/ 1 w 8"/>
                <a:gd name="T37" fmla="*/ 16 h 16"/>
                <a:gd name="T38" fmla="*/ 0 w 8"/>
                <a:gd name="T39" fmla="*/ 15 h 16"/>
                <a:gd name="T40" fmla="*/ 1 w 8"/>
                <a:gd name="T41" fmla="*/ 14 h 16"/>
                <a:gd name="T42" fmla="*/ 2 w 8"/>
                <a:gd name="T43" fmla="*/ 14 h 16"/>
                <a:gd name="T44" fmla="*/ 3 w 8"/>
                <a:gd name="T45"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16">
                  <a:moveTo>
                    <a:pt x="3" y="14"/>
                  </a:moveTo>
                  <a:cubicBezTo>
                    <a:pt x="4" y="14"/>
                    <a:pt x="5" y="14"/>
                    <a:pt x="6" y="13"/>
                  </a:cubicBezTo>
                  <a:cubicBezTo>
                    <a:pt x="6" y="13"/>
                    <a:pt x="7" y="12"/>
                    <a:pt x="7" y="11"/>
                  </a:cubicBezTo>
                  <a:cubicBezTo>
                    <a:pt x="7" y="10"/>
                    <a:pt x="6" y="9"/>
                    <a:pt x="6" y="9"/>
                  </a:cubicBezTo>
                  <a:cubicBezTo>
                    <a:pt x="5" y="8"/>
                    <a:pt x="4" y="8"/>
                    <a:pt x="3" y="8"/>
                  </a:cubicBezTo>
                  <a:cubicBezTo>
                    <a:pt x="1" y="8"/>
                    <a:pt x="1" y="8"/>
                    <a:pt x="1" y="8"/>
                  </a:cubicBezTo>
                  <a:cubicBezTo>
                    <a:pt x="1" y="0"/>
                    <a:pt x="1" y="0"/>
                    <a:pt x="1" y="0"/>
                  </a:cubicBezTo>
                  <a:cubicBezTo>
                    <a:pt x="8" y="0"/>
                    <a:pt x="8" y="0"/>
                    <a:pt x="8" y="0"/>
                  </a:cubicBezTo>
                  <a:cubicBezTo>
                    <a:pt x="8" y="2"/>
                    <a:pt x="8" y="2"/>
                    <a:pt x="8" y="2"/>
                  </a:cubicBezTo>
                  <a:cubicBezTo>
                    <a:pt x="3" y="2"/>
                    <a:pt x="3" y="2"/>
                    <a:pt x="3" y="2"/>
                  </a:cubicBezTo>
                  <a:cubicBezTo>
                    <a:pt x="3" y="6"/>
                    <a:pt x="3" y="6"/>
                    <a:pt x="3" y="6"/>
                  </a:cubicBezTo>
                  <a:cubicBezTo>
                    <a:pt x="4" y="6"/>
                    <a:pt x="4" y="6"/>
                    <a:pt x="4" y="6"/>
                  </a:cubicBezTo>
                  <a:cubicBezTo>
                    <a:pt x="5" y="6"/>
                    <a:pt x="6" y="7"/>
                    <a:pt x="7" y="7"/>
                  </a:cubicBezTo>
                  <a:cubicBezTo>
                    <a:pt x="8" y="8"/>
                    <a:pt x="8" y="9"/>
                    <a:pt x="8" y="11"/>
                  </a:cubicBezTo>
                  <a:cubicBezTo>
                    <a:pt x="8" y="12"/>
                    <a:pt x="8" y="12"/>
                    <a:pt x="8" y="13"/>
                  </a:cubicBezTo>
                  <a:cubicBezTo>
                    <a:pt x="8" y="14"/>
                    <a:pt x="7" y="14"/>
                    <a:pt x="7" y="15"/>
                  </a:cubicBezTo>
                  <a:cubicBezTo>
                    <a:pt x="6" y="15"/>
                    <a:pt x="6" y="15"/>
                    <a:pt x="5" y="15"/>
                  </a:cubicBezTo>
                  <a:cubicBezTo>
                    <a:pt x="4" y="16"/>
                    <a:pt x="4" y="16"/>
                    <a:pt x="3" y="16"/>
                  </a:cubicBezTo>
                  <a:cubicBezTo>
                    <a:pt x="2" y="16"/>
                    <a:pt x="2" y="16"/>
                    <a:pt x="1" y="16"/>
                  </a:cubicBezTo>
                  <a:cubicBezTo>
                    <a:pt x="1" y="16"/>
                    <a:pt x="1" y="16"/>
                    <a:pt x="0" y="15"/>
                  </a:cubicBezTo>
                  <a:cubicBezTo>
                    <a:pt x="1" y="14"/>
                    <a:pt x="1" y="14"/>
                    <a:pt x="1" y="14"/>
                  </a:cubicBezTo>
                  <a:cubicBezTo>
                    <a:pt x="1" y="14"/>
                    <a:pt x="1" y="14"/>
                    <a:pt x="2" y="14"/>
                  </a:cubicBezTo>
                  <a:cubicBezTo>
                    <a:pt x="2" y="14"/>
                    <a:pt x="3"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4" name="9Slide.vn 462">
              <a:extLst>
                <a:ext uri="{FF2B5EF4-FFF2-40B4-BE49-F238E27FC236}">
                  <a16:creationId xmlns:a16="http://schemas.microsoft.com/office/drawing/2014/main" id="{6BC7D522-716F-49FA-94EC-AF0FEEEF6BA4}"/>
                </a:ext>
              </a:extLst>
            </p:cNvPr>
            <p:cNvSpPr>
              <a:spLocks noEditPoints="1"/>
            </p:cNvSpPr>
            <p:nvPr/>
          </p:nvSpPr>
          <p:spPr bwMode="auto">
            <a:xfrm>
              <a:off x="4443413" y="5953126"/>
              <a:ext cx="30163" cy="34925"/>
            </a:xfrm>
            <a:custGeom>
              <a:avLst/>
              <a:gdLst>
                <a:gd name="T0" fmla="*/ 0 w 14"/>
                <a:gd name="T1" fmla="*/ 2 h 16"/>
                <a:gd name="T2" fmla="*/ 2 w 14"/>
                <a:gd name="T3" fmla="*/ 0 h 16"/>
                <a:gd name="T4" fmla="*/ 4 w 14"/>
                <a:gd name="T5" fmla="*/ 0 h 16"/>
                <a:gd name="T6" fmla="*/ 6 w 14"/>
                <a:gd name="T7" fmla="*/ 2 h 16"/>
                <a:gd name="T8" fmla="*/ 6 w 14"/>
                <a:gd name="T9" fmla="*/ 6 h 16"/>
                <a:gd name="T10" fmla="*/ 4 w 14"/>
                <a:gd name="T11" fmla="*/ 7 h 16"/>
                <a:gd name="T12" fmla="*/ 2 w 14"/>
                <a:gd name="T13" fmla="*/ 7 h 16"/>
                <a:gd name="T14" fmla="*/ 0 w 14"/>
                <a:gd name="T15" fmla="*/ 6 h 16"/>
                <a:gd name="T16" fmla="*/ 12 w 14"/>
                <a:gd name="T17" fmla="*/ 0 h 16"/>
                <a:gd name="T18" fmla="*/ 2 w 14"/>
                <a:gd name="T19" fmla="*/ 16 h 16"/>
                <a:gd name="T20" fmla="*/ 12 w 14"/>
                <a:gd name="T21" fmla="*/ 0 h 16"/>
                <a:gd name="T22" fmla="*/ 2 w 14"/>
                <a:gd name="T23" fmla="*/ 6 h 16"/>
                <a:gd name="T24" fmla="*/ 4 w 14"/>
                <a:gd name="T25" fmla="*/ 6 h 16"/>
                <a:gd name="T26" fmla="*/ 5 w 14"/>
                <a:gd name="T27" fmla="*/ 5 h 16"/>
                <a:gd name="T28" fmla="*/ 5 w 14"/>
                <a:gd name="T29" fmla="*/ 3 h 16"/>
                <a:gd name="T30" fmla="*/ 4 w 14"/>
                <a:gd name="T31" fmla="*/ 2 h 16"/>
                <a:gd name="T32" fmla="*/ 2 w 14"/>
                <a:gd name="T33" fmla="*/ 2 h 16"/>
                <a:gd name="T34" fmla="*/ 7 w 14"/>
                <a:gd name="T35" fmla="*/ 12 h 16"/>
                <a:gd name="T36" fmla="*/ 8 w 14"/>
                <a:gd name="T37" fmla="*/ 9 h 16"/>
                <a:gd name="T38" fmla="*/ 11 w 14"/>
                <a:gd name="T39" fmla="*/ 8 h 16"/>
                <a:gd name="T40" fmla="*/ 13 w 14"/>
                <a:gd name="T41" fmla="*/ 9 h 16"/>
                <a:gd name="T42" fmla="*/ 14 w 14"/>
                <a:gd name="T43" fmla="*/ 12 h 16"/>
                <a:gd name="T44" fmla="*/ 13 w 14"/>
                <a:gd name="T45" fmla="*/ 15 h 16"/>
                <a:gd name="T46" fmla="*/ 11 w 14"/>
                <a:gd name="T47" fmla="*/ 16 h 16"/>
                <a:gd name="T48" fmla="*/ 8 w 14"/>
                <a:gd name="T49" fmla="*/ 15 h 16"/>
                <a:gd name="T50" fmla="*/ 7 w 14"/>
                <a:gd name="T51" fmla="*/ 12 h 16"/>
                <a:gd name="T52" fmla="*/ 10 w 14"/>
                <a:gd name="T53" fmla="*/ 14 h 16"/>
                <a:gd name="T54" fmla="*/ 12 w 14"/>
                <a:gd name="T55" fmla="*/ 14 h 16"/>
                <a:gd name="T56" fmla="*/ 12 w 14"/>
                <a:gd name="T57" fmla="*/ 13 h 16"/>
                <a:gd name="T58" fmla="*/ 12 w 14"/>
                <a:gd name="T59" fmla="*/ 11 h 16"/>
                <a:gd name="T60" fmla="*/ 12 w 14"/>
                <a:gd name="T61" fmla="*/ 10 h 16"/>
                <a:gd name="T62" fmla="*/ 10 w 14"/>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6">
                  <a:moveTo>
                    <a:pt x="0" y="4"/>
                  </a:moveTo>
                  <a:cubicBezTo>
                    <a:pt x="0" y="3"/>
                    <a:pt x="0" y="3"/>
                    <a:pt x="0" y="2"/>
                  </a:cubicBezTo>
                  <a:cubicBezTo>
                    <a:pt x="0" y="2"/>
                    <a:pt x="0" y="1"/>
                    <a:pt x="1" y="1"/>
                  </a:cubicBezTo>
                  <a:cubicBezTo>
                    <a:pt x="1" y="1"/>
                    <a:pt x="1" y="1"/>
                    <a:pt x="2" y="0"/>
                  </a:cubicBezTo>
                  <a:cubicBezTo>
                    <a:pt x="2" y="0"/>
                    <a:pt x="3" y="0"/>
                    <a:pt x="3" y="0"/>
                  </a:cubicBezTo>
                  <a:cubicBezTo>
                    <a:pt x="4" y="0"/>
                    <a:pt x="4" y="0"/>
                    <a:pt x="4" y="0"/>
                  </a:cubicBezTo>
                  <a:cubicBezTo>
                    <a:pt x="5" y="0"/>
                    <a:pt x="5" y="1"/>
                    <a:pt x="6" y="1"/>
                  </a:cubicBezTo>
                  <a:cubicBezTo>
                    <a:pt x="6" y="1"/>
                    <a:pt x="6" y="2"/>
                    <a:pt x="6" y="2"/>
                  </a:cubicBezTo>
                  <a:cubicBezTo>
                    <a:pt x="6" y="3"/>
                    <a:pt x="6" y="3"/>
                    <a:pt x="6" y="4"/>
                  </a:cubicBezTo>
                  <a:cubicBezTo>
                    <a:pt x="6" y="5"/>
                    <a:pt x="6" y="5"/>
                    <a:pt x="6" y="6"/>
                  </a:cubicBezTo>
                  <a:cubicBezTo>
                    <a:pt x="6" y="6"/>
                    <a:pt x="6" y="6"/>
                    <a:pt x="6" y="7"/>
                  </a:cubicBezTo>
                  <a:cubicBezTo>
                    <a:pt x="5" y="7"/>
                    <a:pt x="5" y="7"/>
                    <a:pt x="4" y="7"/>
                  </a:cubicBezTo>
                  <a:cubicBezTo>
                    <a:pt x="4" y="7"/>
                    <a:pt x="4" y="8"/>
                    <a:pt x="3" y="8"/>
                  </a:cubicBezTo>
                  <a:cubicBezTo>
                    <a:pt x="3" y="8"/>
                    <a:pt x="2" y="7"/>
                    <a:pt x="2" y="7"/>
                  </a:cubicBezTo>
                  <a:cubicBezTo>
                    <a:pt x="1" y="7"/>
                    <a:pt x="1" y="7"/>
                    <a:pt x="1" y="7"/>
                  </a:cubicBezTo>
                  <a:cubicBezTo>
                    <a:pt x="0" y="6"/>
                    <a:pt x="0" y="6"/>
                    <a:pt x="0" y="6"/>
                  </a:cubicBezTo>
                  <a:cubicBezTo>
                    <a:pt x="0" y="5"/>
                    <a:pt x="0" y="5"/>
                    <a:pt x="0" y="4"/>
                  </a:cubicBezTo>
                  <a:close/>
                  <a:moveTo>
                    <a:pt x="12" y="0"/>
                  </a:moveTo>
                  <a:cubicBezTo>
                    <a:pt x="13" y="1"/>
                    <a:pt x="13" y="1"/>
                    <a:pt x="13" y="1"/>
                  </a:cubicBezTo>
                  <a:cubicBezTo>
                    <a:pt x="2" y="16"/>
                    <a:pt x="2" y="16"/>
                    <a:pt x="2" y="16"/>
                  </a:cubicBezTo>
                  <a:cubicBezTo>
                    <a:pt x="1" y="15"/>
                    <a:pt x="1" y="15"/>
                    <a:pt x="1" y="15"/>
                  </a:cubicBezTo>
                  <a:lnTo>
                    <a:pt x="12" y="0"/>
                  </a:lnTo>
                  <a:close/>
                  <a:moveTo>
                    <a:pt x="1" y="4"/>
                  </a:moveTo>
                  <a:cubicBezTo>
                    <a:pt x="1" y="5"/>
                    <a:pt x="2" y="5"/>
                    <a:pt x="2" y="6"/>
                  </a:cubicBezTo>
                  <a:cubicBezTo>
                    <a:pt x="2" y="6"/>
                    <a:pt x="3" y="6"/>
                    <a:pt x="3" y="6"/>
                  </a:cubicBezTo>
                  <a:cubicBezTo>
                    <a:pt x="4" y="6"/>
                    <a:pt x="4" y="6"/>
                    <a:pt x="4" y="6"/>
                  </a:cubicBezTo>
                  <a:cubicBezTo>
                    <a:pt x="4" y="6"/>
                    <a:pt x="4" y="6"/>
                    <a:pt x="4" y="6"/>
                  </a:cubicBezTo>
                  <a:cubicBezTo>
                    <a:pt x="5" y="5"/>
                    <a:pt x="5" y="5"/>
                    <a:pt x="5" y="5"/>
                  </a:cubicBezTo>
                  <a:cubicBezTo>
                    <a:pt x="5" y="5"/>
                    <a:pt x="5" y="4"/>
                    <a:pt x="5" y="4"/>
                  </a:cubicBezTo>
                  <a:cubicBezTo>
                    <a:pt x="5" y="3"/>
                    <a:pt x="5" y="3"/>
                    <a:pt x="5" y="3"/>
                  </a:cubicBezTo>
                  <a:cubicBezTo>
                    <a:pt x="4" y="2"/>
                    <a:pt x="4" y="2"/>
                    <a:pt x="4" y="2"/>
                  </a:cubicBezTo>
                  <a:cubicBezTo>
                    <a:pt x="4" y="2"/>
                    <a:pt x="4" y="2"/>
                    <a:pt x="4" y="2"/>
                  </a:cubicBezTo>
                  <a:cubicBezTo>
                    <a:pt x="3" y="1"/>
                    <a:pt x="3" y="1"/>
                    <a:pt x="3" y="1"/>
                  </a:cubicBezTo>
                  <a:cubicBezTo>
                    <a:pt x="3" y="1"/>
                    <a:pt x="2" y="2"/>
                    <a:pt x="2" y="2"/>
                  </a:cubicBezTo>
                  <a:cubicBezTo>
                    <a:pt x="2" y="2"/>
                    <a:pt x="1" y="3"/>
                    <a:pt x="1" y="4"/>
                  </a:cubicBezTo>
                  <a:close/>
                  <a:moveTo>
                    <a:pt x="7" y="12"/>
                  </a:moveTo>
                  <a:cubicBezTo>
                    <a:pt x="7" y="11"/>
                    <a:pt x="8" y="11"/>
                    <a:pt x="8" y="10"/>
                  </a:cubicBezTo>
                  <a:cubicBezTo>
                    <a:pt x="8" y="10"/>
                    <a:pt x="8" y="9"/>
                    <a:pt x="8" y="9"/>
                  </a:cubicBezTo>
                  <a:cubicBezTo>
                    <a:pt x="9" y="9"/>
                    <a:pt x="9" y="9"/>
                    <a:pt x="9" y="8"/>
                  </a:cubicBezTo>
                  <a:cubicBezTo>
                    <a:pt x="10" y="8"/>
                    <a:pt x="10" y="8"/>
                    <a:pt x="11" y="8"/>
                  </a:cubicBezTo>
                  <a:cubicBezTo>
                    <a:pt x="11" y="8"/>
                    <a:pt x="12" y="8"/>
                    <a:pt x="12" y="8"/>
                  </a:cubicBezTo>
                  <a:cubicBezTo>
                    <a:pt x="13" y="9"/>
                    <a:pt x="13" y="9"/>
                    <a:pt x="13" y="9"/>
                  </a:cubicBezTo>
                  <a:cubicBezTo>
                    <a:pt x="13" y="9"/>
                    <a:pt x="14" y="10"/>
                    <a:pt x="14" y="10"/>
                  </a:cubicBezTo>
                  <a:cubicBezTo>
                    <a:pt x="14" y="11"/>
                    <a:pt x="14" y="11"/>
                    <a:pt x="14" y="12"/>
                  </a:cubicBezTo>
                  <a:cubicBezTo>
                    <a:pt x="14" y="13"/>
                    <a:pt x="14" y="13"/>
                    <a:pt x="14" y="14"/>
                  </a:cubicBezTo>
                  <a:cubicBezTo>
                    <a:pt x="14" y="14"/>
                    <a:pt x="13" y="14"/>
                    <a:pt x="13" y="15"/>
                  </a:cubicBezTo>
                  <a:cubicBezTo>
                    <a:pt x="13" y="15"/>
                    <a:pt x="13" y="15"/>
                    <a:pt x="12" y="15"/>
                  </a:cubicBezTo>
                  <a:cubicBezTo>
                    <a:pt x="12" y="15"/>
                    <a:pt x="11" y="16"/>
                    <a:pt x="11" y="16"/>
                  </a:cubicBezTo>
                  <a:cubicBezTo>
                    <a:pt x="10" y="16"/>
                    <a:pt x="10" y="15"/>
                    <a:pt x="9" y="15"/>
                  </a:cubicBezTo>
                  <a:cubicBezTo>
                    <a:pt x="9" y="15"/>
                    <a:pt x="9" y="15"/>
                    <a:pt x="8" y="15"/>
                  </a:cubicBezTo>
                  <a:cubicBezTo>
                    <a:pt x="8" y="14"/>
                    <a:pt x="8" y="14"/>
                    <a:pt x="8" y="14"/>
                  </a:cubicBezTo>
                  <a:cubicBezTo>
                    <a:pt x="8" y="13"/>
                    <a:pt x="7" y="13"/>
                    <a:pt x="7" y="12"/>
                  </a:cubicBezTo>
                  <a:close/>
                  <a:moveTo>
                    <a:pt x="9" y="12"/>
                  </a:moveTo>
                  <a:cubicBezTo>
                    <a:pt x="9" y="13"/>
                    <a:pt x="9" y="13"/>
                    <a:pt x="10" y="14"/>
                  </a:cubicBezTo>
                  <a:cubicBezTo>
                    <a:pt x="10" y="14"/>
                    <a:pt x="10" y="14"/>
                    <a:pt x="11" y="14"/>
                  </a:cubicBezTo>
                  <a:cubicBezTo>
                    <a:pt x="12" y="14"/>
                    <a:pt x="12" y="14"/>
                    <a:pt x="12" y="14"/>
                  </a:cubicBezTo>
                  <a:cubicBezTo>
                    <a:pt x="12" y="14"/>
                    <a:pt x="12" y="14"/>
                    <a:pt x="12" y="14"/>
                  </a:cubicBezTo>
                  <a:cubicBezTo>
                    <a:pt x="12" y="13"/>
                    <a:pt x="12" y="13"/>
                    <a:pt x="12" y="13"/>
                  </a:cubicBezTo>
                  <a:cubicBezTo>
                    <a:pt x="13" y="13"/>
                    <a:pt x="13" y="12"/>
                    <a:pt x="13" y="12"/>
                  </a:cubicBezTo>
                  <a:cubicBezTo>
                    <a:pt x="13" y="11"/>
                    <a:pt x="13" y="11"/>
                    <a:pt x="12" y="11"/>
                  </a:cubicBezTo>
                  <a:cubicBezTo>
                    <a:pt x="12" y="10"/>
                    <a:pt x="12" y="10"/>
                    <a:pt x="12" y="10"/>
                  </a:cubicBezTo>
                  <a:cubicBezTo>
                    <a:pt x="12" y="10"/>
                    <a:pt x="12" y="10"/>
                    <a:pt x="12" y="10"/>
                  </a:cubicBezTo>
                  <a:cubicBezTo>
                    <a:pt x="11" y="9"/>
                    <a:pt x="11" y="9"/>
                    <a:pt x="11" y="9"/>
                  </a:cubicBezTo>
                  <a:cubicBezTo>
                    <a:pt x="10" y="9"/>
                    <a:pt x="10" y="10"/>
                    <a:pt x="10" y="10"/>
                  </a:cubicBezTo>
                  <a:cubicBezTo>
                    <a:pt x="9" y="10"/>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5" name="9Slide.vn 463">
              <a:extLst>
                <a:ext uri="{FF2B5EF4-FFF2-40B4-BE49-F238E27FC236}">
                  <a16:creationId xmlns:a16="http://schemas.microsoft.com/office/drawing/2014/main" id="{39F7546E-8E56-401A-BC5F-6D2AAC4DAD51}"/>
                </a:ext>
              </a:extLst>
            </p:cNvPr>
            <p:cNvSpPr>
              <a:spLocks/>
            </p:cNvSpPr>
            <p:nvPr/>
          </p:nvSpPr>
          <p:spPr bwMode="auto">
            <a:xfrm>
              <a:off x="4394200" y="6140451"/>
              <a:ext cx="17463" cy="31750"/>
            </a:xfrm>
            <a:custGeom>
              <a:avLst/>
              <a:gdLst>
                <a:gd name="T0" fmla="*/ 3 w 8"/>
                <a:gd name="T1" fmla="*/ 14 h 15"/>
                <a:gd name="T2" fmla="*/ 4 w 8"/>
                <a:gd name="T3" fmla="*/ 13 h 15"/>
                <a:gd name="T4" fmla="*/ 5 w 8"/>
                <a:gd name="T5" fmla="*/ 13 h 15"/>
                <a:gd name="T6" fmla="*/ 6 w 8"/>
                <a:gd name="T7" fmla="*/ 12 h 15"/>
                <a:gd name="T8" fmla="*/ 6 w 8"/>
                <a:gd name="T9" fmla="*/ 10 h 15"/>
                <a:gd name="T10" fmla="*/ 5 w 8"/>
                <a:gd name="T11" fmla="*/ 8 h 15"/>
                <a:gd name="T12" fmla="*/ 3 w 8"/>
                <a:gd name="T13" fmla="*/ 7 h 15"/>
                <a:gd name="T14" fmla="*/ 1 w 8"/>
                <a:gd name="T15" fmla="*/ 7 h 15"/>
                <a:gd name="T16" fmla="*/ 1 w 8"/>
                <a:gd name="T17" fmla="*/ 7 h 15"/>
                <a:gd name="T18" fmla="*/ 4 w 8"/>
                <a:gd name="T19" fmla="*/ 2 h 15"/>
                <a:gd name="T20" fmla="*/ 5 w 8"/>
                <a:gd name="T21" fmla="*/ 1 h 15"/>
                <a:gd name="T22" fmla="*/ 4 w 8"/>
                <a:gd name="T23" fmla="*/ 1 h 15"/>
                <a:gd name="T24" fmla="*/ 0 w 8"/>
                <a:gd name="T25" fmla="*/ 1 h 15"/>
                <a:gd name="T26" fmla="*/ 0 w 8"/>
                <a:gd name="T27" fmla="*/ 0 h 15"/>
                <a:gd name="T28" fmla="*/ 7 w 8"/>
                <a:gd name="T29" fmla="*/ 0 h 15"/>
                <a:gd name="T30" fmla="*/ 7 w 8"/>
                <a:gd name="T31" fmla="*/ 0 h 15"/>
                <a:gd name="T32" fmla="*/ 4 w 8"/>
                <a:gd name="T33" fmla="*/ 6 h 15"/>
                <a:gd name="T34" fmla="*/ 3 w 8"/>
                <a:gd name="T35" fmla="*/ 6 h 15"/>
                <a:gd name="T36" fmla="*/ 3 w 8"/>
                <a:gd name="T37" fmla="*/ 6 h 15"/>
                <a:gd name="T38" fmla="*/ 4 w 8"/>
                <a:gd name="T39" fmla="*/ 6 h 15"/>
                <a:gd name="T40" fmla="*/ 6 w 8"/>
                <a:gd name="T41" fmla="*/ 6 h 15"/>
                <a:gd name="T42" fmla="*/ 7 w 8"/>
                <a:gd name="T43" fmla="*/ 7 h 15"/>
                <a:gd name="T44" fmla="*/ 8 w 8"/>
                <a:gd name="T45" fmla="*/ 9 h 15"/>
                <a:gd name="T46" fmla="*/ 8 w 8"/>
                <a:gd name="T47" fmla="*/ 10 h 15"/>
                <a:gd name="T48" fmla="*/ 8 w 8"/>
                <a:gd name="T49" fmla="*/ 12 h 15"/>
                <a:gd name="T50" fmla="*/ 6 w 8"/>
                <a:gd name="T51" fmla="*/ 14 h 15"/>
                <a:gd name="T52" fmla="*/ 5 w 8"/>
                <a:gd name="T53" fmla="*/ 15 h 15"/>
                <a:gd name="T54" fmla="*/ 3 w 8"/>
                <a:gd name="T55" fmla="*/ 15 h 15"/>
                <a:gd name="T56" fmla="*/ 1 w 8"/>
                <a:gd name="T57" fmla="*/ 15 h 15"/>
                <a:gd name="T58" fmla="*/ 0 w 8"/>
                <a:gd name="T59" fmla="*/ 15 h 15"/>
                <a:gd name="T60" fmla="*/ 0 w 8"/>
                <a:gd name="T61" fmla="*/ 13 h 15"/>
                <a:gd name="T62" fmla="*/ 1 w 8"/>
                <a:gd name="T63" fmla="*/ 13 h 15"/>
                <a:gd name="T64" fmla="*/ 3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3" y="14"/>
                  </a:moveTo>
                  <a:cubicBezTo>
                    <a:pt x="3" y="14"/>
                    <a:pt x="4" y="14"/>
                    <a:pt x="4" y="13"/>
                  </a:cubicBezTo>
                  <a:cubicBezTo>
                    <a:pt x="5" y="13"/>
                    <a:pt x="5" y="13"/>
                    <a:pt x="5" y="13"/>
                  </a:cubicBezTo>
                  <a:cubicBezTo>
                    <a:pt x="6" y="12"/>
                    <a:pt x="6" y="12"/>
                    <a:pt x="6" y="12"/>
                  </a:cubicBezTo>
                  <a:cubicBezTo>
                    <a:pt x="6" y="11"/>
                    <a:pt x="6" y="11"/>
                    <a:pt x="6" y="10"/>
                  </a:cubicBezTo>
                  <a:cubicBezTo>
                    <a:pt x="6" y="9"/>
                    <a:pt x="6" y="9"/>
                    <a:pt x="5" y="8"/>
                  </a:cubicBezTo>
                  <a:cubicBezTo>
                    <a:pt x="5" y="8"/>
                    <a:pt x="4" y="7"/>
                    <a:pt x="3" y="7"/>
                  </a:cubicBezTo>
                  <a:cubicBezTo>
                    <a:pt x="1" y="7"/>
                    <a:pt x="1" y="7"/>
                    <a:pt x="1" y="7"/>
                  </a:cubicBezTo>
                  <a:cubicBezTo>
                    <a:pt x="1" y="7"/>
                    <a:pt x="1" y="7"/>
                    <a:pt x="1" y="7"/>
                  </a:cubicBezTo>
                  <a:cubicBezTo>
                    <a:pt x="4" y="2"/>
                    <a:pt x="4" y="2"/>
                    <a:pt x="4" y="2"/>
                  </a:cubicBezTo>
                  <a:cubicBezTo>
                    <a:pt x="5" y="1"/>
                    <a:pt x="5" y="1"/>
                    <a:pt x="5" y="1"/>
                  </a:cubicBezTo>
                  <a:cubicBezTo>
                    <a:pt x="4" y="1"/>
                    <a:pt x="4" y="1"/>
                    <a:pt x="4" y="1"/>
                  </a:cubicBezTo>
                  <a:cubicBezTo>
                    <a:pt x="0" y="1"/>
                    <a:pt x="0" y="1"/>
                    <a:pt x="0" y="1"/>
                  </a:cubicBezTo>
                  <a:cubicBezTo>
                    <a:pt x="0" y="0"/>
                    <a:pt x="0" y="0"/>
                    <a:pt x="0" y="0"/>
                  </a:cubicBezTo>
                  <a:cubicBezTo>
                    <a:pt x="7" y="0"/>
                    <a:pt x="7" y="0"/>
                    <a:pt x="7" y="0"/>
                  </a:cubicBezTo>
                  <a:cubicBezTo>
                    <a:pt x="7" y="0"/>
                    <a:pt x="7" y="0"/>
                    <a:pt x="7" y="0"/>
                  </a:cubicBezTo>
                  <a:cubicBezTo>
                    <a:pt x="4" y="6"/>
                    <a:pt x="4" y="6"/>
                    <a:pt x="4" y="6"/>
                  </a:cubicBezTo>
                  <a:cubicBezTo>
                    <a:pt x="3" y="6"/>
                    <a:pt x="3" y="6"/>
                    <a:pt x="3" y="6"/>
                  </a:cubicBezTo>
                  <a:cubicBezTo>
                    <a:pt x="3" y="6"/>
                    <a:pt x="3" y="6"/>
                    <a:pt x="3" y="6"/>
                  </a:cubicBezTo>
                  <a:cubicBezTo>
                    <a:pt x="4" y="6"/>
                    <a:pt x="4" y="6"/>
                    <a:pt x="4" y="6"/>
                  </a:cubicBezTo>
                  <a:cubicBezTo>
                    <a:pt x="4" y="6"/>
                    <a:pt x="5" y="6"/>
                    <a:pt x="6" y="6"/>
                  </a:cubicBezTo>
                  <a:cubicBezTo>
                    <a:pt x="6" y="7"/>
                    <a:pt x="6" y="7"/>
                    <a:pt x="7" y="7"/>
                  </a:cubicBezTo>
                  <a:cubicBezTo>
                    <a:pt x="7" y="8"/>
                    <a:pt x="7" y="8"/>
                    <a:pt x="8" y="9"/>
                  </a:cubicBezTo>
                  <a:cubicBezTo>
                    <a:pt x="8" y="9"/>
                    <a:pt x="8" y="10"/>
                    <a:pt x="8" y="10"/>
                  </a:cubicBezTo>
                  <a:cubicBezTo>
                    <a:pt x="8" y="11"/>
                    <a:pt x="8" y="12"/>
                    <a:pt x="8" y="12"/>
                  </a:cubicBezTo>
                  <a:cubicBezTo>
                    <a:pt x="7" y="13"/>
                    <a:pt x="7" y="13"/>
                    <a:pt x="6" y="14"/>
                  </a:cubicBezTo>
                  <a:cubicBezTo>
                    <a:pt x="6" y="14"/>
                    <a:pt x="5" y="15"/>
                    <a:pt x="5" y="15"/>
                  </a:cubicBezTo>
                  <a:cubicBezTo>
                    <a:pt x="4" y="15"/>
                    <a:pt x="3" y="15"/>
                    <a:pt x="3" y="15"/>
                  </a:cubicBezTo>
                  <a:cubicBezTo>
                    <a:pt x="2" y="15"/>
                    <a:pt x="2" y="15"/>
                    <a:pt x="1" y="15"/>
                  </a:cubicBezTo>
                  <a:cubicBezTo>
                    <a:pt x="0" y="15"/>
                    <a:pt x="0" y="15"/>
                    <a:pt x="0" y="15"/>
                  </a:cubicBezTo>
                  <a:cubicBezTo>
                    <a:pt x="0" y="13"/>
                    <a:pt x="0" y="13"/>
                    <a:pt x="0" y="13"/>
                  </a:cubicBezTo>
                  <a:cubicBezTo>
                    <a:pt x="0" y="13"/>
                    <a:pt x="1" y="13"/>
                    <a:pt x="1" y="13"/>
                  </a:cubicBezTo>
                  <a:cubicBezTo>
                    <a:pt x="2" y="14"/>
                    <a:pt x="2"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6" name="9Slide.vn 464">
              <a:extLst>
                <a:ext uri="{FF2B5EF4-FFF2-40B4-BE49-F238E27FC236}">
                  <a16:creationId xmlns:a16="http://schemas.microsoft.com/office/drawing/2014/main" id="{6D42F865-93FE-41EF-BA65-0A1F8E4ABF08}"/>
                </a:ext>
              </a:extLst>
            </p:cNvPr>
            <p:cNvSpPr>
              <a:spLocks noEditPoints="1"/>
            </p:cNvSpPr>
            <p:nvPr/>
          </p:nvSpPr>
          <p:spPr bwMode="auto">
            <a:xfrm>
              <a:off x="4416425" y="6140451"/>
              <a:ext cx="23813" cy="31750"/>
            </a:xfrm>
            <a:custGeom>
              <a:avLst/>
              <a:gdLst>
                <a:gd name="T0" fmla="*/ 15 w 15"/>
                <a:gd name="T1" fmla="*/ 13 h 20"/>
                <a:gd name="T2" fmla="*/ 10 w 15"/>
                <a:gd name="T3" fmla="*/ 13 h 20"/>
                <a:gd name="T4" fmla="*/ 10 w 15"/>
                <a:gd name="T5" fmla="*/ 20 h 20"/>
                <a:gd name="T6" fmla="*/ 9 w 15"/>
                <a:gd name="T7" fmla="*/ 20 h 20"/>
                <a:gd name="T8" fmla="*/ 9 w 15"/>
                <a:gd name="T9" fmla="*/ 13 h 20"/>
                <a:gd name="T10" fmla="*/ 0 w 15"/>
                <a:gd name="T11" fmla="*/ 13 h 20"/>
                <a:gd name="T12" fmla="*/ 0 w 15"/>
                <a:gd name="T13" fmla="*/ 12 h 20"/>
                <a:gd name="T14" fmla="*/ 9 w 15"/>
                <a:gd name="T15" fmla="*/ 0 h 20"/>
                <a:gd name="T16" fmla="*/ 10 w 15"/>
                <a:gd name="T17" fmla="*/ 0 h 20"/>
                <a:gd name="T18" fmla="*/ 10 w 15"/>
                <a:gd name="T19" fmla="*/ 12 h 20"/>
                <a:gd name="T20" fmla="*/ 15 w 15"/>
                <a:gd name="T21" fmla="*/ 12 h 20"/>
                <a:gd name="T22" fmla="*/ 15 w 15"/>
                <a:gd name="T23" fmla="*/ 13 h 20"/>
                <a:gd name="T24" fmla="*/ 9 w 15"/>
                <a:gd name="T25" fmla="*/ 5 h 20"/>
                <a:gd name="T26" fmla="*/ 9 w 15"/>
                <a:gd name="T27" fmla="*/ 2 h 20"/>
                <a:gd name="T28" fmla="*/ 9 w 15"/>
                <a:gd name="T29" fmla="*/ 2 h 20"/>
                <a:gd name="T30" fmla="*/ 8 w 15"/>
                <a:gd name="T31" fmla="*/ 5 h 20"/>
                <a:gd name="T32" fmla="*/ 4 w 15"/>
                <a:gd name="T33" fmla="*/ 11 h 20"/>
                <a:gd name="T34" fmla="*/ 2 w 15"/>
                <a:gd name="T35" fmla="*/ 12 h 20"/>
                <a:gd name="T36" fmla="*/ 4 w 15"/>
                <a:gd name="T37" fmla="*/ 12 h 20"/>
                <a:gd name="T38" fmla="*/ 9 w 15"/>
                <a:gd name="T39" fmla="*/ 12 h 20"/>
                <a:gd name="T40" fmla="*/ 9 w 15"/>
                <a:gd name="T4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0">
                  <a:moveTo>
                    <a:pt x="15" y="13"/>
                  </a:moveTo>
                  <a:lnTo>
                    <a:pt x="10" y="13"/>
                  </a:lnTo>
                  <a:lnTo>
                    <a:pt x="10" y="20"/>
                  </a:lnTo>
                  <a:lnTo>
                    <a:pt x="9" y="20"/>
                  </a:lnTo>
                  <a:lnTo>
                    <a:pt x="9" y="13"/>
                  </a:lnTo>
                  <a:lnTo>
                    <a:pt x="0" y="13"/>
                  </a:lnTo>
                  <a:lnTo>
                    <a:pt x="0" y="12"/>
                  </a:lnTo>
                  <a:lnTo>
                    <a:pt x="9" y="0"/>
                  </a:lnTo>
                  <a:lnTo>
                    <a:pt x="10" y="0"/>
                  </a:lnTo>
                  <a:lnTo>
                    <a:pt x="10" y="12"/>
                  </a:lnTo>
                  <a:lnTo>
                    <a:pt x="15" y="12"/>
                  </a:lnTo>
                  <a:lnTo>
                    <a:pt x="15" y="13"/>
                  </a:lnTo>
                  <a:close/>
                  <a:moveTo>
                    <a:pt x="9" y="5"/>
                  </a:moveTo>
                  <a:lnTo>
                    <a:pt x="9" y="2"/>
                  </a:lnTo>
                  <a:lnTo>
                    <a:pt x="9" y="2"/>
                  </a:lnTo>
                  <a:lnTo>
                    <a:pt x="8" y="5"/>
                  </a:lnTo>
                  <a:lnTo>
                    <a:pt x="4" y="11"/>
                  </a:lnTo>
                  <a:lnTo>
                    <a:pt x="2" y="12"/>
                  </a:lnTo>
                  <a:lnTo>
                    <a:pt x="4" y="12"/>
                  </a:lnTo>
                  <a:lnTo>
                    <a:pt x="9" y="12"/>
                  </a:lnTo>
                  <a:lnTo>
                    <a:pt x="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7" name="9Slide.vn 465">
              <a:extLst>
                <a:ext uri="{FF2B5EF4-FFF2-40B4-BE49-F238E27FC236}">
                  <a16:creationId xmlns:a16="http://schemas.microsoft.com/office/drawing/2014/main" id="{6FC21D99-97B1-49F6-BA3A-C9FBCE66CABA}"/>
                </a:ext>
              </a:extLst>
            </p:cNvPr>
            <p:cNvSpPr>
              <a:spLocks noEditPoints="1"/>
            </p:cNvSpPr>
            <p:nvPr/>
          </p:nvSpPr>
          <p:spPr bwMode="auto">
            <a:xfrm>
              <a:off x="4443413" y="6137276"/>
              <a:ext cx="30163" cy="34925"/>
            </a:xfrm>
            <a:custGeom>
              <a:avLst/>
              <a:gdLst>
                <a:gd name="T0" fmla="*/ 0 w 14"/>
                <a:gd name="T1" fmla="*/ 2 h 16"/>
                <a:gd name="T2" fmla="*/ 2 w 14"/>
                <a:gd name="T3" fmla="*/ 1 h 16"/>
                <a:gd name="T4" fmla="*/ 4 w 14"/>
                <a:gd name="T5" fmla="*/ 1 h 16"/>
                <a:gd name="T6" fmla="*/ 6 w 14"/>
                <a:gd name="T7" fmla="*/ 2 h 16"/>
                <a:gd name="T8" fmla="*/ 6 w 14"/>
                <a:gd name="T9" fmla="*/ 6 h 16"/>
                <a:gd name="T10" fmla="*/ 4 w 14"/>
                <a:gd name="T11" fmla="*/ 8 h 16"/>
                <a:gd name="T12" fmla="*/ 2 w 14"/>
                <a:gd name="T13" fmla="*/ 8 h 16"/>
                <a:gd name="T14" fmla="*/ 0 w 14"/>
                <a:gd name="T15" fmla="*/ 6 h 16"/>
                <a:gd name="T16" fmla="*/ 12 w 14"/>
                <a:gd name="T17" fmla="*/ 0 h 16"/>
                <a:gd name="T18" fmla="*/ 2 w 14"/>
                <a:gd name="T19" fmla="*/ 16 h 16"/>
                <a:gd name="T20" fmla="*/ 12 w 14"/>
                <a:gd name="T21" fmla="*/ 0 h 16"/>
                <a:gd name="T22" fmla="*/ 2 w 14"/>
                <a:gd name="T23" fmla="*/ 6 h 16"/>
                <a:gd name="T24" fmla="*/ 4 w 14"/>
                <a:gd name="T25" fmla="*/ 6 h 16"/>
                <a:gd name="T26" fmla="*/ 5 w 14"/>
                <a:gd name="T27" fmla="*/ 5 h 16"/>
                <a:gd name="T28" fmla="*/ 5 w 14"/>
                <a:gd name="T29" fmla="*/ 3 h 16"/>
                <a:gd name="T30" fmla="*/ 4 w 14"/>
                <a:gd name="T31" fmla="*/ 2 h 16"/>
                <a:gd name="T32" fmla="*/ 2 w 14"/>
                <a:gd name="T33" fmla="*/ 2 h 16"/>
                <a:gd name="T34" fmla="*/ 7 w 14"/>
                <a:gd name="T35" fmla="*/ 12 h 16"/>
                <a:gd name="T36" fmla="*/ 8 w 14"/>
                <a:gd name="T37" fmla="*/ 9 h 16"/>
                <a:gd name="T38" fmla="*/ 11 w 14"/>
                <a:gd name="T39" fmla="*/ 8 h 16"/>
                <a:gd name="T40" fmla="*/ 13 w 14"/>
                <a:gd name="T41" fmla="*/ 9 h 16"/>
                <a:gd name="T42" fmla="*/ 14 w 14"/>
                <a:gd name="T43" fmla="*/ 12 h 16"/>
                <a:gd name="T44" fmla="*/ 13 w 14"/>
                <a:gd name="T45" fmla="*/ 15 h 16"/>
                <a:gd name="T46" fmla="*/ 11 w 14"/>
                <a:gd name="T47" fmla="*/ 16 h 16"/>
                <a:gd name="T48" fmla="*/ 8 w 14"/>
                <a:gd name="T49" fmla="*/ 15 h 16"/>
                <a:gd name="T50" fmla="*/ 7 w 14"/>
                <a:gd name="T51" fmla="*/ 12 h 16"/>
                <a:gd name="T52" fmla="*/ 10 w 14"/>
                <a:gd name="T53" fmla="*/ 14 h 16"/>
                <a:gd name="T54" fmla="*/ 12 w 14"/>
                <a:gd name="T55" fmla="*/ 14 h 16"/>
                <a:gd name="T56" fmla="*/ 12 w 14"/>
                <a:gd name="T57" fmla="*/ 13 h 16"/>
                <a:gd name="T58" fmla="*/ 12 w 14"/>
                <a:gd name="T59" fmla="*/ 11 h 16"/>
                <a:gd name="T60" fmla="*/ 12 w 14"/>
                <a:gd name="T61" fmla="*/ 10 h 16"/>
                <a:gd name="T62" fmla="*/ 10 w 14"/>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6">
                  <a:moveTo>
                    <a:pt x="0" y="4"/>
                  </a:moveTo>
                  <a:cubicBezTo>
                    <a:pt x="0" y="3"/>
                    <a:pt x="0" y="3"/>
                    <a:pt x="0" y="2"/>
                  </a:cubicBezTo>
                  <a:cubicBezTo>
                    <a:pt x="0" y="2"/>
                    <a:pt x="0" y="2"/>
                    <a:pt x="1" y="1"/>
                  </a:cubicBezTo>
                  <a:cubicBezTo>
                    <a:pt x="1" y="1"/>
                    <a:pt x="1" y="1"/>
                    <a:pt x="2" y="1"/>
                  </a:cubicBezTo>
                  <a:cubicBezTo>
                    <a:pt x="2" y="1"/>
                    <a:pt x="3" y="0"/>
                    <a:pt x="3" y="0"/>
                  </a:cubicBezTo>
                  <a:cubicBezTo>
                    <a:pt x="4" y="0"/>
                    <a:pt x="4" y="1"/>
                    <a:pt x="4" y="1"/>
                  </a:cubicBezTo>
                  <a:cubicBezTo>
                    <a:pt x="5" y="1"/>
                    <a:pt x="5" y="1"/>
                    <a:pt x="6" y="1"/>
                  </a:cubicBezTo>
                  <a:cubicBezTo>
                    <a:pt x="6" y="2"/>
                    <a:pt x="6" y="2"/>
                    <a:pt x="6" y="2"/>
                  </a:cubicBezTo>
                  <a:cubicBezTo>
                    <a:pt x="6" y="3"/>
                    <a:pt x="6" y="3"/>
                    <a:pt x="6" y="4"/>
                  </a:cubicBezTo>
                  <a:cubicBezTo>
                    <a:pt x="6" y="5"/>
                    <a:pt x="6" y="5"/>
                    <a:pt x="6" y="6"/>
                  </a:cubicBezTo>
                  <a:cubicBezTo>
                    <a:pt x="6" y="6"/>
                    <a:pt x="6" y="7"/>
                    <a:pt x="6" y="7"/>
                  </a:cubicBezTo>
                  <a:cubicBezTo>
                    <a:pt x="5" y="7"/>
                    <a:pt x="5" y="7"/>
                    <a:pt x="4" y="8"/>
                  </a:cubicBezTo>
                  <a:cubicBezTo>
                    <a:pt x="4" y="8"/>
                    <a:pt x="4" y="8"/>
                    <a:pt x="3" y="8"/>
                  </a:cubicBezTo>
                  <a:cubicBezTo>
                    <a:pt x="3" y="8"/>
                    <a:pt x="2" y="8"/>
                    <a:pt x="2" y="8"/>
                  </a:cubicBezTo>
                  <a:cubicBezTo>
                    <a:pt x="1" y="7"/>
                    <a:pt x="1" y="7"/>
                    <a:pt x="1" y="7"/>
                  </a:cubicBezTo>
                  <a:cubicBezTo>
                    <a:pt x="0" y="7"/>
                    <a:pt x="0" y="6"/>
                    <a:pt x="0" y="6"/>
                  </a:cubicBezTo>
                  <a:cubicBezTo>
                    <a:pt x="0" y="5"/>
                    <a:pt x="0" y="5"/>
                    <a:pt x="0" y="4"/>
                  </a:cubicBezTo>
                  <a:close/>
                  <a:moveTo>
                    <a:pt x="12" y="0"/>
                  </a:moveTo>
                  <a:cubicBezTo>
                    <a:pt x="13" y="1"/>
                    <a:pt x="13" y="1"/>
                    <a:pt x="13" y="1"/>
                  </a:cubicBezTo>
                  <a:cubicBezTo>
                    <a:pt x="2" y="16"/>
                    <a:pt x="2" y="16"/>
                    <a:pt x="2" y="16"/>
                  </a:cubicBezTo>
                  <a:cubicBezTo>
                    <a:pt x="1" y="15"/>
                    <a:pt x="1" y="15"/>
                    <a:pt x="1" y="15"/>
                  </a:cubicBezTo>
                  <a:lnTo>
                    <a:pt x="12" y="0"/>
                  </a:lnTo>
                  <a:close/>
                  <a:moveTo>
                    <a:pt x="1" y="4"/>
                  </a:moveTo>
                  <a:cubicBezTo>
                    <a:pt x="1" y="5"/>
                    <a:pt x="2" y="6"/>
                    <a:pt x="2" y="6"/>
                  </a:cubicBezTo>
                  <a:cubicBezTo>
                    <a:pt x="2" y="6"/>
                    <a:pt x="3" y="7"/>
                    <a:pt x="3" y="7"/>
                  </a:cubicBezTo>
                  <a:cubicBezTo>
                    <a:pt x="4" y="6"/>
                    <a:pt x="4" y="6"/>
                    <a:pt x="4" y="6"/>
                  </a:cubicBezTo>
                  <a:cubicBezTo>
                    <a:pt x="4" y="6"/>
                    <a:pt x="4" y="6"/>
                    <a:pt x="4" y="6"/>
                  </a:cubicBezTo>
                  <a:cubicBezTo>
                    <a:pt x="5" y="5"/>
                    <a:pt x="5" y="5"/>
                    <a:pt x="5" y="5"/>
                  </a:cubicBezTo>
                  <a:cubicBezTo>
                    <a:pt x="5" y="5"/>
                    <a:pt x="5" y="5"/>
                    <a:pt x="5" y="4"/>
                  </a:cubicBezTo>
                  <a:cubicBezTo>
                    <a:pt x="5" y="4"/>
                    <a:pt x="5" y="3"/>
                    <a:pt x="5" y="3"/>
                  </a:cubicBezTo>
                  <a:cubicBezTo>
                    <a:pt x="4" y="2"/>
                    <a:pt x="4" y="2"/>
                    <a:pt x="4" y="2"/>
                  </a:cubicBezTo>
                  <a:cubicBezTo>
                    <a:pt x="4" y="2"/>
                    <a:pt x="4" y="2"/>
                    <a:pt x="4" y="2"/>
                  </a:cubicBezTo>
                  <a:cubicBezTo>
                    <a:pt x="3" y="2"/>
                    <a:pt x="3" y="2"/>
                    <a:pt x="3" y="2"/>
                  </a:cubicBezTo>
                  <a:cubicBezTo>
                    <a:pt x="3" y="2"/>
                    <a:pt x="2" y="2"/>
                    <a:pt x="2" y="2"/>
                  </a:cubicBezTo>
                  <a:cubicBezTo>
                    <a:pt x="2" y="3"/>
                    <a:pt x="1" y="3"/>
                    <a:pt x="1" y="4"/>
                  </a:cubicBezTo>
                  <a:close/>
                  <a:moveTo>
                    <a:pt x="7" y="12"/>
                  </a:moveTo>
                  <a:cubicBezTo>
                    <a:pt x="7" y="12"/>
                    <a:pt x="8" y="11"/>
                    <a:pt x="8" y="10"/>
                  </a:cubicBezTo>
                  <a:cubicBezTo>
                    <a:pt x="8" y="10"/>
                    <a:pt x="8" y="10"/>
                    <a:pt x="8" y="9"/>
                  </a:cubicBezTo>
                  <a:cubicBezTo>
                    <a:pt x="9" y="9"/>
                    <a:pt x="9" y="9"/>
                    <a:pt x="9" y="9"/>
                  </a:cubicBezTo>
                  <a:cubicBezTo>
                    <a:pt x="10" y="9"/>
                    <a:pt x="10" y="8"/>
                    <a:pt x="11" y="8"/>
                  </a:cubicBezTo>
                  <a:cubicBezTo>
                    <a:pt x="11" y="8"/>
                    <a:pt x="12" y="9"/>
                    <a:pt x="12" y="9"/>
                  </a:cubicBezTo>
                  <a:cubicBezTo>
                    <a:pt x="13" y="9"/>
                    <a:pt x="13" y="9"/>
                    <a:pt x="13" y="9"/>
                  </a:cubicBezTo>
                  <a:cubicBezTo>
                    <a:pt x="13" y="10"/>
                    <a:pt x="14" y="10"/>
                    <a:pt x="14" y="10"/>
                  </a:cubicBezTo>
                  <a:cubicBezTo>
                    <a:pt x="14" y="11"/>
                    <a:pt x="14" y="11"/>
                    <a:pt x="14" y="12"/>
                  </a:cubicBezTo>
                  <a:cubicBezTo>
                    <a:pt x="14" y="13"/>
                    <a:pt x="14" y="13"/>
                    <a:pt x="14" y="14"/>
                  </a:cubicBezTo>
                  <a:cubicBezTo>
                    <a:pt x="14" y="14"/>
                    <a:pt x="13" y="15"/>
                    <a:pt x="13" y="15"/>
                  </a:cubicBezTo>
                  <a:cubicBezTo>
                    <a:pt x="13" y="15"/>
                    <a:pt x="13" y="15"/>
                    <a:pt x="12" y="16"/>
                  </a:cubicBezTo>
                  <a:cubicBezTo>
                    <a:pt x="12" y="16"/>
                    <a:pt x="11" y="16"/>
                    <a:pt x="11" y="16"/>
                  </a:cubicBezTo>
                  <a:cubicBezTo>
                    <a:pt x="10" y="16"/>
                    <a:pt x="10" y="16"/>
                    <a:pt x="9" y="16"/>
                  </a:cubicBezTo>
                  <a:cubicBezTo>
                    <a:pt x="9" y="15"/>
                    <a:pt x="9" y="15"/>
                    <a:pt x="8" y="15"/>
                  </a:cubicBezTo>
                  <a:cubicBezTo>
                    <a:pt x="8" y="15"/>
                    <a:pt x="8" y="14"/>
                    <a:pt x="8" y="14"/>
                  </a:cubicBezTo>
                  <a:cubicBezTo>
                    <a:pt x="8" y="13"/>
                    <a:pt x="7" y="13"/>
                    <a:pt x="7" y="12"/>
                  </a:cubicBezTo>
                  <a:close/>
                  <a:moveTo>
                    <a:pt x="9" y="12"/>
                  </a:moveTo>
                  <a:cubicBezTo>
                    <a:pt x="9" y="13"/>
                    <a:pt x="9" y="14"/>
                    <a:pt x="10" y="14"/>
                  </a:cubicBezTo>
                  <a:cubicBezTo>
                    <a:pt x="10" y="14"/>
                    <a:pt x="10" y="15"/>
                    <a:pt x="11" y="15"/>
                  </a:cubicBezTo>
                  <a:cubicBezTo>
                    <a:pt x="12" y="14"/>
                    <a:pt x="12" y="14"/>
                    <a:pt x="12" y="14"/>
                  </a:cubicBezTo>
                  <a:cubicBezTo>
                    <a:pt x="12" y="14"/>
                    <a:pt x="12" y="14"/>
                    <a:pt x="12" y="14"/>
                  </a:cubicBezTo>
                  <a:cubicBezTo>
                    <a:pt x="12" y="13"/>
                    <a:pt x="12" y="13"/>
                    <a:pt x="12" y="13"/>
                  </a:cubicBezTo>
                  <a:cubicBezTo>
                    <a:pt x="13" y="13"/>
                    <a:pt x="13" y="13"/>
                    <a:pt x="13" y="12"/>
                  </a:cubicBezTo>
                  <a:cubicBezTo>
                    <a:pt x="13" y="12"/>
                    <a:pt x="13" y="11"/>
                    <a:pt x="12" y="11"/>
                  </a:cubicBezTo>
                  <a:cubicBezTo>
                    <a:pt x="12" y="10"/>
                    <a:pt x="12" y="10"/>
                    <a:pt x="12" y="10"/>
                  </a:cubicBezTo>
                  <a:cubicBezTo>
                    <a:pt x="12" y="10"/>
                    <a:pt x="12" y="10"/>
                    <a:pt x="12" y="10"/>
                  </a:cubicBezTo>
                  <a:cubicBezTo>
                    <a:pt x="11" y="10"/>
                    <a:pt x="11" y="10"/>
                    <a:pt x="11" y="10"/>
                  </a:cubicBezTo>
                  <a:cubicBezTo>
                    <a:pt x="10" y="10"/>
                    <a:pt x="10" y="10"/>
                    <a:pt x="10" y="10"/>
                  </a:cubicBezTo>
                  <a:cubicBezTo>
                    <a:pt x="9" y="11"/>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8" name="9Slide.vn 466">
              <a:extLst>
                <a:ext uri="{FF2B5EF4-FFF2-40B4-BE49-F238E27FC236}">
                  <a16:creationId xmlns:a16="http://schemas.microsoft.com/office/drawing/2014/main" id="{D8ECAC59-8545-4504-8793-8825201C981B}"/>
                </a:ext>
              </a:extLst>
            </p:cNvPr>
            <p:cNvSpPr>
              <a:spLocks/>
            </p:cNvSpPr>
            <p:nvPr/>
          </p:nvSpPr>
          <p:spPr bwMode="auto">
            <a:xfrm>
              <a:off x="4392613" y="6208713"/>
              <a:ext cx="19050" cy="31750"/>
            </a:xfrm>
            <a:custGeom>
              <a:avLst/>
              <a:gdLst>
                <a:gd name="T0" fmla="*/ 8 w 9"/>
                <a:gd name="T1" fmla="*/ 4 h 15"/>
                <a:gd name="T2" fmla="*/ 8 w 9"/>
                <a:gd name="T3" fmla="*/ 6 h 15"/>
                <a:gd name="T4" fmla="*/ 7 w 9"/>
                <a:gd name="T5" fmla="*/ 8 h 15"/>
                <a:gd name="T6" fmla="*/ 5 w 9"/>
                <a:gd name="T7" fmla="*/ 11 h 15"/>
                <a:gd name="T8" fmla="*/ 4 w 9"/>
                <a:gd name="T9" fmla="*/ 13 h 15"/>
                <a:gd name="T10" fmla="*/ 3 w 9"/>
                <a:gd name="T11" fmla="*/ 14 h 15"/>
                <a:gd name="T12" fmla="*/ 3 w 9"/>
                <a:gd name="T13" fmla="*/ 14 h 15"/>
                <a:gd name="T14" fmla="*/ 4 w 9"/>
                <a:gd name="T15" fmla="*/ 14 h 15"/>
                <a:gd name="T16" fmla="*/ 9 w 9"/>
                <a:gd name="T17" fmla="*/ 14 h 15"/>
                <a:gd name="T18" fmla="*/ 9 w 9"/>
                <a:gd name="T19" fmla="*/ 15 h 15"/>
                <a:gd name="T20" fmla="*/ 0 w 9"/>
                <a:gd name="T21" fmla="*/ 15 h 15"/>
                <a:gd name="T22" fmla="*/ 0 w 9"/>
                <a:gd name="T23" fmla="*/ 15 h 15"/>
                <a:gd name="T24" fmla="*/ 1 w 9"/>
                <a:gd name="T25" fmla="*/ 13 h 15"/>
                <a:gd name="T26" fmla="*/ 3 w 9"/>
                <a:gd name="T27" fmla="*/ 12 h 15"/>
                <a:gd name="T28" fmla="*/ 4 w 9"/>
                <a:gd name="T29" fmla="*/ 10 h 15"/>
                <a:gd name="T30" fmla="*/ 5 w 9"/>
                <a:gd name="T31" fmla="*/ 8 h 15"/>
                <a:gd name="T32" fmla="*/ 6 w 9"/>
                <a:gd name="T33" fmla="*/ 6 h 15"/>
                <a:gd name="T34" fmla="*/ 7 w 9"/>
                <a:gd name="T35" fmla="*/ 4 h 15"/>
                <a:gd name="T36" fmla="*/ 6 w 9"/>
                <a:gd name="T37" fmla="*/ 2 h 15"/>
                <a:gd name="T38" fmla="*/ 4 w 9"/>
                <a:gd name="T39" fmla="*/ 1 h 15"/>
                <a:gd name="T40" fmla="*/ 3 w 9"/>
                <a:gd name="T41" fmla="*/ 2 h 15"/>
                <a:gd name="T42" fmla="*/ 1 w 9"/>
                <a:gd name="T43" fmla="*/ 2 h 15"/>
                <a:gd name="T44" fmla="*/ 0 w 9"/>
                <a:gd name="T45" fmla="*/ 1 h 15"/>
                <a:gd name="T46" fmla="*/ 2 w 9"/>
                <a:gd name="T47" fmla="*/ 0 h 15"/>
                <a:gd name="T48" fmla="*/ 5 w 9"/>
                <a:gd name="T49" fmla="*/ 0 h 15"/>
                <a:gd name="T50" fmla="*/ 6 w 9"/>
                <a:gd name="T51" fmla="*/ 0 h 15"/>
                <a:gd name="T52" fmla="*/ 7 w 9"/>
                <a:gd name="T53" fmla="*/ 1 h 15"/>
                <a:gd name="T54" fmla="*/ 8 w 9"/>
                <a:gd name="T55" fmla="*/ 2 h 15"/>
                <a:gd name="T56" fmla="*/ 8 w 9"/>
                <a:gd name="T57"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15">
                  <a:moveTo>
                    <a:pt x="8" y="4"/>
                  </a:moveTo>
                  <a:cubicBezTo>
                    <a:pt x="8" y="4"/>
                    <a:pt x="8" y="5"/>
                    <a:pt x="8" y="6"/>
                  </a:cubicBezTo>
                  <a:cubicBezTo>
                    <a:pt x="8" y="7"/>
                    <a:pt x="7" y="7"/>
                    <a:pt x="7" y="8"/>
                  </a:cubicBezTo>
                  <a:cubicBezTo>
                    <a:pt x="6" y="9"/>
                    <a:pt x="6" y="10"/>
                    <a:pt x="5" y="11"/>
                  </a:cubicBezTo>
                  <a:cubicBezTo>
                    <a:pt x="5" y="11"/>
                    <a:pt x="4" y="12"/>
                    <a:pt x="4" y="13"/>
                  </a:cubicBezTo>
                  <a:cubicBezTo>
                    <a:pt x="3" y="14"/>
                    <a:pt x="3" y="14"/>
                    <a:pt x="3" y="14"/>
                  </a:cubicBezTo>
                  <a:cubicBezTo>
                    <a:pt x="3" y="14"/>
                    <a:pt x="3" y="14"/>
                    <a:pt x="3" y="14"/>
                  </a:cubicBezTo>
                  <a:cubicBezTo>
                    <a:pt x="4" y="14"/>
                    <a:pt x="4" y="14"/>
                    <a:pt x="4" y="14"/>
                  </a:cubicBezTo>
                  <a:cubicBezTo>
                    <a:pt x="9" y="14"/>
                    <a:pt x="9" y="14"/>
                    <a:pt x="9" y="14"/>
                  </a:cubicBezTo>
                  <a:cubicBezTo>
                    <a:pt x="9" y="15"/>
                    <a:pt x="9" y="15"/>
                    <a:pt x="9" y="15"/>
                  </a:cubicBezTo>
                  <a:cubicBezTo>
                    <a:pt x="0" y="15"/>
                    <a:pt x="0" y="15"/>
                    <a:pt x="0" y="15"/>
                  </a:cubicBezTo>
                  <a:cubicBezTo>
                    <a:pt x="0" y="15"/>
                    <a:pt x="0" y="15"/>
                    <a:pt x="0" y="15"/>
                  </a:cubicBezTo>
                  <a:cubicBezTo>
                    <a:pt x="0" y="14"/>
                    <a:pt x="1" y="14"/>
                    <a:pt x="1" y="13"/>
                  </a:cubicBezTo>
                  <a:cubicBezTo>
                    <a:pt x="2" y="13"/>
                    <a:pt x="2" y="12"/>
                    <a:pt x="3" y="12"/>
                  </a:cubicBezTo>
                  <a:cubicBezTo>
                    <a:pt x="3" y="11"/>
                    <a:pt x="4" y="10"/>
                    <a:pt x="4" y="10"/>
                  </a:cubicBezTo>
                  <a:cubicBezTo>
                    <a:pt x="5" y="9"/>
                    <a:pt x="5" y="8"/>
                    <a:pt x="5" y="8"/>
                  </a:cubicBezTo>
                  <a:cubicBezTo>
                    <a:pt x="6" y="7"/>
                    <a:pt x="6" y="6"/>
                    <a:pt x="6" y="6"/>
                  </a:cubicBezTo>
                  <a:cubicBezTo>
                    <a:pt x="6" y="5"/>
                    <a:pt x="7" y="4"/>
                    <a:pt x="7" y="4"/>
                  </a:cubicBezTo>
                  <a:cubicBezTo>
                    <a:pt x="7" y="3"/>
                    <a:pt x="6" y="3"/>
                    <a:pt x="6" y="2"/>
                  </a:cubicBezTo>
                  <a:cubicBezTo>
                    <a:pt x="6" y="2"/>
                    <a:pt x="5" y="1"/>
                    <a:pt x="4" y="1"/>
                  </a:cubicBezTo>
                  <a:cubicBezTo>
                    <a:pt x="4" y="1"/>
                    <a:pt x="3" y="1"/>
                    <a:pt x="3" y="2"/>
                  </a:cubicBezTo>
                  <a:cubicBezTo>
                    <a:pt x="2" y="2"/>
                    <a:pt x="2" y="2"/>
                    <a:pt x="1" y="2"/>
                  </a:cubicBezTo>
                  <a:cubicBezTo>
                    <a:pt x="0" y="1"/>
                    <a:pt x="0" y="1"/>
                    <a:pt x="0" y="1"/>
                  </a:cubicBezTo>
                  <a:cubicBezTo>
                    <a:pt x="1" y="1"/>
                    <a:pt x="2" y="0"/>
                    <a:pt x="2" y="0"/>
                  </a:cubicBezTo>
                  <a:cubicBezTo>
                    <a:pt x="3" y="0"/>
                    <a:pt x="4" y="0"/>
                    <a:pt x="5" y="0"/>
                  </a:cubicBezTo>
                  <a:cubicBezTo>
                    <a:pt x="5" y="0"/>
                    <a:pt x="6" y="0"/>
                    <a:pt x="6" y="0"/>
                  </a:cubicBezTo>
                  <a:cubicBezTo>
                    <a:pt x="7" y="0"/>
                    <a:pt x="7" y="1"/>
                    <a:pt x="7" y="1"/>
                  </a:cubicBezTo>
                  <a:cubicBezTo>
                    <a:pt x="8" y="1"/>
                    <a:pt x="8" y="2"/>
                    <a:pt x="8" y="2"/>
                  </a:cubicBezTo>
                  <a:cubicBezTo>
                    <a:pt x="8" y="3"/>
                    <a:pt x="8" y="3"/>
                    <a:pt x="8"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69" name="9Slide.vn 467">
              <a:extLst>
                <a:ext uri="{FF2B5EF4-FFF2-40B4-BE49-F238E27FC236}">
                  <a16:creationId xmlns:a16="http://schemas.microsoft.com/office/drawing/2014/main" id="{BBC9070A-FDFA-4554-9E26-E72FFF567DF2}"/>
                </a:ext>
              </a:extLst>
            </p:cNvPr>
            <p:cNvSpPr>
              <a:spLocks/>
            </p:cNvSpPr>
            <p:nvPr/>
          </p:nvSpPr>
          <p:spPr bwMode="auto">
            <a:xfrm>
              <a:off x="4418013" y="6208713"/>
              <a:ext cx="19050" cy="31750"/>
            </a:xfrm>
            <a:custGeom>
              <a:avLst/>
              <a:gdLst>
                <a:gd name="T0" fmla="*/ 4 w 9"/>
                <a:gd name="T1" fmla="*/ 14 h 15"/>
                <a:gd name="T2" fmla="*/ 5 w 9"/>
                <a:gd name="T3" fmla="*/ 14 h 15"/>
                <a:gd name="T4" fmla="*/ 6 w 9"/>
                <a:gd name="T5" fmla="*/ 13 h 15"/>
                <a:gd name="T6" fmla="*/ 7 w 9"/>
                <a:gd name="T7" fmla="*/ 12 h 15"/>
                <a:gd name="T8" fmla="*/ 7 w 9"/>
                <a:gd name="T9" fmla="*/ 11 h 15"/>
                <a:gd name="T10" fmla="*/ 6 w 9"/>
                <a:gd name="T11" fmla="*/ 9 h 15"/>
                <a:gd name="T12" fmla="*/ 4 w 9"/>
                <a:gd name="T13" fmla="*/ 8 h 15"/>
                <a:gd name="T14" fmla="*/ 2 w 9"/>
                <a:gd name="T15" fmla="*/ 8 h 15"/>
                <a:gd name="T16" fmla="*/ 2 w 9"/>
                <a:gd name="T17" fmla="*/ 7 h 15"/>
                <a:gd name="T18" fmla="*/ 5 w 9"/>
                <a:gd name="T19" fmla="*/ 2 h 15"/>
                <a:gd name="T20" fmla="*/ 6 w 9"/>
                <a:gd name="T21" fmla="*/ 1 h 15"/>
                <a:gd name="T22" fmla="*/ 5 w 9"/>
                <a:gd name="T23" fmla="*/ 2 h 15"/>
                <a:gd name="T24" fmla="*/ 0 w 9"/>
                <a:gd name="T25" fmla="*/ 2 h 15"/>
                <a:gd name="T26" fmla="*/ 0 w 9"/>
                <a:gd name="T27" fmla="*/ 0 h 15"/>
                <a:gd name="T28" fmla="*/ 8 w 9"/>
                <a:gd name="T29" fmla="*/ 0 h 15"/>
                <a:gd name="T30" fmla="*/ 8 w 9"/>
                <a:gd name="T31" fmla="*/ 1 h 15"/>
                <a:gd name="T32" fmla="*/ 5 w 9"/>
                <a:gd name="T33" fmla="*/ 6 h 15"/>
                <a:gd name="T34" fmla="*/ 4 w 9"/>
                <a:gd name="T35" fmla="*/ 7 h 15"/>
                <a:gd name="T36" fmla="*/ 4 w 9"/>
                <a:gd name="T37" fmla="*/ 7 h 15"/>
                <a:gd name="T38" fmla="*/ 5 w 9"/>
                <a:gd name="T39" fmla="*/ 6 h 15"/>
                <a:gd name="T40" fmla="*/ 6 w 9"/>
                <a:gd name="T41" fmla="*/ 7 h 15"/>
                <a:gd name="T42" fmla="*/ 8 w 9"/>
                <a:gd name="T43" fmla="*/ 8 h 15"/>
                <a:gd name="T44" fmla="*/ 8 w 9"/>
                <a:gd name="T45" fmla="*/ 9 h 15"/>
                <a:gd name="T46" fmla="*/ 9 w 9"/>
                <a:gd name="T47" fmla="*/ 11 h 15"/>
                <a:gd name="T48" fmla="*/ 8 w 9"/>
                <a:gd name="T49" fmla="*/ 13 h 15"/>
                <a:gd name="T50" fmla="*/ 7 w 9"/>
                <a:gd name="T51" fmla="*/ 14 h 15"/>
                <a:gd name="T52" fmla="*/ 6 w 9"/>
                <a:gd name="T53" fmla="*/ 15 h 15"/>
                <a:gd name="T54" fmla="*/ 4 w 9"/>
                <a:gd name="T55" fmla="*/ 15 h 15"/>
                <a:gd name="T56" fmla="*/ 2 w 9"/>
                <a:gd name="T57" fmla="*/ 15 h 15"/>
                <a:gd name="T58" fmla="*/ 0 w 9"/>
                <a:gd name="T59" fmla="*/ 15 h 15"/>
                <a:gd name="T60" fmla="*/ 1 w 9"/>
                <a:gd name="T61" fmla="*/ 13 h 15"/>
                <a:gd name="T62" fmla="*/ 2 w 9"/>
                <a:gd name="T63" fmla="*/ 14 h 15"/>
                <a:gd name="T64" fmla="*/ 4 w 9"/>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 h="15">
                  <a:moveTo>
                    <a:pt x="4" y="14"/>
                  </a:moveTo>
                  <a:cubicBezTo>
                    <a:pt x="4" y="14"/>
                    <a:pt x="4" y="14"/>
                    <a:pt x="5" y="14"/>
                  </a:cubicBezTo>
                  <a:cubicBezTo>
                    <a:pt x="5" y="14"/>
                    <a:pt x="6" y="13"/>
                    <a:pt x="6" y="13"/>
                  </a:cubicBezTo>
                  <a:cubicBezTo>
                    <a:pt x="6" y="13"/>
                    <a:pt x="7" y="12"/>
                    <a:pt x="7" y="12"/>
                  </a:cubicBezTo>
                  <a:cubicBezTo>
                    <a:pt x="7" y="12"/>
                    <a:pt x="7" y="11"/>
                    <a:pt x="7" y="11"/>
                  </a:cubicBezTo>
                  <a:cubicBezTo>
                    <a:pt x="7" y="10"/>
                    <a:pt x="7" y="9"/>
                    <a:pt x="6" y="9"/>
                  </a:cubicBezTo>
                  <a:cubicBezTo>
                    <a:pt x="5" y="8"/>
                    <a:pt x="5" y="8"/>
                    <a:pt x="4" y="8"/>
                  </a:cubicBezTo>
                  <a:cubicBezTo>
                    <a:pt x="2" y="8"/>
                    <a:pt x="2" y="8"/>
                    <a:pt x="2" y="8"/>
                  </a:cubicBezTo>
                  <a:cubicBezTo>
                    <a:pt x="2" y="7"/>
                    <a:pt x="2" y="7"/>
                    <a:pt x="2" y="7"/>
                  </a:cubicBezTo>
                  <a:cubicBezTo>
                    <a:pt x="5" y="2"/>
                    <a:pt x="5" y="2"/>
                    <a:pt x="5" y="2"/>
                  </a:cubicBezTo>
                  <a:cubicBezTo>
                    <a:pt x="6" y="1"/>
                    <a:pt x="6" y="1"/>
                    <a:pt x="6" y="1"/>
                  </a:cubicBezTo>
                  <a:cubicBezTo>
                    <a:pt x="5" y="2"/>
                    <a:pt x="5" y="2"/>
                    <a:pt x="5" y="2"/>
                  </a:cubicBezTo>
                  <a:cubicBezTo>
                    <a:pt x="0" y="2"/>
                    <a:pt x="0" y="2"/>
                    <a:pt x="0" y="2"/>
                  </a:cubicBezTo>
                  <a:cubicBezTo>
                    <a:pt x="0" y="0"/>
                    <a:pt x="0" y="0"/>
                    <a:pt x="0" y="0"/>
                  </a:cubicBezTo>
                  <a:cubicBezTo>
                    <a:pt x="8" y="0"/>
                    <a:pt x="8" y="0"/>
                    <a:pt x="8" y="0"/>
                  </a:cubicBezTo>
                  <a:cubicBezTo>
                    <a:pt x="8" y="1"/>
                    <a:pt x="8" y="1"/>
                    <a:pt x="8" y="1"/>
                  </a:cubicBezTo>
                  <a:cubicBezTo>
                    <a:pt x="5" y="6"/>
                    <a:pt x="5" y="6"/>
                    <a:pt x="5" y="6"/>
                  </a:cubicBezTo>
                  <a:cubicBezTo>
                    <a:pt x="4" y="7"/>
                    <a:pt x="4" y="7"/>
                    <a:pt x="4" y="7"/>
                  </a:cubicBezTo>
                  <a:cubicBezTo>
                    <a:pt x="4" y="7"/>
                    <a:pt x="4" y="7"/>
                    <a:pt x="4" y="7"/>
                  </a:cubicBezTo>
                  <a:cubicBezTo>
                    <a:pt x="5" y="6"/>
                    <a:pt x="5" y="6"/>
                    <a:pt x="5" y="6"/>
                  </a:cubicBezTo>
                  <a:cubicBezTo>
                    <a:pt x="5" y="6"/>
                    <a:pt x="6" y="7"/>
                    <a:pt x="6" y="7"/>
                  </a:cubicBezTo>
                  <a:cubicBezTo>
                    <a:pt x="7" y="7"/>
                    <a:pt x="7" y="7"/>
                    <a:pt x="8" y="8"/>
                  </a:cubicBezTo>
                  <a:cubicBezTo>
                    <a:pt x="8" y="8"/>
                    <a:pt x="8" y="8"/>
                    <a:pt x="8" y="9"/>
                  </a:cubicBezTo>
                  <a:cubicBezTo>
                    <a:pt x="9" y="9"/>
                    <a:pt x="9" y="10"/>
                    <a:pt x="9" y="11"/>
                  </a:cubicBezTo>
                  <a:cubicBezTo>
                    <a:pt x="9" y="11"/>
                    <a:pt x="9" y="12"/>
                    <a:pt x="8" y="13"/>
                  </a:cubicBezTo>
                  <a:cubicBezTo>
                    <a:pt x="8" y="13"/>
                    <a:pt x="8" y="14"/>
                    <a:pt x="7" y="14"/>
                  </a:cubicBezTo>
                  <a:cubicBezTo>
                    <a:pt x="7" y="15"/>
                    <a:pt x="6" y="15"/>
                    <a:pt x="6" y="15"/>
                  </a:cubicBezTo>
                  <a:cubicBezTo>
                    <a:pt x="5" y="15"/>
                    <a:pt x="4" y="15"/>
                    <a:pt x="4" y="15"/>
                  </a:cubicBezTo>
                  <a:cubicBezTo>
                    <a:pt x="3" y="15"/>
                    <a:pt x="2" y="15"/>
                    <a:pt x="2" y="15"/>
                  </a:cubicBezTo>
                  <a:cubicBezTo>
                    <a:pt x="1" y="15"/>
                    <a:pt x="1" y="15"/>
                    <a:pt x="0" y="15"/>
                  </a:cubicBezTo>
                  <a:cubicBezTo>
                    <a:pt x="1" y="13"/>
                    <a:pt x="1" y="13"/>
                    <a:pt x="1" y="13"/>
                  </a:cubicBezTo>
                  <a:cubicBezTo>
                    <a:pt x="1" y="14"/>
                    <a:pt x="2" y="14"/>
                    <a:pt x="2" y="14"/>
                  </a:cubicBezTo>
                  <a:cubicBezTo>
                    <a:pt x="2" y="14"/>
                    <a:pt x="3" y="14"/>
                    <a:pt x="4"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0" name="9Slide.vn 468">
              <a:extLst>
                <a:ext uri="{FF2B5EF4-FFF2-40B4-BE49-F238E27FC236}">
                  <a16:creationId xmlns:a16="http://schemas.microsoft.com/office/drawing/2014/main" id="{A25C19F3-0243-467D-9E9F-75CBCDBE0147}"/>
                </a:ext>
              </a:extLst>
            </p:cNvPr>
            <p:cNvSpPr>
              <a:spLocks noEditPoints="1"/>
            </p:cNvSpPr>
            <p:nvPr/>
          </p:nvSpPr>
          <p:spPr bwMode="auto">
            <a:xfrm>
              <a:off x="4443413" y="6208713"/>
              <a:ext cx="30163" cy="31750"/>
            </a:xfrm>
            <a:custGeom>
              <a:avLst/>
              <a:gdLst>
                <a:gd name="T0" fmla="*/ 0 w 14"/>
                <a:gd name="T1" fmla="*/ 2 h 15"/>
                <a:gd name="T2" fmla="*/ 2 w 14"/>
                <a:gd name="T3" fmla="*/ 0 h 15"/>
                <a:gd name="T4" fmla="*/ 4 w 14"/>
                <a:gd name="T5" fmla="*/ 0 h 15"/>
                <a:gd name="T6" fmla="*/ 6 w 14"/>
                <a:gd name="T7" fmla="*/ 2 h 15"/>
                <a:gd name="T8" fmla="*/ 6 w 14"/>
                <a:gd name="T9" fmla="*/ 5 h 15"/>
                <a:gd name="T10" fmla="*/ 4 w 14"/>
                <a:gd name="T11" fmla="*/ 7 h 15"/>
                <a:gd name="T12" fmla="*/ 2 w 14"/>
                <a:gd name="T13" fmla="*/ 7 h 15"/>
                <a:gd name="T14" fmla="*/ 0 w 14"/>
                <a:gd name="T15" fmla="*/ 5 h 15"/>
                <a:gd name="T16" fmla="*/ 12 w 14"/>
                <a:gd name="T17" fmla="*/ 0 h 15"/>
                <a:gd name="T18" fmla="*/ 2 w 14"/>
                <a:gd name="T19" fmla="*/ 15 h 15"/>
                <a:gd name="T20" fmla="*/ 12 w 14"/>
                <a:gd name="T21" fmla="*/ 0 h 15"/>
                <a:gd name="T22" fmla="*/ 2 w 14"/>
                <a:gd name="T23" fmla="*/ 5 h 15"/>
                <a:gd name="T24" fmla="*/ 4 w 14"/>
                <a:gd name="T25" fmla="*/ 6 h 15"/>
                <a:gd name="T26" fmla="*/ 5 w 14"/>
                <a:gd name="T27" fmla="*/ 5 h 15"/>
                <a:gd name="T28" fmla="*/ 5 w 14"/>
                <a:gd name="T29" fmla="*/ 2 h 15"/>
                <a:gd name="T30" fmla="*/ 4 w 14"/>
                <a:gd name="T31" fmla="*/ 1 h 15"/>
                <a:gd name="T32" fmla="*/ 2 w 14"/>
                <a:gd name="T33" fmla="*/ 2 h 15"/>
                <a:gd name="T34" fmla="*/ 7 w 14"/>
                <a:gd name="T35" fmla="*/ 12 h 15"/>
                <a:gd name="T36" fmla="*/ 8 w 14"/>
                <a:gd name="T37" fmla="*/ 9 h 15"/>
                <a:gd name="T38" fmla="*/ 11 w 14"/>
                <a:gd name="T39" fmla="*/ 8 h 15"/>
                <a:gd name="T40" fmla="*/ 13 w 14"/>
                <a:gd name="T41" fmla="*/ 9 h 15"/>
                <a:gd name="T42" fmla="*/ 14 w 14"/>
                <a:gd name="T43" fmla="*/ 12 h 15"/>
                <a:gd name="T44" fmla="*/ 13 w 14"/>
                <a:gd name="T45" fmla="*/ 14 h 15"/>
                <a:gd name="T46" fmla="*/ 11 w 14"/>
                <a:gd name="T47" fmla="*/ 15 h 15"/>
                <a:gd name="T48" fmla="*/ 8 w 14"/>
                <a:gd name="T49" fmla="*/ 14 h 15"/>
                <a:gd name="T50" fmla="*/ 7 w 14"/>
                <a:gd name="T51" fmla="*/ 12 h 15"/>
                <a:gd name="T52" fmla="*/ 10 w 14"/>
                <a:gd name="T53" fmla="*/ 13 h 15"/>
                <a:gd name="T54" fmla="*/ 12 w 14"/>
                <a:gd name="T55" fmla="*/ 14 h 15"/>
                <a:gd name="T56" fmla="*/ 12 w 14"/>
                <a:gd name="T57" fmla="*/ 13 h 15"/>
                <a:gd name="T58" fmla="*/ 12 w 14"/>
                <a:gd name="T59" fmla="*/ 10 h 15"/>
                <a:gd name="T60" fmla="*/ 12 w 14"/>
                <a:gd name="T61" fmla="*/ 9 h 15"/>
                <a:gd name="T62" fmla="*/ 10 w 14"/>
                <a:gd name="T63"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5">
                  <a:moveTo>
                    <a:pt x="0" y="4"/>
                  </a:moveTo>
                  <a:cubicBezTo>
                    <a:pt x="0" y="3"/>
                    <a:pt x="0" y="2"/>
                    <a:pt x="0" y="2"/>
                  </a:cubicBezTo>
                  <a:cubicBezTo>
                    <a:pt x="0" y="1"/>
                    <a:pt x="0" y="1"/>
                    <a:pt x="1" y="1"/>
                  </a:cubicBezTo>
                  <a:cubicBezTo>
                    <a:pt x="1" y="0"/>
                    <a:pt x="1" y="0"/>
                    <a:pt x="2" y="0"/>
                  </a:cubicBezTo>
                  <a:cubicBezTo>
                    <a:pt x="2" y="0"/>
                    <a:pt x="3" y="0"/>
                    <a:pt x="3" y="0"/>
                  </a:cubicBezTo>
                  <a:cubicBezTo>
                    <a:pt x="4" y="0"/>
                    <a:pt x="4" y="0"/>
                    <a:pt x="4" y="0"/>
                  </a:cubicBezTo>
                  <a:cubicBezTo>
                    <a:pt x="5" y="0"/>
                    <a:pt x="5" y="0"/>
                    <a:pt x="6" y="1"/>
                  </a:cubicBezTo>
                  <a:cubicBezTo>
                    <a:pt x="6" y="1"/>
                    <a:pt x="6" y="1"/>
                    <a:pt x="6" y="2"/>
                  </a:cubicBezTo>
                  <a:cubicBezTo>
                    <a:pt x="6" y="2"/>
                    <a:pt x="6" y="3"/>
                    <a:pt x="6" y="4"/>
                  </a:cubicBezTo>
                  <a:cubicBezTo>
                    <a:pt x="6" y="4"/>
                    <a:pt x="6" y="5"/>
                    <a:pt x="6" y="5"/>
                  </a:cubicBezTo>
                  <a:cubicBezTo>
                    <a:pt x="6" y="6"/>
                    <a:pt x="6" y="6"/>
                    <a:pt x="6" y="6"/>
                  </a:cubicBezTo>
                  <a:cubicBezTo>
                    <a:pt x="5" y="7"/>
                    <a:pt x="5" y="7"/>
                    <a:pt x="4" y="7"/>
                  </a:cubicBezTo>
                  <a:cubicBezTo>
                    <a:pt x="4" y="7"/>
                    <a:pt x="4" y="7"/>
                    <a:pt x="3" y="7"/>
                  </a:cubicBezTo>
                  <a:cubicBezTo>
                    <a:pt x="3" y="7"/>
                    <a:pt x="2" y="7"/>
                    <a:pt x="2" y="7"/>
                  </a:cubicBezTo>
                  <a:cubicBezTo>
                    <a:pt x="1" y="7"/>
                    <a:pt x="1" y="7"/>
                    <a:pt x="1" y="6"/>
                  </a:cubicBezTo>
                  <a:cubicBezTo>
                    <a:pt x="0" y="6"/>
                    <a:pt x="0" y="6"/>
                    <a:pt x="0" y="5"/>
                  </a:cubicBezTo>
                  <a:cubicBezTo>
                    <a:pt x="0" y="5"/>
                    <a:pt x="0" y="4"/>
                    <a:pt x="0" y="4"/>
                  </a:cubicBezTo>
                  <a:close/>
                  <a:moveTo>
                    <a:pt x="12" y="0"/>
                  </a:moveTo>
                  <a:cubicBezTo>
                    <a:pt x="13" y="1"/>
                    <a:pt x="13" y="1"/>
                    <a:pt x="13" y="1"/>
                  </a:cubicBezTo>
                  <a:cubicBezTo>
                    <a:pt x="2" y="15"/>
                    <a:pt x="2" y="15"/>
                    <a:pt x="2" y="15"/>
                  </a:cubicBezTo>
                  <a:cubicBezTo>
                    <a:pt x="1" y="15"/>
                    <a:pt x="1" y="15"/>
                    <a:pt x="1" y="15"/>
                  </a:cubicBezTo>
                  <a:lnTo>
                    <a:pt x="12" y="0"/>
                  </a:lnTo>
                  <a:close/>
                  <a:moveTo>
                    <a:pt x="1" y="4"/>
                  </a:moveTo>
                  <a:cubicBezTo>
                    <a:pt x="1" y="4"/>
                    <a:pt x="2" y="5"/>
                    <a:pt x="2" y="5"/>
                  </a:cubicBezTo>
                  <a:cubicBezTo>
                    <a:pt x="2" y="6"/>
                    <a:pt x="3" y="6"/>
                    <a:pt x="3" y="6"/>
                  </a:cubicBezTo>
                  <a:cubicBezTo>
                    <a:pt x="4" y="6"/>
                    <a:pt x="4" y="6"/>
                    <a:pt x="4" y="6"/>
                  </a:cubicBezTo>
                  <a:cubicBezTo>
                    <a:pt x="4" y="5"/>
                    <a:pt x="4" y="5"/>
                    <a:pt x="4" y="5"/>
                  </a:cubicBezTo>
                  <a:cubicBezTo>
                    <a:pt x="5" y="5"/>
                    <a:pt x="5" y="5"/>
                    <a:pt x="5" y="5"/>
                  </a:cubicBezTo>
                  <a:cubicBezTo>
                    <a:pt x="5" y="4"/>
                    <a:pt x="5" y="4"/>
                    <a:pt x="5" y="4"/>
                  </a:cubicBezTo>
                  <a:cubicBezTo>
                    <a:pt x="5" y="3"/>
                    <a:pt x="5" y="3"/>
                    <a:pt x="5" y="2"/>
                  </a:cubicBezTo>
                  <a:cubicBezTo>
                    <a:pt x="4" y="2"/>
                    <a:pt x="4" y="2"/>
                    <a:pt x="4" y="2"/>
                  </a:cubicBezTo>
                  <a:cubicBezTo>
                    <a:pt x="4" y="1"/>
                    <a:pt x="4" y="1"/>
                    <a:pt x="4" y="1"/>
                  </a:cubicBezTo>
                  <a:cubicBezTo>
                    <a:pt x="3" y="1"/>
                    <a:pt x="3" y="1"/>
                    <a:pt x="3" y="1"/>
                  </a:cubicBezTo>
                  <a:cubicBezTo>
                    <a:pt x="3" y="1"/>
                    <a:pt x="2" y="1"/>
                    <a:pt x="2" y="2"/>
                  </a:cubicBezTo>
                  <a:cubicBezTo>
                    <a:pt x="2" y="2"/>
                    <a:pt x="1" y="3"/>
                    <a:pt x="1" y="4"/>
                  </a:cubicBezTo>
                  <a:close/>
                  <a:moveTo>
                    <a:pt x="7" y="12"/>
                  </a:moveTo>
                  <a:cubicBezTo>
                    <a:pt x="7" y="11"/>
                    <a:pt x="8" y="10"/>
                    <a:pt x="8" y="10"/>
                  </a:cubicBezTo>
                  <a:cubicBezTo>
                    <a:pt x="8" y="9"/>
                    <a:pt x="8" y="9"/>
                    <a:pt x="8" y="9"/>
                  </a:cubicBezTo>
                  <a:cubicBezTo>
                    <a:pt x="9" y="8"/>
                    <a:pt x="9" y="8"/>
                    <a:pt x="9" y="8"/>
                  </a:cubicBezTo>
                  <a:cubicBezTo>
                    <a:pt x="10" y="8"/>
                    <a:pt x="10" y="8"/>
                    <a:pt x="11" y="8"/>
                  </a:cubicBezTo>
                  <a:cubicBezTo>
                    <a:pt x="11" y="8"/>
                    <a:pt x="12" y="8"/>
                    <a:pt x="12" y="8"/>
                  </a:cubicBezTo>
                  <a:cubicBezTo>
                    <a:pt x="13" y="8"/>
                    <a:pt x="13" y="8"/>
                    <a:pt x="13" y="9"/>
                  </a:cubicBezTo>
                  <a:cubicBezTo>
                    <a:pt x="13" y="9"/>
                    <a:pt x="14" y="9"/>
                    <a:pt x="14" y="10"/>
                  </a:cubicBezTo>
                  <a:cubicBezTo>
                    <a:pt x="14" y="10"/>
                    <a:pt x="14" y="11"/>
                    <a:pt x="14" y="12"/>
                  </a:cubicBezTo>
                  <a:cubicBezTo>
                    <a:pt x="14" y="12"/>
                    <a:pt x="14" y="13"/>
                    <a:pt x="14" y="13"/>
                  </a:cubicBezTo>
                  <a:cubicBezTo>
                    <a:pt x="14" y="14"/>
                    <a:pt x="13" y="14"/>
                    <a:pt x="13" y="14"/>
                  </a:cubicBezTo>
                  <a:cubicBezTo>
                    <a:pt x="13" y="15"/>
                    <a:pt x="13" y="15"/>
                    <a:pt x="12" y="15"/>
                  </a:cubicBezTo>
                  <a:cubicBezTo>
                    <a:pt x="12" y="15"/>
                    <a:pt x="11" y="15"/>
                    <a:pt x="11" y="15"/>
                  </a:cubicBezTo>
                  <a:cubicBezTo>
                    <a:pt x="10" y="15"/>
                    <a:pt x="10" y="15"/>
                    <a:pt x="9" y="15"/>
                  </a:cubicBezTo>
                  <a:cubicBezTo>
                    <a:pt x="9" y="15"/>
                    <a:pt x="9" y="15"/>
                    <a:pt x="8" y="14"/>
                  </a:cubicBezTo>
                  <a:cubicBezTo>
                    <a:pt x="8" y="14"/>
                    <a:pt x="8" y="14"/>
                    <a:pt x="8" y="13"/>
                  </a:cubicBezTo>
                  <a:cubicBezTo>
                    <a:pt x="8" y="13"/>
                    <a:pt x="7" y="12"/>
                    <a:pt x="7" y="12"/>
                  </a:cubicBezTo>
                  <a:close/>
                  <a:moveTo>
                    <a:pt x="9" y="12"/>
                  </a:moveTo>
                  <a:cubicBezTo>
                    <a:pt x="9" y="12"/>
                    <a:pt x="9" y="13"/>
                    <a:pt x="10" y="13"/>
                  </a:cubicBezTo>
                  <a:cubicBezTo>
                    <a:pt x="10" y="14"/>
                    <a:pt x="10" y="14"/>
                    <a:pt x="11" y="14"/>
                  </a:cubicBezTo>
                  <a:cubicBezTo>
                    <a:pt x="12" y="14"/>
                    <a:pt x="12" y="14"/>
                    <a:pt x="12" y="14"/>
                  </a:cubicBezTo>
                  <a:cubicBezTo>
                    <a:pt x="12" y="13"/>
                    <a:pt x="12" y="13"/>
                    <a:pt x="12" y="13"/>
                  </a:cubicBezTo>
                  <a:cubicBezTo>
                    <a:pt x="12" y="13"/>
                    <a:pt x="12" y="13"/>
                    <a:pt x="12" y="13"/>
                  </a:cubicBezTo>
                  <a:cubicBezTo>
                    <a:pt x="13" y="12"/>
                    <a:pt x="13" y="12"/>
                    <a:pt x="13" y="12"/>
                  </a:cubicBezTo>
                  <a:cubicBezTo>
                    <a:pt x="13" y="11"/>
                    <a:pt x="13" y="11"/>
                    <a:pt x="12" y="10"/>
                  </a:cubicBezTo>
                  <a:cubicBezTo>
                    <a:pt x="12" y="10"/>
                    <a:pt x="12" y="10"/>
                    <a:pt x="12" y="10"/>
                  </a:cubicBezTo>
                  <a:cubicBezTo>
                    <a:pt x="12" y="9"/>
                    <a:pt x="12" y="9"/>
                    <a:pt x="12" y="9"/>
                  </a:cubicBezTo>
                  <a:cubicBezTo>
                    <a:pt x="11" y="9"/>
                    <a:pt x="11" y="9"/>
                    <a:pt x="11" y="9"/>
                  </a:cubicBezTo>
                  <a:cubicBezTo>
                    <a:pt x="10" y="9"/>
                    <a:pt x="10" y="9"/>
                    <a:pt x="10" y="10"/>
                  </a:cubicBezTo>
                  <a:cubicBezTo>
                    <a:pt x="9" y="10"/>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1" name="9Slide.vn 469">
              <a:extLst>
                <a:ext uri="{FF2B5EF4-FFF2-40B4-BE49-F238E27FC236}">
                  <a16:creationId xmlns:a16="http://schemas.microsoft.com/office/drawing/2014/main" id="{A3E1E96D-DE11-4538-827A-26E4A70A280B}"/>
                </a:ext>
              </a:extLst>
            </p:cNvPr>
            <p:cNvSpPr>
              <a:spLocks/>
            </p:cNvSpPr>
            <p:nvPr/>
          </p:nvSpPr>
          <p:spPr bwMode="auto">
            <a:xfrm>
              <a:off x="4416425" y="5373688"/>
              <a:ext cx="157163" cy="279400"/>
            </a:xfrm>
            <a:custGeom>
              <a:avLst/>
              <a:gdLst>
                <a:gd name="T0" fmla="*/ 73 w 73"/>
                <a:gd name="T1" fmla="*/ 113 h 130"/>
                <a:gd name="T2" fmla="*/ 8 w 73"/>
                <a:gd name="T3" fmla="*/ 0 h 130"/>
                <a:gd name="T4" fmla="*/ 0 w 73"/>
                <a:gd name="T5" fmla="*/ 130 h 130"/>
                <a:gd name="T6" fmla="*/ 8 w 73"/>
                <a:gd name="T7" fmla="*/ 130 h 130"/>
                <a:gd name="T8" fmla="*/ 73 w 73"/>
                <a:gd name="T9" fmla="*/ 113 h 130"/>
              </a:gdLst>
              <a:ahLst/>
              <a:cxnLst>
                <a:cxn ang="0">
                  <a:pos x="T0" y="T1"/>
                </a:cxn>
                <a:cxn ang="0">
                  <a:pos x="T2" y="T3"/>
                </a:cxn>
                <a:cxn ang="0">
                  <a:pos x="T4" y="T5"/>
                </a:cxn>
                <a:cxn ang="0">
                  <a:pos x="T6" y="T7"/>
                </a:cxn>
                <a:cxn ang="0">
                  <a:pos x="T8" y="T9"/>
                </a:cxn>
              </a:cxnLst>
              <a:rect l="0" t="0" r="r" b="b"/>
              <a:pathLst>
                <a:path w="73" h="130">
                  <a:moveTo>
                    <a:pt x="73" y="113"/>
                  </a:moveTo>
                  <a:cubicBezTo>
                    <a:pt x="8" y="0"/>
                    <a:pt x="8" y="0"/>
                    <a:pt x="8" y="0"/>
                  </a:cubicBezTo>
                  <a:cubicBezTo>
                    <a:pt x="0" y="130"/>
                    <a:pt x="0" y="130"/>
                    <a:pt x="0" y="130"/>
                  </a:cubicBezTo>
                  <a:cubicBezTo>
                    <a:pt x="2" y="130"/>
                    <a:pt x="5" y="130"/>
                    <a:pt x="8" y="130"/>
                  </a:cubicBezTo>
                  <a:cubicBezTo>
                    <a:pt x="31" y="130"/>
                    <a:pt x="54" y="124"/>
                    <a:pt x="73" y="113"/>
                  </a:cubicBezTo>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2" name="9Slide.vn 470">
              <a:extLst>
                <a:ext uri="{FF2B5EF4-FFF2-40B4-BE49-F238E27FC236}">
                  <a16:creationId xmlns:a16="http://schemas.microsoft.com/office/drawing/2014/main" id="{88937E88-2539-4C48-BC40-EF5D46C1D9F4}"/>
                </a:ext>
              </a:extLst>
            </p:cNvPr>
            <p:cNvSpPr>
              <a:spLocks/>
            </p:cNvSpPr>
            <p:nvPr/>
          </p:nvSpPr>
          <p:spPr bwMode="auto">
            <a:xfrm>
              <a:off x="4432300" y="5162551"/>
              <a:ext cx="277813" cy="454025"/>
            </a:xfrm>
            <a:custGeom>
              <a:avLst/>
              <a:gdLst>
                <a:gd name="T0" fmla="*/ 65 w 129"/>
                <a:gd name="T1" fmla="*/ 211 h 211"/>
                <a:gd name="T2" fmla="*/ 129 w 129"/>
                <a:gd name="T3" fmla="*/ 98 h 211"/>
                <a:gd name="T4" fmla="*/ 83 w 129"/>
                <a:gd name="T5" fmla="*/ 0 h 211"/>
                <a:gd name="T6" fmla="*/ 0 w 129"/>
                <a:gd name="T7" fmla="*/ 98 h 211"/>
                <a:gd name="T8" fmla="*/ 65 w 129"/>
                <a:gd name="T9" fmla="*/ 211 h 211"/>
              </a:gdLst>
              <a:ahLst/>
              <a:cxnLst>
                <a:cxn ang="0">
                  <a:pos x="T0" y="T1"/>
                </a:cxn>
                <a:cxn ang="0">
                  <a:pos x="T2" y="T3"/>
                </a:cxn>
                <a:cxn ang="0">
                  <a:pos x="T4" y="T5"/>
                </a:cxn>
                <a:cxn ang="0">
                  <a:pos x="T6" y="T7"/>
                </a:cxn>
                <a:cxn ang="0">
                  <a:pos x="T8" y="T9"/>
                </a:cxn>
              </a:cxnLst>
              <a:rect l="0" t="0" r="r" b="b"/>
              <a:pathLst>
                <a:path w="129" h="211">
                  <a:moveTo>
                    <a:pt x="65" y="211"/>
                  </a:moveTo>
                  <a:cubicBezTo>
                    <a:pt x="103" y="188"/>
                    <a:pt x="129" y="146"/>
                    <a:pt x="129" y="98"/>
                  </a:cubicBezTo>
                  <a:cubicBezTo>
                    <a:pt x="129" y="59"/>
                    <a:pt x="111" y="23"/>
                    <a:pt x="83" y="0"/>
                  </a:cubicBezTo>
                  <a:cubicBezTo>
                    <a:pt x="0" y="98"/>
                    <a:pt x="0" y="98"/>
                    <a:pt x="0" y="98"/>
                  </a:cubicBezTo>
                  <a:cubicBezTo>
                    <a:pt x="65" y="211"/>
                    <a:pt x="65" y="211"/>
                    <a:pt x="65" y="211"/>
                  </a:cubicBezTo>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3" name="9Slide.vn 471">
              <a:extLst>
                <a:ext uri="{FF2B5EF4-FFF2-40B4-BE49-F238E27FC236}">
                  <a16:creationId xmlns:a16="http://schemas.microsoft.com/office/drawing/2014/main" id="{1F0B5D7A-9784-471B-9ED1-C1A250554BF0}"/>
                </a:ext>
              </a:extLst>
            </p:cNvPr>
            <p:cNvSpPr>
              <a:spLocks/>
            </p:cNvSpPr>
            <p:nvPr/>
          </p:nvSpPr>
          <p:spPr bwMode="auto">
            <a:xfrm>
              <a:off x="4152900" y="5100638"/>
              <a:ext cx="279400" cy="552450"/>
            </a:xfrm>
            <a:custGeom>
              <a:avLst/>
              <a:gdLst>
                <a:gd name="T0" fmla="*/ 107 w 130"/>
                <a:gd name="T1" fmla="*/ 0 h 257"/>
                <a:gd name="T2" fmla="*/ 0 w 130"/>
                <a:gd name="T3" fmla="*/ 127 h 257"/>
                <a:gd name="T4" fmla="*/ 122 w 130"/>
                <a:gd name="T5" fmla="*/ 257 h 257"/>
                <a:gd name="T6" fmla="*/ 130 w 130"/>
                <a:gd name="T7" fmla="*/ 127 h 257"/>
                <a:gd name="T8" fmla="*/ 107 w 130"/>
                <a:gd name="T9" fmla="*/ 0 h 257"/>
              </a:gdLst>
              <a:ahLst/>
              <a:cxnLst>
                <a:cxn ang="0">
                  <a:pos x="T0" y="T1"/>
                </a:cxn>
                <a:cxn ang="0">
                  <a:pos x="T2" y="T3"/>
                </a:cxn>
                <a:cxn ang="0">
                  <a:pos x="T4" y="T5"/>
                </a:cxn>
                <a:cxn ang="0">
                  <a:pos x="T6" y="T7"/>
                </a:cxn>
                <a:cxn ang="0">
                  <a:pos x="T8" y="T9"/>
                </a:cxn>
              </a:cxnLst>
              <a:rect l="0" t="0" r="r" b="b"/>
              <a:pathLst>
                <a:path w="130" h="257">
                  <a:moveTo>
                    <a:pt x="107" y="0"/>
                  </a:moveTo>
                  <a:cubicBezTo>
                    <a:pt x="47" y="11"/>
                    <a:pt x="0" y="64"/>
                    <a:pt x="0" y="127"/>
                  </a:cubicBezTo>
                  <a:cubicBezTo>
                    <a:pt x="0" y="196"/>
                    <a:pt x="54" y="252"/>
                    <a:pt x="122" y="257"/>
                  </a:cubicBezTo>
                  <a:cubicBezTo>
                    <a:pt x="130" y="127"/>
                    <a:pt x="130" y="127"/>
                    <a:pt x="130" y="127"/>
                  </a:cubicBezTo>
                  <a:cubicBezTo>
                    <a:pt x="107" y="0"/>
                    <a:pt x="107" y="0"/>
                    <a:pt x="107"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4" name="9Slide.vn 472">
              <a:extLst>
                <a:ext uri="{FF2B5EF4-FFF2-40B4-BE49-F238E27FC236}">
                  <a16:creationId xmlns:a16="http://schemas.microsoft.com/office/drawing/2014/main" id="{3811425B-4E79-443E-8A55-5B698EB3192E}"/>
                </a:ext>
              </a:extLst>
            </p:cNvPr>
            <p:cNvSpPr>
              <a:spLocks/>
            </p:cNvSpPr>
            <p:nvPr/>
          </p:nvSpPr>
          <p:spPr bwMode="auto">
            <a:xfrm>
              <a:off x="4383088" y="5097463"/>
              <a:ext cx="228600" cy="276225"/>
            </a:xfrm>
            <a:custGeom>
              <a:avLst/>
              <a:gdLst>
                <a:gd name="T0" fmla="*/ 106 w 106"/>
                <a:gd name="T1" fmla="*/ 31 h 129"/>
                <a:gd name="T2" fmla="*/ 23 w 106"/>
                <a:gd name="T3" fmla="*/ 0 h 129"/>
                <a:gd name="T4" fmla="*/ 0 w 106"/>
                <a:gd name="T5" fmla="*/ 2 h 129"/>
                <a:gd name="T6" fmla="*/ 23 w 106"/>
                <a:gd name="T7" fmla="*/ 129 h 129"/>
                <a:gd name="T8" fmla="*/ 106 w 106"/>
                <a:gd name="T9" fmla="*/ 31 h 129"/>
              </a:gdLst>
              <a:ahLst/>
              <a:cxnLst>
                <a:cxn ang="0">
                  <a:pos x="T0" y="T1"/>
                </a:cxn>
                <a:cxn ang="0">
                  <a:pos x="T2" y="T3"/>
                </a:cxn>
                <a:cxn ang="0">
                  <a:pos x="T4" y="T5"/>
                </a:cxn>
                <a:cxn ang="0">
                  <a:pos x="T6" y="T7"/>
                </a:cxn>
                <a:cxn ang="0">
                  <a:pos x="T8" y="T9"/>
                </a:cxn>
              </a:cxnLst>
              <a:rect l="0" t="0" r="r" b="b"/>
              <a:pathLst>
                <a:path w="106" h="129">
                  <a:moveTo>
                    <a:pt x="106" y="31"/>
                  </a:moveTo>
                  <a:cubicBezTo>
                    <a:pt x="84" y="12"/>
                    <a:pt x="55" y="0"/>
                    <a:pt x="23" y="0"/>
                  </a:cubicBezTo>
                  <a:cubicBezTo>
                    <a:pt x="15" y="0"/>
                    <a:pt x="8" y="1"/>
                    <a:pt x="0" y="2"/>
                  </a:cubicBezTo>
                  <a:cubicBezTo>
                    <a:pt x="23" y="129"/>
                    <a:pt x="23" y="129"/>
                    <a:pt x="23" y="129"/>
                  </a:cubicBezTo>
                  <a:lnTo>
                    <a:pt x="106" y="31"/>
                  </a:ln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5" name="9Slide.vn 473">
              <a:extLst>
                <a:ext uri="{FF2B5EF4-FFF2-40B4-BE49-F238E27FC236}">
                  <a16:creationId xmlns:a16="http://schemas.microsoft.com/office/drawing/2014/main" id="{0F36E776-9BAB-451A-BB92-F7D472B7B014}"/>
                </a:ext>
              </a:extLst>
            </p:cNvPr>
            <p:cNvSpPr>
              <a:spLocks noEditPoints="1"/>
            </p:cNvSpPr>
            <p:nvPr/>
          </p:nvSpPr>
          <p:spPr bwMode="auto">
            <a:xfrm>
              <a:off x="4248150" y="5351463"/>
              <a:ext cx="17463" cy="33338"/>
            </a:xfrm>
            <a:custGeom>
              <a:avLst/>
              <a:gdLst>
                <a:gd name="T0" fmla="*/ 0 w 8"/>
                <a:gd name="T1" fmla="*/ 11 h 15"/>
                <a:gd name="T2" fmla="*/ 0 w 8"/>
                <a:gd name="T3" fmla="*/ 9 h 15"/>
                <a:gd name="T4" fmla="*/ 2 w 8"/>
                <a:gd name="T5" fmla="*/ 7 h 15"/>
                <a:gd name="T6" fmla="*/ 1 w 8"/>
                <a:gd name="T7" fmla="*/ 7 h 15"/>
                <a:gd name="T8" fmla="*/ 1 w 8"/>
                <a:gd name="T9" fmla="*/ 6 h 15"/>
                <a:gd name="T10" fmla="*/ 0 w 8"/>
                <a:gd name="T11" fmla="*/ 5 h 15"/>
                <a:gd name="T12" fmla="*/ 0 w 8"/>
                <a:gd name="T13" fmla="*/ 3 h 15"/>
                <a:gd name="T14" fmla="*/ 0 w 8"/>
                <a:gd name="T15" fmla="*/ 2 h 15"/>
                <a:gd name="T16" fmla="*/ 1 w 8"/>
                <a:gd name="T17" fmla="*/ 1 h 15"/>
                <a:gd name="T18" fmla="*/ 2 w 8"/>
                <a:gd name="T19" fmla="*/ 0 h 15"/>
                <a:gd name="T20" fmla="*/ 4 w 8"/>
                <a:gd name="T21" fmla="*/ 0 h 15"/>
                <a:gd name="T22" fmla="*/ 6 w 8"/>
                <a:gd name="T23" fmla="*/ 0 h 15"/>
                <a:gd name="T24" fmla="*/ 7 w 8"/>
                <a:gd name="T25" fmla="*/ 1 h 15"/>
                <a:gd name="T26" fmla="*/ 8 w 8"/>
                <a:gd name="T27" fmla="*/ 2 h 15"/>
                <a:gd name="T28" fmla="*/ 8 w 8"/>
                <a:gd name="T29" fmla="*/ 3 h 15"/>
                <a:gd name="T30" fmla="*/ 7 w 8"/>
                <a:gd name="T31" fmla="*/ 5 h 15"/>
                <a:gd name="T32" fmla="*/ 6 w 8"/>
                <a:gd name="T33" fmla="*/ 7 h 15"/>
                <a:gd name="T34" fmla="*/ 7 w 8"/>
                <a:gd name="T35" fmla="*/ 8 h 15"/>
                <a:gd name="T36" fmla="*/ 8 w 8"/>
                <a:gd name="T37" fmla="*/ 9 h 15"/>
                <a:gd name="T38" fmla="*/ 8 w 8"/>
                <a:gd name="T39" fmla="*/ 10 h 15"/>
                <a:gd name="T40" fmla="*/ 8 w 8"/>
                <a:gd name="T41" fmla="*/ 11 h 15"/>
                <a:gd name="T42" fmla="*/ 8 w 8"/>
                <a:gd name="T43" fmla="*/ 13 h 15"/>
                <a:gd name="T44" fmla="*/ 7 w 8"/>
                <a:gd name="T45" fmla="*/ 14 h 15"/>
                <a:gd name="T46" fmla="*/ 6 w 8"/>
                <a:gd name="T47" fmla="*/ 15 h 15"/>
                <a:gd name="T48" fmla="*/ 4 w 8"/>
                <a:gd name="T49" fmla="*/ 15 h 15"/>
                <a:gd name="T50" fmla="*/ 2 w 8"/>
                <a:gd name="T51" fmla="*/ 15 h 15"/>
                <a:gd name="T52" fmla="*/ 1 w 8"/>
                <a:gd name="T53" fmla="*/ 14 h 15"/>
                <a:gd name="T54" fmla="*/ 0 w 8"/>
                <a:gd name="T55" fmla="*/ 13 h 15"/>
                <a:gd name="T56" fmla="*/ 0 w 8"/>
                <a:gd name="T57" fmla="*/ 11 h 15"/>
                <a:gd name="T58" fmla="*/ 7 w 8"/>
                <a:gd name="T59" fmla="*/ 11 h 15"/>
                <a:gd name="T60" fmla="*/ 6 w 8"/>
                <a:gd name="T61" fmla="*/ 10 h 15"/>
                <a:gd name="T62" fmla="*/ 6 w 8"/>
                <a:gd name="T63" fmla="*/ 9 h 15"/>
                <a:gd name="T64" fmla="*/ 5 w 8"/>
                <a:gd name="T65" fmla="*/ 8 h 15"/>
                <a:gd name="T66" fmla="*/ 4 w 8"/>
                <a:gd name="T67" fmla="*/ 8 h 15"/>
                <a:gd name="T68" fmla="*/ 2 w 8"/>
                <a:gd name="T69" fmla="*/ 10 h 15"/>
                <a:gd name="T70" fmla="*/ 1 w 8"/>
                <a:gd name="T71" fmla="*/ 11 h 15"/>
                <a:gd name="T72" fmla="*/ 1 w 8"/>
                <a:gd name="T73" fmla="*/ 12 h 15"/>
                <a:gd name="T74" fmla="*/ 2 w 8"/>
                <a:gd name="T75" fmla="*/ 13 h 15"/>
                <a:gd name="T76" fmla="*/ 3 w 8"/>
                <a:gd name="T77" fmla="*/ 14 h 15"/>
                <a:gd name="T78" fmla="*/ 4 w 8"/>
                <a:gd name="T79" fmla="*/ 14 h 15"/>
                <a:gd name="T80" fmla="*/ 5 w 8"/>
                <a:gd name="T81" fmla="*/ 14 h 15"/>
                <a:gd name="T82" fmla="*/ 6 w 8"/>
                <a:gd name="T83" fmla="*/ 13 h 15"/>
                <a:gd name="T84" fmla="*/ 6 w 8"/>
                <a:gd name="T85" fmla="*/ 12 h 15"/>
                <a:gd name="T86" fmla="*/ 7 w 8"/>
                <a:gd name="T87" fmla="*/ 11 h 15"/>
                <a:gd name="T88" fmla="*/ 2 w 8"/>
                <a:gd name="T89" fmla="*/ 3 h 15"/>
                <a:gd name="T90" fmla="*/ 2 w 8"/>
                <a:gd name="T91" fmla="*/ 4 h 15"/>
                <a:gd name="T92" fmla="*/ 2 w 8"/>
                <a:gd name="T93" fmla="*/ 5 h 15"/>
                <a:gd name="T94" fmla="*/ 3 w 8"/>
                <a:gd name="T95" fmla="*/ 6 h 15"/>
                <a:gd name="T96" fmla="*/ 4 w 8"/>
                <a:gd name="T97" fmla="*/ 7 h 15"/>
                <a:gd name="T98" fmla="*/ 6 w 8"/>
                <a:gd name="T99" fmla="*/ 5 h 15"/>
                <a:gd name="T100" fmla="*/ 6 w 8"/>
                <a:gd name="T101" fmla="*/ 3 h 15"/>
                <a:gd name="T102" fmla="*/ 6 w 8"/>
                <a:gd name="T103" fmla="*/ 2 h 15"/>
                <a:gd name="T104" fmla="*/ 4 w 8"/>
                <a:gd name="T105" fmla="*/ 1 h 15"/>
                <a:gd name="T106" fmla="*/ 3 w 8"/>
                <a:gd name="T107" fmla="*/ 1 h 15"/>
                <a:gd name="T108" fmla="*/ 2 w 8"/>
                <a:gd name="T109" fmla="*/ 2 h 15"/>
                <a:gd name="T110" fmla="*/ 2 w 8"/>
                <a:gd name="T111"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15">
                  <a:moveTo>
                    <a:pt x="0" y="11"/>
                  </a:moveTo>
                  <a:cubicBezTo>
                    <a:pt x="0" y="11"/>
                    <a:pt x="0" y="10"/>
                    <a:pt x="0" y="9"/>
                  </a:cubicBezTo>
                  <a:cubicBezTo>
                    <a:pt x="1" y="8"/>
                    <a:pt x="1" y="8"/>
                    <a:pt x="2" y="7"/>
                  </a:cubicBezTo>
                  <a:cubicBezTo>
                    <a:pt x="1" y="7"/>
                    <a:pt x="1" y="7"/>
                    <a:pt x="1" y="7"/>
                  </a:cubicBezTo>
                  <a:cubicBezTo>
                    <a:pt x="1" y="6"/>
                    <a:pt x="1" y="6"/>
                    <a:pt x="1" y="6"/>
                  </a:cubicBezTo>
                  <a:cubicBezTo>
                    <a:pt x="0" y="5"/>
                    <a:pt x="0" y="5"/>
                    <a:pt x="0" y="5"/>
                  </a:cubicBezTo>
                  <a:cubicBezTo>
                    <a:pt x="0" y="4"/>
                    <a:pt x="0" y="4"/>
                    <a:pt x="0" y="3"/>
                  </a:cubicBezTo>
                  <a:cubicBezTo>
                    <a:pt x="0" y="3"/>
                    <a:pt x="0" y="2"/>
                    <a:pt x="0" y="2"/>
                  </a:cubicBezTo>
                  <a:cubicBezTo>
                    <a:pt x="0" y="1"/>
                    <a:pt x="1" y="1"/>
                    <a:pt x="1" y="1"/>
                  </a:cubicBezTo>
                  <a:cubicBezTo>
                    <a:pt x="1" y="0"/>
                    <a:pt x="2" y="0"/>
                    <a:pt x="2" y="0"/>
                  </a:cubicBezTo>
                  <a:cubicBezTo>
                    <a:pt x="3" y="0"/>
                    <a:pt x="3" y="0"/>
                    <a:pt x="4" y="0"/>
                  </a:cubicBezTo>
                  <a:cubicBezTo>
                    <a:pt x="5" y="0"/>
                    <a:pt x="5" y="0"/>
                    <a:pt x="6" y="0"/>
                  </a:cubicBezTo>
                  <a:cubicBezTo>
                    <a:pt x="6" y="0"/>
                    <a:pt x="7" y="0"/>
                    <a:pt x="7" y="1"/>
                  </a:cubicBezTo>
                  <a:cubicBezTo>
                    <a:pt x="7" y="1"/>
                    <a:pt x="8" y="1"/>
                    <a:pt x="8" y="2"/>
                  </a:cubicBezTo>
                  <a:cubicBezTo>
                    <a:pt x="8" y="2"/>
                    <a:pt x="8" y="3"/>
                    <a:pt x="8" y="3"/>
                  </a:cubicBezTo>
                  <a:cubicBezTo>
                    <a:pt x="8" y="4"/>
                    <a:pt x="8" y="5"/>
                    <a:pt x="7" y="5"/>
                  </a:cubicBezTo>
                  <a:cubicBezTo>
                    <a:pt x="7" y="6"/>
                    <a:pt x="6" y="7"/>
                    <a:pt x="6" y="7"/>
                  </a:cubicBezTo>
                  <a:cubicBezTo>
                    <a:pt x="6" y="7"/>
                    <a:pt x="6" y="8"/>
                    <a:pt x="7" y="8"/>
                  </a:cubicBezTo>
                  <a:cubicBezTo>
                    <a:pt x="8" y="9"/>
                    <a:pt x="8" y="9"/>
                    <a:pt x="8" y="9"/>
                  </a:cubicBezTo>
                  <a:cubicBezTo>
                    <a:pt x="8" y="9"/>
                    <a:pt x="8" y="9"/>
                    <a:pt x="8" y="10"/>
                  </a:cubicBezTo>
                  <a:cubicBezTo>
                    <a:pt x="8" y="10"/>
                    <a:pt x="8" y="11"/>
                    <a:pt x="8" y="11"/>
                  </a:cubicBezTo>
                  <a:cubicBezTo>
                    <a:pt x="8" y="12"/>
                    <a:pt x="8" y="12"/>
                    <a:pt x="8" y="13"/>
                  </a:cubicBezTo>
                  <a:cubicBezTo>
                    <a:pt x="8" y="13"/>
                    <a:pt x="8" y="14"/>
                    <a:pt x="7" y="14"/>
                  </a:cubicBezTo>
                  <a:cubicBezTo>
                    <a:pt x="7" y="15"/>
                    <a:pt x="6" y="15"/>
                    <a:pt x="6" y="15"/>
                  </a:cubicBezTo>
                  <a:cubicBezTo>
                    <a:pt x="5" y="15"/>
                    <a:pt x="5" y="15"/>
                    <a:pt x="4" y="15"/>
                  </a:cubicBezTo>
                  <a:cubicBezTo>
                    <a:pt x="3" y="15"/>
                    <a:pt x="3" y="15"/>
                    <a:pt x="2" y="15"/>
                  </a:cubicBezTo>
                  <a:cubicBezTo>
                    <a:pt x="1" y="15"/>
                    <a:pt x="1" y="15"/>
                    <a:pt x="1" y="14"/>
                  </a:cubicBezTo>
                  <a:cubicBezTo>
                    <a:pt x="0" y="14"/>
                    <a:pt x="0" y="13"/>
                    <a:pt x="0" y="13"/>
                  </a:cubicBezTo>
                  <a:cubicBezTo>
                    <a:pt x="0" y="13"/>
                    <a:pt x="0" y="12"/>
                    <a:pt x="0" y="11"/>
                  </a:cubicBezTo>
                  <a:close/>
                  <a:moveTo>
                    <a:pt x="7" y="11"/>
                  </a:moveTo>
                  <a:cubicBezTo>
                    <a:pt x="7" y="11"/>
                    <a:pt x="7" y="10"/>
                    <a:pt x="6" y="10"/>
                  </a:cubicBezTo>
                  <a:cubicBezTo>
                    <a:pt x="6" y="9"/>
                    <a:pt x="6" y="9"/>
                    <a:pt x="6" y="9"/>
                  </a:cubicBezTo>
                  <a:cubicBezTo>
                    <a:pt x="5" y="8"/>
                    <a:pt x="5" y="8"/>
                    <a:pt x="5" y="8"/>
                  </a:cubicBezTo>
                  <a:cubicBezTo>
                    <a:pt x="4" y="8"/>
                    <a:pt x="4" y="8"/>
                    <a:pt x="4" y="8"/>
                  </a:cubicBezTo>
                  <a:cubicBezTo>
                    <a:pt x="3" y="8"/>
                    <a:pt x="2" y="9"/>
                    <a:pt x="2" y="10"/>
                  </a:cubicBezTo>
                  <a:cubicBezTo>
                    <a:pt x="1" y="10"/>
                    <a:pt x="1" y="11"/>
                    <a:pt x="1" y="11"/>
                  </a:cubicBezTo>
                  <a:cubicBezTo>
                    <a:pt x="1" y="12"/>
                    <a:pt x="1" y="12"/>
                    <a:pt x="1" y="12"/>
                  </a:cubicBezTo>
                  <a:cubicBezTo>
                    <a:pt x="2" y="13"/>
                    <a:pt x="2" y="13"/>
                    <a:pt x="2" y="13"/>
                  </a:cubicBezTo>
                  <a:cubicBezTo>
                    <a:pt x="3" y="14"/>
                    <a:pt x="3" y="14"/>
                    <a:pt x="3" y="14"/>
                  </a:cubicBezTo>
                  <a:cubicBezTo>
                    <a:pt x="3" y="14"/>
                    <a:pt x="3" y="14"/>
                    <a:pt x="4" y="14"/>
                  </a:cubicBezTo>
                  <a:cubicBezTo>
                    <a:pt x="5" y="14"/>
                    <a:pt x="5" y="14"/>
                    <a:pt x="5" y="14"/>
                  </a:cubicBezTo>
                  <a:cubicBezTo>
                    <a:pt x="6" y="13"/>
                    <a:pt x="6" y="13"/>
                    <a:pt x="6" y="13"/>
                  </a:cubicBezTo>
                  <a:cubicBezTo>
                    <a:pt x="6" y="12"/>
                    <a:pt x="6" y="12"/>
                    <a:pt x="6" y="12"/>
                  </a:cubicBezTo>
                  <a:cubicBezTo>
                    <a:pt x="7" y="12"/>
                    <a:pt x="7" y="12"/>
                    <a:pt x="7" y="11"/>
                  </a:cubicBezTo>
                  <a:close/>
                  <a:moveTo>
                    <a:pt x="2" y="3"/>
                  </a:moveTo>
                  <a:cubicBezTo>
                    <a:pt x="2" y="4"/>
                    <a:pt x="2" y="4"/>
                    <a:pt x="2" y="4"/>
                  </a:cubicBezTo>
                  <a:cubicBezTo>
                    <a:pt x="2" y="5"/>
                    <a:pt x="2" y="5"/>
                    <a:pt x="2" y="5"/>
                  </a:cubicBezTo>
                  <a:cubicBezTo>
                    <a:pt x="3" y="6"/>
                    <a:pt x="3" y="6"/>
                    <a:pt x="3" y="6"/>
                  </a:cubicBezTo>
                  <a:cubicBezTo>
                    <a:pt x="4" y="6"/>
                    <a:pt x="4" y="6"/>
                    <a:pt x="4" y="7"/>
                  </a:cubicBezTo>
                  <a:cubicBezTo>
                    <a:pt x="5" y="6"/>
                    <a:pt x="6" y="6"/>
                    <a:pt x="6" y="5"/>
                  </a:cubicBezTo>
                  <a:cubicBezTo>
                    <a:pt x="6" y="5"/>
                    <a:pt x="6" y="4"/>
                    <a:pt x="6" y="3"/>
                  </a:cubicBezTo>
                  <a:cubicBezTo>
                    <a:pt x="6" y="3"/>
                    <a:pt x="6" y="2"/>
                    <a:pt x="6" y="2"/>
                  </a:cubicBezTo>
                  <a:cubicBezTo>
                    <a:pt x="5" y="1"/>
                    <a:pt x="5" y="1"/>
                    <a:pt x="4" y="1"/>
                  </a:cubicBezTo>
                  <a:cubicBezTo>
                    <a:pt x="4" y="1"/>
                    <a:pt x="3" y="1"/>
                    <a:pt x="3" y="1"/>
                  </a:cubicBezTo>
                  <a:cubicBezTo>
                    <a:pt x="2" y="2"/>
                    <a:pt x="2" y="2"/>
                    <a:pt x="2" y="2"/>
                  </a:cubicBezTo>
                  <a:cubicBezTo>
                    <a:pt x="2" y="3"/>
                    <a:pt x="2" y="3"/>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6" name="9Slide.vn 474">
              <a:extLst>
                <a:ext uri="{FF2B5EF4-FFF2-40B4-BE49-F238E27FC236}">
                  <a16:creationId xmlns:a16="http://schemas.microsoft.com/office/drawing/2014/main" id="{D131ED1C-76D9-48E8-B05D-FE938F329749}"/>
                </a:ext>
              </a:extLst>
            </p:cNvPr>
            <p:cNvSpPr>
              <a:spLocks/>
            </p:cNvSpPr>
            <p:nvPr/>
          </p:nvSpPr>
          <p:spPr bwMode="auto">
            <a:xfrm>
              <a:off x="4271963" y="5351463"/>
              <a:ext cx="19050" cy="33338"/>
            </a:xfrm>
            <a:custGeom>
              <a:avLst/>
              <a:gdLst>
                <a:gd name="T0" fmla="*/ 8 w 9"/>
                <a:gd name="T1" fmla="*/ 3 h 15"/>
                <a:gd name="T2" fmla="*/ 8 w 9"/>
                <a:gd name="T3" fmla="*/ 6 h 15"/>
                <a:gd name="T4" fmla="*/ 7 w 9"/>
                <a:gd name="T5" fmla="*/ 8 h 15"/>
                <a:gd name="T6" fmla="*/ 5 w 9"/>
                <a:gd name="T7" fmla="*/ 10 h 15"/>
                <a:gd name="T8" fmla="*/ 4 w 9"/>
                <a:gd name="T9" fmla="*/ 13 h 15"/>
                <a:gd name="T10" fmla="*/ 3 w 9"/>
                <a:gd name="T11" fmla="*/ 14 h 15"/>
                <a:gd name="T12" fmla="*/ 3 w 9"/>
                <a:gd name="T13" fmla="*/ 14 h 15"/>
                <a:gd name="T14" fmla="*/ 4 w 9"/>
                <a:gd name="T15" fmla="*/ 13 h 15"/>
                <a:gd name="T16" fmla="*/ 9 w 9"/>
                <a:gd name="T17" fmla="*/ 13 h 15"/>
                <a:gd name="T18" fmla="*/ 9 w 9"/>
                <a:gd name="T19" fmla="*/ 15 h 15"/>
                <a:gd name="T20" fmla="*/ 0 w 9"/>
                <a:gd name="T21" fmla="*/ 15 h 15"/>
                <a:gd name="T22" fmla="*/ 0 w 9"/>
                <a:gd name="T23" fmla="*/ 14 h 15"/>
                <a:gd name="T24" fmla="*/ 1 w 9"/>
                <a:gd name="T25" fmla="*/ 13 h 15"/>
                <a:gd name="T26" fmla="*/ 3 w 9"/>
                <a:gd name="T27" fmla="*/ 12 h 15"/>
                <a:gd name="T28" fmla="*/ 4 w 9"/>
                <a:gd name="T29" fmla="*/ 10 h 15"/>
                <a:gd name="T30" fmla="*/ 5 w 9"/>
                <a:gd name="T31" fmla="*/ 8 h 15"/>
                <a:gd name="T32" fmla="*/ 6 w 9"/>
                <a:gd name="T33" fmla="*/ 6 h 15"/>
                <a:gd name="T34" fmla="*/ 7 w 9"/>
                <a:gd name="T35" fmla="*/ 4 h 15"/>
                <a:gd name="T36" fmla="*/ 6 w 9"/>
                <a:gd name="T37" fmla="*/ 2 h 15"/>
                <a:gd name="T38" fmla="*/ 4 w 9"/>
                <a:gd name="T39" fmla="*/ 1 h 15"/>
                <a:gd name="T40" fmla="*/ 3 w 9"/>
                <a:gd name="T41" fmla="*/ 2 h 15"/>
                <a:gd name="T42" fmla="*/ 1 w 9"/>
                <a:gd name="T43" fmla="*/ 2 h 15"/>
                <a:gd name="T44" fmla="*/ 1 w 9"/>
                <a:gd name="T45" fmla="*/ 1 h 15"/>
                <a:gd name="T46" fmla="*/ 2 w 9"/>
                <a:gd name="T47" fmla="*/ 0 h 15"/>
                <a:gd name="T48" fmla="*/ 5 w 9"/>
                <a:gd name="T49" fmla="*/ 0 h 15"/>
                <a:gd name="T50" fmla="*/ 6 w 9"/>
                <a:gd name="T51" fmla="*/ 0 h 15"/>
                <a:gd name="T52" fmla="*/ 7 w 9"/>
                <a:gd name="T53" fmla="*/ 1 h 15"/>
                <a:gd name="T54" fmla="*/ 8 w 9"/>
                <a:gd name="T55" fmla="*/ 2 h 15"/>
                <a:gd name="T56" fmla="*/ 8 w 9"/>
                <a:gd name="T57"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15">
                  <a:moveTo>
                    <a:pt x="8" y="3"/>
                  </a:moveTo>
                  <a:cubicBezTo>
                    <a:pt x="8" y="4"/>
                    <a:pt x="8" y="5"/>
                    <a:pt x="8" y="6"/>
                  </a:cubicBezTo>
                  <a:cubicBezTo>
                    <a:pt x="8" y="7"/>
                    <a:pt x="7" y="7"/>
                    <a:pt x="7" y="8"/>
                  </a:cubicBezTo>
                  <a:cubicBezTo>
                    <a:pt x="6" y="9"/>
                    <a:pt x="6" y="10"/>
                    <a:pt x="5" y="10"/>
                  </a:cubicBezTo>
                  <a:cubicBezTo>
                    <a:pt x="5" y="11"/>
                    <a:pt x="4" y="12"/>
                    <a:pt x="4" y="13"/>
                  </a:cubicBezTo>
                  <a:cubicBezTo>
                    <a:pt x="3" y="14"/>
                    <a:pt x="3" y="14"/>
                    <a:pt x="3" y="14"/>
                  </a:cubicBezTo>
                  <a:cubicBezTo>
                    <a:pt x="3" y="14"/>
                    <a:pt x="3" y="14"/>
                    <a:pt x="3" y="14"/>
                  </a:cubicBezTo>
                  <a:cubicBezTo>
                    <a:pt x="4" y="13"/>
                    <a:pt x="4" y="13"/>
                    <a:pt x="4" y="13"/>
                  </a:cubicBezTo>
                  <a:cubicBezTo>
                    <a:pt x="9" y="13"/>
                    <a:pt x="9" y="13"/>
                    <a:pt x="9" y="13"/>
                  </a:cubicBezTo>
                  <a:cubicBezTo>
                    <a:pt x="9" y="15"/>
                    <a:pt x="9" y="15"/>
                    <a:pt x="9" y="15"/>
                  </a:cubicBezTo>
                  <a:cubicBezTo>
                    <a:pt x="0" y="15"/>
                    <a:pt x="0" y="15"/>
                    <a:pt x="0" y="15"/>
                  </a:cubicBezTo>
                  <a:cubicBezTo>
                    <a:pt x="0" y="14"/>
                    <a:pt x="0" y="14"/>
                    <a:pt x="0" y="14"/>
                  </a:cubicBezTo>
                  <a:cubicBezTo>
                    <a:pt x="0" y="14"/>
                    <a:pt x="1" y="14"/>
                    <a:pt x="1" y="13"/>
                  </a:cubicBezTo>
                  <a:cubicBezTo>
                    <a:pt x="2" y="13"/>
                    <a:pt x="2" y="12"/>
                    <a:pt x="3" y="12"/>
                  </a:cubicBezTo>
                  <a:cubicBezTo>
                    <a:pt x="3" y="11"/>
                    <a:pt x="4" y="10"/>
                    <a:pt x="4" y="10"/>
                  </a:cubicBezTo>
                  <a:cubicBezTo>
                    <a:pt x="5" y="9"/>
                    <a:pt x="5" y="8"/>
                    <a:pt x="5" y="8"/>
                  </a:cubicBezTo>
                  <a:cubicBezTo>
                    <a:pt x="6" y="7"/>
                    <a:pt x="6" y="6"/>
                    <a:pt x="6" y="6"/>
                  </a:cubicBezTo>
                  <a:cubicBezTo>
                    <a:pt x="7" y="5"/>
                    <a:pt x="7" y="4"/>
                    <a:pt x="7" y="4"/>
                  </a:cubicBezTo>
                  <a:cubicBezTo>
                    <a:pt x="7" y="3"/>
                    <a:pt x="6" y="2"/>
                    <a:pt x="6" y="2"/>
                  </a:cubicBezTo>
                  <a:cubicBezTo>
                    <a:pt x="6" y="1"/>
                    <a:pt x="5" y="1"/>
                    <a:pt x="4" y="1"/>
                  </a:cubicBezTo>
                  <a:cubicBezTo>
                    <a:pt x="4" y="1"/>
                    <a:pt x="3" y="1"/>
                    <a:pt x="3" y="2"/>
                  </a:cubicBezTo>
                  <a:cubicBezTo>
                    <a:pt x="2" y="2"/>
                    <a:pt x="2" y="2"/>
                    <a:pt x="1" y="2"/>
                  </a:cubicBezTo>
                  <a:cubicBezTo>
                    <a:pt x="1" y="1"/>
                    <a:pt x="1" y="1"/>
                    <a:pt x="1" y="1"/>
                  </a:cubicBezTo>
                  <a:cubicBezTo>
                    <a:pt x="1" y="1"/>
                    <a:pt x="2" y="0"/>
                    <a:pt x="2" y="0"/>
                  </a:cubicBezTo>
                  <a:cubicBezTo>
                    <a:pt x="3" y="0"/>
                    <a:pt x="4" y="0"/>
                    <a:pt x="5" y="0"/>
                  </a:cubicBezTo>
                  <a:cubicBezTo>
                    <a:pt x="5" y="0"/>
                    <a:pt x="6" y="0"/>
                    <a:pt x="6" y="0"/>
                  </a:cubicBezTo>
                  <a:cubicBezTo>
                    <a:pt x="7" y="0"/>
                    <a:pt x="7" y="0"/>
                    <a:pt x="7" y="1"/>
                  </a:cubicBezTo>
                  <a:cubicBezTo>
                    <a:pt x="8" y="1"/>
                    <a:pt x="8" y="1"/>
                    <a:pt x="8" y="2"/>
                  </a:cubicBezTo>
                  <a:cubicBezTo>
                    <a:pt x="8" y="2"/>
                    <a:pt x="8" y="3"/>
                    <a:pt x="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7" name="9Slide.vn 475">
              <a:extLst>
                <a:ext uri="{FF2B5EF4-FFF2-40B4-BE49-F238E27FC236}">
                  <a16:creationId xmlns:a16="http://schemas.microsoft.com/office/drawing/2014/main" id="{B80ADE66-F0A4-47F6-A30B-691A9F3968DC}"/>
                </a:ext>
              </a:extLst>
            </p:cNvPr>
            <p:cNvSpPr>
              <a:spLocks noEditPoints="1"/>
            </p:cNvSpPr>
            <p:nvPr/>
          </p:nvSpPr>
          <p:spPr bwMode="auto">
            <a:xfrm>
              <a:off x="4297363" y="5351463"/>
              <a:ext cx="30163" cy="33338"/>
            </a:xfrm>
            <a:custGeom>
              <a:avLst/>
              <a:gdLst>
                <a:gd name="T0" fmla="*/ 0 w 14"/>
                <a:gd name="T1" fmla="*/ 2 h 15"/>
                <a:gd name="T2" fmla="*/ 2 w 14"/>
                <a:gd name="T3" fmla="*/ 0 h 15"/>
                <a:gd name="T4" fmla="*/ 5 w 14"/>
                <a:gd name="T5" fmla="*/ 0 h 15"/>
                <a:gd name="T6" fmla="*/ 7 w 14"/>
                <a:gd name="T7" fmla="*/ 2 h 15"/>
                <a:gd name="T8" fmla="*/ 7 w 14"/>
                <a:gd name="T9" fmla="*/ 5 h 15"/>
                <a:gd name="T10" fmla="*/ 5 w 14"/>
                <a:gd name="T11" fmla="*/ 7 h 15"/>
                <a:gd name="T12" fmla="*/ 2 w 14"/>
                <a:gd name="T13" fmla="*/ 7 h 15"/>
                <a:gd name="T14" fmla="*/ 0 w 14"/>
                <a:gd name="T15" fmla="*/ 5 h 15"/>
                <a:gd name="T16" fmla="*/ 12 w 14"/>
                <a:gd name="T17" fmla="*/ 0 h 15"/>
                <a:gd name="T18" fmla="*/ 2 w 14"/>
                <a:gd name="T19" fmla="*/ 15 h 15"/>
                <a:gd name="T20" fmla="*/ 12 w 14"/>
                <a:gd name="T21" fmla="*/ 0 h 15"/>
                <a:gd name="T22" fmla="*/ 2 w 14"/>
                <a:gd name="T23" fmla="*/ 5 h 15"/>
                <a:gd name="T24" fmla="*/ 4 w 14"/>
                <a:gd name="T25" fmla="*/ 6 h 15"/>
                <a:gd name="T26" fmla="*/ 5 w 14"/>
                <a:gd name="T27" fmla="*/ 5 h 15"/>
                <a:gd name="T28" fmla="*/ 5 w 14"/>
                <a:gd name="T29" fmla="*/ 2 h 15"/>
                <a:gd name="T30" fmla="*/ 4 w 14"/>
                <a:gd name="T31" fmla="*/ 1 h 15"/>
                <a:gd name="T32" fmla="*/ 2 w 14"/>
                <a:gd name="T33" fmla="*/ 1 h 15"/>
                <a:gd name="T34" fmla="*/ 8 w 14"/>
                <a:gd name="T35" fmla="*/ 11 h 15"/>
                <a:gd name="T36" fmla="*/ 9 w 14"/>
                <a:gd name="T37" fmla="*/ 9 h 15"/>
                <a:gd name="T38" fmla="*/ 11 w 14"/>
                <a:gd name="T39" fmla="*/ 8 h 15"/>
                <a:gd name="T40" fmla="*/ 14 w 14"/>
                <a:gd name="T41" fmla="*/ 9 h 15"/>
                <a:gd name="T42" fmla="*/ 14 w 14"/>
                <a:gd name="T43" fmla="*/ 11 h 15"/>
                <a:gd name="T44" fmla="*/ 14 w 14"/>
                <a:gd name="T45" fmla="*/ 14 h 15"/>
                <a:gd name="T46" fmla="*/ 11 w 14"/>
                <a:gd name="T47" fmla="*/ 15 h 15"/>
                <a:gd name="T48" fmla="*/ 9 w 14"/>
                <a:gd name="T49" fmla="*/ 14 h 15"/>
                <a:gd name="T50" fmla="*/ 8 w 14"/>
                <a:gd name="T51" fmla="*/ 11 h 15"/>
                <a:gd name="T52" fmla="*/ 10 w 14"/>
                <a:gd name="T53" fmla="*/ 13 h 15"/>
                <a:gd name="T54" fmla="*/ 12 w 14"/>
                <a:gd name="T55" fmla="*/ 14 h 15"/>
                <a:gd name="T56" fmla="*/ 13 w 14"/>
                <a:gd name="T57" fmla="*/ 13 h 15"/>
                <a:gd name="T58" fmla="*/ 13 w 14"/>
                <a:gd name="T59" fmla="*/ 10 h 15"/>
                <a:gd name="T60" fmla="*/ 12 w 14"/>
                <a:gd name="T61" fmla="*/ 9 h 15"/>
                <a:gd name="T62" fmla="*/ 10 w 14"/>
                <a:gd name="T63"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5">
                  <a:moveTo>
                    <a:pt x="0" y="3"/>
                  </a:moveTo>
                  <a:cubicBezTo>
                    <a:pt x="0" y="3"/>
                    <a:pt x="0" y="2"/>
                    <a:pt x="0" y="2"/>
                  </a:cubicBezTo>
                  <a:cubicBezTo>
                    <a:pt x="1" y="1"/>
                    <a:pt x="1" y="1"/>
                    <a:pt x="1" y="1"/>
                  </a:cubicBezTo>
                  <a:cubicBezTo>
                    <a:pt x="1" y="0"/>
                    <a:pt x="2" y="0"/>
                    <a:pt x="2" y="0"/>
                  </a:cubicBezTo>
                  <a:cubicBezTo>
                    <a:pt x="3" y="0"/>
                    <a:pt x="3" y="0"/>
                    <a:pt x="3" y="0"/>
                  </a:cubicBezTo>
                  <a:cubicBezTo>
                    <a:pt x="4" y="0"/>
                    <a:pt x="4" y="0"/>
                    <a:pt x="5" y="0"/>
                  </a:cubicBezTo>
                  <a:cubicBezTo>
                    <a:pt x="5" y="0"/>
                    <a:pt x="6" y="0"/>
                    <a:pt x="6" y="1"/>
                  </a:cubicBezTo>
                  <a:cubicBezTo>
                    <a:pt x="6" y="1"/>
                    <a:pt x="6" y="1"/>
                    <a:pt x="7" y="2"/>
                  </a:cubicBezTo>
                  <a:cubicBezTo>
                    <a:pt x="7" y="2"/>
                    <a:pt x="7" y="3"/>
                    <a:pt x="7" y="3"/>
                  </a:cubicBezTo>
                  <a:cubicBezTo>
                    <a:pt x="7" y="4"/>
                    <a:pt x="7" y="5"/>
                    <a:pt x="7" y="5"/>
                  </a:cubicBezTo>
                  <a:cubicBezTo>
                    <a:pt x="6" y="6"/>
                    <a:pt x="6" y="6"/>
                    <a:pt x="6" y="6"/>
                  </a:cubicBezTo>
                  <a:cubicBezTo>
                    <a:pt x="6" y="6"/>
                    <a:pt x="5" y="7"/>
                    <a:pt x="5" y="7"/>
                  </a:cubicBezTo>
                  <a:cubicBezTo>
                    <a:pt x="4" y="7"/>
                    <a:pt x="4" y="7"/>
                    <a:pt x="3" y="7"/>
                  </a:cubicBezTo>
                  <a:cubicBezTo>
                    <a:pt x="3" y="7"/>
                    <a:pt x="3" y="7"/>
                    <a:pt x="2" y="7"/>
                  </a:cubicBezTo>
                  <a:cubicBezTo>
                    <a:pt x="2" y="7"/>
                    <a:pt x="1" y="6"/>
                    <a:pt x="1" y="6"/>
                  </a:cubicBezTo>
                  <a:cubicBezTo>
                    <a:pt x="1" y="6"/>
                    <a:pt x="1" y="6"/>
                    <a:pt x="0" y="5"/>
                  </a:cubicBezTo>
                  <a:cubicBezTo>
                    <a:pt x="0" y="5"/>
                    <a:pt x="0" y="4"/>
                    <a:pt x="0" y="3"/>
                  </a:cubicBezTo>
                  <a:close/>
                  <a:moveTo>
                    <a:pt x="12" y="0"/>
                  </a:moveTo>
                  <a:cubicBezTo>
                    <a:pt x="13" y="0"/>
                    <a:pt x="13" y="0"/>
                    <a:pt x="13" y="0"/>
                  </a:cubicBezTo>
                  <a:cubicBezTo>
                    <a:pt x="2" y="15"/>
                    <a:pt x="2" y="15"/>
                    <a:pt x="2" y="15"/>
                  </a:cubicBezTo>
                  <a:cubicBezTo>
                    <a:pt x="1" y="14"/>
                    <a:pt x="1" y="14"/>
                    <a:pt x="1" y="14"/>
                  </a:cubicBezTo>
                  <a:lnTo>
                    <a:pt x="12" y="0"/>
                  </a:lnTo>
                  <a:close/>
                  <a:moveTo>
                    <a:pt x="2" y="3"/>
                  </a:moveTo>
                  <a:cubicBezTo>
                    <a:pt x="2" y="4"/>
                    <a:pt x="2" y="5"/>
                    <a:pt x="2" y="5"/>
                  </a:cubicBezTo>
                  <a:cubicBezTo>
                    <a:pt x="2" y="6"/>
                    <a:pt x="3" y="6"/>
                    <a:pt x="3" y="6"/>
                  </a:cubicBezTo>
                  <a:cubicBezTo>
                    <a:pt x="4" y="6"/>
                    <a:pt x="4" y="6"/>
                    <a:pt x="4" y="6"/>
                  </a:cubicBezTo>
                  <a:cubicBezTo>
                    <a:pt x="5" y="5"/>
                    <a:pt x="5" y="5"/>
                    <a:pt x="5" y="5"/>
                  </a:cubicBezTo>
                  <a:cubicBezTo>
                    <a:pt x="5" y="5"/>
                    <a:pt x="5" y="5"/>
                    <a:pt x="5" y="5"/>
                  </a:cubicBezTo>
                  <a:cubicBezTo>
                    <a:pt x="5" y="4"/>
                    <a:pt x="5" y="4"/>
                    <a:pt x="5" y="3"/>
                  </a:cubicBezTo>
                  <a:cubicBezTo>
                    <a:pt x="5" y="3"/>
                    <a:pt x="5" y="2"/>
                    <a:pt x="5" y="2"/>
                  </a:cubicBezTo>
                  <a:cubicBezTo>
                    <a:pt x="5" y="1"/>
                    <a:pt x="5" y="1"/>
                    <a:pt x="5" y="1"/>
                  </a:cubicBezTo>
                  <a:cubicBezTo>
                    <a:pt x="4" y="1"/>
                    <a:pt x="4" y="1"/>
                    <a:pt x="4" y="1"/>
                  </a:cubicBezTo>
                  <a:cubicBezTo>
                    <a:pt x="3" y="1"/>
                    <a:pt x="3" y="1"/>
                    <a:pt x="3" y="1"/>
                  </a:cubicBezTo>
                  <a:cubicBezTo>
                    <a:pt x="3" y="1"/>
                    <a:pt x="2" y="1"/>
                    <a:pt x="2" y="1"/>
                  </a:cubicBezTo>
                  <a:cubicBezTo>
                    <a:pt x="2" y="2"/>
                    <a:pt x="2" y="2"/>
                    <a:pt x="2" y="3"/>
                  </a:cubicBezTo>
                  <a:close/>
                  <a:moveTo>
                    <a:pt x="8" y="11"/>
                  </a:moveTo>
                  <a:cubicBezTo>
                    <a:pt x="8" y="11"/>
                    <a:pt x="8" y="10"/>
                    <a:pt x="8" y="10"/>
                  </a:cubicBezTo>
                  <a:cubicBezTo>
                    <a:pt x="8" y="9"/>
                    <a:pt x="8" y="9"/>
                    <a:pt x="9" y="9"/>
                  </a:cubicBezTo>
                  <a:cubicBezTo>
                    <a:pt x="9" y="8"/>
                    <a:pt x="9" y="8"/>
                    <a:pt x="10" y="8"/>
                  </a:cubicBezTo>
                  <a:cubicBezTo>
                    <a:pt x="10" y="8"/>
                    <a:pt x="11" y="8"/>
                    <a:pt x="11" y="8"/>
                  </a:cubicBezTo>
                  <a:cubicBezTo>
                    <a:pt x="12" y="8"/>
                    <a:pt x="12" y="8"/>
                    <a:pt x="12" y="8"/>
                  </a:cubicBezTo>
                  <a:cubicBezTo>
                    <a:pt x="13" y="8"/>
                    <a:pt x="13" y="8"/>
                    <a:pt x="14" y="9"/>
                  </a:cubicBezTo>
                  <a:cubicBezTo>
                    <a:pt x="14" y="9"/>
                    <a:pt x="14" y="9"/>
                    <a:pt x="14" y="10"/>
                  </a:cubicBezTo>
                  <a:cubicBezTo>
                    <a:pt x="14" y="10"/>
                    <a:pt x="14" y="11"/>
                    <a:pt x="14" y="11"/>
                  </a:cubicBezTo>
                  <a:cubicBezTo>
                    <a:pt x="14" y="12"/>
                    <a:pt x="14" y="13"/>
                    <a:pt x="14" y="13"/>
                  </a:cubicBezTo>
                  <a:cubicBezTo>
                    <a:pt x="14" y="14"/>
                    <a:pt x="14" y="14"/>
                    <a:pt x="14" y="14"/>
                  </a:cubicBezTo>
                  <a:cubicBezTo>
                    <a:pt x="13" y="14"/>
                    <a:pt x="13" y="15"/>
                    <a:pt x="12" y="15"/>
                  </a:cubicBezTo>
                  <a:cubicBezTo>
                    <a:pt x="12" y="15"/>
                    <a:pt x="12" y="15"/>
                    <a:pt x="11" y="15"/>
                  </a:cubicBezTo>
                  <a:cubicBezTo>
                    <a:pt x="11" y="15"/>
                    <a:pt x="10" y="15"/>
                    <a:pt x="10" y="15"/>
                  </a:cubicBezTo>
                  <a:cubicBezTo>
                    <a:pt x="9" y="15"/>
                    <a:pt x="9" y="14"/>
                    <a:pt x="9" y="14"/>
                  </a:cubicBezTo>
                  <a:cubicBezTo>
                    <a:pt x="8" y="14"/>
                    <a:pt x="8" y="14"/>
                    <a:pt x="8" y="13"/>
                  </a:cubicBezTo>
                  <a:cubicBezTo>
                    <a:pt x="8" y="13"/>
                    <a:pt x="8" y="12"/>
                    <a:pt x="8" y="11"/>
                  </a:cubicBezTo>
                  <a:close/>
                  <a:moveTo>
                    <a:pt x="9" y="11"/>
                  </a:moveTo>
                  <a:cubicBezTo>
                    <a:pt x="9" y="12"/>
                    <a:pt x="10" y="13"/>
                    <a:pt x="10" y="13"/>
                  </a:cubicBezTo>
                  <a:cubicBezTo>
                    <a:pt x="10" y="14"/>
                    <a:pt x="11" y="14"/>
                    <a:pt x="11" y="14"/>
                  </a:cubicBezTo>
                  <a:cubicBezTo>
                    <a:pt x="12" y="14"/>
                    <a:pt x="12" y="14"/>
                    <a:pt x="12" y="14"/>
                  </a:cubicBezTo>
                  <a:cubicBezTo>
                    <a:pt x="12" y="13"/>
                    <a:pt x="12" y="13"/>
                    <a:pt x="12" y="13"/>
                  </a:cubicBezTo>
                  <a:cubicBezTo>
                    <a:pt x="13" y="13"/>
                    <a:pt x="13" y="13"/>
                    <a:pt x="13" y="13"/>
                  </a:cubicBezTo>
                  <a:cubicBezTo>
                    <a:pt x="13" y="12"/>
                    <a:pt x="13" y="12"/>
                    <a:pt x="13" y="11"/>
                  </a:cubicBezTo>
                  <a:cubicBezTo>
                    <a:pt x="13" y="11"/>
                    <a:pt x="13" y="10"/>
                    <a:pt x="13" y="10"/>
                  </a:cubicBezTo>
                  <a:cubicBezTo>
                    <a:pt x="12" y="9"/>
                    <a:pt x="12" y="9"/>
                    <a:pt x="12" y="9"/>
                  </a:cubicBezTo>
                  <a:cubicBezTo>
                    <a:pt x="12" y="9"/>
                    <a:pt x="12" y="9"/>
                    <a:pt x="12" y="9"/>
                  </a:cubicBezTo>
                  <a:cubicBezTo>
                    <a:pt x="11" y="9"/>
                    <a:pt x="11" y="9"/>
                    <a:pt x="11" y="9"/>
                  </a:cubicBezTo>
                  <a:cubicBezTo>
                    <a:pt x="11" y="9"/>
                    <a:pt x="10" y="9"/>
                    <a:pt x="10" y="9"/>
                  </a:cubicBezTo>
                  <a:cubicBezTo>
                    <a:pt x="10" y="10"/>
                    <a:pt x="9" y="10"/>
                    <a:pt x="9"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8" name="9Slide.vn 476">
              <a:extLst>
                <a:ext uri="{FF2B5EF4-FFF2-40B4-BE49-F238E27FC236}">
                  <a16:creationId xmlns:a16="http://schemas.microsoft.com/office/drawing/2014/main" id="{54D10AD5-5058-4BF6-8B06-FB5DD3576786}"/>
                </a:ext>
              </a:extLst>
            </p:cNvPr>
            <p:cNvSpPr>
              <a:spLocks noEditPoints="1"/>
            </p:cNvSpPr>
            <p:nvPr/>
          </p:nvSpPr>
          <p:spPr bwMode="auto">
            <a:xfrm>
              <a:off x="4549775" y="5365751"/>
              <a:ext cx="19050" cy="31750"/>
            </a:xfrm>
            <a:custGeom>
              <a:avLst/>
              <a:gdLst>
                <a:gd name="T0" fmla="*/ 9 w 9"/>
                <a:gd name="T1" fmla="*/ 10 h 15"/>
                <a:gd name="T2" fmla="*/ 9 w 9"/>
                <a:gd name="T3" fmla="*/ 12 h 15"/>
                <a:gd name="T4" fmla="*/ 8 w 9"/>
                <a:gd name="T5" fmla="*/ 14 h 15"/>
                <a:gd name="T6" fmla="*/ 6 w 9"/>
                <a:gd name="T7" fmla="*/ 15 h 15"/>
                <a:gd name="T8" fmla="*/ 5 w 9"/>
                <a:gd name="T9" fmla="*/ 15 h 15"/>
                <a:gd name="T10" fmla="*/ 3 w 9"/>
                <a:gd name="T11" fmla="*/ 15 h 15"/>
                <a:gd name="T12" fmla="*/ 1 w 9"/>
                <a:gd name="T13" fmla="*/ 14 h 15"/>
                <a:gd name="T14" fmla="*/ 0 w 9"/>
                <a:gd name="T15" fmla="*/ 12 h 15"/>
                <a:gd name="T16" fmla="*/ 0 w 9"/>
                <a:gd name="T17" fmla="*/ 10 h 15"/>
                <a:gd name="T18" fmla="*/ 0 w 9"/>
                <a:gd name="T19" fmla="*/ 6 h 15"/>
                <a:gd name="T20" fmla="*/ 2 w 9"/>
                <a:gd name="T21" fmla="*/ 3 h 15"/>
                <a:gd name="T22" fmla="*/ 4 w 9"/>
                <a:gd name="T23" fmla="*/ 1 h 15"/>
                <a:gd name="T24" fmla="*/ 7 w 9"/>
                <a:gd name="T25" fmla="*/ 0 h 15"/>
                <a:gd name="T26" fmla="*/ 7 w 9"/>
                <a:gd name="T27" fmla="*/ 1 h 15"/>
                <a:gd name="T28" fmla="*/ 5 w 9"/>
                <a:gd name="T29" fmla="*/ 2 h 15"/>
                <a:gd name="T30" fmla="*/ 3 w 9"/>
                <a:gd name="T31" fmla="*/ 3 h 15"/>
                <a:gd name="T32" fmla="*/ 2 w 9"/>
                <a:gd name="T33" fmla="*/ 5 h 15"/>
                <a:gd name="T34" fmla="*/ 2 w 9"/>
                <a:gd name="T35" fmla="*/ 8 h 15"/>
                <a:gd name="T36" fmla="*/ 3 w 9"/>
                <a:gd name="T37" fmla="*/ 6 h 15"/>
                <a:gd name="T38" fmla="*/ 5 w 9"/>
                <a:gd name="T39" fmla="*/ 6 h 15"/>
                <a:gd name="T40" fmla="*/ 8 w 9"/>
                <a:gd name="T41" fmla="*/ 7 h 15"/>
                <a:gd name="T42" fmla="*/ 9 w 9"/>
                <a:gd name="T43" fmla="*/ 10 h 15"/>
                <a:gd name="T44" fmla="*/ 7 w 9"/>
                <a:gd name="T45" fmla="*/ 11 h 15"/>
                <a:gd name="T46" fmla="*/ 7 w 9"/>
                <a:gd name="T47" fmla="*/ 8 h 15"/>
                <a:gd name="T48" fmla="*/ 4 w 9"/>
                <a:gd name="T49" fmla="*/ 8 h 15"/>
                <a:gd name="T50" fmla="*/ 3 w 9"/>
                <a:gd name="T51" fmla="*/ 8 h 15"/>
                <a:gd name="T52" fmla="*/ 2 w 9"/>
                <a:gd name="T53" fmla="*/ 9 h 15"/>
                <a:gd name="T54" fmla="*/ 1 w 9"/>
                <a:gd name="T55" fmla="*/ 10 h 15"/>
                <a:gd name="T56" fmla="*/ 1 w 9"/>
                <a:gd name="T57" fmla="*/ 10 h 15"/>
                <a:gd name="T58" fmla="*/ 2 w 9"/>
                <a:gd name="T59" fmla="*/ 11 h 15"/>
                <a:gd name="T60" fmla="*/ 2 w 9"/>
                <a:gd name="T61" fmla="*/ 13 h 15"/>
                <a:gd name="T62" fmla="*/ 3 w 9"/>
                <a:gd name="T63" fmla="*/ 13 h 15"/>
                <a:gd name="T64" fmla="*/ 5 w 9"/>
                <a:gd name="T65" fmla="*/ 14 h 15"/>
                <a:gd name="T66" fmla="*/ 6 w 9"/>
                <a:gd name="T67" fmla="*/ 13 h 15"/>
                <a:gd name="T68" fmla="*/ 7 w 9"/>
                <a:gd name="T69" fmla="*/ 13 h 15"/>
                <a:gd name="T70" fmla="*/ 7 w 9"/>
                <a:gd name="T71" fmla="*/ 12 h 15"/>
                <a:gd name="T72" fmla="*/ 7 w 9"/>
                <a:gd name="T73"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5">
                  <a:moveTo>
                    <a:pt x="9" y="10"/>
                  </a:moveTo>
                  <a:cubicBezTo>
                    <a:pt x="9" y="11"/>
                    <a:pt x="9" y="12"/>
                    <a:pt x="9" y="12"/>
                  </a:cubicBezTo>
                  <a:cubicBezTo>
                    <a:pt x="9" y="13"/>
                    <a:pt x="8" y="13"/>
                    <a:pt x="8" y="14"/>
                  </a:cubicBezTo>
                  <a:cubicBezTo>
                    <a:pt x="8" y="14"/>
                    <a:pt x="7" y="15"/>
                    <a:pt x="6" y="15"/>
                  </a:cubicBezTo>
                  <a:cubicBezTo>
                    <a:pt x="6" y="15"/>
                    <a:pt x="5" y="15"/>
                    <a:pt x="5" y="15"/>
                  </a:cubicBezTo>
                  <a:cubicBezTo>
                    <a:pt x="4" y="15"/>
                    <a:pt x="3" y="15"/>
                    <a:pt x="3" y="15"/>
                  </a:cubicBezTo>
                  <a:cubicBezTo>
                    <a:pt x="2" y="15"/>
                    <a:pt x="1" y="14"/>
                    <a:pt x="1" y="14"/>
                  </a:cubicBezTo>
                  <a:cubicBezTo>
                    <a:pt x="1" y="13"/>
                    <a:pt x="0" y="13"/>
                    <a:pt x="0" y="12"/>
                  </a:cubicBezTo>
                  <a:cubicBezTo>
                    <a:pt x="0" y="12"/>
                    <a:pt x="0" y="11"/>
                    <a:pt x="0" y="10"/>
                  </a:cubicBezTo>
                  <a:cubicBezTo>
                    <a:pt x="0" y="8"/>
                    <a:pt x="0" y="7"/>
                    <a:pt x="0" y="6"/>
                  </a:cubicBezTo>
                  <a:cubicBezTo>
                    <a:pt x="1" y="5"/>
                    <a:pt x="1" y="4"/>
                    <a:pt x="2" y="3"/>
                  </a:cubicBezTo>
                  <a:cubicBezTo>
                    <a:pt x="2" y="2"/>
                    <a:pt x="3" y="1"/>
                    <a:pt x="4" y="1"/>
                  </a:cubicBezTo>
                  <a:cubicBezTo>
                    <a:pt x="5" y="0"/>
                    <a:pt x="6" y="0"/>
                    <a:pt x="7" y="0"/>
                  </a:cubicBezTo>
                  <a:cubicBezTo>
                    <a:pt x="7" y="1"/>
                    <a:pt x="7" y="1"/>
                    <a:pt x="7" y="1"/>
                  </a:cubicBezTo>
                  <a:cubicBezTo>
                    <a:pt x="7" y="1"/>
                    <a:pt x="6" y="1"/>
                    <a:pt x="5" y="2"/>
                  </a:cubicBezTo>
                  <a:cubicBezTo>
                    <a:pt x="5" y="2"/>
                    <a:pt x="4" y="3"/>
                    <a:pt x="3" y="3"/>
                  </a:cubicBezTo>
                  <a:cubicBezTo>
                    <a:pt x="3" y="4"/>
                    <a:pt x="3" y="5"/>
                    <a:pt x="2" y="5"/>
                  </a:cubicBezTo>
                  <a:cubicBezTo>
                    <a:pt x="2" y="6"/>
                    <a:pt x="2" y="7"/>
                    <a:pt x="2" y="8"/>
                  </a:cubicBezTo>
                  <a:cubicBezTo>
                    <a:pt x="2" y="7"/>
                    <a:pt x="2" y="7"/>
                    <a:pt x="3" y="6"/>
                  </a:cubicBezTo>
                  <a:cubicBezTo>
                    <a:pt x="3" y="6"/>
                    <a:pt x="4" y="6"/>
                    <a:pt x="5" y="6"/>
                  </a:cubicBezTo>
                  <a:cubicBezTo>
                    <a:pt x="6" y="6"/>
                    <a:pt x="7" y="6"/>
                    <a:pt x="8" y="7"/>
                  </a:cubicBezTo>
                  <a:cubicBezTo>
                    <a:pt x="9" y="8"/>
                    <a:pt x="9" y="9"/>
                    <a:pt x="9" y="10"/>
                  </a:cubicBezTo>
                  <a:close/>
                  <a:moveTo>
                    <a:pt x="7" y="11"/>
                  </a:moveTo>
                  <a:cubicBezTo>
                    <a:pt x="7" y="10"/>
                    <a:pt x="7" y="9"/>
                    <a:pt x="7" y="8"/>
                  </a:cubicBezTo>
                  <a:cubicBezTo>
                    <a:pt x="6" y="8"/>
                    <a:pt x="5" y="8"/>
                    <a:pt x="4" y="8"/>
                  </a:cubicBezTo>
                  <a:cubicBezTo>
                    <a:pt x="4" y="8"/>
                    <a:pt x="3" y="8"/>
                    <a:pt x="3" y="8"/>
                  </a:cubicBezTo>
                  <a:cubicBezTo>
                    <a:pt x="2" y="8"/>
                    <a:pt x="2" y="9"/>
                    <a:pt x="2" y="9"/>
                  </a:cubicBezTo>
                  <a:cubicBezTo>
                    <a:pt x="1" y="10"/>
                    <a:pt x="1" y="10"/>
                    <a:pt x="1" y="10"/>
                  </a:cubicBezTo>
                  <a:cubicBezTo>
                    <a:pt x="1" y="10"/>
                    <a:pt x="1" y="10"/>
                    <a:pt x="1" y="10"/>
                  </a:cubicBezTo>
                  <a:cubicBezTo>
                    <a:pt x="1" y="11"/>
                    <a:pt x="2" y="11"/>
                    <a:pt x="2" y="11"/>
                  </a:cubicBezTo>
                  <a:cubicBezTo>
                    <a:pt x="2" y="12"/>
                    <a:pt x="2" y="12"/>
                    <a:pt x="2" y="13"/>
                  </a:cubicBezTo>
                  <a:cubicBezTo>
                    <a:pt x="2" y="13"/>
                    <a:pt x="3" y="13"/>
                    <a:pt x="3" y="13"/>
                  </a:cubicBezTo>
                  <a:cubicBezTo>
                    <a:pt x="4" y="14"/>
                    <a:pt x="4" y="14"/>
                    <a:pt x="5" y="14"/>
                  </a:cubicBezTo>
                  <a:cubicBezTo>
                    <a:pt x="5" y="14"/>
                    <a:pt x="5" y="14"/>
                    <a:pt x="6" y="13"/>
                  </a:cubicBezTo>
                  <a:cubicBezTo>
                    <a:pt x="7" y="13"/>
                    <a:pt x="7" y="13"/>
                    <a:pt x="7" y="13"/>
                  </a:cubicBezTo>
                  <a:cubicBezTo>
                    <a:pt x="7" y="13"/>
                    <a:pt x="7" y="12"/>
                    <a:pt x="7" y="12"/>
                  </a:cubicBezTo>
                  <a:cubicBezTo>
                    <a:pt x="7" y="11"/>
                    <a:pt x="7" y="11"/>
                    <a:pt x="7"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79" name="9Slide.vn 477">
              <a:extLst>
                <a:ext uri="{FF2B5EF4-FFF2-40B4-BE49-F238E27FC236}">
                  <a16:creationId xmlns:a16="http://schemas.microsoft.com/office/drawing/2014/main" id="{E6E1BE23-7BF7-42C6-960B-8AF706FD81F1}"/>
                </a:ext>
              </a:extLst>
            </p:cNvPr>
            <p:cNvSpPr>
              <a:spLocks/>
            </p:cNvSpPr>
            <p:nvPr/>
          </p:nvSpPr>
          <p:spPr bwMode="auto">
            <a:xfrm>
              <a:off x="4575175" y="5365751"/>
              <a:ext cx="17463" cy="31750"/>
            </a:xfrm>
            <a:custGeom>
              <a:avLst/>
              <a:gdLst>
                <a:gd name="T0" fmla="*/ 3 w 8"/>
                <a:gd name="T1" fmla="*/ 14 h 15"/>
                <a:gd name="T2" fmla="*/ 5 w 8"/>
                <a:gd name="T3" fmla="*/ 13 h 15"/>
                <a:gd name="T4" fmla="*/ 6 w 8"/>
                <a:gd name="T5" fmla="*/ 10 h 15"/>
                <a:gd name="T6" fmla="*/ 5 w 8"/>
                <a:gd name="T7" fmla="*/ 8 h 15"/>
                <a:gd name="T8" fmla="*/ 3 w 8"/>
                <a:gd name="T9" fmla="*/ 7 h 15"/>
                <a:gd name="T10" fmla="*/ 1 w 8"/>
                <a:gd name="T11" fmla="*/ 7 h 15"/>
                <a:gd name="T12" fmla="*/ 1 w 8"/>
                <a:gd name="T13" fmla="*/ 0 h 15"/>
                <a:gd name="T14" fmla="*/ 8 w 8"/>
                <a:gd name="T15" fmla="*/ 0 h 15"/>
                <a:gd name="T16" fmla="*/ 8 w 8"/>
                <a:gd name="T17" fmla="*/ 1 h 15"/>
                <a:gd name="T18" fmla="*/ 2 w 8"/>
                <a:gd name="T19" fmla="*/ 1 h 15"/>
                <a:gd name="T20" fmla="*/ 2 w 8"/>
                <a:gd name="T21" fmla="*/ 6 h 15"/>
                <a:gd name="T22" fmla="*/ 3 w 8"/>
                <a:gd name="T23" fmla="*/ 6 h 15"/>
                <a:gd name="T24" fmla="*/ 7 w 8"/>
                <a:gd name="T25" fmla="*/ 7 h 15"/>
                <a:gd name="T26" fmla="*/ 8 w 8"/>
                <a:gd name="T27" fmla="*/ 10 h 15"/>
                <a:gd name="T28" fmla="*/ 8 w 8"/>
                <a:gd name="T29" fmla="*/ 12 h 15"/>
                <a:gd name="T30" fmla="*/ 6 w 8"/>
                <a:gd name="T31" fmla="*/ 14 h 15"/>
                <a:gd name="T32" fmla="*/ 5 w 8"/>
                <a:gd name="T33" fmla="*/ 15 h 15"/>
                <a:gd name="T34" fmla="*/ 3 w 8"/>
                <a:gd name="T35" fmla="*/ 15 h 15"/>
                <a:gd name="T36" fmla="*/ 1 w 8"/>
                <a:gd name="T37" fmla="*/ 15 h 15"/>
                <a:gd name="T38" fmla="*/ 0 w 8"/>
                <a:gd name="T39" fmla="*/ 15 h 15"/>
                <a:gd name="T40" fmla="*/ 0 w 8"/>
                <a:gd name="T41" fmla="*/ 13 h 15"/>
                <a:gd name="T42" fmla="*/ 1 w 8"/>
                <a:gd name="T43" fmla="*/ 14 h 15"/>
                <a:gd name="T44" fmla="*/ 3 w 8"/>
                <a:gd name="T4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15">
                  <a:moveTo>
                    <a:pt x="3" y="14"/>
                  </a:moveTo>
                  <a:cubicBezTo>
                    <a:pt x="4" y="14"/>
                    <a:pt x="5" y="13"/>
                    <a:pt x="5" y="13"/>
                  </a:cubicBezTo>
                  <a:cubicBezTo>
                    <a:pt x="6" y="12"/>
                    <a:pt x="6" y="11"/>
                    <a:pt x="6" y="10"/>
                  </a:cubicBezTo>
                  <a:cubicBezTo>
                    <a:pt x="6" y="9"/>
                    <a:pt x="6" y="9"/>
                    <a:pt x="5" y="8"/>
                  </a:cubicBezTo>
                  <a:cubicBezTo>
                    <a:pt x="5" y="7"/>
                    <a:pt x="4" y="7"/>
                    <a:pt x="3" y="7"/>
                  </a:cubicBezTo>
                  <a:cubicBezTo>
                    <a:pt x="1" y="7"/>
                    <a:pt x="1" y="7"/>
                    <a:pt x="1" y="7"/>
                  </a:cubicBezTo>
                  <a:cubicBezTo>
                    <a:pt x="1" y="0"/>
                    <a:pt x="1" y="0"/>
                    <a:pt x="1" y="0"/>
                  </a:cubicBezTo>
                  <a:cubicBezTo>
                    <a:pt x="8" y="0"/>
                    <a:pt x="8" y="0"/>
                    <a:pt x="8" y="0"/>
                  </a:cubicBezTo>
                  <a:cubicBezTo>
                    <a:pt x="8" y="1"/>
                    <a:pt x="8" y="1"/>
                    <a:pt x="8" y="1"/>
                  </a:cubicBezTo>
                  <a:cubicBezTo>
                    <a:pt x="2" y="1"/>
                    <a:pt x="2" y="1"/>
                    <a:pt x="2" y="1"/>
                  </a:cubicBezTo>
                  <a:cubicBezTo>
                    <a:pt x="2" y="6"/>
                    <a:pt x="2" y="6"/>
                    <a:pt x="2" y="6"/>
                  </a:cubicBezTo>
                  <a:cubicBezTo>
                    <a:pt x="3" y="6"/>
                    <a:pt x="3" y="6"/>
                    <a:pt x="3" y="6"/>
                  </a:cubicBezTo>
                  <a:cubicBezTo>
                    <a:pt x="5" y="6"/>
                    <a:pt x="6" y="6"/>
                    <a:pt x="7" y="7"/>
                  </a:cubicBezTo>
                  <a:cubicBezTo>
                    <a:pt x="8" y="8"/>
                    <a:pt x="8" y="9"/>
                    <a:pt x="8" y="10"/>
                  </a:cubicBezTo>
                  <a:cubicBezTo>
                    <a:pt x="8" y="11"/>
                    <a:pt x="8" y="12"/>
                    <a:pt x="8" y="12"/>
                  </a:cubicBezTo>
                  <a:cubicBezTo>
                    <a:pt x="7" y="13"/>
                    <a:pt x="7" y="14"/>
                    <a:pt x="6" y="14"/>
                  </a:cubicBezTo>
                  <a:cubicBezTo>
                    <a:pt x="6" y="14"/>
                    <a:pt x="5" y="15"/>
                    <a:pt x="5" y="15"/>
                  </a:cubicBezTo>
                  <a:cubicBezTo>
                    <a:pt x="4" y="15"/>
                    <a:pt x="4" y="15"/>
                    <a:pt x="3" y="15"/>
                  </a:cubicBezTo>
                  <a:cubicBezTo>
                    <a:pt x="2" y="15"/>
                    <a:pt x="2" y="15"/>
                    <a:pt x="1" y="15"/>
                  </a:cubicBezTo>
                  <a:cubicBezTo>
                    <a:pt x="1" y="15"/>
                    <a:pt x="0" y="15"/>
                    <a:pt x="0" y="15"/>
                  </a:cubicBezTo>
                  <a:cubicBezTo>
                    <a:pt x="0" y="13"/>
                    <a:pt x="0" y="13"/>
                    <a:pt x="0" y="13"/>
                  </a:cubicBezTo>
                  <a:cubicBezTo>
                    <a:pt x="1" y="13"/>
                    <a:pt x="1" y="14"/>
                    <a:pt x="1" y="14"/>
                  </a:cubicBezTo>
                  <a:cubicBezTo>
                    <a:pt x="2" y="14"/>
                    <a:pt x="2"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0" name="9Slide.vn 478">
              <a:extLst>
                <a:ext uri="{FF2B5EF4-FFF2-40B4-BE49-F238E27FC236}">
                  <a16:creationId xmlns:a16="http://schemas.microsoft.com/office/drawing/2014/main" id="{31FD6050-E705-45CB-B31E-26E2B844629A}"/>
                </a:ext>
              </a:extLst>
            </p:cNvPr>
            <p:cNvSpPr>
              <a:spLocks noEditPoints="1"/>
            </p:cNvSpPr>
            <p:nvPr/>
          </p:nvSpPr>
          <p:spPr bwMode="auto">
            <a:xfrm>
              <a:off x="4600575" y="5365751"/>
              <a:ext cx="30163" cy="31750"/>
            </a:xfrm>
            <a:custGeom>
              <a:avLst/>
              <a:gdLst>
                <a:gd name="T0" fmla="*/ 0 w 14"/>
                <a:gd name="T1" fmla="*/ 2 h 15"/>
                <a:gd name="T2" fmla="*/ 2 w 14"/>
                <a:gd name="T3" fmla="*/ 0 h 15"/>
                <a:gd name="T4" fmla="*/ 4 w 14"/>
                <a:gd name="T5" fmla="*/ 0 h 15"/>
                <a:gd name="T6" fmla="*/ 6 w 14"/>
                <a:gd name="T7" fmla="*/ 2 h 15"/>
                <a:gd name="T8" fmla="*/ 6 w 14"/>
                <a:gd name="T9" fmla="*/ 5 h 15"/>
                <a:gd name="T10" fmla="*/ 4 w 14"/>
                <a:gd name="T11" fmla="*/ 7 h 15"/>
                <a:gd name="T12" fmla="*/ 2 w 14"/>
                <a:gd name="T13" fmla="*/ 7 h 15"/>
                <a:gd name="T14" fmla="*/ 0 w 14"/>
                <a:gd name="T15" fmla="*/ 5 h 15"/>
                <a:gd name="T16" fmla="*/ 12 w 14"/>
                <a:gd name="T17" fmla="*/ 0 h 15"/>
                <a:gd name="T18" fmla="*/ 2 w 14"/>
                <a:gd name="T19" fmla="*/ 15 h 15"/>
                <a:gd name="T20" fmla="*/ 12 w 14"/>
                <a:gd name="T21" fmla="*/ 0 h 15"/>
                <a:gd name="T22" fmla="*/ 2 w 14"/>
                <a:gd name="T23" fmla="*/ 5 h 15"/>
                <a:gd name="T24" fmla="*/ 4 w 14"/>
                <a:gd name="T25" fmla="*/ 6 h 15"/>
                <a:gd name="T26" fmla="*/ 4 w 14"/>
                <a:gd name="T27" fmla="*/ 4 h 15"/>
                <a:gd name="T28" fmla="*/ 4 w 14"/>
                <a:gd name="T29" fmla="*/ 2 h 15"/>
                <a:gd name="T30" fmla="*/ 4 w 14"/>
                <a:gd name="T31" fmla="*/ 1 h 15"/>
                <a:gd name="T32" fmla="*/ 2 w 14"/>
                <a:gd name="T33" fmla="*/ 1 h 15"/>
                <a:gd name="T34" fmla="*/ 7 w 14"/>
                <a:gd name="T35" fmla="*/ 11 h 15"/>
                <a:gd name="T36" fmla="*/ 8 w 14"/>
                <a:gd name="T37" fmla="*/ 8 h 15"/>
                <a:gd name="T38" fmla="*/ 11 w 14"/>
                <a:gd name="T39" fmla="*/ 8 h 15"/>
                <a:gd name="T40" fmla="*/ 13 w 14"/>
                <a:gd name="T41" fmla="*/ 8 h 15"/>
                <a:gd name="T42" fmla="*/ 14 w 14"/>
                <a:gd name="T43" fmla="*/ 11 h 15"/>
                <a:gd name="T44" fmla="*/ 13 w 14"/>
                <a:gd name="T45" fmla="*/ 14 h 15"/>
                <a:gd name="T46" fmla="*/ 11 w 14"/>
                <a:gd name="T47" fmla="*/ 15 h 15"/>
                <a:gd name="T48" fmla="*/ 8 w 14"/>
                <a:gd name="T49" fmla="*/ 14 h 15"/>
                <a:gd name="T50" fmla="*/ 7 w 14"/>
                <a:gd name="T51" fmla="*/ 11 h 15"/>
                <a:gd name="T52" fmla="*/ 9 w 14"/>
                <a:gd name="T53" fmla="*/ 13 h 15"/>
                <a:gd name="T54" fmla="*/ 11 w 14"/>
                <a:gd name="T55" fmla="*/ 14 h 15"/>
                <a:gd name="T56" fmla="*/ 12 w 14"/>
                <a:gd name="T57" fmla="*/ 12 h 15"/>
                <a:gd name="T58" fmla="*/ 12 w 14"/>
                <a:gd name="T59" fmla="*/ 10 h 15"/>
                <a:gd name="T60" fmla="*/ 11 w 14"/>
                <a:gd name="T61" fmla="*/ 9 h 15"/>
                <a:gd name="T62" fmla="*/ 9 w 14"/>
                <a:gd name="T63"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5">
                  <a:moveTo>
                    <a:pt x="0" y="3"/>
                  </a:moveTo>
                  <a:cubicBezTo>
                    <a:pt x="0" y="3"/>
                    <a:pt x="0" y="2"/>
                    <a:pt x="0" y="2"/>
                  </a:cubicBezTo>
                  <a:cubicBezTo>
                    <a:pt x="0" y="1"/>
                    <a:pt x="0" y="1"/>
                    <a:pt x="0" y="0"/>
                  </a:cubicBezTo>
                  <a:cubicBezTo>
                    <a:pt x="1" y="0"/>
                    <a:pt x="1" y="0"/>
                    <a:pt x="2" y="0"/>
                  </a:cubicBezTo>
                  <a:cubicBezTo>
                    <a:pt x="2" y="0"/>
                    <a:pt x="2" y="0"/>
                    <a:pt x="3" y="0"/>
                  </a:cubicBezTo>
                  <a:cubicBezTo>
                    <a:pt x="3" y="0"/>
                    <a:pt x="4" y="0"/>
                    <a:pt x="4" y="0"/>
                  </a:cubicBezTo>
                  <a:cubicBezTo>
                    <a:pt x="5" y="0"/>
                    <a:pt x="5" y="0"/>
                    <a:pt x="5" y="0"/>
                  </a:cubicBezTo>
                  <a:cubicBezTo>
                    <a:pt x="6" y="1"/>
                    <a:pt x="6" y="1"/>
                    <a:pt x="6" y="2"/>
                  </a:cubicBezTo>
                  <a:cubicBezTo>
                    <a:pt x="6" y="2"/>
                    <a:pt x="6" y="3"/>
                    <a:pt x="6" y="3"/>
                  </a:cubicBezTo>
                  <a:cubicBezTo>
                    <a:pt x="6" y="4"/>
                    <a:pt x="6" y="5"/>
                    <a:pt x="6" y="5"/>
                  </a:cubicBezTo>
                  <a:cubicBezTo>
                    <a:pt x="6" y="5"/>
                    <a:pt x="6" y="6"/>
                    <a:pt x="5" y="6"/>
                  </a:cubicBezTo>
                  <a:cubicBezTo>
                    <a:pt x="5" y="6"/>
                    <a:pt x="5" y="7"/>
                    <a:pt x="4" y="7"/>
                  </a:cubicBezTo>
                  <a:cubicBezTo>
                    <a:pt x="4" y="7"/>
                    <a:pt x="3" y="7"/>
                    <a:pt x="3" y="7"/>
                  </a:cubicBezTo>
                  <a:cubicBezTo>
                    <a:pt x="2" y="7"/>
                    <a:pt x="2" y="7"/>
                    <a:pt x="2" y="7"/>
                  </a:cubicBezTo>
                  <a:cubicBezTo>
                    <a:pt x="1" y="7"/>
                    <a:pt x="1" y="6"/>
                    <a:pt x="0" y="6"/>
                  </a:cubicBezTo>
                  <a:cubicBezTo>
                    <a:pt x="0" y="6"/>
                    <a:pt x="0" y="5"/>
                    <a:pt x="0" y="5"/>
                  </a:cubicBezTo>
                  <a:cubicBezTo>
                    <a:pt x="0" y="5"/>
                    <a:pt x="0" y="4"/>
                    <a:pt x="0" y="3"/>
                  </a:cubicBezTo>
                  <a:close/>
                  <a:moveTo>
                    <a:pt x="12" y="0"/>
                  </a:moveTo>
                  <a:cubicBezTo>
                    <a:pt x="13" y="0"/>
                    <a:pt x="13" y="0"/>
                    <a:pt x="13" y="0"/>
                  </a:cubicBezTo>
                  <a:cubicBezTo>
                    <a:pt x="2" y="15"/>
                    <a:pt x="2" y="15"/>
                    <a:pt x="2" y="15"/>
                  </a:cubicBezTo>
                  <a:cubicBezTo>
                    <a:pt x="1" y="14"/>
                    <a:pt x="1" y="14"/>
                    <a:pt x="1" y="14"/>
                  </a:cubicBezTo>
                  <a:lnTo>
                    <a:pt x="12" y="0"/>
                  </a:lnTo>
                  <a:close/>
                  <a:moveTo>
                    <a:pt x="1" y="3"/>
                  </a:moveTo>
                  <a:cubicBezTo>
                    <a:pt x="1" y="4"/>
                    <a:pt x="1" y="5"/>
                    <a:pt x="2" y="5"/>
                  </a:cubicBezTo>
                  <a:cubicBezTo>
                    <a:pt x="2" y="6"/>
                    <a:pt x="2" y="6"/>
                    <a:pt x="3" y="6"/>
                  </a:cubicBezTo>
                  <a:cubicBezTo>
                    <a:pt x="4" y="6"/>
                    <a:pt x="4" y="6"/>
                    <a:pt x="4" y="6"/>
                  </a:cubicBezTo>
                  <a:cubicBezTo>
                    <a:pt x="4" y="5"/>
                    <a:pt x="4" y="5"/>
                    <a:pt x="4" y="5"/>
                  </a:cubicBezTo>
                  <a:cubicBezTo>
                    <a:pt x="4" y="4"/>
                    <a:pt x="4" y="4"/>
                    <a:pt x="4" y="4"/>
                  </a:cubicBezTo>
                  <a:cubicBezTo>
                    <a:pt x="5" y="4"/>
                    <a:pt x="5" y="4"/>
                    <a:pt x="5" y="3"/>
                  </a:cubicBezTo>
                  <a:cubicBezTo>
                    <a:pt x="5" y="3"/>
                    <a:pt x="5" y="2"/>
                    <a:pt x="4" y="2"/>
                  </a:cubicBezTo>
                  <a:cubicBezTo>
                    <a:pt x="4" y="1"/>
                    <a:pt x="4" y="1"/>
                    <a:pt x="4" y="1"/>
                  </a:cubicBezTo>
                  <a:cubicBezTo>
                    <a:pt x="4" y="1"/>
                    <a:pt x="4" y="1"/>
                    <a:pt x="4" y="1"/>
                  </a:cubicBezTo>
                  <a:cubicBezTo>
                    <a:pt x="3" y="1"/>
                    <a:pt x="3" y="1"/>
                    <a:pt x="3" y="1"/>
                  </a:cubicBezTo>
                  <a:cubicBezTo>
                    <a:pt x="2" y="1"/>
                    <a:pt x="2" y="1"/>
                    <a:pt x="2" y="1"/>
                  </a:cubicBezTo>
                  <a:cubicBezTo>
                    <a:pt x="1" y="2"/>
                    <a:pt x="1" y="2"/>
                    <a:pt x="1" y="3"/>
                  </a:cubicBezTo>
                  <a:close/>
                  <a:moveTo>
                    <a:pt x="7" y="11"/>
                  </a:moveTo>
                  <a:cubicBezTo>
                    <a:pt x="7" y="11"/>
                    <a:pt x="7" y="10"/>
                    <a:pt x="7" y="10"/>
                  </a:cubicBezTo>
                  <a:cubicBezTo>
                    <a:pt x="8" y="9"/>
                    <a:pt x="8" y="9"/>
                    <a:pt x="8" y="8"/>
                  </a:cubicBezTo>
                  <a:cubicBezTo>
                    <a:pt x="8" y="8"/>
                    <a:pt x="9" y="8"/>
                    <a:pt x="9" y="8"/>
                  </a:cubicBezTo>
                  <a:cubicBezTo>
                    <a:pt x="10" y="8"/>
                    <a:pt x="10" y="8"/>
                    <a:pt x="11" y="8"/>
                  </a:cubicBezTo>
                  <a:cubicBezTo>
                    <a:pt x="11" y="8"/>
                    <a:pt x="11" y="8"/>
                    <a:pt x="12" y="8"/>
                  </a:cubicBezTo>
                  <a:cubicBezTo>
                    <a:pt x="12" y="8"/>
                    <a:pt x="13" y="8"/>
                    <a:pt x="13" y="8"/>
                  </a:cubicBezTo>
                  <a:cubicBezTo>
                    <a:pt x="13" y="9"/>
                    <a:pt x="13" y="9"/>
                    <a:pt x="14" y="10"/>
                  </a:cubicBezTo>
                  <a:cubicBezTo>
                    <a:pt x="14" y="10"/>
                    <a:pt x="14" y="11"/>
                    <a:pt x="14" y="11"/>
                  </a:cubicBezTo>
                  <a:cubicBezTo>
                    <a:pt x="14" y="12"/>
                    <a:pt x="14" y="13"/>
                    <a:pt x="14" y="13"/>
                  </a:cubicBezTo>
                  <a:cubicBezTo>
                    <a:pt x="13" y="13"/>
                    <a:pt x="13" y="14"/>
                    <a:pt x="13" y="14"/>
                  </a:cubicBezTo>
                  <a:cubicBezTo>
                    <a:pt x="13" y="14"/>
                    <a:pt x="12" y="15"/>
                    <a:pt x="12" y="15"/>
                  </a:cubicBezTo>
                  <a:cubicBezTo>
                    <a:pt x="11" y="15"/>
                    <a:pt x="11" y="15"/>
                    <a:pt x="11" y="15"/>
                  </a:cubicBezTo>
                  <a:cubicBezTo>
                    <a:pt x="10" y="15"/>
                    <a:pt x="10" y="15"/>
                    <a:pt x="9" y="15"/>
                  </a:cubicBezTo>
                  <a:cubicBezTo>
                    <a:pt x="9" y="15"/>
                    <a:pt x="8" y="14"/>
                    <a:pt x="8" y="14"/>
                  </a:cubicBezTo>
                  <a:cubicBezTo>
                    <a:pt x="8" y="14"/>
                    <a:pt x="8" y="13"/>
                    <a:pt x="7" y="13"/>
                  </a:cubicBezTo>
                  <a:cubicBezTo>
                    <a:pt x="7" y="13"/>
                    <a:pt x="7" y="12"/>
                    <a:pt x="7" y="11"/>
                  </a:cubicBezTo>
                  <a:close/>
                  <a:moveTo>
                    <a:pt x="9" y="11"/>
                  </a:moveTo>
                  <a:cubicBezTo>
                    <a:pt x="9" y="12"/>
                    <a:pt x="9" y="13"/>
                    <a:pt x="9" y="13"/>
                  </a:cubicBezTo>
                  <a:cubicBezTo>
                    <a:pt x="10" y="14"/>
                    <a:pt x="10" y="14"/>
                    <a:pt x="11" y="14"/>
                  </a:cubicBezTo>
                  <a:cubicBezTo>
                    <a:pt x="11" y="14"/>
                    <a:pt x="11" y="14"/>
                    <a:pt x="11" y="14"/>
                  </a:cubicBezTo>
                  <a:cubicBezTo>
                    <a:pt x="12" y="13"/>
                    <a:pt x="12" y="13"/>
                    <a:pt x="12" y="13"/>
                  </a:cubicBezTo>
                  <a:cubicBezTo>
                    <a:pt x="12" y="12"/>
                    <a:pt x="12" y="12"/>
                    <a:pt x="12" y="12"/>
                  </a:cubicBezTo>
                  <a:cubicBezTo>
                    <a:pt x="12" y="12"/>
                    <a:pt x="12" y="12"/>
                    <a:pt x="12" y="11"/>
                  </a:cubicBezTo>
                  <a:cubicBezTo>
                    <a:pt x="12" y="11"/>
                    <a:pt x="12" y="10"/>
                    <a:pt x="12" y="10"/>
                  </a:cubicBezTo>
                  <a:cubicBezTo>
                    <a:pt x="12" y="9"/>
                    <a:pt x="12" y="9"/>
                    <a:pt x="12" y="9"/>
                  </a:cubicBezTo>
                  <a:cubicBezTo>
                    <a:pt x="11" y="9"/>
                    <a:pt x="11" y="9"/>
                    <a:pt x="11" y="9"/>
                  </a:cubicBezTo>
                  <a:cubicBezTo>
                    <a:pt x="11" y="9"/>
                    <a:pt x="11" y="9"/>
                    <a:pt x="11" y="9"/>
                  </a:cubicBezTo>
                  <a:cubicBezTo>
                    <a:pt x="10" y="9"/>
                    <a:pt x="10" y="9"/>
                    <a:pt x="9" y="9"/>
                  </a:cubicBezTo>
                  <a:cubicBezTo>
                    <a:pt x="9" y="10"/>
                    <a:pt x="9" y="10"/>
                    <a:pt x="9"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1" name="9Slide.vn 479">
              <a:extLst>
                <a:ext uri="{FF2B5EF4-FFF2-40B4-BE49-F238E27FC236}">
                  <a16:creationId xmlns:a16="http://schemas.microsoft.com/office/drawing/2014/main" id="{25910F5C-7B7B-4DA9-BCF2-E95CDBF40F61}"/>
                </a:ext>
              </a:extLst>
            </p:cNvPr>
            <p:cNvSpPr>
              <a:spLocks/>
            </p:cNvSpPr>
            <p:nvPr/>
          </p:nvSpPr>
          <p:spPr bwMode="auto">
            <a:xfrm>
              <a:off x="4422775" y="5180013"/>
              <a:ext cx="17463" cy="33338"/>
            </a:xfrm>
            <a:custGeom>
              <a:avLst/>
              <a:gdLst>
                <a:gd name="T0" fmla="*/ 3 w 8"/>
                <a:gd name="T1" fmla="*/ 13 h 15"/>
                <a:gd name="T2" fmla="*/ 4 w 8"/>
                <a:gd name="T3" fmla="*/ 13 h 15"/>
                <a:gd name="T4" fmla="*/ 5 w 8"/>
                <a:gd name="T5" fmla="*/ 13 h 15"/>
                <a:gd name="T6" fmla="*/ 6 w 8"/>
                <a:gd name="T7" fmla="*/ 12 h 15"/>
                <a:gd name="T8" fmla="*/ 6 w 8"/>
                <a:gd name="T9" fmla="*/ 10 h 15"/>
                <a:gd name="T10" fmla="*/ 5 w 8"/>
                <a:gd name="T11" fmla="*/ 8 h 15"/>
                <a:gd name="T12" fmla="*/ 3 w 8"/>
                <a:gd name="T13" fmla="*/ 7 h 15"/>
                <a:gd name="T14" fmla="*/ 1 w 8"/>
                <a:gd name="T15" fmla="*/ 7 h 15"/>
                <a:gd name="T16" fmla="*/ 1 w 8"/>
                <a:gd name="T17" fmla="*/ 7 h 15"/>
                <a:gd name="T18" fmla="*/ 4 w 8"/>
                <a:gd name="T19" fmla="*/ 2 h 15"/>
                <a:gd name="T20" fmla="*/ 5 w 8"/>
                <a:gd name="T21" fmla="*/ 1 h 15"/>
                <a:gd name="T22" fmla="*/ 4 w 8"/>
                <a:gd name="T23" fmla="*/ 1 h 15"/>
                <a:gd name="T24" fmla="*/ 0 w 8"/>
                <a:gd name="T25" fmla="*/ 1 h 15"/>
                <a:gd name="T26" fmla="*/ 0 w 8"/>
                <a:gd name="T27" fmla="*/ 0 h 15"/>
                <a:gd name="T28" fmla="*/ 7 w 8"/>
                <a:gd name="T29" fmla="*/ 0 h 15"/>
                <a:gd name="T30" fmla="*/ 7 w 8"/>
                <a:gd name="T31" fmla="*/ 0 h 15"/>
                <a:gd name="T32" fmla="*/ 4 w 8"/>
                <a:gd name="T33" fmla="*/ 5 h 15"/>
                <a:gd name="T34" fmla="*/ 3 w 8"/>
                <a:gd name="T35" fmla="*/ 6 h 15"/>
                <a:gd name="T36" fmla="*/ 3 w 8"/>
                <a:gd name="T37" fmla="*/ 6 h 15"/>
                <a:gd name="T38" fmla="*/ 4 w 8"/>
                <a:gd name="T39" fmla="*/ 6 h 15"/>
                <a:gd name="T40" fmla="*/ 6 w 8"/>
                <a:gd name="T41" fmla="*/ 6 h 15"/>
                <a:gd name="T42" fmla="*/ 7 w 8"/>
                <a:gd name="T43" fmla="*/ 7 h 15"/>
                <a:gd name="T44" fmla="*/ 8 w 8"/>
                <a:gd name="T45" fmla="*/ 8 h 15"/>
                <a:gd name="T46" fmla="*/ 8 w 8"/>
                <a:gd name="T47" fmla="*/ 10 h 15"/>
                <a:gd name="T48" fmla="*/ 8 w 8"/>
                <a:gd name="T49" fmla="*/ 12 h 15"/>
                <a:gd name="T50" fmla="*/ 6 w 8"/>
                <a:gd name="T51" fmla="*/ 14 h 15"/>
                <a:gd name="T52" fmla="*/ 5 w 8"/>
                <a:gd name="T53" fmla="*/ 15 h 15"/>
                <a:gd name="T54" fmla="*/ 3 w 8"/>
                <a:gd name="T55" fmla="*/ 15 h 15"/>
                <a:gd name="T56" fmla="*/ 1 w 8"/>
                <a:gd name="T57" fmla="*/ 15 h 15"/>
                <a:gd name="T58" fmla="*/ 0 w 8"/>
                <a:gd name="T59" fmla="*/ 14 h 15"/>
                <a:gd name="T60" fmla="*/ 0 w 8"/>
                <a:gd name="T61" fmla="*/ 13 h 15"/>
                <a:gd name="T62" fmla="*/ 1 w 8"/>
                <a:gd name="T63" fmla="*/ 13 h 15"/>
                <a:gd name="T64" fmla="*/ 3 w 8"/>
                <a:gd name="T65"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3" y="13"/>
                  </a:moveTo>
                  <a:cubicBezTo>
                    <a:pt x="3" y="13"/>
                    <a:pt x="4" y="13"/>
                    <a:pt x="4" y="13"/>
                  </a:cubicBezTo>
                  <a:cubicBezTo>
                    <a:pt x="5" y="13"/>
                    <a:pt x="5" y="13"/>
                    <a:pt x="5" y="13"/>
                  </a:cubicBezTo>
                  <a:cubicBezTo>
                    <a:pt x="6" y="12"/>
                    <a:pt x="6" y="12"/>
                    <a:pt x="6" y="12"/>
                  </a:cubicBezTo>
                  <a:cubicBezTo>
                    <a:pt x="6" y="11"/>
                    <a:pt x="6" y="11"/>
                    <a:pt x="6" y="10"/>
                  </a:cubicBezTo>
                  <a:cubicBezTo>
                    <a:pt x="6" y="9"/>
                    <a:pt x="6" y="9"/>
                    <a:pt x="5" y="8"/>
                  </a:cubicBezTo>
                  <a:cubicBezTo>
                    <a:pt x="5" y="8"/>
                    <a:pt x="4" y="7"/>
                    <a:pt x="3" y="7"/>
                  </a:cubicBezTo>
                  <a:cubicBezTo>
                    <a:pt x="1" y="7"/>
                    <a:pt x="1" y="7"/>
                    <a:pt x="1" y="7"/>
                  </a:cubicBezTo>
                  <a:cubicBezTo>
                    <a:pt x="1" y="7"/>
                    <a:pt x="1" y="7"/>
                    <a:pt x="1" y="7"/>
                  </a:cubicBezTo>
                  <a:cubicBezTo>
                    <a:pt x="4" y="2"/>
                    <a:pt x="4" y="2"/>
                    <a:pt x="4" y="2"/>
                  </a:cubicBezTo>
                  <a:cubicBezTo>
                    <a:pt x="5" y="1"/>
                    <a:pt x="5" y="1"/>
                    <a:pt x="5" y="1"/>
                  </a:cubicBezTo>
                  <a:cubicBezTo>
                    <a:pt x="4" y="1"/>
                    <a:pt x="4" y="1"/>
                    <a:pt x="4" y="1"/>
                  </a:cubicBezTo>
                  <a:cubicBezTo>
                    <a:pt x="0" y="1"/>
                    <a:pt x="0" y="1"/>
                    <a:pt x="0" y="1"/>
                  </a:cubicBezTo>
                  <a:cubicBezTo>
                    <a:pt x="0" y="0"/>
                    <a:pt x="0" y="0"/>
                    <a:pt x="0" y="0"/>
                  </a:cubicBezTo>
                  <a:cubicBezTo>
                    <a:pt x="7" y="0"/>
                    <a:pt x="7" y="0"/>
                    <a:pt x="7" y="0"/>
                  </a:cubicBezTo>
                  <a:cubicBezTo>
                    <a:pt x="7" y="0"/>
                    <a:pt x="7" y="0"/>
                    <a:pt x="7" y="0"/>
                  </a:cubicBezTo>
                  <a:cubicBezTo>
                    <a:pt x="4" y="5"/>
                    <a:pt x="4" y="5"/>
                    <a:pt x="4" y="5"/>
                  </a:cubicBezTo>
                  <a:cubicBezTo>
                    <a:pt x="3" y="6"/>
                    <a:pt x="3" y="6"/>
                    <a:pt x="3" y="6"/>
                  </a:cubicBezTo>
                  <a:cubicBezTo>
                    <a:pt x="3" y="6"/>
                    <a:pt x="3" y="6"/>
                    <a:pt x="3" y="6"/>
                  </a:cubicBezTo>
                  <a:cubicBezTo>
                    <a:pt x="4" y="6"/>
                    <a:pt x="4" y="6"/>
                    <a:pt x="4" y="6"/>
                  </a:cubicBezTo>
                  <a:cubicBezTo>
                    <a:pt x="5" y="6"/>
                    <a:pt x="5" y="6"/>
                    <a:pt x="6" y="6"/>
                  </a:cubicBezTo>
                  <a:cubicBezTo>
                    <a:pt x="6" y="6"/>
                    <a:pt x="6" y="7"/>
                    <a:pt x="7" y="7"/>
                  </a:cubicBezTo>
                  <a:cubicBezTo>
                    <a:pt x="7" y="7"/>
                    <a:pt x="7" y="8"/>
                    <a:pt x="8" y="8"/>
                  </a:cubicBezTo>
                  <a:cubicBezTo>
                    <a:pt x="8" y="9"/>
                    <a:pt x="8" y="9"/>
                    <a:pt x="8" y="10"/>
                  </a:cubicBezTo>
                  <a:cubicBezTo>
                    <a:pt x="8" y="11"/>
                    <a:pt x="8" y="12"/>
                    <a:pt x="8" y="12"/>
                  </a:cubicBezTo>
                  <a:cubicBezTo>
                    <a:pt x="7" y="13"/>
                    <a:pt x="7" y="13"/>
                    <a:pt x="6" y="14"/>
                  </a:cubicBezTo>
                  <a:cubicBezTo>
                    <a:pt x="6" y="14"/>
                    <a:pt x="5" y="14"/>
                    <a:pt x="5" y="15"/>
                  </a:cubicBezTo>
                  <a:cubicBezTo>
                    <a:pt x="4" y="15"/>
                    <a:pt x="3" y="15"/>
                    <a:pt x="3" y="15"/>
                  </a:cubicBezTo>
                  <a:cubicBezTo>
                    <a:pt x="2" y="15"/>
                    <a:pt x="2" y="15"/>
                    <a:pt x="1" y="15"/>
                  </a:cubicBezTo>
                  <a:cubicBezTo>
                    <a:pt x="1" y="15"/>
                    <a:pt x="0" y="15"/>
                    <a:pt x="0" y="14"/>
                  </a:cubicBezTo>
                  <a:cubicBezTo>
                    <a:pt x="0" y="13"/>
                    <a:pt x="0" y="13"/>
                    <a:pt x="0" y="13"/>
                  </a:cubicBezTo>
                  <a:cubicBezTo>
                    <a:pt x="0" y="13"/>
                    <a:pt x="1" y="13"/>
                    <a:pt x="1" y="13"/>
                  </a:cubicBezTo>
                  <a:cubicBezTo>
                    <a:pt x="2" y="13"/>
                    <a:pt x="2" y="13"/>
                    <a:pt x="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2" name="9Slide.vn 480">
              <a:extLst>
                <a:ext uri="{FF2B5EF4-FFF2-40B4-BE49-F238E27FC236}">
                  <a16:creationId xmlns:a16="http://schemas.microsoft.com/office/drawing/2014/main" id="{72949B37-923E-49A9-89DF-645222DDA530}"/>
                </a:ext>
              </a:extLst>
            </p:cNvPr>
            <p:cNvSpPr>
              <a:spLocks noEditPoints="1"/>
            </p:cNvSpPr>
            <p:nvPr/>
          </p:nvSpPr>
          <p:spPr bwMode="auto">
            <a:xfrm>
              <a:off x="4443413" y="5178426"/>
              <a:ext cx="23813" cy="34925"/>
            </a:xfrm>
            <a:custGeom>
              <a:avLst/>
              <a:gdLst>
                <a:gd name="T0" fmla="*/ 15 w 15"/>
                <a:gd name="T1" fmla="*/ 15 h 22"/>
                <a:gd name="T2" fmla="*/ 11 w 15"/>
                <a:gd name="T3" fmla="*/ 15 h 22"/>
                <a:gd name="T4" fmla="*/ 11 w 15"/>
                <a:gd name="T5" fmla="*/ 22 h 22"/>
                <a:gd name="T6" fmla="*/ 10 w 15"/>
                <a:gd name="T7" fmla="*/ 22 h 22"/>
                <a:gd name="T8" fmla="*/ 10 w 15"/>
                <a:gd name="T9" fmla="*/ 15 h 22"/>
                <a:gd name="T10" fmla="*/ 0 w 15"/>
                <a:gd name="T11" fmla="*/ 15 h 22"/>
                <a:gd name="T12" fmla="*/ 0 w 15"/>
                <a:gd name="T13" fmla="*/ 13 h 22"/>
                <a:gd name="T14" fmla="*/ 10 w 15"/>
                <a:gd name="T15" fmla="*/ 0 h 22"/>
                <a:gd name="T16" fmla="*/ 11 w 15"/>
                <a:gd name="T17" fmla="*/ 0 h 22"/>
                <a:gd name="T18" fmla="*/ 11 w 15"/>
                <a:gd name="T19" fmla="*/ 13 h 22"/>
                <a:gd name="T20" fmla="*/ 15 w 15"/>
                <a:gd name="T21" fmla="*/ 13 h 22"/>
                <a:gd name="T22" fmla="*/ 15 w 15"/>
                <a:gd name="T23" fmla="*/ 15 h 22"/>
                <a:gd name="T24" fmla="*/ 10 w 15"/>
                <a:gd name="T25" fmla="*/ 7 h 22"/>
                <a:gd name="T26" fmla="*/ 10 w 15"/>
                <a:gd name="T27" fmla="*/ 4 h 22"/>
                <a:gd name="T28" fmla="*/ 10 w 15"/>
                <a:gd name="T29" fmla="*/ 4 h 22"/>
                <a:gd name="T30" fmla="*/ 8 w 15"/>
                <a:gd name="T31" fmla="*/ 7 h 22"/>
                <a:gd name="T32" fmla="*/ 4 w 15"/>
                <a:gd name="T33" fmla="*/ 12 h 22"/>
                <a:gd name="T34" fmla="*/ 3 w 15"/>
                <a:gd name="T35" fmla="*/ 13 h 22"/>
                <a:gd name="T36" fmla="*/ 4 w 15"/>
                <a:gd name="T37" fmla="*/ 13 h 22"/>
                <a:gd name="T38" fmla="*/ 10 w 15"/>
                <a:gd name="T39" fmla="*/ 13 h 22"/>
                <a:gd name="T40" fmla="*/ 10 w 15"/>
                <a:gd name="T41"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5" y="15"/>
                  </a:moveTo>
                  <a:lnTo>
                    <a:pt x="11" y="15"/>
                  </a:lnTo>
                  <a:lnTo>
                    <a:pt x="11" y="22"/>
                  </a:lnTo>
                  <a:lnTo>
                    <a:pt x="10" y="22"/>
                  </a:lnTo>
                  <a:lnTo>
                    <a:pt x="10" y="15"/>
                  </a:lnTo>
                  <a:lnTo>
                    <a:pt x="0" y="15"/>
                  </a:lnTo>
                  <a:lnTo>
                    <a:pt x="0" y="13"/>
                  </a:lnTo>
                  <a:lnTo>
                    <a:pt x="10" y="0"/>
                  </a:lnTo>
                  <a:lnTo>
                    <a:pt x="11" y="0"/>
                  </a:lnTo>
                  <a:lnTo>
                    <a:pt x="11" y="13"/>
                  </a:lnTo>
                  <a:lnTo>
                    <a:pt x="15" y="13"/>
                  </a:lnTo>
                  <a:lnTo>
                    <a:pt x="15" y="15"/>
                  </a:lnTo>
                  <a:close/>
                  <a:moveTo>
                    <a:pt x="10" y="7"/>
                  </a:moveTo>
                  <a:lnTo>
                    <a:pt x="10" y="4"/>
                  </a:lnTo>
                  <a:lnTo>
                    <a:pt x="10" y="4"/>
                  </a:lnTo>
                  <a:lnTo>
                    <a:pt x="8" y="7"/>
                  </a:lnTo>
                  <a:lnTo>
                    <a:pt x="4" y="12"/>
                  </a:lnTo>
                  <a:lnTo>
                    <a:pt x="3" y="13"/>
                  </a:lnTo>
                  <a:lnTo>
                    <a:pt x="4" y="13"/>
                  </a:lnTo>
                  <a:lnTo>
                    <a:pt x="10" y="13"/>
                  </a:lnTo>
                  <a:lnTo>
                    <a:pt x="1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3" name="9Slide.vn 481">
              <a:extLst>
                <a:ext uri="{FF2B5EF4-FFF2-40B4-BE49-F238E27FC236}">
                  <a16:creationId xmlns:a16="http://schemas.microsoft.com/office/drawing/2014/main" id="{A706EB8E-070F-412E-8CF4-5781DCB09C24}"/>
                </a:ext>
              </a:extLst>
            </p:cNvPr>
            <p:cNvSpPr>
              <a:spLocks noEditPoints="1"/>
            </p:cNvSpPr>
            <p:nvPr/>
          </p:nvSpPr>
          <p:spPr bwMode="auto">
            <a:xfrm>
              <a:off x="4471988" y="5178426"/>
              <a:ext cx="30163" cy="34925"/>
            </a:xfrm>
            <a:custGeom>
              <a:avLst/>
              <a:gdLst>
                <a:gd name="T0" fmla="*/ 0 w 14"/>
                <a:gd name="T1" fmla="*/ 2 h 16"/>
                <a:gd name="T2" fmla="*/ 2 w 14"/>
                <a:gd name="T3" fmla="*/ 1 h 16"/>
                <a:gd name="T4" fmla="*/ 4 w 14"/>
                <a:gd name="T5" fmla="*/ 1 h 16"/>
                <a:gd name="T6" fmla="*/ 6 w 14"/>
                <a:gd name="T7" fmla="*/ 2 h 16"/>
                <a:gd name="T8" fmla="*/ 6 w 14"/>
                <a:gd name="T9" fmla="*/ 6 h 16"/>
                <a:gd name="T10" fmla="*/ 4 w 14"/>
                <a:gd name="T11" fmla="*/ 7 h 16"/>
                <a:gd name="T12" fmla="*/ 2 w 14"/>
                <a:gd name="T13" fmla="*/ 7 h 16"/>
                <a:gd name="T14" fmla="*/ 0 w 14"/>
                <a:gd name="T15" fmla="*/ 6 h 16"/>
                <a:gd name="T16" fmla="*/ 12 w 14"/>
                <a:gd name="T17" fmla="*/ 0 h 16"/>
                <a:gd name="T18" fmla="*/ 2 w 14"/>
                <a:gd name="T19" fmla="*/ 16 h 16"/>
                <a:gd name="T20" fmla="*/ 12 w 14"/>
                <a:gd name="T21" fmla="*/ 0 h 16"/>
                <a:gd name="T22" fmla="*/ 2 w 14"/>
                <a:gd name="T23" fmla="*/ 6 h 16"/>
                <a:gd name="T24" fmla="*/ 4 w 14"/>
                <a:gd name="T25" fmla="*/ 6 h 16"/>
                <a:gd name="T26" fmla="*/ 5 w 14"/>
                <a:gd name="T27" fmla="*/ 5 h 16"/>
                <a:gd name="T28" fmla="*/ 5 w 14"/>
                <a:gd name="T29" fmla="*/ 3 h 16"/>
                <a:gd name="T30" fmla="*/ 4 w 14"/>
                <a:gd name="T31" fmla="*/ 2 h 16"/>
                <a:gd name="T32" fmla="*/ 2 w 14"/>
                <a:gd name="T33" fmla="*/ 2 h 16"/>
                <a:gd name="T34" fmla="*/ 8 w 14"/>
                <a:gd name="T35" fmla="*/ 12 h 16"/>
                <a:gd name="T36" fmla="*/ 8 w 14"/>
                <a:gd name="T37" fmla="*/ 9 h 16"/>
                <a:gd name="T38" fmla="*/ 11 w 14"/>
                <a:gd name="T39" fmla="*/ 8 h 16"/>
                <a:gd name="T40" fmla="*/ 13 w 14"/>
                <a:gd name="T41" fmla="*/ 9 h 16"/>
                <a:gd name="T42" fmla="*/ 14 w 14"/>
                <a:gd name="T43" fmla="*/ 12 h 16"/>
                <a:gd name="T44" fmla="*/ 13 w 14"/>
                <a:gd name="T45" fmla="*/ 15 h 16"/>
                <a:gd name="T46" fmla="*/ 11 w 14"/>
                <a:gd name="T47" fmla="*/ 16 h 16"/>
                <a:gd name="T48" fmla="*/ 8 w 14"/>
                <a:gd name="T49" fmla="*/ 15 h 16"/>
                <a:gd name="T50" fmla="*/ 8 w 14"/>
                <a:gd name="T51" fmla="*/ 12 h 16"/>
                <a:gd name="T52" fmla="*/ 10 w 14"/>
                <a:gd name="T53" fmla="*/ 14 h 16"/>
                <a:gd name="T54" fmla="*/ 12 w 14"/>
                <a:gd name="T55" fmla="*/ 14 h 16"/>
                <a:gd name="T56" fmla="*/ 12 w 14"/>
                <a:gd name="T57" fmla="*/ 13 h 16"/>
                <a:gd name="T58" fmla="*/ 12 w 14"/>
                <a:gd name="T59" fmla="*/ 11 h 16"/>
                <a:gd name="T60" fmla="*/ 12 w 14"/>
                <a:gd name="T61" fmla="*/ 10 h 16"/>
                <a:gd name="T62" fmla="*/ 10 w 14"/>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6">
                  <a:moveTo>
                    <a:pt x="0" y="4"/>
                  </a:moveTo>
                  <a:cubicBezTo>
                    <a:pt x="0" y="3"/>
                    <a:pt x="0" y="3"/>
                    <a:pt x="0" y="2"/>
                  </a:cubicBezTo>
                  <a:cubicBezTo>
                    <a:pt x="0" y="2"/>
                    <a:pt x="0" y="1"/>
                    <a:pt x="1" y="1"/>
                  </a:cubicBezTo>
                  <a:cubicBezTo>
                    <a:pt x="1" y="1"/>
                    <a:pt x="1" y="1"/>
                    <a:pt x="2" y="1"/>
                  </a:cubicBezTo>
                  <a:cubicBezTo>
                    <a:pt x="2" y="0"/>
                    <a:pt x="3" y="0"/>
                    <a:pt x="3" y="0"/>
                  </a:cubicBezTo>
                  <a:cubicBezTo>
                    <a:pt x="4" y="0"/>
                    <a:pt x="4" y="0"/>
                    <a:pt x="4" y="1"/>
                  </a:cubicBezTo>
                  <a:cubicBezTo>
                    <a:pt x="5" y="1"/>
                    <a:pt x="5" y="1"/>
                    <a:pt x="6" y="1"/>
                  </a:cubicBezTo>
                  <a:cubicBezTo>
                    <a:pt x="6" y="1"/>
                    <a:pt x="6" y="2"/>
                    <a:pt x="6" y="2"/>
                  </a:cubicBezTo>
                  <a:cubicBezTo>
                    <a:pt x="6" y="3"/>
                    <a:pt x="7" y="3"/>
                    <a:pt x="7" y="4"/>
                  </a:cubicBezTo>
                  <a:cubicBezTo>
                    <a:pt x="7" y="5"/>
                    <a:pt x="6" y="5"/>
                    <a:pt x="6" y="6"/>
                  </a:cubicBezTo>
                  <a:cubicBezTo>
                    <a:pt x="6" y="6"/>
                    <a:pt x="6" y="7"/>
                    <a:pt x="6" y="7"/>
                  </a:cubicBezTo>
                  <a:cubicBezTo>
                    <a:pt x="5" y="7"/>
                    <a:pt x="5" y="7"/>
                    <a:pt x="4" y="7"/>
                  </a:cubicBezTo>
                  <a:cubicBezTo>
                    <a:pt x="4" y="8"/>
                    <a:pt x="4" y="8"/>
                    <a:pt x="3" y="8"/>
                  </a:cubicBezTo>
                  <a:cubicBezTo>
                    <a:pt x="3" y="8"/>
                    <a:pt x="2" y="8"/>
                    <a:pt x="2" y="7"/>
                  </a:cubicBezTo>
                  <a:cubicBezTo>
                    <a:pt x="1" y="7"/>
                    <a:pt x="1" y="7"/>
                    <a:pt x="1" y="7"/>
                  </a:cubicBezTo>
                  <a:cubicBezTo>
                    <a:pt x="0" y="7"/>
                    <a:pt x="0" y="6"/>
                    <a:pt x="0" y="6"/>
                  </a:cubicBezTo>
                  <a:cubicBezTo>
                    <a:pt x="0" y="5"/>
                    <a:pt x="0" y="5"/>
                    <a:pt x="0" y="4"/>
                  </a:cubicBezTo>
                  <a:close/>
                  <a:moveTo>
                    <a:pt x="12" y="0"/>
                  </a:moveTo>
                  <a:cubicBezTo>
                    <a:pt x="13" y="1"/>
                    <a:pt x="13" y="1"/>
                    <a:pt x="13" y="1"/>
                  </a:cubicBezTo>
                  <a:cubicBezTo>
                    <a:pt x="2" y="16"/>
                    <a:pt x="2" y="16"/>
                    <a:pt x="2" y="16"/>
                  </a:cubicBezTo>
                  <a:cubicBezTo>
                    <a:pt x="1" y="15"/>
                    <a:pt x="1" y="15"/>
                    <a:pt x="1" y="15"/>
                  </a:cubicBezTo>
                  <a:lnTo>
                    <a:pt x="12" y="0"/>
                  </a:lnTo>
                  <a:close/>
                  <a:moveTo>
                    <a:pt x="1" y="4"/>
                  </a:moveTo>
                  <a:cubicBezTo>
                    <a:pt x="1" y="5"/>
                    <a:pt x="2" y="5"/>
                    <a:pt x="2" y="6"/>
                  </a:cubicBezTo>
                  <a:cubicBezTo>
                    <a:pt x="2" y="6"/>
                    <a:pt x="3" y="6"/>
                    <a:pt x="3" y="6"/>
                  </a:cubicBezTo>
                  <a:cubicBezTo>
                    <a:pt x="4" y="6"/>
                    <a:pt x="4" y="6"/>
                    <a:pt x="4" y="6"/>
                  </a:cubicBezTo>
                  <a:cubicBezTo>
                    <a:pt x="4" y="6"/>
                    <a:pt x="4" y="6"/>
                    <a:pt x="4" y="6"/>
                  </a:cubicBezTo>
                  <a:cubicBezTo>
                    <a:pt x="5" y="5"/>
                    <a:pt x="5" y="5"/>
                    <a:pt x="5" y="5"/>
                  </a:cubicBezTo>
                  <a:cubicBezTo>
                    <a:pt x="5" y="5"/>
                    <a:pt x="5" y="4"/>
                    <a:pt x="5" y="4"/>
                  </a:cubicBezTo>
                  <a:cubicBezTo>
                    <a:pt x="5" y="4"/>
                    <a:pt x="5" y="3"/>
                    <a:pt x="5" y="3"/>
                  </a:cubicBezTo>
                  <a:cubicBezTo>
                    <a:pt x="4" y="2"/>
                    <a:pt x="4" y="2"/>
                    <a:pt x="4" y="2"/>
                  </a:cubicBezTo>
                  <a:cubicBezTo>
                    <a:pt x="4" y="2"/>
                    <a:pt x="4" y="2"/>
                    <a:pt x="4" y="2"/>
                  </a:cubicBezTo>
                  <a:cubicBezTo>
                    <a:pt x="3" y="2"/>
                    <a:pt x="3" y="2"/>
                    <a:pt x="3" y="2"/>
                  </a:cubicBezTo>
                  <a:cubicBezTo>
                    <a:pt x="3" y="2"/>
                    <a:pt x="2" y="2"/>
                    <a:pt x="2" y="2"/>
                  </a:cubicBezTo>
                  <a:cubicBezTo>
                    <a:pt x="2" y="2"/>
                    <a:pt x="1" y="3"/>
                    <a:pt x="1" y="4"/>
                  </a:cubicBezTo>
                  <a:close/>
                  <a:moveTo>
                    <a:pt x="8" y="12"/>
                  </a:moveTo>
                  <a:cubicBezTo>
                    <a:pt x="8" y="11"/>
                    <a:pt x="8" y="11"/>
                    <a:pt x="8" y="10"/>
                  </a:cubicBezTo>
                  <a:cubicBezTo>
                    <a:pt x="8" y="10"/>
                    <a:pt x="8" y="9"/>
                    <a:pt x="8" y="9"/>
                  </a:cubicBezTo>
                  <a:cubicBezTo>
                    <a:pt x="9" y="9"/>
                    <a:pt x="9" y="9"/>
                    <a:pt x="10" y="9"/>
                  </a:cubicBezTo>
                  <a:cubicBezTo>
                    <a:pt x="10" y="8"/>
                    <a:pt x="10" y="8"/>
                    <a:pt x="11" y="8"/>
                  </a:cubicBezTo>
                  <a:cubicBezTo>
                    <a:pt x="11" y="8"/>
                    <a:pt x="12" y="8"/>
                    <a:pt x="12" y="9"/>
                  </a:cubicBezTo>
                  <a:cubicBezTo>
                    <a:pt x="13" y="9"/>
                    <a:pt x="13" y="9"/>
                    <a:pt x="13" y="9"/>
                  </a:cubicBezTo>
                  <a:cubicBezTo>
                    <a:pt x="14" y="9"/>
                    <a:pt x="14" y="10"/>
                    <a:pt x="14" y="10"/>
                  </a:cubicBezTo>
                  <a:cubicBezTo>
                    <a:pt x="14" y="11"/>
                    <a:pt x="14" y="11"/>
                    <a:pt x="14" y="12"/>
                  </a:cubicBezTo>
                  <a:cubicBezTo>
                    <a:pt x="14" y="13"/>
                    <a:pt x="14" y="13"/>
                    <a:pt x="14" y="14"/>
                  </a:cubicBezTo>
                  <a:cubicBezTo>
                    <a:pt x="14" y="14"/>
                    <a:pt x="14" y="15"/>
                    <a:pt x="13" y="15"/>
                  </a:cubicBezTo>
                  <a:cubicBezTo>
                    <a:pt x="13" y="15"/>
                    <a:pt x="13" y="15"/>
                    <a:pt x="12" y="15"/>
                  </a:cubicBezTo>
                  <a:cubicBezTo>
                    <a:pt x="12" y="16"/>
                    <a:pt x="11" y="16"/>
                    <a:pt x="11" y="16"/>
                  </a:cubicBezTo>
                  <a:cubicBezTo>
                    <a:pt x="10" y="16"/>
                    <a:pt x="10" y="16"/>
                    <a:pt x="10" y="15"/>
                  </a:cubicBezTo>
                  <a:cubicBezTo>
                    <a:pt x="9" y="15"/>
                    <a:pt x="9" y="15"/>
                    <a:pt x="8" y="15"/>
                  </a:cubicBezTo>
                  <a:cubicBezTo>
                    <a:pt x="8" y="15"/>
                    <a:pt x="8" y="14"/>
                    <a:pt x="8" y="14"/>
                  </a:cubicBezTo>
                  <a:cubicBezTo>
                    <a:pt x="8" y="13"/>
                    <a:pt x="8" y="13"/>
                    <a:pt x="8" y="12"/>
                  </a:cubicBezTo>
                  <a:close/>
                  <a:moveTo>
                    <a:pt x="9" y="12"/>
                  </a:moveTo>
                  <a:cubicBezTo>
                    <a:pt x="9" y="13"/>
                    <a:pt x="9" y="13"/>
                    <a:pt x="10" y="14"/>
                  </a:cubicBezTo>
                  <a:cubicBezTo>
                    <a:pt x="10" y="14"/>
                    <a:pt x="10" y="14"/>
                    <a:pt x="11" y="14"/>
                  </a:cubicBezTo>
                  <a:cubicBezTo>
                    <a:pt x="12" y="14"/>
                    <a:pt x="12" y="14"/>
                    <a:pt x="12" y="14"/>
                  </a:cubicBezTo>
                  <a:cubicBezTo>
                    <a:pt x="12" y="14"/>
                    <a:pt x="12" y="14"/>
                    <a:pt x="12" y="14"/>
                  </a:cubicBezTo>
                  <a:cubicBezTo>
                    <a:pt x="12" y="13"/>
                    <a:pt x="12" y="13"/>
                    <a:pt x="12" y="13"/>
                  </a:cubicBezTo>
                  <a:cubicBezTo>
                    <a:pt x="13" y="13"/>
                    <a:pt x="13" y="12"/>
                    <a:pt x="13" y="12"/>
                  </a:cubicBezTo>
                  <a:cubicBezTo>
                    <a:pt x="13" y="12"/>
                    <a:pt x="13" y="11"/>
                    <a:pt x="12" y="11"/>
                  </a:cubicBezTo>
                  <a:cubicBezTo>
                    <a:pt x="12" y="10"/>
                    <a:pt x="12" y="10"/>
                    <a:pt x="12" y="10"/>
                  </a:cubicBezTo>
                  <a:cubicBezTo>
                    <a:pt x="12" y="10"/>
                    <a:pt x="12" y="10"/>
                    <a:pt x="12" y="10"/>
                  </a:cubicBezTo>
                  <a:cubicBezTo>
                    <a:pt x="11" y="10"/>
                    <a:pt x="11" y="10"/>
                    <a:pt x="11" y="10"/>
                  </a:cubicBezTo>
                  <a:cubicBezTo>
                    <a:pt x="10" y="10"/>
                    <a:pt x="10" y="10"/>
                    <a:pt x="10" y="10"/>
                  </a:cubicBezTo>
                  <a:cubicBezTo>
                    <a:pt x="9" y="10"/>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4" name="9Slide.vn 482">
              <a:extLst>
                <a:ext uri="{FF2B5EF4-FFF2-40B4-BE49-F238E27FC236}">
                  <a16:creationId xmlns:a16="http://schemas.microsoft.com/office/drawing/2014/main" id="{CFED7F07-3F7E-4F51-B945-BE5190318E6D}"/>
                </a:ext>
              </a:extLst>
            </p:cNvPr>
            <p:cNvSpPr>
              <a:spLocks/>
            </p:cNvSpPr>
            <p:nvPr/>
          </p:nvSpPr>
          <p:spPr bwMode="auto">
            <a:xfrm>
              <a:off x="4432300" y="5526088"/>
              <a:ext cx="17463" cy="31750"/>
            </a:xfrm>
            <a:custGeom>
              <a:avLst/>
              <a:gdLst>
                <a:gd name="T0" fmla="*/ 8 w 8"/>
                <a:gd name="T1" fmla="*/ 4 h 15"/>
                <a:gd name="T2" fmla="*/ 8 w 8"/>
                <a:gd name="T3" fmla="*/ 6 h 15"/>
                <a:gd name="T4" fmla="*/ 7 w 8"/>
                <a:gd name="T5" fmla="*/ 9 h 15"/>
                <a:gd name="T6" fmla="*/ 5 w 8"/>
                <a:gd name="T7" fmla="*/ 11 h 15"/>
                <a:gd name="T8" fmla="*/ 3 w 8"/>
                <a:gd name="T9" fmla="*/ 13 h 15"/>
                <a:gd name="T10" fmla="*/ 2 w 8"/>
                <a:gd name="T11" fmla="*/ 14 h 15"/>
                <a:gd name="T12" fmla="*/ 2 w 8"/>
                <a:gd name="T13" fmla="*/ 14 h 15"/>
                <a:gd name="T14" fmla="*/ 4 w 8"/>
                <a:gd name="T15" fmla="*/ 14 h 15"/>
                <a:gd name="T16" fmla="*/ 8 w 8"/>
                <a:gd name="T17" fmla="*/ 14 h 15"/>
                <a:gd name="T18" fmla="*/ 8 w 8"/>
                <a:gd name="T19" fmla="*/ 15 h 15"/>
                <a:gd name="T20" fmla="*/ 0 w 8"/>
                <a:gd name="T21" fmla="*/ 15 h 15"/>
                <a:gd name="T22" fmla="*/ 0 w 8"/>
                <a:gd name="T23" fmla="*/ 15 h 15"/>
                <a:gd name="T24" fmla="*/ 1 w 8"/>
                <a:gd name="T25" fmla="*/ 14 h 15"/>
                <a:gd name="T26" fmla="*/ 2 w 8"/>
                <a:gd name="T27" fmla="*/ 12 h 15"/>
                <a:gd name="T28" fmla="*/ 4 w 8"/>
                <a:gd name="T29" fmla="*/ 10 h 15"/>
                <a:gd name="T30" fmla="*/ 5 w 8"/>
                <a:gd name="T31" fmla="*/ 8 h 15"/>
                <a:gd name="T32" fmla="*/ 6 w 8"/>
                <a:gd name="T33" fmla="*/ 6 h 15"/>
                <a:gd name="T34" fmla="*/ 6 w 8"/>
                <a:gd name="T35" fmla="*/ 4 h 15"/>
                <a:gd name="T36" fmla="*/ 6 w 8"/>
                <a:gd name="T37" fmla="*/ 2 h 15"/>
                <a:gd name="T38" fmla="*/ 4 w 8"/>
                <a:gd name="T39" fmla="*/ 2 h 15"/>
                <a:gd name="T40" fmla="*/ 2 w 8"/>
                <a:gd name="T41" fmla="*/ 2 h 15"/>
                <a:gd name="T42" fmla="*/ 1 w 8"/>
                <a:gd name="T43" fmla="*/ 3 h 15"/>
                <a:gd name="T44" fmla="*/ 0 w 8"/>
                <a:gd name="T45" fmla="*/ 2 h 15"/>
                <a:gd name="T46" fmla="*/ 2 w 8"/>
                <a:gd name="T47" fmla="*/ 1 h 15"/>
                <a:gd name="T48" fmla="*/ 4 w 8"/>
                <a:gd name="T49" fmla="*/ 0 h 15"/>
                <a:gd name="T50" fmla="*/ 6 w 8"/>
                <a:gd name="T51" fmla="*/ 0 h 15"/>
                <a:gd name="T52" fmla="*/ 7 w 8"/>
                <a:gd name="T53" fmla="*/ 1 h 15"/>
                <a:gd name="T54" fmla="*/ 8 w 8"/>
                <a:gd name="T55" fmla="*/ 2 h 15"/>
                <a:gd name="T56" fmla="*/ 8 w 8"/>
                <a:gd name="T57"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 h="15">
                  <a:moveTo>
                    <a:pt x="8" y="4"/>
                  </a:moveTo>
                  <a:cubicBezTo>
                    <a:pt x="8" y="5"/>
                    <a:pt x="8" y="5"/>
                    <a:pt x="8" y="6"/>
                  </a:cubicBezTo>
                  <a:cubicBezTo>
                    <a:pt x="7" y="7"/>
                    <a:pt x="7" y="8"/>
                    <a:pt x="7" y="9"/>
                  </a:cubicBezTo>
                  <a:cubicBezTo>
                    <a:pt x="6" y="9"/>
                    <a:pt x="6" y="10"/>
                    <a:pt x="5" y="11"/>
                  </a:cubicBezTo>
                  <a:cubicBezTo>
                    <a:pt x="5" y="12"/>
                    <a:pt x="4" y="12"/>
                    <a:pt x="3" y="13"/>
                  </a:cubicBezTo>
                  <a:cubicBezTo>
                    <a:pt x="2" y="14"/>
                    <a:pt x="2" y="14"/>
                    <a:pt x="2" y="14"/>
                  </a:cubicBezTo>
                  <a:cubicBezTo>
                    <a:pt x="2" y="14"/>
                    <a:pt x="2" y="14"/>
                    <a:pt x="2" y="14"/>
                  </a:cubicBezTo>
                  <a:cubicBezTo>
                    <a:pt x="4" y="14"/>
                    <a:pt x="4" y="14"/>
                    <a:pt x="4" y="14"/>
                  </a:cubicBezTo>
                  <a:cubicBezTo>
                    <a:pt x="8" y="14"/>
                    <a:pt x="8" y="14"/>
                    <a:pt x="8" y="14"/>
                  </a:cubicBezTo>
                  <a:cubicBezTo>
                    <a:pt x="8" y="15"/>
                    <a:pt x="8" y="15"/>
                    <a:pt x="8" y="15"/>
                  </a:cubicBezTo>
                  <a:cubicBezTo>
                    <a:pt x="0" y="15"/>
                    <a:pt x="0" y="15"/>
                    <a:pt x="0" y="15"/>
                  </a:cubicBezTo>
                  <a:cubicBezTo>
                    <a:pt x="0" y="15"/>
                    <a:pt x="0" y="15"/>
                    <a:pt x="0" y="15"/>
                  </a:cubicBezTo>
                  <a:cubicBezTo>
                    <a:pt x="0" y="15"/>
                    <a:pt x="1" y="14"/>
                    <a:pt x="1" y="14"/>
                  </a:cubicBezTo>
                  <a:cubicBezTo>
                    <a:pt x="1" y="13"/>
                    <a:pt x="2" y="13"/>
                    <a:pt x="2" y="12"/>
                  </a:cubicBezTo>
                  <a:cubicBezTo>
                    <a:pt x="3" y="11"/>
                    <a:pt x="3" y="11"/>
                    <a:pt x="4" y="10"/>
                  </a:cubicBezTo>
                  <a:cubicBezTo>
                    <a:pt x="4" y="9"/>
                    <a:pt x="5" y="9"/>
                    <a:pt x="5" y="8"/>
                  </a:cubicBezTo>
                  <a:cubicBezTo>
                    <a:pt x="5" y="7"/>
                    <a:pt x="6" y="7"/>
                    <a:pt x="6" y="6"/>
                  </a:cubicBezTo>
                  <a:cubicBezTo>
                    <a:pt x="6" y="5"/>
                    <a:pt x="6" y="5"/>
                    <a:pt x="6" y="4"/>
                  </a:cubicBezTo>
                  <a:cubicBezTo>
                    <a:pt x="6" y="3"/>
                    <a:pt x="6" y="3"/>
                    <a:pt x="6" y="2"/>
                  </a:cubicBezTo>
                  <a:cubicBezTo>
                    <a:pt x="5" y="2"/>
                    <a:pt x="5" y="2"/>
                    <a:pt x="4" y="2"/>
                  </a:cubicBezTo>
                  <a:cubicBezTo>
                    <a:pt x="3" y="2"/>
                    <a:pt x="3" y="2"/>
                    <a:pt x="2" y="2"/>
                  </a:cubicBezTo>
                  <a:cubicBezTo>
                    <a:pt x="2" y="2"/>
                    <a:pt x="1" y="2"/>
                    <a:pt x="1" y="3"/>
                  </a:cubicBezTo>
                  <a:cubicBezTo>
                    <a:pt x="0" y="2"/>
                    <a:pt x="0" y="2"/>
                    <a:pt x="0" y="2"/>
                  </a:cubicBezTo>
                  <a:cubicBezTo>
                    <a:pt x="1" y="1"/>
                    <a:pt x="1" y="1"/>
                    <a:pt x="2" y="1"/>
                  </a:cubicBezTo>
                  <a:cubicBezTo>
                    <a:pt x="3" y="0"/>
                    <a:pt x="3" y="0"/>
                    <a:pt x="4" y="0"/>
                  </a:cubicBezTo>
                  <a:cubicBezTo>
                    <a:pt x="5" y="0"/>
                    <a:pt x="5" y="0"/>
                    <a:pt x="6" y="0"/>
                  </a:cubicBezTo>
                  <a:cubicBezTo>
                    <a:pt x="6" y="1"/>
                    <a:pt x="7" y="1"/>
                    <a:pt x="7" y="1"/>
                  </a:cubicBezTo>
                  <a:cubicBezTo>
                    <a:pt x="7" y="2"/>
                    <a:pt x="8" y="2"/>
                    <a:pt x="8" y="2"/>
                  </a:cubicBezTo>
                  <a:cubicBezTo>
                    <a:pt x="8" y="3"/>
                    <a:pt x="8" y="3"/>
                    <a:pt x="8"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5" name="9Slide.vn 483">
              <a:extLst>
                <a:ext uri="{FF2B5EF4-FFF2-40B4-BE49-F238E27FC236}">
                  <a16:creationId xmlns:a16="http://schemas.microsoft.com/office/drawing/2014/main" id="{49248B80-A068-4A74-AEF9-2B64D8F3C202}"/>
                </a:ext>
              </a:extLst>
            </p:cNvPr>
            <p:cNvSpPr>
              <a:spLocks/>
            </p:cNvSpPr>
            <p:nvPr/>
          </p:nvSpPr>
          <p:spPr bwMode="auto">
            <a:xfrm>
              <a:off x="4459288" y="5526088"/>
              <a:ext cx="17463" cy="34925"/>
            </a:xfrm>
            <a:custGeom>
              <a:avLst/>
              <a:gdLst>
                <a:gd name="T0" fmla="*/ 3 w 8"/>
                <a:gd name="T1" fmla="*/ 14 h 16"/>
                <a:gd name="T2" fmla="*/ 5 w 8"/>
                <a:gd name="T3" fmla="*/ 14 h 16"/>
                <a:gd name="T4" fmla="*/ 6 w 8"/>
                <a:gd name="T5" fmla="*/ 13 h 16"/>
                <a:gd name="T6" fmla="*/ 6 w 8"/>
                <a:gd name="T7" fmla="*/ 12 h 16"/>
                <a:gd name="T8" fmla="*/ 7 w 8"/>
                <a:gd name="T9" fmla="*/ 11 h 16"/>
                <a:gd name="T10" fmla="*/ 6 w 8"/>
                <a:gd name="T11" fmla="*/ 9 h 16"/>
                <a:gd name="T12" fmla="*/ 3 w 8"/>
                <a:gd name="T13" fmla="*/ 8 h 16"/>
                <a:gd name="T14" fmla="*/ 2 w 8"/>
                <a:gd name="T15" fmla="*/ 8 h 16"/>
                <a:gd name="T16" fmla="*/ 2 w 8"/>
                <a:gd name="T17" fmla="*/ 8 h 16"/>
                <a:gd name="T18" fmla="*/ 5 w 8"/>
                <a:gd name="T19" fmla="*/ 3 h 16"/>
                <a:gd name="T20" fmla="*/ 6 w 8"/>
                <a:gd name="T21" fmla="*/ 2 h 16"/>
                <a:gd name="T22" fmla="*/ 4 w 8"/>
                <a:gd name="T23" fmla="*/ 2 h 16"/>
                <a:gd name="T24" fmla="*/ 0 w 8"/>
                <a:gd name="T25" fmla="*/ 2 h 16"/>
                <a:gd name="T26" fmla="*/ 0 w 8"/>
                <a:gd name="T27" fmla="*/ 0 h 16"/>
                <a:gd name="T28" fmla="*/ 8 w 8"/>
                <a:gd name="T29" fmla="*/ 0 h 16"/>
                <a:gd name="T30" fmla="*/ 8 w 8"/>
                <a:gd name="T31" fmla="*/ 1 h 16"/>
                <a:gd name="T32" fmla="*/ 4 w 8"/>
                <a:gd name="T33" fmla="*/ 6 h 16"/>
                <a:gd name="T34" fmla="*/ 4 w 8"/>
                <a:gd name="T35" fmla="*/ 7 h 16"/>
                <a:gd name="T36" fmla="*/ 4 w 8"/>
                <a:gd name="T37" fmla="*/ 7 h 16"/>
                <a:gd name="T38" fmla="*/ 4 w 8"/>
                <a:gd name="T39" fmla="*/ 7 h 16"/>
                <a:gd name="T40" fmla="*/ 6 w 8"/>
                <a:gd name="T41" fmla="*/ 7 h 16"/>
                <a:gd name="T42" fmla="*/ 7 w 8"/>
                <a:gd name="T43" fmla="*/ 8 h 16"/>
                <a:gd name="T44" fmla="*/ 8 w 8"/>
                <a:gd name="T45" fmla="*/ 9 h 16"/>
                <a:gd name="T46" fmla="*/ 8 w 8"/>
                <a:gd name="T47" fmla="*/ 11 h 16"/>
                <a:gd name="T48" fmla="*/ 8 w 8"/>
                <a:gd name="T49" fmla="*/ 13 h 16"/>
                <a:gd name="T50" fmla="*/ 7 w 8"/>
                <a:gd name="T51" fmla="*/ 15 h 16"/>
                <a:gd name="T52" fmla="*/ 5 w 8"/>
                <a:gd name="T53" fmla="*/ 15 h 16"/>
                <a:gd name="T54" fmla="*/ 3 w 8"/>
                <a:gd name="T55" fmla="*/ 16 h 16"/>
                <a:gd name="T56" fmla="*/ 2 w 8"/>
                <a:gd name="T57" fmla="*/ 16 h 16"/>
                <a:gd name="T58" fmla="*/ 0 w 8"/>
                <a:gd name="T59" fmla="*/ 15 h 16"/>
                <a:gd name="T60" fmla="*/ 1 w 8"/>
                <a:gd name="T61" fmla="*/ 14 h 16"/>
                <a:gd name="T62" fmla="*/ 2 w 8"/>
                <a:gd name="T63" fmla="*/ 14 h 16"/>
                <a:gd name="T64" fmla="*/ 3 w 8"/>
                <a:gd name="T65"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6">
                  <a:moveTo>
                    <a:pt x="3" y="14"/>
                  </a:moveTo>
                  <a:cubicBezTo>
                    <a:pt x="4" y="14"/>
                    <a:pt x="4" y="14"/>
                    <a:pt x="5" y="14"/>
                  </a:cubicBezTo>
                  <a:cubicBezTo>
                    <a:pt x="5" y="14"/>
                    <a:pt x="5" y="14"/>
                    <a:pt x="6" y="13"/>
                  </a:cubicBezTo>
                  <a:cubicBezTo>
                    <a:pt x="6" y="13"/>
                    <a:pt x="6" y="13"/>
                    <a:pt x="6" y="12"/>
                  </a:cubicBezTo>
                  <a:cubicBezTo>
                    <a:pt x="7" y="12"/>
                    <a:pt x="7" y="12"/>
                    <a:pt x="7" y="11"/>
                  </a:cubicBezTo>
                  <a:cubicBezTo>
                    <a:pt x="7" y="10"/>
                    <a:pt x="6" y="9"/>
                    <a:pt x="6" y="9"/>
                  </a:cubicBezTo>
                  <a:cubicBezTo>
                    <a:pt x="5" y="8"/>
                    <a:pt x="4" y="8"/>
                    <a:pt x="3" y="8"/>
                  </a:cubicBezTo>
                  <a:cubicBezTo>
                    <a:pt x="2" y="8"/>
                    <a:pt x="2" y="8"/>
                    <a:pt x="2" y="8"/>
                  </a:cubicBezTo>
                  <a:cubicBezTo>
                    <a:pt x="2" y="8"/>
                    <a:pt x="2" y="8"/>
                    <a:pt x="2" y="8"/>
                  </a:cubicBezTo>
                  <a:cubicBezTo>
                    <a:pt x="5" y="3"/>
                    <a:pt x="5" y="3"/>
                    <a:pt x="5" y="3"/>
                  </a:cubicBezTo>
                  <a:cubicBezTo>
                    <a:pt x="6" y="2"/>
                    <a:pt x="6" y="2"/>
                    <a:pt x="6" y="2"/>
                  </a:cubicBezTo>
                  <a:cubicBezTo>
                    <a:pt x="4" y="2"/>
                    <a:pt x="4" y="2"/>
                    <a:pt x="4" y="2"/>
                  </a:cubicBezTo>
                  <a:cubicBezTo>
                    <a:pt x="0" y="2"/>
                    <a:pt x="0" y="2"/>
                    <a:pt x="0" y="2"/>
                  </a:cubicBezTo>
                  <a:cubicBezTo>
                    <a:pt x="0" y="0"/>
                    <a:pt x="0" y="0"/>
                    <a:pt x="0" y="0"/>
                  </a:cubicBezTo>
                  <a:cubicBezTo>
                    <a:pt x="8" y="0"/>
                    <a:pt x="8" y="0"/>
                    <a:pt x="8" y="0"/>
                  </a:cubicBezTo>
                  <a:cubicBezTo>
                    <a:pt x="8" y="1"/>
                    <a:pt x="8" y="1"/>
                    <a:pt x="8" y="1"/>
                  </a:cubicBezTo>
                  <a:cubicBezTo>
                    <a:pt x="4" y="6"/>
                    <a:pt x="4" y="6"/>
                    <a:pt x="4" y="6"/>
                  </a:cubicBezTo>
                  <a:cubicBezTo>
                    <a:pt x="4" y="7"/>
                    <a:pt x="4" y="7"/>
                    <a:pt x="4" y="7"/>
                  </a:cubicBezTo>
                  <a:cubicBezTo>
                    <a:pt x="4" y="7"/>
                    <a:pt x="4" y="7"/>
                    <a:pt x="4" y="7"/>
                  </a:cubicBezTo>
                  <a:cubicBezTo>
                    <a:pt x="4" y="7"/>
                    <a:pt x="4" y="7"/>
                    <a:pt x="4" y="7"/>
                  </a:cubicBezTo>
                  <a:cubicBezTo>
                    <a:pt x="5" y="7"/>
                    <a:pt x="6" y="7"/>
                    <a:pt x="6" y="7"/>
                  </a:cubicBezTo>
                  <a:cubicBezTo>
                    <a:pt x="7" y="7"/>
                    <a:pt x="7" y="7"/>
                    <a:pt x="7" y="8"/>
                  </a:cubicBezTo>
                  <a:cubicBezTo>
                    <a:pt x="8" y="8"/>
                    <a:pt x="8" y="9"/>
                    <a:pt x="8" y="9"/>
                  </a:cubicBezTo>
                  <a:cubicBezTo>
                    <a:pt x="8" y="10"/>
                    <a:pt x="8" y="10"/>
                    <a:pt x="8" y="11"/>
                  </a:cubicBezTo>
                  <a:cubicBezTo>
                    <a:pt x="8" y="12"/>
                    <a:pt x="8" y="12"/>
                    <a:pt x="8" y="13"/>
                  </a:cubicBezTo>
                  <a:cubicBezTo>
                    <a:pt x="8" y="14"/>
                    <a:pt x="7" y="14"/>
                    <a:pt x="7" y="15"/>
                  </a:cubicBezTo>
                  <a:cubicBezTo>
                    <a:pt x="6" y="15"/>
                    <a:pt x="6" y="15"/>
                    <a:pt x="5" y="15"/>
                  </a:cubicBezTo>
                  <a:cubicBezTo>
                    <a:pt x="5" y="16"/>
                    <a:pt x="4" y="16"/>
                    <a:pt x="3" y="16"/>
                  </a:cubicBezTo>
                  <a:cubicBezTo>
                    <a:pt x="3" y="16"/>
                    <a:pt x="2" y="16"/>
                    <a:pt x="2" y="16"/>
                  </a:cubicBezTo>
                  <a:cubicBezTo>
                    <a:pt x="1" y="16"/>
                    <a:pt x="1" y="15"/>
                    <a:pt x="0" y="15"/>
                  </a:cubicBezTo>
                  <a:cubicBezTo>
                    <a:pt x="1" y="14"/>
                    <a:pt x="1" y="14"/>
                    <a:pt x="1" y="14"/>
                  </a:cubicBezTo>
                  <a:cubicBezTo>
                    <a:pt x="1" y="14"/>
                    <a:pt x="1" y="14"/>
                    <a:pt x="2" y="14"/>
                  </a:cubicBezTo>
                  <a:cubicBezTo>
                    <a:pt x="2" y="14"/>
                    <a:pt x="3"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6" name="9Slide.vn 484">
              <a:extLst>
                <a:ext uri="{FF2B5EF4-FFF2-40B4-BE49-F238E27FC236}">
                  <a16:creationId xmlns:a16="http://schemas.microsoft.com/office/drawing/2014/main" id="{D5C68833-4BDE-48B4-AC8C-131181B7AB25}"/>
                </a:ext>
              </a:extLst>
            </p:cNvPr>
            <p:cNvSpPr>
              <a:spLocks noEditPoints="1"/>
            </p:cNvSpPr>
            <p:nvPr/>
          </p:nvSpPr>
          <p:spPr bwMode="auto">
            <a:xfrm>
              <a:off x="4484688" y="5526088"/>
              <a:ext cx="30163" cy="34925"/>
            </a:xfrm>
            <a:custGeom>
              <a:avLst/>
              <a:gdLst>
                <a:gd name="T0" fmla="*/ 0 w 14"/>
                <a:gd name="T1" fmla="*/ 2 h 16"/>
                <a:gd name="T2" fmla="*/ 2 w 14"/>
                <a:gd name="T3" fmla="*/ 0 h 16"/>
                <a:gd name="T4" fmla="*/ 4 w 14"/>
                <a:gd name="T5" fmla="*/ 0 h 16"/>
                <a:gd name="T6" fmla="*/ 6 w 14"/>
                <a:gd name="T7" fmla="*/ 2 h 16"/>
                <a:gd name="T8" fmla="*/ 6 w 14"/>
                <a:gd name="T9" fmla="*/ 6 h 16"/>
                <a:gd name="T10" fmla="*/ 4 w 14"/>
                <a:gd name="T11" fmla="*/ 7 h 16"/>
                <a:gd name="T12" fmla="*/ 2 w 14"/>
                <a:gd name="T13" fmla="*/ 7 h 16"/>
                <a:gd name="T14" fmla="*/ 0 w 14"/>
                <a:gd name="T15" fmla="*/ 6 h 16"/>
                <a:gd name="T16" fmla="*/ 12 w 14"/>
                <a:gd name="T17" fmla="*/ 0 h 16"/>
                <a:gd name="T18" fmla="*/ 2 w 14"/>
                <a:gd name="T19" fmla="*/ 16 h 16"/>
                <a:gd name="T20" fmla="*/ 12 w 14"/>
                <a:gd name="T21" fmla="*/ 0 h 16"/>
                <a:gd name="T22" fmla="*/ 2 w 14"/>
                <a:gd name="T23" fmla="*/ 6 h 16"/>
                <a:gd name="T24" fmla="*/ 4 w 14"/>
                <a:gd name="T25" fmla="*/ 6 h 16"/>
                <a:gd name="T26" fmla="*/ 5 w 14"/>
                <a:gd name="T27" fmla="*/ 5 h 16"/>
                <a:gd name="T28" fmla="*/ 5 w 14"/>
                <a:gd name="T29" fmla="*/ 3 h 16"/>
                <a:gd name="T30" fmla="*/ 4 w 14"/>
                <a:gd name="T31" fmla="*/ 2 h 16"/>
                <a:gd name="T32" fmla="*/ 2 w 14"/>
                <a:gd name="T33" fmla="*/ 2 h 16"/>
                <a:gd name="T34" fmla="*/ 7 w 14"/>
                <a:gd name="T35" fmla="*/ 12 h 16"/>
                <a:gd name="T36" fmla="*/ 8 w 14"/>
                <a:gd name="T37" fmla="*/ 9 h 16"/>
                <a:gd name="T38" fmla="*/ 11 w 14"/>
                <a:gd name="T39" fmla="*/ 8 h 16"/>
                <a:gd name="T40" fmla="*/ 13 w 14"/>
                <a:gd name="T41" fmla="*/ 9 h 16"/>
                <a:gd name="T42" fmla="*/ 14 w 14"/>
                <a:gd name="T43" fmla="*/ 12 h 16"/>
                <a:gd name="T44" fmla="*/ 13 w 14"/>
                <a:gd name="T45" fmla="*/ 15 h 16"/>
                <a:gd name="T46" fmla="*/ 11 w 14"/>
                <a:gd name="T47" fmla="*/ 15 h 16"/>
                <a:gd name="T48" fmla="*/ 8 w 14"/>
                <a:gd name="T49" fmla="*/ 15 h 16"/>
                <a:gd name="T50" fmla="*/ 7 w 14"/>
                <a:gd name="T51" fmla="*/ 12 h 16"/>
                <a:gd name="T52" fmla="*/ 9 w 14"/>
                <a:gd name="T53" fmla="*/ 14 h 16"/>
                <a:gd name="T54" fmla="*/ 11 w 14"/>
                <a:gd name="T55" fmla="*/ 14 h 16"/>
                <a:gd name="T56" fmla="*/ 12 w 14"/>
                <a:gd name="T57" fmla="*/ 13 h 16"/>
                <a:gd name="T58" fmla="*/ 12 w 14"/>
                <a:gd name="T59" fmla="*/ 11 h 16"/>
                <a:gd name="T60" fmla="*/ 11 w 14"/>
                <a:gd name="T61" fmla="*/ 10 h 16"/>
                <a:gd name="T62" fmla="*/ 9 w 14"/>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6">
                  <a:moveTo>
                    <a:pt x="0" y="4"/>
                  </a:moveTo>
                  <a:cubicBezTo>
                    <a:pt x="0" y="3"/>
                    <a:pt x="0" y="3"/>
                    <a:pt x="0" y="2"/>
                  </a:cubicBezTo>
                  <a:cubicBezTo>
                    <a:pt x="0" y="2"/>
                    <a:pt x="0" y="1"/>
                    <a:pt x="0" y="1"/>
                  </a:cubicBezTo>
                  <a:cubicBezTo>
                    <a:pt x="1" y="1"/>
                    <a:pt x="1" y="0"/>
                    <a:pt x="2" y="0"/>
                  </a:cubicBezTo>
                  <a:cubicBezTo>
                    <a:pt x="2" y="0"/>
                    <a:pt x="2" y="0"/>
                    <a:pt x="3" y="0"/>
                  </a:cubicBezTo>
                  <a:cubicBezTo>
                    <a:pt x="3" y="0"/>
                    <a:pt x="4" y="0"/>
                    <a:pt x="4" y="0"/>
                  </a:cubicBezTo>
                  <a:cubicBezTo>
                    <a:pt x="5" y="0"/>
                    <a:pt x="5" y="1"/>
                    <a:pt x="5" y="1"/>
                  </a:cubicBezTo>
                  <a:cubicBezTo>
                    <a:pt x="6" y="1"/>
                    <a:pt x="6" y="2"/>
                    <a:pt x="6" y="2"/>
                  </a:cubicBezTo>
                  <a:cubicBezTo>
                    <a:pt x="6" y="3"/>
                    <a:pt x="6" y="3"/>
                    <a:pt x="6" y="4"/>
                  </a:cubicBezTo>
                  <a:cubicBezTo>
                    <a:pt x="6" y="4"/>
                    <a:pt x="6" y="5"/>
                    <a:pt x="6" y="6"/>
                  </a:cubicBezTo>
                  <a:cubicBezTo>
                    <a:pt x="6" y="6"/>
                    <a:pt x="6" y="6"/>
                    <a:pt x="5" y="7"/>
                  </a:cubicBezTo>
                  <a:cubicBezTo>
                    <a:pt x="5" y="7"/>
                    <a:pt x="5" y="7"/>
                    <a:pt x="4" y="7"/>
                  </a:cubicBezTo>
                  <a:cubicBezTo>
                    <a:pt x="4" y="7"/>
                    <a:pt x="3" y="7"/>
                    <a:pt x="3" y="7"/>
                  </a:cubicBezTo>
                  <a:cubicBezTo>
                    <a:pt x="2" y="7"/>
                    <a:pt x="2" y="7"/>
                    <a:pt x="2" y="7"/>
                  </a:cubicBezTo>
                  <a:cubicBezTo>
                    <a:pt x="1" y="7"/>
                    <a:pt x="1" y="7"/>
                    <a:pt x="0" y="7"/>
                  </a:cubicBezTo>
                  <a:cubicBezTo>
                    <a:pt x="0" y="6"/>
                    <a:pt x="0" y="6"/>
                    <a:pt x="0" y="6"/>
                  </a:cubicBezTo>
                  <a:cubicBezTo>
                    <a:pt x="0" y="5"/>
                    <a:pt x="0" y="4"/>
                    <a:pt x="0" y="4"/>
                  </a:cubicBezTo>
                  <a:close/>
                  <a:moveTo>
                    <a:pt x="12" y="0"/>
                  </a:moveTo>
                  <a:cubicBezTo>
                    <a:pt x="13" y="1"/>
                    <a:pt x="13" y="1"/>
                    <a:pt x="13" y="1"/>
                  </a:cubicBezTo>
                  <a:cubicBezTo>
                    <a:pt x="2" y="16"/>
                    <a:pt x="2" y="16"/>
                    <a:pt x="2" y="16"/>
                  </a:cubicBezTo>
                  <a:cubicBezTo>
                    <a:pt x="1" y="15"/>
                    <a:pt x="1" y="15"/>
                    <a:pt x="1" y="15"/>
                  </a:cubicBezTo>
                  <a:lnTo>
                    <a:pt x="12" y="0"/>
                  </a:lnTo>
                  <a:close/>
                  <a:moveTo>
                    <a:pt x="1" y="4"/>
                  </a:moveTo>
                  <a:cubicBezTo>
                    <a:pt x="1" y="5"/>
                    <a:pt x="1" y="5"/>
                    <a:pt x="2" y="6"/>
                  </a:cubicBezTo>
                  <a:cubicBezTo>
                    <a:pt x="2" y="6"/>
                    <a:pt x="2" y="6"/>
                    <a:pt x="3" y="6"/>
                  </a:cubicBezTo>
                  <a:cubicBezTo>
                    <a:pt x="4" y="6"/>
                    <a:pt x="4" y="6"/>
                    <a:pt x="4" y="6"/>
                  </a:cubicBezTo>
                  <a:cubicBezTo>
                    <a:pt x="4" y="6"/>
                    <a:pt x="4" y="6"/>
                    <a:pt x="4" y="6"/>
                  </a:cubicBezTo>
                  <a:cubicBezTo>
                    <a:pt x="5" y="5"/>
                    <a:pt x="5" y="5"/>
                    <a:pt x="5" y="5"/>
                  </a:cubicBezTo>
                  <a:cubicBezTo>
                    <a:pt x="5" y="5"/>
                    <a:pt x="5" y="4"/>
                    <a:pt x="5" y="4"/>
                  </a:cubicBezTo>
                  <a:cubicBezTo>
                    <a:pt x="5" y="3"/>
                    <a:pt x="5" y="3"/>
                    <a:pt x="5" y="3"/>
                  </a:cubicBezTo>
                  <a:cubicBezTo>
                    <a:pt x="4" y="2"/>
                    <a:pt x="4" y="2"/>
                    <a:pt x="4" y="2"/>
                  </a:cubicBezTo>
                  <a:cubicBezTo>
                    <a:pt x="4" y="2"/>
                    <a:pt x="4" y="2"/>
                    <a:pt x="4" y="2"/>
                  </a:cubicBezTo>
                  <a:cubicBezTo>
                    <a:pt x="3" y="1"/>
                    <a:pt x="3" y="1"/>
                    <a:pt x="3" y="1"/>
                  </a:cubicBezTo>
                  <a:cubicBezTo>
                    <a:pt x="2" y="1"/>
                    <a:pt x="2" y="2"/>
                    <a:pt x="2" y="2"/>
                  </a:cubicBezTo>
                  <a:cubicBezTo>
                    <a:pt x="1" y="2"/>
                    <a:pt x="1" y="3"/>
                    <a:pt x="1" y="4"/>
                  </a:cubicBezTo>
                  <a:close/>
                  <a:moveTo>
                    <a:pt x="7" y="12"/>
                  </a:moveTo>
                  <a:cubicBezTo>
                    <a:pt x="7" y="11"/>
                    <a:pt x="7" y="11"/>
                    <a:pt x="7" y="10"/>
                  </a:cubicBezTo>
                  <a:cubicBezTo>
                    <a:pt x="8" y="10"/>
                    <a:pt x="8" y="9"/>
                    <a:pt x="8" y="9"/>
                  </a:cubicBezTo>
                  <a:cubicBezTo>
                    <a:pt x="8" y="9"/>
                    <a:pt x="9" y="8"/>
                    <a:pt x="9" y="8"/>
                  </a:cubicBezTo>
                  <a:cubicBezTo>
                    <a:pt x="10" y="8"/>
                    <a:pt x="10" y="8"/>
                    <a:pt x="11" y="8"/>
                  </a:cubicBezTo>
                  <a:cubicBezTo>
                    <a:pt x="11" y="8"/>
                    <a:pt x="11" y="8"/>
                    <a:pt x="12" y="8"/>
                  </a:cubicBezTo>
                  <a:cubicBezTo>
                    <a:pt x="12" y="8"/>
                    <a:pt x="13" y="9"/>
                    <a:pt x="13" y="9"/>
                  </a:cubicBezTo>
                  <a:cubicBezTo>
                    <a:pt x="13" y="9"/>
                    <a:pt x="13" y="10"/>
                    <a:pt x="14" y="10"/>
                  </a:cubicBezTo>
                  <a:cubicBezTo>
                    <a:pt x="14" y="11"/>
                    <a:pt x="14" y="11"/>
                    <a:pt x="14" y="12"/>
                  </a:cubicBezTo>
                  <a:cubicBezTo>
                    <a:pt x="14" y="12"/>
                    <a:pt x="14" y="13"/>
                    <a:pt x="14" y="14"/>
                  </a:cubicBezTo>
                  <a:cubicBezTo>
                    <a:pt x="13" y="14"/>
                    <a:pt x="13" y="14"/>
                    <a:pt x="13" y="15"/>
                  </a:cubicBezTo>
                  <a:cubicBezTo>
                    <a:pt x="13" y="15"/>
                    <a:pt x="12" y="15"/>
                    <a:pt x="12" y="15"/>
                  </a:cubicBezTo>
                  <a:cubicBezTo>
                    <a:pt x="11" y="15"/>
                    <a:pt x="11" y="15"/>
                    <a:pt x="11" y="15"/>
                  </a:cubicBezTo>
                  <a:cubicBezTo>
                    <a:pt x="10" y="15"/>
                    <a:pt x="10" y="15"/>
                    <a:pt x="9" y="15"/>
                  </a:cubicBezTo>
                  <a:cubicBezTo>
                    <a:pt x="9" y="15"/>
                    <a:pt x="8" y="15"/>
                    <a:pt x="8" y="15"/>
                  </a:cubicBezTo>
                  <a:cubicBezTo>
                    <a:pt x="8" y="14"/>
                    <a:pt x="8" y="14"/>
                    <a:pt x="7" y="14"/>
                  </a:cubicBezTo>
                  <a:cubicBezTo>
                    <a:pt x="7" y="13"/>
                    <a:pt x="7" y="12"/>
                    <a:pt x="7" y="12"/>
                  </a:cubicBezTo>
                  <a:close/>
                  <a:moveTo>
                    <a:pt x="9" y="12"/>
                  </a:moveTo>
                  <a:cubicBezTo>
                    <a:pt x="9" y="13"/>
                    <a:pt x="9" y="13"/>
                    <a:pt x="9" y="14"/>
                  </a:cubicBezTo>
                  <a:cubicBezTo>
                    <a:pt x="10" y="14"/>
                    <a:pt x="10" y="14"/>
                    <a:pt x="11" y="14"/>
                  </a:cubicBezTo>
                  <a:cubicBezTo>
                    <a:pt x="11" y="14"/>
                    <a:pt x="11" y="14"/>
                    <a:pt x="11" y="14"/>
                  </a:cubicBezTo>
                  <a:cubicBezTo>
                    <a:pt x="12" y="14"/>
                    <a:pt x="12" y="14"/>
                    <a:pt x="12" y="14"/>
                  </a:cubicBezTo>
                  <a:cubicBezTo>
                    <a:pt x="12" y="13"/>
                    <a:pt x="12" y="13"/>
                    <a:pt x="12" y="13"/>
                  </a:cubicBezTo>
                  <a:cubicBezTo>
                    <a:pt x="12" y="13"/>
                    <a:pt x="12" y="12"/>
                    <a:pt x="12" y="12"/>
                  </a:cubicBezTo>
                  <a:cubicBezTo>
                    <a:pt x="12" y="11"/>
                    <a:pt x="12" y="11"/>
                    <a:pt x="12" y="11"/>
                  </a:cubicBezTo>
                  <a:cubicBezTo>
                    <a:pt x="12" y="10"/>
                    <a:pt x="12" y="10"/>
                    <a:pt x="12" y="10"/>
                  </a:cubicBezTo>
                  <a:cubicBezTo>
                    <a:pt x="11" y="10"/>
                    <a:pt x="11" y="10"/>
                    <a:pt x="11" y="10"/>
                  </a:cubicBezTo>
                  <a:cubicBezTo>
                    <a:pt x="11" y="9"/>
                    <a:pt x="11" y="9"/>
                    <a:pt x="11" y="9"/>
                  </a:cubicBezTo>
                  <a:cubicBezTo>
                    <a:pt x="10" y="9"/>
                    <a:pt x="10" y="10"/>
                    <a:pt x="9" y="10"/>
                  </a:cubicBezTo>
                  <a:cubicBezTo>
                    <a:pt x="9" y="10"/>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7" name="9Slide.vn 485">
              <a:extLst>
                <a:ext uri="{FF2B5EF4-FFF2-40B4-BE49-F238E27FC236}">
                  <a16:creationId xmlns:a16="http://schemas.microsoft.com/office/drawing/2014/main" id="{4DEBBDE1-2CDE-421A-B9A0-14135FD23EB4}"/>
                </a:ext>
              </a:extLst>
            </p:cNvPr>
            <p:cNvSpPr>
              <a:spLocks/>
            </p:cNvSpPr>
            <p:nvPr/>
          </p:nvSpPr>
          <p:spPr bwMode="auto">
            <a:xfrm>
              <a:off x="4897438" y="5099051"/>
              <a:ext cx="266700" cy="347663"/>
            </a:xfrm>
            <a:custGeom>
              <a:avLst/>
              <a:gdLst>
                <a:gd name="T0" fmla="*/ 109 w 124"/>
                <a:gd name="T1" fmla="*/ 0 h 162"/>
                <a:gd name="T2" fmla="*/ 0 w 124"/>
                <a:gd name="T3" fmla="*/ 128 h 162"/>
                <a:gd name="T4" fmla="*/ 4 w 124"/>
                <a:gd name="T5" fmla="*/ 162 h 162"/>
                <a:gd name="T6" fmla="*/ 98 w 124"/>
                <a:gd name="T7" fmla="*/ 137 h 162"/>
                <a:gd name="T8" fmla="*/ 97 w 124"/>
                <a:gd name="T9" fmla="*/ 128 h 162"/>
                <a:gd name="T10" fmla="*/ 124 w 124"/>
                <a:gd name="T11" fmla="*/ 96 h 162"/>
                <a:gd name="T12" fmla="*/ 109 w 124"/>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124" h="162">
                  <a:moveTo>
                    <a:pt x="109" y="0"/>
                  </a:moveTo>
                  <a:cubicBezTo>
                    <a:pt x="47" y="10"/>
                    <a:pt x="0" y="64"/>
                    <a:pt x="0" y="128"/>
                  </a:cubicBezTo>
                  <a:cubicBezTo>
                    <a:pt x="0" y="140"/>
                    <a:pt x="1" y="151"/>
                    <a:pt x="4" y="162"/>
                  </a:cubicBezTo>
                  <a:cubicBezTo>
                    <a:pt x="98" y="137"/>
                    <a:pt x="98" y="137"/>
                    <a:pt x="98" y="137"/>
                  </a:cubicBezTo>
                  <a:cubicBezTo>
                    <a:pt x="97" y="134"/>
                    <a:pt x="97" y="131"/>
                    <a:pt x="97" y="128"/>
                  </a:cubicBezTo>
                  <a:cubicBezTo>
                    <a:pt x="97" y="112"/>
                    <a:pt x="109" y="99"/>
                    <a:pt x="124" y="96"/>
                  </a:cubicBezTo>
                  <a:cubicBezTo>
                    <a:pt x="109" y="0"/>
                    <a:pt x="109" y="0"/>
                    <a:pt x="109" y="0"/>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8" name="9Slide.vn 486">
              <a:extLst>
                <a:ext uri="{FF2B5EF4-FFF2-40B4-BE49-F238E27FC236}">
                  <a16:creationId xmlns:a16="http://schemas.microsoft.com/office/drawing/2014/main" id="{51E7CC91-6713-42D9-AD78-785D95155B74}"/>
                </a:ext>
              </a:extLst>
            </p:cNvPr>
            <p:cNvSpPr>
              <a:spLocks/>
            </p:cNvSpPr>
            <p:nvPr/>
          </p:nvSpPr>
          <p:spPr bwMode="auto">
            <a:xfrm>
              <a:off x="5027613" y="5276851"/>
              <a:ext cx="427038" cy="376238"/>
            </a:xfrm>
            <a:custGeom>
              <a:avLst/>
              <a:gdLst>
                <a:gd name="T0" fmla="*/ 99 w 199"/>
                <a:gd name="T1" fmla="*/ 34 h 175"/>
                <a:gd name="T2" fmla="*/ 101 w 199"/>
                <a:gd name="T3" fmla="*/ 45 h 175"/>
                <a:gd name="T4" fmla="*/ 69 w 199"/>
                <a:gd name="T5" fmla="*/ 78 h 175"/>
                <a:gd name="T6" fmla="*/ 52 w 199"/>
                <a:gd name="T7" fmla="*/ 73 h 175"/>
                <a:gd name="T8" fmla="*/ 0 w 199"/>
                <a:gd name="T9" fmla="*/ 155 h 175"/>
                <a:gd name="T10" fmla="*/ 69 w 199"/>
                <a:gd name="T11" fmla="*/ 175 h 175"/>
                <a:gd name="T12" fmla="*/ 199 w 199"/>
                <a:gd name="T13" fmla="*/ 45 h 175"/>
                <a:gd name="T14" fmla="*/ 190 w 199"/>
                <a:gd name="T15" fmla="*/ 0 h 175"/>
                <a:gd name="T16" fmla="*/ 99 w 199"/>
                <a:gd name="T17" fmla="*/ 3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75">
                  <a:moveTo>
                    <a:pt x="99" y="34"/>
                  </a:moveTo>
                  <a:cubicBezTo>
                    <a:pt x="101" y="38"/>
                    <a:pt x="101" y="41"/>
                    <a:pt x="101" y="45"/>
                  </a:cubicBezTo>
                  <a:cubicBezTo>
                    <a:pt x="101" y="63"/>
                    <a:pt x="87" y="78"/>
                    <a:pt x="69" y="78"/>
                  </a:cubicBezTo>
                  <a:cubicBezTo>
                    <a:pt x="63" y="78"/>
                    <a:pt x="57" y="76"/>
                    <a:pt x="52" y="73"/>
                  </a:cubicBezTo>
                  <a:cubicBezTo>
                    <a:pt x="0" y="155"/>
                    <a:pt x="0" y="155"/>
                    <a:pt x="0" y="155"/>
                  </a:cubicBezTo>
                  <a:cubicBezTo>
                    <a:pt x="20" y="168"/>
                    <a:pt x="44" y="175"/>
                    <a:pt x="69" y="175"/>
                  </a:cubicBezTo>
                  <a:cubicBezTo>
                    <a:pt x="141" y="175"/>
                    <a:pt x="199" y="117"/>
                    <a:pt x="199" y="45"/>
                  </a:cubicBezTo>
                  <a:cubicBezTo>
                    <a:pt x="199" y="29"/>
                    <a:pt x="196" y="14"/>
                    <a:pt x="190" y="0"/>
                  </a:cubicBezTo>
                  <a:lnTo>
                    <a:pt x="99" y="34"/>
                  </a:lnTo>
                  <a:close/>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89" name="9Slide.vn 487">
              <a:extLst>
                <a:ext uri="{FF2B5EF4-FFF2-40B4-BE49-F238E27FC236}">
                  <a16:creationId xmlns:a16="http://schemas.microsoft.com/office/drawing/2014/main" id="{53750095-D8A0-481D-9A12-64F44A178ED6}"/>
                </a:ext>
              </a:extLst>
            </p:cNvPr>
            <p:cNvSpPr>
              <a:spLocks/>
            </p:cNvSpPr>
            <p:nvPr/>
          </p:nvSpPr>
          <p:spPr bwMode="auto">
            <a:xfrm>
              <a:off x="5132388" y="5097463"/>
              <a:ext cx="303213" cy="252413"/>
            </a:xfrm>
            <a:custGeom>
              <a:avLst/>
              <a:gdLst>
                <a:gd name="T0" fmla="*/ 20 w 141"/>
                <a:gd name="T1" fmla="*/ 97 h 118"/>
                <a:gd name="T2" fmla="*/ 50 w 141"/>
                <a:gd name="T3" fmla="*/ 118 h 118"/>
                <a:gd name="T4" fmla="*/ 141 w 141"/>
                <a:gd name="T5" fmla="*/ 84 h 118"/>
                <a:gd name="T6" fmla="*/ 20 w 141"/>
                <a:gd name="T7" fmla="*/ 0 h 118"/>
                <a:gd name="T8" fmla="*/ 0 w 141"/>
                <a:gd name="T9" fmla="*/ 1 h 118"/>
                <a:gd name="T10" fmla="*/ 15 w 141"/>
                <a:gd name="T11" fmla="*/ 97 h 118"/>
                <a:gd name="T12" fmla="*/ 20 w 141"/>
                <a:gd name="T13" fmla="*/ 97 h 118"/>
              </a:gdLst>
              <a:ahLst/>
              <a:cxnLst>
                <a:cxn ang="0">
                  <a:pos x="T0" y="T1"/>
                </a:cxn>
                <a:cxn ang="0">
                  <a:pos x="T2" y="T3"/>
                </a:cxn>
                <a:cxn ang="0">
                  <a:pos x="T4" y="T5"/>
                </a:cxn>
                <a:cxn ang="0">
                  <a:pos x="T6" y="T7"/>
                </a:cxn>
                <a:cxn ang="0">
                  <a:pos x="T8" y="T9"/>
                </a:cxn>
                <a:cxn ang="0">
                  <a:pos x="T10" y="T11"/>
                </a:cxn>
                <a:cxn ang="0">
                  <a:pos x="T12" y="T13"/>
                </a:cxn>
              </a:cxnLst>
              <a:rect l="0" t="0" r="r" b="b"/>
              <a:pathLst>
                <a:path w="141" h="118">
                  <a:moveTo>
                    <a:pt x="20" y="97"/>
                  </a:moveTo>
                  <a:cubicBezTo>
                    <a:pt x="34" y="97"/>
                    <a:pt x="46" y="106"/>
                    <a:pt x="50" y="118"/>
                  </a:cubicBezTo>
                  <a:cubicBezTo>
                    <a:pt x="141" y="84"/>
                    <a:pt x="141" y="84"/>
                    <a:pt x="141" y="84"/>
                  </a:cubicBezTo>
                  <a:cubicBezTo>
                    <a:pt x="123" y="35"/>
                    <a:pt x="76" y="0"/>
                    <a:pt x="20" y="0"/>
                  </a:cubicBezTo>
                  <a:cubicBezTo>
                    <a:pt x="13" y="0"/>
                    <a:pt x="7" y="1"/>
                    <a:pt x="0" y="1"/>
                  </a:cubicBezTo>
                  <a:cubicBezTo>
                    <a:pt x="15" y="97"/>
                    <a:pt x="15" y="97"/>
                    <a:pt x="15" y="97"/>
                  </a:cubicBezTo>
                  <a:cubicBezTo>
                    <a:pt x="17" y="97"/>
                    <a:pt x="18" y="97"/>
                    <a:pt x="20" y="97"/>
                  </a:cubicBezTo>
                  <a:close/>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0" name="9Slide.vn 488">
              <a:extLst>
                <a:ext uri="{FF2B5EF4-FFF2-40B4-BE49-F238E27FC236}">
                  <a16:creationId xmlns:a16="http://schemas.microsoft.com/office/drawing/2014/main" id="{91F0A803-C035-448E-BA7B-1ED2C8076070}"/>
                </a:ext>
              </a:extLst>
            </p:cNvPr>
            <p:cNvSpPr>
              <a:spLocks/>
            </p:cNvSpPr>
            <p:nvPr/>
          </p:nvSpPr>
          <p:spPr bwMode="auto">
            <a:xfrm>
              <a:off x="4906963" y="5392738"/>
              <a:ext cx="231775" cy="217488"/>
            </a:xfrm>
            <a:custGeom>
              <a:avLst/>
              <a:gdLst>
                <a:gd name="T0" fmla="*/ 94 w 108"/>
                <a:gd name="T1" fmla="*/ 0 h 101"/>
                <a:gd name="T2" fmla="*/ 0 w 108"/>
                <a:gd name="T3" fmla="*/ 25 h 101"/>
                <a:gd name="T4" fmla="*/ 56 w 108"/>
                <a:gd name="T5" fmla="*/ 101 h 101"/>
                <a:gd name="T6" fmla="*/ 108 w 108"/>
                <a:gd name="T7" fmla="*/ 19 h 101"/>
                <a:gd name="T8" fmla="*/ 94 w 108"/>
                <a:gd name="T9" fmla="*/ 0 h 101"/>
              </a:gdLst>
              <a:ahLst/>
              <a:cxnLst>
                <a:cxn ang="0">
                  <a:pos x="T0" y="T1"/>
                </a:cxn>
                <a:cxn ang="0">
                  <a:pos x="T2" y="T3"/>
                </a:cxn>
                <a:cxn ang="0">
                  <a:pos x="T4" y="T5"/>
                </a:cxn>
                <a:cxn ang="0">
                  <a:pos x="T6" y="T7"/>
                </a:cxn>
                <a:cxn ang="0">
                  <a:pos x="T8" y="T9"/>
                </a:cxn>
              </a:cxnLst>
              <a:rect l="0" t="0" r="r" b="b"/>
              <a:pathLst>
                <a:path w="108" h="101">
                  <a:moveTo>
                    <a:pt x="94" y="0"/>
                  </a:moveTo>
                  <a:cubicBezTo>
                    <a:pt x="0" y="25"/>
                    <a:pt x="0" y="25"/>
                    <a:pt x="0" y="25"/>
                  </a:cubicBezTo>
                  <a:cubicBezTo>
                    <a:pt x="8" y="57"/>
                    <a:pt x="29" y="84"/>
                    <a:pt x="56" y="101"/>
                  </a:cubicBezTo>
                  <a:cubicBezTo>
                    <a:pt x="108" y="19"/>
                    <a:pt x="108" y="19"/>
                    <a:pt x="108" y="19"/>
                  </a:cubicBezTo>
                  <a:cubicBezTo>
                    <a:pt x="101" y="15"/>
                    <a:pt x="96" y="8"/>
                    <a:pt x="94" y="0"/>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1" name="9Slide.vn 489">
              <a:extLst>
                <a:ext uri="{FF2B5EF4-FFF2-40B4-BE49-F238E27FC236}">
                  <a16:creationId xmlns:a16="http://schemas.microsoft.com/office/drawing/2014/main" id="{5F6ECE14-5001-481C-A90A-B23BEB0EA2C8}"/>
                </a:ext>
              </a:extLst>
            </p:cNvPr>
            <p:cNvSpPr>
              <a:spLocks noEditPoints="1"/>
            </p:cNvSpPr>
            <p:nvPr/>
          </p:nvSpPr>
          <p:spPr bwMode="auto">
            <a:xfrm>
              <a:off x="5233988" y="5489576"/>
              <a:ext cx="19050" cy="34925"/>
            </a:xfrm>
            <a:custGeom>
              <a:avLst/>
              <a:gdLst>
                <a:gd name="T0" fmla="*/ 0 w 9"/>
                <a:gd name="T1" fmla="*/ 12 h 16"/>
                <a:gd name="T2" fmla="*/ 1 w 9"/>
                <a:gd name="T3" fmla="*/ 10 h 16"/>
                <a:gd name="T4" fmla="*/ 3 w 9"/>
                <a:gd name="T5" fmla="*/ 8 h 16"/>
                <a:gd name="T6" fmla="*/ 2 w 9"/>
                <a:gd name="T7" fmla="*/ 7 h 16"/>
                <a:gd name="T8" fmla="*/ 1 w 9"/>
                <a:gd name="T9" fmla="*/ 7 h 16"/>
                <a:gd name="T10" fmla="*/ 0 w 9"/>
                <a:gd name="T11" fmla="*/ 5 h 16"/>
                <a:gd name="T12" fmla="*/ 0 w 9"/>
                <a:gd name="T13" fmla="*/ 4 h 16"/>
                <a:gd name="T14" fmla="*/ 0 w 9"/>
                <a:gd name="T15" fmla="*/ 3 h 16"/>
                <a:gd name="T16" fmla="*/ 1 w 9"/>
                <a:gd name="T17" fmla="*/ 1 h 16"/>
                <a:gd name="T18" fmla="*/ 3 w 9"/>
                <a:gd name="T19" fmla="*/ 1 h 16"/>
                <a:gd name="T20" fmla="*/ 4 w 9"/>
                <a:gd name="T21" fmla="*/ 0 h 16"/>
                <a:gd name="T22" fmla="*/ 6 w 9"/>
                <a:gd name="T23" fmla="*/ 1 h 16"/>
                <a:gd name="T24" fmla="*/ 7 w 9"/>
                <a:gd name="T25" fmla="*/ 1 h 16"/>
                <a:gd name="T26" fmla="*/ 8 w 9"/>
                <a:gd name="T27" fmla="*/ 2 h 16"/>
                <a:gd name="T28" fmla="*/ 8 w 9"/>
                <a:gd name="T29" fmla="*/ 4 h 16"/>
                <a:gd name="T30" fmla="*/ 8 w 9"/>
                <a:gd name="T31" fmla="*/ 6 h 16"/>
                <a:gd name="T32" fmla="*/ 6 w 9"/>
                <a:gd name="T33" fmla="*/ 8 h 16"/>
                <a:gd name="T34" fmla="*/ 7 w 9"/>
                <a:gd name="T35" fmla="*/ 9 h 16"/>
                <a:gd name="T36" fmla="*/ 8 w 9"/>
                <a:gd name="T37" fmla="*/ 9 h 16"/>
                <a:gd name="T38" fmla="*/ 8 w 9"/>
                <a:gd name="T39" fmla="*/ 11 h 16"/>
                <a:gd name="T40" fmla="*/ 9 w 9"/>
                <a:gd name="T41" fmla="*/ 12 h 16"/>
                <a:gd name="T42" fmla="*/ 8 w 9"/>
                <a:gd name="T43" fmla="*/ 14 h 16"/>
                <a:gd name="T44" fmla="*/ 7 w 9"/>
                <a:gd name="T45" fmla="*/ 15 h 16"/>
                <a:gd name="T46" fmla="*/ 6 w 9"/>
                <a:gd name="T47" fmla="*/ 16 h 16"/>
                <a:gd name="T48" fmla="*/ 4 w 9"/>
                <a:gd name="T49" fmla="*/ 16 h 16"/>
                <a:gd name="T50" fmla="*/ 2 w 9"/>
                <a:gd name="T51" fmla="*/ 16 h 16"/>
                <a:gd name="T52" fmla="*/ 1 w 9"/>
                <a:gd name="T53" fmla="*/ 15 h 16"/>
                <a:gd name="T54" fmla="*/ 0 w 9"/>
                <a:gd name="T55" fmla="*/ 14 h 16"/>
                <a:gd name="T56" fmla="*/ 0 w 9"/>
                <a:gd name="T57" fmla="*/ 12 h 16"/>
                <a:gd name="T58" fmla="*/ 7 w 9"/>
                <a:gd name="T59" fmla="*/ 12 h 16"/>
                <a:gd name="T60" fmla="*/ 7 w 9"/>
                <a:gd name="T61" fmla="*/ 11 h 16"/>
                <a:gd name="T62" fmla="*/ 6 w 9"/>
                <a:gd name="T63" fmla="*/ 10 h 16"/>
                <a:gd name="T64" fmla="*/ 5 w 9"/>
                <a:gd name="T65" fmla="*/ 9 h 16"/>
                <a:gd name="T66" fmla="*/ 4 w 9"/>
                <a:gd name="T67" fmla="*/ 9 h 16"/>
                <a:gd name="T68" fmla="*/ 2 w 9"/>
                <a:gd name="T69" fmla="*/ 10 h 16"/>
                <a:gd name="T70" fmla="*/ 2 w 9"/>
                <a:gd name="T71" fmla="*/ 12 h 16"/>
                <a:gd name="T72" fmla="*/ 2 w 9"/>
                <a:gd name="T73" fmla="*/ 13 h 16"/>
                <a:gd name="T74" fmla="*/ 2 w 9"/>
                <a:gd name="T75" fmla="*/ 14 h 16"/>
                <a:gd name="T76" fmla="*/ 3 w 9"/>
                <a:gd name="T77" fmla="*/ 14 h 16"/>
                <a:gd name="T78" fmla="*/ 4 w 9"/>
                <a:gd name="T79" fmla="*/ 15 h 16"/>
                <a:gd name="T80" fmla="*/ 5 w 9"/>
                <a:gd name="T81" fmla="*/ 14 h 16"/>
                <a:gd name="T82" fmla="*/ 6 w 9"/>
                <a:gd name="T83" fmla="*/ 14 h 16"/>
                <a:gd name="T84" fmla="*/ 7 w 9"/>
                <a:gd name="T85" fmla="*/ 13 h 16"/>
                <a:gd name="T86" fmla="*/ 7 w 9"/>
                <a:gd name="T87" fmla="*/ 12 h 16"/>
                <a:gd name="T88" fmla="*/ 2 w 9"/>
                <a:gd name="T89" fmla="*/ 4 h 16"/>
                <a:gd name="T90" fmla="*/ 2 w 9"/>
                <a:gd name="T91" fmla="*/ 5 h 16"/>
                <a:gd name="T92" fmla="*/ 3 w 9"/>
                <a:gd name="T93" fmla="*/ 6 h 16"/>
                <a:gd name="T94" fmla="*/ 4 w 9"/>
                <a:gd name="T95" fmla="*/ 7 h 16"/>
                <a:gd name="T96" fmla="*/ 5 w 9"/>
                <a:gd name="T97" fmla="*/ 7 h 16"/>
                <a:gd name="T98" fmla="*/ 6 w 9"/>
                <a:gd name="T99" fmla="*/ 6 h 16"/>
                <a:gd name="T100" fmla="*/ 7 w 9"/>
                <a:gd name="T101" fmla="*/ 4 h 16"/>
                <a:gd name="T102" fmla="*/ 6 w 9"/>
                <a:gd name="T103" fmla="*/ 3 h 16"/>
                <a:gd name="T104" fmla="*/ 4 w 9"/>
                <a:gd name="T105" fmla="*/ 2 h 16"/>
                <a:gd name="T106" fmla="*/ 3 w 9"/>
                <a:gd name="T107" fmla="*/ 2 h 16"/>
                <a:gd name="T108" fmla="*/ 3 w 9"/>
                <a:gd name="T109" fmla="*/ 3 h 16"/>
                <a:gd name="T110" fmla="*/ 2 w 9"/>
                <a:gd name="T111" fmla="*/ 3 h 16"/>
                <a:gd name="T112" fmla="*/ 2 w 9"/>
                <a:gd name="T113"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 h="16">
                  <a:moveTo>
                    <a:pt x="0" y="12"/>
                  </a:moveTo>
                  <a:cubicBezTo>
                    <a:pt x="0" y="11"/>
                    <a:pt x="0" y="10"/>
                    <a:pt x="1" y="10"/>
                  </a:cubicBezTo>
                  <a:cubicBezTo>
                    <a:pt x="1" y="9"/>
                    <a:pt x="2" y="9"/>
                    <a:pt x="3" y="8"/>
                  </a:cubicBezTo>
                  <a:cubicBezTo>
                    <a:pt x="2" y="7"/>
                    <a:pt x="2" y="7"/>
                    <a:pt x="2" y="7"/>
                  </a:cubicBezTo>
                  <a:cubicBezTo>
                    <a:pt x="1" y="7"/>
                    <a:pt x="1" y="7"/>
                    <a:pt x="1" y="7"/>
                  </a:cubicBezTo>
                  <a:cubicBezTo>
                    <a:pt x="1" y="6"/>
                    <a:pt x="1" y="6"/>
                    <a:pt x="0" y="5"/>
                  </a:cubicBezTo>
                  <a:cubicBezTo>
                    <a:pt x="0" y="5"/>
                    <a:pt x="0" y="5"/>
                    <a:pt x="0" y="4"/>
                  </a:cubicBezTo>
                  <a:cubicBezTo>
                    <a:pt x="0" y="4"/>
                    <a:pt x="0" y="3"/>
                    <a:pt x="0" y="3"/>
                  </a:cubicBezTo>
                  <a:cubicBezTo>
                    <a:pt x="1" y="2"/>
                    <a:pt x="1" y="2"/>
                    <a:pt x="1" y="1"/>
                  </a:cubicBezTo>
                  <a:cubicBezTo>
                    <a:pt x="2" y="1"/>
                    <a:pt x="2" y="1"/>
                    <a:pt x="3" y="1"/>
                  </a:cubicBezTo>
                  <a:cubicBezTo>
                    <a:pt x="3" y="1"/>
                    <a:pt x="4" y="0"/>
                    <a:pt x="4" y="0"/>
                  </a:cubicBezTo>
                  <a:cubicBezTo>
                    <a:pt x="5" y="0"/>
                    <a:pt x="6" y="1"/>
                    <a:pt x="6" y="1"/>
                  </a:cubicBezTo>
                  <a:cubicBezTo>
                    <a:pt x="6" y="1"/>
                    <a:pt x="7" y="1"/>
                    <a:pt x="7" y="1"/>
                  </a:cubicBezTo>
                  <a:cubicBezTo>
                    <a:pt x="8" y="2"/>
                    <a:pt x="8" y="2"/>
                    <a:pt x="8" y="2"/>
                  </a:cubicBezTo>
                  <a:cubicBezTo>
                    <a:pt x="8" y="3"/>
                    <a:pt x="8" y="3"/>
                    <a:pt x="8" y="4"/>
                  </a:cubicBezTo>
                  <a:cubicBezTo>
                    <a:pt x="8" y="5"/>
                    <a:pt x="8" y="5"/>
                    <a:pt x="8" y="6"/>
                  </a:cubicBezTo>
                  <a:cubicBezTo>
                    <a:pt x="7" y="7"/>
                    <a:pt x="7" y="7"/>
                    <a:pt x="6" y="8"/>
                  </a:cubicBezTo>
                  <a:cubicBezTo>
                    <a:pt x="6" y="8"/>
                    <a:pt x="7" y="8"/>
                    <a:pt x="7" y="9"/>
                  </a:cubicBezTo>
                  <a:cubicBezTo>
                    <a:pt x="8" y="9"/>
                    <a:pt x="8" y="9"/>
                    <a:pt x="8" y="9"/>
                  </a:cubicBezTo>
                  <a:cubicBezTo>
                    <a:pt x="8" y="10"/>
                    <a:pt x="8" y="10"/>
                    <a:pt x="8" y="11"/>
                  </a:cubicBezTo>
                  <a:cubicBezTo>
                    <a:pt x="9" y="11"/>
                    <a:pt x="9" y="11"/>
                    <a:pt x="9" y="12"/>
                  </a:cubicBezTo>
                  <a:cubicBezTo>
                    <a:pt x="9" y="12"/>
                    <a:pt x="9" y="13"/>
                    <a:pt x="8" y="14"/>
                  </a:cubicBezTo>
                  <a:cubicBezTo>
                    <a:pt x="8" y="14"/>
                    <a:pt x="8" y="14"/>
                    <a:pt x="7" y="15"/>
                  </a:cubicBezTo>
                  <a:cubicBezTo>
                    <a:pt x="7" y="15"/>
                    <a:pt x="7" y="16"/>
                    <a:pt x="6" y="16"/>
                  </a:cubicBezTo>
                  <a:cubicBezTo>
                    <a:pt x="5" y="16"/>
                    <a:pt x="5" y="16"/>
                    <a:pt x="4" y="16"/>
                  </a:cubicBezTo>
                  <a:cubicBezTo>
                    <a:pt x="3" y="16"/>
                    <a:pt x="3" y="16"/>
                    <a:pt x="2" y="16"/>
                  </a:cubicBezTo>
                  <a:cubicBezTo>
                    <a:pt x="2" y="16"/>
                    <a:pt x="1" y="15"/>
                    <a:pt x="1" y="15"/>
                  </a:cubicBezTo>
                  <a:cubicBezTo>
                    <a:pt x="1" y="15"/>
                    <a:pt x="0" y="14"/>
                    <a:pt x="0" y="14"/>
                  </a:cubicBezTo>
                  <a:cubicBezTo>
                    <a:pt x="0" y="13"/>
                    <a:pt x="0" y="13"/>
                    <a:pt x="0" y="12"/>
                  </a:cubicBezTo>
                  <a:close/>
                  <a:moveTo>
                    <a:pt x="7" y="12"/>
                  </a:moveTo>
                  <a:cubicBezTo>
                    <a:pt x="7" y="12"/>
                    <a:pt x="7" y="11"/>
                    <a:pt x="7" y="11"/>
                  </a:cubicBezTo>
                  <a:cubicBezTo>
                    <a:pt x="6" y="10"/>
                    <a:pt x="6" y="10"/>
                    <a:pt x="6" y="10"/>
                  </a:cubicBezTo>
                  <a:cubicBezTo>
                    <a:pt x="5" y="9"/>
                    <a:pt x="5" y="9"/>
                    <a:pt x="5" y="9"/>
                  </a:cubicBezTo>
                  <a:cubicBezTo>
                    <a:pt x="5" y="9"/>
                    <a:pt x="4" y="9"/>
                    <a:pt x="4" y="9"/>
                  </a:cubicBezTo>
                  <a:cubicBezTo>
                    <a:pt x="3" y="9"/>
                    <a:pt x="2" y="10"/>
                    <a:pt x="2" y="10"/>
                  </a:cubicBezTo>
                  <a:cubicBezTo>
                    <a:pt x="2" y="11"/>
                    <a:pt x="2" y="11"/>
                    <a:pt x="2" y="12"/>
                  </a:cubicBezTo>
                  <a:cubicBezTo>
                    <a:pt x="2" y="13"/>
                    <a:pt x="2" y="13"/>
                    <a:pt x="2" y="13"/>
                  </a:cubicBezTo>
                  <a:cubicBezTo>
                    <a:pt x="2" y="14"/>
                    <a:pt x="2" y="14"/>
                    <a:pt x="2" y="14"/>
                  </a:cubicBezTo>
                  <a:cubicBezTo>
                    <a:pt x="3" y="14"/>
                    <a:pt x="3" y="14"/>
                    <a:pt x="3" y="14"/>
                  </a:cubicBezTo>
                  <a:cubicBezTo>
                    <a:pt x="3" y="14"/>
                    <a:pt x="4" y="15"/>
                    <a:pt x="4" y="15"/>
                  </a:cubicBezTo>
                  <a:cubicBezTo>
                    <a:pt x="5" y="14"/>
                    <a:pt x="5" y="14"/>
                    <a:pt x="5" y="14"/>
                  </a:cubicBezTo>
                  <a:cubicBezTo>
                    <a:pt x="6" y="14"/>
                    <a:pt x="6" y="14"/>
                    <a:pt x="6" y="14"/>
                  </a:cubicBezTo>
                  <a:cubicBezTo>
                    <a:pt x="7" y="13"/>
                    <a:pt x="7" y="13"/>
                    <a:pt x="7" y="13"/>
                  </a:cubicBezTo>
                  <a:cubicBezTo>
                    <a:pt x="7" y="13"/>
                    <a:pt x="7" y="12"/>
                    <a:pt x="7" y="12"/>
                  </a:cubicBezTo>
                  <a:close/>
                  <a:moveTo>
                    <a:pt x="2" y="4"/>
                  </a:moveTo>
                  <a:cubicBezTo>
                    <a:pt x="2" y="5"/>
                    <a:pt x="2" y="5"/>
                    <a:pt x="2" y="5"/>
                  </a:cubicBezTo>
                  <a:cubicBezTo>
                    <a:pt x="3" y="6"/>
                    <a:pt x="3" y="6"/>
                    <a:pt x="3" y="6"/>
                  </a:cubicBezTo>
                  <a:cubicBezTo>
                    <a:pt x="4" y="7"/>
                    <a:pt x="4" y="7"/>
                    <a:pt x="4" y="7"/>
                  </a:cubicBezTo>
                  <a:cubicBezTo>
                    <a:pt x="4" y="7"/>
                    <a:pt x="4" y="7"/>
                    <a:pt x="5" y="7"/>
                  </a:cubicBezTo>
                  <a:cubicBezTo>
                    <a:pt x="5" y="7"/>
                    <a:pt x="6" y="6"/>
                    <a:pt x="6" y="6"/>
                  </a:cubicBezTo>
                  <a:cubicBezTo>
                    <a:pt x="6" y="5"/>
                    <a:pt x="7" y="5"/>
                    <a:pt x="7" y="4"/>
                  </a:cubicBezTo>
                  <a:cubicBezTo>
                    <a:pt x="7" y="3"/>
                    <a:pt x="6" y="3"/>
                    <a:pt x="6" y="3"/>
                  </a:cubicBezTo>
                  <a:cubicBezTo>
                    <a:pt x="5" y="2"/>
                    <a:pt x="5" y="2"/>
                    <a:pt x="4" y="2"/>
                  </a:cubicBezTo>
                  <a:cubicBezTo>
                    <a:pt x="4" y="2"/>
                    <a:pt x="4" y="2"/>
                    <a:pt x="3" y="2"/>
                  </a:cubicBezTo>
                  <a:cubicBezTo>
                    <a:pt x="3" y="3"/>
                    <a:pt x="3" y="3"/>
                    <a:pt x="3" y="3"/>
                  </a:cubicBezTo>
                  <a:cubicBezTo>
                    <a:pt x="2" y="3"/>
                    <a:pt x="2" y="3"/>
                    <a:pt x="2" y="3"/>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2" name="9Slide.vn 490">
              <a:extLst>
                <a:ext uri="{FF2B5EF4-FFF2-40B4-BE49-F238E27FC236}">
                  <a16:creationId xmlns:a16="http://schemas.microsoft.com/office/drawing/2014/main" id="{25CA0D25-7D9E-4535-9735-BCEE5B7088C3}"/>
                </a:ext>
              </a:extLst>
            </p:cNvPr>
            <p:cNvSpPr>
              <a:spLocks/>
            </p:cNvSpPr>
            <p:nvPr/>
          </p:nvSpPr>
          <p:spPr bwMode="auto">
            <a:xfrm>
              <a:off x="5257800" y="5489576"/>
              <a:ext cx="19050" cy="34925"/>
            </a:xfrm>
            <a:custGeom>
              <a:avLst/>
              <a:gdLst>
                <a:gd name="T0" fmla="*/ 9 w 9"/>
                <a:gd name="T1" fmla="*/ 4 h 16"/>
                <a:gd name="T2" fmla="*/ 8 w 9"/>
                <a:gd name="T3" fmla="*/ 6 h 16"/>
                <a:gd name="T4" fmla="*/ 7 w 9"/>
                <a:gd name="T5" fmla="*/ 9 h 16"/>
                <a:gd name="T6" fmla="*/ 6 w 9"/>
                <a:gd name="T7" fmla="*/ 11 h 16"/>
                <a:gd name="T8" fmla="*/ 4 w 9"/>
                <a:gd name="T9" fmla="*/ 13 h 16"/>
                <a:gd name="T10" fmla="*/ 3 w 9"/>
                <a:gd name="T11" fmla="*/ 14 h 16"/>
                <a:gd name="T12" fmla="*/ 3 w 9"/>
                <a:gd name="T13" fmla="*/ 14 h 16"/>
                <a:gd name="T14" fmla="*/ 4 w 9"/>
                <a:gd name="T15" fmla="*/ 14 h 16"/>
                <a:gd name="T16" fmla="*/ 9 w 9"/>
                <a:gd name="T17" fmla="*/ 14 h 16"/>
                <a:gd name="T18" fmla="*/ 9 w 9"/>
                <a:gd name="T19" fmla="*/ 16 h 16"/>
                <a:gd name="T20" fmla="*/ 0 w 9"/>
                <a:gd name="T21" fmla="*/ 16 h 16"/>
                <a:gd name="T22" fmla="*/ 0 w 9"/>
                <a:gd name="T23" fmla="*/ 15 h 16"/>
                <a:gd name="T24" fmla="*/ 2 w 9"/>
                <a:gd name="T25" fmla="*/ 14 h 16"/>
                <a:gd name="T26" fmla="*/ 3 w 9"/>
                <a:gd name="T27" fmla="*/ 12 h 16"/>
                <a:gd name="T28" fmla="*/ 4 w 9"/>
                <a:gd name="T29" fmla="*/ 10 h 16"/>
                <a:gd name="T30" fmla="*/ 6 w 9"/>
                <a:gd name="T31" fmla="*/ 8 h 16"/>
                <a:gd name="T32" fmla="*/ 7 w 9"/>
                <a:gd name="T33" fmla="*/ 6 h 16"/>
                <a:gd name="T34" fmla="*/ 7 w 9"/>
                <a:gd name="T35" fmla="*/ 4 h 16"/>
                <a:gd name="T36" fmla="*/ 6 w 9"/>
                <a:gd name="T37" fmla="*/ 3 h 16"/>
                <a:gd name="T38" fmla="*/ 5 w 9"/>
                <a:gd name="T39" fmla="*/ 2 h 16"/>
                <a:gd name="T40" fmla="*/ 3 w 9"/>
                <a:gd name="T41" fmla="*/ 2 h 16"/>
                <a:gd name="T42" fmla="*/ 2 w 9"/>
                <a:gd name="T43" fmla="*/ 3 h 16"/>
                <a:gd name="T44" fmla="*/ 1 w 9"/>
                <a:gd name="T45" fmla="*/ 2 h 16"/>
                <a:gd name="T46" fmla="*/ 3 w 9"/>
                <a:gd name="T47" fmla="*/ 1 h 16"/>
                <a:gd name="T48" fmla="*/ 5 w 9"/>
                <a:gd name="T49" fmla="*/ 0 h 16"/>
                <a:gd name="T50" fmla="*/ 7 w 9"/>
                <a:gd name="T51" fmla="*/ 1 h 16"/>
                <a:gd name="T52" fmla="*/ 8 w 9"/>
                <a:gd name="T53" fmla="*/ 1 h 16"/>
                <a:gd name="T54" fmla="*/ 8 w 9"/>
                <a:gd name="T55" fmla="*/ 3 h 16"/>
                <a:gd name="T56" fmla="*/ 9 w 9"/>
                <a:gd name="T5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16">
                  <a:moveTo>
                    <a:pt x="9" y="4"/>
                  </a:moveTo>
                  <a:cubicBezTo>
                    <a:pt x="9" y="5"/>
                    <a:pt x="9" y="6"/>
                    <a:pt x="8" y="6"/>
                  </a:cubicBezTo>
                  <a:cubicBezTo>
                    <a:pt x="8" y="7"/>
                    <a:pt x="8" y="8"/>
                    <a:pt x="7" y="9"/>
                  </a:cubicBezTo>
                  <a:cubicBezTo>
                    <a:pt x="7" y="10"/>
                    <a:pt x="6" y="10"/>
                    <a:pt x="6" y="11"/>
                  </a:cubicBezTo>
                  <a:cubicBezTo>
                    <a:pt x="5" y="12"/>
                    <a:pt x="5" y="13"/>
                    <a:pt x="4" y="13"/>
                  </a:cubicBezTo>
                  <a:cubicBezTo>
                    <a:pt x="3" y="14"/>
                    <a:pt x="3" y="14"/>
                    <a:pt x="3" y="14"/>
                  </a:cubicBezTo>
                  <a:cubicBezTo>
                    <a:pt x="3" y="14"/>
                    <a:pt x="3" y="14"/>
                    <a:pt x="3" y="14"/>
                  </a:cubicBezTo>
                  <a:cubicBezTo>
                    <a:pt x="4" y="14"/>
                    <a:pt x="4" y="14"/>
                    <a:pt x="4" y="14"/>
                  </a:cubicBezTo>
                  <a:cubicBezTo>
                    <a:pt x="9" y="14"/>
                    <a:pt x="9" y="14"/>
                    <a:pt x="9" y="14"/>
                  </a:cubicBezTo>
                  <a:cubicBezTo>
                    <a:pt x="9" y="16"/>
                    <a:pt x="9" y="16"/>
                    <a:pt x="9" y="16"/>
                  </a:cubicBezTo>
                  <a:cubicBezTo>
                    <a:pt x="0" y="16"/>
                    <a:pt x="0" y="16"/>
                    <a:pt x="0" y="16"/>
                  </a:cubicBezTo>
                  <a:cubicBezTo>
                    <a:pt x="0" y="15"/>
                    <a:pt x="0" y="15"/>
                    <a:pt x="0" y="15"/>
                  </a:cubicBezTo>
                  <a:cubicBezTo>
                    <a:pt x="1" y="15"/>
                    <a:pt x="1" y="14"/>
                    <a:pt x="2" y="14"/>
                  </a:cubicBezTo>
                  <a:cubicBezTo>
                    <a:pt x="2" y="13"/>
                    <a:pt x="3" y="13"/>
                    <a:pt x="3" y="12"/>
                  </a:cubicBezTo>
                  <a:cubicBezTo>
                    <a:pt x="3" y="12"/>
                    <a:pt x="4" y="11"/>
                    <a:pt x="4" y="10"/>
                  </a:cubicBezTo>
                  <a:cubicBezTo>
                    <a:pt x="5" y="10"/>
                    <a:pt x="5" y="9"/>
                    <a:pt x="6" y="8"/>
                  </a:cubicBezTo>
                  <a:cubicBezTo>
                    <a:pt x="6" y="8"/>
                    <a:pt x="6" y="7"/>
                    <a:pt x="7" y="6"/>
                  </a:cubicBezTo>
                  <a:cubicBezTo>
                    <a:pt x="7" y="6"/>
                    <a:pt x="7" y="5"/>
                    <a:pt x="7" y="4"/>
                  </a:cubicBezTo>
                  <a:cubicBezTo>
                    <a:pt x="7" y="4"/>
                    <a:pt x="7" y="3"/>
                    <a:pt x="6" y="3"/>
                  </a:cubicBezTo>
                  <a:cubicBezTo>
                    <a:pt x="6" y="2"/>
                    <a:pt x="5" y="2"/>
                    <a:pt x="5" y="2"/>
                  </a:cubicBezTo>
                  <a:cubicBezTo>
                    <a:pt x="4" y="2"/>
                    <a:pt x="3" y="2"/>
                    <a:pt x="3" y="2"/>
                  </a:cubicBezTo>
                  <a:cubicBezTo>
                    <a:pt x="2" y="2"/>
                    <a:pt x="2" y="3"/>
                    <a:pt x="2" y="3"/>
                  </a:cubicBezTo>
                  <a:cubicBezTo>
                    <a:pt x="1" y="2"/>
                    <a:pt x="1" y="2"/>
                    <a:pt x="1" y="2"/>
                  </a:cubicBezTo>
                  <a:cubicBezTo>
                    <a:pt x="1" y="1"/>
                    <a:pt x="2" y="1"/>
                    <a:pt x="3" y="1"/>
                  </a:cubicBezTo>
                  <a:cubicBezTo>
                    <a:pt x="3" y="1"/>
                    <a:pt x="4" y="0"/>
                    <a:pt x="5" y="0"/>
                  </a:cubicBezTo>
                  <a:cubicBezTo>
                    <a:pt x="5" y="0"/>
                    <a:pt x="6" y="1"/>
                    <a:pt x="7" y="1"/>
                  </a:cubicBezTo>
                  <a:cubicBezTo>
                    <a:pt x="7" y="1"/>
                    <a:pt x="7" y="1"/>
                    <a:pt x="8" y="1"/>
                  </a:cubicBezTo>
                  <a:cubicBezTo>
                    <a:pt x="8" y="2"/>
                    <a:pt x="8" y="2"/>
                    <a:pt x="8" y="3"/>
                  </a:cubicBezTo>
                  <a:cubicBezTo>
                    <a:pt x="9" y="3"/>
                    <a:pt x="9" y="4"/>
                    <a:pt x="9"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3" name="9Slide.vn 491">
              <a:extLst>
                <a:ext uri="{FF2B5EF4-FFF2-40B4-BE49-F238E27FC236}">
                  <a16:creationId xmlns:a16="http://schemas.microsoft.com/office/drawing/2014/main" id="{4A81212C-25E4-4A4C-B87D-E617FEE31761}"/>
                </a:ext>
              </a:extLst>
            </p:cNvPr>
            <p:cNvSpPr>
              <a:spLocks noEditPoints="1"/>
            </p:cNvSpPr>
            <p:nvPr/>
          </p:nvSpPr>
          <p:spPr bwMode="auto">
            <a:xfrm>
              <a:off x="5283200" y="5489576"/>
              <a:ext cx="31750" cy="34925"/>
            </a:xfrm>
            <a:custGeom>
              <a:avLst/>
              <a:gdLst>
                <a:gd name="T0" fmla="*/ 1 w 15"/>
                <a:gd name="T1" fmla="*/ 2 h 16"/>
                <a:gd name="T2" fmla="*/ 2 w 15"/>
                <a:gd name="T3" fmla="*/ 1 h 16"/>
                <a:gd name="T4" fmla="*/ 5 w 15"/>
                <a:gd name="T5" fmla="*/ 1 h 16"/>
                <a:gd name="T6" fmla="*/ 7 w 15"/>
                <a:gd name="T7" fmla="*/ 2 h 16"/>
                <a:gd name="T8" fmla="*/ 7 w 15"/>
                <a:gd name="T9" fmla="*/ 6 h 16"/>
                <a:gd name="T10" fmla="*/ 5 w 15"/>
                <a:gd name="T11" fmla="*/ 8 h 16"/>
                <a:gd name="T12" fmla="*/ 2 w 15"/>
                <a:gd name="T13" fmla="*/ 8 h 16"/>
                <a:gd name="T14" fmla="*/ 1 w 15"/>
                <a:gd name="T15" fmla="*/ 6 h 16"/>
                <a:gd name="T16" fmla="*/ 13 w 15"/>
                <a:gd name="T17" fmla="*/ 0 h 16"/>
                <a:gd name="T18" fmla="*/ 3 w 15"/>
                <a:gd name="T19" fmla="*/ 16 h 16"/>
                <a:gd name="T20" fmla="*/ 13 w 15"/>
                <a:gd name="T21" fmla="*/ 0 h 16"/>
                <a:gd name="T22" fmla="*/ 2 w 15"/>
                <a:gd name="T23" fmla="*/ 6 h 16"/>
                <a:gd name="T24" fmla="*/ 4 w 15"/>
                <a:gd name="T25" fmla="*/ 6 h 16"/>
                <a:gd name="T26" fmla="*/ 5 w 15"/>
                <a:gd name="T27" fmla="*/ 5 h 16"/>
                <a:gd name="T28" fmla="*/ 5 w 15"/>
                <a:gd name="T29" fmla="*/ 3 h 16"/>
                <a:gd name="T30" fmla="*/ 4 w 15"/>
                <a:gd name="T31" fmla="*/ 2 h 16"/>
                <a:gd name="T32" fmla="*/ 2 w 15"/>
                <a:gd name="T33" fmla="*/ 2 h 16"/>
                <a:gd name="T34" fmla="*/ 8 w 15"/>
                <a:gd name="T35" fmla="*/ 12 h 16"/>
                <a:gd name="T36" fmla="*/ 9 w 15"/>
                <a:gd name="T37" fmla="*/ 9 h 16"/>
                <a:gd name="T38" fmla="*/ 11 w 15"/>
                <a:gd name="T39" fmla="*/ 8 h 16"/>
                <a:gd name="T40" fmla="*/ 14 w 15"/>
                <a:gd name="T41" fmla="*/ 9 h 16"/>
                <a:gd name="T42" fmla="*/ 15 w 15"/>
                <a:gd name="T43" fmla="*/ 12 h 16"/>
                <a:gd name="T44" fmla="*/ 14 w 15"/>
                <a:gd name="T45" fmla="*/ 15 h 16"/>
                <a:gd name="T46" fmla="*/ 11 w 15"/>
                <a:gd name="T47" fmla="*/ 16 h 16"/>
                <a:gd name="T48" fmla="*/ 9 w 15"/>
                <a:gd name="T49" fmla="*/ 15 h 16"/>
                <a:gd name="T50" fmla="*/ 8 w 15"/>
                <a:gd name="T51" fmla="*/ 12 h 16"/>
                <a:gd name="T52" fmla="*/ 10 w 15"/>
                <a:gd name="T53" fmla="*/ 14 h 16"/>
                <a:gd name="T54" fmla="*/ 12 w 15"/>
                <a:gd name="T55" fmla="*/ 14 h 16"/>
                <a:gd name="T56" fmla="*/ 13 w 15"/>
                <a:gd name="T57" fmla="*/ 13 h 16"/>
                <a:gd name="T58" fmla="*/ 13 w 15"/>
                <a:gd name="T59" fmla="*/ 11 h 16"/>
                <a:gd name="T60" fmla="*/ 12 w 15"/>
                <a:gd name="T61" fmla="*/ 10 h 16"/>
                <a:gd name="T62" fmla="*/ 10 w 15"/>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16">
                  <a:moveTo>
                    <a:pt x="0" y="4"/>
                  </a:moveTo>
                  <a:cubicBezTo>
                    <a:pt x="0" y="3"/>
                    <a:pt x="0" y="3"/>
                    <a:pt x="1" y="2"/>
                  </a:cubicBezTo>
                  <a:cubicBezTo>
                    <a:pt x="1" y="2"/>
                    <a:pt x="1" y="2"/>
                    <a:pt x="1" y="1"/>
                  </a:cubicBezTo>
                  <a:cubicBezTo>
                    <a:pt x="2" y="1"/>
                    <a:pt x="2" y="1"/>
                    <a:pt x="2" y="1"/>
                  </a:cubicBezTo>
                  <a:cubicBezTo>
                    <a:pt x="3" y="0"/>
                    <a:pt x="3" y="0"/>
                    <a:pt x="4" y="0"/>
                  </a:cubicBezTo>
                  <a:cubicBezTo>
                    <a:pt x="4" y="0"/>
                    <a:pt x="5" y="0"/>
                    <a:pt x="5" y="1"/>
                  </a:cubicBezTo>
                  <a:cubicBezTo>
                    <a:pt x="5" y="1"/>
                    <a:pt x="6" y="1"/>
                    <a:pt x="6" y="1"/>
                  </a:cubicBezTo>
                  <a:cubicBezTo>
                    <a:pt x="6" y="2"/>
                    <a:pt x="7" y="2"/>
                    <a:pt x="7" y="2"/>
                  </a:cubicBezTo>
                  <a:cubicBezTo>
                    <a:pt x="7" y="3"/>
                    <a:pt x="7" y="3"/>
                    <a:pt x="7" y="4"/>
                  </a:cubicBezTo>
                  <a:cubicBezTo>
                    <a:pt x="7" y="5"/>
                    <a:pt x="7" y="5"/>
                    <a:pt x="7" y="6"/>
                  </a:cubicBezTo>
                  <a:cubicBezTo>
                    <a:pt x="7" y="6"/>
                    <a:pt x="6" y="7"/>
                    <a:pt x="6" y="7"/>
                  </a:cubicBezTo>
                  <a:cubicBezTo>
                    <a:pt x="6" y="7"/>
                    <a:pt x="5" y="7"/>
                    <a:pt x="5" y="8"/>
                  </a:cubicBezTo>
                  <a:cubicBezTo>
                    <a:pt x="5" y="8"/>
                    <a:pt x="4" y="8"/>
                    <a:pt x="4" y="8"/>
                  </a:cubicBezTo>
                  <a:cubicBezTo>
                    <a:pt x="3" y="8"/>
                    <a:pt x="3" y="8"/>
                    <a:pt x="2" y="8"/>
                  </a:cubicBezTo>
                  <a:cubicBezTo>
                    <a:pt x="2" y="7"/>
                    <a:pt x="2" y="7"/>
                    <a:pt x="1" y="7"/>
                  </a:cubicBezTo>
                  <a:cubicBezTo>
                    <a:pt x="1" y="7"/>
                    <a:pt x="1" y="6"/>
                    <a:pt x="1" y="6"/>
                  </a:cubicBezTo>
                  <a:cubicBezTo>
                    <a:pt x="0" y="5"/>
                    <a:pt x="0" y="5"/>
                    <a:pt x="0" y="4"/>
                  </a:cubicBezTo>
                  <a:close/>
                  <a:moveTo>
                    <a:pt x="13" y="0"/>
                  </a:moveTo>
                  <a:cubicBezTo>
                    <a:pt x="14" y="1"/>
                    <a:pt x="14" y="1"/>
                    <a:pt x="14" y="1"/>
                  </a:cubicBezTo>
                  <a:cubicBezTo>
                    <a:pt x="3" y="16"/>
                    <a:pt x="3" y="16"/>
                    <a:pt x="3" y="16"/>
                  </a:cubicBezTo>
                  <a:cubicBezTo>
                    <a:pt x="2" y="15"/>
                    <a:pt x="2" y="15"/>
                    <a:pt x="2" y="15"/>
                  </a:cubicBezTo>
                  <a:lnTo>
                    <a:pt x="13" y="0"/>
                  </a:lnTo>
                  <a:close/>
                  <a:moveTo>
                    <a:pt x="2" y="4"/>
                  </a:moveTo>
                  <a:cubicBezTo>
                    <a:pt x="2" y="5"/>
                    <a:pt x="2" y="6"/>
                    <a:pt x="2" y="6"/>
                  </a:cubicBezTo>
                  <a:cubicBezTo>
                    <a:pt x="3" y="6"/>
                    <a:pt x="3" y="7"/>
                    <a:pt x="4" y="7"/>
                  </a:cubicBezTo>
                  <a:cubicBezTo>
                    <a:pt x="4" y="6"/>
                    <a:pt x="4" y="6"/>
                    <a:pt x="4" y="6"/>
                  </a:cubicBezTo>
                  <a:cubicBezTo>
                    <a:pt x="5" y="6"/>
                    <a:pt x="5" y="6"/>
                    <a:pt x="5" y="6"/>
                  </a:cubicBezTo>
                  <a:cubicBezTo>
                    <a:pt x="5" y="5"/>
                    <a:pt x="5" y="5"/>
                    <a:pt x="5" y="5"/>
                  </a:cubicBezTo>
                  <a:cubicBezTo>
                    <a:pt x="5" y="5"/>
                    <a:pt x="5" y="5"/>
                    <a:pt x="5" y="4"/>
                  </a:cubicBezTo>
                  <a:cubicBezTo>
                    <a:pt x="5" y="4"/>
                    <a:pt x="5" y="3"/>
                    <a:pt x="5" y="3"/>
                  </a:cubicBezTo>
                  <a:cubicBezTo>
                    <a:pt x="5" y="2"/>
                    <a:pt x="5" y="2"/>
                    <a:pt x="5" y="2"/>
                  </a:cubicBezTo>
                  <a:cubicBezTo>
                    <a:pt x="4" y="2"/>
                    <a:pt x="4" y="2"/>
                    <a:pt x="4" y="2"/>
                  </a:cubicBezTo>
                  <a:cubicBezTo>
                    <a:pt x="4" y="2"/>
                    <a:pt x="4" y="2"/>
                    <a:pt x="4" y="2"/>
                  </a:cubicBezTo>
                  <a:cubicBezTo>
                    <a:pt x="3" y="2"/>
                    <a:pt x="3" y="2"/>
                    <a:pt x="2" y="2"/>
                  </a:cubicBezTo>
                  <a:cubicBezTo>
                    <a:pt x="2" y="3"/>
                    <a:pt x="2" y="3"/>
                    <a:pt x="2" y="4"/>
                  </a:cubicBezTo>
                  <a:close/>
                  <a:moveTo>
                    <a:pt x="8" y="12"/>
                  </a:moveTo>
                  <a:cubicBezTo>
                    <a:pt x="8" y="11"/>
                    <a:pt x="8" y="11"/>
                    <a:pt x="8" y="10"/>
                  </a:cubicBezTo>
                  <a:cubicBezTo>
                    <a:pt x="9" y="10"/>
                    <a:pt x="9" y="10"/>
                    <a:pt x="9" y="9"/>
                  </a:cubicBezTo>
                  <a:cubicBezTo>
                    <a:pt x="9" y="9"/>
                    <a:pt x="10" y="9"/>
                    <a:pt x="10" y="9"/>
                  </a:cubicBezTo>
                  <a:cubicBezTo>
                    <a:pt x="11" y="8"/>
                    <a:pt x="11" y="8"/>
                    <a:pt x="11" y="8"/>
                  </a:cubicBezTo>
                  <a:cubicBezTo>
                    <a:pt x="12" y="8"/>
                    <a:pt x="12" y="8"/>
                    <a:pt x="13" y="9"/>
                  </a:cubicBezTo>
                  <a:cubicBezTo>
                    <a:pt x="13" y="9"/>
                    <a:pt x="14" y="9"/>
                    <a:pt x="14" y="9"/>
                  </a:cubicBezTo>
                  <a:cubicBezTo>
                    <a:pt x="14" y="10"/>
                    <a:pt x="14" y="10"/>
                    <a:pt x="15" y="10"/>
                  </a:cubicBezTo>
                  <a:cubicBezTo>
                    <a:pt x="15" y="11"/>
                    <a:pt x="15" y="11"/>
                    <a:pt x="15" y="12"/>
                  </a:cubicBezTo>
                  <a:cubicBezTo>
                    <a:pt x="15" y="13"/>
                    <a:pt x="15" y="13"/>
                    <a:pt x="15" y="14"/>
                  </a:cubicBezTo>
                  <a:cubicBezTo>
                    <a:pt x="14" y="14"/>
                    <a:pt x="14" y="15"/>
                    <a:pt x="14" y="15"/>
                  </a:cubicBezTo>
                  <a:cubicBezTo>
                    <a:pt x="14" y="15"/>
                    <a:pt x="13" y="15"/>
                    <a:pt x="13" y="16"/>
                  </a:cubicBezTo>
                  <a:cubicBezTo>
                    <a:pt x="12" y="16"/>
                    <a:pt x="12" y="16"/>
                    <a:pt x="11" y="16"/>
                  </a:cubicBezTo>
                  <a:cubicBezTo>
                    <a:pt x="11" y="16"/>
                    <a:pt x="11" y="16"/>
                    <a:pt x="10" y="16"/>
                  </a:cubicBezTo>
                  <a:cubicBezTo>
                    <a:pt x="10" y="15"/>
                    <a:pt x="9" y="15"/>
                    <a:pt x="9" y="15"/>
                  </a:cubicBezTo>
                  <a:cubicBezTo>
                    <a:pt x="9" y="15"/>
                    <a:pt x="9" y="14"/>
                    <a:pt x="8" y="14"/>
                  </a:cubicBezTo>
                  <a:cubicBezTo>
                    <a:pt x="8" y="13"/>
                    <a:pt x="8" y="13"/>
                    <a:pt x="8" y="12"/>
                  </a:cubicBezTo>
                  <a:close/>
                  <a:moveTo>
                    <a:pt x="10" y="12"/>
                  </a:moveTo>
                  <a:cubicBezTo>
                    <a:pt x="10" y="13"/>
                    <a:pt x="10" y="14"/>
                    <a:pt x="10" y="14"/>
                  </a:cubicBezTo>
                  <a:cubicBezTo>
                    <a:pt x="10" y="14"/>
                    <a:pt x="11" y="15"/>
                    <a:pt x="11" y="15"/>
                  </a:cubicBezTo>
                  <a:cubicBezTo>
                    <a:pt x="12" y="14"/>
                    <a:pt x="12" y="14"/>
                    <a:pt x="12" y="14"/>
                  </a:cubicBezTo>
                  <a:cubicBezTo>
                    <a:pt x="13" y="14"/>
                    <a:pt x="13" y="14"/>
                    <a:pt x="13" y="14"/>
                  </a:cubicBezTo>
                  <a:cubicBezTo>
                    <a:pt x="13" y="13"/>
                    <a:pt x="13" y="13"/>
                    <a:pt x="13" y="13"/>
                  </a:cubicBezTo>
                  <a:cubicBezTo>
                    <a:pt x="13" y="13"/>
                    <a:pt x="13" y="13"/>
                    <a:pt x="13" y="12"/>
                  </a:cubicBezTo>
                  <a:cubicBezTo>
                    <a:pt x="13" y="12"/>
                    <a:pt x="13" y="11"/>
                    <a:pt x="13" y="11"/>
                  </a:cubicBezTo>
                  <a:cubicBezTo>
                    <a:pt x="13" y="10"/>
                    <a:pt x="13" y="10"/>
                    <a:pt x="13" y="10"/>
                  </a:cubicBezTo>
                  <a:cubicBezTo>
                    <a:pt x="12" y="10"/>
                    <a:pt x="12" y="10"/>
                    <a:pt x="12" y="10"/>
                  </a:cubicBezTo>
                  <a:cubicBezTo>
                    <a:pt x="11" y="10"/>
                    <a:pt x="11" y="10"/>
                    <a:pt x="11" y="10"/>
                  </a:cubicBezTo>
                  <a:cubicBezTo>
                    <a:pt x="11" y="10"/>
                    <a:pt x="10" y="10"/>
                    <a:pt x="10" y="10"/>
                  </a:cubicBezTo>
                  <a:cubicBezTo>
                    <a:pt x="10" y="11"/>
                    <a:pt x="10" y="11"/>
                    <a:pt x="1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4" name="9Slide.vn 492">
              <a:extLst>
                <a:ext uri="{FF2B5EF4-FFF2-40B4-BE49-F238E27FC236}">
                  <a16:creationId xmlns:a16="http://schemas.microsoft.com/office/drawing/2014/main" id="{A7CDEC9E-116F-41FC-8D86-EDAFDD13CD92}"/>
                </a:ext>
              </a:extLst>
            </p:cNvPr>
            <p:cNvSpPr>
              <a:spLocks noEditPoints="1"/>
            </p:cNvSpPr>
            <p:nvPr/>
          </p:nvSpPr>
          <p:spPr bwMode="auto">
            <a:xfrm>
              <a:off x="4989513" y="5259388"/>
              <a:ext cx="20638" cy="33338"/>
            </a:xfrm>
            <a:custGeom>
              <a:avLst/>
              <a:gdLst>
                <a:gd name="T0" fmla="*/ 9 w 9"/>
                <a:gd name="T1" fmla="*/ 10 h 15"/>
                <a:gd name="T2" fmla="*/ 9 w 9"/>
                <a:gd name="T3" fmla="*/ 12 h 15"/>
                <a:gd name="T4" fmla="*/ 8 w 9"/>
                <a:gd name="T5" fmla="*/ 14 h 15"/>
                <a:gd name="T6" fmla="*/ 6 w 9"/>
                <a:gd name="T7" fmla="*/ 15 h 15"/>
                <a:gd name="T8" fmla="*/ 4 w 9"/>
                <a:gd name="T9" fmla="*/ 15 h 15"/>
                <a:gd name="T10" fmla="*/ 3 w 9"/>
                <a:gd name="T11" fmla="*/ 15 h 15"/>
                <a:gd name="T12" fmla="*/ 1 w 9"/>
                <a:gd name="T13" fmla="*/ 14 h 15"/>
                <a:gd name="T14" fmla="*/ 0 w 9"/>
                <a:gd name="T15" fmla="*/ 12 h 15"/>
                <a:gd name="T16" fmla="*/ 0 w 9"/>
                <a:gd name="T17" fmla="*/ 10 h 15"/>
                <a:gd name="T18" fmla="*/ 0 w 9"/>
                <a:gd name="T19" fmla="*/ 6 h 15"/>
                <a:gd name="T20" fmla="*/ 2 w 9"/>
                <a:gd name="T21" fmla="*/ 3 h 15"/>
                <a:gd name="T22" fmla="*/ 4 w 9"/>
                <a:gd name="T23" fmla="*/ 1 h 15"/>
                <a:gd name="T24" fmla="*/ 7 w 9"/>
                <a:gd name="T25" fmla="*/ 0 h 15"/>
                <a:gd name="T26" fmla="*/ 7 w 9"/>
                <a:gd name="T27" fmla="*/ 1 h 15"/>
                <a:gd name="T28" fmla="*/ 5 w 9"/>
                <a:gd name="T29" fmla="*/ 2 h 15"/>
                <a:gd name="T30" fmla="*/ 3 w 9"/>
                <a:gd name="T31" fmla="*/ 3 h 15"/>
                <a:gd name="T32" fmla="*/ 2 w 9"/>
                <a:gd name="T33" fmla="*/ 5 h 15"/>
                <a:gd name="T34" fmla="*/ 2 w 9"/>
                <a:gd name="T35" fmla="*/ 7 h 15"/>
                <a:gd name="T36" fmla="*/ 3 w 9"/>
                <a:gd name="T37" fmla="*/ 6 h 15"/>
                <a:gd name="T38" fmla="*/ 5 w 9"/>
                <a:gd name="T39" fmla="*/ 6 h 15"/>
                <a:gd name="T40" fmla="*/ 8 w 9"/>
                <a:gd name="T41" fmla="*/ 7 h 15"/>
                <a:gd name="T42" fmla="*/ 9 w 9"/>
                <a:gd name="T43" fmla="*/ 10 h 15"/>
                <a:gd name="T44" fmla="*/ 7 w 9"/>
                <a:gd name="T45" fmla="*/ 11 h 15"/>
                <a:gd name="T46" fmla="*/ 7 w 9"/>
                <a:gd name="T47" fmla="*/ 8 h 15"/>
                <a:gd name="T48" fmla="*/ 4 w 9"/>
                <a:gd name="T49" fmla="*/ 7 h 15"/>
                <a:gd name="T50" fmla="*/ 3 w 9"/>
                <a:gd name="T51" fmla="*/ 8 h 15"/>
                <a:gd name="T52" fmla="*/ 1 w 9"/>
                <a:gd name="T53" fmla="*/ 9 h 15"/>
                <a:gd name="T54" fmla="*/ 1 w 9"/>
                <a:gd name="T55" fmla="*/ 10 h 15"/>
                <a:gd name="T56" fmla="*/ 1 w 9"/>
                <a:gd name="T57" fmla="*/ 10 h 15"/>
                <a:gd name="T58" fmla="*/ 2 w 9"/>
                <a:gd name="T59" fmla="*/ 11 h 15"/>
                <a:gd name="T60" fmla="*/ 2 w 9"/>
                <a:gd name="T61" fmla="*/ 13 h 15"/>
                <a:gd name="T62" fmla="*/ 3 w 9"/>
                <a:gd name="T63" fmla="*/ 13 h 15"/>
                <a:gd name="T64" fmla="*/ 4 w 9"/>
                <a:gd name="T65" fmla="*/ 14 h 15"/>
                <a:gd name="T66" fmla="*/ 6 w 9"/>
                <a:gd name="T67" fmla="*/ 13 h 15"/>
                <a:gd name="T68" fmla="*/ 7 w 9"/>
                <a:gd name="T69" fmla="*/ 13 h 15"/>
                <a:gd name="T70" fmla="*/ 7 w 9"/>
                <a:gd name="T71" fmla="*/ 12 h 15"/>
                <a:gd name="T72" fmla="*/ 7 w 9"/>
                <a:gd name="T73"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5">
                  <a:moveTo>
                    <a:pt x="9" y="10"/>
                  </a:moveTo>
                  <a:cubicBezTo>
                    <a:pt x="9" y="11"/>
                    <a:pt x="9" y="12"/>
                    <a:pt x="9" y="12"/>
                  </a:cubicBezTo>
                  <a:cubicBezTo>
                    <a:pt x="9" y="13"/>
                    <a:pt x="8" y="13"/>
                    <a:pt x="8" y="14"/>
                  </a:cubicBezTo>
                  <a:cubicBezTo>
                    <a:pt x="7" y="14"/>
                    <a:pt x="7" y="15"/>
                    <a:pt x="6" y="15"/>
                  </a:cubicBezTo>
                  <a:cubicBezTo>
                    <a:pt x="6" y="15"/>
                    <a:pt x="5" y="15"/>
                    <a:pt x="4" y="15"/>
                  </a:cubicBezTo>
                  <a:cubicBezTo>
                    <a:pt x="4" y="15"/>
                    <a:pt x="3" y="15"/>
                    <a:pt x="3" y="15"/>
                  </a:cubicBezTo>
                  <a:cubicBezTo>
                    <a:pt x="2" y="15"/>
                    <a:pt x="1" y="14"/>
                    <a:pt x="1" y="14"/>
                  </a:cubicBezTo>
                  <a:cubicBezTo>
                    <a:pt x="1" y="13"/>
                    <a:pt x="0" y="13"/>
                    <a:pt x="0" y="12"/>
                  </a:cubicBezTo>
                  <a:cubicBezTo>
                    <a:pt x="0" y="11"/>
                    <a:pt x="0" y="11"/>
                    <a:pt x="0" y="10"/>
                  </a:cubicBezTo>
                  <a:cubicBezTo>
                    <a:pt x="0" y="8"/>
                    <a:pt x="0" y="7"/>
                    <a:pt x="0" y="6"/>
                  </a:cubicBezTo>
                  <a:cubicBezTo>
                    <a:pt x="1" y="5"/>
                    <a:pt x="1" y="4"/>
                    <a:pt x="2" y="3"/>
                  </a:cubicBezTo>
                  <a:cubicBezTo>
                    <a:pt x="2" y="2"/>
                    <a:pt x="3" y="1"/>
                    <a:pt x="4" y="1"/>
                  </a:cubicBezTo>
                  <a:cubicBezTo>
                    <a:pt x="5" y="0"/>
                    <a:pt x="6" y="0"/>
                    <a:pt x="7" y="0"/>
                  </a:cubicBezTo>
                  <a:cubicBezTo>
                    <a:pt x="7" y="1"/>
                    <a:pt x="7" y="1"/>
                    <a:pt x="7" y="1"/>
                  </a:cubicBezTo>
                  <a:cubicBezTo>
                    <a:pt x="7" y="1"/>
                    <a:pt x="6" y="1"/>
                    <a:pt x="5" y="2"/>
                  </a:cubicBezTo>
                  <a:cubicBezTo>
                    <a:pt x="5" y="2"/>
                    <a:pt x="4" y="3"/>
                    <a:pt x="3" y="3"/>
                  </a:cubicBezTo>
                  <a:cubicBezTo>
                    <a:pt x="3" y="4"/>
                    <a:pt x="3" y="4"/>
                    <a:pt x="2" y="5"/>
                  </a:cubicBezTo>
                  <a:cubicBezTo>
                    <a:pt x="2" y="6"/>
                    <a:pt x="2" y="7"/>
                    <a:pt x="2" y="7"/>
                  </a:cubicBezTo>
                  <a:cubicBezTo>
                    <a:pt x="2" y="7"/>
                    <a:pt x="2" y="7"/>
                    <a:pt x="3" y="6"/>
                  </a:cubicBezTo>
                  <a:cubicBezTo>
                    <a:pt x="3" y="6"/>
                    <a:pt x="4" y="6"/>
                    <a:pt x="5" y="6"/>
                  </a:cubicBezTo>
                  <a:cubicBezTo>
                    <a:pt x="6" y="6"/>
                    <a:pt x="7" y="6"/>
                    <a:pt x="8" y="7"/>
                  </a:cubicBezTo>
                  <a:cubicBezTo>
                    <a:pt x="9" y="8"/>
                    <a:pt x="9" y="9"/>
                    <a:pt x="9" y="10"/>
                  </a:cubicBezTo>
                  <a:close/>
                  <a:moveTo>
                    <a:pt x="7" y="11"/>
                  </a:moveTo>
                  <a:cubicBezTo>
                    <a:pt x="7" y="10"/>
                    <a:pt x="7" y="9"/>
                    <a:pt x="7" y="8"/>
                  </a:cubicBezTo>
                  <a:cubicBezTo>
                    <a:pt x="6" y="8"/>
                    <a:pt x="5" y="7"/>
                    <a:pt x="4" y="7"/>
                  </a:cubicBezTo>
                  <a:cubicBezTo>
                    <a:pt x="4" y="7"/>
                    <a:pt x="3" y="8"/>
                    <a:pt x="3" y="8"/>
                  </a:cubicBezTo>
                  <a:cubicBezTo>
                    <a:pt x="2" y="8"/>
                    <a:pt x="2" y="9"/>
                    <a:pt x="1" y="9"/>
                  </a:cubicBezTo>
                  <a:cubicBezTo>
                    <a:pt x="1" y="10"/>
                    <a:pt x="1" y="10"/>
                    <a:pt x="1" y="10"/>
                  </a:cubicBezTo>
                  <a:cubicBezTo>
                    <a:pt x="1" y="10"/>
                    <a:pt x="1" y="10"/>
                    <a:pt x="1" y="10"/>
                  </a:cubicBezTo>
                  <a:cubicBezTo>
                    <a:pt x="1" y="10"/>
                    <a:pt x="1" y="11"/>
                    <a:pt x="2" y="11"/>
                  </a:cubicBezTo>
                  <a:cubicBezTo>
                    <a:pt x="2" y="12"/>
                    <a:pt x="2" y="12"/>
                    <a:pt x="2" y="13"/>
                  </a:cubicBezTo>
                  <a:cubicBezTo>
                    <a:pt x="2" y="13"/>
                    <a:pt x="3" y="13"/>
                    <a:pt x="3" y="13"/>
                  </a:cubicBezTo>
                  <a:cubicBezTo>
                    <a:pt x="4" y="14"/>
                    <a:pt x="4" y="14"/>
                    <a:pt x="4" y="14"/>
                  </a:cubicBezTo>
                  <a:cubicBezTo>
                    <a:pt x="5" y="14"/>
                    <a:pt x="5" y="14"/>
                    <a:pt x="6" y="13"/>
                  </a:cubicBezTo>
                  <a:cubicBezTo>
                    <a:pt x="7" y="13"/>
                    <a:pt x="7" y="13"/>
                    <a:pt x="7" y="13"/>
                  </a:cubicBezTo>
                  <a:cubicBezTo>
                    <a:pt x="7" y="12"/>
                    <a:pt x="7" y="12"/>
                    <a:pt x="7" y="12"/>
                  </a:cubicBezTo>
                  <a:cubicBezTo>
                    <a:pt x="7" y="11"/>
                    <a:pt x="7" y="11"/>
                    <a:pt x="7"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5" name="9Slide.vn 493">
              <a:extLst>
                <a:ext uri="{FF2B5EF4-FFF2-40B4-BE49-F238E27FC236}">
                  <a16:creationId xmlns:a16="http://schemas.microsoft.com/office/drawing/2014/main" id="{9F25500E-3F20-4B3F-9E4C-E1CD4798A822}"/>
                </a:ext>
              </a:extLst>
            </p:cNvPr>
            <p:cNvSpPr>
              <a:spLocks/>
            </p:cNvSpPr>
            <p:nvPr/>
          </p:nvSpPr>
          <p:spPr bwMode="auto">
            <a:xfrm>
              <a:off x="5016500" y="5259388"/>
              <a:ext cx="17463" cy="33338"/>
            </a:xfrm>
            <a:custGeom>
              <a:avLst/>
              <a:gdLst>
                <a:gd name="T0" fmla="*/ 3 w 8"/>
                <a:gd name="T1" fmla="*/ 14 h 15"/>
                <a:gd name="T2" fmla="*/ 5 w 8"/>
                <a:gd name="T3" fmla="*/ 13 h 15"/>
                <a:gd name="T4" fmla="*/ 6 w 8"/>
                <a:gd name="T5" fmla="*/ 10 h 15"/>
                <a:gd name="T6" fmla="*/ 5 w 8"/>
                <a:gd name="T7" fmla="*/ 8 h 15"/>
                <a:gd name="T8" fmla="*/ 3 w 8"/>
                <a:gd name="T9" fmla="*/ 7 h 15"/>
                <a:gd name="T10" fmla="*/ 1 w 8"/>
                <a:gd name="T11" fmla="*/ 7 h 15"/>
                <a:gd name="T12" fmla="*/ 1 w 8"/>
                <a:gd name="T13" fmla="*/ 0 h 15"/>
                <a:gd name="T14" fmla="*/ 8 w 8"/>
                <a:gd name="T15" fmla="*/ 0 h 15"/>
                <a:gd name="T16" fmla="*/ 8 w 8"/>
                <a:gd name="T17" fmla="*/ 1 h 15"/>
                <a:gd name="T18" fmla="*/ 2 w 8"/>
                <a:gd name="T19" fmla="*/ 1 h 15"/>
                <a:gd name="T20" fmla="*/ 2 w 8"/>
                <a:gd name="T21" fmla="*/ 6 h 15"/>
                <a:gd name="T22" fmla="*/ 3 w 8"/>
                <a:gd name="T23" fmla="*/ 6 h 15"/>
                <a:gd name="T24" fmla="*/ 7 w 8"/>
                <a:gd name="T25" fmla="*/ 7 h 15"/>
                <a:gd name="T26" fmla="*/ 8 w 8"/>
                <a:gd name="T27" fmla="*/ 10 h 15"/>
                <a:gd name="T28" fmla="*/ 8 w 8"/>
                <a:gd name="T29" fmla="*/ 12 h 15"/>
                <a:gd name="T30" fmla="*/ 6 w 8"/>
                <a:gd name="T31" fmla="*/ 14 h 15"/>
                <a:gd name="T32" fmla="*/ 5 w 8"/>
                <a:gd name="T33" fmla="*/ 15 h 15"/>
                <a:gd name="T34" fmla="*/ 3 w 8"/>
                <a:gd name="T35" fmla="*/ 15 h 15"/>
                <a:gd name="T36" fmla="*/ 1 w 8"/>
                <a:gd name="T37" fmla="*/ 15 h 15"/>
                <a:gd name="T38" fmla="*/ 0 w 8"/>
                <a:gd name="T39" fmla="*/ 15 h 15"/>
                <a:gd name="T40" fmla="*/ 0 w 8"/>
                <a:gd name="T41" fmla="*/ 13 h 15"/>
                <a:gd name="T42" fmla="*/ 1 w 8"/>
                <a:gd name="T43" fmla="*/ 14 h 15"/>
                <a:gd name="T44" fmla="*/ 3 w 8"/>
                <a:gd name="T4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15">
                  <a:moveTo>
                    <a:pt x="3" y="14"/>
                  </a:moveTo>
                  <a:cubicBezTo>
                    <a:pt x="4" y="14"/>
                    <a:pt x="5" y="13"/>
                    <a:pt x="5" y="13"/>
                  </a:cubicBezTo>
                  <a:cubicBezTo>
                    <a:pt x="6" y="12"/>
                    <a:pt x="6" y="11"/>
                    <a:pt x="6" y="10"/>
                  </a:cubicBezTo>
                  <a:cubicBezTo>
                    <a:pt x="6" y="9"/>
                    <a:pt x="6" y="8"/>
                    <a:pt x="5" y="8"/>
                  </a:cubicBezTo>
                  <a:cubicBezTo>
                    <a:pt x="5" y="7"/>
                    <a:pt x="4" y="7"/>
                    <a:pt x="3" y="7"/>
                  </a:cubicBezTo>
                  <a:cubicBezTo>
                    <a:pt x="1" y="7"/>
                    <a:pt x="1" y="7"/>
                    <a:pt x="1" y="7"/>
                  </a:cubicBezTo>
                  <a:cubicBezTo>
                    <a:pt x="1" y="0"/>
                    <a:pt x="1" y="0"/>
                    <a:pt x="1" y="0"/>
                  </a:cubicBezTo>
                  <a:cubicBezTo>
                    <a:pt x="8" y="0"/>
                    <a:pt x="8" y="0"/>
                    <a:pt x="8" y="0"/>
                  </a:cubicBezTo>
                  <a:cubicBezTo>
                    <a:pt x="8" y="1"/>
                    <a:pt x="8" y="1"/>
                    <a:pt x="8" y="1"/>
                  </a:cubicBezTo>
                  <a:cubicBezTo>
                    <a:pt x="2" y="1"/>
                    <a:pt x="2" y="1"/>
                    <a:pt x="2" y="1"/>
                  </a:cubicBezTo>
                  <a:cubicBezTo>
                    <a:pt x="2" y="6"/>
                    <a:pt x="2" y="6"/>
                    <a:pt x="2" y="6"/>
                  </a:cubicBezTo>
                  <a:cubicBezTo>
                    <a:pt x="3" y="6"/>
                    <a:pt x="3" y="6"/>
                    <a:pt x="3" y="6"/>
                  </a:cubicBezTo>
                  <a:cubicBezTo>
                    <a:pt x="5" y="6"/>
                    <a:pt x="6" y="6"/>
                    <a:pt x="7" y="7"/>
                  </a:cubicBezTo>
                  <a:cubicBezTo>
                    <a:pt x="8" y="8"/>
                    <a:pt x="8" y="9"/>
                    <a:pt x="8" y="10"/>
                  </a:cubicBezTo>
                  <a:cubicBezTo>
                    <a:pt x="8" y="11"/>
                    <a:pt x="8" y="12"/>
                    <a:pt x="8" y="12"/>
                  </a:cubicBezTo>
                  <a:cubicBezTo>
                    <a:pt x="7" y="13"/>
                    <a:pt x="7" y="13"/>
                    <a:pt x="6" y="14"/>
                  </a:cubicBezTo>
                  <a:cubicBezTo>
                    <a:pt x="6" y="14"/>
                    <a:pt x="5" y="15"/>
                    <a:pt x="5" y="15"/>
                  </a:cubicBezTo>
                  <a:cubicBezTo>
                    <a:pt x="4" y="15"/>
                    <a:pt x="3" y="15"/>
                    <a:pt x="3" y="15"/>
                  </a:cubicBezTo>
                  <a:cubicBezTo>
                    <a:pt x="2" y="15"/>
                    <a:pt x="2" y="15"/>
                    <a:pt x="1" y="15"/>
                  </a:cubicBezTo>
                  <a:cubicBezTo>
                    <a:pt x="1" y="15"/>
                    <a:pt x="0" y="15"/>
                    <a:pt x="0" y="15"/>
                  </a:cubicBezTo>
                  <a:cubicBezTo>
                    <a:pt x="0" y="13"/>
                    <a:pt x="0" y="13"/>
                    <a:pt x="0" y="13"/>
                  </a:cubicBezTo>
                  <a:cubicBezTo>
                    <a:pt x="1" y="13"/>
                    <a:pt x="1" y="13"/>
                    <a:pt x="1" y="14"/>
                  </a:cubicBezTo>
                  <a:cubicBezTo>
                    <a:pt x="2" y="14"/>
                    <a:pt x="2"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6" name="9Slide.vn 494">
              <a:extLst>
                <a:ext uri="{FF2B5EF4-FFF2-40B4-BE49-F238E27FC236}">
                  <a16:creationId xmlns:a16="http://schemas.microsoft.com/office/drawing/2014/main" id="{DEEE9FCC-511B-4B29-BC9A-768D1B2AC43A}"/>
                </a:ext>
              </a:extLst>
            </p:cNvPr>
            <p:cNvSpPr>
              <a:spLocks noEditPoints="1"/>
            </p:cNvSpPr>
            <p:nvPr/>
          </p:nvSpPr>
          <p:spPr bwMode="auto">
            <a:xfrm>
              <a:off x="5040313" y="5259388"/>
              <a:ext cx="31750" cy="33338"/>
            </a:xfrm>
            <a:custGeom>
              <a:avLst/>
              <a:gdLst>
                <a:gd name="T0" fmla="*/ 1 w 15"/>
                <a:gd name="T1" fmla="*/ 2 h 15"/>
                <a:gd name="T2" fmla="*/ 3 w 15"/>
                <a:gd name="T3" fmla="*/ 0 h 15"/>
                <a:gd name="T4" fmla="*/ 5 w 15"/>
                <a:gd name="T5" fmla="*/ 0 h 15"/>
                <a:gd name="T6" fmla="*/ 7 w 15"/>
                <a:gd name="T7" fmla="*/ 1 h 15"/>
                <a:gd name="T8" fmla="*/ 7 w 15"/>
                <a:gd name="T9" fmla="*/ 5 h 15"/>
                <a:gd name="T10" fmla="*/ 5 w 15"/>
                <a:gd name="T11" fmla="*/ 7 h 15"/>
                <a:gd name="T12" fmla="*/ 3 w 15"/>
                <a:gd name="T13" fmla="*/ 7 h 15"/>
                <a:gd name="T14" fmla="*/ 1 w 15"/>
                <a:gd name="T15" fmla="*/ 5 h 15"/>
                <a:gd name="T16" fmla="*/ 13 w 15"/>
                <a:gd name="T17" fmla="*/ 0 h 15"/>
                <a:gd name="T18" fmla="*/ 3 w 15"/>
                <a:gd name="T19" fmla="*/ 15 h 15"/>
                <a:gd name="T20" fmla="*/ 13 w 15"/>
                <a:gd name="T21" fmla="*/ 0 h 15"/>
                <a:gd name="T22" fmla="*/ 3 w 15"/>
                <a:gd name="T23" fmla="*/ 5 h 15"/>
                <a:gd name="T24" fmla="*/ 5 w 15"/>
                <a:gd name="T25" fmla="*/ 6 h 15"/>
                <a:gd name="T26" fmla="*/ 5 w 15"/>
                <a:gd name="T27" fmla="*/ 4 h 15"/>
                <a:gd name="T28" fmla="*/ 5 w 15"/>
                <a:gd name="T29" fmla="*/ 2 h 15"/>
                <a:gd name="T30" fmla="*/ 5 w 15"/>
                <a:gd name="T31" fmla="*/ 1 h 15"/>
                <a:gd name="T32" fmla="*/ 3 w 15"/>
                <a:gd name="T33" fmla="*/ 1 h 15"/>
                <a:gd name="T34" fmla="*/ 8 w 15"/>
                <a:gd name="T35" fmla="*/ 11 h 15"/>
                <a:gd name="T36" fmla="*/ 9 w 15"/>
                <a:gd name="T37" fmla="*/ 8 h 15"/>
                <a:gd name="T38" fmla="*/ 12 w 15"/>
                <a:gd name="T39" fmla="*/ 8 h 15"/>
                <a:gd name="T40" fmla="*/ 14 w 15"/>
                <a:gd name="T41" fmla="*/ 8 h 15"/>
                <a:gd name="T42" fmla="*/ 15 w 15"/>
                <a:gd name="T43" fmla="*/ 11 h 15"/>
                <a:gd name="T44" fmla="*/ 14 w 15"/>
                <a:gd name="T45" fmla="*/ 14 h 15"/>
                <a:gd name="T46" fmla="*/ 12 w 15"/>
                <a:gd name="T47" fmla="*/ 15 h 15"/>
                <a:gd name="T48" fmla="*/ 9 w 15"/>
                <a:gd name="T49" fmla="*/ 14 h 15"/>
                <a:gd name="T50" fmla="*/ 8 w 15"/>
                <a:gd name="T51" fmla="*/ 11 h 15"/>
                <a:gd name="T52" fmla="*/ 10 w 15"/>
                <a:gd name="T53" fmla="*/ 13 h 15"/>
                <a:gd name="T54" fmla="*/ 12 w 15"/>
                <a:gd name="T55" fmla="*/ 14 h 15"/>
                <a:gd name="T56" fmla="*/ 13 w 15"/>
                <a:gd name="T57" fmla="*/ 12 h 15"/>
                <a:gd name="T58" fmla="*/ 13 w 15"/>
                <a:gd name="T59" fmla="*/ 10 h 15"/>
                <a:gd name="T60" fmla="*/ 12 w 15"/>
                <a:gd name="T61" fmla="*/ 9 h 15"/>
                <a:gd name="T62" fmla="*/ 10 w 15"/>
                <a:gd name="T63"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15">
                  <a:moveTo>
                    <a:pt x="0" y="3"/>
                  </a:moveTo>
                  <a:cubicBezTo>
                    <a:pt x="0" y="3"/>
                    <a:pt x="1" y="2"/>
                    <a:pt x="1" y="2"/>
                  </a:cubicBezTo>
                  <a:cubicBezTo>
                    <a:pt x="1" y="1"/>
                    <a:pt x="1" y="1"/>
                    <a:pt x="1" y="0"/>
                  </a:cubicBezTo>
                  <a:cubicBezTo>
                    <a:pt x="2" y="0"/>
                    <a:pt x="2" y="0"/>
                    <a:pt x="3" y="0"/>
                  </a:cubicBezTo>
                  <a:cubicBezTo>
                    <a:pt x="3" y="0"/>
                    <a:pt x="3" y="0"/>
                    <a:pt x="4" y="0"/>
                  </a:cubicBezTo>
                  <a:cubicBezTo>
                    <a:pt x="4" y="0"/>
                    <a:pt x="5" y="0"/>
                    <a:pt x="5" y="0"/>
                  </a:cubicBezTo>
                  <a:cubicBezTo>
                    <a:pt x="6" y="0"/>
                    <a:pt x="6" y="0"/>
                    <a:pt x="6" y="0"/>
                  </a:cubicBezTo>
                  <a:cubicBezTo>
                    <a:pt x="7" y="1"/>
                    <a:pt x="7" y="1"/>
                    <a:pt x="7" y="1"/>
                  </a:cubicBezTo>
                  <a:cubicBezTo>
                    <a:pt x="7" y="2"/>
                    <a:pt x="7" y="3"/>
                    <a:pt x="7" y="3"/>
                  </a:cubicBezTo>
                  <a:cubicBezTo>
                    <a:pt x="7" y="4"/>
                    <a:pt x="7" y="4"/>
                    <a:pt x="7" y="5"/>
                  </a:cubicBezTo>
                  <a:cubicBezTo>
                    <a:pt x="7" y="5"/>
                    <a:pt x="7" y="6"/>
                    <a:pt x="6" y="6"/>
                  </a:cubicBezTo>
                  <a:cubicBezTo>
                    <a:pt x="6" y="6"/>
                    <a:pt x="6" y="7"/>
                    <a:pt x="5" y="7"/>
                  </a:cubicBezTo>
                  <a:cubicBezTo>
                    <a:pt x="5" y="7"/>
                    <a:pt x="4" y="7"/>
                    <a:pt x="4" y="7"/>
                  </a:cubicBezTo>
                  <a:cubicBezTo>
                    <a:pt x="3" y="7"/>
                    <a:pt x="3" y="7"/>
                    <a:pt x="3" y="7"/>
                  </a:cubicBezTo>
                  <a:cubicBezTo>
                    <a:pt x="2" y="7"/>
                    <a:pt x="2" y="6"/>
                    <a:pt x="1" y="6"/>
                  </a:cubicBezTo>
                  <a:cubicBezTo>
                    <a:pt x="1" y="6"/>
                    <a:pt x="1" y="5"/>
                    <a:pt x="1" y="5"/>
                  </a:cubicBezTo>
                  <a:cubicBezTo>
                    <a:pt x="1" y="4"/>
                    <a:pt x="0" y="4"/>
                    <a:pt x="0" y="3"/>
                  </a:cubicBezTo>
                  <a:close/>
                  <a:moveTo>
                    <a:pt x="13" y="0"/>
                  </a:moveTo>
                  <a:cubicBezTo>
                    <a:pt x="14" y="0"/>
                    <a:pt x="14" y="0"/>
                    <a:pt x="14" y="0"/>
                  </a:cubicBezTo>
                  <a:cubicBezTo>
                    <a:pt x="3" y="15"/>
                    <a:pt x="3" y="15"/>
                    <a:pt x="3" y="15"/>
                  </a:cubicBezTo>
                  <a:cubicBezTo>
                    <a:pt x="2" y="14"/>
                    <a:pt x="2" y="14"/>
                    <a:pt x="2" y="14"/>
                  </a:cubicBezTo>
                  <a:lnTo>
                    <a:pt x="13" y="0"/>
                  </a:lnTo>
                  <a:close/>
                  <a:moveTo>
                    <a:pt x="2" y="3"/>
                  </a:moveTo>
                  <a:cubicBezTo>
                    <a:pt x="2" y="4"/>
                    <a:pt x="2" y="5"/>
                    <a:pt x="3" y="5"/>
                  </a:cubicBezTo>
                  <a:cubicBezTo>
                    <a:pt x="3" y="5"/>
                    <a:pt x="3" y="6"/>
                    <a:pt x="4" y="6"/>
                  </a:cubicBezTo>
                  <a:cubicBezTo>
                    <a:pt x="5" y="6"/>
                    <a:pt x="5" y="6"/>
                    <a:pt x="5" y="6"/>
                  </a:cubicBezTo>
                  <a:cubicBezTo>
                    <a:pt x="5" y="5"/>
                    <a:pt x="5" y="5"/>
                    <a:pt x="5" y="5"/>
                  </a:cubicBezTo>
                  <a:cubicBezTo>
                    <a:pt x="5" y="4"/>
                    <a:pt x="5" y="4"/>
                    <a:pt x="5" y="4"/>
                  </a:cubicBezTo>
                  <a:cubicBezTo>
                    <a:pt x="6" y="4"/>
                    <a:pt x="6" y="4"/>
                    <a:pt x="6" y="3"/>
                  </a:cubicBezTo>
                  <a:cubicBezTo>
                    <a:pt x="6" y="3"/>
                    <a:pt x="6" y="2"/>
                    <a:pt x="5" y="2"/>
                  </a:cubicBezTo>
                  <a:cubicBezTo>
                    <a:pt x="5" y="1"/>
                    <a:pt x="5" y="1"/>
                    <a:pt x="5" y="1"/>
                  </a:cubicBezTo>
                  <a:cubicBezTo>
                    <a:pt x="5" y="1"/>
                    <a:pt x="5" y="1"/>
                    <a:pt x="5" y="1"/>
                  </a:cubicBezTo>
                  <a:cubicBezTo>
                    <a:pt x="4" y="1"/>
                    <a:pt x="4" y="1"/>
                    <a:pt x="4" y="1"/>
                  </a:cubicBezTo>
                  <a:cubicBezTo>
                    <a:pt x="3" y="1"/>
                    <a:pt x="3" y="1"/>
                    <a:pt x="3" y="1"/>
                  </a:cubicBezTo>
                  <a:cubicBezTo>
                    <a:pt x="2" y="2"/>
                    <a:pt x="2" y="2"/>
                    <a:pt x="2" y="3"/>
                  </a:cubicBezTo>
                  <a:close/>
                  <a:moveTo>
                    <a:pt x="8" y="11"/>
                  </a:moveTo>
                  <a:cubicBezTo>
                    <a:pt x="8" y="11"/>
                    <a:pt x="8" y="10"/>
                    <a:pt x="8" y="10"/>
                  </a:cubicBezTo>
                  <a:cubicBezTo>
                    <a:pt x="9" y="9"/>
                    <a:pt x="9" y="9"/>
                    <a:pt x="9" y="8"/>
                  </a:cubicBezTo>
                  <a:cubicBezTo>
                    <a:pt x="9" y="8"/>
                    <a:pt x="10" y="8"/>
                    <a:pt x="10" y="8"/>
                  </a:cubicBezTo>
                  <a:cubicBezTo>
                    <a:pt x="11" y="8"/>
                    <a:pt x="11" y="8"/>
                    <a:pt x="12" y="8"/>
                  </a:cubicBezTo>
                  <a:cubicBezTo>
                    <a:pt x="12" y="8"/>
                    <a:pt x="12" y="8"/>
                    <a:pt x="13" y="8"/>
                  </a:cubicBezTo>
                  <a:cubicBezTo>
                    <a:pt x="13" y="8"/>
                    <a:pt x="14" y="8"/>
                    <a:pt x="14" y="8"/>
                  </a:cubicBezTo>
                  <a:cubicBezTo>
                    <a:pt x="14" y="9"/>
                    <a:pt x="14" y="9"/>
                    <a:pt x="15" y="9"/>
                  </a:cubicBezTo>
                  <a:cubicBezTo>
                    <a:pt x="15" y="10"/>
                    <a:pt x="15" y="11"/>
                    <a:pt x="15" y="11"/>
                  </a:cubicBezTo>
                  <a:cubicBezTo>
                    <a:pt x="15" y="12"/>
                    <a:pt x="15" y="12"/>
                    <a:pt x="15" y="13"/>
                  </a:cubicBezTo>
                  <a:cubicBezTo>
                    <a:pt x="14" y="13"/>
                    <a:pt x="14" y="14"/>
                    <a:pt x="14" y="14"/>
                  </a:cubicBezTo>
                  <a:cubicBezTo>
                    <a:pt x="14" y="14"/>
                    <a:pt x="13" y="15"/>
                    <a:pt x="13" y="15"/>
                  </a:cubicBezTo>
                  <a:cubicBezTo>
                    <a:pt x="12" y="15"/>
                    <a:pt x="12" y="15"/>
                    <a:pt x="12" y="15"/>
                  </a:cubicBezTo>
                  <a:cubicBezTo>
                    <a:pt x="11" y="15"/>
                    <a:pt x="11" y="15"/>
                    <a:pt x="10" y="15"/>
                  </a:cubicBezTo>
                  <a:cubicBezTo>
                    <a:pt x="10" y="15"/>
                    <a:pt x="9" y="14"/>
                    <a:pt x="9" y="14"/>
                  </a:cubicBezTo>
                  <a:cubicBezTo>
                    <a:pt x="9" y="14"/>
                    <a:pt x="9" y="13"/>
                    <a:pt x="8" y="13"/>
                  </a:cubicBezTo>
                  <a:cubicBezTo>
                    <a:pt x="8" y="12"/>
                    <a:pt x="8" y="12"/>
                    <a:pt x="8" y="11"/>
                  </a:cubicBezTo>
                  <a:close/>
                  <a:moveTo>
                    <a:pt x="10" y="11"/>
                  </a:moveTo>
                  <a:cubicBezTo>
                    <a:pt x="10" y="12"/>
                    <a:pt x="10" y="13"/>
                    <a:pt x="10" y="13"/>
                  </a:cubicBezTo>
                  <a:cubicBezTo>
                    <a:pt x="11" y="13"/>
                    <a:pt x="11" y="14"/>
                    <a:pt x="12" y="14"/>
                  </a:cubicBezTo>
                  <a:cubicBezTo>
                    <a:pt x="12" y="14"/>
                    <a:pt x="12" y="14"/>
                    <a:pt x="12" y="14"/>
                  </a:cubicBezTo>
                  <a:cubicBezTo>
                    <a:pt x="13" y="13"/>
                    <a:pt x="13" y="13"/>
                    <a:pt x="13" y="13"/>
                  </a:cubicBezTo>
                  <a:cubicBezTo>
                    <a:pt x="13" y="12"/>
                    <a:pt x="13" y="12"/>
                    <a:pt x="13" y="12"/>
                  </a:cubicBezTo>
                  <a:cubicBezTo>
                    <a:pt x="13" y="12"/>
                    <a:pt x="13" y="12"/>
                    <a:pt x="13" y="11"/>
                  </a:cubicBezTo>
                  <a:cubicBezTo>
                    <a:pt x="13" y="11"/>
                    <a:pt x="13" y="10"/>
                    <a:pt x="13" y="10"/>
                  </a:cubicBezTo>
                  <a:cubicBezTo>
                    <a:pt x="13" y="9"/>
                    <a:pt x="13" y="9"/>
                    <a:pt x="13" y="9"/>
                  </a:cubicBezTo>
                  <a:cubicBezTo>
                    <a:pt x="12" y="9"/>
                    <a:pt x="12" y="9"/>
                    <a:pt x="12" y="9"/>
                  </a:cubicBezTo>
                  <a:cubicBezTo>
                    <a:pt x="12" y="9"/>
                    <a:pt x="12" y="9"/>
                    <a:pt x="12" y="9"/>
                  </a:cubicBezTo>
                  <a:cubicBezTo>
                    <a:pt x="11" y="9"/>
                    <a:pt x="11" y="9"/>
                    <a:pt x="10" y="9"/>
                  </a:cubicBezTo>
                  <a:cubicBezTo>
                    <a:pt x="10" y="10"/>
                    <a:pt x="10" y="10"/>
                    <a:pt x="1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7" name="9Slide.vn 495">
              <a:extLst>
                <a:ext uri="{FF2B5EF4-FFF2-40B4-BE49-F238E27FC236}">
                  <a16:creationId xmlns:a16="http://schemas.microsoft.com/office/drawing/2014/main" id="{35D8E976-24DD-4F8F-B4C7-3326107F31AD}"/>
                </a:ext>
              </a:extLst>
            </p:cNvPr>
            <p:cNvSpPr>
              <a:spLocks/>
            </p:cNvSpPr>
            <p:nvPr/>
          </p:nvSpPr>
          <p:spPr bwMode="auto">
            <a:xfrm>
              <a:off x="5222875" y="5202238"/>
              <a:ext cx="17463" cy="33338"/>
            </a:xfrm>
            <a:custGeom>
              <a:avLst/>
              <a:gdLst>
                <a:gd name="T0" fmla="*/ 3 w 8"/>
                <a:gd name="T1" fmla="*/ 14 h 16"/>
                <a:gd name="T2" fmla="*/ 4 w 8"/>
                <a:gd name="T3" fmla="*/ 14 h 16"/>
                <a:gd name="T4" fmla="*/ 5 w 8"/>
                <a:gd name="T5" fmla="*/ 13 h 16"/>
                <a:gd name="T6" fmla="*/ 6 w 8"/>
                <a:gd name="T7" fmla="*/ 12 h 16"/>
                <a:gd name="T8" fmla="*/ 6 w 8"/>
                <a:gd name="T9" fmla="*/ 11 h 16"/>
                <a:gd name="T10" fmla="*/ 5 w 8"/>
                <a:gd name="T11" fmla="*/ 9 h 16"/>
                <a:gd name="T12" fmla="*/ 3 w 8"/>
                <a:gd name="T13" fmla="*/ 8 h 16"/>
                <a:gd name="T14" fmla="*/ 1 w 8"/>
                <a:gd name="T15" fmla="*/ 8 h 16"/>
                <a:gd name="T16" fmla="*/ 1 w 8"/>
                <a:gd name="T17" fmla="*/ 7 h 16"/>
                <a:gd name="T18" fmla="*/ 4 w 8"/>
                <a:gd name="T19" fmla="*/ 3 h 16"/>
                <a:gd name="T20" fmla="*/ 5 w 8"/>
                <a:gd name="T21" fmla="*/ 2 h 16"/>
                <a:gd name="T22" fmla="*/ 4 w 8"/>
                <a:gd name="T23" fmla="*/ 2 h 16"/>
                <a:gd name="T24" fmla="*/ 0 w 8"/>
                <a:gd name="T25" fmla="*/ 2 h 16"/>
                <a:gd name="T26" fmla="*/ 0 w 8"/>
                <a:gd name="T27" fmla="*/ 0 h 16"/>
                <a:gd name="T28" fmla="*/ 7 w 8"/>
                <a:gd name="T29" fmla="*/ 0 h 16"/>
                <a:gd name="T30" fmla="*/ 7 w 8"/>
                <a:gd name="T31" fmla="*/ 1 h 16"/>
                <a:gd name="T32" fmla="*/ 4 w 8"/>
                <a:gd name="T33" fmla="*/ 6 h 16"/>
                <a:gd name="T34" fmla="*/ 3 w 8"/>
                <a:gd name="T35" fmla="*/ 7 h 16"/>
                <a:gd name="T36" fmla="*/ 3 w 8"/>
                <a:gd name="T37" fmla="*/ 7 h 16"/>
                <a:gd name="T38" fmla="*/ 4 w 8"/>
                <a:gd name="T39" fmla="*/ 7 h 16"/>
                <a:gd name="T40" fmla="*/ 5 w 8"/>
                <a:gd name="T41" fmla="*/ 7 h 16"/>
                <a:gd name="T42" fmla="*/ 7 w 8"/>
                <a:gd name="T43" fmla="*/ 8 h 16"/>
                <a:gd name="T44" fmla="*/ 8 w 8"/>
                <a:gd name="T45" fmla="*/ 9 h 16"/>
                <a:gd name="T46" fmla="*/ 8 w 8"/>
                <a:gd name="T47" fmla="*/ 11 h 16"/>
                <a:gd name="T48" fmla="*/ 8 w 8"/>
                <a:gd name="T49" fmla="*/ 13 h 16"/>
                <a:gd name="T50" fmla="*/ 6 w 8"/>
                <a:gd name="T51" fmla="*/ 14 h 16"/>
                <a:gd name="T52" fmla="*/ 5 w 8"/>
                <a:gd name="T53" fmla="*/ 15 h 16"/>
                <a:gd name="T54" fmla="*/ 3 w 8"/>
                <a:gd name="T55" fmla="*/ 16 h 16"/>
                <a:gd name="T56" fmla="*/ 1 w 8"/>
                <a:gd name="T57" fmla="*/ 16 h 16"/>
                <a:gd name="T58" fmla="*/ 0 w 8"/>
                <a:gd name="T59" fmla="*/ 15 h 16"/>
                <a:gd name="T60" fmla="*/ 0 w 8"/>
                <a:gd name="T61" fmla="*/ 14 h 16"/>
                <a:gd name="T62" fmla="*/ 1 w 8"/>
                <a:gd name="T63" fmla="*/ 14 h 16"/>
                <a:gd name="T64" fmla="*/ 3 w 8"/>
                <a:gd name="T65"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6">
                  <a:moveTo>
                    <a:pt x="3" y="14"/>
                  </a:moveTo>
                  <a:cubicBezTo>
                    <a:pt x="3" y="14"/>
                    <a:pt x="4" y="14"/>
                    <a:pt x="4" y="14"/>
                  </a:cubicBezTo>
                  <a:cubicBezTo>
                    <a:pt x="5" y="14"/>
                    <a:pt x="5" y="14"/>
                    <a:pt x="5" y="13"/>
                  </a:cubicBezTo>
                  <a:cubicBezTo>
                    <a:pt x="6" y="13"/>
                    <a:pt x="6" y="13"/>
                    <a:pt x="6" y="12"/>
                  </a:cubicBezTo>
                  <a:cubicBezTo>
                    <a:pt x="6" y="12"/>
                    <a:pt x="6" y="12"/>
                    <a:pt x="6" y="11"/>
                  </a:cubicBezTo>
                  <a:cubicBezTo>
                    <a:pt x="6" y="10"/>
                    <a:pt x="6" y="9"/>
                    <a:pt x="5" y="9"/>
                  </a:cubicBezTo>
                  <a:cubicBezTo>
                    <a:pt x="5" y="8"/>
                    <a:pt x="4" y="8"/>
                    <a:pt x="3" y="8"/>
                  </a:cubicBezTo>
                  <a:cubicBezTo>
                    <a:pt x="1" y="8"/>
                    <a:pt x="1" y="8"/>
                    <a:pt x="1" y="8"/>
                  </a:cubicBezTo>
                  <a:cubicBezTo>
                    <a:pt x="1" y="7"/>
                    <a:pt x="1" y="7"/>
                    <a:pt x="1" y="7"/>
                  </a:cubicBezTo>
                  <a:cubicBezTo>
                    <a:pt x="4" y="3"/>
                    <a:pt x="4" y="3"/>
                    <a:pt x="4" y="3"/>
                  </a:cubicBezTo>
                  <a:cubicBezTo>
                    <a:pt x="5" y="2"/>
                    <a:pt x="5" y="2"/>
                    <a:pt x="5" y="2"/>
                  </a:cubicBezTo>
                  <a:cubicBezTo>
                    <a:pt x="4" y="2"/>
                    <a:pt x="4" y="2"/>
                    <a:pt x="4" y="2"/>
                  </a:cubicBezTo>
                  <a:cubicBezTo>
                    <a:pt x="0" y="2"/>
                    <a:pt x="0" y="2"/>
                    <a:pt x="0" y="2"/>
                  </a:cubicBezTo>
                  <a:cubicBezTo>
                    <a:pt x="0" y="0"/>
                    <a:pt x="0" y="0"/>
                    <a:pt x="0" y="0"/>
                  </a:cubicBezTo>
                  <a:cubicBezTo>
                    <a:pt x="7" y="0"/>
                    <a:pt x="7" y="0"/>
                    <a:pt x="7" y="0"/>
                  </a:cubicBezTo>
                  <a:cubicBezTo>
                    <a:pt x="7" y="1"/>
                    <a:pt x="7" y="1"/>
                    <a:pt x="7" y="1"/>
                  </a:cubicBezTo>
                  <a:cubicBezTo>
                    <a:pt x="4" y="6"/>
                    <a:pt x="4" y="6"/>
                    <a:pt x="4" y="6"/>
                  </a:cubicBezTo>
                  <a:cubicBezTo>
                    <a:pt x="3" y="7"/>
                    <a:pt x="3" y="7"/>
                    <a:pt x="3" y="7"/>
                  </a:cubicBezTo>
                  <a:cubicBezTo>
                    <a:pt x="3" y="7"/>
                    <a:pt x="3" y="7"/>
                    <a:pt x="3" y="7"/>
                  </a:cubicBezTo>
                  <a:cubicBezTo>
                    <a:pt x="4" y="7"/>
                    <a:pt x="4" y="7"/>
                    <a:pt x="4" y="7"/>
                  </a:cubicBezTo>
                  <a:cubicBezTo>
                    <a:pt x="4" y="7"/>
                    <a:pt x="5" y="7"/>
                    <a:pt x="5" y="7"/>
                  </a:cubicBezTo>
                  <a:cubicBezTo>
                    <a:pt x="6" y="7"/>
                    <a:pt x="6" y="7"/>
                    <a:pt x="7" y="8"/>
                  </a:cubicBezTo>
                  <a:cubicBezTo>
                    <a:pt x="7" y="8"/>
                    <a:pt x="7" y="9"/>
                    <a:pt x="8" y="9"/>
                  </a:cubicBezTo>
                  <a:cubicBezTo>
                    <a:pt x="8" y="10"/>
                    <a:pt x="8" y="10"/>
                    <a:pt x="8" y="11"/>
                  </a:cubicBezTo>
                  <a:cubicBezTo>
                    <a:pt x="8" y="12"/>
                    <a:pt x="8" y="12"/>
                    <a:pt x="8" y="13"/>
                  </a:cubicBezTo>
                  <a:cubicBezTo>
                    <a:pt x="7" y="14"/>
                    <a:pt x="7" y="14"/>
                    <a:pt x="6" y="14"/>
                  </a:cubicBezTo>
                  <a:cubicBezTo>
                    <a:pt x="6" y="15"/>
                    <a:pt x="5" y="15"/>
                    <a:pt x="5" y="15"/>
                  </a:cubicBezTo>
                  <a:cubicBezTo>
                    <a:pt x="4" y="16"/>
                    <a:pt x="3" y="16"/>
                    <a:pt x="3" y="16"/>
                  </a:cubicBezTo>
                  <a:cubicBezTo>
                    <a:pt x="2" y="16"/>
                    <a:pt x="2" y="16"/>
                    <a:pt x="1" y="16"/>
                  </a:cubicBezTo>
                  <a:cubicBezTo>
                    <a:pt x="0" y="15"/>
                    <a:pt x="0" y="15"/>
                    <a:pt x="0" y="15"/>
                  </a:cubicBezTo>
                  <a:cubicBezTo>
                    <a:pt x="0" y="14"/>
                    <a:pt x="0" y="14"/>
                    <a:pt x="0" y="14"/>
                  </a:cubicBezTo>
                  <a:cubicBezTo>
                    <a:pt x="0" y="14"/>
                    <a:pt x="1" y="14"/>
                    <a:pt x="1" y="14"/>
                  </a:cubicBezTo>
                  <a:cubicBezTo>
                    <a:pt x="2" y="14"/>
                    <a:pt x="2"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8" name="9Slide.vn 496">
              <a:extLst>
                <a:ext uri="{FF2B5EF4-FFF2-40B4-BE49-F238E27FC236}">
                  <a16:creationId xmlns:a16="http://schemas.microsoft.com/office/drawing/2014/main" id="{10EF3261-1669-403A-A1C1-4FE996555243}"/>
                </a:ext>
              </a:extLst>
            </p:cNvPr>
            <p:cNvSpPr>
              <a:spLocks noEditPoints="1"/>
            </p:cNvSpPr>
            <p:nvPr/>
          </p:nvSpPr>
          <p:spPr bwMode="auto">
            <a:xfrm>
              <a:off x="5243513" y="5202238"/>
              <a:ext cx="23813" cy="31750"/>
            </a:xfrm>
            <a:custGeom>
              <a:avLst/>
              <a:gdLst>
                <a:gd name="T0" fmla="*/ 15 w 15"/>
                <a:gd name="T1" fmla="*/ 15 h 20"/>
                <a:gd name="T2" fmla="*/ 11 w 15"/>
                <a:gd name="T3" fmla="*/ 15 h 20"/>
                <a:gd name="T4" fmla="*/ 11 w 15"/>
                <a:gd name="T5" fmla="*/ 20 h 20"/>
                <a:gd name="T6" fmla="*/ 10 w 15"/>
                <a:gd name="T7" fmla="*/ 20 h 20"/>
                <a:gd name="T8" fmla="*/ 10 w 15"/>
                <a:gd name="T9" fmla="*/ 15 h 20"/>
                <a:gd name="T10" fmla="*/ 0 w 15"/>
                <a:gd name="T11" fmla="*/ 15 h 20"/>
                <a:gd name="T12" fmla="*/ 0 w 15"/>
                <a:gd name="T13" fmla="*/ 13 h 20"/>
                <a:gd name="T14" fmla="*/ 10 w 15"/>
                <a:gd name="T15" fmla="*/ 0 h 20"/>
                <a:gd name="T16" fmla="*/ 11 w 15"/>
                <a:gd name="T17" fmla="*/ 0 h 20"/>
                <a:gd name="T18" fmla="*/ 11 w 15"/>
                <a:gd name="T19" fmla="*/ 12 h 20"/>
                <a:gd name="T20" fmla="*/ 15 w 15"/>
                <a:gd name="T21" fmla="*/ 12 h 20"/>
                <a:gd name="T22" fmla="*/ 15 w 15"/>
                <a:gd name="T23" fmla="*/ 15 h 20"/>
                <a:gd name="T24" fmla="*/ 10 w 15"/>
                <a:gd name="T25" fmla="*/ 7 h 20"/>
                <a:gd name="T26" fmla="*/ 10 w 15"/>
                <a:gd name="T27" fmla="*/ 4 h 20"/>
                <a:gd name="T28" fmla="*/ 10 w 15"/>
                <a:gd name="T29" fmla="*/ 4 h 20"/>
                <a:gd name="T30" fmla="*/ 9 w 15"/>
                <a:gd name="T31" fmla="*/ 5 h 20"/>
                <a:gd name="T32" fmla="*/ 4 w 15"/>
                <a:gd name="T33" fmla="*/ 11 h 20"/>
                <a:gd name="T34" fmla="*/ 3 w 15"/>
                <a:gd name="T35" fmla="*/ 12 h 20"/>
                <a:gd name="T36" fmla="*/ 4 w 15"/>
                <a:gd name="T37" fmla="*/ 12 h 20"/>
                <a:gd name="T38" fmla="*/ 10 w 15"/>
                <a:gd name="T39" fmla="*/ 12 h 20"/>
                <a:gd name="T40" fmla="*/ 10 w 15"/>
                <a:gd name="T41"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0">
                  <a:moveTo>
                    <a:pt x="15" y="15"/>
                  </a:moveTo>
                  <a:lnTo>
                    <a:pt x="11" y="15"/>
                  </a:lnTo>
                  <a:lnTo>
                    <a:pt x="11" y="20"/>
                  </a:lnTo>
                  <a:lnTo>
                    <a:pt x="10" y="20"/>
                  </a:lnTo>
                  <a:lnTo>
                    <a:pt x="10" y="15"/>
                  </a:lnTo>
                  <a:lnTo>
                    <a:pt x="0" y="15"/>
                  </a:lnTo>
                  <a:lnTo>
                    <a:pt x="0" y="13"/>
                  </a:lnTo>
                  <a:lnTo>
                    <a:pt x="10" y="0"/>
                  </a:lnTo>
                  <a:lnTo>
                    <a:pt x="11" y="0"/>
                  </a:lnTo>
                  <a:lnTo>
                    <a:pt x="11" y="12"/>
                  </a:lnTo>
                  <a:lnTo>
                    <a:pt x="15" y="12"/>
                  </a:lnTo>
                  <a:lnTo>
                    <a:pt x="15" y="15"/>
                  </a:lnTo>
                  <a:close/>
                  <a:moveTo>
                    <a:pt x="10" y="7"/>
                  </a:moveTo>
                  <a:lnTo>
                    <a:pt x="10" y="4"/>
                  </a:lnTo>
                  <a:lnTo>
                    <a:pt x="10" y="4"/>
                  </a:lnTo>
                  <a:lnTo>
                    <a:pt x="9" y="5"/>
                  </a:lnTo>
                  <a:lnTo>
                    <a:pt x="4" y="11"/>
                  </a:lnTo>
                  <a:lnTo>
                    <a:pt x="3" y="12"/>
                  </a:lnTo>
                  <a:lnTo>
                    <a:pt x="4" y="12"/>
                  </a:lnTo>
                  <a:lnTo>
                    <a:pt x="10" y="12"/>
                  </a:lnTo>
                  <a:lnTo>
                    <a:pt x="1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499" name="9Slide.vn 497">
              <a:extLst>
                <a:ext uri="{FF2B5EF4-FFF2-40B4-BE49-F238E27FC236}">
                  <a16:creationId xmlns:a16="http://schemas.microsoft.com/office/drawing/2014/main" id="{B4798931-306D-40E3-8E87-3BC9A69D8A95}"/>
                </a:ext>
              </a:extLst>
            </p:cNvPr>
            <p:cNvSpPr>
              <a:spLocks noEditPoints="1"/>
            </p:cNvSpPr>
            <p:nvPr/>
          </p:nvSpPr>
          <p:spPr bwMode="auto">
            <a:xfrm>
              <a:off x="5272088" y="5202238"/>
              <a:ext cx="30163" cy="33338"/>
            </a:xfrm>
            <a:custGeom>
              <a:avLst/>
              <a:gdLst>
                <a:gd name="T0" fmla="*/ 0 w 14"/>
                <a:gd name="T1" fmla="*/ 2 h 16"/>
                <a:gd name="T2" fmla="*/ 2 w 14"/>
                <a:gd name="T3" fmla="*/ 0 h 16"/>
                <a:gd name="T4" fmla="*/ 4 w 14"/>
                <a:gd name="T5" fmla="*/ 0 h 16"/>
                <a:gd name="T6" fmla="*/ 6 w 14"/>
                <a:gd name="T7" fmla="*/ 2 h 16"/>
                <a:gd name="T8" fmla="*/ 6 w 14"/>
                <a:gd name="T9" fmla="*/ 5 h 16"/>
                <a:gd name="T10" fmla="*/ 4 w 14"/>
                <a:gd name="T11" fmla="*/ 7 h 16"/>
                <a:gd name="T12" fmla="*/ 2 w 14"/>
                <a:gd name="T13" fmla="*/ 7 h 16"/>
                <a:gd name="T14" fmla="*/ 0 w 14"/>
                <a:gd name="T15" fmla="*/ 5 h 16"/>
                <a:gd name="T16" fmla="*/ 12 w 14"/>
                <a:gd name="T17" fmla="*/ 0 h 16"/>
                <a:gd name="T18" fmla="*/ 2 w 14"/>
                <a:gd name="T19" fmla="*/ 16 h 16"/>
                <a:gd name="T20" fmla="*/ 12 w 14"/>
                <a:gd name="T21" fmla="*/ 0 h 16"/>
                <a:gd name="T22" fmla="*/ 2 w 14"/>
                <a:gd name="T23" fmla="*/ 6 h 16"/>
                <a:gd name="T24" fmla="*/ 4 w 14"/>
                <a:gd name="T25" fmla="*/ 6 h 16"/>
                <a:gd name="T26" fmla="*/ 5 w 14"/>
                <a:gd name="T27" fmla="*/ 5 h 16"/>
                <a:gd name="T28" fmla="*/ 5 w 14"/>
                <a:gd name="T29" fmla="*/ 3 h 16"/>
                <a:gd name="T30" fmla="*/ 4 w 14"/>
                <a:gd name="T31" fmla="*/ 1 h 16"/>
                <a:gd name="T32" fmla="*/ 2 w 14"/>
                <a:gd name="T33" fmla="*/ 2 h 16"/>
                <a:gd name="T34" fmla="*/ 7 w 14"/>
                <a:gd name="T35" fmla="*/ 12 h 16"/>
                <a:gd name="T36" fmla="*/ 8 w 14"/>
                <a:gd name="T37" fmla="*/ 9 h 16"/>
                <a:gd name="T38" fmla="*/ 11 w 14"/>
                <a:gd name="T39" fmla="*/ 8 h 16"/>
                <a:gd name="T40" fmla="*/ 13 w 14"/>
                <a:gd name="T41" fmla="*/ 9 h 16"/>
                <a:gd name="T42" fmla="*/ 14 w 14"/>
                <a:gd name="T43" fmla="*/ 12 h 16"/>
                <a:gd name="T44" fmla="*/ 13 w 14"/>
                <a:gd name="T45" fmla="*/ 15 h 16"/>
                <a:gd name="T46" fmla="*/ 11 w 14"/>
                <a:gd name="T47" fmla="*/ 15 h 16"/>
                <a:gd name="T48" fmla="*/ 8 w 14"/>
                <a:gd name="T49" fmla="*/ 15 h 16"/>
                <a:gd name="T50" fmla="*/ 7 w 14"/>
                <a:gd name="T51" fmla="*/ 12 h 16"/>
                <a:gd name="T52" fmla="*/ 10 w 14"/>
                <a:gd name="T53" fmla="*/ 14 h 16"/>
                <a:gd name="T54" fmla="*/ 12 w 14"/>
                <a:gd name="T55" fmla="*/ 14 h 16"/>
                <a:gd name="T56" fmla="*/ 12 w 14"/>
                <a:gd name="T57" fmla="*/ 13 h 16"/>
                <a:gd name="T58" fmla="*/ 12 w 14"/>
                <a:gd name="T59" fmla="*/ 11 h 16"/>
                <a:gd name="T60" fmla="*/ 12 w 14"/>
                <a:gd name="T61" fmla="*/ 9 h 16"/>
                <a:gd name="T62" fmla="*/ 10 w 14"/>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6">
                  <a:moveTo>
                    <a:pt x="0" y="4"/>
                  </a:moveTo>
                  <a:cubicBezTo>
                    <a:pt x="0" y="3"/>
                    <a:pt x="0" y="3"/>
                    <a:pt x="0" y="2"/>
                  </a:cubicBezTo>
                  <a:cubicBezTo>
                    <a:pt x="0" y="2"/>
                    <a:pt x="0" y="1"/>
                    <a:pt x="1" y="1"/>
                  </a:cubicBezTo>
                  <a:cubicBezTo>
                    <a:pt x="1" y="1"/>
                    <a:pt x="1" y="0"/>
                    <a:pt x="2" y="0"/>
                  </a:cubicBezTo>
                  <a:cubicBezTo>
                    <a:pt x="2" y="0"/>
                    <a:pt x="3" y="0"/>
                    <a:pt x="3" y="0"/>
                  </a:cubicBezTo>
                  <a:cubicBezTo>
                    <a:pt x="4" y="0"/>
                    <a:pt x="4" y="0"/>
                    <a:pt x="4" y="0"/>
                  </a:cubicBezTo>
                  <a:cubicBezTo>
                    <a:pt x="5" y="0"/>
                    <a:pt x="5" y="1"/>
                    <a:pt x="5" y="1"/>
                  </a:cubicBezTo>
                  <a:cubicBezTo>
                    <a:pt x="6" y="1"/>
                    <a:pt x="6" y="2"/>
                    <a:pt x="6" y="2"/>
                  </a:cubicBezTo>
                  <a:cubicBezTo>
                    <a:pt x="6" y="3"/>
                    <a:pt x="6" y="3"/>
                    <a:pt x="6" y="4"/>
                  </a:cubicBezTo>
                  <a:cubicBezTo>
                    <a:pt x="6" y="4"/>
                    <a:pt x="6" y="5"/>
                    <a:pt x="6" y="5"/>
                  </a:cubicBezTo>
                  <a:cubicBezTo>
                    <a:pt x="6" y="6"/>
                    <a:pt x="6" y="6"/>
                    <a:pt x="5" y="7"/>
                  </a:cubicBezTo>
                  <a:cubicBezTo>
                    <a:pt x="5" y="7"/>
                    <a:pt x="5" y="7"/>
                    <a:pt x="4" y="7"/>
                  </a:cubicBezTo>
                  <a:cubicBezTo>
                    <a:pt x="4" y="7"/>
                    <a:pt x="4" y="7"/>
                    <a:pt x="3" y="7"/>
                  </a:cubicBezTo>
                  <a:cubicBezTo>
                    <a:pt x="3" y="7"/>
                    <a:pt x="2" y="7"/>
                    <a:pt x="2" y="7"/>
                  </a:cubicBezTo>
                  <a:cubicBezTo>
                    <a:pt x="1" y="7"/>
                    <a:pt x="1" y="7"/>
                    <a:pt x="1" y="7"/>
                  </a:cubicBezTo>
                  <a:cubicBezTo>
                    <a:pt x="0" y="6"/>
                    <a:pt x="0" y="6"/>
                    <a:pt x="0" y="5"/>
                  </a:cubicBezTo>
                  <a:cubicBezTo>
                    <a:pt x="0" y="5"/>
                    <a:pt x="0" y="4"/>
                    <a:pt x="0" y="4"/>
                  </a:cubicBezTo>
                  <a:close/>
                  <a:moveTo>
                    <a:pt x="12" y="0"/>
                  </a:moveTo>
                  <a:cubicBezTo>
                    <a:pt x="13" y="1"/>
                    <a:pt x="13" y="1"/>
                    <a:pt x="13" y="1"/>
                  </a:cubicBezTo>
                  <a:cubicBezTo>
                    <a:pt x="2" y="16"/>
                    <a:pt x="2" y="16"/>
                    <a:pt x="2" y="16"/>
                  </a:cubicBezTo>
                  <a:cubicBezTo>
                    <a:pt x="1" y="15"/>
                    <a:pt x="1" y="15"/>
                    <a:pt x="1" y="15"/>
                  </a:cubicBezTo>
                  <a:lnTo>
                    <a:pt x="12" y="0"/>
                  </a:lnTo>
                  <a:close/>
                  <a:moveTo>
                    <a:pt x="1" y="4"/>
                  </a:moveTo>
                  <a:cubicBezTo>
                    <a:pt x="1" y="5"/>
                    <a:pt x="2" y="5"/>
                    <a:pt x="2" y="6"/>
                  </a:cubicBezTo>
                  <a:cubicBezTo>
                    <a:pt x="2" y="6"/>
                    <a:pt x="3" y="6"/>
                    <a:pt x="3" y="6"/>
                  </a:cubicBezTo>
                  <a:cubicBezTo>
                    <a:pt x="4" y="6"/>
                    <a:pt x="4" y="6"/>
                    <a:pt x="4" y="6"/>
                  </a:cubicBezTo>
                  <a:cubicBezTo>
                    <a:pt x="4" y="6"/>
                    <a:pt x="4" y="6"/>
                    <a:pt x="4" y="6"/>
                  </a:cubicBezTo>
                  <a:cubicBezTo>
                    <a:pt x="5" y="5"/>
                    <a:pt x="5" y="5"/>
                    <a:pt x="5" y="5"/>
                  </a:cubicBezTo>
                  <a:cubicBezTo>
                    <a:pt x="5" y="5"/>
                    <a:pt x="5" y="4"/>
                    <a:pt x="5" y="4"/>
                  </a:cubicBezTo>
                  <a:cubicBezTo>
                    <a:pt x="5" y="3"/>
                    <a:pt x="5" y="3"/>
                    <a:pt x="5" y="3"/>
                  </a:cubicBezTo>
                  <a:cubicBezTo>
                    <a:pt x="4" y="2"/>
                    <a:pt x="4" y="2"/>
                    <a:pt x="4" y="2"/>
                  </a:cubicBezTo>
                  <a:cubicBezTo>
                    <a:pt x="4" y="1"/>
                    <a:pt x="4" y="1"/>
                    <a:pt x="4" y="1"/>
                  </a:cubicBezTo>
                  <a:cubicBezTo>
                    <a:pt x="3" y="1"/>
                    <a:pt x="3" y="1"/>
                    <a:pt x="3" y="1"/>
                  </a:cubicBezTo>
                  <a:cubicBezTo>
                    <a:pt x="3" y="1"/>
                    <a:pt x="2" y="2"/>
                    <a:pt x="2" y="2"/>
                  </a:cubicBezTo>
                  <a:cubicBezTo>
                    <a:pt x="2" y="2"/>
                    <a:pt x="1" y="3"/>
                    <a:pt x="1" y="4"/>
                  </a:cubicBezTo>
                  <a:close/>
                  <a:moveTo>
                    <a:pt x="7" y="12"/>
                  </a:moveTo>
                  <a:cubicBezTo>
                    <a:pt x="7" y="11"/>
                    <a:pt x="8" y="11"/>
                    <a:pt x="8" y="10"/>
                  </a:cubicBezTo>
                  <a:cubicBezTo>
                    <a:pt x="8" y="10"/>
                    <a:pt x="8" y="9"/>
                    <a:pt x="8" y="9"/>
                  </a:cubicBezTo>
                  <a:cubicBezTo>
                    <a:pt x="9" y="9"/>
                    <a:pt x="9" y="8"/>
                    <a:pt x="9" y="8"/>
                  </a:cubicBezTo>
                  <a:cubicBezTo>
                    <a:pt x="10" y="8"/>
                    <a:pt x="10" y="8"/>
                    <a:pt x="11" y="8"/>
                  </a:cubicBezTo>
                  <a:cubicBezTo>
                    <a:pt x="11" y="8"/>
                    <a:pt x="12" y="8"/>
                    <a:pt x="12" y="8"/>
                  </a:cubicBezTo>
                  <a:cubicBezTo>
                    <a:pt x="13" y="8"/>
                    <a:pt x="13" y="9"/>
                    <a:pt x="13" y="9"/>
                  </a:cubicBezTo>
                  <a:cubicBezTo>
                    <a:pt x="13" y="9"/>
                    <a:pt x="14" y="10"/>
                    <a:pt x="14" y="10"/>
                  </a:cubicBezTo>
                  <a:cubicBezTo>
                    <a:pt x="14" y="11"/>
                    <a:pt x="14" y="11"/>
                    <a:pt x="14" y="12"/>
                  </a:cubicBezTo>
                  <a:cubicBezTo>
                    <a:pt x="14" y="12"/>
                    <a:pt x="14" y="13"/>
                    <a:pt x="14" y="13"/>
                  </a:cubicBezTo>
                  <a:cubicBezTo>
                    <a:pt x="14" y="14"/>
                    <a:pt x="13" y="14"/>
                    <a:pt x="13" y="15"/>
                  </a:cubicBezTo>
                  <a:cubicBezTo>
                    <a:pt x="13" y="15"/>
                    <a:pt x="13" y="15"/>
                    <a:pt x="12" y="15"/>
                  </a:cubicBezTo>
                  <a:cubicBezTo>
                    <a:pt x="12" y="15"/>
                    <a:pt x="11" y="15"/>
                    <a:pt x="11" y="15"/>
                  </a:cubicBezTo>
                  <a:cubicBezTo>
                    <a:pt x="10" y="15"/>
                    <a:pt x="10" y="15"/>
                    <a:pt x="9" y="15"/>
                  </a:cubicBezTo>
                  <a:cubicBezTo>
                    <a:pt x="9" y="15"/>
                    <a:pt x="9" y="15"/>
                    <a:pt x="8" y="15"/>
                  </a:cubicBezTo>
                  <a:cubicBezTo>
                    <a:pt x="8" y="14"/>
                    <a:pt x="8" y="14"/>
                    <a:pt x="8" y="13"/>
                  </a:cubicBezTo>
                  <a:cubicBezTo>
                    <a:pt x="8" y="13"/>
                    <a:pt x="7" y="12"/>
                    <a:pt x="7" y="12"/>
                  </a:cubicBezTo>
                  <a:close/>
                  <a:moveTo>
                    <a:pt x="9" y="12"/>
                  </a:moveTo>
                  <a:cubicBezTo>
                    <a:pt x="9" y="13"/>
                    <a:pt x="9" y="13"/>
                    <a:pt x="10" y="14"/>
                  </a:cubicBezTo>
                  <a:cubicBezTo>
                    <a:pt x="10" y="14"/>
                    <a:pt x="10" y="14"/>
                    <a:pt x="11" y="14"/>
                  </a:cubicBezTo>
                  <a:cubicBezTo>
                    <a:pt x="12" y="14"/>
                    <a:pt x="12" y="14"/>
                    <a:pt x="12" y="14"/>
                  </a:cubicBezTo>
                  <a:cubicBezTo>
                    <a:pt x="12" y="14"/>
                    <a:pt x="12" y="14"/>
                    <a:pt x="12" y="14"/>
                  </a:cubicBezTo>
                  <a:cubicBezTo>
                    <a:pt x="12" y="13"/>
                    <a:pt x="12" y="13"/>
                    <a:pt x="12" y="13"/>
                  </a:cubicBezTo>
                  <a:cubicBezTo>
                    <a:pt x="13" y="13"/>
                    <a:pt x="13" y="12"/>
                    <a:pt x="13" y="12"/>
                  </a:cubicBezTo>
                  <a:cubicBezTo>
                    <a:pt x="13" y="11"/>
                    <a:pt x="13" y="11"/>
                    <a:pt x="12" y="11"/>
                  </a:cubicBezTo>
                  <a:cubicBezTo>
                    <a:pt x="12" y="10"/>
                    <a:pt x="12" y="10"/>
                    <a:pt x="12" y="10"/>
                  </a:cubicBezTo>
                  <a:cubicBezTo>
                    <a:pt x="12" y="9"/>
                    <a:pt x="12" y="9"/>
                    <a:pt x="12" y="9"/>
                  </a:cubicBezTo>
                  <a:cubicBezTo>
                    <a:pt x="11" y="9"/>
                    <a:pt x="11" y="9"/>
                    <a:pt x="11" y="9"/>
                  </a:cubicBezTo>
                  <a:cubicBezTo>
                    <a:pt x="10" y="9"/>
                    <a:pt x="10" y="10"/>
                    <a:pt x="10" y="10"/>
                  </a:cubicBezTo>
                  <a:cubicBezTo>
                    <a:pt x="9" y="10"/>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0" name="9Slide.vn 498">
              <a:extLst>
                <a:ext uri="{FF2B5EF4-FFF2-40B4-BE49-F238E27FC236}">
                  <a16:creationId xmlns:a16="http://schemas.microsoft.com/office/drawing/2014/main" id="{93B8A965-ADF9-4CAC-884B-E90483552214}"/>
                </a:ext>
              </a:extLst>
            </p:cNvPr>
            <p:cNvSpPr>
              <a:spLocks/>
            </p:cNvSpPr>
            <p:nvPr/>
          </p:nvSpPr>
          <p:spPr bwMode="auto">
            <a:xfrm>
              <a:off x="4967288" y="5467351"/>
              <a:ext cx="19050" cy="33338"/>
            </a:xfrm>
            <a:custGeom>
              <a:avLst/>
              <a:gdLst>
                <a:gd name="T0" fmla="*/ 8 w 9"/>
                <a:gd name="T1" fmla="*/ 3 h 15"/>
                <a:gd name="T2" fmla="*/ 8 w 9"/>
                <a:gd name="T3" fmla="*/ 6 h 15"/>
                <a:gd name="T4" fmla="*/ 7 w 9"/>
                <a:gd name="T5" fmla="*/ 8 h 15"/>
                <a:gd name="T6" fmla="*/ 5 w 9"/>
                <a:gd name="T7" fmla="*/ 10 h 15"/>
                <a:gd name="T8" fmla="*/ 4 w 9"/>
                <a:gd name="T9" fmla="*/ 13 h 15"/>
                <a:gd name="T10" fmla="*/ 2 w 9"/>
                <a:gd name="T11" fmla="*/ 14 h 15"/>
                <a:gd name="T12" fmla="*/ 2 w 9"/>
                <a:gd name="T13" fmla="*/ 14 h 15"/>
                <a:gd name="T14" fmla="*/ 4 w 9"/>
                <a:gd name="T15" fmla="*/ 13 h 15"/>
                <a:gd name="T16" fmla="*/ 9 w 9"/>
                <a:gd name="T17" fmla="*/ 13 h 15"/>
                <a:gd name="T18" fmla="*/ 9 w 9"/>
                <a:gd name="T19" fmla="*/ 15 h 15"/>
                <a:gd name="T20" fmla="*/ 0 w 9"/>
                <a:gd name="T21" fmla="*/ 15 h 15"/>
                <a:gd name="T22" fmla="*/ 0 w 9"/>
                <a:gd name="T23" fmla="*/ 14 h 15"/>
                <a:gd name="T24" fmla="*/ 1 w 9"/>
                <a:gd name="T25" fmla="*/ 13 h 15"/>
                <a:gd name="T26" fmla="*/ 2 w 9"/>
                <a:gd name="T27" fmla="*/ 12 h 15"/>
                <a:gd name="T28" fmla="*/ 4 w 9"/>
                <a:gd name="T29" fmla="*/ 10 h 15"/>
                <a:gd name="T30" fmla="*/ 5 w 9"/>
                <a:gd name="T31" fmla="*/ 8 h 15"/>
                <a:gd name="T32" fmla="*/ 6 w 9"/>
                <a:gd name="T33" fmla="*/ 6 h 15"/>
                <a:gd name="T34" fmla="*/ 6 w 9"/>
                <a:gd name="T35" fmla="*/ 4 h 15"/>
                <a:gd name="T36" fmla="*/ 6 w 9"/>
                <a:gd name="T37" fmla="*/ 2 h 15"/>
                <a:gd name="T38" fmla="*/ 4 w 9"/>
                <a:gd name="T39" fmla="*/ 1 h 15"/>
                <a:gd name="T40" fmla="*/ 2 w 9"/>
                <a:gd name="T41" fmla="*/ 1 h 15"/>
                <a:gd name="T42" fmla="*/ 1 w 9"/>
                <a:gd name="T43" fmla="*/ 2 h 15"/>
                <a:gd name="T44" fmla="*/ 0 w 9"/>
                <a:gd name="T45" fmla="*/ 1 h 15"/>
                <a:gd name="T46" fmla="*/ 2 w 9"/>
                <a:gd name="T47" fmla="*/ 0 h 15"/>
                <a:gd name="T48" fmla="*/ 4 w 9"/>
                <a:gd name="T49" fmla="*/ 0 h 15"/>
                <a:gd name="T50" fmla="*/ 6 w 9"/>
                <a:gd name="T51" fmla="*/ 0 h 15"/>
                <a:gd name="T52" fmla="*/ 7 w 9"/>
                <a:gd name="T53" fmla="*/ 1 h 15"/>
                <a:gd name="T54" fmla="*/ 8 w 9"/>
                <a:gd name="T55" fmla="*/ 2 h 15"/>
                <a:gd name="T56" fmla="*/ 8 w 9"/>
                <a:gd name="T57"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15">
                  <a:moveTo>
                    <a:pt x="8" y="3"/>
                  </a:moveTo>
                  <a:cubicBezTo>
                    <a:pt x="8" y="4"/>
                    <a:pt x="8" y="5"/>
                    <a:pt x="8" y="6"/>
                  </a:cubicBezTo>
                  <a:cubicBezTo>
                    <a:pt x="8" y="6"/>
                    <a:pt x="7" y="7"/>
                    <a:pt x="7" y="8"/>
                  </a:cubicBezTo>
                  <a:cubicBezTo>
                    <a:pt x="6" y="9"/>
                    <a:pt x="6" y="10"/>
                    <a:pt x="5" y="10"/>
                  </a:cubicBezTo>
                  <a:cubicBezTo>
                    <a:pt x="5" y="11"/>
                    <a:pt x="4" y="12"/>
                    <a:pt x="4" y="13"/>
                  </a:cubicBezTo>
                  <a:cubicBezTo>
                    <a:pt x="2" y="14"/>
                    <a:pt x="2" y="14"/>
                    <a:pt x="2" y="14"/>
                  </a:cubicBezTo>
                  <a:cubicBezTo>
                    <a:pt x="2" y="14"/>
                    <a:pt x="2" y="14"/>
                    <a:pt x="2" y="14"/>
                  </a:cubicBezTo>
                  <a:cubicBezTo>
                    <a:pt x="4" y="13"/>
                    <a:pt x="4" y="13"/>
                    <a:pt x="4" y="13"/>
                  </a:cubicBezTo>
                  <a:cubicBezTo>
                    <a:pt x="9" y="13"/>
                    <a:pt x="9" y="13"/>
                    <a:pt x="9" y="13"/>
                  </a:cubicBezTo>
                  <a:cubicBezTo>
                    <a:pt x="9" y="15"/>
                    <a:pt x="9" y="15"/>
                    <a:pt x="9" y="15"/>
                  </a:cubicBezTo>
                  <a:cubicBezTo>
                    <a:pt x="0" y="15"/>
                    <a:pt x="0" y="15"/>
                    <a:pt x="0" y="15"/>
                  </a:cubicBezTo>
                  <a:cubicBezTo>
                    <a:pt x="0" y="14"/>
                    <a:pt x="0" y="14"/>
                    <a:pt x="0" y="14"/>
                  </a:cubicBezTo>
                  <a:cubicBezTo>
                    <a:pt x="0" y="14"/>
                    <a:pt x="1" y="14"/>
                    <a:pt x="1" y="13"/>
                  </a:cubicBezTo>
                  <a:cubicBezTo>
                    <a:pt x="2" y="13"/>
                    <a:pt x="2" y="12"/>
                    <a:pt x="2" y="12"/>
                  </a:cubicBezTo>
                  <a:cubicBezTo>
                    <a:pt x="3" y="11"/>
                    <a:pt x="3" y="10"/>
                    <a:pt x="4" y="10"/>
                  </a:cubicBezTo>
                  <a:cubicBezTo>
                    <a:pt x="4" y="9"/>
                    <a:pt x="5" y="8"/>
                    <a:pt x="5" y="8"/>
                  </a:cubicBezTo>
                  <a:cubicBezTo>
                    <a:pt x="6" y="7"/>
                    <a:pt x="6" y="6"/>
                    <a:pt x="6" y="6"/>
                  </a:cubicBezTo>
                  <a:cubicBezTo>
                    <a:pt x="6" y="5"/>
                    <a:pt x="6" y="4"/>
                    <a:pt x="6" y="4"/>
                  </a:cubicBezTo>
                  <a:cubicBezTo>
                    <a:pt x="6" y="3"/>
                    <a:pt x="6" y="2"/>
                    <a:pt x="6" y="2"/>
                  </a:cubicBezTo>
                  <a:cubicBezTo>
                    <a:pt x="5" y="1"/>
                    <a:pt x="5" y="1"/>
                    <a:pt x="4" y="1"/>
                  </a:cubicBezTo>
                  <a:cubicBezTo>
                    <a:pt x="3" y="1"/>
                    <a:pt x="3" y="1"/>
                    <a:pt x="2" y="1"/>
                  </a:cubicBezTo>
                  <a:cubicBezTo>
                    <a:pt x="2" y="2"/>
                    <a:pt x="1" y="2"/>
                    <a:pt x="1" y="2"/>
                  </a:cubicBezTo>
                  <a:cubicBezTo>
                    <a:pt x="0" y="1"/>
                    <a:pt x="0" y="1"/>
                    <a:pt x="0" y="1"/>
                  </a:cubicBezTo>
                  <a:cubicBezTo>
                    <a:pt x="1" y="1"/>
                    <a:pt x="1" y="0"/>
                    <a:pt x="2" y="0"/>
                  </a:cubicBezTo>
                  <a:cubicBezTo>
                    <a:pt x="3" y="0"/>
                    <a:pt x="4" y="0"/>
                    <a:pt x="4" y="0"/>
                  </a:cubicBezTo>
                  <a:cubicBezTo>
                    <a:pt x="5" y="0"/>
                    <a:pt x="6" y="0"/>
                    <a:pt x="6" y="0"/>
                  </a:cubicBezTo>
                  <a:cubicBezTo>
                    <a:pt x="6" y="0"/>
                    <a:pt x="7" y="0"/>
                    <a:pt x="7" y="1"/>
                  </a:cubicBezTo>
                  <a:cubicBezTo>
                    <a:pt x="8" y="1"/>
                    <a:pt x="8" y="1"/>
                    <a:pt x="8" y="2"/>
                  </a:cubicBezTo>
                  <a:cubicBezTo>
                    <a:pt x="8" y="2"/>
                    <a:pt x="8" y="3"/>
                    <a:pt x="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1" name="9Slide.vn 499">
              <a:extLst>
                <a:ext uri="{FF2B5EF4-FFF2-40B4-BE49-F238E27FC236}">
                  <a16:creationId xmlns:a16="http://schemas.microsoft.com/office/drawing/2014/main" id="{0CC3D232-5DD6-4072-BAE5-0B873530E948}"/>
                </a:ext>
              </a:extLst>
            </p:cNvPr>
            <p:cNvSpPr>
              <a:spLocks/>
            </p:cNvSpPr>
            <p:nvPr/>
          </p:nvSpPr>
          <p:spPr bwMode="auto">
            <a:xfrm>
              <a:off x="4992688" y="5467351"/>
              <a:ext cx="19050" cy="33338"/>
            </a:xfrm>
            <a:custGeom>
              <a:avLst/>
              <a:gdLst>
                <a:gd name="T0" fmla="*/ 3 w 9"/>
                <a:gd name="T1" fmla="*/ 14 h 15"/>
                <a:gd name="T2" fmla="*/ 5 w 9"/>
                <a:gd name="T3" fmla="*/ 14 h 15"/>
                <a:gd name="T4" fmla="*/ 6 w 9"/>
                <a:gd name="T5" fmla="*/ 13 h 15"/>
                <a:gd name="T6" fmla="*/ 7 w 9"/>
                <a:gd name="T7" fmla="*/ 12 h 15"/>
                <a:gd name="T8" fmla="*/ 7 w 9"/>
                <a:gd name="T9" fmla="*/ 11 h 15"/>
                <a:gd name="T10" fmla="*/ 6 w 9"/>
                <a:gd name="T11" fmla="*/ 8 h 15"/>
                <a:gd name="T12" fmla="*/ 3 w 9"/>
                <a:gd name="T13" fmla="*/ 8 h 15"/>
                <a:gd name="T14" fmla="*/ 2 w 9"/>
                <a:gd name="T15" fmla="*/ 8 h 15"/>
                <a:gd name="T16" fmla="*/ 2 w 9"/>
                <a:gd name="T17" fmla="*/ 7 h 15"/>
                <a:gd name="T18" fmla="*/ 5 w 9"/>
                <a:gd name="T19" fmla="*/ 2 h 15"/>
                <a:gd name="T20" fmla="*/ 6 w 9"/>
                <a:gd name="T21" fmla="*/ 1 h 15"/>
                <a:gd name="T22" fmla="*/ 5 w 9"/>
                <a:gd name="T23" fmla="*/ 1 h 15"/>
                <a:gd name="T24" fmla="*/ 0 w 9"/>
                <a:gd name="T25" fmla="*/ 1 h 15"/>
                <a:gd name="T26" fmla="*/ 0 w 9"/>
                <a:gd name="T27" fmla="*/ 0 h 15"/>
                <a:gd name="T28" fmla="*/ 8 w 9"/>
                <a:gd name="T29" fmla="*/ 0 h 15"/>
                <a:gd name="T30" fmla="*/ 8 w 9"/>
                <a:gd name="T31" fmla="*/ 1 h 15"/>
                <a:gd name="T32" fmla="*/ 5 w 9"/>
                <a:gd name="T33" fmla="*/ 6 h 15"/>
                <a:gd name="T34" fmla="*/ 4 w 9"/>
                <a:gd name="T35" fmla="*/ 6 h 15"/>
                <a:gd name="T36" fmla="*/ 4 w 9"/>
                <a:gd name="T37" fmla="*/ 6 h 15"/>
                <a:gd name="T38" fmla="*/ 5 w 9"/>
                <a:gd name="T39" fmla="*/ 6 h 15"/>
                <a:gd name="T40" fmla="*/ 6 w 9"/>
                <a:gd name="T41" fmla="*/ 7 h 15"/>
                <a:gd name="T42" fmla="*/ 7 w 9"/>
                <a:gd name="T43" fmla="*/ 7 h 15"/>
                <a:gd name="T44" fmla="*/ 8 w 9"/>
                <a:gd name="T45" fmla="*/ 9 h 15"/>
                <a:gd name="T46" fmla="*/ 9 w 9"/>
                <a:gd name="T47" fmla="*/ 10 h 15"/>
                <a:gd name="T48" fmla="*/ 8 w 9"/>
                <a:gd name="T49" fmla="*/ 12 h 15"/>
                <a:gd name="T50" fmla="*/ 7 w 9"/>
                <a:gd name="T51" fmla="*/ 14 h 15"/>
                <a:gd name="T52" fmla="*/ 5 w 9"/>
                <a:gd name="T53" fmla="*/ 15 h 15"/>
                <a:gd name="T54" fmla="*/ 3 w 9"/>
                <a:gd name="T55" fmla="*/ 15 h 15"/>
                <a:gd name="T56" fmla="*/ 2 w 9"/>
                <a:gd name="T57" fmla="*/ 15 h 15"/>
                <a:gd name="T58" fmla="*/ 0 w 9"/>
                <a:gd name="T59" fmla="*/ 15 h 15"/>
                <a:gd name="T60" fmla="*/ 1 w 9"/>
                <a:gd name="T61" fmla="*/ 13 h 15"/>
                <a:gd name="T62" fmla="*/ 2 w 9"/>
                <a:gd name="T63" fmla="*/ 14 h 15"/>
                <a:gd name="T64" fmla="*/ 3 w 9"/>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 h="15">
                  <a:moveTo>
                    <a:pt x="3" y="14"/>
                  </a:moveTo>
                  <a:cubicBezTo>
                    <a:pt x="4" y="14"/>
                    <a:pt x="4" y="14"/>
                    <a:pt x="5" y="14"/>
                  </a:cubicBezTo>
                  <a:cubicBezTo>
                    <a:pt x="5" y="13"/>
                    <a:pt x="6" y="13"/>
                    <a:pt x="6" y="13"/>
                  </a:cubicBezTo>
                  <a:cubicBezTo>
                    <a:pt x="6" y="13"/>
                    <a:pt x="6" y="12"/>
                    <a:pt x="7" y="12"/>
                  </a:cubicBezTo>
                  <a:cubicBezTo>
                    <a:pt x="7" y="11"/>
                    <a:pt x="7" y="11"/>
                    <a:pt x="7" y="11"/>
                  </a:cubicBezTo>
                  <a:cubicBezTo>
                    <a:pt x="7" y="10"/>
                    <a:pt x="7" y="9"/>
                    <a:pt x="6" y="8"/>
                  </a:cubicBezTo>
                  <a:cubicBezTo>
                    <a:pt x="5" y="8"/>
                    <a:pt x="5" y="8"/>
                    <a:pt x="3" y="8"/>
                  </a:cubicBezTo>
                  <a:cubicBezTo>
                    <a:pt x="2" y="8"/>
                    <a:pt x="2" y="8"/>
                    <a:pt x="2" y="8"/>
                  </a:cubicBezTo>
                  <a:cubicBezTo>
                    <a:pt x="2" y="7"/>
                    <a:pt x="2" y="7"/>
                    <a:pt x="2" y="7"/>
                  </a:cubicBezTo>
                  <a:cubicBezTo>
                    <a:pt x="5" y="2"/>
                    <a:pt x="5" y="2"/>
                    <a:pt x="5" y="2"/>
                  </a:cubicBezTo>
                  <a:cubicBezTo>
                    <a:pt x="6" y="1"/>
                    <a:pt x="6" y="1"/>
                    <a:pt x="6" y="1"/>
                  </a:cubicBezTo>
                  <a:cubicBezTo>
                    <a:pt x="5" y="1"/>
                    <a:pt x="5" y="1"/>
                    <a:pt x="5" y="1"/>
                  </a:cubicBezTo>
                  <a:cubicBezTo>
                    <a:pt x="0" y="1"/>
                    <a:pt x="0" y="1"/>
                    <a:pt x="0" y="1"/>
                  </a:cubicBezTo>
                  <a:cubicBezTo>
                    <a:pt x="0" y="0"/>
                    <a:pt x="0" y="0"/>
                    <a:pt x="0" y="0"/>
                  </a:cubicBezTo>
                  <a:cubicBezTo>
                    <a:pt x="8" y="0"/>
                    <a:pt x="8" y="0"/>
                    <a:pt x="8" y="0"/>
                  </a:cubicBezTo>
                  <a:cubicBezTo>
                    <a:pt x="8" y="1"/>
                    <a:pt x="8" y="1"/>
                    <a:pt x="8" y="1"/>
                  </a:cubicBezTo>
                  <a:cubicBezTo>
                    <a:pt x="5" y="6"/>
                    <a:pt x="5" y="6"/>
                    <a:pt x="5" y="6"/>
                  </a:cubicBezTo>
                  <a:cubicBezTo>
                    <a:pt x="4" y="6"/>
                    <a:pt x="4" y="6"/>
                    <a:pt x="4" y="6"/>
                  </a:cubicBezTo>
                  <a:cubicBezTo>
                    <a:pt x="4" y="6"/>
                    <a:pt x="4" y="6"/>
                    <a:pt x="4" y="6"/>
                  </a:cubicBezTo>
                  <a:cubicBezTo>
                    <a:pt x="5" y="6"/>
                    <a:pt x="5" y="6"/>
                    <a:pt x="5" y="6"/>
                  </a:cubicBezTo>
                  <a:cubicBezTo>
                    <a:pt x="5" y="6"/>
                    <a:pt x="6" y="6"/>
                    <a:pt x="6" y="7"/>
                  </a:cubicBezTo>
                  <a:cubicBezTo>
                    <a:pt x="7" y="7"/>
                    <a:pt x="7" y="7"/>
                    <a:pt x="7" y="7"/>
                  </a:cubicBezTo>
                  <a:cubicBezTo>
                    <a:pt x="8" y="8"/>
                    <a:pt x="8" y="8"/>
                    <a:pt x="8" y="9"/>
                  </a:cubicBezTo>
                  <a:cubicBezTo>
                    <a:pt x="8" y="9"/>
                    <a:pt x="9" y="10"/>
                    <a:pt x="9" y="10"/>
                  </a:cubicBezTo>
                  <a:cubicBezTo>
                    <a:pt x="9" y="11"/>
                    <a:pt x="8" y="12"/>
                    <a:pt x="8" y="12"/>
                  </a:cubicBezTo>
                  <a:cubicBezTo>
                    <a:pt x="8" y="13"/>
                    <a:pt x="8" y="14"/>
                    <a:pt x="7" y="14"/>
                  </a:cubicBezTo>
                  <a:cubicBezTo>
                    <a:pt x="7" y="14"/>
                    <a:pt x="6" y="15"/>
                    <a:pt x="5" y="15"/>
                  </a:cubicBezTo>
                  <a:cubicBezTo>
                    <a:pt x="5" y="15"/>
                    <a:pt x="4" y="15"/>
                    <a:pt x="3" y="15"/>
                  </a:cubicBezTo>
                  <a:cubicBezTo>
                    <a:pt x="3" y="15"/>
                    <a:pt x="2" y="15"/>
                    <a:pt x="2" y="15"/>
                  </a:cubicBezTo>
                  <a:cubicBezTo>
                    <a:pt x="1" y="15"/>
                    <a:pt x="1" y="15"/>
                    <a:pt x="0" y="15"/>
                  </a:cubicBezTo>
                  <a:cubicBezTo>
                    <a:pt x="1" y="13"/>
                    <a:pt x="1" y="13"/>
                    <a:pt x="1" y="13"/>
                  </a:cubicBezTo>
                  <a:cubicBezTo>
                    <a:pt x="1" y="13"/>
                    <a:pt x="1" y="13"/>
                    <a:pt x="2" y="14"/>
                  </a:cubicBezTo>
                  <a:cubicBezTo>
                    <a:pt x="2" y="14"/>
                    <a:pt x="3"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2" name="9Slide.vn 500">
              <a:extLst>
                <a:ext uri="{FF2B5EF4-FFF2-40B4-BE49-F238E27FC236}">
                  <a16:creationId xmlns:a16="http://schemas.microsoft.com/office/drawing/2014/main" id="{BF867E86-E545-498F-BB9B-DA3C61344781}"/>
                </a:ext>
              </a:extLst>
            </p:cNvPr>
            <p:cNvSpPr>
              <a:spLocks noEditPoints="1"/>
            </p:cNvSpPr>
            <p:nvPr/>
          </p:nvSpPr>
          <p:spPr bwMode="auto">
            <a:xfrm>
              <a:off x="5018088" y="5467351"/>
              <a:ext cx="30163" cy="33338"/>
            </a:xfrm>
            <a:custGeom>
              <a:avLst/>
              <a:gdLst>
                <a:gd name="T0" fmla="*/ 0 w 14"/>
                <a:gd name="T1" fmla="*/ 2 h 15"/>
                <a:gd name="T2" fmla="*/ 2 w 14"/>
                <a:gd name="T3" fmla="*/ 0 h 15"/>
                <a:gd name="T4" fmla="*/ 4 w 14"/>
                <a:gd name="T5" fmla="*/ 0 h 15"/>
                <a:gd name="T6" fmla="*/ 6 w 14"/>
                <a:gd name="T7" fmla="*/ 2 h 15"/>
                <a:gd name="T8" fmla="*/ 6 w 14"/>
                <a:gd name="T9" fmla="*/ 5 h 15"/>
                <a:gd name="T10" fmla="*/ 4 w 14"/>
                <a:gd name="T11" fmla="*/ 7 h 15"/>
                <a:gd name="T12" fmla="*/ 2 w 14"/>
                <a:gd name="T13" fmla="*/ 7 h 15"/>
                <a:gd name="T14" fmla="*/ 0 w 14"/>
                <a:gd name="T15" fmla="*/ 5 h 15"/>
                <a:gd name="T16" fmla="*/ 12 w 14"/>
                <a:gd name="T17" fmla="*/ 0 h 15"/>
                <a:gd name="T18" fmla="*/ 2 w 14"/>
                <a:gd name="T19" fmla="*/ 15 h 15"/>
                <a:gd name="T20" fmla="*/ 12 w 14"/>
                <a:gd name="T21" fmla="*/ 0 h 15"/>
                <a:gd name="T22" fmla="*/ 2 w 14"/>
                <a:gd name="T23" fmla="*/ 5 h 15"/>
                <a:gd name="T24" fmla="*/ 4 w 14"/>
                <a:gd name="T25" fmla="*/ 6 h 15"/>
                <a:gd name="T26" fmla="*/ 5 w 14"/>
                <a:gd name="T27" fmla="*/ 4 h 15"/>
                <a:gd name="T28" fmla="*/ 5 w 14"/>
                <a:gd name="T29" fmla="*/ 2 h 15"/>
                <a:gd name="T30" fmla="*/ 4 w 14"/>
                <a:gd name="T31" fmla="*/ 1 h 15"/>
                <a:gd name="T32" fmla="*/ 2 w 14"/>
                <a:gd name="T33" fmla="*/ 1 h 15"/>
                <a:gd name="T34" fmla="*/ 7 w 14"/>
                <a:gd name="T35" fmla="*/ 11 h 15"/>
                <a:gd name="T36" fmla="*/ 8 w 14"/>
                <a:gd name="T37" fmla="*/ 8 h 15"/>
                <a:gd name="T38" fmla="*/ 11 w 14"/>
                <a:gd name="T39" fmla="*/ 8 h 15"/>
                <a:gd name="T40" fmla="*/ 13 w 14"/>
                <a:gd name="T41" fmla="*/ 8 h 15"/>
                <a:gd name="T42" fmla="*/ 14 w 14"/>
                <a:gd name="T43" fmla="*/ 11 h 15"/>
                <a:gd name="T44" fmla="*/ 13 w 14"/>
                <a:gd name="T45" fmla="*/ 14 h 15"/>
                <a:gd name="T46" fmla="*/ 11 w 14"/>
                <a:gd name="T47" fmla="*/ 15 h 15"/>
                <a:gd name="T48" fmla="*/ 8 w 14"/>
                <a:gd name="T49" fmla="*/ 14 h 15"/>
                <a:gd name="T50" fmla="*/ 7 w 14"/>
                <a:gd name="T51" fmla="*/ 11 h 15"/>
                <a:gd name="T52" fmla="*/ 9 w 14"/>
                <a:gd name="T53" fmla="*/ 13 h 15"/>
                <a:gd name="T54" fmla="*/ 11 w 14"/>
                <a:gd name="T55" fmla="*/ 14 h 15"/>
                <a:gd name="T56" fmla="*/ 12 w 14"/>
                <a:gd name="T57" fmla="*/ 12 h 15"/>
                <a:gd name="T58" fmla="*/ 12 w 14"/>
                <a:gd name="T59" fmla="*/ 10 h 15"/>
                <a:gd name="T60" fmla="*/ 11 w 14"/>
                <a:gd name="T61" fmla="*/ 9 h 15"/>
                <a:gd name="T62" fmla="*/ 9 w 14"/>
                <a:gd name="T63"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5">
                  <a:moveTo>
                    <a:pt x="0" y="3"/>
                  </a:moveTo>
                  <a:cubicBezTo>
                    <a:pt x="0" y="3"/>
                    <a:pt x="0" y="2"/>
                    <a:pt x="0" y="2"/>
                  </a:cubicBezTo>
                  <a:cubicBezTo>
                    <a:pt x="0" y="1"/>
                    <a:pt x="0" y="1"/>
                    <a:pt x="1" y="0"/>
                  </a:cubicBezTo>
                  <a:cubicBezTo>
                    <a:pt x="1" y="0"/>
                    <a:pt x="1" y="0"/>
                    <a:pt x="2" y="0"/>
                  </a:cubicBezTo>
                  <a:cubicBezTo>
                    <a:pt x="2" y="0"/>
                    <a:pt x="3" y="0"/>
                    <a:pt x="3" y="0"/>
                  </a:cubicBezTo>
                  <a:cubicBezTo>
                    <a:pt x="3" y="0"/>
                    <a:pt x="4" y="0"/>
                    <a:pt x="4" y="0"/>
                  </a:cubicBezTo>
                  <a:cubicBezTo>
                    <a:pt x="5" y="0"/>
                    <a:pt x="5" y="0"/>
                    <a:pt x="5" y="0"/>
                  </a:cubicBezTo>
                  <a:cubicBezTo>
                    <a:pt x="6" y="1"/>
                    <a:pt x="6" y="1"/>
                    <a:pt x="6" y="2"/>
                  </a:cubicBezTo>
                  <a:cubicBezTo>
                    <a:pt x="6" y="2"/>
                    <a:pt x="6" y="3"/>
                    <a:pt x="6" y="3"/>
                  </a:cubicBezTo>
                  <a:cubicBezTo>
                    <a:pt x="6" y="4"/>
                    <a:pt x="6" y="5"/>
                    <a:pt x="6" y="5"/>
                  </a:cubicBezTo>
                  <a:cubicBezTo>
                    <a:pt x="6" y="5"/>
                    <a:pt x="6" y="6"/>
                    <a:pt x="5" y="6"/>
                  </a:cubicBezTo>
                  <a:cubicBezTo>
                    <a:pt x="5" y="6"/>
                    <a:pt x="5" y="7"/>
                    <a:pt x="4" y="7"/>
                  </a:cubicBezTo>
                  <a:cubicBezTo>
                    <a:pt x="4" y="7"/>
                    <a:pt x="3" y="7"/>
                    <a:pt x="3" y="7"/>
                  </a:cubicBezTo>
                  <a:cubicBezTo>
                    <a:pt x="3" y="7"/>
                    <a:pt x="2" y="7"/>
                    <a:pt x="2" y="7"/>
                  </a:cubicBezTo>
                  <a:cubicBezTo>
                    <a:pt x="1" y="7"/>
                    <a:pt x="1" y="6"/>
                    <a:pt x="1" y="6"/>
                  </a:cubicBezTo>
                  <a:cubicBezTo>
                    <a:pt x="0" y="6"/>
                    <a:pt x="0" y="5"/>
                    <a:pt x="0" y="5"/>
                  </a:cubicBezTo>
                  <a:cubicBezTo>
                    <a:pt x="0" y="5"/>
                    <a:pt x="0" y="4"/>
                    <a:pt x="0" y="3"/>
                  </a:cubicBezTo>
                  <a:close/>
                  <a:moveTo>
                    <a:pt x="12" y="0"/>
                  </a:moveTo>
                  <a:cubicBezTo>
                    <a:pt x="13" y="0"/>
                    <a:pt x="13" y="0"/>
                    <a:pt x="13" y="0"/>
                  </a:cubicBezTo>
                  <a:cubicBezTo>
                    <a:pt x="2" y="15"/>
                    <a:pt x="2" y="15"/>
                    <a:pt x="2" y="15"/>
                  </a:cubicBezTo>
                  <a:cubicBezTo>
                    <a:pt x="1" y="14"/>
                    <a:pt x="1" y="14"/>
                    <a:pt x="1" y="14"/>
                  </a:cubicBezTo>
                  <a:lnTo>
                    <a:pt x="12" y="0"/>
                  </a:lnTo>
                  <a:close/>
                  <a:moveTo>
                    <a:pt x="1" y="3"/>
                  </a:moveTo>
                  <a:cubicBezTo>
                    <a:pt x="1" y="4"/>
                    <a:pt x="1" y="5"/>
                    <a:pt x="2" y="5"/>
                  </a:cubicBezTo>
                  <a:cubicBezTo>
                    <a:pt x="2" y="6"/>
                    <a:pt x="2" y="6"/>
                    <a:pt x="3" y="6"/>
                  </a:cubicBezTo>
                  <a:cubicBezTo>
                    <a:pt x="4" y="6"/>
                    <a:pt x="4" y="6"/>
                    <a:pt x="4" y="6"/>
                  </a:cubicBezTo>
                  <a:cubicBezTo>
                    <a:pt x="4" y="5"/>
                    <a:pt x="4" y="5"/>
                    <a:pt x="4" y="5"/>
                  </a:cubicBezTo>
                  <a:cubicBezTo>
                    <a:pt x="5" y="4"/>
                    <a:pt x="5" y="4"/>
                    <a:pt x="5" y="4"/>
                  </a:cubicBezTo>
                  <a:cubicBezTo>
                    <a:pt x="5" y="4"/>
                    <a:pt x="5" y="4"/>
                    <a:pt x="5" y="3"/>
                  </a:cubicBezTo>
                  <a:cubicBezTo>
                    <a:pt x="5" y="3"/>
                    <a:pt x="5" y="2"/>
                    <a:pt x="5" y="2"/>
                  </a:cubicBezTo>
                  <a:cubicBezTo>
                    <a:pt x="4" y="1"/>
                    <a:pt x="4" y="1"/>
                    <a:pt x="4" y="1"/>
                  </a:cubicBezTo>
                  <a:cubicBezTo>
                    <a:pt x="4" y="1"/>
                    <a:pt x="4" y="1"/>
                    <a:pt x="4" y="1"/>
                  </a:cubicBezTo>
                  <a:cubicBezTo>
                    <a:pt x="3" y="1"/>
                    <a:pt x="3" y="1"/>
                    <a:pt x="3" y="1"/>
                  </a:cubicBezTo>
                  <a:cubicBezTo>
                    <a:pt x="2" y="1"/>
                    <a:pt x="2" y="1"/>
                    <a:pt x="2" y="1"/>
                  </a:cubicBezTo>
                  <a:cubicBezTo>
                    <a:pt x="1" y="2"/>
                    <a:pt x="1" y="2"/>
                    <a:pt x="1" y="3"/>
                  </a:cubicBezTo>
                  <a:close/>
                  <a:moveTo>
                    <a:pt x="7" y="11"/>
                  </a:moveTo>
                  <a:cubicBezTo>
                    <a:pt x="7" y="11"/>
                    <a:pt x="7" y="10"/>
                    <a:pt x="8" y="10"/>
                  </a:cubicBezTo>
                  <a:cubicBezTo>
                    <a:pt x="8" y="9"/>
                    <a:pt x="8" y="9"/>
                    <a:pt x="8" y="8"/>
                  </a:cubicBezTo>
                  <a:cubicBezTo>
                    <a:pt x="9" y="8"/>
                    <a:pt x="9" y="8"/>
                    <a:pt x="9" y="8"/>
                  </a:cubicBezTo>
                  <a:cubicBezTo>
                    <a:pt x="10" y="8"/>
                    <a:pt x="10" y="8"/>
                    <a:pt x="11" y="8"/>
                  </a:cubicBezTo>
                  <a:cubicBezTo>
                    <a:pt x="11" y="8"/>
                    <a:pt x="12" y="8"/>
                    <a:pt x="12" y="8"/>
                  </a:cubicBezTo>
                  <a:cubicBezTo>
                    <a:pt x="12" y="8"/>
                    <a:pt x="13" y="8"/>
                    <a:pt x="13" y="8"/>
                  </a:cubicBezTo>
                  <a:cubicBezTo>
                    <a:pt x="13" y="9"/>
                    <a:pt x="14" y="9"/>
                    <a:pt x="14" y="10"/>
                  </a:cubicBezTo>
                  <a:cubicBezTo>
                    <a:pt x="14" y="10"/>
                    <a:pt x="14" y="11"/>
                    <a:pt x="14" y="11"/>
                  </a:cubicBezTo>
                  <a:cubicBezTo>
                    <a:pt x="14" y="12"/>
                    <a:pt x="14" y="13"/>
                    <a:pt x="14" y="13"/>
                  </a:cubicBezTo>
                  <a:cubicBezTo>
                    <a:pt x="14" y="13"/>
                    <a:pt x="13" y="14"/>
                    <a:pt x="13" y="14"/>
                  </a:cubicBezTo>
                  <a:cubicBezTo>
                    <a:pt x="13" y="14"/>
                    <a:pt x="12" y="15"/>
                    <a:pt x="12" y="15"/>
                  </a:cubicBezTo>
                  <a:cubicBezTo>
                    <a:pt x="12" y="15"/>
                    <a:pt x="11" y="15"/>
                    <a:pt x="11" y="15"/>
                  </a:cubicBezTo>
                  <a:cubicBezTo>
                    <a:pt x="10" y="15"/>
                    <a:pt x="10" y="15"/>
                    <a:pt x="9" y="15"/>
                  </a:cubicBezTo>
                  <a:cubicBezTo>
                    <a:pt x="9" y="15"/>
                    <a:pt x="9" y="14"/>
                    <a:pt x="8" y="14"/>
                  </a:cubicBezTo>
                  <a:cubicBezTo>
                    <a:pt x="8" y="14"/>
                    <a:pt x="8" y="13"/>
                    <a:pt x="8" y="13"/>
                  </a:cubicBezTo>
                  <a:cubicBezTo>
                    <a:pt x="7" y="13"/>
                    <a:pt x="7" y="12"/>
                    <a:pt x="7" y="11"/>
                  </a:cubicBezTo>
                  <a:close/>
                  <a:moveTo>
                    <a:pt x="9" y="11"/>
                  </a:moveTo>
                  <a:cubicBezTo>
                    <a:pt x="9" y="12"/>
                    <a:pt x="9" y="13"/>
                    <a:pt x="9" y="13"/>
                  </a:cubicBezTo>
                  <a:cubicBezTo>
                    <a:pt x="10" y="14"/>
                    <a:pt x="10" y="14"/>
                    <a:pt x="11" y="14"/>
                  </a:cubicBezTo>
                  <a:cubicBezTo>
                    <a:pt x="11" y="14"/>
                    <a:pt x="11" y="14"/>
                    <a:pt x="11" y="14"/>
                  </a:cubicBezTo>
                  <a:cubicBezTo>
                    <a:pt x="12" y="13"/>
                    <a:pt x="12" y="13"/>
                    <a:pt x="12" y="13"/>
                  </a:cubicBezTo>
                  <a:cubicBezTo>
                    <a:pt x="12" y="12"/>
                    <a:pt x="12" y="12"/>
                    <a:pt x="12" y="12"/>
                  </a:cubicBezTo>
                  <a:cubicBezTo>
                    <a:pt x="12" y="12"/>
                    <a:pt x="12" y="12"/>
                    <a:pt x="12" y="11"/>
                  </a:cubicBezTo>
                  <a:cubicBezTo>
                    <a:pt x="12" y="11"/>
                    <a:pt x="12" y="10"/>
                    <a:pt x="12" y="10"/>
                  </a:cubicBezTo>
                  <a:cubicBezTo>
                    <a:pt x="12" y="9"/>
                    <a:pt x="12" y="9"/>
                    <a:pt x="12" y="9"/>
                  </a:cubicBezTo>
                  <a:cubicBezTo>
                    <a:pt x="11" y="9"/>
                    <a:pt x="11" y="9"/>
                    <a:pt x="11" y="9"/>
                  </a:cubicBezTo>
                  <a:cubicBezTo>
                    <a:pt x="11" y="9"/>
                    <a:pt x="11" y="9"/>
                    <a:pt x="11" y="9"/>
                  </a:cubicBezTo>
                  <a:cubicBezTo>
                    <a:pt x="10" y="9"/>
                    <a:pt x="10" y="9"/>
                    <a:pt x="9" y="9"/>
                  </a:cubicBezTo>
                  <a:cubicBezTo>
                    <a:pt x="9" y="10"/>
                    <a:pt x="9" y="10"/>
                    <a:pt x="9"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3" name="9Slide.vn 501">
              <a:extLst>
                <a:ext uri="{FF2B5EF4-FFF2-40B4-BE49-F238E27FC236}">
                  <a16:creationId xmlns:a16="http://schemas.microsoft.com/office/drawing/2014/main" id="{697B44F4-E63A-4C1E-BC37-31C1106E3793}"/>
                </a:ext>
              </a:extLst>
            </p:cNvPr>
            <p:cNvSpPr>
              <a:spLocks noEditPoints="1"/>
            </p:cNvSpPr>
            <p:nvPr/>
          </p:nvSpPr>
          <p:spPr bwMode="auto">
            <a:xfrm>
              <a:off x="4889500" y="5830888"/>
              <a:ext cx="363538" cy="360363"/>
            </a:xfrm>
            <a:custGeom>
              <a:avLst/>
              <a:gdLst>
                <a:gd name="T0" fmla="*/ 85 w 169"/>
                <a:gd name="T1" fmla="*/ 168 h 168"/>
                <a:gd name="T2" fmla="*/ 0 w 169"/>
                <a:gd name="T3" fmla="*/ 84 h 168"/>
                <a:gd name="T4" fmla="*/ 85 w 169"/>
                <a:gd name="T5" fmla="*/ 0 h 168"/>
                <a:gd name="T6" fmla="*/ 169 w 169"/>
                <a:gd name="T7" fmla="*/ 84 h 168"/>
                <a:gd name="T8" fmla="*/ 85 w 169"/>
                <a:gd name="T9" fmla="*/ 168 h 168"/>
                <a:gd name="T10" fmla="*/ 85 w 169"/>
                <a:gd name="T11" fmla="*/ 6 h 168"/>
                <a:gd name="T12" fmla="*/ 7 w 169"/>
                <a:gd name="T13" fmla="*/ 84 h 168"/>
                <a:gd name="T14" fmla="*/ 85 w 169"/>
                <a:gd name="T15" fmla="*/ 162 h 168"/>
                <a:gd name="T16" fmla="*/ 162 w 169"/>
                <a:gd name="T17" fmla="*/ 84 h 168"/>
                <a:gd name="T18" fmla="*/ 85 w 169"/>
                <a:gd name="T19" fmla="*/ 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8">
                  <a:moveTo>
                    <a:pt x="85" y="168"/>
                  </a:moveTo>
                  <a:cubicBezTo>
                    <a:pt x="38" y="168"/>
                    <a:pt x="0" y="130"/>
                    <a:pt x="0" y="84"/>
                  </a:cubicBezTo>
                  <a:cubicBezTo>
                    <a:pt x="0" y="38"/>
                    <a:pt x="38" y="0"/>
                    <a:pt x="85" y="0"/>
                  </a:cubicBezTo>
                  <a:cubicBezTo>
                    <a:pt x="131" y="0"/>
                    <a:pt x="169" y="38"/>
                    <a:pt x="169" y="84"/>
                  </a:cubicBezTo>
                  <a:cubicBezTo>
                    <a:pt x="169" y="130"/>
                    <a:pt x="131" y="168"/>
                    <a:pt x="85" y="168"/>
                  </a:cubicBezTo>
                  <a:moveTo>
                    <a:pt x="85" y="6"/>
                  </a:moveTo>
                  <a:cubicBezTo>
                    <a:pt x="42" y="6"/>
                    <a:pt x="7" y="41"/>
                    <a:pt x="7" y="84"/>
                  </a:cubicBezTo>
                  <a:cubicBezTo>
                    <a:pt x="7" y="127"/>
                    <a:pt x="42" y="162"/>
                    <a:pt x="85" y="162"/>
                  </a:cubicBezTo>
                  <a:cubicBezTo>
                    <a:pt x="127" y="162"/>
                    <a:pt x="162" y="127"/>
                    <a:pt x="162" y="84"/>
                  </a:cubicBezTo>
                  <a:cubicBezTo>
                    <a:pt x="162" y="41"/>
                    <a:pt x="127" y="6"/>
                    <a:pt x="85" y="6"/>
                  </a:cubicBezTo>
                </a:path>
              </a:pathLst>
            </a:custGeom>
            <a:solidFill>
              <a:srgbClr val="C447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4" name="9Slide.vn 502">
              <a:extLst>
                <a:ext uri="{FF2B5EF4-FFF2-40B4-BE49-F238E27FC236}">
                  <a16:creationId xmlns:a16="http://schemas.microsoft.com/office/drawing/2014/main" id="{6D6A1486-13ED-473B-BC33-1478ED2C3EC0}"/>
                </a:ext>
              </a:extLst>
            </p:cNvPr>
            <p:cNvSpPr>
              <a:spLocks noEditPoints="1"/>
            </p:cNvSpPr>
            <p:nvPr/>
          </p:nvSpPr>
          <p:spPr bwMode="auto">
            <a:xfrm>
              <a:off x="5053013" y="5994401"/>
              <a:ext cx="407988" cy="404813"/>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6 h 189"/>
                <a:gd name="T12" fmla="*/ 6 w 190"/>
                <a:gd name="T13" fmla="*/ 94 h 189"/>
                <a:gd name="T14" fmla="*/ 95 w 190"/>
                <a:gd name="T15" fmla="*/ 183 h 189"/>
                <a:gd name="T16" fmla="*/ 183 w 190"/>
                <a:gd name="T17" fmla="*/ 94 h 189"/>
                <a:gd name="T18" fmla="*/ 95 w 190"/>
                <a:gd name="T19" fmla="*/ 6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moveTo>
                    <a:pt x="95" y="6"/>
                  </a:moveTo>
                  <a:cubicBezTo>
                    <a:pt x="46" y="6"/>
                    <a:pt x="6" y="46"/>
                    <a:pt x="6" y="94"/>
                  </a:cubicBezTo>
                  <a:cubicBezTo>
                    <a:pt x="6" y="143"/>
                    <a:pt x="46" y="183"/>
                    <a:pt x="95" y="183"/>
                  </a:cubicBezTo>
                  <a:cubicBezTo>
                    <a:pt x="144" y="183"/>
                    <a:pt x="183" y="143"/>
                    <a:pt x="183" y="94"/>
                  </a:cubicBezTo>
                  <a:cubicBezTo>
                    <a:pt x="183" y="46"/>
                    <a:pt x="144" y="6"/>
                    <a:pt x="95" y="6"/>
                  </a:cubicBezTo>
                </a:path>
              </a:pathLst>
            </a:custGeom>
            <a:solidFill>
              <a:srgbClr val="5261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5" name="9Slide.vn 503">
              <a:extLst>
                <a:ext uri="{FF2B5EF4-FFF2-40B4-BE49-F238E27FC236}">
                  <a16:creationId xmlns:a16="http://schemas.microsoft.com/office/drawing/2014/main" id="{A0E784D6-570F-4A31-A78C-23BD3E286310}"/>
                </a:ext>
              </a:extLst>
            </p:cNvPr>
            <p:cNvSpPr>
              <a:spLocks noEditPoints="1"/>
            </p:cNvSpPr>
            <p:nvPr/>
          </p:nvSpPr>
          <p:spPr bwMode="auto">
            <a:xfrm>
              <a:off x="5192713" y="5830888"/>
              <a:ext cx="268288" cy="268288"/>
            </a:xfrm>
            <a:custGeom>
              <a:avLst/>
              <a:gdLst>
                <a:gd name="T0" fmla="*/ 25 w 125"/>
                <a:gd name="T1" fmla="*/ 105 h 125"/>
                <a:gd name="T2" fmla="*/ 23 w 125"/>
                <a:gd name="T3" fmla="*/ 111 h 125"/>
                <a:gd name="T4" fmla="*/ 62 w 125"/>
                <a:gd name="T5" fmla="*/ 125 h 125"/>
                <a:gd name="T6" fmla="*/ 98 w 125"/>
                <a:gd name="T7" fmla="*/ 114 h 125"/>
                <a:gd name="T8" fmla="*/ 94 w 125"/>
                <a:gd name="T9" fmla="*/ 109 h 125"/>
                <a:gd name="T10" fmla="*/ 62 w 125"/>
                <a:gd name="T11" fmla="*/ 119 h 125"/>
                <a:gd name="T12" fmla="*/ 25 w 125"/>
                <a:gd name="T13" fmla="*/ 105 h 125"/>
                <a:gd name="T14" fmla="*/ 10 w 125"/>
                <a:gd name="T15" fmla="*/ 84 h 125"/>
                <a:gd name="T16" fmla="*/ 4 w 125"/>
                <a:gd name="T17" fmla="*/ 86 h 125"/>
                <a:gd name="T18" fmla="*/ 18 w 125"/>
                <a:gd name="T19" fmla="*/ 107 h 125"/>
                <a:gd name="T20" fmla="*/ 20 w 125"/>
                <a:gd name="T21" fmla="*/ 99 h 125"/>
                <a:gd name="T22" fmla="*/ 10 w 125"/>
                <a:gd name="T23" fmla="*/ 84 h 125"/>
                <a:gd name="T24" fmla="*/ 5 w 125"/>
                <a:gd name="T25" fmla="*/ 37 h 125"/>
                <a:gd name="T26" fmla="*/ 0 w 125"/>
                <a:gd name="T27" fmla="*/ 63 h 125"/>
                <a:gd name="T28" fmla="*/ 2 w 125"/>
                <a:gd name="T29" fmla="*/ 80 h 125"/>
                <a:gd name="T30" fmla="*/ 8 w 125"/>
                <a:gd name="T31" fmla="*/ 78 h 125"/>
                <a:gd name="T32" fmla="*/ 6 w 125"/>
                <a:gd name="T33" fmla="*/ 63 h 125"/>
                <a:gd name="T34" fmla="*/ 9 w 125"/>
                <a:gd name="T35" fmla="*/ 43 h 125"/>
                <a:gd name="T36" fmla="*/ 5 w 125"/>
                <a:gd name="T37" fmla="*/ 37 h 125"/>
                <a:gd name="T38" fmla="*/ 62 w 125"/>
                <a:gd name="T39" fmla="*/ 0 h 125"/>
                <a:gd name="T40" fmla="*/ 8 w 125"/>
                <a:gd name="T41" fmla="*/ 31 h 125"/>
                <a:gd name="T42" fmla="*/ 13 w 125"/>
                <a:gd name="T43" fmla="*/ 36 h 125"/>
                <a:gd name="T44" fmla="*/ 62 w 125"/>
                <a:gd name="T45" fmla="*/ 6 h 125"/>
                <a:gd name="T46" fmla="*/ 118 w 125"/>
                <a:gd name="T47" fmla="*/ 63 h 125"/>
                <a:gd name="T48" fmla="*/ 99 w 125"/>
                <a:gd name="T49" fmla="*/ 105 h 125"/>
                <a:gd name="T50" fmla="*/ 103 w 125"/>
                <a:gd name="T51" fmla="*/ 110 h 125"/>
                <a:gd name="T52" fmla="*/ 125 w 125"/>
                <a:gd name="T53" fmla="*/ 63 h 125"/>
                <a:gd name="T54" fmla="*/ 62 w 125"/>
                <a:gd name="T5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 h="125">
                  <a:moveTo>
                    <a:pt x="25" y="105"/>
                  </a:moveTo>
                  <a:cubicBezTo>
                    <a:pt x="24" y="107"/>
                    <a:pt x="24" y="109"/>
                    <a:pt x="23" y="111"/>
                  </a:cubicBezTo>
                  <a:cubicBezTo>
                    <a:pt x="34" y="120"/>
                    <a:pt x="47" y="125"/>
                    <a:pt x="62" y="125"/>
                  </a:cubicBezTo>
                  <a:cubicBezTo>
                    <a:pt x="75" y="125"/>
                    <a:pt x="88" y="121"/>
                    <a:pt x="98" y="114"/>
                  </a:cubicBezTo>
                  <a:cubicBezTo>
                    <a:pt x="96" y="112"/>
                    <a:pt x="95" y="111"/>
                    <a:pt x="94" y="109"/>
                  </a:cubicBezTo>
                  <a:cubicBezTo>
                    <a:pt x="85" y="115"/>
                    <a:pt x="74" y="119"/>
                    <a:pt x="62" y="119"/>
                  </a:cubicBezTo>
                  <a:cubicBezTo>
                    <a:pt x="48" y="119"/>
                    <a:pt x="35" y="113"/>
                    <a:pt x="25" y="105"/>
                  </a:cubicBezTo>
                  <a:moveTo>
                    <a:pt x="10" y="84"/>
                  </a:moveTo>
                  <a:cubicBezTo>
                    <a:pt x="8" y="85"/>
                    <a:pt x="6" y="85"/>
                    <a:pt x="4" y="86"/>
                  </a:cubicBezTo>
                  <a:cubicBezTo>
                    <a:pt x="7" y="94"/>
                    <a:pt x="12" y="101"/>
                    <a:pt x="18" y="107"/>
                  </a:cubicBezTo>
                  <a:cubicBezTo>
                    <a:pt x="19" y="104"/>
                    <a:pt x="19" y="102"/>
                    <a:pt x="20" y="99"/>
                  </a:cubicBezTo>
                  <a:cubicBezTo>
                    <a:pt x="16" y="95"/>
                    <a:pt x="13" y="90"/>
                    <a:pt x="10" y="84"/>
                  </a:cubicBezTo>
                  <a:moveTo>
                    <a:pt x="5" y="37"/>
                  </a:moveTo>
                  <a:cubicBezTo>
                    <a:pt x="2" y="45"/>
                    <a:pt x="0" y="53"/>
                    <a:pt x="0" y="63"/>
                  </a:cubicBezTo>
                  <a:cubicBezTo>
                    <a:pt x="0" y="68"/>
                    <a:pt x="1" y="74"/>
                    <a:pt x="2" y="80"/>
                  </a:cubicBezTo>
                  <a:cubicBezTo>
                    <a:pt x="4" y="79"/>
                    <a:pt x="6" y="79"/>
                    <a:pt x="8" y="78"/>
                  </a:cubicBezTo>
                  <a:cubicBezTo>
                    <a:pt x="7" y="73"/>
                    <a:pt x="6" y="68"/>
                    <a:pt x="6" y="63"/>
                  </a:cubicBezTo>
                  <a:cubicBezTo>
                    <a:pt x="6" y="56"/>
                    <a:pt x="7" y="49"/>
                    <a:pt x="9" y="43"/>
                  </a:cubicBezTo>
                  <a:cubicBezTo>
                    <a:pt x="8" y="41"/>
                    <a:pt x="7" y="39"/>
                    <a:pt x="5" y="37"/>
                  </a:cubicBezTo>
                  <a:moveTo>
                    <a:pt x="62" y="0"/>
                  </a:moveTo>
                  <a:cubicBezTo>
                    <a:pt x="39" y="0"/>
                    <a:pt x="19" y="12"/>
                    <a:pt x="8" y="31"/>
                  </a:cubicBezTo>
                  <a:cubicBezTo>
                    <a:pt x="10" y="33"/>
                    <a:pt x="11" y="34"/>
                    <a:pt x="13" y="36"/>
                  </a:cubicBezTo>
                  <a:cubicBezTo>
                    <a:pt x="22" y="18"/>
                    <a:pt x="41" y="6"/>
                    <a:pt x="62" y="6"/>
                  </a:cubicBezTo>
                  <a:cubicBezTo>
                    <a:pt x="93" y="6"/>
                    <a:pt x="118" y="32"/>
                    <a:pt x="118" y="63"/>
                  </a:cubicBezTo>
                  <a:cubicBezTo>
                    <a:pt x="118" y="80"/>
                    <a:pt x="111" y="95"/>
                    <a:pt x="99" y="105"/>
                  </a:cubicBezTo>
                  <a:cubicBezTo>
                    <a:pt x="100" y="107"/>
                    <a:pt x="101" y="108"/>
                    <a:pt x="103" y="110"/>
                  </a:cubicBezTo>
                  <a:cubicBezTo>
                    <a:pt x="116" y="98"/>
                    <a:pt x="125" y="81"/>
                    <a:pt x="125" y="63"/>
                  </a:cubicBezTo>
                  <a:cubicBezTo>
                    <a:pt x="125" y="28"/>
                    <a:pt x="97" y="0"/>
                    <a:pt x="62" y="0"/>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6" name="9Slide.vn 504">
              <a:extLst>
                <a:ext uri="{FF2B5EF4-FFF2-40B4-BE49-F238E27FC236}">
                  <a16:creationId xmlns:a16="http://schemas.microsoft.com/office/drawing/2014/main" id="{68BEC186-4282-432B-9B69-2EE3DA2A5C00}"/>
                </a:ext>
              </a:extLst>
            </p:cNvPr>
            <p:cNvSpPr>
              <a:spLocks noEditPoints="1"/>
            </p:cNvSpPr>
            <p:nvPr/>
          </p:nvSpPr>
          <p:spPr bwMode="auto">
            <a:xfrm>
              <a:off x="5203825" y="5897563"/>
              <a:ext cx="42863" cy="171450"/>
            </a:xfrm>
            <a:custGeom>
              <a:avLst/>
              <a:gdLst>
                <a:gd name="T0" fmla="*/ 15 w 20"/>
                <a:gd name="T1" fmla="*/ 68 h 80"/>
                <a:gd name="T2" fmla="*/ 13 w 20"/>
                <a:gd name="T3" fmla="*/ 76 h 80"/>
                <a:gd name="T4" fmla="*/ 18 w 20"/>
                <a:gd name="T5" fmla="*/ 80 h 80"/>
                <a:gd name="T6" fmla="*/ 20 w 20"/>
                <a:gd name="T7" fmla="*/ 74 h 80"/>
                <a:gd name="T8" fmla="*/ 15 w 20"/>
                <a:gd name="T9" fmla="*/ 68 h 80"/>
                <a:gd name="T10" fmla="*/ 3 w 20"/>
                <a:gd name="T11" fmla="*/ 0 h 80"/>
                <a:gd name="T12" fmla="*/ 0 w 20"/>
                <a:gd name="T13" fmla="*/ 6 h 80"/>
                <a:gd name="T14" fmla="*/ 4 w 20"/>
                <a:gd name="T15" fmla="*/ 12 h 80"/>
                <a:gd name="T16" fmla="*/ 8 w 20"/>
                <a:gd name="T17" fmla="*/ 5 h 80"/>
                <a:gd name="T18" fmla="*/ 3 w 20"/>
                <a:gd name="T1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80">
                  <a:moveTo>
                    <a:pt x="15" y="68"/>
                  </a:moveTo>
                  <a:cubicBezTo>
                    <a:pt x="14" y="71"/>
                    <a:pt x="14" y="73"/>
                    <a:pt x="13" y="76"/>
                  </a:cubicBezTo>
                  <a:cubicBezTo>
                    <a:pt x="15" y="77"/>
                    <a:pt x="16" y="79"/>
                    <a:pt x="18" y="80"/>
                  </a:cubicBezTo>
                  <a:cubicBezTo>
                    <a:pt x="19" y="78"/>
                    <a:pt x="19" y="76"/>
                    <a:pt x="20" y="74"/>
                  </a:cubicBezTo>
                  <a:cubicBezTo>
                    <a:pt x="18" y="72"/>
                    <a:pt x="16" y="70"/>
                    <a:pt x="15" y="68"/>
                  </a:cubicBezTo>
                  <a:moveTo>
                    <a:pt x="3" y="0"/>
                  </a:moveTo>
                  <a:cubicBezTo>
                    <a:pt x="2" y="2"/>
                    <a:pt x="1" y="4"/>
                    <a:pt x="0" y="6"/>
                  </a:cubicBezTo>
                  <a:cubicBezTo>
                    <a:pt x="2" y="8"/>
                    <a:pt x="3" y="10"/>
                    <a:pt x="4" y="12"/>
                  </a:cubicBezTo>
                  <a:cubicBezTo>
                    <a:pt x="5" y="10"/>
                    <a:pt x="6" y="7"/>
                    <a:pt x="8" y="5"/>
                  </a:cubicBezTo>
                  <a:cubicBezTo>
                    <a:pt x="6" y="3"/>
                    <a:pt x="5" y="2"/>
                    <a:pt x="3" y="0"/>
                  </a:cubicBezTo>
                </a:path>
              </a:pathLst>
            </a:custGeom>
            <a:solidFill>
              <a:srgbClr val="8D33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7" name="9Slide.vn 505">
              <a:extLst>
                <a:ext uri="{FF2B5EF4-FFF2-40B4-BE49-F238E27FC236}">
                  <a16:creationId xmlns:a16="http://schemas.microsoft.com/office/drawing/2014/main" id="{ADB51CB0-6E08-4128-ABDD-8236AEE7F486}"/>
                </a:ext>
              </a:extLst>
            </p:cNvPr>
            <p:cNvSpPr>
              <a:spLocks noEditPoints="1"/>
            </p:cNvSpPr>
            <p:nvPr/>
          </p:nvSpPr>
          <p:spPr bwMode="auto">
            <a:xfrm>
              <a:off x="5197475" y="5997576"/>
              <a:ext cx="215900" cy="77788"/>
            </a:xfrm>
            <a:custGeom>
              <a:avLst/>
              <a:gdLst>
                <a:gd name="T0" fmla="*/ 97 w 101"/>
                <a:gd name="T1" fmla="*/ 27 h 36"/>
                <a:gd name="T2" fmla="*/ 92 w 101"/>
                <a:gd name="T3" fmla="*/ 31 h 36"/>
                <a:gd name="T4" fmla="*/ 96 w 101"/>
                <a:gd name="T5" fmla="*/ 36 h 36"/>
                <a:gd name="T6" fmla="*/ 101 w 101"/>
                <a:gd name="T7" fmla="*/ 32 h 36"/>
                <a:gd name="T8" fmla="*/ 97 w 101"/>
                <a:gd name="T9" fmla="*/ 27 h 36"/>
                <a:gd name="T10" fmla="*/ 6 w 101"/>
                <a:gd name="T11" fmla="*/ 0 h 36"/>
                <a:gd name="T12" fmla="*/ 0 w 101"/>
                <a:gd name="T13" fmla="*/ 2 h 36"/>
                <a:gd name="T14" fmla="*/ 2 w 101"/>
                <a:gd name="T15" fmla="*/ 8 h 36"/>
                <a:gd name="T16" fmla="*/ 8 w 101"/>
                <a:gd name="T17" fmla="*/ 6 h 36"/>
                <a:gd name="T18" fmla="*/ 6 w 101"/>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36">
                  <a:moveTo>
                    <a:pt x="97" y="27"/>
                  </a:moveTo>
                  <a:cubicBezTo>
                    <a:pt x="95" y="29"/>
                    <a:pt x="93" y="30"/>
                    <a:pt x="92" y="31"/>
                  </a:cubicBezTo>
                  <a:cubicBezTo>
                    <a:pt x="93" y="33"/>
                    <a:pt x="94" y="34"/>
                    <a:pt x="96" y="36"/>
                  </a:cubicBezTo>
                  <a:cubicBezTo>
                    <a:pt x="98" y="35"/>
                    <a:pt x="99" y="33"/>
                    <a:pt x="101" y="32"/>
                  </a:cubicBezTo>
                  <a:cubicBezTo>
                    <a:pt x="99" y="30"/>
                    <a:pt x="98" y="29"/>
                    <a:pt x="97" y="27"/>
                  </a:cubicBezTo>
                  <a:moveTo>
                    <a:pt x="6" y="0"/>
                  </a:moveTo>
                  <a:cubicBezTo>
                    <a:pt x="4" y="1"/>
                    <a:pt x="2" y="1"/>
                    <a:pt x="0" y="2"/>
                  </a:cubicBezTo>
                  <a:cubicBezTo>
                    <a:pt x="1" y="4"/>
                    <a:pt x="1" y="6"/>
                    <a:pt x="2" y="8"/>
                  </a:cubicBezTo>
                  <a:cubicBezTo>
                    <a:pt x="4" y="7"/>
                    <a:pt x="6" y="7"/>
                    <a:pt x="8" y="6"/>
                  </a:cubicBezTo>
                  <a:cubicBezTo>
                    <a:pt x="7" y="4"/>
                    <a:pt x="7" y="2"/>
                    <a:pt x="6" y="0"/>
                  </a:cubicBezTo>
                </a:path>
              </a:pathLst>
            </a:custGeom>
            <a:solidFill>
              <a:srgbClr val="3B46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8" name="9Slide.vn 506">
              <a:extLst>
                <a:ext uri="{FF2B5EF4-FFF2-40B4-BE49-F238E27FC236}">
                  <a16:creationId xmlns:a16="http://schemas.microsoft.com/office/drawing/2014/main" id="{F4D23F71-ABC6-4328-99C2-654122D7479B}"/>
                </a:ext>
              </a:extLst>
            </p:cNvPr>
            <p:cNvSpPr>
              <a:spLocks noEditPoints="1"/>
            </p:cNvSpPr>
            <p:nvPr/>
          </p:nvSpPr>
          <p:spPr bwMode="auto">
            <a:xfrm>
              <a:off x="4889500" y="6130926"/>
              <a:ext cx="223838" cy="223838"/>
            </a:xfrm>
            <a:custGeom>
              <a:avLst/>
              <a:gdLst>
                <a:gd name="T0" fmla="*/ 52 w 104"/>
                <a:gd name="T1" fmla="*/ 104 h 104"/>
                <a:gd name="T2" fmla="*/ 0 w 104"/>
                <a:gd name="T3" fmla="*/ 52 h 104"/>
                <a:gd name="T4" fmla="*/ 52 w 104"/>
                <a:gd name="T5" fmla="*/ 0 h 104"/>
                <a:gd name="T6" fmla="*/ 104 w 104"/>
                <a:gd name="T7" fmla="*/ 52 h 104"/>
                <a:gd name="T8" fmla="*/ 52 w 104"/>
                <a:gd name="T9" fmla="*/ 104 h 104"/>
                <a:gd name="T10" fmla="*/ 52 w 104"/>
                <a:gd name="T11" fmla="*/ 7 h 104"/>
                <a:gd name="T12" fmla="*/ 7 w 104"/>
                <a:gd name="T13" fmla="*/ 52 h 104"/>
                <a:gd name="T14" fmla="*/ 52 w 104"/>
                <a:gd name="T15" fmla="*/ 97 h 104"/>
                <a:gd name="T16" fmla="*/ 98 w 104"/>
                <a:gd name="T17" fmla="*/ 52 h 104"/>
                <a:gd name="T18" fmla="*/ 52 w 104"/>
                <a:gd name="T19" fmla="*/ 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04">
                  <a:moveTo>
                    <a:pt x="52" y="104"/>
                  </a:moveTo>
                  <a:cubicBezTo>
                    <a:pt x="24" y="104"/>
                    <a:pt x="0" y="81"/>
                    <a:pt x="0" y="52"/>
                  </a:cubicBezTo>
                  <a:cubicBezTo>
                    <a:pt x="0" y="23"/>
                    <a:pt x="24" y="0"/>
                    <a:pt x="52" y="0"/>
                  </a:cubicBezTo>
                  <a:cubicBezTo>
                    <a:pt x="81" y="0"/>
                    <a:pt x="104" y="23"/>
                    <a:pt x="104" y="52"/>
                  </a:cubicBezTo>
                  <a:cubicBezTo>
                    <a:pt x="104" y="81"/>
                    <a:pt x="81" y="104"/>
                    <a:pt x="52" y="104"/>
                  </a:cubicBezTo>
                  <a:close/>
                  <a:moveTo>
                    <a:pt x="52" y="7"/>
                  </a:moveTo>
                  <a:cubicBezTo>
                    <a:pt x="27" y="7"/>
                    <a:pt x="7" y="27"/>
                    <a:pt x="7" y="52"/>
                  </a:cubicBezTo>
                  <a:cubicBezTo>
                    <a:pt x="7" y="77"/>
                    <a:pt x="27" y="97"/>
                    <a:pt x="52" y="97"/>
                  </a:cubicBezTo>
                  <a:cubicBezTo>
                    <a:pt x="77" y="97"/>
                    <a:pt x="98" y="77"/>
                    <a:pt x="98" y="52"/>
                  </a:cubicBezTo>
                  <a:cubicBezTo>
                    <a:pt x="98" y="27"/>
                    <a:pt x="77" y="7"/>
                    <a:pt x="52" y="7"/>
                  </a:cubicBezTo>
                  <a:close/>
                </a:path>
              </a:pathLst>
            </a:custGeom>
            <a:solidFill>
              <a:srgbClr val="2C3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09" name="9Slide.vn 507">
              <a:extLst>
                <a:ext uri="{FF2B5EF4-FFF2-40B4-BE49-F238E27FC236}">
                  <a16:creationId xmlns:a16="http://schemas.microsoft.com/office/drawing/2014/main" id="{63B7D8EF-DB70-4261-AD83-FF0F62606BA3}"/>
                </a:ext>
              </a:extLst>
            </p:cNvPr>
            <p:cNvSpPr>
              <a:spLocks noEditPoints="1"/>
            </p:cNvSpPr>
            <p:nvPr/>
          </p:nvSpPr>
          <p:spPr bwMode="auto">
            <a:xfrm>
              <a:off x="5222875" y="6184901"/>
              <a:ext cx="17463" cy="34925"/>
            </a:xfrm>
            <a:custGeom>
              <a:avLst/>
              <a:gdLst>
                <a:gd name="T0" fmla="*/ 0 w 8"/>
                <a:gd name="T1" fmla="*/ 12 h 16"/>
                <a:gd name="T2" fmla="*/ 0 w 8"/>
                <a:gd name="T3" fmla="*/ 9 h 16"/>
                <a:gd name="T4" fmla="*/ 3 w 8"/>
                <a:gd name="T5" fmla="*/ 8 h 16"/>
                <a:gd name="T6" fmla="*/ 2 w 8"/>
                <a:gd name="T7" fmla="*/ 7 h 16"/>
                <a:gd name="T8" fmla="*/ 1 w 8"/>
                <a:gd name="T9" fmla="*/ 6 h 16"/>
                <a:gd name="T10" fmla="*/ 0 w 8"/>
                <a:gd name="T11" fmla="*/ 5 h 16"/>
                <a:gd name="T12" fmla="*/ 0 w 8"/>
                <a:gd name="T13" fmla="*/ 4 h 16"/>
                <a:gd name="T14" fmla="*/ 0 w 8"/>
                <a:gd name="T15" fmla="*/ 2 h 16"/>
                <a:gd name="T16" fmla="*/ 1 w 8"/>
                <a:gd name="T17" fmla="*/ 1 h 16"/>
                <a:gd name="T18" fmla="*/ 2 w 8"/>
                <a:gd name="T19" fmla="*/ 0 h 16"/>
                <a:gd name="T20" fmla="*/ 4 w 8"/>
                <a:gd name="T21" fmla="*/ 0 h 16"/>
                <a:gd name="T22" fmla="*/ 6 w 8"/>
                <a:gd name="T23" fmla="*/ 0 h 16"/>
                <a:gd name="T24" fmla="*/ 7 w 8"/>
                <a:gd name="T25" fmla="*/ 1 h 16"/>
                <a:gd name="T26" fmla="*/ 8 w 8"/>
                <a:gd name="T27" fmla="*/ 2 h 16"/>
                <a:gd name="T28" fmla="*/ 8 w 8"/>
                <a:gd name="T29" fmla="*/ 3 h 16"/>
                <a:gd name="T30" fmla="*/ 8 w 8"/>
                <a:gd name="T31" fmla="*/ 6 h 16"/>
                <a:gd name="T32" fmla="*/ 6 w 8"/>
                <a:gd name="T33" fmla="*/ 7 h 16"/>
                <a:gd name="T34" fmla="*/ 7 w 8"/>
                <a:gd name="T35" fmla="*/ 8 h 16"/>
                <a:gd name="T36" fmla="*/ 8 w 8"/>
                <a:gd name="T37" fmla="*/ 9 h 16"/>
                <a:gd name="T38" fmla="*/ 8 w 8"/>
                <a:gd name="T39" fmla="*/ 10 h 16"/>
                <a:gd name="T40" fmla="*/ 8 w 8"/>
                <a:gd name="T41" fmla="*/ 11 h 16"/>
                <a:gd name="T42" fmla="*/ 8 w 8"/>
                <a:gd name="T43" fmla="*/ 13 h 16"/>
                <a:gd name="T44" fmla="*/ 7 w 8"/>
                <a:gd name="T45" fmla="*/ 14 h 16"/>
                <a:gd name="T46" fmla="*/ 6 w 8"/>
                <a:gd name="T47" fmla="*/ 15 h 16"/>
                <a:gd name="T48" fmla="*/ 4 w 8"/>
                <a:gd name="T49" fmla="*/ 16 h 16"/>
                <a:gd name="T50" fmla="*/ 2 w 8"/>
                <a:gd name="T51" fmla="*/ 15 h 16"/>
                <a:gd name="T52" fmla="*/ 1 w 8"/>
                <a:gd name="T53" fmla="*/ 15 h 16"/>
                <a:gd name="T54" fmla="*/ 0 w 8"/>
                <a:gd name="T55" fmla="*/ 13 h 16"/>
                <a:gd name="T56" fmla="*/ 0 w 8"/>
                <a:gd name="T57" fmla="*/ 12 h 16"/>
                <a:gd name="T58" fmla="*/ 7 w 8"/>
                <a:gd name="T59" fmla="*/ 12 h 16"/>
                <a:gd name="T60" fmla="*/ 7 w 8"/>
                <a:gd name="T61" fmla="*/ 10 h 16"/>
                <a:gd name="T62" fmla="*/ 6 w 8"/>
                <a:gd name="T63" fmla="*/ 10 h 16"/>
                <a:gd name="T64" fmla="*/ 5 w 8"/>
                <a:gd name="T65" fmla="*/ 9 h 16"/>
                <a:gd name="T66" fmla="*/ 4 w 8"/>
                <a:gd name="T67" fmla="*/ 8 h 16"/>
                <a:gd name="T68" fmla="*/ 2 w 8"/>
                <a:gd name="T69" fmla="*/ 10 h 16"/>
                <a:gd name="T70" fmla="*/ 1 w 8"/>
                <a:gd name="T71" fmla="*/ 12 h 16"/>
                <a:gd name="T72" fmla="*/ 1 w 8"/>
                <a:gd name="T73" fmla="*/ 13 h 16"/>
                <a:gd name="T74" fmla="*/ 2 w 8"/>
                <a:gd name="T75" fmla="*/ 13 h 16"/>
                <a:gd name="T76" fmla="*/ 3 w 8"/>
                <a:gd name="T77" fmla="*/ 14 h 16"/>
                <a:gd name="T78" fmla="*/ 4 w 8"/>
                <a:gd name="T79" fmla="*/ 14 h 16"/>
                <a:gd name="T80" fmla="*/ 5 w 8"/>
                <a:gd name="T81" fmla="*/ 14 h 16"/>
                <a:gd name="T82" fmla="*/ 6 w 8"/>
                <a:gd name="T83" fmla="*/ 14 h 16"/>
                <a:gd name="T84" fmla="*/ 7 w 8"/>
                <a:gd name="T85" fmla="*/ 13 h 16"/>
                <a:gd name="T86" fmla="*/ 7 w 8"/>
                <a:gd name="T87" fmla="*/ 12 h 16"/>
                <a:gd name="T88" fmla="*/ 2 w 8"/>
                <a:gd name="T89" fmla="*/ 4 h 16"/>
                <a:gd name="T90" fmla="*/ 2 w 8"/>
                <a:gd name="T91" fmla="*/ 5 h 16"/>
                <a:gd name="T92" fmla="*/ 3 w 8"/>
                <a:gd name="T93" fmla="*/ 6 h 16"/>
                <a:gd name="T94" fmla="*/ 3 w 8"/>
                <a:gd name="T95" fmla="*/ 6 h 16"/>
                <a:gd name="T96" fmla="*/ 5 w 8"/>
                <a:gd name="T97" fmla="*/ 7 h 16"/>
                <a:gd name="T98" fmla="*/ 6 w 8"/>
                <a:gd name="T99" fmla="*/ 5 h 16"/>
                <a:gd name="T100" fmla="*/ 6 w 8"/>
                <a:gd name="T101" fmla="*/ 4 h 16"/>
                <a:gd name="T102" fmla="*/ 6 w 8"/>
                <a:gd name="T103" fmla="*/ 2 h 16"/>
                <a:gd name="T104" fmla="*/ 4 w 8"/>
                <a:gd name="T105" fmla="*/ 2 h 16"/>
                <a:gd name="T106" fmla="*/ 3 w 8"/>
                <a:gd name="T107" fmla="*/ 2 h 16"/>
                <a:gd name="T108" fmla="*/ 2 w 8"/>
                <a:gd name="T109" fmla="*/ 2 h 16"/>
                <a:gd name="T110" fmla="*/ 2 w 8"/>
                <a:gd name="T111" fmla="*/ 3 h 16"/>
                <a:gd name="T112" fmla="*/ 2 w 8"/>
                <a:gd name="T113"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 h="16">
                  <a:moveTo>
                    <a:pt x="0" y="12"/>
                  </a:moveTo>
                  <a:cubicBezTo>
                    <a:pt x="0" y="11"/>
                    <a:pt x="0" y="10"/>
                    <a:pt x="0" y="9"/>
                  </a:cubicBezTo>
                  <a:cubicBezTo>
                    <a:pt x="1" y="9"/>
                    <a:pt x="2" y="8"/>
                    <a:pt x="3" y="8"/>
                  </a:cubicBezTo>
                  <a:cubicBezTo>
                    <a:pt x="2" y="7"/>
                    <a:pt x="2" y="7"/>
                    <a:pt x="2" y="7"/>
                  </a:cubicBezTo>
                  <a:cubicBezTo>
                    <a:pt x="1" y="6"/>
                    <a:pt x="1" y="6"/>
                    <a:pt x="1" y="6"/>
                  </a:cubicBezTo>
                  <a:cubicBezTo>
                    <a:pt x="1" y="6"/>
                    <a:pt x="0" y="5"/>
                    <a:pt x="0" y="5"/>
                  </a:cubicBezTo>
                  <a:cubicBezTo>
                    <a:pt x="0" y="5"/>
                    <a:pt x="0" y="4"/>
                    <a:pt x="0" y="4"/>
                  </a:cubicBezTo>
                  <a:cubicBezTo>
                    <a:pt x="0" y="3"/>
                    <a:pt x="0" y="3"/>
                    <a:pt x="0" y="2"/>
                  </a:cubicBezTo>
                  <a:cubicBezTo>
                    <a:pt x="0" y="2"/>
                    <a:pt x="1" y="1"/>
                    <a:pt x="1" y="1"/>
                  </a:cubicBezTo>
                  <a:cubicBezTo>
                    <a:pt x="1" y="1"/>
                    <a:pt x="2" y="1"/>
                    <a:pt x="2" y="0"/>
                  </a:cubicBezTo>
                  <a:cubicBezTo>
                    <a:pt x="3" y="0"/>
                    <a:pt x="4" y="0"/>
                    <a:pt x="4" y="0"/>
                  </a:cubicBezTo>
                  <a:cubicBezTo>
                    <a:pt x="5" y="0"/>
                    <a:pt x="5" y="0"/>
                    <a:pt x="6" y="0"/>
                  </a:cubicBezTo>
                  <a:cubicBezTo>
                    <a:pt x="6" y="0"/>
                    <a:pt x="7" y="1"/>
                    <a:pt x="7" y="1"/>
                  </a:cubicBezTo>
                  <a:cubicBezTo>
                    <a:pt x="7" y="1"/>
                    <a:pt x="8" y="2"/>
                    <a:pt x="8" y="2"/>
                  </a:cubicBezTo>
                  <a:cubicBezTo>
                    <a:pt x="8" y="3"/>
                    <a:pt x="8" y="3"/>
                    <a:pt x="8" y="3"/>
                  </a:cubicBezTo>
                  <a:cubicBezTo>
                    <a:pt x="8" y="4"/>
                    <a:pt x="8" y="5"/>
                    <a:pt x="8" y="6"/>
                  </a:cubicBezTo>
                  <a:cubicBezTo>
                    <a:pt x="7" y="6"/>
                    <a:pt x="7" y="7"/>
                    <a:pt x="6" y="7"/>
                  </a:cubicBezTo>
                  <a:cubicBezTo>
                    <a:pt x="6" y="8"/>
                    <a:pt x="6" y="8"/>
                    <a:pt x="7" y="8"/>
                  </a:cubicBezTo>
                  <a:cubicBezTo>
                    <a:pt x="8" y="9"/>
                    <a:pt x="8" y="9"/>
                    <a:pt x="8" y="9"/>
                  </a:cubicBezTo>
                  <a:cubicBezTo>
                    <a:pt x="8" y="9"/>
                    <a:pt x="8" y="10"/>
                    <a:pt x="8" y="10"/>
                  </a:cubicBezTo>
                  <a:cubicBezTo>
                    <a:pt x="8" y="11"/>
                    <a:pt x="8" y="11"/>
                    <a:pt x="8" y="11"/>
                  </a:cubicBezTo>
                  <a:cubicBezTo>
                    <a:pt x="8" y="12"/>
                    <a:pt x="8" y="13"/>
                    <a:pt x="8" y="13"/>
                  </a:cubicBezTo>
                  <a:cubicBezTo>
                    <a:pt x="8" y="14"/>
                    <a:pt x="8" y="14"/>
                    <a:pt x="7" y="14"/>
                  </a:cubicBezTo>
                  <a:cubicBezTo>
                    <a:pt x="7" y="15"/>
                    <a:pt x="6" y="15"/>
                    <a:pt x="6" y="15"/>
                  </a:cubicBezTo>
                  <a:cubicBezTo>
                    <a:pt x="5" y="16"/>
                    <a:pt x="5" y="16"/>
                    <a:pt x="4" y="16"/>
                  </a:cubicBezTo>
                  <a:cubicBezTo>
                    <a:pt x="3" y="16"/>
                    <a:pt x="3" y="16"/>
                    <a:pt x="2" y="15"/>
                  </a:cubicBezTo>
                  <a:cubicBezTo>
                    <a:pt x="2" y="15"/>
                    <a:pt x="1" y="15"/>
                    <a:pt x="1" y="15"/>
                  </a:cubicBezTo>
                  <a:cubicBezTo>
                    <a:pt x="0" y="14"/>
                    <a:pt x="0" y="14"/>
                    <a:pt x="0" y="13"/>
                  </a:cubicBezTo>
                  <a:cubicBezTo>
                    <a:pt x="0" y="13"/>
                    <a:pt x="0" y="12"/>
                    <a:pt x="0" y="12"/>
                  </a:cubicBezTo>
                  <a:close/>
                  <a:moveTo>
                    <a:pt x="7" y="12"/>
                  </a:moveTo>
                  <a:cubicBezTo>
                    <a:pt x="7" y="11"/>
                    <a:pt x="7" y="11"/>
                    <a:pt x="7" y="10"/>
                  </a:cubicBezTo>
                  <a:cubicBezTo>
                    <a:pt x="6" y="10"/>
                    <a:pt x="6" y="10"/>
                    <a:pt x="6" y="10"/>
                  </a:cubicBezTo>
                  <a:cubicBezTo>
                    <a:pt x="5" y="9"/>
                    <a:pt x="5" y="9"/>
                    <a:pt x="5" y="9"/>
                  </a:cubicBezTo>
                  <a:cubicBezTo>
                    <a:pt x="5" y="9"/>
                    <a:pt x="4" y="8"/>
                    <a:pt x="4" y="8"/>
                  </a:cubicBezTo>
                  <a:cubicBezTo>
                    <a:pt x="3" y="9"/>
                    <a:pt x="2" y="9"/>
                    <a:pt x="2" y="10"/>
                  </a:cubicBezTo>
                  <a:cubicBezTo>
                    <a:pt x="1" y="10"/>
                    <a:pt x="1" y="11"/>
                    <a:pt x="1" y="12"/>
                  </a:cubicBezTo>
                  <a:cubicBezTo>
                    <a:pt x="1" y="13"/>
                    <a:pt x="1" y="13"/>
                    <a:pt x="1" y="13"/>
                  </a:cubicBezTo>
                  <a:cubicBezTo>
                    <a:pt x="2" y="13"/>
                    <a:pt x="2" y="13"/>
                    <a:pt x="2" y="13"/>
                  </a:cubicBezTo>
                  <a:cubicBezTo>
                    <a:pt x="3" y="14"/>
                    <a:pt x="3" y="14"/>
                    <a:pt x="3" y="14"/>
                  </a:cubicBezTo>
                  <a:cubicBezTo>
                    <a:pt x="3" y="14"/>
                    <a:pt x="4" y="14"/>
                    <a:pt x="4" y="14"/>
                  </a:cubicBezTo>
                  <a:cubicBezTo>
                    <a:pt x="4" y="14"/>
                    <a:pt x="5" y="14"/>
                    <a:pt x="5" y="14"/>
                  </a:cubicBezTo>
                  <a:cubicBezTo>
                    <a:pt x="6" y="14"/>
                    <a:pt x="6" y="14"/>
                    <a:pt x="6" y="14"/>
                  </a:cubicBezTo>
                  <a:cubicBezTo>
                    <a:pt x="7" y="13"/>
                    <a:pt x="7" y="13"/>
                    <a:pt x="7" y="13"/>
                  </a:cubicBezTo>
                  <a:cubicBezTo>
                    <a:pt x="7" y="12"/>
                    <a:pt x="7" y="12"/>
                    <a:pt x="7" y="12"/>
                  </a:cubicBezTo>
                  <a:close/>
                  <a:moveTo>
                    <a:pt x="2" y="4"/>
                  </a:moveTo>
                  <a:cubicBezTo>
                    <a:pt x="2" y="4"/>
                    <a:pt x="2" y="5"/>
                    <a:pt x="2" y="5"/>
                  </a:cubicBezTo>
                  <a:cubicBezTo>
                    <a:pt x="3" y="6"/>
                    <a:pt x="3" y="6"/>
                    <a:pt x="3" y="6"/>
                  </a:cubicBezTo>
                  <a:cubicBezTo>
                    <a:pt x="3" y="6"/>
                    <a:pt x="3" y="6"/>
                    <a:pt x="3" y="6"/>
                  </a:cubicBezTo>
                  <a:cubicBezTo>
                    <a:pt x="4" y="7"/>
                    <a:pt x="4" y="7"/>
                    <a:pt x="5" y="7"/>
                  </a:cubicBezTo>
                  <a:cubicBezTo>
                    <a:pt x="5" y="6"/>
                    <a:pt x="6" y="6"/>
                    <a:pt x="6" y="5"/>
                  </a:cubicBezTo>
                  <a:cubicBezTo>
                    <a:pt x="6" y="5"/>
                    <a:pt x="6" y="4"/>
                    <a:pt x="6" y="4"/>
                  </a:cubicBezTo>
                  <a:cubicBezTo>
                    <a:pt x="6" y="3"/>
                    <a:pt x="6" y="3"/>
                    <a:pt x="6" y="2"/>
                  </a:cubicBezTo>
                  <a:cubicBezTo>
                    <a:pt x="5" y="2"/>
                    <a:pt x="5" y="2"/>
                    <a:pt x="4" y="2"/>
                  </a:cubicBezTo>
                  <a:cubicBezTo>
                    <a:pt x="4" y="2"/>
                    <a:pt x="3" y="2"/>
                    <a:pt x="3" y="2"/>
                  </a:cubicBezTo>
                  <a:cubicBezTo>
                    <a:pt x="2" y="2"/>
                    <a:pt x="2" y="2"/>
                    <a:pt x="2" y="2"/>
                  </a:cubicBezTo>
                  <a:cubicBezTo>
                    <a:pt x="2" y="3"/>
                    <a:pt x="2" y="3"/>
                    <a:pt x="2" y="3"/>
                  </a:cubicBezTo>
                  <a:lnTo>
                    <a:pt x="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0" name="9Slide.vn 508">
              <a:extLst>
                <a:ext uri="{FF2B5EF4-FFF2-40B4-BE49-F238E27FC236}">
                  <a16:creationId xmlns:a16="http://schemas.microsoft.com/office/drawing/2014/main" id="{DDCE2B23-CB16-408C-8D40-F32265BFF65B}"/>
                </a:ext>
              </a:extLst>
            </p:cNvPr>
            <p:cNvSpPr>
              <a:spLocks/>
            </p:cNvSpPr>
            <p:nvPr/>
          </p:nvSpPr>
          <p:spPr bwMode="auto">
            <a:xfrm>
              <a:off x="5246688" y="6184901"/>
              <a:ext cx="19050" cy="31750"/>
            </a:xfrm>
            <a:custGeom>
              <a:avLst/>
              <a:gdLst>
                <a:gd name="T0" fmla="*/ 9 w 9"/>
                <a:gd name="T1" fmla="*/ 4 h 15"/>
                <a:gd name="T2" fmla="*/ 8 w 9"/>
                <a:gd name="T3" fmla="*/ 6 h 15"/>
                <a:gd name="T4" fmla="*/ 7 w 9"/>
                <a:gd name="T5" fmla="*/ 8 h 15"/>
                <a:gd name="T6" fmla="*/ 5 w 9"/>
                <a:gd name="T7" fmla="*/ 11 h 15"/>
                <a:gd name="T8" fmla="*/ 4 w 9"/>
                <a:gd name="T9" fmla="*/ 13 h 15"/>
                <a:gd name="T10" fmla="*/ 3 w 9"/>
                <a:gd name="T11" fmla="*/ 14 h 15"/>
                <a:gd name="T12" fmla="*/ 3 w 9"/>
                <a:gd name="T13" fmla="*/ 14 h 15"/>
                <a:gd name="T14" fmla="*/ 4 w 9"/>
                <a:gd name="T15" fmla="*/ 14 h 15"/>
                <a:gd name="T16" fmla="*/ 9 w 9"/>
                <a:gd name="T17" fmla="*/ 14 h 15"/>
                <a:gd name="T18" fmla="*/ 9 w 9"/>
                <a:gd name="T19" fmla="*/ 15 h 15"/>
                <a:gd name="T20" fmla="*/ 0 w 9"/>
                <a:gd name="T21" fmla="*/ 15 h 15"/>
                <a:gd name="T22" fmla="*/ 0 w 9"/>
                <a:gd name="T23" fmla="*/ 15 h 15"/>
                <a:gd name="T24" fmla="*/ 1 w 9"/>
                <a:gd name="T25" fmla="*/ 14 h 15"/>
                <a:gd name="T26" fmla="*/ 3 w 9"/>
                <a:gd name="T27" fmla="*/ 12 h 15"/>
                <a:gd name="T28" fmla="*/ 4 w 9"/>
                <a:gd name="T29" fmla="*/ 10 h 15"/>
                <a:gd name="T30" fmla="*/ 5 w 9"/>
                <a:gd name="T31" fmla="*/ 8 h 15"/>
                <a:gd name="T32" fmla="*/ 6 w 9"/>
                <a:gd name="T33" fmla="*/ 6 h 15"/>
                <a:gd name="T34" fmla="*/ 7 w 9"/>
                <a:gd name="T35" fmla="*/ 4 h 15"/>
                <a:gd name="T36" fmla="*/ 6 w 9"/>
                <a:gd name="T37" fmla="*/ 2 h 15"/>
                <a:gd name="T38" fmla="*/ 4 w 9"/>
                <a:gd name="T39" fmla="*/ 2 h 15"/>
                <a:gd name="T40" fmla="*/ 3 w 9"/>
                <a:gd name="T41" fmla="*/ 2 h 15"/>
                <a:gd name="T42" fmla="*/ 1 w 9"/>
                <a:gd name="T43" fmla="*/ 3 h 15"/>
                <a:gd name="T44" fmla="*/ 1 w 9"/>
                <a:gd name="T45" fmla="*/ 1 h 15"/>
                <a:gd name="T46" fmla="*/ 2 w 9"/>
                <a:gd name="T47" fmla="*/ 0 h 15"/>
                <a:gd name="T48" fmla="*/ 5 w 9"/>
                <a:gd name="T49" fmla="*/ 0 h 15"/>
                <a:gd name="T50" fmla="*/ 6 w 9"/>
                <a:gd name="T51" fmla="*/ 0 h 15"/>
                <a:gd name="T52" fmla="*/ 8 w 9"/>
                <a:gd name="T53" fmla="*/ 1 h 15"/>
                <a:gd name="T54" fmla="*/ 8 w 9"/>
                <a:gd name="T55" fmla="*/ 2 h 15"/>
                <a:gd name="T56" fmla="*/ 9 w 9"/>
                <a:gd name="T57"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15">
                  <a:moveTo>
                    <a:pt x="9" y="4"/>
                  </a:moveTo>
                  <a:cubicBezTo>
                    <a:pt x="9" y="5"/>
                    <a:pt x="8" y="5"/>
                    <a:pt x="8" y="6"/>
                  </a:cubicBezTo>
                  <a:cubicBezTo>
                    <a:pt x="8" y="7"/>
                    <a:pt x="7" y="8"/>
                    <a:pt x="7" y="8"/>
                  </a:cubicBezTo>
                  <a:cubicBezTo>
                    <a:pt x="7" y="9"/>
                    <a:pt x="6" y="10"/>
                    <a:pt x="5" y="11"/>
                  </a:cubicBezTo>
                  <a:cubicBezTo>
                    <a:pt x="5" y="12"/>
                    <a:pt x="4" y="12"/>
                    <a:pt x="4" y="13"/>
                  </a:cubicBezTo>
                  <a:cubicBezTo>
                    <a:pt x="3" y="14"/>
                    <a:pt x="3" y="14"/>
                    <a:pt x="3" y="14"/>
                  </a:cubicBezTo>
                  <a:cubicBezTo>
                    <a:pt x="3" y="14"/>
                    <a:pt x="3" y="14"/>
                    <a:pt x="3" y="14"/>
                  </a:cubicBezTo>
                  <a:cubicBezTo>
                    <a:pt x="4" y="14"/>
                    <a:pt x="4" y="14"/>
                    <a:pt x="4" y="14"/>
                  </a:cubicBezTo>
                  <a:cubicBezTo>
                    <a:pt x="9" y="14"/>
                    <a:pt x="9" y="14"/>
                    <a:pt x="9" y="14"/>
                  </a:cubicBezTo>
                  <a:cubicBezTo>
                    <a:pt x="9" y="15"/>
                    <a:pt x="9" y="15"/>
                    <a:pt x="9" y="15"/>
                  </a:cubicBezTo>
                  <a:cubicBezTo>
                    <a:pt x="0" y="15"/>
                    <a:pt x="0" y="15"/>
                    <a:pt x="0" y="15"/>
                  </a:cubicBezTo>
                  <a:cubicBezTo>
                    <a:pt x="0" y="15"/>
                    <a:pt x="0" y="15"/>
                    <a:pt x="0" y="15"/>
                  </a:cubicBezTo>
                  <a:cubicBezTo>
                    <a:pt x="1" y="14"/>
                    <a:pt x="1" y="14"/>
                    <a:pt x="1" y="14"/>
                  </a:cubicBezTo>
                  <a:cubicBezTo>
                    <a:pt x="2" y="13"/>
                    <a:pt x="2" y="13"/>
                    <a:pt x="3" y="12"/>
                  </a:cubicBezTo>
                  <a:cubicBezTo>
                    <a:pt x="3" y="11"/>
                    <a:pt x="4" y="11"/>
                    <a:pt x="4" y="10"/>
                  </a:cubicBezTo>
                  <a:cubicBezTo>
                    <a:pt x="5" y="9"/>
                    <a:pt x="5" y="9"/>
                    <a:pt x="5" y="8"/>
                  </a:cubicBezTo>
                  <a:cubicBezTo>
                    <a:pt x="6" y="7"/>
                    <a:pt x="6" y="7"/>
                    <a:pt x="6" y="6"/>
                  </a:cubicBezTo>
                  <a:cubicBezTo>
                    <a:pt x="7" y="5"/>
                    <a:pt x="7" y="5"/>
                    <a:pt x="7" y="4"/>
                  </a:cubicBezTo>
                  <a:cubicBezTo>
                    <a:pt x="7" y="3"/>
                    <a:pt x="7" y="3"/>
                    <a:pt x="6" y="2"/>
                  </a:cubicBezTo>
                  <a:cubicBezTo>
                    <a:pt x="6" y="2"/>
                    <a:pt x="5" y="2"/>
                    <a:pt x="4" y="2"/>
                  </a:cubicBezTo>
                  <a:cubicBezTo>
                    <a:pt x="4" y="2"/>
                    <a:pt x="3" y="2"/>
                    <a:pt x="3" y="2"/>
                  </a:cubicBezTo>
                  <a:cubicBezTo>
                    <a:pt x="2" y="2"/>
                    <a:pt x="2" y="2"/>
                    <a:pt x="1" y="3"/>
                  </a:cubicBezTo>
                  <a:cubicBezTo>
                    <a:pt x="1" y="1"/>
                    <a:pt x="1" y="1"/>
                    <a:pt x="1" y="1"/>
                  </a:cubicBezTo>
                  <a:cubicBezTo>
                    <a:pt x="1" y="1"/>
                    <a:pt x="2" y="1"/>
                    <a:pt x="2" y="0"/>
                  </a:cubicBezTo>
                  <a:cubicBezTo>
                    <a:pt x="3" y="0"/>
                    <a:pt x="4" y="0"/>
                    <a:pt x="5" y="0"/>
                  </a:cubicBezTo>
                  <a:cubicBezTo>
                    <a:pt x="5" y="0"/>
                    <a:pt x="6" y="0"/>
                    <a:pt x="6" y="0"/>
                  </a:cubicBezTo>
                  <a:cubicBezTo>
                    <a:pt x="7" y="0"/>
                    <a:pt x="7" y="1"/>
                    <a:pt x="8" y="1"/>
                  </a:cubicBezTo>
                  <a:cubicBezTo>
                    <a:pt x="8" y="1"/>
                    <a:pt x="8" y="2"/>
                    <a:pt x="8" y="2"/>
                  </a:cubicBezTo>
                  <a:cubicBezTo>
                    <a:pt x="8" y="3"/>
                    <a:pt x="9" y="3"/>
                    <a:pt x="9"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1" name="9Slide.vn 509">
              <a:extLst>
                <a:ext uri="{FF2B5EF4-FFF2-40B4-BE49-F238E27FC236}">
                  <a16:creationId xmlns:a16="http://schemas.microsoft.com/office/drawing/2014/main" id="{3C34BA63-F34F-4C01-93AE-76C236747F15}"/>
                </a:ext>
              </a:extLst>
            </p:cNvPr>
            <p:cNvSpPr>
              <a:spLocks noEditPoints="1"/>
            </p:cNvSpPr>
            <p:nvPr/>
          </p:nvSpPr>
          <p:spPr bwMode="auto">
            <a:xfrm>
              <a:off x="5272088" y="6184901"/>
              <a:ext cx="31750" cy="34925"/>
            </a:xfrm>
            <a:custGeom>
              <a:avLst/>
              <a:gdLst>
                <a:gd name="T0" fmla="*/ 0 w 15"/>
                <a:gd name="T1" fmla="*/ 2 h 16"/>
                <a:gd name="T2" fmla="*/ 2 w 15"/>
                <a:gd name="T3" fmla="*/ 0 h 16"/>
                <a:gd name="T4" fmla="*/ 5 w 15"/>
                <a:gd name="T5" fmla="*/ 0 h 16"/>
                <a:gd name="T6" fmla="*/ 7 w 15"/>
                <a:gd name="T7" fmla="*/ 2 h 16"/>
                <a:gd name="T8" fmla="*/ 7 w 15"/>
                <a:gd name="T9" fmla="*/ 5 h 16"/>
                <a:gd name="T10" fmla="*/ 5 w 15"/>
                <a:gd name="T11" fmla="*/ 7 h 16"/>
                <a:gd name="T12" fmla="*/ 2 w 15"/>
                <a:gd name="T13" fmla="*/ 7 h 16"/>
                <a:gd name="T14" fmla="*/ 0 w 15"/>
                <a:gd name="T15" fmla="*/ 5 h 16"/>
                <a:gd name="T16" fmla="*/ 12 w 15"/>
                <a:gd name="T17" fmla="*/ 0 h 16"/>
                <a:gd name="T18" fmla="*/ 2 w 15"/>
                <a:gd name="T19" fmla="*/ 16 h 16"/>
                <a:gd name="T20" fmla="*/ 12 w 15"/>
                <a:gd name="T21" fmla="*/ 0 h 16"/>
                <a:gd name="T22" fmla="*/ 2 w 15"/>
                <a:gd name="T23" fmla="*/ 6 h 16"/>
                <a:gd name="T24" fmla="*/ 4 w 15"/>
                <a:gd name="T25" fmla="*/ 6 h 16"/>
                <a:gd name="T26" fmla="*/ 5 w 15"/>
                <a:gd name="T27" fmla="*/ 5 h 16"/>
                <a:gd name="T28" fmla="*/ 5 w 15"/>
                <a:gd name="T29" fmla="*/ 3 h 16"/>
                <a:gd name="T30" fmla="*/ 4 w 15"/>
                <a:gd name="T31" fmla="*/ 1 h 16"/>
                <a:gd name="T32" fmla="*/ 2 w 15"/>
                <a:gd name="T33" fmla="*/ 2 h 16"/>
                <a:gd name="T34" fmla="*/ 8 w 15"/>
                <a:gd name="T35" fmla="*/ 12 h 16"/>
                <a:gd name="T36" fmla="*/ 9 w 15"/>
                <a:gd name="T37" fmla="*/ 9 h 16"/>
                <a:gd name="T38" fmla="*/ 11 w 15"/>
                <a:gd name="T39" fmla="*/ 8 h 16"/>
                <a:gd name="T40" fmla="*/ 14 w 15"/>
                <a:gd name="T41" fmla="*/ 9 h 16"/>
                <a:gd name="T42" fmla="*/ 15 w 15"/>
                <a:gd name="T43" fmla="*/ 12 h 16"/>
                <a:gd name="T44" fmla="*/ 14 w 15"/>
                <a:gd name="T45" fmla="*/ 15 h 16"/>
                <a:gd name="T46" fmla="*/ 11 w 15"/>
                <a:gd name="T47" fmla="*/ 15 h 16"/>
                <a:gd name="T48" fmla="*/ 9 w 15"/>
                <a:gd name="T49" fmla="*/ 15 h 16"/>
                <a:gd name="T50" fmla="*/ 8 w 15"/>
                <a:gd name="T51" fmla="*/ 12 h 16"/>
                <a:gd name="T52" fmla="*/ 10 w 15"/>
                <a:gd name="T53" fmla="*/ 14 h 16"/>
                <a:gd name="T54" fmla="*/ 12 w 15"/>
                <a:gd name="T55" fmla="*/ 14 h 16"/>
                <a:gd name="T56" fmla="*/ 13 w 15"/>
                <a:gd name="T57" fmla="*/ 13 h 16"/>
                <a:gd name="T58" fmla="*/ 13 w 15"/>
                <a:gd name="T59" fmla="*/ 11 h 16"/>
                <a:gd name="T60" fmla="*/ 12 w 15"/>
                <a:gd name="T61" fmla="*/ 9 h 16"/>
                <a:gd name="T62" fmla="*/ 10 w 15"/>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16">
                  <a:moveTo>
                    <a:pt x="0" y="4"/>
                  </a:moveTo>
                  <a:cubicBezTo>
                    <a:pt x="0" y="3"/>
                    <a:pt x="0" y="3"/>
                    <a:pt x="0" y="2"/>
                  </a:cubicBezTo>
                  <a:cubicBezTo>
                    <a:pt x="1" y="2"/>
                    <a:pt x="1" y="1"/>
                    <a:pt x="1" y="1"/>
                  </a:cubicBezTo>
                  <a:cubicBezTo>
                    <a:pt x="1" y="1"/>
                    <a:pt x="2" y="0"/>
                    <a:pt x="2" y="0"/>
                  </a:cubicBezTo>
                  <a:cubicBezTo>
                    <a:pt x="3" y="0"/>
                    <a:pt x="3" y="0"/>
                    <a:pt x="4" y="0"/>
                  </a:cubicBezTo>
                  <a:cubicBezTo>
                    <a:pt x="4" y="0"/>
                    <a:pt x="4" y="0"/>
                    <a:pt x="5" y="0"/>
                  </a:cubicBezTo>
                  <a:cubicBezTo>
                    <a:pt x="5" y="0"/>
                    <a:pt x="6" y="1"/>
                    <a:pt x="6" y="1"/>
                  </a:cubicBezTo>
                  <a:cubicBezTo>
                    <a:pt x="6" y="1"/>
                    <a:pt x="6" y="2"/>
                    <a:pt x="7" y="2"/>
                  </a:cubicBezTo>
                  <a:cubicBezTo>
                    <a:pt x="7" y="2"/>
                    <a:pt x="7" y="3"/>
                    <a:pt x="7" y="4"/>
                  </a:cubicBezTo>
                  <a:cubicBezTo>
                    <a:pt x="7" y="4"/>
                    <a:pt x="7" y="5"/>
                    <a:pt x="7" y="5"/>
                  </a:cubicBezTo>
                  <a:cubicBezTo>
                    <a:pt x="6" y="6"/>
                    <a:pt x="6" y="6"/>
                    <a:pt x="6" y="7"/>
                  </a:cubicBezTo>
                  <a:cubicBezTo>
                    <a:pt x="6" y="7"/>
                    <a:pt x="5" y="7"/>
                    <a:pt x="5" y="7"/>
                  </a:cubicBezTo>
                  <a:cubicBezTo>
                    <a:pt x="4" y="7"/>
                    <a:pt x="4" y="7"/>
                    <a:pt x="4" y="7"/>
                  </a:cubicBezTo>
                  <a:cubicBezTo>
                    <a:pt x="3" y="7"/>
                    <a:pt x="3" y="7"/>
                    <a:pt x="2" y="7"/>
                  </a:cubicBezTo>
                  <a:cubicBezTo>
                    <a:pt x="2" y="7"/>
                    <a:pt x="1" y="7"/>
                    <a:pt x="1" y="7"/>
                  </a:cubicBezTo>
                  <a:cubicBezTo>
                    <a:pt x="1" y="6"/>
                    <a:pt x="1" y="6"/>
                    <a:pt x="0" y="5"/>
                  </a:cubicBezTo>
                  <a:cubicBezTo>
                    <a:pt x="0" y="5"/>
                    <a:pt x="0" y="4"/>
                    <a:pt x="0" y="4"/>
                  </a:cubicBezTo>
                  <a:close/>
                  <a:moveTo>
                    <a:pt x="12" y="0"/>
                  </a:moveTo>
                  <a:cubicBezTo>
                    <a:pt x="13" y="1"/>
                    <a:pt x="13" y="1"/>
                    <a:pt x="13" y="1"/>
                  </a:cubicBezTo>
                  <a:cubicBezTo>
                    <a:pt x="2" y="16"/>
                    <a:pt x="2" y="16"/>
                    <a:pt x="2" y="16"/>
                  </a:cubicBezTo>
                  <a:cubicBezTo>
                    <a:pt x="1" y="15"/>
                    <a:pt x="1" y="15"/>
                    <a:pt x="1" y="15"/>
                  </a:cubicBezTo>
                  <a:lnTo>
                    <a:pt x="12" y="0"/>
                  </a:lnTo>
                  <a:close/>
                  <a:moveTo>
                    <a:pt x="2" y="4"/>
                  </a:moveTo>
                  <a:cubicBezTo>
                    <a:pt x="2" y="5"/>
                    <a:pt x="2" y="5"/>
                    <a:pt x="2" y="6"/>
                  </a:cubicBezTo>
                  <a:cubicBezTo>
                    <a:pt x="3" y="6"/>
                    <a:pt x="3" y="6"/>
                    <a:pt x="4" y="6"/>
                  </a:cubicBezTo>
                  <a:cubicBezTo>
                    <a:pt x="4" y="6"/>
                    <a:pt x="4" y="6"/>
                    <a:pt x="4" y="6"/>
                  </a:cubicBezTo>
                  <a:cubicBezTo>
                    <a:pt x="5" y="6"/>
                    <a:pt x="5" y="6"/>
                    <a:pt x="5" y="6"/>
                  </a:cubicBezTo>
                  <a:cubicBezTo>
                    <a:pt x="5" y="5"/>
                    <a:pt x="5" y="5"/>
                    <a:pt x="5" y="5"/>
                  </a:cubicBezTo>
                  <a:cubicBezTo>
                    <a:pt x="5" y="5"/>
                    <a:pt x="5" y="4"/>
                    <a:pt x="5" y="4"/>
                  </a:cubicBezTo>
                  <a:cubicBezTo>
                    <a:pt x="5" y="3"/>
                    <a:pt x="5" y="3"/>
                    <a:pt x="5" y="3"/>
                  </a:cubicBezTo>
                  <a:cubicBezTo>
                    <a:pt x="5" y="2"/>
                    <a:pt x="5" y="2"/>
                    <a:pt x="5" y="2"/>
                  </a:cubicBezTo>
                  <a:cubicBezTo>
                    <a:pt x="4" y="1"/>
                    <a:pt x="4" y="1"/>
                    <a:pt x="4" y="1"/>
                  </a:cubicBezTo>
                  <a:cubicBezTo>
                    <a:pt x="4" y="1"/>
                    <a:pt x="4" y="1"/>
                    <a:pt x="4" y="1"/>
                  </a:cubicBezTo>
                  <a:cubicBezTo>
                    <a:pt x="3" y="1"/>
                    <a:pt x="3" y="1"/>
                    <a:pt x="2" y="2"/>
                  </a:cubicBezTo>
                  <a:cubicBezTo>
                    <a:pt x="2" y="2"/>
                    <a:pt x="2" y="3"/>
                    <a:pt x="2" y="4"/>
                  </a:cubicBezTo>
                  <a:close/>
                  <a:moveTo>
                    <a:pt x="8" y="12"/>
                  </a:moveTo>
                  <a:cubicBezTo>
                    <a:pt x="8" y="11"/>
                    <a:pt x="8" y="11"/>
                    <a:pt x="8" y="10"/>
                  </a:cubicBezTo>
                  <a:cubicBezTo>
                    <a:pt x="8" y="10"/>
                    <a:pt x="9" y="9"/>
                    <a:pt x="9" y="9"/>
                  </a:cubicBezTo>
                  <a:cubicBezTo>
                    <a:pt x="9" y="9"/>
                    <a:pt x="9" y="8"/>
                    <a:pt x="10" y="8"/>
                  </a:cubicBezTo>
                  <a:cubicBezTo>
                    <a:pt x="10" y="8"/>
                    <a:pt x="11" y="8"/>
                    <a:pt x="11" y="8"/>
                  </a:cubicBezTo>
                  <a:cubicBezTo>
                    <a:pt x="12" y="8"/>
                    <a:pt x="12" y="8"/>
                    <a:pt x="13" y="8"/>
                  </a:cubicBezTo>
                  <a:cubicBezTo>
                    <a:pt x="13" y="8"/>
                    <a:pt x="13" y="9"/>
                    <a:pt x="14" y="9"/>
                  </a:cubicBezTo>
                  <a:cubicBezTo>
                    <a:pt x="14" y="9"/>
                    <a:pt x="14" y="10"/>
                    <a:pt x="14" y="10"/>
                  </a:cubicBezTo>
                  <a:cubicBezTo>
                    <a:pt x="14" y="10"/>
                    <a:pt x="15" y="11"/>
                    <a:pt x="15" y="12"/>
                  </a:cubicBezTo>
                  <a:cubicBezTo>
                    <a:pt x="15" y="12"/>
                    <a:pt x="14" y="13"/>
                    <a:pt x="14" y="13"/>
                  </a:cubicBezTo>
                  <a:cubicBezTo>
                    <a:pt x="14" y="14"/>
                    <a:pt x="14" y="14"/>
                    <a:pt x="14" y="15"/>
                  </a:cubicBezTo>
                  <a:cubicBezTo>
                    <a:pt x="13" y="15"/>
                    <a:pt x="13" y="15"/>
                    <a:pt x="13" y="15"/>
                  </a:cubicBezTo>
                  <a:cubicBezTo>
                    <a:pt x="12" y="15"/>
                    <a:pt x="12" y="15"/>
                    <a:pt x="11" y="15"/>
                  </a:cubicBezTo>
                  <a:cubicBezTo>
                    <a:pt x="11" y="15"/>
                    <a:pt x="10" y="15"/>
                    <a:pt x="10" y="15"/>
                  </a:cubicBezTo>
                  <a:cubicBezTo>
                    <a:pt x="9" y="15"/>
                    <a:pt x="9" y="15"/>
                    <a:pt x="9" y="15"/>
                  </a:cubicBezTo>
                  <a:cubicBezTo>
                    <a:pt x="9" y="14"/>
                    <a:pt x="8" y="14"/>
                    <a:pt x="8" y="13"/>
                  </a:cubicBezTo>
                  <a:cubicBezTo>
                    <a:pt x="8" y="13"/>
                    <a:pt x="8" y="12"/>
                    <a:pt x="8" y="12"/>
                  </a:cubicBezTo>
                  <a:close/>
                  <a:moveTo>
                    <a:pt x="9" y="12"/>
                  </a:moveTo>
                  <a:cubicBezTo>
                    <a:pt x="9" y="13"/>
                    <a:pt x="10" y="13"/>
                    <a:pt x="10" y="14"/>
                  </a:cubicBezTo>
                  <a:cubicBezTo>
                    <a:pt x="10" y="14"/>
                    <a:pt x="11" y="14"/>
                    <a:pt x="11" y="14"/>
                  </a:cubicBezTo>
                  <a:cubicBezTo>
                    <a:pt x="12" y="14"/>
                    <a:pt x="12" y="14"/>
                    <a:pt x="12" y="14"/>
                  </a:cubicBezTo>
                  <a:cubicBezTo>
                    <a:pt x="13" y="14"/>
                    <a:pt x="13" y="14"/>
                    <a:pt x="13" y="14"/>
                  </a:cubicBezTo>
                  <a:cubicBezTo>
                    <a:pt x="13" y="13"/>
                    <a:pt x="13" y="13"/>
                    <a:pt x="13" y="13"/>
                  </a:cubicBezTo>
                  <a:cubicBezTo>
                    <a:pt x="13" y="13"/>
                    <a:pt x="13" y="12"/>
                    <a:pt x="13" y="12"/>
                  </a:cubicBezTo>
                  <a:cubicBezTo>
                    <a:pt x="13" y="11"/>
                    <a:pt x="13" y="11"/>
                    <a:pt x="13" y="11"/>
                  </a:cubicBezTo>
                  <a:cubicBezTo>
                    <a:pt x="13" y="10"/>
                    <a:pt x="13" y="10"/>
                    <a:pt x="13" y="10"/>
                  </a:cubicBezTo>
                  <a:cubicBezTo>
                    <a:pt x="12" y="9"/>
                    <a:pt x="12" y="9"/>
                    <a:pt x="12" y="9"/>
                  </a:cubicBezTo>
                  <a:cubicBezTo>
                    <a:pt x="11" y="9"/>
                    <a:pt x="11" y="9"/>
                    <a:pt x="11" y="9"/>
                  </a:cubicBezTo>
                  <a:cubicBezTo>
                    <a:pt x="11" y="9"/>
                    <a:pt x="10" y="9"/>
                    <a:pt x="10" y="10"/>
                  </a:cubicBezTo>
                  <a:cubicBezTo>
                    <a:pt x="10" y="10"/>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2" name="9Slide.vn 510">
              <a:extLst>
                <a:ext uri="{FF2B5EF4-FFF2-40B4-BE49-F238E27FC236}">
                  <a16:creationId xmlns:a16="http://schemas.microsoft.com/office/drawing/2014/main" id="{2E3291E9-A7CE-4080-9F00-01249C6D4F1B}"/>
                </a:ext>
              </a:extLst>
            </p:cNvPr>
            <p:cNvSpPr>
              <a:spLocks noEditPoints="1"/>
            </p:cNvSpPr>
            <p:nvPr/>
          </p:nvSpPr>
          <p:spPr bwMode="auto">
            <a:xfrm>
              <a:off x="5024438" y="5976938"/>
              <a:ext cx="19050" cy="34925"/>
            </a:xfrm>
            <a:custGeom>
              <a:avLst/>
              <a:gdLst>
                <a:gd name="T0" fmla="*/ 9 w 9"/>
                <a:gd name="T1" fmla="*/ 11 h 16"/>
                <a:gd name="T2" fmla="*/ 9 w 9"/>
                <a:gd name="T3" fmla="*/ 13 h 16"/>
                <a:gd name="T4" fmla="*/ 8 w 9"/>
                <a:gd name="T5" fmla="*/ 14 h 16"/>
                <a:gd name="T6" fmla="*/ 6 w 9"/>
                <a:gd name="T7" fmla="*/ 15 h 16"/>
                <a:gd name="T8" fmla="*/ 4 w 9"/>
                <a:gd name="T9" fmla="*/ 16 h 16"/>
                <a:gd name="T10" fmla="*/ 2 w 9"/>
                <a:gd name="T11" fmla="*/ 15 h 16"/>
                <a:gd name="T12" fmla="*/ 1 w 9"/>
                <a:gd name="T13" fmla="*/ 14 h 16"/>
                <a:gd name="T14" fmla="*/ 0 w 9"/>
                <a:gd name="T15" fmla="*/ 13 h 16"/>
                <a:gd name="T16" fmla="*/ 0 w 9"/>
                <a:gd name="T17" fmla="*/ 10 h 16"/>
                <a:gd name="T18" fmla="*/ 0 w 9"/>
                <a:gd name="T19" fmla="*/ 6 h 16"/>
                <a:gd name="T20" fmla="*/ 2 w 9"/>
                <a:gd name="T21" fmla="*/ 3 h 16"/>
                <a:gd name="T22" fmla="*/ 4 w 9"/>
                <a:gd name="T23" fmla="*/ 1 h 16"/>
                <a:gd name="T24" fmla="*/ 7 w 9"/>
                <a:gd name="T25" fmla="*/ 0 h 16"/>
                <a:gd name="T26" fmla="*/ 7 w 9"/>
                <a:gd name="T27" fmla="*/ 1 h 16"/>
                <a:gd name="T28" fmla="*/ 5 w 9"/>
                <a:gd name="T29" fmla="*/ 2 h 16"/>
                <a:gd name="T30" fmla="*/ 3 w 9"/>
                <a:gd name="T31" fmla="*/ 4 h 16"/>
                <a:gd name="T32" fmla="*/ 2 w 9"/>
                <a:gd name="T33" fmla="*/ 6 h 16"/>
                <a:gd name="T34" fmla="*/ 1 w 9"/>
                <a:gd name="T35" fmla="*/ 8 h 16"/>
                <a:gd name="T36" fmla="*/ 3 w 9"/>
                <a:gd name="T37" fmla="*/ 7 h 16"/>
                <a:gd name="T38" fmla="*/ 5 w 9"/>
                <a:gd name="T39" fmla="*/ 6 h 16"/>
                <a:gd name="T40" fmla="*/ 8 w 9"/>
                <a:gd name="T41" fmla="*/ 8 h 16"/>
                <a:gd name="T42" fmla="*/ 9 w 9"/>
                <a:gd name="T43" fmla="*/ 11 h 16"/>
                <a:gd name="T44" fmla="*/ 7 w 9"/>
                <a:gd name="T45" fmla="*/ 11 h 16"/>
                <a:gd name="T46" fmla="*/ 6 w 9"/>
                <a:gd name="T47" fmla="*/ 9 h 16"/>
                <a:gd name="T48" fmla="*/ 4 w 9"/>
                <a:gd name="T49" fmla="*/ 8 h 16"/>
                <a:gd name="T50" fmla="*/ 2 w 9"/>
                <a:gd name="T51" fmla="*/ 8 h 16"/>
                <a:gd name="T52" fmla="*/ 1 w 9"/>
                <a:gd name="T53" fmla="*/ 10 h 16"/>
                <a:gd name="T54" fmla="*/ 1 w 9"/>
                <a:gd name="T55" fmla="*/ 10 h 16"/>
                <a:gd name="T56" fmla="*/ 1 w 9"/>
                <a:gd name="T57" fmla="*/ 10 h 16"/>
                <a:gd name="T58" fmla="*/ 1 w 9"/>
                <a:gd name="T59" fmla="*/ 12 h 16"/>
                <a:gd name="T60" fmla="*/ 2 w 9"/>
                <a:gd name="T61" fmla="*/ 13 h 16"/>
                <a:gd name="T62" fmla="*/ 3 w 9"/>
                <a:gd name="T63" fmla="*/ 14 h 16"/>
                <a:gd name="T64" fmla="*/ 4 w 9"/>
                <a:gd name="T65" fmla="*/ 14 h 16"/>
                <a:gd name="T66" fmla="*/ 5 w 9"/>
                <a:gd name="T67" fmla="*/ 14 h 16"/>
                <a:gd name="T68" fmla="*/ 6 w 9"/>
                <a:gd name="T69" fmla="*/ 13 h 16"/>
                <a:gd name="T70" fmla="*/ 7 w 9"/>
                <a:gd name="T71" fmla="*/ 12 h 16"/>
                <a:gd name="T72" fmla="*/ 7 w 9"/>
                <a:gd name="T7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9" y="11"/>
                  </a:moveTo>
                  <a:cubicBezTo>
                    <a:pt x="9" y="11"/>
                    <a:pt x="9" y="12"/>
                    <a:pt x="9" y="13"/>
                  </a:cubicBezTo>
                  <a:cubicBezTo>
                    <a:pt x="8" y="13"/>
                    <a:pt x="8" y="14"/>
                    <a:pt x="8" y="14"/>
                  </a:cubicBezTo>
                  <a:cubicBezTo>
                    <a:pt x="7" y="15"/>
                    <a:pt x="7" y="15"/>
                    <a:pt x="6" y="15"/>
                  </a:cubicBezTo>
                  <a:cubicBezTo>
                    <a:pt x="6" y="15"/>
                    <a:pt x="5" y="16"/>
                    <a:pt x="4" y="16"/>
                  </a:cubicBezTo>
                  <a:cubicBezTo>
                    <a:pt x="4" y="16"/>
                    <a:pt x="3" y="15"/>
                    <a:pt x="2" y="15"/>
                  </a:cubicBezTo>
                  <a:cubicBezTo>
                    <a:pt x="2" y="15"/>
                    <a:pt x="1" y="15"/>
                    <a:pt x="1" y="14"/>
                  </a:cubicBezTo>
                  <a:cubicBezTo>
                    <a:pt x="0" y="14"/>
                    <a:pt x="0" y="13"/>
                    <a:pt x="0" y="13"/>
                  </a:cubicBezTo>
                  <a:cubicBezTo>
                    <a:pt x="0" y="12"/>
                    <a:pt x="0" y="11"/>
                    <a:pt x="0" y="10"/>
                  </a:cubicBezTo>
                  <a:cubicBezTo>
                    <a:pt x="0" y="9"/>
                    <a:pt x="0" y="8"/>
                    <a:pt x="0" y="6"/>
                  </a:cubicBezTo>
                  <a:cubicBezTo>
                    <a:pt x="0" y="5"/>
                    <a:pt x="1" y="4"/>
                    <a:pt x="2" y="3"/>
                  </a:cubicBezTo>
                  <a:cubicBezTo>
                    <a:pt x="2" y="2"/>
                    <a:pt x="3" y="2"/>
                    <a:pt x="4" y="1"/>
                  </a:cubicBezTo>
                  <a:cubicBezTo>
                    <a:pt x="5" y="0"/>
                    <a:pt x="6" y="0"/>
                    <a:pt x="7" y="0"/>
                  </a:cubicBezTo>
                  <a:cubicBezTo>
                    <a:pt x="7" y="1"/>
                    <a:pt x="7" y="1"/>
                    <a:pt x="7" y="1"/>
                  </a:cubicBezTo>
                  <a:cubicBezTo>
                    <a:pt x="6" y="1"/>
                    <a:pt x="6" y="2"/>
                    <a:pt x="5" y="2"/>
                  </a:cubicBezTo>
                  <a:cubicBezTo>
                    <a:pt x="4" y="3"/>
                    <a:pt x="4" y="3"/>
                    <a:pt x="3" y="4"/>
                  </a:cubicBezTo>
                  <a:cubicBezTo>
                    <a:pt x="3" y="4"/>
                    <a:pt x="2" y="5"/>
                    <a:pt x="2" y="6"/>
                  </a:cubicBezTo>
                  <a:cubicBezTo>
                    <a:pt x="2" y="6"/>
                    <a:pt x="1" y="7"/>
                    <a:pt x="1" y="8"/>
                  </a:cubicBezTo>
                  <a:cubicBezTo>
                    <a:pt x="2" y="8"/>
                    <a:pt x="2" y="7"/>
                    <a:pt x="3" y="7"/>
                  </a:cubicBezTo>
                  <a:cubicBezTo>
                    <a:pt x="3" y="7"/>
                    <a:pt x="4" y="6"/>
                    <a:pt x="5" y="6"/>
                  </a:cubicBezTo>
                  <a:cubicBezTo>
                    <a:pt x="6" y="6"/>
                    <a:pt x="7" y="7"/>
                    <a:pt x="8" y="8"/>
                  </a:cubicBezTo>
                  <a:cubicBezTo>
                    <a:pt x="9" y="8"/>
                    <a:pt x="9" y="9"/>
                    <a:pt x="9" y="11"/>
                  </a:cubicBezTo>
                  <a:close/>
                  <a:moveTo>
                    <a:pt x="7" y="11"/>
                  </a:moveTo>
                  <a:cubicBezTo>
                    <a:pt x="7" y="10"/>
                    <a:pt x="7" y="9"/>
                    <a:pt x="6" y="9"/>
                  </a:cubicBezTo>
                  <a:cubicBezTo>
                    <a:pt x="6" y="8"/>
                    <a:pt x="5" y="8"/>
                    <a:pt x="4" y="8"/>
                  </a:cubicBezTo>
                  <a:cubicBezTo>
                    <a:pt x="3" y="8"/>
                    <a:pt x="3" y="8"/>
                    <a:pt x="2" y="8"/>
                  </a:cubicBezTo>
                  <a:cubicBezTo>
                    <a:pt x="2" y="9"/>
                    <a:pt x="1" y="9"/>
                    <a:pt x="1" y="10"/>
                  </a:cubicBezTo>
                  <a:cubicBezTo>
                    <a:pt x="1" y="10"/>
                    <a:pt x="1" y="10"/>
                    <a:pt x="1" y="10"/>
                  </a:cubicBezTo>
                  <a:cubicBezTo>
                    <a:pt x="1" y="10"/>
                    <a:pt x="1" y="10"/>
                    <a:pt x="1" y="10"/>
                  </a:cubicBezTo>
                  <a:cubicBezTo>
                    <a:pt x="1" y="11"/>
                    <a:pt x="1" y="11"/>
                    <a:pt x="1" y="12"/>
                  </a:cubicBezTo>
                  <a:cubicBezTo>
                    <a:pt x="2" y="12"/>
                    <a:pt x="2" y="13"/>
                    <a:pt x="2" y="13"/>
                  </a:cubicBezTo>
                  <a:cubicBezTo>
                    <a:pt x="2" y="13"/>
                    <a:pt x="3" y="14"/>
                    <a:pt x="3" y="14"/>
                  </a:cubicBezTo>
                  <a:cubicBezTo>
                    <a:pt x="3" y="14"/>
                    <a:pt x="4" y="14"/>
                    <a:pt x="4" y="14"/>
                  </a:cubicBezTo>
                  <a:cubicBezTo>
                    <a:pt x="5" y="14"/>
                    <a:pt x="5" y="14"/>
                    <a:pt x="5" y="14"/>
                  </a:cubicBezTo>
                  <a:cubicBezTo>
                    <a:pt x="6" y="13"/>
                    <a:pt x="6" y="13"/>
                    <a:pt x="6" y="13"/>
                  </a:cubicBezTo>
                  <a:cubicBezTo>
                    <a:pt x="7" y="13"/>
                    <a:pt x="7" y="13"/>
                    <a:pt x="7" y="12"/>
                  </a:cubicBezTo>
                  <a:cubicBezTo>
                    <a:pt x="7" y="12"/>
                    <a:pt x="7" y="11"/>
                    <a:pt x="7"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3" name="9Slide.vn 511">
              <a:extLst>
                <a:ext uri="{FF2B5EF4-FFF2-40B4-BE49-F238E27FC236}">
                  <a16:creationId xmlns:a16="http://schemas.microsoft.com/office/drawing/2014/main" id="{05E88BED-513B-4389-8E60-5845612C025C}"/>
                </a:ext>
              </a:extLst>
            </p:cNvPr>
            <p:cNvSpPr>
              <a:spLocks/>
            </p:cNvSpPr>
            <p:nvPr/>
          </p:nvSpPr>
          <p:spPr bwMode="auto">
            <a:xfrm>
              <a:off x="5049838" y="5976938"/>
              <a:ext cx="17463" cy="34925"/>
            </a:xfrm>
            <a:custGeom>
              <a:avLst/>
              <a:gdLst>
                <a:gd name="T0" fmla="*/ 3 w 8"/>
                <a:gd name="T1" fmla="*/ 14 h 16"/>
                <a:gd name="T2" fmla="*/ 5 w 8"/>
                <a:gd name="T3" fmla="*/ 13 h 16"/>
                <a:gd name="T4" fmla="*/ 6 w 8"/>
                <a:gd name="T5" fmla="*/ 11 h 16"/>
                <a:gd name="T6" fmla="*/ 5 w 8"/>
                <a:gd name="T7" fmla="*/ 8 h 16"/>
                <a:gd name="T8" fmla="*/ 2 w 8"/>
                <a:gd name="T9" fmla="*/ 8 h 16"/>
                <a:gd name="T10" fmla="*/ 1 w 8"/>
                <a:gd name="T11" fmla="*/ 8 h 16"/>
                <a:gd name="T12" fmla="*/ 1 w 8"/>
                <a:gd name="T13" fmla="*/ 0 h 16"/>
                <a:gd name="T14" fmla="*/ 7 w 8"/>
                <a:gd name="T15" fmla="*/ 0 h 16"/>
                <a:gd name="T16" fmla="*/ 7 w 8"/>
                <a:gd name="T17" fmla="*/ 2 h 16"/>
                <a:gd name="T18" fmla="*/ 2 w 8"/>
                <a:gd name="T19" fmla="*/ 2 h 16"/>
                <a:gd name="T20" fmla="*/ 2 w 8"/>
                <a:gd name="T21" fmla="*/ 6 h 16"/>
                <a:gd name="T22" fmla="*/ 3 w 8"/>
                <a:gd name="T23" fmla="*/ 6 h 16"/>
                <a:gd name="T24" fmla="*/ 7 w 8"/>
                <a:gd name="T25" fmla="*/ 7 h 16"/>
                <a:gd name="T26" fmla="*/ 8 w 8"/>
                <a:gd name="T27" fmla="*/ 11 h 16"/>
                <a:gd name="T28" fmla="*/ 7 w 8"/>
                <a:gd name="T29" fmla="*/ 13 h 16"/>
                <a:gd name="T30" fmla="*/ 6 w 8"/>
                <a:gd name="T31" fmla="*/ 14 h 16"/>
                <a:gd name="T32" fmla="*/ 5 w 8"/>
                <a:gd name="T33" fmla="*/ 15 h 16"/>
                <a:gd name="T34" fmla="*/ 3 w 8"/>
                <a:gd name="T35" fmla="*/ 16 h 16"/>
                <a:gd name="T36" fmla="*/ 1 w 8"/>
                <a:gd name="T37" fmla="*/ 15 h 16"/>
                <a:gd name="T38" fmla="*/ 0 w 8"/>
                <a:gd name="T39" fmla="*/ 15 h 16"/>
                <a:gd name="T40" fmla="*/ 0 w 8"/>
                <a:gd name="T41" fmla="*/ 14 h 16"/>
                <a:gd name="T42" fmla="*/ 1 w 8"/>
                <a:gd name="T43" fmla="*/ 14 h 16"/>
                <a:gd name="T44" fmla="*/ 3 w 8"/>
                <a:gd name="T45"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 h="16">
                  <a:moveTo>
                    <a:pt x="3" y="14"/>
                  </a:moveTo>
                  <a:cubicBezTo>
                    <a:pt x="4" y="14"/>
                    <a:pt x="4" y="14"/>
                    <a:pt x="5" y="13"/>
                  </a:cubicBezTo>
                  <a:cubicBezTo>
                    <a:pt x="6" y="13"/>
                    <a:pt x="6" y="12"/>
                    <a:pt x="6" y="11"/>
                  </a:cubicBezTo>
                  <a:cubicBezTo>
                    <a:pt x="6" y="10"/>
                    <a:pt x="6" y="9"/>
                    <a:pt x="5" y="8"/>
                  </a:cubicBezTo>
                  <a:cubicBezTo>
                    <a:pt x="4" y="8"/>
                    <a:pt x="4" y="8"/>
                    <a:pt x="2" y="8"/>
                  </a:cubicBezTo>
                  <a:cubicBezTo>
                    <a:pt x="1" y="8"/>
                    <a:pt x="1" y="8"/>
                    <a:pt x="1" y="8"/>
                  </a:cubicBezTo>
                  <a:cubicBezTo>
                    <a:pt x="1" y="0"/>
                    <a:pt x="1" y="0"/>
                    <a:pt x="1" y="0"/>
                  </a:cubicBezTo>
                  <a:cubicBezTo>
                    <a:pt x="7" y="0"/>
                    <a:pt x="7" y="0"/>
                    <a:pt x="7" y="0"/>
                  </a:cubicBezTo>
                  <a:cubicBezTo>
                    <a:pt x="7" y="2"/>
                    <a:pt x="7" y="2"/>
                    <a:pt x="7" y="2"/>
                  </a:cubicBezTo>
                  <a:cubicBezTo>
                    <a:pt x="2" y="2"/>
                    <a:pt x="2" y="2"/>
                    <a:pt x="2" y="2"/>
                  </a:cubicBezTo>
                  <a:cubicBezTo>
                    <a:pt x="2" y="6"/>
                    <a:pt x="2" y="6"/>
                    <a:pt x="2" y="6"/>
                  </a:cubicBezTo>
                  <a:cubicBezTo>
                    <a:pt x="3" y="6"/>
                    <a:pt x="3" y="6"/>
                    <a:pt x="3" y="6"/>
                  </a:cubicBezTo>
                  <a:cubicBezTo>
                    <a:pt x="5" y="6"/>
                    <a:pt x="6" y="6"/>
                    <a:pt x="7" y="7"/>
                  </a:cubicBezTo>
                  <a:cubicBezTo>
                    <a:pt x="7" y="8"/>
                    <a:pt x="8" y="9"/>
                    <a:pt x="8" y="11"/>
                  </a:cubicBezTo>
                  <a:cubicBezTo>
                    <a:pt x="8" y="11"/>
                    <a:pt x="8" y="12"/>
                    <a:pt x="7" y="13"/>
                  </a:cubicBezTo>
                  <a:cubicBezTo>
                    <a:pt x="7" y="13"/>
                    <a:pt x="7" y="14"/>
                    <a:pt x="6" y="14"/>
                  </a:cubicBezTo>
                  <a:cubicBezTo>
                    <a:pt x="6" y="15"/>
                    <a:pt x="5" y="15"/>
                    <a:pt x="5" y="15"/>
                  </a:cubicBezTo>
                  <a:cubicBezTo>
                    <a:pt x="4" y="15"/>
                    <a:pt x="3" y="16"/>
                    <a:pt x="3" y="16"/>
                  </a:cubicBezTo>
                  <a:cubicBezTo>
                    <a:pt x="2" y="16"/>
                    <a:pt x="1" y="16"/>
                    <a:pt x="1" y="15"/>
                  </a:cubicBezTo>
                  <a:cubicBezTo>
                    <a:pt x="0" y="15"/>
                    <a:pt x="0" y="15"/>
                    <a:pt x="0" y="15"/>
                  </a:cubicBezTo>
                  <a:cubicBezTo>
                    <a:pt x="0" y="14"/>
                    <a:pt x="0" y="14"/>
                    <a:pt x="0" y="14"/>
                  </a:cubicBezTo>
                  <a:cubicBezTo>
                    <a:pt x="0" y="14"/>
                    <a:pt x="1" y="14"/>
                    <a:pt x="1" y="14"/>
                  </a:cubicBezTo>
                  <a:cubicBezTo>
                    <a:pt x="2" y="14"/>
                    <a:pt x="2"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4" name="9Slide.vn 512">
              <a:extLst>
                <a:ext uri="{FF2B5EF4-FFF2-40B4-BE49-F238E27FC236}">
                  <a16:creationId xmlns:a16="http://schemas.microsoft.com/office/drawing/2014/main" id="{6BA2612D-16EE-4CF3-B490-F889607A7FF6}"/>
                </a:ext>
              </a:extLst>
            </p:cNvPr>
            <p:cNvSpPr>
              <a:spLocks noEditPoints="1"/>
            </p:cNvSpPr>
            <p:nvPr/>
          </p:nvSpPr>
          <p:spPr bwMode="auto">
            <a:xfrm>
              <a:off x="5073650" y="5976938"/>
              <a:ext cx="33338" cy="34925"/>
            </a:xfrm>
            <a:custGeom>
              <a:avLst/>
              <a:gdLst>
                <a:gd name="T0" fmla="*/ 1 w 15"/>
                <a:gd name="T1" fmla="*/ 2 h 16"/>
                <a:gd name="T2" fmla="*/ 2 w 15"/>
                <a:gd name="T3" fmla="*/ 0 h 16"/>
                <a:gd name="T4" fmla="*/ 5 w 15"/>
                <a:gd name="T5" fmla="*/ 0 h 16"/>
                <a:gd name="T6" fmla="*/ 7 w 15"/>
                <a:gd name="T7" fmla="*/ 2 h 16"/>
                <a:gd name="T8" fmla="*/ 7 w 15"/>
                <a:gd name="T9" fmla="*/ 5 h 16"/>
                <a:gd name="T10" fmla="*/ 5 w 15"/>
                <a:gd name="T11" fmla="*/ 7 h 16"/>
                <a:gd name="T12" fmla="*/ 2 w 15"/>
                <a:gd name="T13" fmla="*/ 7 h 16"/>
                <a:gd name="T14" fmla="*/ 1 w 15"/>
                <a:gd name="T15" fmla="*/ 5 h 16"/>
                <a:gd name="T16" fmla="*/ 13 w 15"/>
                <a:gd name="T17" fmla="*/ 0 h 16"/>
                <a:gd name="T18" fmla="*/ 3 w 15"/>
                <a:gd name="T19" fmla="*/ 16 h 16"/>
                <a:gd name="T20" fmla="*/ 13 w 15"/>
                <a:gd name="T21" fmla="*/ 0 h 16"/>
                <a:gd name="T22" fmla="*/ 2 w 15"/>
                <a:gd name="T23" fmla="*/ 5 h 16"/>
                <a:gd name="T24" fmla="*/ 4 w 15"/>
                <a:gd name="T25" fmla="*/ 6 h 16"/>
                <a:gd name="T26" fmla="*/ 5 w 15"/>
                <a:gd name="T27" fmla="*/ 5 h 16"/>
                <a:gd name="T28" fmla="*/ 5 w 15"/>
                <a:gd name="T29" fmla="*/ 2 h 16"/>
                <a:gd name="T30" fmla="*/ 4 w 15"/>
                <a:gd name="T31" fmla="*/ 1 h 16"/>
                <a:gd name="T32" fmla="*/ 2 w 15"/>
                <a:gd name="T33" fmla="*/ 2 h 16"/>
                <a:gd name="T34" fmla="*/ 8 w 15"/>
                <a:gd name="T35" fmla="*/ 12 h 16"/>
                <a:gd name="T36" fmla="*/ 9 w 15"/>
                <a:gd name="T37" fmla="*/ 9 h 16"/>
                <a:gd name="T38" fmla="*/ 11 w 15"/>
                <a:gd name="T39" fmla="*/ 8 h 16"/>
                <a:gd name="T40" fmla="*/ 14 w 15"/>
                <a:gd name="T41" fmla="*/ 9 h 16"/>
                <a:gd name="T42" fmla="*/ 15 w 15"/>
                <a:gd name="T43" fmla="*/ 12 h 16"/>
                <a:gd name="T44" fmla="*/ 14 w 15"/>
                <a:gd name="T45" fmla="*/ 14 h 16"/>
                <a:gd name="T46" fmla="*/ 11 w 15"/>
                <a:gd name="T47" fmla="*/ 15 h 16"/>
                <a:gd name="T48" fmla="*/ 9 w 15"/>
                <a:gd name="T49" fmla="*/ 14 h 16"/>
                <a:gd name="T50" fmla="*/ 8 w 15"/>
                <a:gd name="T51" fmla="*/ 12 h 16"/>
                <a:gd name="T52" fmla="*/ 10 w 15"/>
                <a:gd name="T53" fmla="*/ 13 h 16"/>
                <a:gd name="T54" fmla="*/ 12 w 15"/>
                <a:gd name="T55" fmla="*/ 14 h 16"/>
                <a:gd name="T56" fmla="*/ 13 w 15"/>
                <a:gd name="T57" fmla="*/ 13 h 16"/>
                <a:gd name="T58" fmla="*/ 13 w 15"/>
                <a:gd name="T59" fmla="*/ 10 h 16"/>
                <a:gd name="T60" fmla="*/ 12 w 15"/>
                <a:gd name="T61" fmla="*/ 9 h 16"/>
                <a:gd name="T62" fmla="*/ 10 w 15"/>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16">
                  <a:moveTo>
                    <a:pt x="0" y="4"/>
                  </a:moveTo>
                  <a:cubicBezTo>
                    <a:pt x="0" y="3"/>
                    <a:pt x="0" y="2"/>
                    <a:pt x="1" y="2"/>
                  </a:cubicBezTo>
                  <a:cubicBezTo>
                    <a:pt x="1" y="2"/>
                    <a:pt x="1" y="1"/>
                    <a:pt x="1" y="1"/>
                  </a:cubicBezTo>
                  <a:cubicBezTo>
                    <a:pt x="2" y="1"/>
                    <a:pt x="2" y="0"/>
                    <a:pt x="2" y="0"/>
                  </a:cubicBezTo>
                  <a:cubicBezTo>
                    <a:pt x="3" y="0"/>
                    <a:pt x="3" y="0"/>
                    <a:pt x="4" y="0"/>
                  </a:cubicBezTo>
                  <a:cubicBezTo>
                    <a:pt x="4" y="0"/>
                    <a:pt x="5" y="0"/>
                    <a:pt x="5" y="0"/>
                  </a:cubicBezTo>
                  <a:cubicBezTo>
                    <a:pt x="5" y="0"/>
                    <a:pt x="6" y="0"/>
                    <a:pt x="6" y="1"/>
                  </a:cubicBezTo>
                  <a:cubicBezTo>
                    <a:pt x="6" y="1"/>
                    <a:pt x="7" y="1"/>
                    <a:pt x="7" y="2"/>
                  </a:cubicBezTo>
                  <a:cubicBezTo>
                    <a:pt x="7" y="2"/>
                    <a:pt x="7" y="3"/>
                    <a:pt x="7" y="4"/>
                  </a:cubicBezTo>
                  <a:cubicBezTo>
                    <a:pt x="7" y="4"/>
                    <a:pt x="7" y="5"/>
                    <a:pt x="7" y="5"/>
                  </a:cubicBezTo>
                  <a:cubicBezTo>
                    <a:pt x="7" y="6"/>
                    <a:pt x="6" y="6"/>
                    <a:pt x="6" y="6"/>
                  </a:cubicBezTo>
                  <a:cubicBezTo>
                    <a:pt x="6" y="7"/>
                    <a:pt x="5" y="7"/>
                    <a:pt x="5" y="7"/>
                  </a:cubicBezTo>
                  <a:cubicBezTo>
                    <a:pt x="5" y="7"/>
                    <a:pt x="4" y="7"/>
                    <a:pt x="4" y="7"/>
                  </a:cubicBezTo>
                  <a:cubicBezTo>
                    <a:pt x="3" y="7"/>
                    <a:pt x="3" y="7"/>
                    <a:pt x="2" y="7"/>
                  </a:cubicBezTo>
                  <a:cubicBezTo>
                    <a:pt x="2" y="7"/>
                    <a:pt x="2" y="7"/>
                    <a:pt x="1" y="6"/>
                  </a:cubicBezTo>
                  <a:cubicBezTo>
                    <a:pt x="1" y="6"/>
                    <a:pt x="1" y="6"/>
                    <a:pt x="1" y="5"/>
                  </a:cubicBezTo>
                  <a:cubicBezTo>
                    <a:pt x="0" y="5"/>
                    <a:pt x="0" y="4"/>
                    <a:pt x="0" y="4"/>
                  </a:cubicBezTo>
                  <a:close/>
                  <a:moveTo>
                    <a:pt x="13" y="0"/>
                  </a:moveTo>
                  <a:cubicBezTo>
                    <a:pt x="14" y="1"/>
                    <a:pt x="14" y="1"/>
                    <a:pt x="14" y="1"/>
                  </a:cubicBezTo>
                  <a:cubicBezTo>
                    <a:pt x="3" y="16"/>
                    <a:pt x="3" y="16"/>
                    <a:pt x="3" y="16"/>
                  </a:cubicBezTo>
                  <a:cubicBezTo>
                    <a:pt x="1" y="15"/>
                    <a:pt x="1" y="15"/>
                    <a:pt x="1" y="15"/>
                  </a:cubicBezTo>
                  <a:lnTo>
                    <a:pt x="13" y="0"/>
                  </a:lnTo>
                  <a:close/>
                  <a:moveTo>
                    <a:pt x="2" y="4"/>
                  </a:moveTo>
                  <a:cubicBezTo>
                    <a:pt x="2" y="4"/>
                    <a:pt x="2" y="5"/>
                    <a:pt x="2" y="5"/>
                  </a:cubicBezTo>
                  <a:cubicBezTo>
                    <a:pt x="3" y="6"/>
                    <a:pt x="3" y="6"/>
                    <a:pt x="4" y="6"/>
                  </a:cubicBezTo>
                  <a:cubicBezTo>
                    <a:pt x="4" y="6"/>
                    <a:pt x="4" y="6"/>
                    <a:pt x="4" y="6"/>
                  </a:cubicBezTo>
                  <a:cubicBezTo>
                    <a:pt x="5" y="6"/>
                    <a:pt x="5" y="6"/>
                    <a:pt x="5" y="6"/>
                  </a:cubicBezTo>
                  <a:cubicBezTo>
                    <a:pt x="5" y="5"/>
                    <a:pt x="5" y="5"/>
                    <a:pt x="5" y="5"/>
                  </a:cubicBezTo>
                  <a:cubicBezTo>
                    <a:pt x="5" y="5"/>
                    <a:pt x="5" y="4"/>
                    <a:pt x="5" y="4"/>
                  </a:cubicBezTo>
                  <a:cubicBezTo>
                    <a:pt x="5" y="3"/>
                    <a:pt x="5" y="3"/>
                    <a:pt x="5" y="2"/>
                  </a:cubicBezTo>
                  <a:cubicBezTo>
                    <a:pt x="5" y="2"/>
                    <a:pt x="5" y="2"/>
                    <a:pt x="5" y="2"/>
                  </a:cubicBezTo>
                  <a:cubicBezTo>
                    <a:pt x="4" y="1"/>
                    <a:pt x="4" y="1"/>
                    <a:pt x="4" y="1"/>
                  </a:cubicBezTo>
                  <a:cubicBezTo>
                    <a:pt x="4" y="1"/>
                    <a:pt x="4" y="1"/>
                    <a:pt x="4" y="1"/>
                  </a:cubicBezTo>
                  <a:cubicBezTo>
                    <a:pt x="3" y="1"/>
                    <a:pt x="3" y="1"/>
                    <a:pt x="2" y="2"/>
                  </a:cubicBezTo>
                  <a:cubicBezTo>
                    <a:pt x="2" y="2"/>
                    <a:pt x="2" y="3"/>
                    <a:pt x="2" y="4"/>
                  </a:cubicBezTo>
                  <a:close/>
                  <a:moveTo>
                    <a:pt x="8" y="12"/>
                  </a:moveTo>
                  <a:cubicBezTo>
                    <a:pt x="8" y="11"/>
                    <a:pt x="8" y="10"/>
                    <a:pt x="8" y="10"/>
                  </a:cubicBezTo>
                  <a:cubicBezTo>
                    <a:pt x="8" y="10"/>
                    <a:pt x="9" y="9"/>
                    <a:pt x="9" y="9"/>
                  </a:cubicBezTo>
                  <a:cubicBezTo>
                    <a:pt x="9" y="9"/>
                    <a:pt x="10" y="8"/>
                    <a:pt x="10" y="8"/>
                  </a:cubicBezTo>
                  <a:cubicBezTo>
                    <a:pt x="10" y="8"/>
                    <a:pt x="11" y="8"/>
                    <a:pt x="11" y="8"/>
                  </a:cubicBezTo>
                  <a:cubicBezTo>
                    <a:pt x="12" y="8"/>
                    <a:pt x="12" y="8"/>
                    <a:pt x="13" y="8"/>
                  </a:cubicBezTo>
                  <a:cubicBezTo>
                    <a:pt x="13" y="8"/>
                    <a:pt x="13" y="9"/>
                    <a:pt x="14" y="9"/>
                  </a:cubicBezTo>
                  <a:cubicBezTo>
                    <a:pt x="14" y="9"/>
                    <a:pt x="14" y="9"/>
                    <a:pt x="14" y="10"/>
                  </a:cubicBezTo>
                  <a:cubicBezTo>
                    <a:pt x="15" y="10"/>
                    <a:pt x="15" y="11"/>
                    <a:pt x="15" y="12"/>
                  </a:cubicBezTo>
                  <a:cubicBezTo>
                    <a:pt x="15" y="12"/>
                    <a:pt x="15" y="13"/>
                    <a:pt x="14" y="13"/>
                  </a:cubicBezTo>
                  <a:cubicBezTo>
                    <a:pt x="14" y="14"/>
                    <a:pt x="14" y="14"/>
                    <a:pt x="14" y="14"/>
                  </a:cubicBezTo>
                  <a:cubicBezTo>
                    <a:pt x="13" y="15"/>
                    <a:pt x="13" y="15"/>
                    <a:pt x="13" y="15"/>
                  </a:cubicBezTo>
                  <a:cubicBezTo>
                    <a:pt x="12" y="15"/>
                    <a:pt x="12" y="15"/>
                    <a:pt x="11" y="15"/>
                  </a:cubicBezTo>
                  <a:cubicBezTo>
                    <a:pt x="11" y="15"/>
                    <a:pt x="10" y="15"/>
                    <a:pt x="10" y="15"/>
                  </a:cubicBezTo>
                  <a:cubicBezTo>
                    <a:pt x="10" y="15"/>
                    <a:pt x="9" y="15"/>
                    <a:pt x="9" y="14"/>
                  </a:cubicBezTo>
                  <a:cubicBezTo>
                    <a:pt x="9" y="14"/>
                    <a:pt x="8" y="14"/>
                    <a:pt x="8" y="13"/>
                  </a:cubicBezTo>
                  <a:cubicBezTo>
                    <a:pt x="8" y="13"/>
                    <a:pt x="8" y="12"/>
                    <a:pt x="8" y="12"/>
                  </a:cubicBezTo>
                  <a:close/>
                  <a:moveTo>
                    <a:pt x="10" y="12"/>
                  </a:moveTo>
                  <a:cubicBezTo>
                    <a:pt x="10" y="12"/>
                    <a:pt x="10" y="13"/>
                    <a:pt x="10" y="13"/>
                  </a:cubicBezTo>
                  <a:cubicBezTo>
                    <a:pt x="10" y="14"/>
                    <a:pt x="11" y="14"/>
                    <a:pt x="11" y="14"/>
                  </a:cubicBezTo>
                  <a:cubicBezTo>
                    <a:pt x="12" y="14"/>
                    <a:pt x="12" y="14"/>
                    <a:pt x="12" y="14"/>
                  </a:cubicBezTo>
                  <a:cubicBezTo>
                    <a:pt x="13" y="14"/>
                    <a:pt x="13" y="14"/>
                    <a:pt x="13" y="14"/>
                  </a:cubicBezTo>
                  <a:cubicBezTo>
                    <a:pt x="13" y="13"/>
                    <a:pt x="13" y="13"/>
                    <a:pt x="13" y="13"/>
                  </a:cubicBezTo>
                  <a:cubicBezTo>
                    <a:pt x="13" y="12"/>
                    <a:pt x="13" y="12"/>
                    <a:pt x="13" y="12"/>
                  </a:cubicBezTo>
                  <a:cubicBezTo>
                    <a:pt x="13" y="11"/>
                    <a:pt x="13" y="11"/>
                    <a:pt x="13" y="10"/>
                  </a:cubicBezTo>
                  <a:cubicBezTo>
                    <a:pt x="13" y="10"/>
                    <a:pt x="13" y="10"/>
                    <a:pt x="13" y="10"/>
                  </a:cubicBezTo>
                  <a:cubicBezTo>
                    <a:pt x="12" y="9"/>
                    <a:pt x="12" y="9"/>
                    <a:pt x="12" y="9"/>
                  </a:cubicBezTo>
                  <a:cubicBezTo>
                    <a:pt x="11" y="9"/>
                    <a:pt x="11" y="9"/>
                    <a:pt x="11" y="9"/>
                  </a:cubicBezTo>
                  <a:cubicBezTo>
                    <a:pt x="11" y="9"/>
                    <a:pt x="10" y="9"/>
                    <a:pt x="10" y="10"/>
                  </a:cubicBezTo>
                  <a:cubicBezTo>
                    <a:pt x="10" y="10"/>
                    <a:pt x="10" y="11"/>
                    <a:pt x="1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5" name="9Slide.vn 513">
              <a:extLst>
                <a:ext uri="{FF2B5EF4-FFF2-40B4-BE49-F238E27FC236}">
                  <a16:creationId xmlns:a16="http://schemas.microsoft.com/office/drawing/2014/main" id="{094AF0EA-018A-4757-AF4D-0F79B2466EF2}"/>
                </a:ext>
              </a:extLst>
            </p:cNvPr>
            <p:cNvSpPr>
              <a:spLocks/>
            </p:cNvSpPr>
            <p:nvPr/>
          </p:nvSpPr>
          <p:spPr bwMode="auto">
            <a:xfrm>
              <a:off x="5291138" y="5932488"/>
              <a:ext cx="17463" cy="31750"/>
            </a:xfrm>
            <a:custGeom>
              <a:avLst/>
              <a:gdLst>
                <a:gd name="T0" fmla="*/ 3 w 8"/>
                <a:gd name="T1" fmla="*/ 13 h 15"/>
                <a:gd name="T2" fmla="*/ 4 w 8"/>
                <a:gd name="T3" fmla="*/ 13 h 15"/>
                <a:gd name="T4" fmla="*/ 6 w 8"/>
                <a:gd name="T5" fmla="*/ 13 h 15"/>
                <a:gd name="T6" fmla="*/ 6 w 8"/>
                <a:gd name="T7" fmla="*/ 12 h 15"/>
                <a:gd name="T8" fmla="*/ 7 w 8"/>
                <a:gd name="T9" fmla="*/ 10 h 15"/>
                <a:gd name="T10" fmla="*/ 6 w 8"/>
                <a:gd name="T11" fmla="*/ 8 h 15"/>
                <a:gd name="T12" fmla="*/ 3 w 8"/>
                <a:gd name="T13" fmla="*/ 7 h 15"/>
                <a:gd name="T14" fmla="*/ 2 w 8"/>
                <a:gd name="T15" fmla="*/ 7 h 15"/>
                <a:gd name="T16" fmla="*/ 2 w 8"/>
                <a:gd name="T17" fmla="*/ 7 h 15"/>
                <a:gd name="T18" fmla="*/ 5 w 8"/>
                <a:gd name="T19" fmla="*/ 2 h 15"/>
                <a:gd name="T20" fmla="*/ 6 w 8"/>
                <a:gd name="T21" fmla="*/ 1 h 15"/>
                <a:gd name="T22" fmla="*/ 4 w 8"/>
                <a:gd name="T23" fmla="*/ 1 h 15"/>
                <a:gd name="T24" fmla="*/ 0 w 8"/>
                <a:gd name="T25" fmla="*/ 1 h 15"/>
                <a:gd name="T26" fmla="*/ 0 w 8"/>
                <a:gd name="T27" fmla="*/ 0 h 15"/>
                <a:gd name="T28" fmla="*/ 8 w 8"/>
                <a:gd name="T29" fmla="*/ 0 h 15"/>
                <a:gd name="T30" fmla="*/ 8 w 8"/>
                <a:gd name="T31" fmla="*/ 0 h 15"/>
                <a:gd name="T32" fmla="*/ 4 w 8"/>
                <a:gd name="T33" fmla="*/ 5 h 15"/>
                <a:gd name="T34" fmla="*/ 4 w 8"/>
                <a:gd name="T35" fmla="*/ 6 h 15"/>
                <a:gd name="T36" fmla="*/ 4 w 8"/>
                <a:gd name="T37" fmla="*/ 6 h 15"/>
                <a:gd name="T38" fmla="*/ 4 w 8"/>
                <a:gd name="T39" fmla="*/ 6 h 15"/>
                <a:gd name="T40" fmla="*/ 6 w 8"/>
                <a:gd name="T41" fmla="*/ 6 h 15"/>
                <a:gd name="T42" fmla="*/ 7 w 8"/>
                <a:gd name="T43" fmla="*/ 7 h 15"/>
                <a:gd name="T44" fmla="*/ 8 w 8"/>
                <a:gd name="T45" fmla="*/ 8 h 15"/>
                <a:gd name="T46" fmla="*/ 8 w 8"/>
                <a:gd name="T47" fmla="*/ 10 h 15"/>
                <a:gd name="T48" fmla="*/ 8 w 8"/>
                <a:gd name="T49" fmla="*/ 12 h 15"/>
                <a:gd name="T50" fmla="*/ 7 w 8"/>
                <a:gd name="T51" fmla="*/ 14 h 15"/>
                <a:gd name="T52" fmla="*/ 5 w 8"/>
                <a:gd name="T53" fmla="*/ 15 h 15"/>
                <a:gd name="T54" fmla="*/ 3 w 8"/>
                <a:gd name="T55" fmla="*/ 15 h 15"/>
                <a:gd name="T56" fmla="*/ 1 w 8"/>
                <a:gd name="T57" fmla="*/ 15 h 15"/>
                <a:gd name="T58" fmla="*/ 0 w 8"/>
                <a:gd name="T59" fmla="*/ 14 h 15"/>
                <a:gd name="T60" fmla="*/ 0 w 8"/>
                <a:gd name="T61" fmla="*/ 13 h 15"/>
                <a:gd name="T62" fmla="*/ 2 w 8"/>
                <a:gd name="T63" fmla="*/ 13 h 15"/>
                <a:gd name="T64" fmla="*/ 3 w 8"/>
                <a:gd name="T65"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3" y="13"/>
                  </a:moveTo>
                  <a:cubicBezTo>
                    <a:pt x="4" y="13"/>
                    <a:pt x="4" y="13"/>
                    <a:pt x="4" y="13"/>
                  </a:cubicBezTo>
                  <a:cubicBezTo>
                    <a:pt x="5" y="13"/>
                    <a:pt x="5" y="13"/>
                    <a:pt x="6" y="13"/>
                  </a:cubicBezTo>
                  <a:cubicBezTo>
                    <a:pt x="6" y="12"/>
                    <a:pt x="6" y="12"/>
                    <a:pt x="6" y="12"/>
                  </a:cubicBezTo>
                  <a:cubicBezTo>
                    <a:pt x="6" y="11"/>
                    <a:pt x="7" y="11"/>
                    <a:pt x="7" y="10"/>
                  </a:cubicBezTo>
                  <a:cubicBezTo>
                    <a:pt x="7" y="9"/>
                    <a:pt x="6" y="9"/>
                    <a:pt x="6" y="8"/>
                  </a:cubicBezTo>
                  <a:cubicBezTo>
                    <a:pt x="5" y="8"/>
                    <a:pt x="4" y="7"/>
                    <a:pt x="3" y="7"/>
                  </a:cubicBezTo>
                  <a:cubicBezTo>
                    <a:pt x="2" y="7"/>
                    <a:pt x="2" y="7"/>
                    <a:pt x="2" y="7"/>
                  </a:cubicBezTo>
                  <a:cubicBezTo>
                    <a:pt x="2" y="7"/>
                    <a:pt x="2" y="7"/>
                    <a:pt x="2" y="7"/>
                  </a:cubicBezTo>
                  <a:cubicBezTo>
                    <a:pt x="5" y="2"/>
                    <a:pt x="5" y="2"/>
                    <a:pt x="5" y="2"/>
                  </a:cubicBezTo>
                  <a:cubicBezTo>
                    <a:pt x="6" y="1"/>
                    <a:pt x="6" y="1"/>
                    <a:pt x="6" y="1"/>
                  </a:cubicBezTo>
                  <a:cubicBezTo>
                    <a:pt x="4" y="1"/>
                    <a:pt x="4" y="1"/>
                    <a:pt x="4" y="1"/>
                  </a:cubicBezTo>
                  <a:cubicBezTo>
                    <a:pt x="0" y="1"/>
                    <a:pt x="0" y="1"/>
                    <a:pt x="0" y="1"/>
                  </a:cubicBezTo>
                  <a:cubicBezTo>
                    <a:pt x="0" y="0"/>
                    <a:pt x="0" y="0"/>
                    <a:pt x="0" y="0"/>
                  </a:cubicBezTo>
                  <a:cubicBezTo>
                    <a:pt x="8" y="0"/>
                    <a:pt x="8" y="0"/>
                    <a:pt x="8" y="0"/>
                  </a:cubicBezTo>
                  <a:cubicBezTo>
                    <a:pt x="8" y="0"/>
                    <a:pt x="8" y="0"/>
                    <a:pt x="8" y="0"/>
                  </a:cubicBezTo>
                  <a:cubicBezTo>
                    <a:pt x="4" y="5"/>
                    <a:pt x="4" y="5"/>
                    <a:pt x="4" y="5"/>
                  </a:cubicBezTo>
                  <a:cubicBezTo>
                    <a:pt x="4" y="6"/>
                    <a:pt x="4" y="6"/>
                    <a:pt x="4" y="6"/>
                  </a:cubicBezTo>
                  <a:cubicBezTo>
                    <a:pt x="4" y="6"/>
                    <a:pt x="4" y="6"/>
                    <a:pt x="4" y="6"/>
                  </a:cubicBezTo>
                  <a:cubicBezTo>
                    <a:pt x="4" y="6"/>
                    <a:pt x="4" y="6"/>
                    <a:pt x="4" y="6"/>
                  </a:cubicBezTo>
                  <a:cubicBezTo>
                    <a:pt x="5" y="6"/>
                    <a:pt x="5" y="6"/>
                    <a:pt x="6" y="6"/>
                  </a:cubicBezTo>
                  <a:cubicBezTo>
                    <a:pt x="6" y="6"/>
                    <a:pt x="7" y="7"/>
                    <a:pt x="7" y="7"/>
                  </a:cubicBezTo>
                  <a:cubicBezTo>
                    <a:pt x="7" y="7"/>
                    <a:pt x="8" y="8"/>
                    <a:pt x="8" y="8"/>
                  </a:cubicBezTo>
                  <a:cubicBezTo>
                    <a:pt x="8" y="9"/>
                    <a:pt x="8" y="10"/>
                    <a:pt x="8" y="10"/>
                  </a:cubicBezTo>
                  <a:cubicBezTo>
                    <a:pt x="8" y="11"/>
                    <a:pt x="8" y="12"/>
                    <a:pt x="8" y="12"/>
                  </a:cubicBezTo>
                  <a:cubicBezTo>
                    <a:pt x="8" y="13"/>
                    <a:pt x="7" y="13"/>
                    <a:pt x="7" y="14"/>
                  </a:cubicBezTo>
                  <a:cubicBezTo>
                    <a:pt x="6" y="14"/>
                    <a:pt x="6" y="14"/>
                    <a:pt x="5" y="15"/>
                  </a:cubicBezTo>
                  <a:cubicBezTo>
                    <a:pt x="4" y="15"/>
                    <a:pt x="4" y="15"/>
                    <a:pt x="3" y="15"/>
                  </a:cubicBezTo>
                  <a:cubicBezTo>
                    <a:pt x="2" y="15"/>
                    <a:pt x="2" y="15"/>
                    <a:pt x="1" y="15"/>
                  </a:cubicBezTo>
                  <a:cubicBezTo>
                    <a:pt x="1" y="15"/>
                    <a:pt x="0" y="15"/>
                    <a:pt x="0" y="14"/>
                  </a:cubicBezTo>
                  <a:cubicBezTo>
                    <a:pt x="0" y="13"/>
                    <a:pt x="0" y="13"/>
                    <a:pt x="0" y="13"/>
                  </a:cubicBezTo>
                  <a:cubicBezTo>
                    <a:pt x="1" y="13"/>
                    <a:pt x="1" y="13"/>
                    <a:pt x="2" y="13"/>
                  </a:cubicBezTo>
                  <a:cubicBezTo>
                    <a:pt x="2" y="13"/>
                    <a:pt x="3" y="13"/>
                    <a:pt x="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6" name="9Slide.vn 514">
              <a:extLst>
                <a:ext uri="{FF2B5EF4-FFF2-40B4-BE49-F238E27FC236}">
                  <a16:creationId xmlns:a16="http://schemas.microsoft.com/office/drawing/2014/main" id="{04B43A25-8C2E-4F72-A13F-F4D182F29713}"/>
                </a:ext>
              </a:extLst>
            </p:cNvPr>
            <p:cNvSpPr>
              <a:spLocks noEditPoints="1"/>
            </p:cNvSpPr>
            <p:nvPr/>
          </p:nvSpPr>
          <p:spPr bwMode="auto">
            <a:xfrm>
              <a:off x="5313363" y="5929313"/>
              <a:ext cx="23813" cy="34925"/>
            </a:xfrm>
            <a:custGeom>
              <a:avLst/>
              <a:gdLst>
                <a:gd name="T0" fmla="*/ 15 w 15"/>
                <a:gd name="T1" fmla="*/ 15 h 22"/>
                <a:gd name="T2" fmla="*/ 12 w 15"/>
                <a:gd name="T3" fmla="*/ 15 h 22"/>
                <a:gd name="T4" fmla="*/ 12 w 15"/>
                <a:gd name="T5" fmla="*/ 22 h 22"/>
                <a:gd name="T6" fmla="*/ 9 w 15"/>
                <a:gd name="T7" fmla="*/ 22 h 22"/>
                <a:gd name="T8" fmla="*/ 9 w 15"/>
                <a:gd name="T9" fmla="*/ 15 h 22"/>
                <a:gd name="T10" fmla="*/ 0 w 15"/>
                <a:gd name="T11" fmla="*/ 15 h 22"/>
                <a:gd name="T12" fmla="*/ 0 w 15"/>
                <a:gd name="T13" fmla="*/ 14 h 22"/>
                <a:gd name="T14" fmla="*/ 9 w 15"/>
                <a:gd name="T15" fmla="*/ 0 h 22"/>
                <a:gd name="T16" fmla="*/ 12 w 15"/>
                <a:gd name="T17" fmla="*/ 0 h 22"/>
                <a:gd name="T18" fmla="*/ 12 w 15"/>
                <a:gd name="T19" fmla="*/ 14 h 22"/>
                <a:gd name="T20" fmla="*/ 15 w 15"/>
                <a:gd name="T21" fmla="*/ 14 h 22"/>
                <a:gd name="T22" fmla="*/ 15 w 15"/>
                <a:gd name="T23" fmla="*/ 15 h 22"/>
                <a:gd name="T24" fmla="*/ 9 w 15"/>
                <a:gd name="T25" fmla="*/ 7 h 22"/>
                <a:gd name="T26" fmla="*/ 9 w 15"/>
                <a:gd name="T27" fmla="*/ 4 h 22"/>
                <a:gd name="T28" fmla="*/ 9 w 15"/>
                <a:gd name="T29" fmla="*/ 4 h 22"/>
                <a:gd name="T30" fmla="*/ 8 w 15"/>
                <a:gd name="T31" fmla="*/ 7 h 22"/>
                <a:gd name="T32" fmla="*/ 4 w 15"/>
                <a:gd name="T33" fmla="*/ 12 h 22"/>
                <a:gd name="T34" fmla="*/ 2 w 15"/>
                <a:gd name="T35" fmla="*/ 14 h 22"/>
                <a:gd name="T36" fmla="*/ 5 w 15"/>
                <a:gd name="T37" fmla="*/ 14 h 22"/>
                <a:gd name="T38" fmla="*/ 9 w 15"/>
                <a:gd name="T39" fmla="*/ 14 h 22"/>
                <a:gd name="T40" fmla="*/ 9 w 15"/>
                <a:gd name="T41"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5" y="15"/>
                  </a:moveTo>
                  <a:lnTo>
                    <a:pt x="12" y="15"/>
                  </a:lnTo>
                  <a:lnTo>
                    <a:pt x="12" y="22"/>
                  </a:lnTo>
                  <a:lnTo>
                    <a:pt x="9" y="22"/>
                  </a:lnTo>
                  <a:lnTo>
                    <a:pt x="9" y="15"/>
                  </a:lnTo>
                  <a:lnTo>
                    <a:pt x="0" y="15"/>
                  </a:lnTo>
                  <a:lnTo>
                    <a:pt x="0" y="14"/>
                  </a:lnTo>
                  <a:lnTo>
                    <a:pt x="9" y="0"/>
                  </a:lnTo>
                  <a:lnTo>
                    <a:pt x="12" y="0"/>
                  </a:lnTo>
                  <a:lnTo>
                    <a:pt x="12" y="14"/>
                  </a:lnTo>
                  <a:lnTo>
                    <a:pt x="15" y="14"/>
                  </a:lnTo>
                  <a:lnTo>
                    <a:pt x="15" y="15"/>
                  </a:lnTo>
                  <a:close/>
                  <a:moveTo>
                    <a:pt x="9" y="7"/>
                  </a:moveTo>
                  <a:lnTo>
                    <a:pt x="9" y="4"/>
                  </a:lnTo>
                  <a:lnTo>
                    <a:pt x="9" y="4"/>
                  </a:lnTo>
                  <a:lnTo>
                    <a:pt x="8" y="7"/>
                  </a:lnTo>
                  <a:lnTo>
                    <a:pt x="4" y="12"/>
                  </a:lnTo>
                  <a:lnTo>
                    <a:pt x="2" y="14"/>
                  </a:lnTo>
                  <a:lnTo>
                    <a:pt x="5" y="14"/>
                  </a:lnTo>
                  <a:lnTo>
                    <a:pt x="9" y="14"/>
                  </a:lnTo>
                  <a:lnTo>
                    <a:pt x="9"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7" name="9Slide.vn 515">
              <a:extLst>
                <a:ext uri="{FF2B5EF4-FFF2-40B4-BE49-F238E27FC236}">
                  <a16:creationId xmlns:a16="http://schemas.microsoft.com/office/drawing/2014/main" id="{D64A240E-085D-4AC6-BA22-426140949109}"/>
                </a:ext>
              </a:extLst>
            </p:cNvPr>
            <p:cNvSpPr>
              <a:spLocks noEditPoints="1"/>
            </p:cNvSpPr>
            <p:nvPr/>
          </p:nvSpPr>
          <p:spPr bwMode="auto">
            <a:xfrm>
              <a:off x="5340350" y="5929313"/>
              <a:ext cx="33338" cy="34925"/>
            </a:xfrm>
            <a:custGeom>
              <a:avLst/>
              <a:gdLst>
                <a:gd name="T0" fmla="*/ 0 w 15"/>
                <a:gd name="T1" fmla="*/ 2 h 16"/>
                <a:gd name="T2" fmla="*/ 2 w 15"/>
                <a:gd name="T3" fmla="*/ 1 h 16"/>
                <a:gd name="T4" fmla="*/ 5 w 15"/>
                <a:gd name="T5" fmla="*/ 1 h 16"/>
                <a:gd name="T6" fmla="*/ 7 w 15"/>
                <a:gd name="T7" fmla="*/ 2 h 16"/>
                <a:gd name="T8" fmla="*/ 7 w 15"/>
                <a:gd name="T9" fmla="*/ 6 h 16"/>
                <a:gd name="T10" fmla="*/ 5 w 15"/>
                <a:gd name="T11" fmla="*/ 8 h 16"/>
                <a:gd name="T12" fmla="*/ 2 w 15"/>
                <a:gd name="T13" fmla="*/ 8 h 16"/>
                <a:gd name="T14" fmla="*/ 0 w 15"/>
                <a:gd name="T15" fmla="*/ 6 h 16"/>
                <a:gd name="T16" fmla="*/ 12 w 15"/>
                <a:gd name="T17" fmla="*/ 0 h 16"/>
                <a:gd name="T18" fmla="*/ 2 w 15"/>
                <a:gd name="T19" fmla="*/ 16 h 16"/>
                <a:gd name="T20" fmla="*/ 12 w 15"/>
                <a:gd name="T21" fmla="*/ 0 h 16"/>
                <a:gd name="T22" fmla="*/ 2 w 15"/>
                <a:gd name="T23" fmla="*/ 6 h 16"/>
                <a:gd name="T24" fmla="*/ 4 w 15"/>
                <a:gd name="T25" fmla="*/ 6 h 16"/>
                <a:gd name="T26" fmla="*/ 5 w 15"/>
                <a:gd name="T27" fmla="*/ 5 h 16"/>
                <a:gd name="T28" fmla="*/ 5 w 15"/>
                <a:gd name="T29" fmla="*/ 3 h 16"/>
                <a:gd name="T30" fmla="*/ 4 w 15"/>
                <a:gd name="T31" fmla="*/ 2 h 16"/>
                <a:gd name="T32" fmla="*/ 2 w 15"/>
                <a:gd name="T33" fmla="*/ 2 h 16"/>
                <a:gd name="T34" fmla="*/ 8 w 15"/>
                <a:gd name="T35" fmla="*/ 12 h 16"/>
                <a:gd name="T36" fmla="*/ 9 w 15"/>
                <a:gd name="T37" fmla="*/ 9 h 16"/>
                <a:gd name="T38" fmla="*/ 11 w 15"/>
                <a:gd name="T39" fmla="*/ 8 h 16"/>
                <a:gd name="T40" fmla="*/ 14 w 15"/>
                <a:gd name="T41" fmla="*/ 9 h 16"/>
                <a:gd name="T42" fmla="*/ 15 w 15"/>
                <a:gd name="T43" fmla="*/ 12 h 16"/>
                <a:gd name="T44" fmla="*/ 14 w 15"/>
                <a:gd name="T45" fmla="*/ 15 h 16"/>
                <a:gd name="T46" fmla="*/ 11 w 15"/>
                <a:gd name="T47" fmla="*/ 16 h 16"/>
                <a:gd name="T48" fmla="*/ 9 w 15"/>
                <a:gd name="T49" fmla="*/ 15 h 16"/>
                <a:gd name="T50" fmla="*/ 8 w 15"/>
                <a:gd name="T51" fmla="*/ 12 h 16"/>
                <a:gd name="T52" fmla="*/ 10 w 15"/>
                <a:gd name="T53" fmla="*/ 14 h 16"/>
                <a:gd name="T54" fmla="*/ 12 w 15"/>
                <a:gd name="T55" fmla="*/ 14 h 16"/>
                <a:gd name="T56" fmla="*/ 13 w 15"/>
                <a:gd name="T57" fmla="*/ 13 h 16"/>
                <a:gd name="T58" fmla="*/ 13 w 15"/>
                <a:gd name="T59" fmla="*/ 11 h 16"/>
                <a:gd name="T60" fmla="*/ 12 w 15"/>
                <a:gd name="T61" fmla="*/ 10 h 16"/>
                <a:gd name="T62" fmla="*/ 10 w 15"/>
                <a:gd name="T63"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16">
                  <a:moveTo>
                    <a:pt x="0" y="4"/>
                  </a:moveTo>
                  <a:cubicBezTo>
                    <a:pt x="0" y="3"/>
                    <a:pt x="0" y="3"/>
                    <a:pt x="0" y="2"/>
                  </a:cubicBezTo>
                  <a:cubicBezTo>
                    <a:pt x="1" y="2"/>
                    <a:pt x="1" y="2"/>
                    <a:pt x="1" y="1"/>
                  </a:cubicBezTo>
                  <a:cubicBezTo>
                    <a:pt x="1" y="1"/>
                    <a:pt x="2" y="1"/>
                    <a:pt x="2" y="1"/>
                  </a:cubicBezTo>
                  <a:cubicBezTo>
                    <a:pt x="3" y="0"/>
                    <a:pt x="3" y="0"/>
                    <a:pt x="3" y="0"/>
                  </a:cubicBezTo>
                  <a:cubicBezTo>
                    <a:pt x="4" y="0"/>
                    <a:pt x="4" y="0"/>
                    <a:pt x="5" y="1"/>
                  </a:cubicBezTo>
                  <a:cubicBezTo>
                    <a:pt x="5" y="1"/>
                    <a:pt x="6" y="1"/>
                    <a:pt x="6" y="1"/>
                  </a:cubicBezTo>
                  <a:cubicBezTo>
                    <a:pt x="6" y="1"/>
                    <a:pt x="6" y="2"/>
                    <a:pt x="7" y="2"/>
                  </a:cubicBezTo>
                  <a:cubicBezTo>
                    <a:pt x="7" y="3"/>
                    <a:pt x="7" y="3"/>
                    <a:pt x="7" y="4"/>
                  </a:cubicBezTo>
                  <a:cubicBezTo>
                    <a:pt x="7" y="5"/>
                    <a:pt x="7" y="5"/>
                    <a:pt x="7" y="6"/>
                  </a:cubicBezTo>
                  <a:cubicBezTo>
                    <a:pt x="6" y="6"/>
                    <a:pt x="6" y="7"/>
                    <a:pt x="6" y="7"/>
                  </a:cubicBezTo>
                  <a:cubicBezTo>
                    <a:pt x="6" y="7"/>
                    <a:pt x="5" y="7"/>
                    <a:pt x="5" y="8"/>
                  </a:cubicBezTo>
                  <a:cubicBezTo>
                    <a:pt x="4" y="8"/>
                    <a:pt x="4" y="8"/>
                    <a:pt x="3" y="8"/>
                  </a:cubicBezTo>
                  <a:cubicBezTo>
                    <a:pt x="3" y="8"/>
                    <a:pt x="3" y="8"/>
                    <a:pt x="2" y="8"/>
                  </a:cubicBezTo>
                  <a:cubicBezTo>
                    <a:pt x="2" y="7"/>
                    <a:pt x="1" y="7"/>
                    <a:pt x="1" y="7"/>
                  </a:cubicBezTo>
                  <a:cubicBezTo>
                    <a:pt x="1" y="7"/>
                    <a:pt x="1" y="6"/>
                    <a:pt x="0" y="6"/>
                  </a:cubicBezTo>
                  <a:cubicBezTo>
                    <a:pt x="0" y="5"/>
                    <a:pt x="0" y="5"/>
                    <a:pt x="0" y="4"/>
                  </a:cubicBezTo>
                  <a:close/>
                  <a:moveTo>
                    <a:pt x="12" y="0"/>
                  </a:moveTo>
                  <a:cubicBezTo>
                    <a:pt x="13" y="1"/>
                    <a:pt x="13" y="1"/>
                    <a:pt x="13" y="1"/>
                  </a:cubicBezTo>
                  <a:cubicBezTo>
                    <a:pt x="2" y="16"/>
                    <a:pt x="2" y="16"/>
                    <a:pt x="2" y="16"/>
                  </a:cubicBezTo>
                  <a:cubicBezTo>
                    <a:pt x="1" y="15"/>
                    <a:pt x="1" y="15"/>
                    <a:pt x="1" y="15"/>
                  </a:cubicBezTo>
                  <a:lnTo>
                    <a:pt x="12" y="0"/>
                  </a:lnTo>
                  <a:close/>
                  <a:moveTo>
                    <a:pt x="2" y="4"/>
                  </a:moveTo>
                  <a:cubicBezTo>
                    <a:pt x="2" y="5"/>
                    <a:pt x="2" y="6"/>
                    <a:pt x="2" y="6"/>
                  </a:cubicBezTo>
                  <a:cubicBezTo>
                    <a:pt x="2" y="6"/>
                    <a:pt x="3" y="6"/>
                    <a:pt x="3" y="6"/>
                  </a:cubicBezTo>
                  <a:cubicBezTo>
                    <a:pt x="4" y="6"/>
                    <a:pt x="4" y="6"/>
                    <a:pt x="4" y="6"/>
                  </a:cubicBezTo>
                  <a:cubicBezTo>
                    <a:pt x="5" y="6"/>
                    <a:pt x="5" y="6"/>
                    <a:pt x="5" y="6"/>
                  </a:cubicBezTo>
                  <a:cubicBezTo>
                    <a:pt x="5" y="5"/>
                    <a:pt x="5" y="5"/>
                    <a:pt x="5" y="5"/>
                  </a:cubicBezTo>
                  <a:cubicBezTo>
                    <a:pt x="5" y="5"/>
                    <a:pt x="5" y="5"/>
                    <a:pt x="5" y="4"/>
                  </a:cubicBezTo>
                  <a:cubicBezTo>
                    <a:pt x="5" y="4"/>
                    <a:pt x="5" y="3"/>
                    <a:pt x="5" y="3"/>
                  </a:cubicBezTo>
                  <a:cubicBezTo>
                    <a:pt x="5" y="2"/>
                    <a:pt x="5" y="2"/>
                    <a:pt x="5" y="2"/>
                  </a:cubicBezTo>
                  <a:cubicBezTo>
                    <a:pt x="4" y="2"/>
                    <a:pt x="4" y="2"/>
                    <a:pt x="4" y="2"/>
                  </a:cubicBezTo>
                  <a:cubicBezTo>
                    <a:pt x="3" y="2"/>
                    <a:pt x="3" y="2"/>
                    <a:pt x="3" y="2"/>
                  </a:cubicBezTo>
                  <a:cubicBezTo>
                    <a:pt x="3" y="2"/>
                    <a:pt x="2" y="2"/>
                    <a:pt x="2" y="2"/>
                  </a:cubicBezTo>
                  <a:cubicBezTo>
                    <a:pt x="2" y="2"/>
                    <a:pt x="2" y="3"/>
                    <a:pt x="2" y="4"/>
                  </a:cubicBezTo>
                  <a:close/>
                  <a:moveTo>
                    <a:pt x="8" y="12"/>
                  </a:moveTo>
                  <a:cubicBezTo>
                    <a:pt x="8" y="11"/>
                    <a:pt x="8" y="11"/>
                    <a:pt x="8" y="10"/>
                  </a:cubicBezTo>
                  <a:cubicBezTo>
                    <a:pt x="8" y="10"/>
                    <a:pt x="8" y="10"/>
                    <a:pt x="9" y="9"/>
                  </a:cubicBezTo>
                  <a:cubicBezTo>
                    <a:pt x="9" y="9"/>
                    <a:pt x="9" y="9"/>
                    <a:pt x="10" y="9"/>
                  </a:cubicBezTo>
                  <a:cubicBezTo>
                    <a:pt x="10" y="8"/>
                    <a:pt x="11" y="8"/>
                    <a:pt x="11" y="8"/>
                  </a:cubicBezTo>
                  <a:cubicBezTo>
                    <a:pt x="12" y="8"/>
                    <a:pt x="12" y="8"/>
                    <a:pt x="12" y="9"/>
                  </a:cubicBezTo>
                  <a:cubicBezTo>
                    <a:pt x="13" y="9"/>
                    <a:pt x="13" y="9"/>
                    <a:pt x="14" y="9"/>
                  </a:cubicBezTo>
                  <a:cubicBezTo>
                    <a:pt x="14" y="10"/>
                    <a:pt x="14" y="10"/>
                    <a:pt x="14" y="10"/>
                  </a:cubicBezTo>
                  <a:cubicBezTo>
                    <a:pt x="14" y="11"/>
                    <a:pt x="15" y="11"/>
                    <a:pt x="15" y="12"/>
                  </a:cubicBezTo>
                  <a:cubicBezTo>
                    <a:pt x="15" y="13"/>
                    <a:pt x="14" y="13"/>
                    <a:pt x="14" y="14"/>
                  </a:cubicBezTo>
                  <a:cubicBezTo>
                    <a:pt x="14" y="14"/>
                    <a:pt x="14" y="15"/>
                    <a:pt x="14" y="15"/>
                  </a:cubicBezTo>
                  <a:cubicBezTo>
                    <a:pt x="13" y="15"/>
                    <a:pt x="13" y="15"/>
                    <a:pt x="12" y="16"/>
                  </a:cubicBezTo>
                  <a:cubicBezTo>
                    <a:pt x="12" y="16"/>
                    <a:pt x="12" y="16"/>
                    <a:pt x="11" y="16"/>
                  </a:cubicBezTo>
                  <a:cubicBezTo>
                    <a:pt x="11" y="16"/>
                    <a:pt x="10" y="16"/>
                    <a:pt x="10" y="16"/>
                  </a:cubicBezTo>
                  <a:cubicBezTo>
                    <a:pt x="9" y="15"/>
                    <a:pt x="9" y="15"/>
                    <a:pt x="9" y="15"/>
                  </a:cubicBezTo>
                  <a:cubicBezTo>
                    <a:pt x="8" y="15"/>
                    <a:pt x="8" y="14"/>
                    <a:pt x="8" y="14"/>
                  </a:cubicBezTo>
                  <a:cubicBezTo>
                    <a:pt x="8" y="13"/>
                    <a:pt x="8" y="13"/>
                    <a:pt x="8" y="12"/>
                  </a:cubicBezTo>
                  <a:close/>
                  <a:moveTo>
                    <a:pt x="9" y="12"/>
                  </a:moveTo>
                  <a:cubicBezTo>
                    <a:pt x="9" y="13"/>
                    <a:pt x="10" y="14"/>
                    <a:pt x="10" y="14"/>
                  </a:cubicBezTo>
                  <a:cubicBezTo>
                    <a:pt x="10" y="14"/>
                    <a:pt x="11" y="14"/>
                    <a:pt x="11" y="14"/>
                  </a:cubicBezTo>
                  <a:cubicBezTo>
                    <a:pt x="12" y="14"/>
                    <a:pt x="12" y="14"/>
                    <a:pt x="12" y="14"/>
                  </a:cubicBezTo>
                  <a:cubicBezTo>
                    <a:pt x="12" y="14"/>
                    <a:pt x="12" y="14"/>
                    <a:pt x="12" y="14"/>
                  </a:cubicBezTo>
                  <a:cubicBezTo>
                    <a:pt x="13" y="13"/>
                    <a:pt x="13" y="13"/>
                    <a:pt x="13" y="13"/>
                  </a:cubicBezTo>
                  <a:cubicBezTo>
                    <a:pt x="13" y="13"/>
                    <a:pt x="13" y="13"/>
                    <a:pt x="13" y="12"/>
                  </a:cubicBezTo>
                  <a:cubicBezTo>
                    <a:pt x="13" y="12"/>
                    <a:pt x="13" y="11"/>
                    <a:pt x="13" y="11"/>
                  </a:cubicBezTo>
                  <a:cubicBezTo>
                    <a:pt x="12" y="10"/>
                    <a:pt x="12" y="10"/>
                    <a:pt x="12" y="10"/>
                  </a:cubicBezTo>
                  <a:cubicBezTo>
                    <a:pt x="12" y="10"/>
                    <a:pt x="12" y="10"/>
                    <a:pt x="12" y="10"/>
                  </a:cubicBezTo>
                  <a:cubicBezTo>
                    <a:pt x="11" y="10"/>
                    <a:pt x="11" y="10"/>
                    <a:pt x="11" y="10"/>
                  </a:cubicBezTo>
                  <a:cubicBezTo>
                    <a:pt x="11" y="10"/>
                    <a:pt x="10" y="10"/>
                    <a:pt x="10" y="10"/>
                  </a:cubicBezTo>
                  <a:cubicBezTo>
                    <a:pt x="10" y="10"/>
                    <a:pt x="9" y="11"/>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8" name="9Slide.vn 516">
              <a:extLst>
                <a:ext uri="{FF2B5EF4-FFF2-40B4-BE49-F238E27FC236}">
                  <a16:creationId xmlns:a16="http://schemas.microsoft.com/office/drawing/2014/main" id="{A507B8FF-0ABE-4FD8-854E-C7684AE886FD}"/>
                </a:ext>
              </a:extLst>
            </p:cNvPr>
            <p:cNvSpPr>
              <a:spLocks/>
            </p:cNvSpPr>
            <p:nvPr/>
          </p:nvSpPr>
          <p:spPr bwMode="auto">
            <a:xfrm>
              <a:off x="4953000" y="6221413"/>
              <a:ext cx="20638" cy="31750"/>
            </a:xfrm>
            <a:custGeom>
              <a:avLst/>
              <a:gdLst>
                <a:gd name="T0" fmla="*/ 9 w 9"/>
                <a:gd name="T1" fmla="*/ 3 h 15"/>
                <a:gd name="T2" fmla="*/ 8 w 9"/>
                <a:gd name="T3" fmla="*/ 6 h 15"/>
                <a:gd name="T4" fmla="*/ 7 w 9"/>
                <a:gd name="T5" fmla="*/ 8 h 15"/>
                <a:gd name="T6" fmla="*/ 5 w 9"/>
                <a:gd name="T7" fmla="*/ 11 h 15"/>
                <a:gd name="T8" fmla="*/ 4 w 9"/>
                <a:gd name="T9" fmla="*/ 13 h 15"/>
                <a:gd name="T10" fmla="*/ 3 w 9"/>
                <a:gd name="T11" fmla="*/ 14 h 15"/>
                <a:gd name="T12" fmla="*/ 3 w 9"/>
                <a:gd name="T13" fmla="*/ 14 h 15"/>
                <a:gd name="T14" fmla="*/ 4 w 9"/>
                <a:gd name="T15" fmla="*/ 14 h 15"/>
                <a:gd name="T16" fmla="*/ 9 w 9"/>
                <a:gd name="T17" fmla="*/ 14 h 15"/>
                <a:gd name="T18" fmla="*/ 9 w 9"/>
                <a:gd name="T19" fmla="*/ 15 h 15"/>
                <a:gd name="T20" fmla="*/ 0 w 9"/>
                <a:gd name="T21" fmla="*/ 15 h 15"/>
                <a:gd name="T22" fmla="*/ 0 w 9"/>
                <a:gd name="T23" fmla="*/ 15 h 15"/>
                <a:gd name="T24" fmla="*/ 1 w 9"/>
                <a:gd name="T25" fmla="*/ 13 h 15"/>
                <a:gd name="T26" fmla="*/ 3 w 9"/>
                <a:gd name="T27" fmla="*/ 12 h 15"/>
                <a:gd name="T28" fmla="*/ 4 w 9"/>
                <a:gd name="T29" fmla="*/ 10 h 15"/>
                <a:gd name="T30" fmla="*/ 5 w 9"/>
                <a:gd name="T31" fmla="*/ 8 h 15"/>
                <a:gd name="T32" fmla="*/ 6 w 9"/>
                <a:gd name="T33" fmla="*/ 6 h 15"/>
                <a:gd name="T34" fmla="*/ 7 w 9"/>
                <a:gd name="T35" fmla="*/ 4 h 15"/>
                <a:gd name="T36" fmla="*/ 6 w 9"/>
                <a:gd name="T37" fmla="*/ 2 h 15"/>
                <a:gd name="T38" fmla="*/ 4 w 9"/>
                <a:gd name="T39" fmla="*/ 1 h 15"/>
                <a:gd name="T40" fmla="*/ 3 w 9"/>
                <a:gd name="T41" fmla="*/ 2 h 15"/>
                <a:gd name="T42" fmla="*/ 1 w 9"/>
                <a:gd name="T43" fmla="*/ 2 h 15"/>
                <a:gd name="T44" fmla="*/ 1 w 9"/>
                <a:gd name="T45" fmla="*/ 1 h 15"/>
                <a:gd name="T46" fmla="*/ 2 w 9"/>
                <a:gd name="T47" fmla="*/ 0 h 15"/>
                <a:gd name="T48" fmla="*/ 5 w 9"/>
                <a:gd name="T49" fmla="*/ 0 h 15"/>
                <a:gd name="T50" fmla="*/ 6 w 9"/>
                <a:gd name="T51" fmla="*/ 0 h 15"/>
                <a:gd name="T52" fmla="*/ 8 w 9"/>
                <a:gd name="T53" fmla="*/ 1 h 15"/>
                <a:gd name="T54" fmla="*/ 8 w 9"/>
                <a:gd name="T55" fmla="*/ 2 h 15"/>
                <a:gd name="T56" fmla="*/ 9 w 9"/>
                <a:gd name="T57"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15">
                  <a:moveTo>
                    <a:pt x="9" y="3"/>
                  </a:moveTo>
                  <a:cubicBezTo>
                    <a:pt x="9" y="4"/>
                    <a:pt x="8" y="5"/>
                    <a:pt x="8" y="6"/>
                  </a:cubicBezTo>
                  <a:cubicBezTo>
                    <a:pt x="8" y="7"/>
                    <a:pt x="7" y="7"/>
                    <a:pt x="7" y="8"/>
                  </a:cubicBezTo>
                  <a:cubicBezTo>
                    <a:pt x="7" y="9"/>
                    <a:pt x="6" y="10"/>
                    <a:pt x="5" y="11"/>
                  </a:cubicBezTo>
                  <a:cubicBezTo>
                    <a:pt x="5" y="11"/>
                    <a:pt x="4" y="12"/>
                    <a:pt x="4" y="13"/>
                  </a:cubicBezTo>
                  <a:cubicBezTo>
                    <a:pt x="3" y="14"/>
                    <a:pt x="3" y="14"/>
                    <a:pt x="3" y="14"/>
                  </a:cubicBezTo>
                  <a:cubicBezTo>
                    <a:pt x="3" y="14"/>
                    <a:pt x="3" y="14"/>
                    <a:pt x="3" y="14"/>
                  </a:cubicBezTo>
                  <a:cubicBezTo>
                    <a:pt x="4" y="14"/>
                    <a:pt x="4" y="14"/>
                    <a:pt x="4" y="14"/>
                  </a:cubicBezTo>
                  <a:cubicBezTo>
                    <a:pt x="9" y="14"/>
                    <a:pt x="9" y="14"/>
                    <a:pt x="9" y="14"/>
                  </a:cubicBezTo>
                  <a:cubicBezTo>
                    <a:pt x="9" y="15"/>
                    <a:pt x="9" y="15"/>
                    <a:pt x="9" y="15"/>
                  </a:cubicBezTo>
                  <a:cubicBezTo>
                    <a:pt x="0" y="15"/>
                    <a:pt x="0" y="15"/>
                    <a:pt x="0" y="15"/>
                  </a:cubicBezTo>
                  <a:cubicBezTo>
                    <a:pt x="0" y="15"/>
                    <a:pt x="0" y="15"/>
                    <a:pt x="0" y="15"/>
                  </a:cubicBezTo>
                  <a:cubicBezTo>
                    <a:pt x="1" y="14"/>
                    <a:pt x="1" y="14"/>
                    <a:pt x="1" y="13"/>
                  </a:cubicBezTo>
                  <a:cubicBezTo>
                    <a:pt x="2" y="13"/>
                    <a:pt x="2" y="12"/>
                    <a:pt x="3" y="12"/>
                  </a:cubicBezTo>
                  <a:cubicBezTo>
                    <a:pt x="3" y="11"/>
                    <a:pt x="4" y="10"/>
                    <a:pt x="4" y="10"/>
                  </a:cubicBezTo>
                  <a:cubicBezTo>
                    <a:pt x="5" y="9"/>
                    <a:pt x="5" y="8"/>
                    <a:pt x="5" y="8"/>
                  </a:cubicBezTo>
                  <a:cubicBezTo>
                    <a:pt x="6" y="7"/>
                    <a:pt x="6" y="6"/>
                    <a:pt x="6" y="6"/>
                  </a:cubicBezTo>
                  <a:cubicBezTo>
                    <a:pt x="7" y="5"/>
                    <a:pt x="7" y="4"/>
                    <a:pt x="7" y="4"/>
                  </a:cubicBezTo>
                  <a:cubicBezTo>
                    <a:pt x="7" y="3"/>
                    <a:pt x="7" y="2"/>
                    <a:pt x="6" y="2"/>
                  </a:cubicBezTo>
                  <a:cubicBezTo>
                    <a:pt x="6" y="2"/>
                    <a:pt x="5" y="1"/>
                    <a:pt x="4" y="1"/>
                  </a:cubicBezTo>
                  <a:cubicBezTo>
                    <a:pt x="4" y="1"/>
                    <a:pt x="3" y="1"/>
                    <a:pt x="3" y="2"/>
                  </a:cubicBezTo>
                  <a:cubicBezTo>
                    <a:pt x="2" y="2"/>
                    <a:pt x="2" y="2"/>
                    <a:pt x="1" y="2"/>
                  </a:cubicBezTo>
                  <a:cubicBezTo>
                    <a:pt x="1" y="1"/>
                    <a:pt x="1" y="1"/>
                    <a:pt x="1" y="1"/>
                  </a:cubicBezTo>
                  <a:cubicBezTo>
                    <a:pt x="1" y="1"/>
                    <a:pt x="2" y="0"/>
                    <a:pt x="2" y="0"/>
                  </a:cubicBezTo>
                  <a:cubicBezTo>
                    <a:pt x="3" y="0"/>
                    <a:pt x="4" y="0"/>
                    <a:pt x="5" y="0"/>
                  </a:cubicBezTo>
                  <a:cubicBezTo>
                    <a:pt x="5" y="0"/>
                    <a:pt x="6" y="0"/>
                    <a:pt x="6" y="0"/>
                  </a:cubicBezTo>
                  <a:cubicBezTo>
                    <a:pt x="7" y="0"/>
                    <a:pt x="7" y="0"/>
                    <a:pt x="8" y="1"/>
                  </a:cubicBezTo>
                  <a:cubicBezTo>
                    <a:pt x="8" y="1"/>
                    <a:pt x="8" y="2"/>
                    <a:pt x="8" y="2"/>
                  </a:cubicBezTo>
                  <a:cubicBezTo>
                    <a:pt x="8" y="2"/>
                    <a:pt x="9" y="3"/>
                    <a:pt x="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19" name="9Slide.vn 517">
              <a:extLst>
                <a:ext uri="{FF2B5EF4-FFF2-40B4-BE49-F238E27FC236}">
                  <a16:creationId xmlns:a16="http://schemas.microsoft.com/office/drawing/2014/main" id="{9B21B824-B252-4D62-BB83-BC640CBF5043}"/>
                </a:ext>
              </a:extLst>
            </p:cNvPr>
            <p:cNvSpPr>
              <a:spLocks/>
            </p:cNvSpPr>
            <p:nvPr/>
          </p:nvSpPr>
          <p:spPr bwMode="auto">
            <a:xfrm>
              <a:off x="4981575" y="6221413"/>
              <a:ext cx="17463" cy="31750"/>
            </a:xfrm>
            <a:custGeom>
              <a:avLst/>
              <a:gdLst>
                <a:gd name="T0" fmla="*/ 3 w 8"/>
                <a:gd name="T1" fmla="*/ 14 h 15"/>
                <a:gd name="T2" fmla="*/ 4 w 8"/>
                <a:gd name="T3" fmla="*/ 14 h 15"/>
                <a:gd name="T4" fmla="*/ 5 w 8"/>
                <a:gd name="T5" fmla="*/ 13 h 15"/>
                <a:gd name="T6" fmla="*/ 6 w 8"/>
                <a:gd name="T7" fmla="*/ 12 h 15"/>
                <a:gd name="T8" fmla="*/ 6 w 8"/>
                <a:gd name="T9" fmla="*/ 11 h 15"/>
                <a:gd name="T10" fmla="*/ 5 w 8"/>
                <a:gd name="T11" fmla="*/ 9 h 15"/>
                <a:gd name="T12" fmla="*/ 3 w 8"/>
                <a:gd name="T13" fmla="*/ 8 h 15"/>
                <a:gd name="T14" fmla="*/ 1 w 8"/>
                <a:gd name="T15" fmla="*/ 8 h 15"/>
                <a:gd name="T16" fmla="*/ 1 w 8"/>
                <a:gd name="T17" fmla="*/ 7 h 15"/>
                <a:gd name="T18" fmla="*/ 4 w 8"/>
                <a:gd name="T19" fmla="*/ 2 h 15"/>
                <a:gd name="T20" fmla="*/ 5 w 8"/>
                <a:gd name="T21" fmla="*/ 1 h 15"/>
                <a:gd name="T22" fmla="*/ 4 w 8"/>
                <a:gd name="T23" fmla="*/ 2 h 15"/>
                <a:gd name="T24" fmla="*/ 0 w 8"/>
                <a:gd name="T25" fmla="*/ 2 h 15"/>
                <a:gd name="T26" fmla="*/ 0 w 8"/>
                <a:gd name="T27" fmla="*/ 0 h 15"/>
                <a:gd name="T28" fmla="*/ 7 w 8"/>
                <a:gd name="T29" fmla="*/ 0 h 15"/>
                <a:gd name="T30" fmla="*/ 7 w 8"/>
                <a:gd name="T31" fmla="*/ 1 h 15"/>
                <a:gd name="T32" fmla="*/ 4 w 8"/>
                <a:gd name="T33" fmla="*/ 6 h 15"/>
                <a:gd name="T34" fmla="*/ 3 w 8"/>
                <a:gd name="T35" fmla="*/ 6 h 15"/>
                <a:gd name="T36" fmla="*/ 3 w 8"/>
                <a:gd name="T37" fmla="*/ 6 h 15"/>
                <a:gd name="T38" fmla="*/ 4 w 8"/>
                <a:gd name="T39" fmla="*/ 6 h 15"/>
                <a:gd name="T40" fmla="*/ 5 w 8"/>
                <a:gd name="T41" fmla="*/ 7 h 15"/>
                <a:gd name="T42" fmla="*/ 7 w 8"/>
                <a:gd name="T43" fmla="*/ 7 h 15"/>
                <a:gd name="T44" fmla="*/ 8 w 8"/>
                <a:gd name="T45" fmla="*/ 9 h 15"/>
                <a:gd name="T46" fmla="*/ 8 w 8"/>
                <a:gd name="T47" fmla="*/ 11 h 15"/>
                <a:gd name="T48" fmla="*/ 7 w 8"/>
                <a:gd name="T49" fmla="*/ 13 h 15"/>
                <a:gd name="T50" fmla="*/ 6 w 8"/>
                <a:gd name="T51" fmla="*/ 14 h 15"/>
                <a:gd name="T52" fmla="*/ 5 w 8"/>
                <a:gd name="T53" fmla="*/ 15 h 15"/>
                <a:gd name="T54" fmla="*/ 3 w 8"/>
                <a:gd name="T55" fmla="*/ 15 h 15"/>
                <a:gd name="T56" fmla="*/ 1 w 8"/>
                <a:gd name="T57" fmla="*/ 15 h 15"/>
                <a:gd name="T58" fmla="*/ 0 w 8"/>
                <a:gd name="T59" fmla="*/ 15 h 15"/>
                <a:gd name="T60" fmla="*/ 0 w 8"/>
                <a:gd name="T61" fmla="*/ 13 h 15"/>
                <a:gd name="T62" fmla="*/ 1 w 8"/>
                <a:gd name="T63" fmla="*/ 14 h 15"/>
                <a:gd name="T64" fmla="*/ 3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3" y="14"/>
                  </a:moveTo>
                  <a:cubicBezTo>
                    <a:pt x="3" y="14"/>
                    <a:pt x="4" y="14"/>
                    <a:pt x="4" y="14"/>
                  </a:cubicBezTo>
                  <a:cubicBezTo>
                    <a:pt x="4" y="14"/>
                    <a:pt x="5" y="13"/>
                    <a:pt x="5" y="13"/>
                  </a:cubicBezTo>
                  <a:cubicBezTo>
                    <a:pt x="5" y="13"/>
                    <a:pt x="6" y="12"/>
                    <a:pt x="6" y="12"/>
                  </a:cubicBezTo>
                  <a:cubicBezTo>
                    <a:pt x="6" y="12"/>
                    <a:pt x="6" y="11"/>
                    <a:pt x="6" y="11"/>
                  </a:cubicBezTo>
                  <a:cubicBezTo>
                    <a:pt x="6" y="10"/>
                    <a:pt x="6" y="9"/>
                    <a:pt x="5" y="9"/>
                  </a:cubicBezTo>
                  <a:cubicBezTo>
                    <a:pt x="5" y="8"/>
                    <a:pt x="4" y="8"/>
                    <a:pt x="3" y="8"/>
                  </a:cubicBezTo>
                  <a:cubicBezTo>
                    <a:pt x="1" y="8"/>
                    <a:pt x="1" y="8"/>
                    <a:pt x="1" y="8"/>
                  </a:cubicBezTo>
                  <a:cubicBezTo>
                    <a:pt x="1" y="7"/>
                    <a:pt x="1" y="7"/>
                    <a:pt x="1" y="7"/>
                  </a:cubicBezTo>
                  <a:cubicBezTo>
                    <a:pt x="4" y="2"/>
                    <a:pt x="4" y="2"/>
                    <a:pt x="4" y="2"/>
                  </a:cubicBezTo>
                  <a:cubicBezTo>
                    <a:pt x="5" y="1"/>
                    <a:pt x="5" y="1"/>
                    <a:pt x="5" y="1"/>
                  </a:cubicBezTo>
                  <a:cubicBezTo>
                    <a:pt x="4" y="2"/>
                    <a:pt x="4" y="2"/>
                    <a:pt x="4" y="2"/>
                  </a:cubicBezTo>
                  <a:cubicBezTo>
                    <a:pt x="0" y="2"/>
                    <a:pt x="0" y="2"/>
                    <a:pt x="0" y="2"/>
                  </a:cubicBezTo>
                  <a:cubicBezTo>
                    <a:pt x="0" y="0"/>
                    <a:pt x="0" y="0"/>
                    <a:pt x="0" y="0"/>
                  </a:cubicBezTo>
                  <a:cubicBezTo>
                    <a:pt x="7" y="0"/>
                    <a:pt x="7" y="0"/>
                    <a:pt x="7" y="0"/>
                  </a:cubicBezTo>
                  <a:cubicBezTo>
                    <a:pt x="7" y="1"/>
                    <a:pt x="7" y="1"/>
                    <a:pt x="7" y="1"/>
                  </a:cubicBezTo>
                  <a:cubicBezTo>
                    <a:pt x="4" y="6"/>
                    <a:pt x="4" y="6"/>
                    <a:pt x="4" y="6"/>
                  </a:cubicBezTo>
                  <a:cubicBezTo>
                    <a:pt x="3" y="6"/>
                    <a:pt x="3" y="6"/>
                    <a:pt x="3" y="6"/>
                  </a:cubicBezTo>
                  <a:cubicBezTo>
                    <a:pt x="3" y="6"/>
                    <a:pt x="3" y="6"/>
                    <a:pt x="3" y="6"/>
                  </a:cubicBezTo>
                  <a:cubicBezTo>
                    <a:pt x="4" y="6"/>
                    <a:pt x="4" y="6"/>
                    <a:pt x="4" y="6"/>
                  </a:cubicBezTo>
                  <a:cubicBezTo>
                    <a:pt x="4" y="6"/>
                    <a:pt x="5" y="6"/>
                    <a:pt x="5" y="7"/>
                  </a:cubicBezTo>
                  <a:cubicBezTo>
                    <a:pt x="6" y="7"/>
                    <a:pt x="6" y="7"/>
                    <a:pt x="7" y="7"/>
                  </a:cubicBezTo>
                  <a:cubicBezTo>
                    <a:pt x="7" y="8"/>
                    <a:pt x="7" y="8"/>
                    <a:pt x="8" y="9"/>
                  </a:cubicBezTo>
                  <a:cubicBezTo>
                    <a:pt x="8" y="9"/>
                    <a:pt x="8" y="10"/>
                    <a:pt x="8" y="11"/>
                  </a:cubicBezTo>
                  <a:cubicBezTo>
                    <a:pt x="8" y="11"/>
                    <a:pt x="8" y="12"/>
                    <a:pt x="7" y="13"/>
                  </a:cubicBezTo>
                  <a:cubicBezTo>
                    <a:pt x="7" y="13"/>
                    <a:pt x="7" y="14"/>
                    <a:pt x="6" y="14"/>
                  </a:cubicBezTo>
                  <a:cubicBezTo>
                    <a:pt x="6" y="15"/>
                    <a:pt x="5" y="15"/>
                    <a:pt x="5" y="15"/>
                  </a:cubicBezTo>
                  <a:cubicBezTo>
                    <a:pt x="4" y="15"/>
                    <a:pt x="3" y="15"/>
                    <a:pt x="3" y="15"/>
                  </a:cubicBezTo>
                  <a:cubicBezTo>
                    <a:pt x="2" y="15"/>
                    <a:pt x="1" y="15"/>
                    <a:pt x="1" y="15"/>
                  </a:cubicBezTo>
                  <a:cubicBezTo>
                    <a:pt x="0" y="15"/>
                    <a:pt x="0" y="15"/>
                    <a:pt x="0" y="15"/>
                  </a:cubicBezTo>
                  <a:cubicBezTo>
                    <a:pt x="0" y="13"/>
                    <a:pt x="0" y="13"/>
                    <a:pt x="0" y="13"/>
                  </a:cubicBezTo>
                  <a:cubicBezTo>
                    <a:pt x="0" y="13"/>
                    <a:pt x="1" y="14"/>
                    <a:pt x="1" y="14"/>
                  </a:cubicBezTo>
                  <a:cubicBezTo>
                    <a:pt x="2" y="14"/>
                    <a:pt x="2" y="14"/>
                    <a:pt x="3"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520" name="9Slide.vn 518">
              <a:extLst>
                <a:ext uri="{FF2B5EF4-FFF2-40B4-BE49-F238E27FC236}">
                  <a16:creationId xmlns:a16="http://schemas.microsoft.com/office/drawing/2014/main" id="{38DF3B6D-8534-4DCF-83BC-B56AE0DFCC5A}"/>
                </a:ext>
              </a:extLst>
            </p:cNvPr>
            <p:cNvSpPr>
              <a:spLocks noEditPoints="1"/>
            </p:cNvSpPr>
            <p:nvPr/>
          </p:nvSpPr>
          <p:spPr bwMode="auto">
            <a:xfrm>
              <a:off x="5005388" y="6221413"/>
              <a:ext cx="30163" cy="31750"/>
            </a:xfrm>
            <a:custGeom>
              <a:avLst/>
              <a:gdLst>
                <a:gd name="T0" fmla="*/ 0 w 14"/>
                <a:gd name="T1" fmla="*/ 2 h 15"/>
                <a:gd name="T2" fmla="*/ 2 w 14"/>
                <a:gd name="T3" fmla="*/ 0 h 15"/>
                <a:gd name="T4" fmla="*/ 5 w 14"/>
                <a:gd name="T5" fmla="*/ 0 h 15"/>
                <a:gd name="T6" fmla="*/ 6 w 14"/>
                <a:gd name="T7" fmla="*/ 2 h 15"/>
                <a:gd name="T8" fmla="*/ 6 w 14"/>
                <a:gd name="T9" fmla="*/ 5 h 15"/>
                <a:gd name="T10" fmla="*/ 5 w 14"/>
                <a:gd name="T11" fmla="*/ 7 h 15"/>
                <a:gd name="T12" fmla="*/ 2 w 14"/>
                <a:gd name="T13" fmla="*/ 7 h 15"/>
                <a:gd name="T14" fmla="*/ 0 w 14"/>
                <a:gd name="T15" fmla="*/ 5 h 15"/>
                <a:gd name="T16" fmla="*/ 12 w 14"/>
                <a:gd name="T17" fmla="*/ 0 h 15"/>
                <a:gd name="T18" fmla="*/ 2 w 14"/>
                <a:gd name="T19" fmla="*/ 15 h 15"/>
                <a:gd name="T20" fmla="*/ 12 w 14"/>
                <a:gd name="T21" fmla="*/ 0 h 15"/>
                <a:gd name="T22" fmla="*/ 2 w 14"/>
                <a:gd name="T23" fmla="*/ 5 h 15"/>
                <a:gd name="T24" fmla="*/ 4 w 14"/>
                <a:gd name="T25" fmla="*/ 6 h 15"/>
                <a:gd name="T26" fmla="*/ 5 w 14"/>
                <a:gd name="T27" fmla="*/ 5 h 15"/>
                <a:gd name="T28" fmla="*/ 5 w 14"/>
                <a:gd name="T29" fmla="*/ 2 h 15"/>
                <a:gd name="T30" fmla="*/ 4 w 14"/>
                <a:gd name="T31" fmla="*/ 1 h 15"/>
                <a:gd name="T32" fmla="*/ 2 w 14"/>
                <a:gd name="T33" fmla="*/ 2 h 15"/>
                <a:gd name="T34" fmla="*/ 8 w 14"/>
                <a:gd name="T35" fmla="*/ 11 h 15"/>
                <a:gd name="T36" fmla="*/ 9 w 14"/>
                <a:gd name="T37" fmla="*/ 9 h 15"/>
                <a:gd name="T38" fmla="*/ 11 w 14"/>
                <a:gd name="T39" fmla="*/ 8 h 15"/>
                <a:gd name="T40" fmla="*/ 13 w 14"/>
                <a:gd name="T41" fmla="*/ 9 h 15"/>
                <a:gd name="T42" fmla="*/ 14 w 14"/>
                <a:gd name="T43" fmla="*/ 11 h 15"/>
                <a:gd name="T44" fmla="*/ 13 w 14"/>
                <a:gd name="T45" fmla="*/ 14 h 15"/>
                <a:gd name="T46" fmla="*/ 11 w 14"/>
                <a:gd name="T47" fmla="*/ 15 h 15"/>
                <a:gd name="T48" fmla="*/ 9 w 14"/>
                <a:gd name="T49" fmla="*/ 14 h 15"/>
                <a:gd name="T50" fmla="*/ 8 w 14"/>
                <a:gd name="T51" fmla="*/ 11 h 15"/>
                <a:gd name="T52" fmla="*/ 10 w 14"/>
                <a:gd name="T53" fmla="*/ 13 h 15"/>
                <a:gd name="T54" fmla="*/ 12 w 14"/>
                <a:gd name="T55" fmla="*/ 14 h 15"/>
                <a:gd name="T56" fmla="*/ 13 w 14"/>
                <a:gd name="T57" fmla="*/ 13 h 15"/>
                <a:gd name="T58" fmla="*/ 13 w 14"/>
                <a:gd name="T59" fmla="*/ 10 h 15"/>
                <a:gd name="T60" fmla="*/ 12 w 14"/>
                <a:gd name="T61" fmla="*/ 9 h 15"/>
                <a:gd name="T62" fmla="*/ 10 w 14"/>
                <a:gd name="T63"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15">
                  <a:moveTo>
                    <a:pt x="0" y="3"/>
                  </a:moveTo>
                  <a:cubicBezTo>
                    <a:pt x="0" y="3"/>
                    <a:pt x="0" y="2"/>
                    <a:pt x="0" y="2"/>
                  </a:cubicBezTo>
                  <a:cubicBezTo>
                    <a:pt x="0" y="1"/>
                    <a:pt x="1" y="1"/>
                    <a:pt x="1" y="1"/>
                  </a:cubicBezTo>
                  <a:cubicBezTo>
                    <a:pt x="1" y="0"/>
                    <a:pt x="2" y="0"/>
                    <a:pt x="2" y="0"/>
                  </a:cubicBezTo>
                  <a:cubicBezTo>
                    <a:pt x="2" y="0"/>
                    <a:pt x="3" y="0"/>
                    <a:pt x="3" y="0"/>
                  </a:cubicBezTo>
                  <a:cubicBezTo>
                    <a:pt x="4" y="0"/>
                    <a:pt x="4" y="0"/>
                    <a:pt x="5" y="0"/>
                  </a:cubicBezTo>
                  <a:cubicBezTo>
                    <a:pt x="5" y="0"/>
                    <a:pt x="5" y="0"/>
                    <a:pt x="6" y="1"/>
                  </a:cubicBezTo>
                  <a:cubicBezTo>
                    <a:pt x="6" y="1"/>
                    <a:pt x="6" y="1"/>
                    <a:pt x="6" y="2"/>
                  </a:cubicBezTo>
                  <a:cubicBezTo>
                    <a:pt x="7" y="2"/>
                    <a:pt x="7" y="3"/>
                    <a:pt x="7" y="3"/>
                  </a:cubicBezTo>
                  <a:cubicBezTo>
                    <a:pt x="7" y="4"/>
                    <a:pt x="7" y="5"/>
                    <a:pt x="6" y="5"/>
                  </a:cubicBezTo>
                  <a:cubicBezTo>
                    <a:pt x="6" y="6"/>
                    <a:pt x="6" y="6"/>
                    <a:pt x="6" y="6"/>
                  </a:cubicBezTo>
                  <a:cubicBezTo>
                    <a:pt x="5" y="7"/>
                    <a:pt x="5" y="7"/>
                    <a:pt x="5" y="7"/>
                  </a:cubicBezTo>
                  <a:cubicBezTo>
                    <a:pt x="4" y="7"/>
                    <a:pt x="4" y="7"/>
                    <a:pt x="3" y="7"/>
                  </a:cubicBezTo>
                  <a:cubicBezTo>
                    <a:pt x="3" y="7"/>
                    <a:pt x="2" y="7"/>
                    <a:pt x="2" y="7"/>
                  </a:cubicBezTo>
                  <a:cubicBezTo>
                    <a:pt x="2" y="7"/>
                    <a:pt x="1" y="7"/>
                    <a:pt x="1" y="6"/>
                  </a:cubicBezTo>
                  <a:cubicBezTo>
                    <a:pt x="1" y="6"/>
                    <a:pt x="0" y="6"/>
                    <a:pt x="0" y="5"/>
                  </a:cubicBezTo>
                  <a:cubicBezTo>
                    <a:pt x="0" y="5"/>
                    <a:pt x="0" y="4"/>
                    <a:pt x="0" y="3"/>
                  </a:cubicBezTo>
                  <a:close/>
                  <a:moveTo>
                    <a:pt x="12" y="0"/>
                  </a:moveTo>
                  <a:cubicBezTo>
                    <a:pt x="13" y="1"/>
                    <a:pt x="13" y="1"/>
                    <a:pt x="13" y="1"/>
                  </a:cubicBezTo>
                  <a:cubicBezTo>
                    <a:pt x="2" y="15"/>
                    <a:pt x="2" y="15"/>
                    <a:pt x="2" y="15"/>
                  </a:cubicBezTo>
                  <a:cubicBezTo>
                    <a:pt x="1" y="15"/>
                    <a:pt x="1" y="15"/>
                    <a:pt x="1" y="15"/>
                  </a:cubicBezTo>
                  <a:lnTo>
                    <a:pt x="12" y="0"/>
                  </a:lnTo>
                  <a:close/>
                  <a:moveTo>
                    <a:pt x="2" y="3"/>
                  </a:moveTo>
                  <a:cubicBezTo>
                    <a:pt x="2" y="4"/>
                    <a:pt x="2" y="5"/>
                    <a:pt x="2" y="5"/>
                  </a:cubicBezTo>
                  <a:cubicBezTo>
                    <a:pt x="2" y="6"/>
                    <a:pt x="3" y="6"/>
                    <a:pt x="3" y="6"/>
                  </a:cubicBezTo>
                  <a:cubicBezTo>
                    <a:pt x="4" y="6"/>
                    <a:pt x="4" y="6"/>
                    <a:pt x="4" y="6"/>
                  </a:cubicBezTo>
                  <a:cubicBezTo>
                    <a:pt x="5" y="5"/>
                    <a:pt x="5" y="5"/>
                    <a:pt x="5" y="5"/>
                  </a:cubicBezTo>
                  <a:cubicBezTo>
                    <a:pt x="5" y="5"/>
                    <a:pt x="5" y="5"/>
                    <a:pt x="5" y="5"/>
                  </a:cubicBezTo>
                  <a:cubicBezTo>
                    <a:pt x="5" y="4"/>
                    <a:pt x="5" y="4"/>
                    <a:pt x="5" y="3"/>
                  </a:cubicBezTo>
                  <a:cubicBezTo>
                    <a:pt x="5" y="3"/>
                    <a:pt x="5" y="3"/>
                    <a:pt x="5" y="2"/>
                  </a:cubicBezTo>
                  <a:cubicBezTo>
                    <a:pt x="5" y="2"/>
                    <a:pt x="5" y="2"/>
                    <a:pt x="5" y="2"/>
                  </a:cubicBezTo>
                  <a:cubicBezTo>
                    <a:pt x="4" y="1"/>
                    <a:pt x="4" y="1"/>
                    <a:pt x="4" y="1"/>
                  </a:cubicBezTo>
                  <a:cubicBezTo>
                    <a:pt x="3" y="1"/>
                    <a:pt x="3" y="1"/>
                    <a:pt x="3" y="1"/>
                  </a:cubicBezTo>
                  <a:cubicBezTo>
                    <a:pt x="3" y="1"/>
                    <a:pt x="2" y="1"/>
                    <a:pt x="2" y="2"/>
                  </a:cubicBezTo>
                  <a:cubicBezTo>
                    <a:pt x="2" y="2"/>
                    <a:pt x="2" y="3"/>
                    <a:pt x="2" y="3"/>
                  </a:cubicBezTo>
                  <a:close/>
                  <a:moveTo>
                    <a:pt x="8" y="11"/>
                  </a:moveTo>
                  <a:cubicBezTo>
                    <a:pt x="8" y="11"/>
                    <a:pt x="8" y="10"/>
                    <a:pt x="8" y="10"/>
                  </a:cubicBezTo>
                  <a:cubicBezTo>
                    <a:pt x="8" y="9"/>
                    <a:pt x="8" y="9"/>
                    <a:pt x="9" y="9"/>
                  </a:cubicBezTo>
                  <a:cubicBezTo>
                    <a:pt x="9" y="8"/>
                    <a:pt x="9" y="8"/>
                    <a:pt x="10" y="8"/>
                  </a:cubicBezTo>
                  <a:cubicBezTo>
                    <a:pt x="10" y="8"/>
                    <a:pt x="11" y="8"/>
                    <a:pt x="11" y="8"/>
                  </a:cubicBezTo>
                  <a:cubicBezTo>
                    <a:pt x="11" y="8"/>
                    <a:pt x="12" y="8"/>
                    <a:pt x="12" y="8"/>
                  </a:cubicBezTo>
                  <a:cubicBezTo>
                    <a:pt x="13" y="8"/>
                    <a:pt x="13" y="8"/>
                    <a:pt x="13" y="9"/>
                  </a:cubicBezTo>
                  <a:cubicBezTo>
                    <a:pt x="14" y="9"/>
                    <a:pt x="14" y="9"/>
                    <a:pt x="14" y="10"/>
                  </a:cubicBezTo>
                  <a:cubicBezTo>
                    <a:pt x="14" y="10"/>
                    <a:pt x="14" y="11"/>
                    <a:pt x="14" y="11"/>
                  </a:cubicBezTo>
                  <a:cubicBezTo>
                    <a:pt x="14" y="12"/>
                    <a:pt x="14" y="13"/>
                    <a:pt x="14" y="13"/>
                  </a:cubicBezTo>
                  <a:cubicBezTo>
                    <a:pt x="14" y="14"/>
                    <a:pt x="14" y="14"/>
                    <a:pt x="13" y="14"/>
                  </a:cubicBezTo>
                  <a:cubicBezTo>
                    <a:pt x="13" y="15"/>
                    <a:pt x="13" y="15"/>
                    <a:pt x="12" y="15"/>
                  </a:cubicBezTo>
                  <a:cubicBezTo>
                    <a:pt x="12" y="15"/>
                    <a:pt x="11" y="15"/>
                    <a:pt x="11" y="15"/>
                  </a:cubicBezTo>
                  <a:cubicBezTo>
                    <a:pt x="11" y="15"/>
                    <a:pt x="10" y="15"/>
                    <a:pt x="10" y="15"/>
                  </a:cubicBezTo>
                  <a:cubicBezTo>
                    <a:pt x="9" y="15"/>
                    <a:pt x="9" y="15"/>
                    <a:pt x="9" y="14"/>
                  </a:cubicBezTo>
                  <a:cubicBezTo>
                    <a:pt x="8" y="14"/>
                    <a:pt x="8" y="14"/>
                    <a:pt x="8" y="13"/>
                  </a:cubicBezTo>
                  <a:cubicBezTo>
                    <a:pt x="8" y="13"/>
                    <a:pt x="8" y="12"/>
                    <a:pt x="8" y="11"/>
                  </a:cubicBezTo>
                  <a:close/>
                  <a:moveTo>
                    <a:pt x="9" y="11"/>
                  </a:moveTo>
                  <a:cubicBezTo>
                    <a:pt x="9" y="12"/>
                    <a:pt x="9" y="13"/>
                    <a:pt x="10" y="13"/>
                  </a:cubicBezTo>
                  <a:cubicBezTo>
                    <a:pt x="10" y="14"/>
                    <a:pt x="10" y="14"/>
                    <a:pt x="11" y="14"/>
                  </a:cubicBezTo>
                  <a:cubicBezTo>
                    <a:pt x="12" y="14"/>
                    <a:pt x="12" y="14"/>
                    <a:pt x="12" y="14"/>
                  </a:cubicBezTo>
                  <a:cubicBezTo>
                    <a:pt x="12" y="13"/>
                    <a:pt x="12" y="13"/>
                    <a:pt x="12" y="13"/>
                  </a:cubicBezTo>
                  <a:cubicBezTo>
                    <a:pt x="13" y="13"/>
                    <a:pt x="13" y="13"/>
                    <a:pt x="13" y="13"/>
                  </a:cubicBezTo>
                  <a:cubicBezTo>
                    <a:pt x="13" y="12"/>
                    <a:pt x="13" y="12"/>
                    <a:pt x="13" y="11"/>
                  </a:cubicBezTo>
                  <a:cubicBezTo>
                    <a:pt x="13" y="11"/>
                    <a:pt x="13" y="11"/>
                    <a:pt x="13" y="10"/>
                  </a:cubicBezTo>
                  <a:cubicBezTo>
                    <a:pt x="12" y="10"/>
                    <a:pt x="12" y="10"/>
                    <a:pt x="12" y="10"/>
                  </a:cubicBezTo>
                  <a:cubicBezTo>
                    <a:pt x="12" y="9"/>
                    <a:pt x="12" y="9"/>
                    <a:pt x="12" y="9"/>
                  </a:cubicBezTo>
                  <a:cubicBezTo>
                    <a:pt x="11" y="9"/>
                    <a:pt x="11" y="9"/>
                    <a:pt x="11" y="9"/>
                  </a:cubicBezTo>
                  <a:cubicBezTo>
                    <a:pt x="10" y="9"/>
                    <a:pt x="10" y="9"/>
                    <a:pt x="10" y="10"/>
                  </a:cubicBezTo>
                  <a:cubicBezTo>
                    <a:pt x="9" y="10"/>
                    <a:pt x="9" y="11"/>
                    <a:pt x="9"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spTree>
    <p:extLst>
      <p:ext uri="{BB962C8B-B14F-4D97-AF65-F5344CB8AC3E}">
        <p14:creationId xmlns:p14="http://schemas.microsoft.com/office/powerpoint/2010/main" val="505283147"/>
      </p:ext>
    </p:extLst>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1D401-E56A-4E4C-88DF-EF856CEF105B}"/>
              </a:ext>
            </a:extLst>
          </p:cNvPr>
          <p:cNvSpPr>
            <a:spLocks noGrp="1"/>
          </p:cNvSpPr>
          <p:nvPr>
            <p:ph type="ctrTitle"/>
          </p:nvPr>
        </p:nvSpPr>
        <p:spPr/>
        <p:txBody>
          <a:bodyPr/>
          <a:lstStyle/>
          <a:p>
            <a:r>
              <a:rPr lang="en-US"/>
              <a:t>ICON MINH HỌA</a:t>
            </a:r>
          </a:p>
        </p:txBody>
      </p:sp>
      <p:sp>
        <p:nvSpPr>
          <p:cNvPr id="3" name="Subtitle 2">
            <a:extLst>
              <a:ext uri="{FF2B5EF4-FFF2-40B4-BE49-F238E27FC236}">
                <a16:creationId xmlns:a16="http://schemas.microsoft.com/office/drawing/2014/main" id="{E099EDA3-5664-4FD2-AE35-FC806729C4C3}"/>
              </a:ext>
            </a:extLst>
          </p:cNvPr>
          <p:cNvSpPr>
            <a:spLocks noGrp="1"/>
          </p:cNvSpPr>
          <p:nvPr>
            <p:ph type="subTitle" idx="1"/>
          </p:nvPr>
        </p:nvSpPr>
        <p:spPr/>
        <p:txBody>
          <a:bodyPr/>
          <a:lstStyle/>
          <a:p>
            <a:r>
              <a:rPr lang="en-US"/>
              <a:t>9slide.vn</a:t>
            </a:r>
          </a:p>
        </p:txBody>
      </p:sp>
    </p:spTree>
    <p:extLst>
      <p:ext uri="{BB962C8B-B14F-4D97-AF65-F5344CB8AC3E}">
        <p14:creationId xmlns:p14="http://schemas.microsoft.com/office/powerpoint/2010/main" val="3371815016"/>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4847F058-B027-4634-A0BB-13DF1F4EEF3C}"/>
              </a:ext>
            </a:extLst>
          </p:cNvPr>
          <p:cNvSpPr>
            <a:spLocks noGrp="1"/>
          </p:cNvSpPr>
          <p:nvPr>
            <p:ph type="title"/>
          </p:nvPr>
        </p:nvSpPr>
        <p:spPr/>
        <p:txBody>
          <a:bodyPr/>
          <a:lstStyle/>
          <a:p>
            <a:r>
              <a:rPr lang="en-IN" dirty="0"/>
              <a:t>PERFOMANCE DASHBOARD</a:t>
            </a:r>
          </a:p>
        </p:txBody>
      </p:sp>
      <p:sp>
        <p:nvSpPr>
          <p:cNvPr id="5" name="9Slide.vn 2">
            <a:extLst>
              <a:ext uri="{FF2B5EF4-FFF2-40B4-BE49-F238E27FC236}">
                <a16:creationId xmlns:a16="http://schemas.microsoft.com/office/drawing/2014/main" id="{59303933-5B33-4AB2-9215-58888DB663B2}"/>
              </a:ext>
            </a:extLst>
          </p:cNvPr>
          <p:cNvSpPr/>
          <p:nvPr/>
        </p:nvSpPr>
        <p:spPr>
          <a:xfrm>
            <a:off x="550863" y="1361971"/>
            <a:ext cx="2462159" cy="1141386"/>
          </a:xfrm>
          <a:prstGeom prst="rect">
            <a:avLst/>
          </a:prstGeom>
          <a:solidFill>
            <a:srgbClr val="EF70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$12,332</a:t>
            </a:r>
            <a:endParaRPr kumimoji="0" lang="en-IN" sz="1400" b="0" i="0" u="none" strike="noStrike" kern="1200" cap="none" spc="0" normalizeH="0" baseline="0" noProof="0" dirty="0">
              <a:ln>
                <a:noFill/>
              </a:ln>
              <a:solidFill>
                <a:prstClr val="white"/>
              </a:solidFill>
              <a:effectLst/>
              <a:uLnTx/>
              <a:uFillTx/>
              <a:latin typeface="Open Sans"/>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6" name="9Slide.vn 3">
            <a:extLst>
              <a:ext uri="{FF2B5EF4-FFF2-40B4-BE49-F238E27FC236}">
                <a16:creationId xmlns:a16="http://schemas.microsoft.com/office/drawing/2014/main" id="{FCF7E3A8-2B57-4B7B-B098-CDE79DED89A3}"/>
              </a:ext>
            </a:extLst>
          </p:cNvPr>
          <p:cNvSpPr/>
          <p:nvPr/>
        </p:nvSpPr>
        <p:spPr>
          <a:xfrm>
            <a:off x="3564836" y="1361971"/>
            <a:ext cx="2462159" cy="1141386"/>
          </a:xfrm>
          <a:prstGeom prst="rect">
            <a:avLst/>
          </a:prstGeom>
          <a:solidFill>
            <a:srgbClr val="245D9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$43,453</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7" name="9Slide.vn 4">
            <a:extLst>
              <a:ext uri="{FF2B5EF4-FFF2-40B4-BE49-F238E27FC236}">
                <a16:creationId xmlns:a16="http://schemas.microsoft.com/office/drawing/2014/main" id="{77DA2E19-DF16-4B4E-8047-C00CD3CD10EF}"/>
              </a:ext>
            </a:extLst>
          </p:cNvPr>
          <p:cNvSpPr/>
          <p:nvPr/>
        </p:nvSpPr>
        <p:spPr>
          <a:xfrm>
            <a:off x="6578809" y="1361971"/>
            <a:ext cx="2462159" cy="1141386"/>
          </a:xfrm>
          <a:prstGeom prst="rect">
            <a:avLst/>
          </a:prstGeom>
          <a:solidFill>
            <a:srgbClr val="018E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$34,698</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8" name="9Slide.vn 5">
            <a:extLst>
              <a:ext uri="{FF2B5EF4-FFF2-40B4-BE49-F238E27FC236}">
                <a16:creationId xmlns:a16="http://schemas.microsoft.com/office/drawing/2014/main" id="{A1D5FE76-4E36-4269-A43D-D2C0299E41DD}"/>
              </a:ext>
            </a:extLst>
          </p:cNvPr>
          <p:cNvSpPr/>
          <p:nvPr/>
        </p:nvSpPr>
        <p:spPr>
          <a:xfrm>
            <a:off x="9592783" y="1361971"/>
            <a:ext cx="2462159" cy="1141386"/>
          </a:xfrm>
          <a:prstGeom prst="rect">
            <a:avLst/>
          </a:prstGeom>
          <a:solidFill>
            <a:srgbClr val="008E7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$56,864</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9" name="9Slide.vn 6">
            <a:extLst>
              <a:ext uri="{FF2B5EF4-FFF2-40B4-BE49-F238E27FC236}">
                <a16:creationId xmlns:a16="http://schemas.microsoft.com/office/drawing/2014/main" id="{899F86D3-1D40-4036-9F48-0F594D151706}"/>
              </a:ext>
            </a:extLst>
          </p:cNvPr>
          <p:cNvSpPr/>
          <p:nvPr/>
        </p:nvSpPr>
        <p:spPr>
          <a:xfrm>
            <a:off x="8287380" y="2734639"/>
            <a:ext cx="3767562" cy="1141386"/>
          </a:xfrm>
          <a:prstGeom prst="rect">
            <a:avLst/>
          </a:prstGeom>
          <a:solidFill>
            <a:srgbClr val="8584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$67,645</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0" name="9Slide.vn 7">
            <a:extLst>
              <a:ext uri="{FF2B5EF4-FFF2-40B4-BE49-F238E27FC236}">
                <a16:creationId xmlns:a16="http://schemas.microsoft.com/office/drawing/2014/main" id="{71EA5713-8D55-4951-956E-AA4A6C6FE96F}"/>
              </a:ext>
            </a:extLst>
          </p:cNvPr>
          <p:cNvSpPr/>
          <p:nvPr/>
        </p:nvSpPr>
        <p:spPr>
          <a:xfrm>
            <a:off x="8287380" y="4090429"/>
            <a:ext cx="3767562" cy="1141386"/>
          </a:xfrm>
          <a:prstGeom prst="rect">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$75,937</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1" name="9Slide.vn 8">
            <a:extLst>
              <a:ext uri="{FF2B5EF4-FFF2-40B4-BE49-F238E27FC236}">
                <a16:creationId xmlns:a16="http://schemas.microsoft.com/office/drawing/2014/main" id="{00FA37E8-8676-4B77-AB28-831C7C563D9C}"/>
              </a:ext>
            </a:extLst>
          </p:cNvPr>
          <p:cNvSpPr/>
          <p:nvPr/>
        </p:nvSpPr>
        <p:spPr>
          <a:xfrm>
            <a:off x="8287380" y="5491189"/>
            <a:ext cx="3767562" cy="114138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$87,746</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graphicFrame>
        <p:nvGraphicFramePr>
          <p:cNvPr id="52" name="9Slide.vn 9">
            <a:extLst>
              <a:ext uri="{FF2B5EF4-FFF2-40B4-BE49-F238E27FC236}">
                <a16:creationId xmlns:a16="http://schemas.microsoft.com/office/drawing/2014/main" id="{A53FC4F8-EEA6-4D72-B032-A0E9D8DAED14}"/>
              </a:ext>
            </a:extLst>
          </p:cNvPr>
          <p:cNvGraphicFramePr/>
          <p:nvPr/>
        </p:nvGraphicFramePr>
        <p:xfrm>
          <a:off x="550864" y="2734639"/>
          <a:ext cx="7359422" cy="3895571"/>
        </p:xfrm>
        <a:graphic>
          <a:graphicData uri="http://schemas.openxmlformats.org/drawingml/2006/chart">
            <c:chart xmlns:c="http://schemas.openxmlformats.org/drawingml/2006/chart" xmlns:r="http://schemas.openxmlformats.org/officeDocument/2006/relationships" r:id="rId2"/>
          </a:graphicData>
        </a:graphic>
      </p:graphicFrame>
      <p:sp>
        <p:nvSpPr>
          <p:cNvPr id="19" name="9Slide.vn 10">
            <a:extLst>
              <a:ext uri="{FF2B5EF4-FFF2-40B4-BE49-F238E27FC236}">
                <a16:creationId xmlns:a16="http://schemas.microsoft.com/office/drawing/2014/main" id="{7B195FDD-573D-499B-968C-D5FB967B65F9}"/>
              </a:ext>
            </a:extLst>
          </p:cNvPr>
          <p:cNvSpPr>
            <a:spLocks noChangeAspect="1"/>
          </p:cNvSpPr>
          <p:nvPr/>
        </p:nvSpPr>
        <p:spPr>
          <a:xfrm>
            <a:off x="2536462" y="2002899"/>
            <a:ext cx="432000" cy="4320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0" name="9Slide.vn 11">
            <a:extLst>
              <a:ext uri="{FF2B5EF4-FFF2-40B4-BE49-F238E27FC236}">
                <a16:creationId xmlns:a16="http://schemas.microsoft.com/office/drawing/2014/main" id="{F28F396A-0731-4611-B1FA-5E92ECE36365}"/>
              </a:ext>
            </a:extLst>
          </p:cNvPr>
          <p:cNvSpPr>
            <a:spLocks noChangeAspect="1"/>
          </p:cNvSpPr>
          <p:nvPr/>
        </p:nvSpPr>
        <p:spPr>
          <a:xfrm>
            <a:off x="5476931" y="2002899"/>
            <a:ext cx="500213" cy="432000"/>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1" name="9Slide.vn 12">
            <a:extLst>
              <a:ext uri="{FF2B5EF4-FFF2-40B4-BE49-F238E27FC236}">
                <a16:creationId xmlns:a16="http://schemas.microsoft.com/office/drawing/2014/main" id="{FD5A18F7-7643-4993-A72B-8BDFB9B4D583}"/>
              </a:ext>
            </a:extLst>
          </p:cNvPr>
          <p:cNvSpPr>
            <a:spLocks noChangeAspect="1"/>
          </p:cNvSpPr>
          <p:nvPr/>
        </p:nvSpPr>
        <p:spPr>
          <a:xfrm>
            <a:off x="8434813" y="2002899"/>
            <a:ext cx="528000" cy="432000"/>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2" name="9Slide.vn 13">
            <a:extLst>
              <a:ext uri="{FF2B5EF4-FFF2-40B4-BE49-F238E27FC236}">
                <a16:creationId xmlns:a16="http://schemas.microsoft.com/office/drawing/2014/main" id="{4CB522C8-6A66-442B-B3CD-1E06ED3B892D}"/>
              </a:ext>
            </a:extLst>
          </p:cNvPr>
          <p:cNvSpPr>
            <a:spLocks noChangeAspect="1"/>
          </p:cNvSpPr>
          <p:nvPr/>
        </p:nvSpPr>
        <p:spPr>
          <a:xfrm>
            <a:off x="11543738" y="1988385"/>
            <a:ext cx="431714" cy="43200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4" name="9Slide.vn 14">
            <a:extLst>
              <a:ext uri="{FF2B5EF4-FFF2-40B4-BE49-F238E27FC236}">
                <a16:creationId xmlns:a16="http://schemas.microsoft.com/office/drawing/2014/main" id="{C8885299-4A83-41C9-B5F5-C9968713340E}"/>
              </a:ext>
            </a:extLst>
          </p:cNvPr>
          <p:cNvSpPr>
            <a:spLocks noChangeAspect="1"/>
          </p:cNvSpPr>
          <p:nvPr/>
        </p:nvSpPr>
        <p:spPr>
          <a:xfrm>
            <a:off x="11530894" y="4709611"/>
            <a:ext cx="432003" cy="43200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25" name="9Slide.vn 15">
            <a:extLst>
              <a:ext uri="{FF2B5EF4-FFF2-40B4-BE49-F238E27FC236}">
                <a16:creationId xmlns:a16="http://schemas.microsoft.com/office/drawing/2014/main" id="{9999141D-4F47-44A7-87F7-713649876FA7}"/>
              </a:ext>
            </a:extLst>
          </p:cNvPr>
          <p:cNvSpPr>
            <a:spLocks noChangeAspect="1"/>
          </p:cNvSpPr>
          <p:nvPr/>
        </p:nvSpPr>
        <p:spPr>
          <a:xfrm>
            <a:off x="11509383" y="3340007"/>
            <a:ext cx="475024" cy="432000"/>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26" name="9Slide.vn 16">
            <a:extLst>
              <a:ext uri="{FF2B5EF4-FFF2-40B4-BE49-F238E27FC236}">
                <a16:creationId xmlns:a16="http://schemas.microsoft.com/office/drawing/2014/main" id="{5D0F8E55-04E0-4287-BAB6-2B8413A8F43B}"/>
              </a:ext>
            </a:extLst>
          </p:cNvPr>
          <p:cNvSpPr>
            <a:spLocks noChangeAspect="1"/>
          </p:cNvSpPr>
          <p:nvPr/>
        </p:nvSpPr>
        <p:spPr>
          <a:xfrm>
            <a:off x="11582870" y="6117218"/>
            <a:ext cx="353451" cy="432000"/>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Tree>
    <p:extLst>
      <p:ext uri="{BB962C8B-B14F-4D97-AF65-F5344CB8AC3E}">
        <p14:creationId xmlns:p14="http://schemas.microsoft.com/office/powerpoint/2010/main" val="1871533857"/>
      </p:ext>
    </p:extLst>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525" name="9Slide.vn 1"/>
          <p:cNvSpPr>
            <a:spLocks noChangeAspect="1"/>
          </p:cNvSpPr>
          <p:nvPr/>
        </p:nvSpPr>
        <p:spPr>
          <a:xfrm>
            <a:off x="832726" y="898793"/>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26" name="9Slide.vn 2"/>
          <p:cNvSpPr>
            <a:spLocks noChangeAspect="1"/>
          </p:cNvSpPr>
          <p:nvPr/>
        </p:nvSpPr>
        <p:spPr>
          <a:xfrm>
            <a:off x="1365987" y="898793"/>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27" name="9Slide.vn 3"/>
          <p:cNvSpPr>
            <a:spLocks noChangeAspect="1"/>
          </p:cNvSpPr>
          <p:nvPr/>
        </p:nvSpPr>
        <p:spPr>
          <a:xfrm>
            <a:off x="1899248" y="898793"/>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28" name="9Slide.vn 4"/>
          <p:cNvSpPr>
            <a:spLocks noChangeAspect="1"/>
          </p:cNvSpPr>
          <p:nvPr/>
        </p:nvSpPr>
        <p:spPr>
          <a:xfrm>
            <a:off x="2470600" y="898793"/>
            <a:ext cx="243776" cy="335193"/>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29" name="9Slide.vn 5"/>
          <p:cNvSpPr>
            <a:spLocks noChangeAspect="1"/>
          </p:cNvSpPr>
          <p:nvPr/>
        </p:nvSpPr>
        <p:spPr>
          <a:xfrm>
            <a:off x="3003861" y="898793"/>
            <a:ext cx="243776" cy="335193"/>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0" name="9Slide.vn 6"/>
          <p:cNvSpPr>
            <a:spLocks noChangeAspect="1"/>
          </p:cNvSpPr>
          <p:nvPr/>
        </p:nvSpPr>
        <p:spPr>
          <a:xfrm>
            <a:off x="3524424" y="898793"/>
            <a:ext cx="274246" cy="335203"/>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1" name="9Slide.vn 7"/>
          <p:cNvSpPr>
            <a:spLocks noChangeAspect="1"/>
          </p:cNvSpPr>
          <p:nvPr/>
        </p:nvSpPr>
        <p:spPr>
          <a:xfrm>
            <a:off x="4057685" y="898793"/>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2" name="9Slide.vn 8"/>
          <p:cNvSpPr>
            <a:spLocks noChangeAspect="1"/>
          </p:cNvSpPr>
          <p:nvPr/>
        </p:nvSpPr>
        <p:spPr>
          <a:xfrm>
            <a:off x="4590946" y="898793"/>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3" name="9Slide.vn 9"/>
          <p:cNvSpPr>
            <a:spLocks noChangeAspect="1"/>
          </p:cNvSpPr>
          <p:nvPr/>
        </p:nvSpPr>
        <p:spPr>
          <a:xfrm>
            <a:off x="5124208" y="898793"/>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4" name="9Slide.vn 10"/>
          <p:cNvSpPr>
            <a:spLocks noChangeAspect="1"/>
          </p:cNvSpPr>
          <p:nvPr/>
        </p:nvSpPr>
        <p:spPr>
          <a:xfrm>
            <a:off x="5657469" y="898793"/>
            <a:ext cx="274246" cy="335203"/>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5" name="9Slide.vn 11"/>
          <p:cNvSpPr>
            <a:spLocks noChangeAspect="1"/>
          </p:cNvSpPr>
          <p:nvPr/>
        </p:nvSpPr>
        <p:spPr>
          <a:xfrm>
            <a:off x="858119" y="1432054"/>
            <a:ext cx="274246" cy="335203"/>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6" name="9Slide.vn 12"/>
          <p:cNvSpPr>
            <a:spLocks noChangeAspect="1"/>
          </p:cNvSpPr>
          <p:nvPr/>
        </p:nvSpPr>
        <p:spPr>
          <a:xfrm>
            <a:off x="1365987" y="1432054"/>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7" name="9Slide.vn 13"/>
          <p:cNvSpPr>
            <a:spLocks noChangeAspect="1"/>
          </p:cNvSpPr>
          <p:nvPr/>
        </p:nvSpPr>
        <p:spPr>
          <a:xfrm>
            <a:off x="1924641" y="1432054"/>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8" name="9Slide.vn 14"/>
          <p:cNvSpPr>
            <a:spLocks noChangeAspect="1"/>
          </p:cNvSpPr>
          <p:nvPr/>
        </p:nvSpPr>
        <p:spPr>
          <a:xfrm>
            <a:off x="2457902" y="1432054"/>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39" name="9Slide.vn 15"/>
          <p:cNvSpPr>
            <a:spLocks noChangeAspect="1"/>
          </p:cNvSpPr>
          <p:nvPr/>
        </p:nvSpPr>
        <p:spPr>
          <a:xfrm>
            <a:off x="2965770" y="1476495"/>
            <a:ext cx="335193" cy="228542"/>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0" name="9Slide.vn 16"/>
          <p:cNvSpPr>
            <a:spLocks noChangeAspect="1"/>
          </p:cNvSpPr>
          <p:nvPr/>
        </p:nvSpPr>
        <p:spPr>
          <a:xfrm>
            <a:off x="3499031" y="1432054"/>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1" name="9Slide.vn 17"/>
          <p:cNvSpPr>
            <a:spLocks noChangeAspect="1"/>
          </p:cNvSpPr>
          <p:nvPr/>
        </p:nvSpPr>
        <p:spPr>
          <a:xfrm>
            <a:off x="4057685" y="1457448"/>
            <a:ext cx="274246" cy="274246"/>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2" name="9Slide.vn 18"/>
          <p:cNvSpPr>
            <a:spLocks noChangeAspect="1"/>
          </p:cNvSpPr>
          <p:nvPr/>
        </p:nvSpPr>
        <p:spPr>
          <a:xfrm>
            <a:off x="4565553" y="1432054"/>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3" name="9Slide.vn 19"/>
          <p:cNvSpPr>
            <a:spLocks noChangeAspect="1"/>
          </p:cNvSpPr>
          <p:nvPr/>
        </p:nvSpPr>
        <p:spPr>
          <a:xfrm>
            <a:off x="5098814" y="1432054"/>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4" name="9Slide.vn 20"/>
          <p:cNvSpPr>
            <a:spLocks noChangeAspect="1"/>
          </p:cNvSpPr>
          <p:nvPr/>
        </p:nvSpPr>
        <p:spPr>
          <a:xfrm>
            <a:off x="5632075" y="1432054"/>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5" name="9Slide.vn 21"/>
          <p:cNvSpPr>
            <a:spLocks noChangeAspect="1"/>
          </p:cNvSpPr>
          <p:nvPr/>
        </p:nvSpPr>
        <p:spPr>
          <a:xfrm>
            <a:off x="832726" y="1965315"/>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6" name="9Slide.vn 22"/>
          <p:cNvSpPr>
            <a:spLocks noChangeAspect="1"/>
          </p:cNvSpPr>
          <p:nvPr/>
        </p:nvSpPr>
        <p:spPr>
          <a:xfrm>
            <a:off x="1365987" y="1990709"/>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7" name="9Slide.vn 23"/>
          <p:cNvSpPr>
            <a:spLocks noChangeAspect="1"/>
          </p:cNvSpPr>
          <p:nvPr/>
        </p:nvSpPr>
        <p:spPr>
          <a:xfrm>
            <a:off x="1899248" y="1965315"/>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8" name="9Slide.vn 24"/>
          <p:cNvSpPr>
            <a:spLocks noChangeAspect="1"/>
          </p:cNvSpPr>
          <p:nvPr/>
        </p:nvSpPr>
        <p:spPr>
          <a:xfrm>
            <a:off x="2432509" y="2073237"/>
            <a:ext cx="335193" cy="76183"/>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49" name="9Slide.vn 25"/>
          <p:cNvSpPr>
            <a:spLocks noChangeAspect="1"/>
          </p:cNvSpPr>
          <p:nvPr/>
        </p:nvSpPr>
        <p:spPr>
          <a:xfrm>
            <a:off x="2965770" y="1965315"/>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0" name="9Slide.vn 26"/>
          <p:cNvSpPr>
            <a:spLocks noChangeAspect="1"/>
          </p:cNvSpPr>
          <p:nvPr/>
        </p:nvSpPr>
        <p:spPr>
          <a:xfrm>
            <a:off x="3499031" y="1965315"/>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1" name="9Slide.vn 27"/>
          <p:cNvSpPr>
            <a:spLocks noChangeAspect="1"/>
          </p:cNvSpPr>
          <p:nvPr/>
        </p:nvSpPr>
        <p:spPr>
          <a:xfrm>
            <a:off x="4032292" y="1965315"/>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2" name="9Slide.vn 28"/>
          <p:cNvSpPr>
            <a:spLocks noChangeAspect="1"/>
          </p:cNvSpPr>
          <p:nvPr/>
        </p:nvSpPr>
        <p:spPr>
          <a:xfrm>
            <a:off x="4565553" y="1978010"/>
            <a:ext cx="335193" cy="304718"/>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3" name="9Slide.vn 29"/>
          <p:cNvSpPr>
            <a:spLocks noChangeAspect="1"/>
          </p:cNvSpPr>
          <p:nvPr/>
        </p:nvSpPr>
        <p:spPr>
          <a:xfrm>
            <a:off x="5098814" y="1978010"/>
            <a:ext cx="335193" cy="304718"/>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4" name="9Slide.vn 30"/>
          <p:cNvSpPr>
            <a:spLocks noChangeAspect="1"/>
          </p:cNvSpPr>
          <p:nvPr/>
        </p:nvSpPr>
        <p:spPr>
          <a:xfrm>
            <a:off x="5632075" y="1978010"/>
            <a:ext cx="335193" cy="304718"/>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5" name="9Slide.vn 31"/>
          <p:cNvSpPr>
            <a:spLocks noChangeAspect="1"/>
          </p:cNvSpPr>
          <p:nvPr/>
        </p:nvSpPr>
        <p:spPr>
          <a:xfrm>
            <a:off x="832726" y="249857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6" name="9Slide.vn 32"/>
          <p:cNvSpPr>
            <a:spLocks noChangeAspect="1"/>
          </p:cNvSpPr>
          <p:nvPr/>
        </p:nvSpPr>
        <p:spPr>
          <a:xfrm>
            <a:off x="1365987" y="249857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7" name="9Slide.vn 33"/>
          <p:cNvSpPr>
            <a:spLocks noChangeAspect="1"/>
          </p:cNvSpPr>
          <p:nvPr/>
        </p:nvSpPr>
        <p:spPr>
          <a:xfrm>
            <a:off x="1899248" y="249857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8" name="9Slide.vn 34"/>
          <p:cNvSpPr>
            <a:spLocks noChangeAspect="1"/>
          </p:cNvSpPr>
          <p:nvPr/>
        </p:nvSpPr>
        <p:spPr>
          <a:xfrm>
            <a:off x="2432509" y="249857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59" name="9Slide.vn 35"/>
          <p:cNvSpPr>
            <a:spLocks noChangeAspect="1"/>
          </p:cNvSpPr>
          <p:nvPr/>
        </p:nvSpPr>
        <p:spPr>
          <a:xfrm>
            <a:off x="2965770" y="2523970"/>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0" name="9Slide.vn 36"/>
          <p:cNvSpPr>
            <a:spLocks noChangeAspect="1"/>
          </p:cNvSpPr>
          <p:nvPr/>
        </p:nvSpPr>
        <p:spPr>
          <a:xfrm>
            <a:off x="3499031" y="249857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1" name="9Slide.vn 37"/>
          <p:cNvSpPr>
            <a:spLocks noChangeAspect="1"/>
          </p:cNvSpPr>
          <p:nvPr/>
        </p:nvSpPr>
        <p:spPr>
          <a:xfrm>
            <a:off x="4032292" y="2523970"/>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2" name="9Slide.vn 38"/>
          <p:cNvSpPr>
            <a:spLocks noChangeAspect="1"/>
          </p:cNvSpPr>
          <p:nvPr/>
        </p:nvSpPr>
        <p:spPr>
          <a:xfrm>
            <a:off x="4565553" y="249857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3" name="9Slide.vn 39"/>
          <p:cNvSpPr>
            <a:spLocks noChangeAspect="1"/>
          </p:cNvSpPr>
          <p:nvPr/>
        </p:nvSpPr>
        <p:spPr>
          <a:xfrm>
            <a:off x="5098814" y="249857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4" name="9Slide.vn 40"/>
          <p:cNvSpPr>
            <a:spLocks noChangeAspect="1"/>
          </p:cNvSpPr>
          <p:nvPr/>
        </p:nvSpPr>
        <p:spPr>
          <a:xfrm>
            <a:off x="5632075" y="249857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5" name="9Slide.vn 41"/>
          <p:cNvSpPr>
            <a:spLocks noChangeAspect="1"/>
          </p:cNvSpPr>
          <p:nvPr/>
        </p:nvSpPr>
        <p:spPr>
          <a:xfrm>
            <a:off x="832726" y="3057233"/>
            <a:ext cx="335193" cy="274256"/>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6" name="9Slide.vn 42"/>
          <p:cNvSpPr>
            <a:spLocks noChangeAspect="1"/>
          </p:cNvSpPr>
          <p:nvPr/>
        </p:nvSpPr>
        <p:spPr>
          <a:xfrm>
            <a:off x="1365987" y="3057234"/>
            <a:ext cx="335193" cy="274261"/>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7" name="9Slide.vn 43"/>
          <p:cNvSpPr>
            <a:spLocks noChangeAspect="1"/>
          </p:cNvSpPr>
          <p:nvPr/>
        </p:nvSpPr>
        <p:spPr>
          <a:xfrm>
            <a:off x="1899248" y="3031837"/>
            <a:ext cx="335193" cy="335203"/>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8" name="9Slide.vn 44"/>
          <p:cNvSpPr>
            <a:spLocks noChangeAspect="1"/>
          </p:cNvSpPr>
          <p:nvPr/>
        </p:nvSpPr>
        <p:spPr>
          <a:xfrm>
            <a:off x="2432509" y="3031837"/>
            <a:ext cx="335193" cy="335203"/>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69" name="9Slide.vn 45"/>
          <p:cNvSpPr>
            <a:spLocks noChangeAspect="1"/>
          </p:cNvSpPr>
          <p:nvPr/>
        </p:nvSpPr>
        <p:spPr>
          <a:xfrm>
            <a:off x="2965770" y="3031837"/>
            <a:ext cx="335193" cy="335199"/>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0" name="9Slide.vn 46"/>
          <p:cNvSpPr>
            <a:spLocks noChangeAspect="1"/>
          </p:cNvSpPr>
          <p:nvPr/>
        </p:nvSpPr>
        <p:spPr>
          <a:xfrm>
            <a:off x="3499031" y="3038190"/>
            <a:ext cx="335193" cy="327575"/>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1" name="9Slide.vn 47"/>
          <p:cNvSpPr>
            <a:spLocks noChangeAspect="1"/>
          </p:cNvSpPr>
          <p:nvPr/>
        </p:nvSpPr>
        <p:spPr>
          <a:xfrm>
            <a:off x="4032292" y="3031838"/>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2" name="9Slide.vn 48"/>
          <p:cNvSpPr>
            <a:spLocks noChangeAspect="1"/>
          </p:cNvSpPr>
          <p:nvPr/>
        </p:nvSpPr>
        <p:spPr>
          <a:xfrm>
            <a:off x="4565553" y="3031838"/>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3" name="9Slide.vn 49"/>
          <p:cNvSpPr>
            <a:spLocks noChangeAspect="1"/>
          </p:cNvSpPr>
          <p:nvPr/>
        </p:nvSpPr>
        <p:spPr>
          <a:xfrm>
            <a:off x="5098814" y="3031838"/>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4" name="9Slide.vn 50"/>
          <p:cNvSpPr>
            <a:spLocks noChangeAspect="1"/>
          </p:cNvSpPr>
          <p:nvPr/>
        </p:nvSpPr>
        <p:spPr>
          <a:xfrm>
            <a:off x="5644770" y="3031838"/>
            <a:ext cx="304718"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5" name="9Slide.vn 51"/>
          <p:cNvSpPr>
            <a:spLocks noChangeAspect="1"/>
          </p:cNvSpPr>
          <p:nvPr/>
        </p:nvSpPr>
        <p:spPr>
          <a:xfrm>
            <a:off x="832726" y="3565099"/>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6" name="9Slide.vn 52"/>
          <p:cNvSpPr>
            <a:spLocks noChangeAspect="1"/>
          </p:cNvSpPr>
          <p:nvPr/>
        </p:nvSpPr>
        <p:spPr>
          <a:xfrm>
            <a:off x="1365987" y="3565099"/>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7" name="9Slide.vn 53"/>
          <p:cNvSpPr>
            <a:spLocks noChangeAspect="1"/>
          </p:cNvSpPr>
          <p:nvPr/>
        </p:nvSpPr>
        <p:spPr>
          <a:xfrm>
            <a:off x="1911942" y="3565099"/>
            <a:ext cx="304718" cy="335193"/>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8" name="9Slide.vn 54"/>
          <p:cNvSpPr>
            <a:spLocks noChangeAspect="1"/>
          </p:cNvSpPr>
          <p:nvPr/>
        </p:nvSpPr>
        <p:spPr>
          <a:xfrm>
            <a:off x="2483299" y="3565099"/>
            <a:ext cx="213305" cy="335193"/>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79" name="9Slide.vn 55"/>
          <p:cNvSpPr>
            <a:spLocks noChangeAspect="1"/>
          </p:cNvSpPr>
          <p:nvPr/>
        </p:nvSpPr>
        <p:spPr>
          <a:xfrm>
            <a:off x="2965770" y="3565099"/>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0" name="9Slide.vn 56"/>
          <p:cNvSpPr>
            <a:spLocks noChangeAspect="1"/>
          </p:cNvSpPr>
          <p:nvPr/>
        </p:nvSpPr>
        <p:spPr>
          <a:xfrm>
            <a:off x="3499031" y="3565099"/>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1" name="9Slide.vn 57"/>
          <p:cNvSpPr>
            <a:spLocks noChangeAspect="1"/>
          </p:cNvSpPr>
          <p:nvPr/>
        </p:nvSpPr>
        <p:spPr>
          <a:xfrm>
            <a:off x="4032292" y="3565099"/>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2" name="9Slide.vn 58"/>
          <p:cNvSpPr>
            <a:spLocks noChangeAspect="1"/>
          </p:cNvSpPr>
          <p:nvPr/>
        </p:nvSpPr>
        <p:spPr>
          <a:xfrm>
            <a:off x="4565553" y="3565099"/>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3" name="9Slide.vn 59"/>
          <p:cNvSpPr>
            <a:spLocks noChangeAspect="1"/>
          </p:cNvSpPr>
          <p:nvPr/>
        </p:nvSpPr>
        <p:spPr>
          <a:xfrm>
            <a:off x="5098814" y="3565099"/>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4" name="9Slide.vn 60"/>
          <p:cNvSpPr>
            <a:spLocks noChangeAspect="1"/>
          </p:cNvSpPr>
          <p:nvPr/>
        </p:nvSpPr>
        <p:spPr>
          <a:xfrm>
            <a:off x="5632075" y="3565099"/>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5" name="9Slide.vn 61"/>
          <p:cNvSpPr>
            <a:spLocks noChangeAspect="1"/>
          </p:cNvSpPr>
          <p:nvPr/>
        </p:nvSpPr>
        <p:spPr>
          <a:xfrm>
            <a:off x="6228820" y="898803"/>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6" name="9Slide.vn 62"/>
          <p:cNvSpPr>
            <a:spLocks noChangeAspect="1"/>
          </p:cNvSpPr>
          <p:nvPr/>
        </p:nvSpPr>
        <p:spPr>
          <a:xfrm>
            <a:off x="6762081" y="898803"/>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7" name="9Slide.vn 63"/>
          <p:cNvSpPr>
            <a:spLocks noChangeAspect="1"/>
          </p:cNvSpPr>
          <p:nvPr/>
        </p:nvSpPr>
        <p:spPr>
          <a:xfrm>
            <a:off x="7269949" y="898803"/>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8" name="9Slide.vn 64"/>
          <p:cNvSpPr>
            <a:spLocks noChangeAspect="1"/>
          </p:cNvSpPr>
          <p:nvPr/>
        </p:nvSpPr>
        <p:spPr>
          <a:xfrm>
            <a:off x="7803210" y="911499"/>
            <a:ext cx="335193" cy="304729"/>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89" name="9Slide.vn 65"/>
          <p:cNvSpPr>
            <a:spLocks noChangeAspect="1"/>
          </p:cNvSpPr>
          <p:nvPr/>
        </p:nvSpPr>
        <p:spPr>
          <a:xfrm>
            <a:off x="8336471" y="911499"/>
            <a:ext cx="335193" cy="304729"/>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0" name="9Slide.vn 66"/>
          <p:cNvSpPr>
            <a:spLocks noChangeAspect="1"/>
          </p:cNvSpPr>
          <p:nvPr/>
        </p:nvSpPr>
        <p:spPr>
          <a:xfrm>
            <a:off x="8869732" y="898803"/>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1" name="9Slide.vn 67"/>
          <p:cNvSpPr>
            <a:spLocks noChangeAspect="1"/>
          </p:cNvSpPr>
          <p:nvPr/>
        </p:nvSpPr>
        <p:spPr>
          <a:xfrm>
            <a:off x="9402993" y="898803"/>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2" name="9Slide.vn 68"/>
          <p:cNvSpPr>
            <a:spLocks noChangeAspect="1"/>
          </p:cNvSpPr>
          <p:nvPr/>
        </p:nvSpPr>
        <p:spPr>
          <a:xfrm>
            <a:off x="9936254" y="898803"/>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3" name="9Slide.vn 69"/>
          <p:cNvSpPr>
            <a:spLocks noChangeAspect="1"/>
          </p:cNvSpPr>
          <p:nvPr/>
        </p:nvSpPr>
        <p:spPr>
          <a:xfrm>
            <a:off x="10469515" y="898803"/>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4" name="9Slide.vn 70"/>
          <p:cNvSpPr>
            <a:spLocks noChangeAspect="1"/>
          </p:cNvSpPr>
          <p:nvPr/>
        </p:nvSpPr>
        <p:spPr>
          <a:xfrm>
            <a:off x="11002776" y="924196"/>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5" name="9Slide.vn 71"/>
          <p:cNvSpPr>
            <a:spLocks noChangeAspect="1"/>
          </p:cNvSpPr>
          <p:nvPr/>
        </p:nvSpPr>
        <p:spPr>
          <a:xfrm>
            <a:off x="6203427" y="1444758"/>
            <a:ext cx="335193" cy="304718"/>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6" name="9Slide.vn 72"/>
          <p:cNvSpPr>
            <a:spLocks noChangeAspect="1"/>
          </p:cNvSpPr>
          <p:nvPr/>
        </p:nvSpPr>
        <p:spPr>
          <a:xfrm>
            <a:off x="6736688" y="1470155"/>
            <a:ext cx="335193" cy="243776"/>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7" name="9Slide.vn 73"/>
          <p:cNvSpPr>
            <a:spLocks noChangeAspect="1"/>
          </p:cNvSpPr>
          <p:nvPr/>
        </p:nvSpPr>
        <p:spPr>
          <a:xfrm>
            <a:off x="7269949" y="1457457"/>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8" name="9Slide.vn 74"/>
          <p:cNvSpPr>
            <a:spLocks noChangeAspect="1"/>
          </p:cNvSpPr>
          <p:nvPr/>
        </p:nvSpPr>
        <p:spPr>
          <a:xfrm>
            <a:off x="7803210" y="1457457"/>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599" name="9Slide.vn 75"/>
          <p:cNvSpPr>
            <a:spLocks noChangeAspect="1"/>
          </p:cNvSpPr>
          <p:nvPr/>
        </p:nvSpPr>
        <p:spPr>
          <a:xfrm>
            <a:off x="8336471" y="1432064"/>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0" name="9Slide.vn 76"/>
          <p:cNvSpPr>
            <a:spLocks noChangeAspect="1"/>
          </p:cNvSpPr>
          <p:nvPr/>
        </p:nvSpPr>
        <p:spPr>
          <a:xfrm>
            <a:off x="8869732" y="1432064"/>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1" name="9Slide.vn 77"/>
          <p:cNvSpPr>
            <a:spLocks noChangeAspect="1"/>
          </p:cNvSpPr>
          <p:nvPr/>
        </p:nvSpPr>
        <p:spPr>
          <a:xfrm>
            <a:off x="9402993" y="1432064"/>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2" name="9Slide.vn 78"/>
          <p:cNvSpPr>
            <a:spLocks noChangeAspect="1"/>
          </p:cNvSpPr>
          <p:nvPr/>
        </p:nvSpPr>
        <p:spPr>
          <a:xfrm>
            <a:off x="9936254" y="1457457"/>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3" name="9Slide.vn 79"/>
          <p:cNvSpPr>
            <a:spLocks noChangeAspect="1"/>
          </p:cNvSpPr>
          <p:nvPr/>
        </p:nvSpPr>
        <p:spPr>
          <a:xfrm>
            <a:off x="10469515" y="1444758"/>
            <a:ext cx="335193" cy="304718"/>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4" name="9Slide.vn 80"/>
          <p:cNvSpPr>
            <a:spLocks noChangeAspect="1"/>
          </p:cNvSpPr>
          <p:nvPr/>
        </p:nvSpPr>
        <p:spPr>
          <a:xfrm>
            <a:off x="11002776" y="1457457"/>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5" name="9Slide.vn 81"/>
          <p:cNvSpPr>
            <a:spLocks noChangeAspect="1"/>
          </p:cNvSpPr>
          <p:nvPr/>
        </p:nvSpPr>
        <p:spPr>
          <a:xfrm>
            <a:off x="6203430" y="1965329"/>
            <a:ext cx="335352" cy="335344"/>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6" name="9Slide.vn 82"/>
          <p:cNvSpPr>
            <a:spLocks noChangeAspect="1"/>
          </p:cNvSpPr>
          <p:nvPr/>
        </p:nvSpPr>
        <p:spPr>
          <a:xfrm>
            <a:off x="6736688" y="1965325"/>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7" name="9Slide.vn 83"/>
          <p:cNvSpPr>
            <a:spLocks noChangeAspect="1"/>
          </p:cNvSpPr>
          <p:nvPr/>
        </p:nvSpPr>
        <p:spPr>
          <a:xfrm>
            <a:off x="7269949" y="1990719"/>
            <a:ext cx="335193" cy="274236"/>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8" name="9Slide.vn 84"/>
          <p:cNvSpPr>
            <a:spLocks noChangeAspect="1"/>
          </p:cNvSpPr>
          <p:nvPr/>
        </p:nvSpPr>
        <p:spPr>
          <a:xfrm>
            <a:off x="7803210" y="1990718"/>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09" name="9Slide.vn 85"/>
          <p:cNvSpPr>
            <a:spLocks noChangeAspect="1"/>
          </p:cNvSpPr>
          <p:nvPr/>
        </p:nvSpPr>
        <p:spPr>
          <a:xfrm>
            <a:off x="8336471" y="1990718"/>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0" name="9Slide.vn 86"/>
          <p:cNvSpPr>
            <a:spLocks noChangeAspect="1"/>
          </p:cNvSpPr>
          <p:nvPr/>
        </p:nvSpPr>
        <p:spPr>
          <a:xfrm>
            <a:off x="8869732" y="1990719"/>
            <a:ext cx="335193" cy="274239"/>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1" name="9Slide.vn 87"/>
          <p:cNvSpPr>
            <a:spLocks noChangeAspect="1"/>
          </p:cNvSpPr>
          <p:nvPr/>
        </p:nvSpPr>
        <p:spPr>
          <a:xfrm>
            <a:off x="9402993" y="1978019"/>
            <a:ext cx="335193" cy="304718"/>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2" name="9Slide.vn 88"/>
          <p:cNvSpPr>
            <a:spLocks noChangeAspect="1"/>
          </p:cNvSpPr>
          <p:nvPr/>
        </p:nvSpPr>
        <p:spPr>
          <a:xfrm>
            <a:off x="9936254" y="1990719"/>
            <a:ext cx="335193" cy="274236"/>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3" name="9Slide.vn 89"/>
          <p:cNvSpPr>
            <a:spLocks noChangeAspect="1"/>
          </p:cNvSpPr>
          <p:nvPr/>
        </p:nvSpPr>
        <p:spPr>
          <a:xfrm>
            <a:off x="10469515" y="1965325"/>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4" name="9Slide.vn 90"/>
          <p:cNvSpPr>
            <a:spLocks noChangeAspect="1"/>
          </p:cNvSpPr>
          <p:nvPr/>
        </p:nvSpPr>
        <p:spPr>
          <a:xfrm>
            <a:off x="11002776" y="1965325"/>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5" name="9Slide.vn 91"/>
          <p:cNvSpPr>
            <a:spLocks noChangeAspect="1"/>
          </p:cNvSpPr>
          <p:nvPr/>
        </p:nvSpPr>
        <p:spPr>
          <a:xfrm>
            <a:off x="6203427" y="2498586"/>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6" name="9Slide.vn 92"/>
          <p:cNvSpPr>
            <a:spLocks noChangeAspect="1"/>
          </p:cNvSpPr>
          <p:nvPr/>
        </p:nvSpPr>
        <p:spPr>
          <a:xfrm>
            <a:off x="6736688" y="2511288"/>
            <a:ext cx="335193" cy="304798"/>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7" name="9Slide.vn 93"/>
          <p:cNvSpPr>
            <a:spLocks noChangeAspect="1"/>
          </p:cNvSpPr>
          <p:nvPr/>
        </p:nvSpPr>
        <p:spPr>
          <a:xfrm>
            <a:off x="7269949" y="2523982"/>
            <a:ext cx="335193" cy="274280"/>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8" name="9Slide.vn 94"/>
          <p:cNvSpPr>
            <a:spLocks noChangeAspect="1"/>
          </p:cNvSpPr>
          <p:nvPr/>
        </p:nvSpPr>
        <p:spPr>
          <a:xfrm>
            <a:off x="7803209" y="2498586"/>
            <a:ext cx="335162" cy="335208"/>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19" name="9Slide.vn 95"/>
          <p:cNvSpPr>
            <a:spLocks noChangeAspect="1"/>
          </p:cNvSpPr>
          <p:nvPr/>
        </p:nvSpPr>
        <p:spPr>
          <a:xfrm>
            <a:off x="8336471" y="2498586"/>
            <a:ext cx="335193" cy="335191"/>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0" name="9Slide.vn 96"/>
          <p:cNvSpPr>
            <a:spLocks noChangeAspect="1"/>
          </p:cNvSpPr>
          <p:nvPr/>
        </p:nvSpPr>
        <p:spPr>
          <a:xfrm>
            <a:off x="8869732" y="2511287"/>
            <a:ext cx="335193" cy="304834"/>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1" name="9Slide.vn 97"/>
          <p:cNvSpPr>
            <a:spLocks noChangeAspect="1"/>
          </p:cNvSpPr>
          <p:nvPr/>
        </p:nvSpPr>
        <p:spPr>
          <a:xfrm>
            <a:off x="9402993" y="2549376"/>
            <a:ext cx="335193" cy="213305"/>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2" name="9Slide.vn 98"/>
          <p:cNvSpPr>
            <a:spLocks noChangeAspect="1"/>
          </p:cNvSpPr>
          <p:nvPr/>
        </p:nvSpPr>
        <p:spPr>
          <a:xfrm>
            <a:off x="9936254" y="2498586"/>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3" name="9Slide.vn 99"/>
          <p:cNvSpPr>
            <a:spLocks noChangeAspect="1"/>
          </p:cNvSpPr>
          <p:nvPr/>
        </p:nvSpPr>
        <p:spPr>
          <a:xfrm>
            <a:off x="10469515" y="2498586"/>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4" name="9Slide.vn 100"/>
          <p:cNvSpPr>
            <a:spLocks noChangeAspect="1"/>
          </p:cNvSpPr>
          <p:nvPr/>
        </p:nvSpPr>
        <p:spPr>
          <a:xfrm>
            <a:off x="11002776" y="2498586"/>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5" name="9Slide.vn 101"/>
          <p:cNvSpPr>
            <a:spLocks noChangeAspect="1"/>
          </p:cNvSpPr>
          <p:nvPr/>
        </p:nvSpPr>
        <p:spPr>
          <a:xfrm>
            <a:off x="6203427" y="3057240"/>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6" name="9Slide.vn 102"/>
          <p:cNvSpPr>
            <a:spLocks noChangeAspect="1"/>
          </p:cNvSpPr>
          <p:nvPr/>
        </p:nvSpPr>
        <p:spPr>
          <a:xfrm>
            <a:off x="6762081" y="3031847"/>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7" name="9Slide.vn 103"/>
          <p:cNvSpPr>
            <a:spLocks noChangeAspect="1"/>
          </p:cNvSpPr>
          <p:nvPr/>
        </p:nvSpPr>
        <p:spPr>
          <a:xfrm>
            <a:off x="7314389" y="3031847"/>
            <a:ext cx="228542" cy="335193"/>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8" name="9Slide.vn 104"/>
          <p:cNvSpPr>
            <a:spLocks noChangeAspect="1"/>
          </p:cNvSpPr>
          <p:nvPr/>
        </p:nvSpPr>
        <p:spPr>
          <a:xfrm>
            <a:off x="7803210" y="303184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29" name="9Slide.vn 105"/>
          <p:cNvSpPr>
            <a:spLocks noChangeAspect="1"/>
          </p:cNvSpPr>
          <p:nvPr/>
        </p:nvSpPr>
        <p:spPr>
          <a:xfrm>
            <a:off x="8336475" y="3031847"/>
            <a:ext cx="335286" cy="335193"/>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30" name="9Slide.vn 106"/>
          <p:cNvSpPr>
            <a:spLocks noChangeAspect="1"/>
          </p:cNvSpPr>
          <p:nvPr/>
        </p:nvSpPr>
        <p:spPr>
          <a:xfrm>
            <a:off x="8933219" y="3031847"/>
            <a:ext cx="182841" cy="335193"/>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31" name="9Slide.vn 107"/>
          <p:cNvSpPr>
            <a:spLocks noChangeAspect="1"/>
          </p:cNvSpPr>
          <p:nvPr/>
        </p:nvSpPr>
        <p:spPr>
          <a:xfrm>
            <a:off x="9402993" y="3057240"/>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32" name="9Slide.vn 108"/>
          <p:cNvSpPr>
            <a:spLocks noChangeAspect="1"/>
          </p:cNvSpPr>
          <p:nvPr/>
        </p:nvSpPr>
        <p:spPr>
          <a:xfrm>
            <a:off x="9961648" y="3031847"/>
            <a:ext cx="274246" cy="335193"/>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33" name="9Slide.vn 109"/>
          <p:cNvSpPr>
            <a:spLocks noChangeAspect="1"/>
          </p:cNvSpPr>
          <p:nvPr/>
        </p:nvSpPr>
        <p:spPr>
          <a:xfrm>
            <a:off x="10469515" y="303184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34" name="9Slide.vn 110"/>
          <p:cNvSpPr>
            <a:spLocks noChangeAspect="1"/>
          </p:cNvSpPr>
          <p:nvPr/>
        </p:nvSpPr>
        <p:spPr>
          <a:xfrm>
            <a:off x="11002776" y="3031847"/>
            <a:ext cx="335193" cy="335193"/>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635" name="9Slide.vn 111"/>
          <p:cNvSpPr/>
          <p:nvPr/>
        </p:nvSpPr>
        <p:spPr>
          <a:xfrm>
            <a:off x="5658239" y="374892"/>
            <a:ext cx="898313" cy="346239"/>
          </a:xfrm>
          <a:prstGeom prst="rect">
            <a:avLst/>
          </a:prstGeom>
          <a:ln w="12700">
            <a:miter lim="400000"/>
          </a:ln>
          <a:extLst>
            <a:ext uri="{C572A759-6A51-4108-AA02-DFA0A04FC94B}">
              <ma14:wrappingTextBoxFlag xmlns:ma14="http://schemas.microsoft.com/office/mac/drawingml/2011/main" xmlns="" val="1"/>
            </a:ext>
          </a:extLst>
        </p:spPr>
        <p:txBody>
          <a:bodyPr wrap="none" lIns="19045" tIns="19045" rIns="19045" bIns="19045" anchor="ctr">
            <a:spAutoFit/>
          </a:bodyPr>
          <a:lstStyle>
            <a:lvl1pPr algn="l">
              <a:defRPr sz="3000" b="1" cap="none" spc="-90">
                <a:solidFill>
                  <a:srgbClr val="1C1D21"/>
                </a:solidFill>
                <a:latin typeface="+mj-lt"/>
                <a:ea typeface="+mj-ea"/>
                <a:cs typeface="+mj-cs"/>
                <a:sym typeface="Karl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90" normalizeH="0" baseline="0" noProof="0" dirty="0">
                <a:ln>
                  <a:noFill/>
                </a:ln>
                <a:solidFill>
                  <a:srgbClr val="1C1D21"/>
                </a:solidFill>
                <a:effectLst/>
                <a:uLnTx/>
                <a:uFillTx/>
                <a:latin typeface="Open Sans"/>
                <a:ea typeface="+mj-ea"/>
                <a:cs typeface="+mj-cs"/>
                <a:sym typeface="Karla"/>
              </a:rPr>
              <a:t>General</a:t>
            </a:r>
          </a:p>
        </p:txBody>
      </p:sp>
      <p:sp>
        <p:nvSpPr>
          <p:cNvPr id="117" name="9Slide.vn 112"/>
          <p:cNvSpPr>
            <a:spLocks noChangeAspect="1"/>
          </p:cNvSpPr>
          <p:nvPr/>
        </p:nvSpPr>
        <p:spPr>
          <a:xfrm>
            <a:off x="6131390" y="3590492"/>
            <a:ext cx="335193" cy="27424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4" name="9Slide.vn 113">
            <a:extLst>
              <a:ext uri="{FF2B5EF4-FFF2-40B4-BE49-F238E27FC236}">
                <a16:creationId xmlns:a16="http://schemas.microsoft.com/office/drawing/2014/main" id="{DB8D1D74-B77F-4AFD-B8B5-CBCCC4E53789}"/>
              </a:ext>
            </a:extLst>
          </p:cNvPr>
          <p:cNvSpPr>
            <a:spLocks noChangeAspect="1"/>
          </p:cNvSpPr>
          <p:nvPr/>
        </p:nvSpPr>
        <p:spPr>
          <a:xfrm>
            <a:off x="944339" y="4621228"/>
            <a:ext cx="182836" cy="335194"/>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5" name="9Slide.vn 114">
            <a:extLst>
              <a:ext uri="{FF2B5EF4-FFF2-40B4-BE49-F238E27FC236}">
                <a16:creationId xmlns:a16="http://schemas.microsoft.com/office/drawing/2014/main" id="{AE310E39-B700-46DE-8B23-201B953352A4}"/>
              </a:ext>
            </a:extLst>
          </p:cNvPr>
          <p:cNvSpPr>
            <a:spLocks noChangeAspect="1"/>
          </p:cNvSpPr>
          <p:nvPr/>
        </p:nvSpPr>
        <p:spPr>
          <a:xfrm>
            <a:off x="1414116" y="4621226"/>
            <a:ext cx="335078" cy="335391"/>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6" name="9Slide.vn 115">
            <a:extLst>
              <a:ext uri="{FF2B5EF4-FFF2-40B4-BE49-F238E27FC236}">
                <a16:creationId xmlns:a16="http://schemas.microsoft.com/office/drawing/2014/main" id="{9040EE5E-34D4-4728-9ED4-0AEFC8B01426}"/>
              </a:ext>
            </a:extLst>
          </p:cNvPr>
          <p:cNvSpPr>
            <a:spLocks noChangeAspect="1"/>
          </p:cNvSpPr>
          <p:nvPr/>
        </p:nvSpPr>
        <p:spPr>
          <a:xfrm>
            <a:off x="1947374" y="4672019"/>
            <a:ext cx="335194" cy="213307"/>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8" name="9Slide.vn 116">
            <a:extLst>
              <a:ext uri="{FF2B5EF4-FFF2-40B4-BE49-F238E27FC236}">
                <a16:creationId xmlns:a16="http://schemas.microsoft.com/office/drawing/2014/main" id="{F7908AFB-40A1-450A-BE2B-DF99477A0FA7}"/>
              </a:ext>
            </a:extLst>
          </p:cNvPr>
          <p:cNvSpPr>
            <a:spLocks noChangeAspect="1"/>
          </p:cNvSpPr>
          <p:nvPr/>
        </p:nvSpPr>
        <p:spPr>
          <a:xfrm>
            <a:off x="2480635" y="4672019"/>
            <a:ext cx="335194" cy="213307"/>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9" name="9Slide.vn 117">
            <a:extLst>
              <a:ext uri="{FF2B5EF4-FFF2-40B4-BE49-F238E27FC236}">
                <a16:creationId xmlns:a16="http://schemas.microsoft.com/office/drawing/2014/main" id="{7146A8CC-DE47-4913-A932-7058A0061115}"/>
              </a:ext>
            </a:extLst>
          </p:cNvPr>
          <p:cNvSpPr>
            <a:spLocks noChangeAspect="1"/>
          </p:cNvSpPr>
          <p:nvPr/>
        </p:nvSpPr>
        <p:spPr>
          <a:xfrm>
            <a:off x="3013896" y="4672019"/>
            <a:ext cx="335194" cy="213307"/>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0" name="9Slide.vn 118">
            <a:extLst>
              <a:ext uri="{FF2B5EF4-FFF2-40B4-BE49-F238E27FC236}">
                <a16:creationId xmlns:a16="http://schemas.microsoft.com/office/drawing/2014/main" id="{846EAEF2-48B6-4D9A-9BCD-C4810F0572E9}"/>
              </a:ext>
            </a:extLst>
          </p:cNvPr>
          <p:cNvSpPr>
            <a:spLocks noChangeAspect="1"/>
          </p:cNvSpPr>
          <p:nvPr/>
        </p:nvSpPr>
        <p:spPr>
          <a:xfrm>
            <a:off x="3547157" y="4633925"/>
            <a:ext cx="335194" cy="304721"/>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1" name="9Slide.vn 119">
            <a:extLst>
              <a:ext uri="{FF2B5EF4-FFF2-40B4-BE49-F238E27FC236}">
                <a16:creationId xmlns:a16="http://schemas.microsoft.com/office/drawing/2014/main" id="{597B3809-DA5A-45CC-AAF6-319159189CF4}"/>
              </a:ext>
            </a:extLst>
          </p:cNvPr>
          <p:cNvSpPr>
            <a:spLocks noChangeAspect="1"/>
          </p:cNvSpPr>
          <p:nvPr/>
        </p:nvSpPr>
        <p:spPr>
          <a:xfrm>
            <a:off x="4143905" y="4621228"/>
            <a:ext cx="182836" cy="335194"/>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2" name="9Slide.vn 120">
            <a:extLst>
              <a:ext uri="{FF2B5EF4-FFF2-40B4-BE49-F238E27FC236}">
                <a16:creationId xmlns:a16="http://schemas.microsoft.com/office/drawing/2014/main" id="{3DFFF56C-DA4B-438E-919C-E90499E24A92}"/>
              </a:ext>
            </a:extLst>
          </p:cNvPr>
          <p:cNvSpPr>
            <a:spLocks noChangeAspect="1"/>
          </p:cNvSpPr>
          <p:nvPr/>
        </p:nvSpPr>
        <p:spPr>
          <a:xfrm>
            <a:off x="4651771" y="4621228"/>
            <a:ext cx="243778" cy="335194"/>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3" name="9Slide.vn 121">
            <a:extLst>
              <a:ext uri="{FF2B5EF4-FFF2-40B4-BE49-F238E27FC236}">
                <a16:creationId xmlns:a16="http://schemas.microsoft.com/office/drawing/2014/main" id="{50A78032-1170-4814-AC69-100999A0C19F}"/>
              </a:ext>
            </a:extLst>
          </p:cNvPr>
          <p:cNvSpPr>
            <a:spLocks noChangeAspect="1"/>
          </p:cNvSpPr>
          <p:nvPr/>
        </p:nvSpPr>
        <p:spPr>
          <a:xfrm>
            <a:off x="5146940" y="4659320"/>
            <a:ext cx="335194" cy="24377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4" name="9Slide.vn 122">
            <a:extLst>
              <a:ext uri="{FF2B5EF4-FFF2-40B4-BE49-F238E27FC236}">
                <a16:creationId xmlns:a16="http://schemas.microsoft.com/office/drawing/2014/main" id="{7E3A2223-9E9A-4E7D-BBBA-3CEE3BDCC207}"/>
              </a:ext>
            </a:extLst>
          </p:cNvPr>
          <p:cNvSpPr>
            <a:spLocks noChangeAspect="1"/>
          </p:cNvSpPr>
          <p:nvPr/>
        </p:nvSpPr>
        <p:spPr>
          <a:xfrm>
            <a:off x="5680201" y="462122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5" name="9Slide.vn 123">
            <a:extLst>
              <a:ext uri="{FF2B5EF4-FFF2-40B4-BE49-F238E27FC236}">
                <a16:creationId xmlns:a16="http://schemas.microsoft.com/office/drawing/2014/main" id="{D43AC041-B038-4C48-9B77-CB72F0469F20}"/>
              </a:ext>
            </a:extLst>
          </p:cNvPr>
          <p:cNvSpPr>
            <a:spLocks noChangeAspect="1"/>
          </p:cNvSpPr>
          <p:nvPr/>
        </p:nvSpPr>
        <p:spPr>
          <a:xfrm>
            <a:off x="880852"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6" name="9Slide.vn 124">
            <a:extLst>
              <a:ext uri="{FF2B5EF4-FFF2-40B4-BE49-F238E27FC236}">
                <a16:creationId xmlns:a16="http://schemas.microsoft.com/office/drawing/2014/main" id="{01A9AF1F-26A9-4582-8501-8345E5F0EC32}"/>
              </a:ext>
            </a:extLst>
          </p:cNvPr>
          <p:cNvSpPr>
            <a:spLocks noChangeAspect="1"/>
          </p:cNvSpPr>
          <p:nvPr/>
        </p:nvSpPr>
        <p:spPr>
          <a:xfrm>
            <a:off x="1414113"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7" name="9Slide.vn 125">
            <a:extLst>
              <a:ext uri="{FF2B5EF4-FFF2-40B4-BE49-F238E27FC236}">
                <a16:creationId xmlns:a16="http://schemas.microsoft.com/office/drawing/2014/main" id="{096FD723-1013-4151-971C-A73DB5C1F990}"/>
              </a:ext>
            </a:extLst>
          </p:cNvPr>
          <p:cNvSpPr>
            <a:spLocks noChangeAspect="1"/>
          </p:cNvSpPr>
          <p:nvPr/>
        </p:nvSpPr>
        <p:spPr>
          <a:xfrm>
            <a:off x="1947374"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8" name="9Slide.vn 126">
            <a:extLst>
              <a:ext uri="{FF2B5EF4-FFF2-40B4-BE49-F238E27FC236}">
                <a16:creationId xmlns:a16="http://schemas.microsoft.com/office/drawing/2014/main" id="{4534C4E9-8532-4E0B-B77A-B9CE36D61A4D}"/>
              </a:ext>
            </a:extLst>
          </p:cNvPr>
          <p:cNvSpPr>
            <a:spLocks noChangeAspect="1"/>
          </p:cNvSpPr>
          <p:nvPr/>
        </p:nvSpPr>
        <p:spPr>
          <a:xfrm>
            <a:off x="2480635"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9" name="9Slide.vn 127">
            <a:extLst>
              <a:ext uri="{FF2B5EF4-FFF2-40B4-BE49-F238E27FC236}">
                <a16:creationId xmlns:a16="http://schemas.microsoft.com/office/drawing/2014/main" id="{E0225ECB-E285-41B9-BB34-3C207DF2D279}"/>
              </a:ext>
            </a:extLst>
          </p:cNvPr>
          <p:cNvSpPr>
            <a:spLocks noChangeAspect="1"/>
          </p:cNvSpPr>
          <p:nvPr/>
        </p:nvSpPr>
        <p:spPr>
          <a:xfrm>
            <a:off x="3013896"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0" name="9Slide.vn 128">
            <a:extLst>
              <a:ext uri="{FF2B5EF4-FFF2-40B4-BE49-F238E27FC236}">
                <a16:creationId xmlns:a16="http://schemas.microsoft.com/office/drawing/2014/main" id="{46AC4D5B-D64D-4FC5-BA91-E186C2676CB4}"/>
              </a:ext>
            </a:extLst>
          </p:cNvPr>
          <p:cNvSpPr>
            <a:spLocks noChangeAspect="1"/>
          </p:cNvSpPr>
          <p:nvPr/>
        </p:nvSpPr>
        <p:spPr>
          <a:xfrm>
            <a:off x="3547157"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1" name="9Slide.vn 129">
            <a:extLst>
              <a:ext uri="{FF2B5EF4-FFF2-40B4-BE49-F238E27FC236}">
                <a16:creationId xmlns:a16="http://schemas.microsoft.com/office/drawing/2014/main" id="{BFC42A83-A320-4C18-A014-4322F0298AE0}"/>
              </a:ext>
            </a:extLst>
          </p:cNvPr>
          <p:cNvSpPr>
            <a:spLocks noChangeAspect="1"/>
          </p:cNvSpPr>
          <p:nvPr/>
        </p:nvSpPr>
        <p:spPr>
          <a:xfrm>
            <a:off x="4080418"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2" name="9Slide.vn 130">
            <a:extLst>
              <a:ext uri="{FF2B5EF4-FFF2-40B4-BE49-F238E27FC236}">
                <a16:creationId xmlns:a16="http://schemas.microsoft.com/office/drawing/2014/main" id="{241E2DF7-AD29-476D-8B0F-BB1A5AE433E9}"/>
              </a:ext>
            </a:extLst>
          </p:cNvPr>
          <p:cNvSpPr>
            <a:spLocks noChangeAspect="1"/>
          </p:cNvSpPr>
          <p:nvPr/>
        </p:nvSpPr>
        <p:spPr>
          <a:xfrm>
            <a:off x="4613679"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3" name="9Slide.vn 131">
            <a:extLst>
              <a:ext uri="{FF2B5EF4-FFF2-40B4-BE49-F238E27FC236}">
                <a16:creationId xmlns:a16="http://schemas.microsoft.com/office/drawing/2014/main" id="{FA3C6E06-28D6-46D3-AD55-CAC8B90F179A}"/>
              </a:ext>
            </a:extLst>
          </p:cNvPr>
          <p:cNvSpPr>
            <a:spLocks noChangeAspect="1"/>
          </p:cNvSpPr>
          <p:nvPr/>
        </p:nvSpPr>
        <p:spPr>
          <a:xfrm>
            <a:off x="5146940" y="5179884"/>
            <a:ext cx="335194" cy="274249"/>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4" name="9Slide.vn 132">
            <a:extLst>
              <a:ext uri="{FF2B5EF4-FFF2-40B4-BE49-F238E27FC236}">
                <a16:creationId xmlns:a16="http://schemas.microsoft.com/office/drawing/2014/main" id="{6243A0FB-29F2-41CD-8F3D-C7AC3032B0DB}"/>
              </a:ext>
            </a:extLst>
          </p:cNvPr>
          <p:cNvSpPr>
            <a:spLocks noChangeAspect="1"/>
          </p:cNvSpPr>
          <p:nvPr/>
        </p:nvSpPr>
        <p:spPr>
          <a:xfrm>
            <a:off x="5680201"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5" name="9Slide.vn 133">
            <a:extLst>
              <a:ext uri="{FF2B5EF4-FFF2-40B4-BE49-F238E27FC236}">
                <a16:creationId xmlns:a16="http://schemas.microsoft.com/office/drawing/2014/main" id="{C85C3958-3B6C-41C4-84CF-9FF500A4B4C4}"/>
              </a:ext>
            </a:extLst>
          </p:cNvPr>
          <p:cNvSpPr>
            <a:spLocks noChangeAspect="1"/>
          </p:cNvSpPr>
          <p:nvPr/>
        </p:nvSpPr>
        <p:spPr>
          <a:xfrm>
            <a:off x="880852" y="568775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6" name="9Slide.vn 134">
            <a:extLst>
              <a:ext uri="{FF2B5EF4-FFF2-40B4-BE49-F238E27FC236}">
                <a16:creationId xmlns:a16="http://schemas.microsoft.com/office/drawing/2014/main" id="{035D172B-D0D4-4051-8E25-D24B4F993029}"/>
              </a:ext>
            </a:extLst>
          </p:cNvPr>
          <p:cNvSpPr>
            <a:spLocks noChangeAspect="1"/>
          </p:cNvSpPr>
          <p:nvPr/>
        </p:nvSpPr>
        <p:spPr>
          <a:xfrm>
            <a:off x="1414113" y="568775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7" name="9Slide.vn 135">
            <a:extLst>
              <a:ext uri="{FF2B5EF4-FFF2-40B4-BE49-F238E27FC236}">
                <a16:creationId xmlns:a16="http://schemas.microsoft.com/office/drawing/2014/main" id="{6AFAFAFC-C20E-4FBF-84F2-1B5AE77F453B}"/>
              </a:ext>
            </a:extLst>
          </p:cNvPr>
          <p:cNvSpPr>
            <a:spLocks noChangeAspect="1"/>
          </p:cNvSpPr>
          <p:nvPr/>
        </p:nvSpPr>
        <p:spPr>
          <a:xfrm>
            <a:off x="1947374" y="568775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8" name="9Slide.vn 136">
            <a:extLst>
              <a:ext uri="{FF2B5EF4-FFF2-40B4-BE49-F238E27FC236}">
                <a16:creationId xmlns:a16="http://schemas.microsoft.com/office/drawing/2014/main" id="{5D521367-5563-4163-A557-A2A142931230}"/>
              </a:ext>
            </a:extLst>
          </p:cNvPr>
          <p:cNvSpPr>
            <a:spLocks noChangeAspect="1"/>
          </p:cNvSpPr>
          <p:nvPr/>
        </p:nvSpPr>
        <p:spPr>
          <a:xfrm>
            <a:off x="2480635" y="568775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9" name="9Slide.vn 137">
            <a:extLst>
              <a:ext uri="{FF2B5EF4-FFF2-40B4-BE49-F238E27FC236}">
                <a16:creationId xmlns:a16="http://schemas.microsoft.com/office/drawing/2014/main" id="{3AE9EE75-59D0-4A6F-B87D-0DABB78E3820}"/>
              </a:ext>
            </a:extLst>
          </p:cNvPr>
          <p:cNvSpPr>
            <a:spLocks noChangeAspect="1"/>
          </p:cNvSpPr>
          <p:nvPr/>
        </p:nvSpPr>
        <p:spPr>
          <a:xfrm>
            <a:off x="3013896" y="568775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0" name="9Slide.vn 138">
            <a:extLst>
              <a:ext uri="{FF2B5EF4-FFF2-40B4-BE49-F238E27FC236}">
                <a16:creationId xmlns:a16="http://schemas.microsoft.com/office/drawing/2014/main" id="{1CD09137-24B3-486D-BAE5-32C8138E6964}"/>
              </a:ext>
            </a:extLst>
          </p:cNvPr>
          <p:cNvSpPr>
            <a:spLocks noChangeAspect="1"/>
          </p:cNvSpPr>
          <p:nvPr/>
        </p:nvSpPr>
        <p:spPr>
          <a:xfrm>
            <a:off x="3547157" y="568775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1" name="9Slide.vn 139">
            <a:extLst>
              <a:ext uri="{FF2B5EF4-FFF2-40B4-BE49-F238E27FC236}">
                <a16:creationId xmlns:a16="http://schemas.microsoft.com/office/drawing/2014/main" id="{2E580855-1F2A-4452-95E6-AAE356658427}"/>
              </a:ext>
            </a:extLst>
          </p:cNvPr>
          <p:cNvSpPr>
            <a:spLocks noChangeAspect="1"/>
          </p:cNvSpPr>
          <p:nvPr/>
        </p:nvSpPr>
        <p:spPr>
          <a:xfrm>
            <a:off x="4080418" y="5751238"/>
            <a:ext cx="335194" cy="182836"/>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2" name="9Slide.vn 140">
            <a:extLst>
              <a:ext uri="{FF2B5EF4-FFF2-40B4-BE49-F238E27FC236}">
                <a16:creationId xmlns:a16="http://schemas.microsoft.com/office/drawing/2014/main" id="{2626765B-120F-4BD2-A5F8-1EE8AE4DF7A4}"/>
              </a:ext>
            </a:extLst>
          </p:cNvPr>
          <p:cNvSpPr>
            <a:spLocks noChangeAspect="1"/>
          </p:cNvSpPr>
          <p:nvPr/>
        </p:nvSpPr>
        <p:spPr>
          <a:xfrm>
            <a:off x="4613679" y="5751238"/>
            <a:ext cx="335194" cy="182836"/>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3" name="9Slide.vn 141">
            <a:extLst>
              <a:ext uri="{FF2B5EF4-FFF2-40B4-BE49-F238E27FC236}">
                <a16:creationId xmlns:a16="http://schemas.microsoft.com/office/drawing/2014/main" id="{24E4ABBD-6AE3-4BCE-861A-7261C6F2593F}"/>
              </a:ext>
            </a:extLst>
          </p:cNvPr>
          <p:cNvSpPr>
            <a:spLocks noChangeAspect="1"/>
          </p:cNvSpPr>
          <p:nvPr/>
        </p:nvSpPr>
        <p:spPr>
          <a:xfrm>
            <a:off x="5146940" y="5751238"/>
            <a:ext cx="335194" cy="182836"/>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4" name="9Slide.vn 142">
            <a:extLst>
              <a:ext uri="{FF2B5EF4-FFF2-40B4-BE49-F238E27FC236}">
                <a16:creationId xmlns:a16="http://schemas.microsoft.com/office/drawing/2014/main" id="{B8F44B9D-A022-4D72-A2A2-04347481B8E6}"/>
              </a:ext>
            </a:extLst>
          </p:cNvPr>
          <p:cNvSpPr>
            <a:spLocks noChangeAspect="1"/>
          </p:cNvSpPr>
          <p:nvPr/>
        </p:nvSpPr>
        <p:spPr>
          <a:xfrm>
            <a:off x="5680201" y="5751238"/>
            <a:ext cx="335194" cy="182836"/>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5" name="9Slide.vn 143">
            <a:extLst>
              <a:ext uri="{FF2B5EF4-FFF2-40B4-BE49-F238E27FC236}">
                <a16:creationId xmlns:a16="http://schemas.microsoft.com/office/drawing/2014/main" id="{EDD433F1-ADA9-4C84-BC77-0603FD71466E}"/>
              </a:ext>
            </a:extLst>
          </p:cNvPr>
          <p:cNvSpPr>
            <a:spLocks noChangeAspect="1"/>
          </p:cNvSpPr>
          <p:nvPr/>
        </p:nvSpPr>
        <p:spPr>
          <a:xfrm>
            <a:off x="880852" y="6284499"/>
            <a:ext cx="335194" cy="182836"/>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6" name="9Slide.vn 144">
            <a:extLst>
              <a:ext uri="{FF2B5EF4-FFF2-40B4-BE49-F238E27FC236}">
                <a16:creationId xmlns:a16="http://schemas.microsoft.com/office/drawing/2014/main" id="{DBF9BC29-FB53-4CEE-AFDE-4EA3B10EE2D4}"/>
              </a:ext>
            </a:extLst>
          </p:cNvPr>
          <p:cNvSpPr>
            <a:spLocks noChangeAspect="1"/>
          </p:cNvSpPr>
          <p:nvPr/>
        </p:nvSpPr>
        <p:spPr>
          <a:xfrm>
            <a:off x="1414113" y="6284499"/>
            <a:ext cx="335194" cy="182836"/>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7" name="9Slide.vn 145">
            <a:extLst>
              <a:ext uri="{FF2B5EF4-FFF2-40B4-BE49-F238E27FC236}">
                <a16:creationId xmlns:a16="http://schemas.microsoft.com/office/drawing/2014/main" id="{C8341713-CAE3-4965-BF6B-29767657CDF9}"/>
              </a:ext>
            </a:extLst>
          </p:cNvPr>
          <p:cNvSpPr>
            <a:spLocks noChangeAspect="1"/>
          </p:cNvSpPr>
          <p:nvPr/>
        </p:nvSpPr>
        <p:spPr>
          <a:xfrm>
            <a:off x="1960070" y="6221011"/>
            <a:ext cx="304721" cy="335200"/>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8" name="9Slide.vn 146">
            <a:extLst>
              <a:ext uri="{FF2B5EF4-FFF2-40B4-BE49-F238E27FC236}">
                <a16:creationId xmlns:a16="http://schemas.microsoft.com/office/drawing/2014/main" id="{1B3061C1-D11E-4BDB-842E-188FE7521231}"/>
              </a:ext>
            </a:extLst>
          </p:cNvPr>
          <p:cNvSpPr>
            <a:spLocks noChangeAspect="1"/>
          </p:cNvSpPr>
          <p:nvPr/>
        </p:nvSpPr>
        <p:spPr>
          <a:xfrm>
            <a:off x="2480635" y="6259104"/>
            <a:ext cx="335194" cy="243778"/>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9" name="9Slide.vn 147">
            <a:extLst>
              <a:ext uri="{FF2B5EF4-FFF2-40B4-BE49-F238E27FC236}">
                <a16:creationId xmlns:a16="http://schemas.microsoft.com/office/drawing/2014/main" id="{DC31B1BF-7463-48EC-81F4-D8DA299EC843}"/>
              </a:ext>
            </a:extLst>
          </p:cNvPr>
          <p:cNvSpPr>
            <a:spLocks noChangeAspect="1"/>
          </p:cNvSpPr>
          <p:nvPr/>
        </p:nvSpPr>
        <p:spPr>
          <a:xfrm>
            <a:off x="3013896" y="6221011"/>
            <a:ext cx="335194" cy="335200"/>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0" name="9Slide.vn 148">
            <a:extLst>
              <a:ext uri="{FF2B5EF4-FFF2-40B4-BE49-F238E27FC236}">
                <a16:creationId xmlns:a16="http://schemas.microsoft.com/office/drawing/2014/main" id="{A920C7DF-3169-4F84-A102-9CA5FE8F3C30}"/>
              </a:ext>
            </a:extLst>
          </p:cNvPr>
          <p:cNvSpPr>
            <a:spLocks noChangeAspect="1"/>
          </p:cNvSpPr>
          <p:nvPr/>
        </p:nvSpPr>
        <p:spPr>
          <a:xfrm>
            <a:off x="3547157" y="6259104"/>
            <a:ext cx="335194" cy="243778"/>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1" name="9Slide.vn 149">
            <a:extLst>
              <a:ext uri="{FF2B5EF4-FFF2-40B4-BE49-F238E27FC236}">
                <a16:creationId xmlns:a16="http://schemas.microsoft.com/office/drawing/2014/main" id="{DEA417C5-229A-4CD8-8514-1B0A6FA38880}"/>
              </a:ext>
            </a:extLst>
          </p:cNvPr>
          <p:cNvSpPr>
            <a:spLocks noChangeAspect="1"/>
          </p:cNvSpPr>
          <p:nvPr/>
        </p:nvSpPr>
        <p:spPr>
          <a:xfrm>
            <a:off x="4080418" y="6221012"/>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2" name="9Slide.vn 150">
            <a:extLst>
              <a:ext uri="{FF2B5EF4-FFF2-40B4-BE49-F238E27FC236}">
                <a16:creationId xmlns:a16="http://schemas.microsoft.com/office/drawing/2014/main" id="{4C01E3CC-7239-48C4-8DB4-2468B902D3DA}"/>
              </a:ext>
            </a:extLst>
          </p:cNvPr>
          <p:cNvSpPr>
            <a:spLocks noChangeAspect="1"/>
          </p:cNvSpPr>
          <p:nvPr/>
        </p:nvSpPr>
        <p:spPr>
          <a:xfrm>
            <a:off x="4626376" y="6221012"/>
            <a:ext cx="304721" cy="335194"/>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3" name="9Slide.vn 151">
            <a:extLst>
              <a:ext uri="{FF2B5EF4-FFF2-40B4-BE49-F238E27FC236}">
                <a16:creationId xmlns:a16="http://schemas.microsoft.com/office/drawing/2014/main" id="{A7873429-C1E3-455B-A83B-23639A8C9891}"/>
              </a:ext>
            </a:extLst>
          </p:cNvPr>
          <p:cNvSpPr>
            <a:spLocks noChangeAspect="1"/>
          </p:cNvSpPr>
          <p:nvPr/>
        </p:nvSpPr>
        <p:spPr>
          <a:xfrm>
            <a:off x="5210428" y="6221012"/>
            <a:ext cx="182921" cy="335194"/>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4" name="9Slide.vn 152">
            <a:extLst>
              <a:ext uri="{FF2B5EF4-FFF2-40B4-BE49-F238E27FC236}">
                <a16:creationId xmlns:a16="http://schemas.microsoft.com/office/drawing/2014/main" id="{7BA60CAC-79E2-4CDC-8BAE-A8E6DA23F62B}"/>
              </a:ext>
            </a:extLst>
          </p:cNvPr>
          <p:cNvSpPr>
            <a:spLocks noChangeAspect="1"/>
          </p:cNvSpPr>
          <p:nvPr/>
        </p:nvSpPr>
        <p:spPr>
          <a:xfrm>
            <a:off x="5718293" y="6221012"/>
            <a:ext cx="243778" cy="335194"/>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5" name="9Slide.vn 153">
            <a:extLst>
              <a:ext uri="{FF2B5EF4-FFF2-40B4-BE49-F238E27FC236}">
                <a16:creationId xmlns:a16="http://schemas.microsoft.com/office/drawing/2014/main" id="{296CC959-8C9D-430A-BF3D-37F45D9FFC66}"/>
              </a:ext>
            </a:extLst>
          </p:cNvPr>
          <p:cNvSpPr>
            <a:spLocks noChangeAspect="1"/>
          </p:cNvSpPr>
          <p:nvPr/>
        </p:nvSpPr>
        <p:spPr>
          <a:xfrm>
            <a:off x="6289739" y="4621228"/>
            <a:ext cx="304721" cy="335194"/>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6" name="9Slide.vn 154">
            <a:extLst>
              <a:ext uri="{FF2B5EF4-FFF2-40B4-BE49-F238E27FC236}">
                <a16:creationId xmlns:a16="http://schemas.microsoft.com/office/drawing/2014/main" id="{0B459C83-723E-403C-A47A-EBC5EDB45868}"/>
              </a:ext>
            </a:extLst>
          </p:cNvPr>
          <p:cNvSpPr>
            <a:spLocks noChangeAspect="1"/>
          </p:cNvSpPr>
          <p:nvPr/>
        </p:nvSpPr>
        <p:spPr>
          <a:xfrm>
            <a:off x="6810304" y="462122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7" name="9Slide.vn 155">
            <a:extLst>
              <a:ext uri="{FF2B5EF4-FFF2-40B4-BE49-F238E27FC236}">
                <a16:creationId xmlns:a16="http://schemas.microsoft.com/office/drawing/2014/main" id="{B0895D5C-1E35-43E5-BAAF-4FCF9D4D4473}"/>
              </a:ext>
            </a:extLst>
          </p:cNvPr>
          <p:cNvSpPr>
            <a:spLocks noChangeAspect="1"/>
          </p:cNvSpPr>
          <p:nvPr/>
        </p:nvSpPr>
        <p:spPr>
          <a:xfrm>
            <a:off x="7343565" y="4633925"/>
            <a:ext cx="335194" cy="304719"/>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8" name="9Slide.vn 156">
            <a:extLst>
              <a:ext uri="{FF2B5EF4-FFF2-40B4-BE49-F238E27FC236}">
                <a16:creationId xmlns:a16="http://schemas.microsoft.com/office/drawing/2014/main" id="{AA59D520-CE95-4DE5-9872-CAFFBF578338}"/>
              </a:ext>
            </a:extLst>
          </p:cNvPr>
          <p:cNvSpPr>
            <a:spLocks noChangeAspect="1"/>
          </p:cNvSpPr>
          <p:nvPr/>
        </p:nvSpPr>
        <p:spPr>
          <a:xfrm>
            <a:off x="7876826" y="462122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9" name="9Slide.vn 157">
            <a:extLst>
              <a:ext uri="{FF2B5EF4-FFF2-40B4-BE49-F238E27FC236}">
                <a16:creationId xmlns:a16="http://schemas.microsoft.com/office/drawing/2014/main" id="{0269E536-1334-4781-801A-C12021501C79}"/>
              </a:ext>
            </a:extLst>
          </p:cNvPr>
          <p:cNvSpPr>
            <a:spLocks noChangeAspect="1"/>
          </p:cNvSpPr>
          <p:nvPr/>
        </p:nvSpPr>
        <p:spPr>
          <a:xfrm>
            <a:off x="8410087" y="462122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0" name="9Slide.vn 158">
            <a:extLst>
              <a:ext uri="{FF2B5EF4-FFF2-40B4-BE49-F238E27FC236}">
                <a16:creationId xmlns:a16="http://schemas.microsoft.com/office/drawing/2014/main" id="{EFFEF84C-3FA9-4B5A-88C0-0DCDD6268585}"/>
              </a:ext>
            </a:extLst>
          </p:cNvPr>
          <p:cNvSpPr>
            <a:spLocks noChangeAspect="1"/>
          </p:cNvSpPr>
          <p:nvPr/>
        </p:nvSpPr>
        <p:spPr>
          <a:xfrm>
            <a:off x="8943348" y="462122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1" name="9Slide.vn 159">
            <a:extLst>
              <a:ext uri="{FF2B5EF4-FFF2-40B4-BE49-F238E27FC236}">
                <a16:creationId xmlns:a16="http://schemas.microsoft.com/office/drawing/2014/main" id="{A0A3C186-E5F2-4DDA-B132-244CB30DE63B}"/>
              </a:ext>
            </a:extLst>
          </p:cNvPr>
          <p:cNvSpPr>
            <a:spLocks noChangeAspect="1"/>
          </p:cNvSpPr>
          <p:nvPr/>
        </p:nvSpPr>
        <p:spPr>
          <a:xfrm>
            <a:off x="9514700" y="4621226"/>
            <a:ext cx="243774" cy="335151"/>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2" name="9Slide.vn 160">
            <a:extLst>
              <a:ext uri="{FF2B5EF4-FFF2-40B4-BE49-F238E27FC236}">
                <a16:creationId xmlns:a16="http://schemas.microsoft.com/office/drawing/2014/main" id="{7F4884E3-5C70-48B6-BB66-170D1249EA9A}"/>
              </a:ext>
            </a:extLst>
          </p:cNvPr>
          <p:cNvSpPr>
            <a:spLocks noChangeAspect="1"/>
          </p:cNvSpPr>
          <p:nvPr/>
        </p:nvSpPr>
        <p:spPr>
          <a:xfrm>
            <a:off x="10009871" y="4621234"/>
            <a:ext cx="335194" cy="335528"/>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3" name="9Slide.vn 161">
            <a:extLst>
              <a:ext uri="{FF2B5EF4-FFF2-40B4-BE49-F238E27FC236}">
                <a16:creationId xmlns:a16="http://schemas.microsoft.com/office/drawing/2014/main" id="{8927FD44-A51D-4327-A619-06379A7F2ADB}"/>
              </a:ext>
            </a:extLst>
          </p:cNvPr>
          <p:cNvSpPr>
            <a:spLocks noChangeAspect="1"/>
          </p:cNvSpPr>
          <p:nvPr/>
        </p:nvSpPr>
        <p:spPr>
          <a:xfrm>
            <a:off x="10543132" y="462122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4" name="9Slide.vn 162">
            <a:extLst>
              <a:ext uri="{FF2B5EF4-FFF2-40B4-BE49-F238E27FC236}">
                <a16:creationId xmlns:a16="http://schemas.microsoft.com/office/drawing/2014/main" id="{32FA84FA-92EB-4480-8568-A767BDB216C2}"/>
              </a:ext>
            </a:extLst>
          </p:cNvPr>
          <p:cNvSpPr>
            <a:spLocks noChangeAspect="1"/>
          </p:cNvSpPr>
          <p:nvPr/>
        </p:nvSpPr>
        <p:spPr>
          <a:xfrm>
            <a:off x="11076393" y="462122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5" name="9Slide.vn 163">
            <a:extLst>
              <a:ext uri="{FF2B5EF4-FFF2-40B4-BE49-F238E27FC236}">
                <a16:creationId xmlns:a16="http://schemas.microsoft.com/office/drawing/2014/main" id="{D3ABD4C0-1787-4D4C-95C1-2D66E013B3B0}"/>
              </a:ext>
            </a:extLst>
          </p:cNvPr>
          <p:cNvSpPr>
            <a:spLocks noChangeAspect="1"/>
          </p:cNvSpPr>
          <p:nvPr/>
        </p:nvSpPr>
        <p:spPr>
          <a:xfrm>
            <a:off x="6277042"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6" name="9Slide.vn 164">
            <a:extLst>
              <a:ext uri="{FF2B5EF4-FFF2-40B4-BE49-F238E27FC236}">
                <a16:creationId xmlns:a16="http://schemas.microsoft.com/office/drawing/2014/main" id="{009CA258-AD0E-499E-8534-35C2A32803F8}"/>
              </a:ext>
            </a:extLst>
          </p:cNvPr>
          <p:cNvSpPr>
            <a:spLocks noChangeAspect="1"/>
          </p:cNvSpPr>
          <p:nvPr/>
        </p:nvSpPr>
        <p:spPr>
          <a:xfrm>
            <a:off x="6810304"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7" name="9Slide.vn 165">
            <a:extLst>
              <a:ext uri="{FF2B5EF4-FFF2-40B4-BE49-F238E27FC236}">
                <a16:creationId xmlns:a16="http://schemas.microsoft.com/office/drawing/2014/main" id="{AC930DA9-4C13-4A84-9220-9A54A6037FE4}"/>
              </a:ext>
            </a:extLst>
          </p:cNvPr>
          <p:cNvSpPr>
            <a:spLocks noChangeAspect="1"/>
          </p:cNvSpPr>
          <p:nvPr/>
        </p:nvSpPr>
        <p:spPr>
          <a:xfrm>
            <a:off x="7343565"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8" name="9Slide.vn 166">
            <a:extLst>
              <a:ext uri="{FF2B5EF4-FFF2-40B4-BE49-F238E27FC236}">
                <a16:creationId xmlns:a16="http://schemas.microsoft.com/office/drawing/2014/main" id="{8FB3FAD5-E478-4243-B8BA-78DEE0E5ED0B}"/>
              </a:ext>
            </a:extLst>
          </p:cNvPr>
          <p:cNvSpPr>
            <a:spLocks noChangeAspect="1"/>
          </p:cNvSpPr>
          <p:nvPr/>
        </p:nvSpPr>
        <p:spPr>
          <a:xfrm>
            <a:off x="7876826" y="5167186"/>
            <a:ext cx="335194" cy="304721"/>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9" name="9Slide.vn 167">
            <a:extLst>
              <a:ext uri="{FF2B5EF4-FFF2-40B4-BE49-F238E27FC236}">
                <a16:creationId xmlns:a16="http://schemas.microsoft.com/office/drawing/2014/main" id="{2C159008-59D7-4B23-A994-5BCE179E4A01}"/>
              </a:ext>
            </a:extLst>
          </p:cNvPr>
          <p:cNvSpPr>
            <a:spLocks noChangeAspect="1"/>
          </p:cNvSpPr>
          <p:nvPr/>
        </p:nvSpPr>
        <p:spPr>
          <a:xfrm>
            <a:off x="8473575" y="5154489"/>
            <a:ext cx="182836" cy="335194"/>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0" name="9Slide.vn 168">
            <a:extLst>
              <a:ext uri="{FF2B5EF4-FFF2-40B4-BE49-F238E27FC236}">
                <a16:creationId xmlns:a16="http://schemas.microsoft.com/office/drawing/2014/main" id="{BC8AE05B-DC40-4877-9865-2CBED31BC7A0}"/>
              </a:ext>
            </a:extLst>
          </p:cNvPr>
          <p:cNvSpPr>
            <a:spLocks noChangeAspect="1"/>
          </p:cNvSpPr>
          <p:nvPr/>
        </p:nvSpPr>
        <p:spPr>
          <a:xfrm>
            <a:off x="8968743" y="5154489"/>
            <a:ext cx="274249" cy="335194"/>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1" name="9Slide.vn 169">
            <a:extLst>
              <a:ext uri="{FF2B5EF4-FFF2-40B4-BE49-F238E27FC236}">
                <a16:creationId xmlns:a16="http://schemas.microsoft.com/office/drawing/2014/main" id="{A598EE07-259E-4172-8803-0B27ACC3742C}"/>
              </a:ext>
            </a:extLst>
          </p:cNvPr>
          <p:cNvSpPr>
            <a:spLocks noChangeAspect="1"/>
          </p:cNvSpPr>
          <p:nvPr/>
        </p:nvSpPr>
        <p:spPr>
          <a:xfrm>
            <a:off x="9476610"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2" name="9Slide.vn 170">
            <a:extLst>
              <a:ext uri="{FF2B5EF4-FFF2-40B4-BE49-F238E27FC236}">
                <a16:creationId xmlns:a16="http://schemas.microsoft.com/office/drawing/2014/main" id="{C0105210-1FD8-40EA-9B7B-5C2760C23F2D}"/>
              </a:ext>
            </a:extLst>
          </p:cNvPr>
          <p:cNvSpPr>
            <a:spLocks noChangeAspect="1"/>
          </p:cNvSpPr>
          <p:nvPr/>
        </p:nvSpPr>
        <p:spPr>
          <a:xfrm>
            <a:off x="10009871"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3" name="9Slide.vn 171">
            <a:extLst>
              <a:ext uri="{FF2B5EF4-FFF2-40B4-BE49-F238E27FC236}">
                <a16:creationId xmlns:a16="http://schemas.microsoft.com/office/drawing/2014/main" id="{71BDBA12-E2F0-4D56-9F32-44CFD514BFF3}"/>
              </a:ext>
            </a:extLst>
          </p:cNvPr>
          <p:cNvSpPr>
            <a:spLocks noChangeAspect="1"/>
          </p:cNvSpPr>
          <p:nvPr/>
        </p:nvSpPr>
        <p:spPr>
          <a:xfrm>
            <a:off x="10543132"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4" name="9Slide.vn 172">
            <a:extLst>
              <a:ext uri="{FF2B5EF4-FFF2-40B4-BE49-F238E27FC236}">
                <a16:creationId xmlns:a16="http://schemas.microsoft.com/office/drawing/2014/main" id="{2CCF48D4-1245-4FDE-904C-1DFB11AC3594}"/>
              </a:ext>
            </a:extLst>
          </p:cNvPr>
          <p:cNvSpPr>
            <a:spLocks noChangeAspect="1"/>
          </p:cNvSpPr>
          <p:nvPr/>
        </p:nvSpPr>
        <p:spPr>
          <a:xfrm>
            <a:off x="11076393" y="515448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5" name="9Slide.vn 173">
            <a:extLst>
              <a:ext uri="{FF2B5EF4-FFF2-40B4-BE49-F238E27FC236}">
                <a16:creationId xmlns:a16="http://schemas.microsoft.com/office/drawing/2014/main" id="{C511C2ED-8279-493B-A996-E4635B68FE77}"/>
              </a:ext>
            </a:extLst>
          </p:cNvPr>
          <p:cNvSpPr>
            <a:spLocks noChangeAspect="1"/>
          </p:cNvSpPr>
          <p:nvPr/>
        </p:nvSpPr>
        <p:spPr>
          <a:xfrm>
            <a:off x="6289739" y="5687750"/>
            <a:ext cx="304721" cy="335194"/>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6" name="9Slide.vn 174">
            <a:extLst>
              <a:ext uri="{FF2B5EF4-FFF2-40B4-BE49-F238E27FC236}">
                <a16:creationId xmlns:a16="http://schemas.microsoft.com/office/drawing/2014/main" id="{2C008973-C6C0-4197-854B-F66D4F937EDB}"/>
              </a:ext>
            </a:extLst>
          </p:cNvPr>
          <p:cNvSpPr>
            <a:spLocks noChangeAspect="1"/>
          </p:cNvSpPr>
          <p:nvPr/>
        </p:nvSpPr>
        <p:spPr>
          <a:xfrm>
            <a:off x="6823001" y="5687750"/>
            <a:ext cx="304721" cy="335194"/>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7" name="9Slide.vn 175">
            <a:extLst>
              <a:ext uri="{FF2B5EF4-FFF2-40B4-BE49-F238E27FC236}">
                <a16:creationId xmlns:a16="http://schemas.microsoft.com/office/drawing/2014/main" id="{D2E831F0-4357-4B98-8804-322E6E4A53CB}"/>
              </a:ext>
            </a:extLst>
          </p:cNvPr>
          <p:cNvSpPr>
            <a:spLocks noChangeAspect="1"/>
          </p:cNvSpPr>
          <p:nvPr/>
        </p:nvSpPr>
        <p:spPr>
          <a:xfrm>
            <a:off x="7343565" y="5713145"/>
            <a:ext cx="335194" cy="274249"/>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8" name="9Slide.vn 176">
            <a:extLst>
              <a:ext uri="{FF2B5EF4-FFF2-40B4-BE49-F238E27FC236}">
                <a16:creationId xmlns:a16="http://schemas.microsoft.com/office/drawing/2014/main" id="{B09ABFFA-9A29-4714-9C1A-BB0F7B702237}"/>
              </a:ext>
            </a:extLst>
          </p:cNvPr>
          <p:cNvSpPr>
            <a:spLocks noChangeAspect="1"/>
          </p:cNvSpPr>
          <p:nvPr/>
        </p:nvSpPr>
        <p:spPr>
          <a:xfrm>
            <a:off x="7876826" y="568775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9" name="9Slide.vn 177">
            <a:extLst>
              <a:ext uri="{FF2B5EF4-FFF2-40B4-BE49-F238E27FC236}">
                <a16:creationId xmlns:a16="http://schemas.microsoft.com/office/drawing/2014/main" id="{19038701-0006-42F7-8784-81EFF2B0ABE6}"/>
              </a:ext>
            </a:extLst>
          </p:cNvPr>
          <p:cNvSpPr>
            <a:spLocks noChangeAspect="1"/>
          </p:cNvSpPr>
          <p:nvPr/>
        </p:nvSpPr>
        <p:spPr>
          <a:xfrm>
            <a:off x="8410087" y="5757589"/>
            <a:ext cx="335194" cy="152368"/>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80" name="9Slide.vn 178">
            <a:extLst>
              <a:ext uri="{FF2B5EF4-FFF2-40B4-BE49-F238E27FC236}">
                <a16:creationId xmlns:a16="http://schemas.microsoft.com/office/drawing/2014/main" id="{A3A3058B-9BC7-47B5-B4D9-99F5D05CBDEA}"/>
              </a:ext>
            </a:extLst>
          </p:cNvPr>
          <p:cNvSpPr>
            <a:spLocks noChangeAspect="1"/>
          </p:cNvSpPr>
          <p:nvPr/>
        </p:nvSpPr>
        <p:spPr>
          <a:xfrm>
            <a:off x="8943348" y="5700447"/>
            <a:ext cx="335194" cy="304721"/>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81" name="9Slide.vn 179">
            <a:extLst>
              <a:ext uri="{FF2B5EF4-FFF2-40B4-BE49-F238E27FC236}">
                <a16:creationId xmlns:a16="http://schemas.microsoft.com/office/drawing/2014/main" id="{EFE4A1E0-3A34-467A-AD31-984CA5447CDB}"/>
              </a:ext>
            </a:extLst>
          </p:cNvPr>
          <p:cNvSpPr>
            <a:spLocks noChangeAspect="1"/>
          </p:cNvSpPr>
          <p:nvPr/>
        </p:nvSpPr>
        <p:spPr>
          <a:xfrm>
            <a:off x="9489306" y="5687756"/>
            <a:ext cx="304721" cy="335539"/>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82" name="9Slide.vn 180">
            <a:extLst>
              <a:ext uri="{FF2B5EF4-FFF2-40B4-BE49-F238E27FC236}">
                <a16:creationId xmlns:a16="http://schemas.microsoft.com/office/drawing/2014/main" id="{8E737480-D4AB-4B54-A2D4-94C9DA8385BF}"/>
              </a:ext>
            </a:extLst>
          </p:cNvPr>
          <p:cNvSpPr>
            <a:spLocks noChangeAspect="1"/>
          </p:cNvSpPr>
          <p:nvPr/>
        </p:nvSpPr>
        <p:spPr>
          <a:xfrm>
            <a:off x="10009871" y="5687749"/>
            <a:ext cx="335194" cy="33518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83" name="9Slide.vn 181">
            <a:extLst>
              <a:ext uri="{FF2B5EF4-FFF2-40B4-BE49-F238E27FC236}">
                <a16:creationId xmlns:a16="http://schemas.microsoft.com/office/drawing/2014/main" id="{0BA33A82-BD85-42BB-A4B8-226E619C9D3F}"/>
              </a:ext>
            </a:extLst>
          </p:cNvPr>
          <p:cNvSpPr>
            <a:spLocks noChangeAspect="1"/>
          </p:cNvSpPr>
          <p:nvPr/>
        </p:nvSpPr>
        <p:spPr>
          <a:xfrm>
            <a:off x="10543132" y="5687750"/>
            <a:ext cx="335113" cy="335438"/>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84" name="9Slide.vn 182">
            <a:extLst>
              <a:ext uri="{FF2B5EF4-FFF2-40B4-BE49-F238E27FC236}">
                <a16:creationId xmlns:a16="http://schemas.microsoft.com/office/drawing/2014/main" id="{23051B61-706D-4947-A3AA-2941B8F5B507}"/>
              </a:ext>
            </a:extLst>
          </p:cNvPr>
          <p:cNvSpPr>
            <a:spLocks noChangeAspect="1"/>
          </p:cNvSpPr>
          <p:nvPr/>
        </p:nvSpPr>
        <p:spPr>
          <a:xfrm>
            <a:off x="11114485" y="5687750"/>
            <a:ext cx="243778" cy="335194"/>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85" name="9Slide.vn 183">
            <a:extLst>
              <a:ext uri="{FF2B5EF4-FFF2-40B4-BE49-F238E27FC236}">
                <a16:creationId xmlns:a16="http://schemas.microsoft.com/office/drawing/2014/main" id="{66B31B4A-0B3F-43EE-B25D-D3DB4EC08E56}"/>
              </a:ext>
            </a:extLst>
          </p:cNvPr>
          <p:cNvSpPr>
            <a:spLocks noChangeAspect="1"/>
          </p:cNvSpPr>
          <p:nvPr/>
        </p:nvSpPr>
        <p:spPr>
          <a:xfrm>
            <a:off x="5532900" y="4074713"/>
            <a:ext cx="1198395" cy="346239"/>
          </a:xfrm>
          <a:prstGeom prst="rect">
            <a:avLst/>
          </a:prstGeom>
          <a:ln w="12700">
            <a:miter lim="400000"/>
          </a:ln>
          <a:extLst>
            <a:ext uri="{C572A759-6A51-4108-AA02-DFA0A04FC94B}">
              <ma14:wrappingTextBoxFlag xmlns:ma14="http://schemas.microsoft.com/office/mac/drawingml/2011/main" xmlns="" val="1"/>
            </a:ext>
          </a:extLst>
        </p:spPr>
        <p:txBody>
          <a:bodyPr wrap="none" lIns="19045" tIns="19045" rIns="19045" bIns="19045" anchor="ctr">
            <a:spAutoFit/>
          </a:bodyPr>
          <a:lstStyle>
            <a:lvl1pPr algn="l">
              <a:defRPr sz="3000" b="1" cap="none" spc="-90">
                <a:solidFill>
                  <a:srgbClr val="1C1D21"/>
                </a:solidFill>
                <a:latin typeface="+mj-lt"/>
                <a:ea typeface="+mj-ea"/>
                <a:cs typeface="+mj-cs"/>
                <a:sym typeface="Karl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90" normalizeH="0" baseline="0" noProof="0" dirty="0">
                <a:ln>
                  <a:noFill/>
                </a:ln>
                <a:solidFill>
                  <a:srgbClr val="1C1D21"/>
                </a:solidFill>
                <a:effectLst/>
                <a:uLnTx/>
                <a:uFillTx/>
                <a:latin typeface="Open Sans"/>
                <a:ea typeface="+mj-ea"/>
                <a:cs typeface="+mj-cs"/>
                <a:sym typeface="Karla"/>
              </a:rPr>
              <a:t>Electronics</a:t>
            </a:r>
          </a:p>
        </p:txBody>
      </p:sp>
    </p:spTree>
    <p:extLst>
      <p:ext uri="{BB962C8B-B14F-4D97-AF65-F5344CB8AC3E}">
        <p14:creationId xmlns:p14="http://schemas.microsoft.com/office/powerpoint/2010/main" val="2118287231"/>
      </p:ext>
    </p:extLst>
  </p:cSld>
  <p:clrMapOvr>
    <a:masterClrMapping/>
  </p:clrMapOvr>
  <p:transition spd="slow">
    <p:fade/>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790" name="9Slide.vn 1"/>
          <p:cNvSpPr>
            <a:spLocks noChangeAspect="1"/>
          </p:cNvSpPr>
          <p:nvPr/>
        </p:nvSpPr>
        <p:spPr>
          <a:xfrm>
            <a:off x="880854" y="1217886"/>
            <a:ext cx="335194" cy="243777"/>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1" name="9Slide.vn 2"/>
          <p:cNvSpPr>
            <a:spLocks noChangeAspect="1"/>
          </p:cNvSpPr>
          <p:nvPr/>
        </p:nvSpPr>
        <p:spPr>
          <a:xfrm>
            <a:off x="1414115" y="1205186"/>
            <a:ext cx="335194" cy="274250"/>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2" name="9Slide.vn 3"/>
          <p:cNvSpPr>
            <a:spLocks noChangeAspect="1"/>
          </p:cNvSpPr>
          <p:nvPr/>
        </p:nvSpPr>
        <p:spPr>
          <a:xfrm>
            <a:off x="1947376" y="1179794"/>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3" name="9Slide.vn 4"/>
          <p:cNvSpPr>
            <a:spLocks noChangeAspect="1"/>
          </p:cNvSpPr>
          <p:nvPr/>
        </p:nvSpPr>
        <p:spPr>
          <a:xfrm>
            <a:off x="2480637" y="1179794"/>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4" name="9Slide.vn 5"/>
          <p:cNvSpPr>
            <a:spLocks noChangeAspect="1"/>
          </p:cNvSpPr>
          <p:nvPr/>
        </p:nvSpPr>
        <p:spPr>
          <a:xfrm>
            <a:off x="3013898" y="1179794"/>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5" name="9Slide.vn 6"/>
          <p:cNvSpPr>
            <a:spLocks noChangeAspect="1"/>
          </p:cNvSpPr>
          <p:nvPr/>
        </p:nvSpPr>
        <p:spPr>
          <a:xfrm>
            <a:off x="3547159" y="1179794"/>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6" name="9Slide.vn 7"/>
          <p:cNvSpPr>
            <a:spLocks noChangeAspect="1"/>
          </p:cNvSpPr>
          <p:nvPr/>
        </p:nvSpPr>
        <p:spPr>
          <a:xfrm>
            <a:off x="4080420" y="1179794"/>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7" name="9Slide.vn 8"/>
          <p:cNvSpPr>
            <a:spLocks noChangeAspect="1"/>
          </p:cNvSpPr>
          <p:nvPr/>
        </p:nvSpPr>
        <p:spPr>
          <a:xfrm>
            <a:off x="4613681" y="1179794"/>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8" name="9Slide.vn 9"/>
          <p:cNvSpPr>
            <a:spLocks noChangeAspect="1"/>
          </p:cNvSpPr>
          <p:nvPr/>
        </p:nvSpPr>
        <p:spPr>
          <a:xfrm>
            <a:off x="5146942" y="1243279"/>
            <a:ext cx="335194" cy="182834"/>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799" name="9Slide.vn 10"/>
          <p:cNvSpPr>
            <a:spLocks noChangeAspect="1"/>
          </p:cNvSpPr>
          <p:nvPr/>
        </p:nvSpPr>
        <p:spPr>
          <a:xfrm>
            <a:off x="5680203" y="1217886"/>
            <a:ext cx="335194" cy="243777"/>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0" name="9Slide.vn 11"/>
          <p:cNvSpPr>
            <a:spLocks noChangeAspect="1"/>
          </p:cNvSpPr>
          <p:nvPr/>
        </p:nvSpPr>
        <p:spPr>
          <a:xfrm>
            <a:off x="880854" y="1763844"/>
            <a:ext cx="335194" cy="213305"/>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1" name="9Slide.vn 12"/>
          <p:cNvSpPr>
            <a:spLocks noChangeAspect="1"/>
          </p:cNvSpPr>
          <p:nvPr/>
        </p:nvSpPr>
        <p:spPr>
          <a:xfrm>
            <a:off x="1414115" y="1776539"/>
            <a:ext cx="335194" cy="182846"/>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2" name="9Slide.vn 13"/>
          <p:cNvSpPr>
            <a:spLocks noChangeAspect="1"/>
          </p:cNvSpPr>
          <p:nvPr/>
        </p:nvSpPr>
        <p:spPr>
          <a:xfrm>
            <a:off x="1947376" y="1751147"/>
            <a:ext cx="335194" cy="243777"/>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3" name="9Slide.vn 14"/>
          <p:cNvSpPr>
            <a:spLocks noChangeAspect="1"/>
          </p:cNvSpPr>
          <p:nvPr/>
        </p:nvSpPr>
        <p:spPr>
          <a:xfrm>
            <a:off x="2480637" y="1763844"/>
            <a:ext cx="335194" cy="213305"/>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4" name="9Slide.vn 15"/>
          <p:cNvSpPr>
            <a:spLocks noChangeAspect="1"/>
          </p:cNvSpPr>
          <p:nvPr/>
        </p:nvSpPr>
        <p:spPr>
          <a:xfrm>
            <a:off x="3013898" y="1776541"/>
            <a:ext cx="335194" cy="182834"/>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5" name="9Slide.vn 16"/>
          <p:cNvSpPr>
            <a:spLocks noChangeAspect="1"/>
          </p:cNvSpPr>
          <p:nvPr/>
        </p:nvSpPr>
        <p:spPr>
          <a:xfrm>
            <a:off x="3547159" y="1751147"/>
            <a:ext cx="335194" cy="243777"/>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6" name="9Slide.vn 17"/>
          <p:cNvSpPr>
            <a:spLocks noChangeAspect="1"/>
          </p:cNvSpPr>
          <p:nvPr/>
        </p:nvSpPr>
        <p:spPr>
          <a:xfrm>
            <a:off x="4080420" y="1763844"/>
            <a:ext cx="335194" cy="213305"/>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7" name="9Slide.vn 18"/>
          <p:cNvSpPr>
            <a:spLocks noChangeAspect="1"/>
          </p:cNvSpPr>
          <p:nvPr/>
        </p:nvSpPr>
        <p:spPr>
          <a:xfrm>
            <a:off x="4613681" y="1751147"/>
            <a:ext cx="335194" cy="243777"/>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8" name="9Slide.vn 19"/>
          <p:cNvSpPr>
            <a:spLocks noChangeAspect="1"/>
          </p:cNvSpPr>
          <p:nvPr/>
        </p:nvSpPr>
        <p:spPr>
          <a:xfrm>
            <a:off x="5146942" y="1713055"/>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09" name="9Slide.vn 20"/>
          <p:cNvSpPr>
            <a:spLocks noChangeAspect="1"/>
          </p:cNvSpPr>
          <p:nvPr/>
        </p:nvSpPr>
        <p:spPr>
          <a:xfrm>
            <a:off x="5680203" y="1713055"/>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0" name="9Slide.vn 21"/>
          <p:cNvSpPr>
            <a:spLocks noChangeAspect="1"/>
          </p:cNvSpPr>
          <p:nvPr/>
        </p:nvSpPr>
        <p:spPr>
          <a:xfrm>
            <a:off x="6229112" y="1192491"/>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1" name="9Slide.vn 22"/>
          <p:cNvSpPr>
            <a:spLocks noChangeAspect="1"/>
          </p:cNvSpPr>
          <p:nvPr/>
        </p:nvSpPr>
        <p:spPr>
          <a:xfrm>
            <a:off x="6762374" y="1192491"/>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2" name="9Slide.vn 23"/>
          <p:cNvSpPr>
            <a:spLocks noChangeAspect="1"/>
          </p:cNvSpPr>
          <p:nvPr/>
        </p:nvSpPr>
        <p:spPr>
          <a:xfrm>
            <a:off x="7295635" y="1192491"/>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3" name="9Slide.vn 24"/>
          <p:cNvSpPr>
            <a:spLocks noChangeAspect="1"/>
          </p:cNvSpPr>
          <p:nvPr/>
        </p:nvSpPr>
        <p:spPr>
          <a:xfrm>
            <a:off x="7828896" y="1211537"/>
            <a:ext cx="335194" cy="266632"/>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4" name="9Slide.vn 25"/>
          <p:cNvSpPr>
            <a:spLocks noChangeAspect="1"/>
          </p:cNvSpPr>
          <p:nvPr/>
        </p:nvSpPr>
        <p:spPr>
          <a:xfrm>
            <a:off x="8387549" y="1179794"/>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5" name="9Slide.vn 26"/>
          <p:cNvSpPr>
            <a:spLocks noChangeAspect="1"/>
          </p:cNvSpPr>
          <p:nvPr/>
        </p:nvSpPr>
        <p:spPr>
          <a:xfrm>
            <a:off x="8908114" y="1179794"/>
            <a:ext cx="304719" cy="335194"/>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6" name="9Slide.vn 27"/>
          <p:cNvSpPr>
            <a:spLocks noChangeAspect="1"/>
          </p:cNvSpPr>
          <p:nvPr/>
        </p:nvSpPr>
        <p:spPr>
          <a:xfrm>
            <a:off x="9422331" y="1179794"/>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7" name="9Slide.vn 28"/>
          <p:cNvSpPr>
            <a:spLocks noChangeAspect="1"/>
          </p:cNvSpPr>
          <p:nvPr/>
        </p:nvSpPr>
        <p:spPr>
          <a:xfrm>
            <a:off x="9961940" y="1205186"/>
            <a:ext cx="335194" cy="274250"/>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8" name="9Slide.vn 29"/>
          <p:cNvSpPr>
            <a:spLocks noChangeAspect="1"/>
          </p:cNvSpPr>
          <p:nvPr/>
        </p:nvSpPr>
        <p:spPr>
          <a:xfrm>
            <a:off x="10495201" y="1192491"/>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19" name="9Slide.vn 30"/>
          <p:cNvSpPr>
            <a:spLocks noChangeAspect="1"/>
          </p:cNvSpPr>
          <p:nvPr/>
        </p:nvSpPr>
        <p:spPr>
          <a:xfrm>
            <a:off x="11028462" y="1192491"/>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0" name="9Slide.vn 31"/>
          <p:cNvSpPr>
            <a:spLocks noChangeAspect="1"/>
          </p:cNvSpPr>
          <p:nvPr/>
        </p:nvSpPr>
        <p:spPr>
          <a:xfrm>
            <a:off x="6229112" y="1725752"/>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1" name="9Slide.vn 32"/>
          <p:cNvSpPr>
            <a:spLocks noChangeAspect="1"/>
          </p:cNvSpPr>
          <p:nvPr/>
        </p:nvSpPr>
        <p:spPr>
          <a:xfrm>
            <a:off x="6762374" y="1725752"/>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2" name="9Slide.vn 33"/>
          <p:cNvSpPr>
            <a:spLocks noChangeAspect="1"/>
          </p:cNvSpPr>
          <p:nvPr/>
        </p:nvSpPr>
        <p:spPr>
          <a:xfrm>
            <a:off x="7295635" y="1725752"/>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3" name="9Slide.vn 34"/>
          <p:cNvSpPr>
            <a:spLocks noChangeAspect="1"/>
          </p:cNvSpPr>
          <p:nvPr/>
        </p:nvSpPr>
        <p:spPr>
          <a:xfrm>
            <a:off x="7828896" y="1744798"/>
            <a:ext cx="335194" cy="266632"/>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4" name="9Slide.vn 35"/>
          <p:cNvSpPr>
            <a:spLocks noChangeAspect="1"/>
          </p:cNvSpPr>
          <p:nvPr/>
        </p:nvSpPr>
        <p:spPr>
          <a:xfrm>
            <a:off x="8362157" y="1713057"/>
            <a:ext cx="335194" cy="335140"/>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5" name="9Slide.vn 36"/>
          <p:cNvSpPr>
            <a:spLocks noChangeAspect="1"/>
          </p:cNvSpPr>
          <p:nvPr/>
        </p:nvSpPr>
        <p:spPr>
          <a:xfrm>
            <a:off x="8895418" y="1751147"/>
            <a:ext cx="335194" cy="243777"/>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6" name="9Slide.vn 37"/>
          <p:cNvSpPr>
            <a:spLocks noChangeAspect="1"/>
          </p:cNvSpPr>
          <p:nvPr/>
        </p:nvSpPr>
        <p:spPr>
          <a:xfrm>
            <a:off x="9428679" y="1738450"/>
            <a:ext cx="335194" cy="274519"/>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7" name="9Slide.vn 38"/>
          <p:cNvSpPr>
            <a:spLocks noChangeAspect="1"/>
          </p:cNvSpPr>
          <p:nvPr/>
        </p:nvSpPr>
        <p:spPr>
          <a:xfrm>
            <a:off x="10000032" y="1713055"/>
            <a:ext cx="243777" cy="335194"/>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8" name="9Slide.vn 39"/>
          <p:cNvSpPr>
            <a:spLocks noChangeAspect="1"/>
          </p:cNvSpPr>
          <p:nvPr/>
        </p:nvSpPr>
        <p:spPr>
          <a:xfrm>
            <a:off x="10520593" y="1713055"/>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29" name="9Slide.vn 40"/>
          <p:cNvSpPr>
            <a:spLocks noChangeAspect="1"/>
          </p:cNvSpPr>
          <p:nvPr/>
        </p:nvSpPr>
        <p:spPr>
          <a:xfrm>
            <a:off x="11028462" y="1713055"/>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0" name="9Slide.vn 41"/>
          <p:cNvSpPr>
            <a:spLocks noChangeAspect="1"/>
          </p:cNvSpPr>
          <p:nvPr/>
        </p:nvSpPr>
        <p:spPr>
          <a:xfrm>
            <a:off x="5472869" y="633283"/>
            <a:ext cx="1453593" cy="346239"/>
          </a:xfrm>
          <a:prstGeom prst="rect">
            <a:avLst/>
          </a:prstGeom>
          <a:ln w="12700">
            <a:miter lim="400000"/>
          </a:ln>
          <a:extLst>
            <a:ext uri="{C572A759-6A51-4108-AA02-DFA0A04FC94B}">
              <ma14:wrappingTextBoxFlag xmlns:ma14="http://schemas.microsoft.com/office/mac/drawingml/2011/main" xmlns="" val="1"/>
            </a:ext>
          </a:extLst>
        </p:spPr>
        <p:txBody>
          <a:bodyPr wrap="none" lIns="19045" tIns="19045" rIns="19045" bIns="19045" anchor="ctr">
            <a:spAutoFit/>
          </a:bodyPr>
          <a:lstStyle>
            <a:lvl1pPr algn="l">
              <a:defRPr sz="3000" b="1" cap="none" spc="-90">
                <a:solidFill>
                  <a:srgbClr val="1C1D21"/>
                </a:solidFill>
                <a:latin typeface="+mj-lt"/>
                <a:ea typeface="+mj-ea"/>
                <a:cs typeface="+mj-cs"/>
                <a:sym typeface="Karl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90" normalizeH="0" baseline="0" noProof="0">
                <a:ln>
                  <a:noFill/>
                </a:ln>
                <a:solidFill>
                  <a:srgbClr val="1C1D21"/>
                </a:solidFill>
                <a:effectLst/>
                <a:uLnTx/>
                <a:uFillTx/>
                <a:latin typeface="Open Sans"/>
                <a:ea typeface="+mj-ea"/>
                <a:cs typeface="+mj-cs"/>
                <a:sym typeface="Karla"/>
              </a:rPr>
              <a:t>E-Commerce</a:t>
            </a:r>
          </a:p>
        </p:txBody>
      </p:sp>
      <p:sp>
        <p:nvSpPr>
          <p:cNvPr id="2831" name="9Slide.vn 42"/>
          <p:cNvSpPr>
            <a:spLocks noChangeAspect="1"/>
          </p:cNvSpPr>
          <p:nvPr/>
        </p:nvSpPr>
        <p:spPr>
          <a:xfrm>
            <a:off x="918946" y="3304179"/>
            <a:ext cx="243777" cy="335194"/>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2" name="9Slide.vn 43"/>
          <p:cNvSpPr>
            <a:spLocks noChangeAspect="1"/>
          </p:cNvSpPr>
          <p:nvPr/>
        </p:nvSpPr>
        <p:spPr>
          <a:xfrm>
            <a:off x="1452207" y="3304179"/>
            <a:ext cx="243777" cy="335194"/>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3" name="9Slide.vn 44"/>
          <p:cNvSpPr>
            <a:spLocks noChangeAspect="1"/>
          </p:cNvSpPr>
          <p:nvPr/>
        </p:nvSpPr>
        <p:spPr>
          <a:xfrm>
            <a:off x="1947376"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4" name="9Slide.vn 45"/>
          <p:cNvSpPr>
            <a:spLocks noChangeAspect="1"/>
          </p:cNvSpPr>
          <p:nvPr/>
        </p:nvSpPr>
        <p:spPr>
          <a:xfrm>
            <a:off x="2480637"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5" name="9Slide.vn 46"/>
          <p:cNvSpPr>
            <a:spLocks noChangeAspect="1"/>
          </p:cNvSpPr>
          <p:nvPr/>
        </p:nvSpPr>
        <p:spPr>
          <a:xfrm>
            <a:off x="3013898"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6" name="9Slide.vn 47"/>
          <p:cNvSpPr>
            <a:spLocks noChangeAspect="1"/>
          </p:cNvSpPr>
          <p:nvPr/>
        </p:nvSpPr>
        <p:spPr>
          <a:xfrm>
            <a:off x="3547159" y="3342271"/>
            <a:ext cx="335194" cy="243777"/>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7" name="9Slide.vn 48"/>
          <p:cNvSpPr>
            <a:spLocks noChangeAspect="1"/>
          </p:cNvSpPr>
          <p:nvPr/>
        </p:nvSpPr>
        <p:spPr>
          <a:xfrm>
            <a:off x="4080420" y="3335923"/>
            <a:ext cx="335194" cy="259014"/>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8" name="9Slide.vn 49"/>
          <p:cNvSpPr>
            <a:spLocks noChangeAspect="1"/>
          </p:cNvSpPr>
          <p:nvPr/>
        </p:nvSpPr>
        <p:spPr>
          <a:xfrm>
            <a:off x="4613681" y="3329571"/>
            <a:ext cx="335194" cy="274250"/>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39" name="9Slide.vn 50"/>
          <p:cNvSpPr>
            <a:spLocks noChangeAspect="1"/>
          </p:cNvSpPr>
          <p:nvPr/>
        </p:nvSpPr>
        <p:spPr>
          <a:xfrm>
            <a:off x="5146942" y="3316876"/>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0" name="9Slide.vn 51"/>
          <p:cNvSpPr>
            <a:spLocks noChangeAspect="1"/>
          </p:cNvSpPr>
          <p:nvPr/>
        </p:nvSpPr>
        <p:spPr>
          <a:xfrm>
            <a:off x="5680203" y="3316876"/>
            <a:ext cx="335194" cy="30471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1" name="9Slide.vn 52"/>
          <p:cNvSpPr>
            <a:spLocks noChangeAspect="1"/>
          </p:cNvSpPr>
          <p:nvPr/>
        </p:nvSpPr>
        <p:spPr>
          <a:xfrm>
            <a:off x="880854" y="3862832"/>
            <a:ext cx="335194" cy="274250"/>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2" name="9Slide.vn 53"/>
          <p:cNvSpPr>
            <a:spLocks noChangeAspect="1"/>
          </p:cNvSpPr>
          <p:nvPr/>
        </p:nvSpPr>
        <p:spPr>
          <a:xfrm>
            <a:off x="1414115"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3" name="9Slide.vn 54"/>
          <p:cNvSpPr>
            <a:spLocks noChangeAspect="1"/>
          </p:cNvSpPr>
          <p:nvPr/>
        </p:nvSpPr>
        <p:spPr>
          <a:xfrm>
            <a:off x="1947376"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4" name="9Slide.vn 55"/>
          <p:cNvSpPr>
            <a:spLocks noChangeAspect="1"/>
          </p:cNvSpPr>
          <p:nvPr/>
        </p:nvSpPr>
        <p:spPr>
          <a:xfrm>
            <a:off x="2480637"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5" name="9Slide.vn 56"/>
          <p:cNvSpPr>
            <a:spLocks noChangeAspect="1"/>
          </p:cNvSpPr>
          <p:nvPr/>
        </p:nvSpPr>
        <p:spPr>
          <a:xfrm>
            <a:off x="3039290" y="3837440"/>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6" name="9Slide.vn 57"/>
          <p:cNvSpPr>
            <a:spLocks noChangeAspect="1"/>
          </p:cNvSpPr>
          <p:nvPr/>
        </p:nvSpPr>
        <p:spPr>
          <a:xfrm>
            <a:off x="3572551" y="3837440"/>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7" name="9Slide.vn 58"/>
          <p:cNvSpPr>
            <a:spLocks noChangeAspect="1"/>
          </p:cNvSpPr>
          <p:nvPr/>
        </p:nvSpPr>
        <p:spPr>
          <a:xfrm>
            <a:off x="4080420" y="3837439"/>
            <a:ext cx="335194" cy="335190"/>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8" name="9Slide.vn 59"/>
          <p:cNvSpPr>
            <a:spLocks noChangeAspect="1"/>
          </p:cNvSpPr>
          <p:nvPr/>
        </p:nvSpPr>
        <p:spPr>
          <a:xfrm>
            <a:off x="4613681" y="3837439"/>
            <a:ext cx="335194" cy="335190"/>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49" name="9Slide.vn 60"/>
          <p:cNvSpPr>
            <a:spLocks noChangeAspect="1"/>
          </p:cNvSpPr>
          <p:nvPr/>
        </p:nvSpPr>
        <p:spPr>
          <a:xfrm>
            <a:off x="5146942" y="3856486"/>
            <a:ext cx="335194" cy="289762"/>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0" name="9Slide.vn 61"/>
          <p:cNvSpPr>
            <a:spLocks noChangeAspect="1"/>
          </p:cNvSpPr>
          <p:nvPr/>
        </p:nvSpPr>
        <p:spPr>
          <a:xfrm>
            <a:off x="5680203"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1" name="9Slide.vn 62"/>
          <p:cNvSpPr>
            <a:spLocks noChangeAspect="1"/>
          </p:cNvSpPr>
          <p:nvPr/>
        </p:nvSpPr>
        <p:spPr>
          <a:xfrm>
            <a:off x="880854" y="4370701"/>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2" name="9Slide.vn 63"/>
          <p:cNvSpPr>
            <a:spLocks noChangeAspect="1"/>
          </p:cNvSpPr>
          <p:nvPr/>
        </p:nvSpPr>
        <p:spPr>
          <a:xfrm>
            <a:off x="1426811" y="4370701"/>
            <a:ext cx="304719" cy="335194"/>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3" name="9Slide.vn 64"/>
          <p:cNvSpPr>
            <a:spLocks noChangeAspect="1"/>
          </p:cNvSpPr>
          <p:nvPr/>
        </p:nvSpPr>
        <p:spPr>
          <a:xfrm>
            <a:off x="1972768" y="4370701"/>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4" name="9Slide.vn 65"/>
          <p:cNvSpPr>
            <a:spLocks noChangeAspect="1"/>
          </p:cNvSpPr>
          <p:nvPr/>
        </p:nvSpPr>
        <p:spPr>
          <a:xfrm>
            <a:off x="2480637" y="4370702"/>
            <a:ext cx="335117" cy="335120"/>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5" name="9Slide.vn 66"/>
          <p:cNvSpPr>
            <a:spLocks noChangeAspect="1"/>
          </p:cNvSpPr>
          <p:nvPr/>
        </p:nvSpPr>
        <p:spPr>
          <a:xfrm>
            <a:off x="3026594" y="4370702"/>
            <a:ext cx="304644" cy="335120"/>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6" name="9Slide.vn 67"/>
          <p:cNvSpPr>
            <a:spLocks noChangeAspect="1"/>
          </p:cNvSpPr>
          <p:nvPr/>
        </p:nvSpPr>
        <p:spPr>
          <a:xfrm>
            <a:off x="3547160" y="4370702"/>
            <a:ext cx="335358" cy="335224"/>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7" name="9Slide.vn 68"/>
          <p:cNvSpPr>
            <a:spLocks noChangeAspect="1"/>
          </p:cNvSpPr>
          <p:nvPr/>
        </p:nvSpPr>
        <p:spPr>
          <a:xfrm>
            <a:off x="4080420" y="4370701"/>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8" name="9Slide.vn 69"/>
          <p:cNvSpPr>
            <a:spLocks noChangeAspect="1"/>
          </p:cNvSpPr>
          <p:nvPr/>
        </p:nvSpPr>
        <p:spPr>
          <a:xfrm>
            <a:off x="4639073" y="4370701"/>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59" name="9Slide.vn 70"/>
          <p:cNvSpPr>
            <a:spLocks noChangeAspect="1"/>
          </p:cNvSpPr>
          <p:nvPr/>
        </p:nvSpPr>
        <p:spPr>
          <a:xfrm>
            <a:off x="5146942" y="4370701"/>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0" name="9Slide.vn 71"/>
          <p:cNvSpPr>
            <a:spLocks noChangeAspect="1"/>
          </p:cNvSpPr>
          <p:nvPr/>
        </p:nvSpPr>
        <p:spPr>
          <a:xfrm>
            <a:off x="5680203" y="4370701"/>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1" name="9Slide.vn 72"/>
          <p:cNvSpPr>
            <a:spLocks noChangeAspect="1"/>
          </p:cNvSpPr>
          <p:nvPr/>
        </p:nvSpPr>
        <p:spPr>
          <a:xfrm>
            <a:off x="6251555"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2" name="9Slide.vn 73"/>
          <p:cNvSpPr>
            <a:spLocks noChangeAspect="1"/>
          </p:cNvSpPr>
          <p:nvPr/>
        </p:nvSpPr>
        <p:spPr>
          <a:xfrm>
            <a:off x="6784816"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3" name="9Slide.vn 74"/>
          <p:cNvSpPr>
            <a:spLocks noChangeAspect="1"/>
          </p:cNvSpPr>
          <p:nvPr/>
        </p:nvSpPr>
        <p:spPr>
          <a:xfrm>
            <a:off x="7318077"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4" name="9Slide.vn 75"/>
          <p:cNvSpPr>
            <a:spLocks noChangeAspect="1"/>
          </p:cNvSpPr>
          <p:nvPr/>
        </p:nvSpPr>
        <p:spPr>
          <a:xfrm>
            <a:off x="7851338"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5" name="9Slide.vn 76"/>
          <p:cNvSpPr>
            <a:spLocks noChangeAspect="1"/>
          </p:cNvSpPr>
          <p:nvPr/>
        </p:nvSpPr>
        <p:spPr>
          <a:xfrm>
            <a:off x="8384599"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6" name="9Slide.vn 77"/>
          <p:cNvSpPr>
            <a:spLocks noChangeAspect="1"/>
          </p:cNvSpPr>
          <p:nvPr/>
        </p:nvSpPr>
        <p:spPr>
          <a:xfrm>
            <a:off x="8917860"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7" name="9Slide.vn 78"/>
          <p:cNvSpPr>
            <a:spLocks noChangeAspect="1"/>
          </p:cNvSpPr>
          <p:nvPr/>
        </p:nvSpPr>
        <p:spPr>
          <a:xfrm>
            <a:off x="9451121"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8" name="9Slide.vn 79"/>
          <p:cNvSpPr>
            <a:spLocks noChangeAspect="1"/>
          </p:cNvSpPr>
          <p:nvPr/>
        </p:nvSpPr>
        <p:spPr>
          <a:xfrm>
            <a:off x="9984382"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69" name="9Slide.vn 80"/>
          <p:cNvSpPr>
            <a:spLocks noChangeAspect="1"/>
          </p:cNvSpPr>
          <p:nvPr/>
        </p:nvSpPr>
        <p:spPr>
          <a:xfrm>
            <a:off x="10517643"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0" name="9Slide.vn 81"/>
          <p:cNvSpPr>
            <a:spLocks noChangeAspect="1"/>
          </p:cNvSpPr>
          <p:nvPr/>
        </p:nvSpPr>
        <p:spPr>
          <a:xfrm>
            <a:off x="11050904" y="3304179"/>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1" name="9Slide.vn 82"/>
          <p:cNvSpPr>
            <a:spLocks noChangeAspect="1"/>
          </p:cNvSpPr>
          <p:nvPr/>
        </p:nvSpPr>
        <p:spPr>
          <a:xfrm>
            <a:off x="6251555"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2" name="9Slide.vn 83"/>
          <p:cNvSpPr>
            <a:spLocks noChangeAspect="1"/>
          </p:cNvSpPr>
          <p:nvPr/>
        </p:nvSpPr>
        <p:spPr>
          <a:xfrm>
            <a:off x="6784816"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3" name="9Slide.vn 84"/>
          <p:cNvSpPr>
            <a:spLocks noChangeAspect="1"/>
          </p:cNvSpPr>
          <p:nvPr/>
        </p:nvSpPr>
        <p:spPr>
          <a:xfrm>
            <a:off x="7318077"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4" name="9Slide.vn 85"/>
          <p:cNvSpPr>
            <a:spLocks noChangeAspect="1"/>
          </p:cNvSpPr>
          <p:nvPr/>
        </p:nvSpPr>
        <p:spPr>
          <a:xfrm>
            <a:off x="7851338"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5" name="9Slide.vn 86"/>
          <p:cNvSpPr>
            <a:spLocks noChangeAspect="1"/>
          </p:cNvSpPr>
          <p:nvPr/>
        </p:nvSpPr>
        <p:spPr>
          <a:xfrm>
            <a:off x="8384599"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6" name="9Slide.vn 87"/>
          <p:cNvSpPr>
            <a:spLocks noChangeAspect="1"/>
          </p:cNvSpPr>
          <p:nvPr/>
        </p:nvSpPr>
        <p:spPr>
          <a:xfrm>
            <a:off x="8917860"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7" name="9Slide.vn 88"/>
          <p:cNvSpPr>
            <a:spLocks noChangeAspect="1"/>
          </p:cNvSpPr>
          <p:nvPr/>
        </p:nvSpPr>
        <p:spPr>
          <a:xfrm>
            <a:off x="9451121"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8" name="9Slide.vn 89"/>
          <p:cNvSpPr>
            <a:spLocks noChangeAspect="1"/>
          </p:cNvSpPr>
          <p:nvPr/>
        </p:nvSpPr>
        <p:spPr>
          <a:xfrm>
            <a:off x="9984382"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79" name="9Slide.vn 90"/>
          <p:cNvSpPr>
            <a:spLocks noChangeAspect="1"/>
          </p:cNvSpPr>
          <p:nvPr/>
        </p:nvSpPr>
        <p:spPr>
          <a:xfrm>
            <a:off x="10517643"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0" name="9Slide.vn 91"/>
          <p:cNvSpPr>
            <a:spLocks noChangeAspect="1"/>
          </p:cNvSpPr>
          <p:nvPr/>
        </p:nvSpPr>
        <p:spPr>
          <a:xfrm>
            <a:off x="11050904" y="3837440"/>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1" name="9Slide.vn 92"/>
          <p:cNvSpPr>
            <a:spLocks noChangeAspect="1"/>
          </p:cNvSpPr>
          <p:nvPr/>
        </p:nvSpPr>
        <p:spPr>
          <a:xfrm>
            <a:off x="6251555" y="4370701"/>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2" name="9Slide.vn 93"/>
          <p:cNvSpPr>
            <a:spLocks noChangeAspect="1"/>
          </p:cNvSpPr>
          <p:nvPr/>
        </p:nvSpPr>
        <p:spPr>
          <a:xfrm>
            <a:off x="6784816" y="4370701"/>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3" name="9Slide.vn 94"/>
          <p:cNvSpPr>
            <a:spLocks noChangeAspect="1"/>
          </p:cNvSpPr>
          <p:nvPr/>
        </p:nvSpPr>
        <p:spPr>
          <a:xfrm>
            <a:off x="7318077" y="4370701"/>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4" name="9Slide.vn 95"/>
          <p:cNvSpPr>
            <a:spLocks noChangeAspect="1"/>
          </p:cNvSpPr>
          <p:nvPr/>
        </p:nvSpPr>
        <p:spPr>
          <a:xfrm>
            <a:off x="7851338" y="4370701"/>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5" name="9Slide.vn 96"/>
          <p:cNvSpPr>
            <a:spLocks noChangeAspect="1"/>
          </p:cNvSpPr>
          <p:nvPr/>
        </p:nvSpPr>
        <p:spPr>
          <a:xfrm>
            <a:off x="8409991" y="4370701"/>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6" name="9Slide.vn 97"/>
          <p:cNvSpPr>
            <a:spLocks noChangeAspect="1"/>
          </p:cNvSpPr>
          <p:nvPr/>
        </p:nvSpPr>
        <p:spPr>
          <a:xfrm>
            <a:off x="8943252" y="4370701"/>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7" name="9Slide.vn 98"/>
          <p:cNvSpPr>
            <a:spLocks noChangeAspect="1"/>
          </p:cNvSpPr>
          <p:nvPr/>
        </p:nvSpPr>
        <p:spPr>
          <a:xfrm>
            <a:off x="9476513" y="4370701"/>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8" name="9Slide.vn 99"/>
          <p:cNvSpPr>
            <a:spLocks noChangeAspect="1"/>
          </p:cNvSpPr>
          <p:nvPr/>
        </p:nvSpPr>
        <p:spPr>
          <a:xfrm>
            <a:off x="10009775" y="4370701"/>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89" name="9Slide.vn 100"/>
          <p:cNvSpPr>
            <a:spLocks noChangeAspect="1"/>
          </p:cNvSpPr>
          <p:nvPr/>
        </p:nvSpPr>
        <p:spPr>
          <a:xfrm>
            <a:off x="10543036" y="4370701"/>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90" name="9Slide.vn 101"/>
          <p:cNvSpPr>
            <a:spLocks noChangeAspect="1"/>
          </p:cNvSpPr>
          <p:nvPr/>
        </p:nvSpPr>
        <p:spPr>
          <a:xfrm>
            <a:off x="11076297" y="4370701"/>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91" name="9Slide.vn 102"/>
          <p:cNvSpPr>
            <a:spLocks noChangeAspect="1"/>
          </p:cNvSpPr>
          <p:nvPr/>
        </p:nvSpPr>
        <p:spPr>
          <a:xfrm>
            <a:off x="5864409" y="2757668"/>
            <a:ext cx="537316" cy="346239"/>
          </a:xfrm>
          <a:prstGeom prst="rect">
            <a:avLst/>
          </a:prstGeom>
          <a:ln w="12700">
            <a:miter lim="400000"/>
          </a:ln>
          <a:extLst>
            <a:ext uri="{C572A759-6A51-4108-AA02-DFA0A04FC94B}">
              <ma14:wrappingTextBoxFlag xmlns:ma14="http://schemas.microsoft.com/office/mac/drawingml/2011/main" xmlns="" val="1"/>
            </a:ext>
          </a:extLst>
        </p:spPr>
        <p:txBody>
          <a:bodyPr wrap="none" lIns="19045" tIns="19045" rIns="19045" bIns="19045" anchor="ctr">
            <a:spAutoFit/>
          </a:bodyPr>
          <a:lstStyle>
            <a:lvl1pPr algn="l">
              <a:defRPr sz="3000" b="1" cap="none" spc="-90">
                <a:solidFill>
                  <a:srgbClr val="1C1D21"/>
                </a:solidFill>
                <a:latin typeface="+mj-lt"/>
                <a:ea typeface="+mj-ea"/>
                <a:cs typeface="+mj-cs"/>
                <a:sym typeface="Karl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90" normalizeH="0" baseline="0" noProof="0" dirty="0">
                <a:ln>
                  <a:noFill/>
                </a:ln>
                <a:solidFill>
                  <a:srgbClr val="1C1D21"/>
                </a:solidFill>
                <a:effectLst/>
                <a:uLnTx/>
                <a:uFillTx/>
                <a:latin typeface="Open Sans"/>
                <a:ea typeface="+mj-ea"/>
                <a:cs typeface="+mj-cs"/>
                <a:sym typeface="Karla"/>
              </a:rPr>
              <a:t>Web</a:t>
            </a:r>
          </a:p>
        </p:txBody>
      </p:sp>
      <p:sp>
        <p:nvSpPr>
          <p:cNvPr id="104" name="9Slide.vn 103">
            <a:extLst>
              <a:ext uri="{FF2B5EF4-FFF2-40B4-BE49-F238E27FC236}">
                <a16:creationId xmlns:a16="http://schemas.microsoft.com/office/drawing/2014/main" id="{D61E9CF0-76BC-499D-B9A9-465DDFD0F656}"/>
              </a:ext>
            </a:extLst>
          </p:cNvPr>
          <p:cNvSpPr>
            <a:spLocks noChangeAspect="1"/>
          </p:cNvSpPr>
          <p:nvPr/>
        </p:nvSpPr>
        <p:spPr>
          <a:xfrm>
            <a:off x="918946" y="5603988"/>
            <a:ext cx="243777"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5" name="9Slide.vn 104">
            <a:extLst>
              <a:ext uri="{FF2B5EF4-FFF2-40B4-BE49-F238E27FC236}">
                <a16:creationId xmlns:a16="http://schemas.microsoft.com/office/drawing/2014/main" id="{F868B95A-BF95-44A8-945B-EDFFDE88F57E}"/>
              </a:ext>
            </a:extLst>
          </p:cNvPr>
          <p:cNvSpPr>
            <a:spLocks noChangeAspect="1"/>
          </p:cNvSpPr>
          <p:nvPr/>
        </p:nvSpPr>
        <p:spPr>
          <a:xfrm>
            <a:off x="1414114" y="5603990"/>
            <a:ext cx="334951" cy="335002"/>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6" name="9Slide.vn 105">
            <a:extLst>
              <a:ext uri="{FF2B5EF4-FFF2-40B4-BE49-F238E27FC236}">
                <a16:creationId xmlns:a16="http://schemas.microsoft.com/office/drawing/2014/main" id="{0794B83C-6A63-4BF3-A349-F9A38849DE12}"/>
              </a:ext>
            </a:extLst>
          </p:cNvPr>
          <p:cNvSpPr>
            <a:spLocks noChangeAspect="1"/>
          </p:cNvSpPr>
          <p:nvPr/>
        </p:nvSpPr>
        <p:spPr>
          <a:xfrm>
            <a:off x="2023559" y="5603988"/>
            <a:ext cx="152365"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7" name="9Slide.vn 106">
            <a:extLst>
              <a:ext uri="{FF2B5EF4-FFF2-40B4-BE49-F238E27FC236}">
                <a16:creationId xmlns:a16="http://schemas.microsoft.com/office/drawing/2014/main" id="{4E222015-274A-4ADA-A977-5585581BC682}"/>
              </a:ext>
            </a:extLst>
          </p:cNvPr>
          <p:cNvSpPr>
            <a:spLocks noChangeAspect="1"/>
          </p:cNvSpPr>
          <p:nvPr/>
        </p:nvSpPr>
        <p:spPr>
          <a:xfrm>
            <a:off x="2480637" y="560398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8" name="9Slide.vn 107">
            <a:extLst>
              <a:ext uri="{FF2B5EF4-FFF2-40B4-BE49-F238E27FC236}">
                <a16:creationId xmlns:a16="http://schemas.microsoft.com/office/drawing/2014/main" id="{BDC72A70-1F8D-47CF-8454-3B9A402827CB}"/>
              </a:ext>
            </a:extLst>
          </p:cNvPr>
          <p:cNvSpPr>
            <a:spLocks noChangeAspect="1"/>
          </p:cNvSpPr>
          <p:nvPr/>
        </p:nvSpPr>
        <p:spPr>
          <a:xfrm>
            <a:off x="3013898" y="560398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9" name="9Slide.vn 108">
            <a:extLst>
              <a:ext uri="{FF2B5EF4-FFF2-40B4-BE49-F238E27FC236}">
                <a16:creationId xmlns:a16="http://schemas.microsoft.com/office/drawing/2014/main" id="{B9E2101B-E91A-45BE-B86E-B3E421399216}"/>
              </a:ext>
            </a:extLst>
          </p:cNvPr>
          <p:cNvSpPr>
            <a:spLocks noChangeAspect="1"/>
          </p:cNvSpPr>
          <p:nvPr/>
        </p:nvSpPr>
        <p:spPr>
          <a:xfrm>
            <a:off x="3547159" y="560398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0" name="9Slide.vn 109">
            <a:extLst>
              <a:ext uri="{FF2B5EF4-FFF2-40B4-BE49-F238E27FC236}">
                <a16:creationId xmlns:a16="http://schemas.microsoft.com/office/drawing/2014/main" id="{33A206A7-BB22-40C2-9C53-A45DDC90771E}"/>
              </a:ext>
            </a:extLst>
          </p:cNvPr>
          <p:cNvSpPr>
            <a:spLocks noChangeAspect="1"/>
          </p:cNvSpPr>
          <p:nvPr/>
        </p:nvSpPr>
        <p:spPr>
          <a:xfrm>
            <a:off x="4080420" y="560398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1" name="9Slide.vn 110">
            <a:extLst>
              <a:ext uri="{FF2B5EF4-FFF2-40B4-BE49-F238E27FC236}">
                <a16:creationId xmlns:a16="http://schemas.microsoft.com/office/drawing/2014/main" id="{661E68A8-F085-4E4F-9043-FB8B807B61CA}"/>
              </a:ext>
            </a:extLst>
          </p:cNvPr>
          <p:cNvSpPr>
            <a:spLocks noChangeAspect="1"/>
          </p:cNvSpPr>
          <p:nvPr/>
        </p:nvSpPr>
        <p:spPr>
          <a:xfrm>
            <a:off x="4613681" y="5603988"/>
            <a:ext cx="335194" cy="335194"/>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2" name="9Slide.vn 111">
            <a:extLst>
              <a:ext uri="{FF2B5EF4-FFF2-40B4-BE49-F238E27FC236}">
                <a16:creationId xmlns:a16="http://schemas.microsoft.com/office/drawing/2014/main" id="{43372C16-F09B-4992-BF5D-BBF66462E7FE}"/>
              </a:ext>
            </a:extLst>
          </p:cNvPr>
          <p:cNvSpPr>
            <a:spLocks noChangeAspect="1"/>
          </p:cNvSpPr>
          <p:nvPr/>
        </p:nvSpPr>
        <p:spPr>
          <a:xfrm>
            <a:off x="5172335" y="5603988"/>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3" name="9Slide.vn 112">
            <a:extLst>
              <a:ext uri="{FF2B5EF4-FFF2-40B4-BE49-F238E27FC236}">
                <a16:creationId xmlns:a16="http://schemas.microsoft.com/office/drawing/2014/main" id="{2C591C9C-ED42-4993-8153-52C3FFC1D426}"/>
              </a:ext>
            </a:extLst>
          </p:cNvPr>
          <p:cNvSpPr>
            <a:spLocks noChangeAspect="1"/>
          </p:cNvSpPr>
          <p:nvPr/>
        </p:nvSpPr>
        <p:spPr>
          <a:xfrm>
            <a:off x="5705596" y="5603988"/>
            <a:ext cx="274250" cy="335194"/>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4" name="9Slide.vn 113">
            <a:extLst>
              <a:ext uri="{FF2B5EF4-FFF2-40B4-BE49-F238E27FC236}">
                <a16:creationId xmlns:a16="http://schemas.microsoft.com/office/drawing/2014/main" id="{F1764F1E-BF18-4E19-823A-B6349ECA2EB2}"/>
              </a:ext>
            </a:extLst>
          </p:cNvPr>
          <p:cNvSpPr>
            <a:spLocks noChangeAspect="1"/>
          </p:cNvSpPr>
          <p:nvPr/>
        </p:nvSpPr>
        <p:spPr>
          <a:xfrm>
            <a:off x="6251555" y="5597431"/>
            <a:ext cx="335194" cy="335193"/>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5" name="9Slide.vn 114">
            <a:extLst>
              <a:ext uri="{FF2B5EF4-FFF2-40B4-BE49-F238E27FC236}">
                <a16:creationId xmlns:a16="http://schemas.microsoft.com/office/drawing/2014/main" id="{6CD840F9-1737-41F8-AC32-FB6D8E1519DA}"/>
              </a:ext>
            </a:extLst>
          </p:cNvPr>
          <p:cNvSpPr>
            <a:spLocks noChangeAspect="1"/>
          </p:cNvSpPr>
          <p:nvPr/>
        </p:nvSpPr>
        <p:spPr>
          <a:xfrm>
            <a:off x="6784816" y="5597431"/>
            <a:ext cx="335194" cy="335193"/>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6" name="9Slide.vn 115">
            <a:extLst>
              <a:ext uri="{FF2B5EF4-FFF2-40B4-BE49-F238E27FC236}">
                <a16:creationId xmlns:a16="http://schemas.microsoft.com/office/drawing/2014/main" id="{27276C72-746A-4F71-B631-3CFF63DD7D3F}"/>
              </a:ext>
            </a:extLst>
          </p:cNvPr>
          <p:cNvSpPr>
            <a:spLocks noChangeAspect="1"/>
          </p:cNvSpPr>
          <p:nvPr/>
        </p:nvSpPr>
        <p:spPr>
          <a:xfrm>
            <a:off x="7318077" y="5597431"/>
            <a:ext cx="335194" cy="335193"/>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7" name="9Slide.vn 116">
            <a:extLst>
              <a:ext uri="{FF2B5EF4-FFF2-40B4-BE49-F238E27FC236}">
                <a16:creationId xmlns:a16="http://schemas.microsoft.com/office/drawing/2014/main" id="{4390BEDC-A51A-49D7-A405-72B6C3A85B0D}"/>
              </a:ext>
            </a:extLst>
          </p:cNvPr>
          <p:cNvSpPr>
            <a:spLocks noChangeAspect="1"/>
          </p:cNvSpPr>
          <p:nvPr/>
        </p:nvSpPr>
        <p:spPr>
          <a:xfrm>
            <a:off x="7851338" y="5597431"/>
            <a:ext cx="335194" cy="335193"/>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8" name="9Slide.vn 117">
            <a:extLst>
              <a:ext uri="{FF2B5EF4-FFF2-40B4-BE49-F238E27FC236}">
                <a16:creationId xmlns:a16="http://schemas.microsoft.com/office/drawing/2014/main" id="{0FC20DCB-9258-4BE9-A0EE-36D7C2F11828}"/>
              </a:ext>
            </a:extLst>
          </p:cNvPr>
          <p:cNvSpPr>
            <a:spLocks noChangeAspect="1"/>
          </p:cNvSpPr>
          <p:nvPr/>
        </p:nvSpPr>
        <p:spPr>
          <a:xfrm>
            <a:off x="8422691" y="5597431"/>
            <a:ext cx="243777" cy="335193"/>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9" name="9Slide.vn 118">
            <a:extLst>
              <a:ext uri="{FF2B5EF4-FFF2-40B4-BE49-F238E27FC236}">
                <a16:creationId xmlns:a16="http://schemas.microsoft.com/office/drawing/2014/main" id="{345B8E31-F1DA-47E0-B1B7-1945D8112CBA}"/>
              </a:ext>
            </a:extLst>
          </p:cNvPr>
          <p:cNvSpPr>
            <a:spLocks noChangeAspect="1"/>
          </p:cNvSpPr>
          <p:nvPr/>
        </p:nvSpPr>
        <p:spPr>
          <a:xfrm>
            <a:off x="8943252" y="5597431"/>
            <a:ext cx="274250" cy="335193"/>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0" name="9Slide.vn 119">
            <a:extLst>
              <a:ext uri="{FF2B5EF4-FFF2-40B4-BE49-F238E27FC236}">
                <a16:creationId xmlns:a16="http://schemas.microsoft.com/office/drawing/2014/main" id="{DDE261FC-57FA-4A99-89E3-E7D971C976DA}"/>
              </a:ext>
            </a:extLst>
          </p:cNvPr>
          <p:cNvSpPr>
            <a:spLocks noChangeAspect="1"/>
          </p:cNvSpPr>
          <p:nvPr/>
        </p:nvSpPr>
        <p:spPr>
          <a:xfrm>
            <a:off x="9476513" y="5597431"/>
            <a:ext cx="274250" cy="335193"/>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1" name="9Slide.vn 120">
            <a:extLst>
              <a:ext uri="{FF2B5EF4-FFF2-40B4-BE49-F238E27FC236}">
                <a16:creationId xmlns:a16="http://schemas.microsoft.com/office/drawing/2014/main" id="{FD0F7F3A-A623-4AAB-BDF8-9123A7AD63EC}"/>
              </a:ext>
            </a:extLst>
          </p:cNvPr>
          <p:cNvSpPr>
            <a:spLocks noChangeAspect="1"/>
          </p:cNvSpPr>
          <p:nvPr/>
        </p:nvSpPr>
        <p:spPr>
          <a:xfrm>
            <a:off x="9984382" y="5622823"/>
            <a:ext cx="335194" cy="274250"/>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2" name="9Slide.vn 121">
            <a:extLst>
              <a:ext uri="{FF2B5EF4-FFF2-40B4-BE49-F238E27FC236}">
                <a16:creationId xmlns:a16="http://schemas.microsoft.com/office/drawing/2014/main" id="{7D8E18B4-729A-4774-A05F-933F31B6BF59}"/>
              </a:ext>
            </a:extLst>
          </p:cNvPr>
          <p:cNvSpPr>
            <a:spLocks noChangeAspect="1"/>
          </p:cNvSpPr>
          <p:nvPr/>
        </p:nvSpPr>
        <p:spPr>
          <a:xfrm>
            <a:off x="10517643" y="5597431"/>
            <a:ext cx="335194" cy="335193"/>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3" name="9Slide.vn 122">
            <a:extLst>
              <a:ext uri="{FF2B5EF4-FFF2-40B4-BE49-F238E27FC236}">
                <a16:creationId xmlns:a16="http://schemas.microsoft.com/office/drawing/2014/main" id="{C2B90269-CACA-4433-9FEF-FF29BC7446B9}"/>
              </a:ext>
            </a:extLst>
          </p:cNvPr>
          <p:cNvSpPr>
            <a:spLocks noChangeAspect="1"/>
          </p:cNvSpPr>
          <p:nvPr/>
        </p:nvSpPr>
        <p:spPr>
          <a:xfrm>
            <a:off x="11050904" y="5597431"/>
            <a:ext cx="335194" cy="335193"/>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4" name="9Slide.vn 123">
            <a:extLst>
              <a:ext uri="{FF2B5EF4-FFF2-40B4-BE49-F238E27FC236}">
                <a16:creationId xmlns:a16="http://schemas.microsoft.com/office/drawing/2014/main" id="{5DD6C870-66E2-456B-9403-B48312E8D3AA}"/>
              </a:ext>
            </a:extLst>
          </p:cNvPr>
          <p:cNvSpPr>
            <a:spLocks noChangeAspect="1"/>
          </p:cNvSpPr>
          <p:nvPr/>
        </p:nvSpPr>
        <p:spPr>
          <a:xfrm>
            <a:off x="5660018" y="5057478"/>
            <a:ext cx="968845" cy="346239"/>
          </a:xfrm>
          <a:prstGeom prst="rect">
            <a:avLst/>
          </a:prstGeom>
          <a:ln w="12700">
            <a:miter lim="400000"/>
          </a:ln>
          <a:extLst>
            <a:ext uri="{C572A759-6A51-4108-AA02-DFA0A04FC94B}">
              <ma14:wrappingTextBoxFlag xmlns:ma14="http://schemas.microsoft.com/office/mac/drawingml/2011/main" xmlns="" val="1"/>
            </a:ext>
          </a:extLst>
        </p:spPr>
        <p:txBody>
          <a:bodyPr wrap="none" lIns="19045" tIns="19045" rIns="19045" bIns="19045" anchor="ctr">
            <a:spAutoFit/>
          </a:bodyPr>
          <a:lstStyle>
            <a:lvl1pPr algn="l">
              <a:defRPr sz="3000" b="1" cap="none" spc="-90">
                <a:solidFill>
                  <a:srgbClr val="1C1D21"/>
                </a:solidFill>
                <a:latin typeface="+mj-lt"/>
                <a:ea typeface="+mj-ea"/>
                <a:cs typeface="+mj-cs"/>
                <a:sym typeface="Karl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90" normalizeH="0" baseline="0" noProof="0" dirty="0">
                <a:ln>
                  <a:noFill/>
                </a:ln>
                <a:solidFill>
                  <a:srgbClr val="1C1D21"/>
                </a:solidFill>
                <a:effectLst/>
                <a:uLnTx/>
                <a:uFillTx/>
                <a:latin typeface="Open Sans"/>
                <a:ea typeface="+mj-ea"/>
                <a:cs typeface="+mj-cs"/>
                <a:sym typeface="Karla"/>
              </a:rPr>
              <a:t>Location</a:t>
            </a:r>
          </a:p>
        </p:txBody>
      </p:sp>
    </p:spTree>
    <p:extLst>
      <p:ext uri="{BB962C8B-B14F-4D97-AF65-F5344CB8AC3E}">
        <p14:creationId xmlns:p14="http://schemas.microsoft.com/office/powerpoint/2010/main" val="2584934648"/>
      </p:ext>
    </p:extLst>
  </p:cSld>
  <p:clrMapOvr>
    <a:masterClrMapping/>
  </p:clrMapOvr>
  <p:transition spd="slow">
    <p:fade/>
  </p:transition>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893" name="9Slide.vn 1"/>
          <p:cNvSpPr>
            <a:spLocks noChangeAspect="1"/>
          </p:cNvSpPr>
          <p:nvPr/>
        </p:nvSpPr>
        <p:spPr>
          <a:xfrm>
            <a:off x="880858" y="389204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94" name="9Slide.vn 2"/>
          <p:cNvSpPr>
            <a:spLocks noChangeAspect="1"/>
          </p:cNvSpPr>
          <p:nvPr/>
        </p:nvSpPr>
        <p:spPr>
          <a:xfrm>
            <a:off x="1414119" y="389204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95" name="9Slide.vn 3"/>
          <p:cNvSpPr>
            <a:spLocks noChangeAspect="1"/>
          </p:cNvSpPr>
          <p:nvPr/>
        </p:nvSpPr>
        <p:spPr>
          <a:xfrm>
            <a:off x="2017212" y="3892049"/>
            <a:ext cx="167569"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96" name="9Slide.vn 4"/>
          <p:cNvSpPr>
            <a:spLocks noChangeAspect="1"/>
          </p:cNvSpPr>
          <p:nvPr/>
        </p:nvSpPr>
        <p:spPr>
          <a:xfrm>
            <a:off x="2550473" y="3892049"/>
            <a:ext cx="167569" cy="335138"/>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97" name="9Slide.vn 5"/>
          <p:cNvSpPr>
            <a:spLocks noChangeAspect="1"/>
          </p:cNvSpPr>
          <p:nvPr/>
        </p:nvSpPr>
        <p:spPr>
          <a:xfrm>
            <a:off x="3013902" y="3961881"/>
            <a:ext cx="335138" cy="167569"/>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98" name="9Slide.vn 6"/>
          <p:cNvSpPr>
            <a:spLocks noChangeAspect="1"/>
          </p:cNvSpPr>
          <p:nvPr/>
        </p:nvSpPr>
        <p:spPr>
          <a:xfrm>
            <a:off x="3547163" y="3961881"/>
            <a:ext cx="335138" cy="167569"/>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899" name="9Slide.vn 7"/>
          <p:cNvSpPr>
            <a:spLocks noChangeAspect="1"/>
          </p:cNvSpPr>
          <p:nvPr/>
        </p:nvSpPr>
        <p:spPr>
          <a:xfrm>
            <a:off x="4093120" y="3968230"/>
            <a:ext cx="304672" cy="152339"/>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0" name="9Slide.vn 8"/>
          <p:cNvSpPr>
            <a:spLocks noChangeAspect="1"/>
          </p:cNvSpPr>
          <p:nvPr/>
        </p:nvSpPr>
        <p:spPr>
          <a:xfrm>
            <a:off x="4626381" y="3968230"/>
            <a:ext cx="304672" cy="152339"/>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1" name="9Slide.vn 9"/>
          <p:cNvSpPr>
            <a:spLocks noChangeAspect="1"/>
          </p:cNvSpPr>
          <p:nvPr/>
        </p:nvSpPr>
        <p:spPr>
          <a:xfrm>
            <a:off x="5223127" y="3904745"/>
            <a:ext cx="152339" cy="304672"/>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2" name="9Slide.vn 10"/>
          <p:cNvSpPr>
            <a:spLocks noChangeAspect="1"/>
          </p:cNvSpPr>
          <p:nvPr/>
        </p:nvSpPr>
        <p:spPr>
          <a:xfrm>
            <a:off x="5756388" y="3904745"/>
            <a:ext cx="152339" cy="304672"/>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3" name="9Slide.vn 11"/>
          <p:cNvSpPr>
            <a:spLocks noChangeAspect="1"/>
          </p:cNvSpPr>
          <p:nvPr/>
        </p:nvSpPr>
        <p:spPr>
          <a:xfrm>
            <a:off x="880858"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4" name="9Slide.vn 12"/>
          <p:cNvSpPr>
            <a:spLocks noChangeAspect="1"/>
          </p:cNvSpPr>
          <p:nvPr/>
        </p:nvSpPr>
        <p:spPr>
          <a:xfrm>
            <a:off x="1414119"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5" name="9Slide.vn 13"/>
          <p:cNvSpPr>
            <a:spLocks noChangeAspect="1"/>
          </p:cNvSpPr>
          <p:nvPr/>
        </p:nvSpPr>
        <p:spPr>
          <a:xfrm>
            <a:off x="1947380"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6" name="9Slide.vn 14"/>
          <p:cNvSpPr>
            <a:spLocks noChangeAspect="1"/>
          </p:cNvSpPr>
          <p:nvPr/>
        </p:nvSpPr>
        <p:spPr>
          <a:xfrm>
            <a:off x="2480641"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7" name="9Slide.vn 15"/>
          <p:cNvSpPr>
            <a:spLocks noChangeAspect="1"/>
          </p:cNvSpPr>
          <p:nvPr/>
        </p:nvSpPr>
        <p:spPr>
          <a:xfrm>
            <a:off x="3013902"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8" name="9Slide.vn 16"/>
          <p:cNvSpPr>
            <a:spLocks noChangeAspect="1"/>
          </p:cNvSpPr>
          <p:nvPr/>
        </p:nvSpPr>
        <p:spPr>
          <a:xfrm>
            <a:off x="3547163" y="4488793"/>
            <a:ext cx="335138" cy="182802"/>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09" name="9Slide.vn 17"/>
          <p:cNvSpPr>
            <a:spLocks noChangeAspect="1"/>
          </p:cNvSpPr>
          <p:nvPr/>
        </p:nvSpPr>
        <p:spPr>
          <a:xfrm>
            <a:off x="4080424" y="4488793"/>
            <a:ext cx="335138" cy="182802"/>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0" name="9Slide.vn 18"/>
          <p:cNvSpPr>
            <a:spLocks noChangeAspect="1"/>
          </p:cNvSpPr>
          <p:nvPr/>
        </p:nvSpPr>
        <p:spPr>
          <a:xfrm>
            <a:off x="4677168" y="4425310"/>
            <a:ext cx="182802" cy="335138"/>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1" name="9Slide.vn 19"/>
          <p:cNvSpPr>
            <a:spLocks noChangeAspect="1"/>
          </p:cNvSpPr>
          <p:nvPr/>
        </p:nvSpPr>
        <p:spPr>
          <a:xfrm>
            <a:off x="5210430" y="4425310"/>
            <a:ext cx="182802" cy="335138"/>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2" name="9Slide.vn 20"/>
          <p:cNvSpPr>
            <a:spLocks noChangeAspect="1"/>
          </p:cNvSpPr>
          <p:nvPr/>
        </p:nvSpPr>
        <p:spPr>
          <a:xfrm>
            <a:off x="5680207"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3" name="9Slide.vn 21"/>
          <p:cNvSpPr>
            <a:spLocks noChangeAspect="1"/>
          </p:cNvSpPr>
          <p:nvPr/>
        </p:nvSpPr>
        <p:spPr>
          <a:xfrm>
            <a:off x="6213469" y="389204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4" name="9Slide.vn 22"/>
          <p:cNvSpPr>
            <a:spLocks noChangeAspect="1"/>
          </p:cNvSpPr>
          <p:nvPr/>
        </p:nvSpPr>
        <p:spPr>
          <a:xfrm>
            <a:off x="6746730" y="389204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5" name="9Slide.vn 23"/>
          <p:cNvSpPr>
            <a:spLocks noChangeAspect="1"/>
          </p:cNvSpPr>
          <p:nvPr/>
        </p:nvSpPr>
        <p:spPr>
          <a:xfrm>
            <a:off x="7279991" y="389204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6" name="9Slide.vn 24"/>
          <p:cNvSpPr>
            <a:spLocks noChangeAspect="1"/>
          </p:cNvSpPr>
          <p:nvPr/>
        </p:nvSpPr>
        <p:spPr>
          <a:xfrm>
            <a:off x="7813252" y="389204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7" name="9Slide.vn 25"/>
          <p:cNvSpPr>
            <a:spLocks noChangeAspect="1"/>
          </p:cNvSpPr>
          <p:nvPr/>
        </p:nvSpPr>
        <p:spPr>
          <a:xfrm>
            <a:off x="8390949" y="3892049"/>
            <a:ext cx="228505"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8" name="9Slide.vn 26"/>
          <p:cNvSpPr>
            <a:spLocks noChangeAspect="1"/>
          </p:cNvSpPr>
          <p:nvPr/>
        </p:nvSpPr>
        <p:spPr>
          <a:xfrm>
            <a:off x="8924210" y="3892049"/>
            <a:ext cx="228505" cy="335138"/>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19" name="9Slide.vn 27"/>
          <p:cNvSpPr>
            <a:spLocks noChangeAspect="1"/>
          </p:cNvSpPr>
          <p:nvPr/>
        </p:nvSpPr>
        <p:spPr>
          <a:xfrm>
            <a:off x="9413035" y="3936485"/>
            <a:ext cx="335138" cy="228505"/>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0" name="9Slide.vn 28"/>
          <p:cNvSpPr>
            <a:spLocks noChangeAspect="1"/>
          </p:cNvSpPr>
          <p:nvPr/>
        </p:nvSpPr>
        <p:spPr>
          <a:xfrm>
            <a:off x="9946296" y="3936485"/>
            <a:ext cx="335138" cy="228505"/>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1" name="9Slide.vn 29"/>
          <p:cNvSpPr>
            <a:spLocks noChangeAspect="1"/>
          </p:cNvSpPr>
          <p:nvPr/>
        </p:nvSpPr>
        <p:spPr>
          <a:xfrm>
            <a:off x="10517648" y="3892049"/>
            <a:ext cx="243739" cy="335138"/>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2" name="9Slide.vn 30"/>
          <p:cNvSpPr>
            <a:spLocks noChangeAspect="1"/>
          </p:cNvSpPr>
          <p:nvPr/>
        </p:nvSpPr>
        <p:spPr>
          <a:xfrm>
            <a:off x="11012818" y="3930140"/>
            <a:ext cx="335138" cy="243739"/>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3" name="9Slide.vn 31"/>
          <p:cNvSpPr>
            <a:spLocks noChangeAspect="1"/>
          </p:cNvSpPr>
          <p:nvPr/>
        </p:nvSpPr>
        <p:spPr>
          <a:xfrm>
            <a:off x="6213469"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4" name="9Slide.vn 32"/>
          <p:cNvSpPr>
            <a:spLocks noChangeAspect="1"/>
          </p:cNvSpPr>
          <p:nvPr/>
        </p:nvSpPr>
        <p:spPr>
          <a:xfrm>
            <a:off x="6746730"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5" name="9Slide.vn 33"/>
          <p:cNvSpPr>
            <a:spLocks noChangeAspect="1"/>
          </p:cNvSpPr>
          <p:nvPr/>
        </p:nvSpPr>
        <p:spPr>
          <a:xfrm>
            <a:off x="7279991"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6" name="9Slide.vn 34"/>
          <p:cNvSpPr>
            <a:spLocks noChangeAspect="1"/>
          </p:cNvSpPr>
          <p:nvPr/>
        </p:nvSpPr>
        <p:spPr>
          <a:xfrm>
            <a:off x="7813252"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7" name="9Slide.vn 35"/>
          <p:cNvSpPr>
            <a:spLocks noChangeAspect="1"/>
          </p:cNvSpPr>
          <p:nvPr/>
        </p:nvSpPr>
        <p:spPr>
          <a:xfrm>
            <a:off x="8346513"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8" name="9Slide.vn 36"/>
          <p:cNvSpPr>
            <a:spLocks noChangeAspect="1"/>
          </p:cNvSpPr>
          <p:nvPr/>
        </p:nvSpPr>
        <p:spPr>
          <a:xfrm>
            <a:off x="8879774"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29" name="9Slide.vn 37"/>
          <p:cNvSpPr>
            <a:spLocks noChangeAspect="1"/>
          </p:cNvSpPr>
          <p:nvPr/>
        </p:nvSpPr>
        <p:spPr>
          <a:xfrm>
            <a:off x="9413035" y="442531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30" name="9Slide.vn 38"/>
          <p:cNvSpPr>
            <a:spLocks noChangeAspect="1"/>
          </p:cNvSpPr>
          <p:nvPr/>
        </p:nvSpPr>
        <p:spPr>
          <a:xfrm>
            <a:off x="9946296" y="4476095"/>
            <a:ext cx="335138" cy="213274"/>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31" name="9Slide.vn 39"/>
          <p:cNvSpPr>
            <a:spLocks noChangeAspect="1"/>
          </p:cNvSpPr>
          <p:nvPr/>
        </p:nvSpPr>
        <p:spPr>
          <a:xfrm>
            <a:off x="10479557" y="4463401"/>
            <a:ext cx="335138" cy="243739"/>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32" name="9Slide.vn 40"/>
          <p:cNvSpPr>
            <a:spLocks noChangeAspect="1"/>
          </p:cNvSpPr>
          <p:nvPr/>
        </p:nvSpPr>
        <p:spPr>
          <a:xfrm>
            <a:off x="11012818" y="4450704"/>
            <a:ext cx="335138" cy="274204"/>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33" name="9Slide.vn 41"/>
          <p:cNvSpPr>
            <a:spLocks noChangeAspect="1"/>
          </p:cNvSpPr>
          <p:nvPr/>
        </p:nvSpPr>
        <p:spPr>
          <a:xfrm>
            <a:off x="5731464" y="3345510"/>
            <a:ext cx="806942" cy="346239"/>
          </a:xfrm>
          <a:prstGeom prst="rect">
            <a:avLst/>
          </a:prstGeom>
          <a:ln w="12700">
            <a:miter lim="400000"/>
          </a:ln>
          <a:extLst>
            <a:ext uri="{C572A759-6A51-4108-AA02-DFA0A04FC94B}">
              <ma14:wrappingTextBoxFlag xmlns:ma14="http://schemas.microsoft.com/office/mac/drawingml/2011/main" xmlns="" val="1"/>
            </a:ext>
          </a:extLst>
        </p:spPr>
        <p:txBody>
          <a:bodyPr wrap="none" lIns="19045" tIns="19045" rIns="19045" bIns="19045" anchor="ctr">
            <a:spAutoFit/>
          </a:bodyPr>
          <a:lstStyle>
            <a:lvl1pPr algn="l">
              <a:defRPr sz="3000" b="1" cap="none" spc="-90">
                <a:solidFill>
                  <a:srgbClr val="1C1D21"/>
                </a:solidFill>
                <a:latin typeface="+mj-lt"/>
                <a:ea typeface="+mj-ea"/>
                <a:cs typeface="+mj-cs"/>
                <a:sym typeface="Karl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90" normalizeH="0" baseline="0" noProof="0" dirty="0">
                <a:ln>
                  <a:noFill/>
                </a:ln>
                <a:solidFill>
                  <a:srgbClr val="1C1D21"/>
                </a:solidFill>
                <a:effectLst/>
                <a:uLnTx/>
                <a:uFillTx/>
                <a:latin typeface="Open Sans"/>
                <a:ea typeface="+mj-ea"/>
                <a:cs typeface="+mj-cs"/>
                <a:sym typeface="Karla"/>
              </a:rPr>
              <a:t>Arrows</a:t>
            </a:r>
          </a:p>
        </p:txBody>
      </p:sp>
      <p:sp>
        <p:nvSpPr>
          <p:cNvPr id="2955" name="9Slide.vn 42"/>
          <p:cNvSpPr>
            <a:spLocks noChangeAspect="1"/>
          </p:cNvSpPr>
          <p:nvPr/>
        </p:nvSpPr>
        <p:spPr>
          <a:xfrm>
            <a:off x="880858" y="557606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56" name="9Slide.vn 43"/>
          <p:cNvSpPr>
            <a:spLocks noChangeAspect="1"/>
          </p:cNvSpPr>
          <p:nvPr/>
        </p:nvSpPr>
        <p:spPr>
          <a:xfrm>
            <a:off x="1414119" y="557606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57" name="9Slide.vn 44"/>
          <p:cNvSpPr>
            <a:spLocks noChangeAspect="1"/>
          </p:cNvSpPr>
          <p:nvPr/>
        </p:nvSpPr>
        <p:spPr>
          <a:xfrm>
            <a:off x="1947380" y="557606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58" name="9Slide.vn 45"/>
          <p:cNvSpPr>
            <a:spLocks noChangeAspect="1"/>
          </p:cNvSpPr>
          <p:nvPr/>
        </p:nvSpPr>
        <p:spPr>
          <a:xfrm>
            <a:off x="2480641" y="557606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59" name="9Slide.vn 46"/>
          <p:cNvSpPr>
            <a:spLocks noChangeAspect="1"/>
          </p:cNvSpPr>
          <p:nvPr/>
        </p:nvSpPr>
        <p:spPr>
          <a:xfrm>
            <a:off x="3013902" y="557606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0" name="9Slide.vn 47"/>
          <p:cNvSpPr>
            <a:spLocks noChangeAspect="1"/>
          </p:cNvSpPr>
          <p:nvPr/>
        </p:nvSpPr>
        <p:spPr>
          <a:xfrm>
            <a:off x="3547165" y="5614157"/>
            <a:ext cx="335179" cy="243739"/>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1" name="9Slide.vn 48"/>
          <p:cNvSpPr>
            <a:spLocks noChangeAspect="1"/>
          </p:cNvSpPr>
          <p:nvPr/>
        </p:nvSpPr>
        <p:spPr>
          <a:xfrm>
            <a:off x="4118515" y="5576066"/>
            <a:ext cx="243739"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2" name="9Slide.vn 49"/>
          <p:cNvSpPr>
            <a:spLocks noChangeAspect="1"/>
          </p:cNvSpPr>
          <p:nvPr/>
        </p:nvSpPr>
        <p:spPr>
          <a:xfrm>
            <a:off x="4613685" y="557606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3" name="9Slide.vn 50"/>
          <p:cNvSpPr>
            <a:spLocks noChangeAspect="1"/>
          </p:cNvSpPr>
          <p:nvPr/>
        </p:nvSpPr>
        <p:spPr>
          <a:xfrm>
            <a:off x="5146946" y="5639550"/>
            <a:ext cx="335138" cy="182802"/>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4" name="9Slide.vn 51"/>
          <p:cNvSpPr>
            <a:spLocks noChangeAspect="1"/>
          </p:cNvSpPr>
          <p:nvPr/>
        </p:nvSpPr>
        <p:spPr>
          <a:xfrm>
            <a:off x="5680207" y="5614157"/>
            <a:ext cx="335138" cy="243739"/>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5" name="9Slide.vn 52"/>
          <p:cNvSpPr>
            <a:spLocks noChangeAspect="1"/>
          </p:cNvSpPr>
          <p:nvPr/>
        </p:nvSpPr>
        <p:spPr>
          <a:xfrm>
            <a:off x="880858" y="6172810"/>
            <a:ext cx="335138" cy="198038"/>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6" name="9Slide.vn 53"/>
          <p:cNvSpPr>
            <a:spLocks noChangeAspect="1"/>
          </p:cNvSpPr>
          <p:nvPr/>
        </p:nvSpPr>
        <p:spPr>
          <a:xfrm>
            <a:off x="1414119" y="6134722"/>
            <a:ext cx="335138" cy="274204"/>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7" name="9Slide.vn 54"/>
          <p:cNvSpPr>
            <a:spLocks noChangeAspect="1"/>
          </p:cNvSpPr>
          <p:nvPr/>
        </p:nvSpPr>
        <p:spPr>
          <a:xfrm>
            <a:off x="1947380" y="6122023"/>
            <a:ext cx="335138" cy="304672"/>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8" name="9Slide.vn 55"/>
          <p:cNvSpPr>
            <a:spLocks noChangeAspect="1"/>
          </p:cNvSpPr>
          <p:nvPr/>
        </p:nvSpPr>
        <p:spPr>
          <a:xfrm>
            <a:off x="2480641" y="6134722"/>
            <a:ext cx="335138" cy="274204"/>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69" name="9Slide.vn 56"/>
          <p:cNvSpPr>
            <a:spLocks noChangeAspect="1"/>
          </p:cNvSpPr>
          <p:nvPr/>
        </p:nvSpPr>
        <p:spPr>
          <a:xfrm>
            <a:off x="3013902" y="6122023"/>
            <a:ext cx="335138" cy="304672"/>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0" name="9Slide.vn 57"/>
          <p:cNvSpPr>
            <a:spLocks noChangeAspect="1"/>
          </p:cNvSpPr>
          <p:nvPr/>
        </p:nvSpPr>
        <p:spPr>
          <a:xfrm>
            <a:off x="3547163" y="6109327"/>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1" name="9Slide.vn 58"/>
          <p:cNvSpPr>
            <a:spLocks noChangeAspect="1"/>
          </p:cNvSpPr>
          <p:nvPr/>
        </p:nvSpPr>
        <p:spPr>
          <a:xfrm>
            <a:off x="4080424" y="6109327"/>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2" name="9Slide.vn 59"/>
          <p:cNvSpPr>
            <a:spLocks noChangeAspect="1"/>
          </p:cNvSpPr>
          <p:nvPr/>
        </p:nvSpPr>
        <p:spPr>
          <a:xfrm>
            <a:off x="4613685" y="6109327"/>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3" name="9Slide.vn 60"/>
          <p:cNvSpPr>
            <a:spLocks noChangeAspect="1"/>
          </p:cNvSpPr>
          <p:nvPr/>
        </p:nvSpPr>
        <p:spPr>
          <a:xfrm>
            <a:off x="5146946" y="6128370"/>
            <a:ext cx="335138" cy="289436"/>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4" name="9Slide.vn 61"/>
          <p:cNvSpPr>
            <a:spLocks noChangeAspect="1"/>
          </p:cNvSpPr>
          <p:nvPr/>
        </p:nvSpPr>
        <p:spPr>
          <a:xfrm>
            <a:off x="5680207" y="6109327"/>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5" name="9Slide.vn 62"/>
          <p:cNvSpPr>
            <a:spLocks noChangeAspect="1"/>
          </p:cNvSpPr>
          <p:nvPr/>
        </p:nvSpPr>
        <p:spPr>
          <a:xfrm>
            <a:off x="6289649" y="561415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6" name="9Slide.vn 63"/>
          <p:cNvSpPr>
            <a:spLocks noChangeAspect="1"/>
          </p:cNvSpPr>
          <p:nvPr/>
        </p:nvSpPr>
        <p:spPr>
          <a:xfrm>
            <a:off x="6822910" y="561415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7" name="9Slide.vn 64"/>
          <p:cNvSpPr>
            <a:spLocks noChangeAspect="1"/>
          </p:cNvSpPr>
          <p:nvPr/>
        </p:nvSpPr>
        <p:spPr>
          <a:xfrm>
            <a:off x="7356171" y="561415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8" name="9Slide.vn 65"/>
          <p:cNvSpPr>
            <a:spLocks noChangeAspect="1"/>
          </p:cNvSpPr>
          <p:nvPr/>
        </p:nvSpPr>
        <p:spPr>
          <a:xfrm>
            <a:off x="7889432" y="561415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79" name="9Slide.vn 66"/>
          <p:cNvSpPr>
            <a:spLocks noChangeAspect="1"/>
          </p:cNvSpPr>
          <p:nvPr/>
        </p:nvSpPr>
        <p:spPr>
          <a:xfrm>
            <a:off x="8422693" y="561415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80" name="9Slide.vn 67"/>
          <p:cNvSpPr>
            <a:spLocks noChangeAspect="1"/>
          </p:cNvSpPr>
          <p:nvPr/>
        </p:nvSpPr>
        <p:spPr>
          <a:xfrm>
            <a:off x="8955954" y="5614156"/>
            <a:ext cx="335138" cy="335138"/>
          </a:xfrm>
          <a:prstGeom prst="ellipse">
            <a:avLst/>
          </a:pr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81" name="9Slide.vn 68"/>
          <p:cNvSpPr>
            <a:spLocks noChangeAspect="1"/>
          </p:cNvSpPr>
          <p:nvPr/>
        </p:nvSpPr>
        <p:spPr>
          <a:xfrm>
            <a:off x="9489215" y="561415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82" name="9Slide.vn 69"/>
          <p:cNvSpPr>
            <a:spLocks noChangeAspect="1"/>
          </p:cNvSpPr>
          <p:nvPr/>
        </p:nvSpPr>
        <p:spPr>
          <a:xfrm>
            <a:off x="10022476" y="561415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83" name="9Slide.vn 70"/>
          <p:cNvSpPr>
            <a:spLocks noChangeAspect="1"/>
          </p:cNvSpPr>
          <p:nvPr/>
        </p:nvSpPr>
        <p:spPr>
          <a:xfrm>
            <a:off x="10555737" y="5614156"/>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84" name="9Slide.vn 71"/>
          <p:cNvSpPr>
            <a:spLocks noChangeAspect="1"/>
          </p:cNvSpPr>
          <p:nvPr/>
        </p:nvSpPr>
        <p:spPr>
          <a:xfrm>
            <a:off x="11165180" y="5614156"/>
            <a:ext cx="152339"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2985" name="9Slide.vn 72"/>
          <p:cNvSpPr>
            <a:spLocks noChangeAspect="1"/>
          </p:cNvSpPr>
          <p:nvPr/>
        </p:nvSpPr>
        <p:spPr>
          <a:xfrm>
            <a:off x="5666710" y="5029528"/>
            <a:ext cx="973654" cy="346239"/>
          </a:xfrm>
          <a:prstGeom prst="rect">
            <a:avLst/>
          </a:prstGeom>
          <a:ln w="12700">
            <a:miter lim="400000"/>
          </a:ln>
          <a:extLst>
            <a:ext uri="{C572A759-6A51-4108-AA02-DFA0A04FC94B}">
              <ma14:wrappingTextBoxFlag xmlns:ma14="http://schemas.microsoft.com/office/mac/drawingml/2011/main" xmlns="" val="1"/>
            </a:ext>
          </a:extLst>
        </p:spPr>
        <p:txBody>
          <a:bodyPr wrap="none" lIns="19045" tIns="19045" rIns="19045" bIns="19045" anchor="ctr">
            <a:spAutoFit/>
          </a:bodyPr>
          <a:lstStyle>
            <a:lvl1pPr algn="l">
              <a:defRPr sz="3000" b="1" cap="none" spc="-90">
                <a:solidFill>
                  <a:srgbClr val="1C1D21"/>
                </a:solidFill>
                <a:latin typeface="+mj-lt"/>
                <a:ea typeface="+mj-ea"/>
                <a:cs typeface="+mj-cs"/>
                <a:sym typeface="Karl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90" normalizeH="0" baseline="0" noProof="0" dirty="0">
                <a:ln>
                  <a:noFill/>
                </a:ln>
                <a:solidFill>
                  <a:srgbClr val="1C1D21"/>
                </a:solidFill>
                <a:effectLst/>
                <a:uLnTx/>
                <a:uFillTx/>
                <a:latin typeface="Open Sans"/>
                <a:ea typeface="+mj-ea"/>
                <a:cs typeface="+mj-cs"/>
                <a:sym typeface="Karla"/>
              </a:rPr>
              <a:t>Weather</a:t>
            </a:r>
          </a:p>
        </p:txBody>
      </p:sp>
      <p:sp>
        <p:nvSpPr>
          <p:cNvPr id="95" name="9Slide.vn 73">
            <a:extLst>
              <a:ext uri="{FF2B5EF4-FFF2-40B4-BE49-F238E27FC236}">
                <a16:creationId xmlns:a16="http://schemas.microsoft.com/office/drawing/2014/main" id="{303E3E18-CC1B-4B3F-9102-EBAC8A7B5951}"/>
              </a:ext>
            </a:extLst>
          </p:cNvPr>
          <p:cNvSpPr>
            <a:spLocks noChangeAspect="1"/>
          </p:cNvSpPr>
          <p:nvPr/>
        </p:nvSpPr>
        <p:spPr>
          <a:xfrm>
            <a:off x="880858"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96" name="9Slide.vn 74">
            <a:extLst>
              <a:ext uri="{FF2B5EF4-FFF2-40B4-BE49-F238E27FC236}">
                <a16:creationId xmlns:a16="http://schemas.microsoft.com/office/drawing/2014/main" id="{E48051C6-96FE-4796-B666-D78B26EA8C13}"/>
              </a:ext>
            </a:extLst>
          </p:cNvPr>
          <p:cNvSpPr>
            <a:spLocks noChangeAspect="1"/>
          </p:cNvSpPr>
          <p:nvPr/>
        </p:nvSpPr>
        <p:spPr>
          <a:xfrm>
            <a:off x="1414119"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97" name="9Slide.vn 75">
            <a:extLst>
              <a:ext uri="{FF2B5EF4-FFF2-40B4-BE49-F238E27FC236}">
                <a16:creationId xmlns:a16="http://schemas.microsoft.com/office/drawing/2014/main" id="{DD4C4501-5438-4BAA-9607-21799C5EC38A}"/>
              </a:ext>
            </a:extLst>
          </p:cNvPr>
          <p:cNvSpPr>
            <a:spLocks noChangeAspect="1"/>
          </p:cNvSpPr>
          <p:nvPr/>
        </p:nvSpPr>
        <p:spPr>
          <a:xfrm>
            <a:off x="1947380"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98" name="9Slide.vn 76">
            <a:extLst>
              <a:ext uri="{FF2B5EF4-FFF2-40B4-BE49-F238E27FC236}">
                <a16:creationId xmlns:a16="http://schemas.microsoft.com/office/drawing/2014/main" id="{37AF0335-0789-452B-9542-772E9F8E6AB8}"/>
              </a:ext>
            </a:extLst>
          </p:cNvPr>
          <p:cNvSpPr>
            <a:spLocks noChangeAspect="1"/>
          </p:cNvSpPr>
          <p:nvPr/>
        </p:nvSpPr>
        <p:spPr>
          <a:xfrm>
            <a:off x="2480641"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99" name="9Slide.vn 77">
            <a:extLst>
              <a:ext uri="{FF2B5EF4-FFF2-40B4-BE49-F238E27FC236}">
                <a16:creationId xmlns:a16="http://schemas.microsoft.com/office/drawing/2014/main" id="{5F85778A-71C7-40DA-BCFF-ED0BA4A6CFD4}"/>
              </a:ext>
            </a:extLst>
          </p:cNvPr>
          <p:cNvSpPr>
            <a:spLocks noChangeAspect="1"/>
          </p:cNvSpPr>
          <p:nvPr/>
        </p:nvSpPr>
        <p:spPr>
          <a:xfrm>
            <a:off x="3013902"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0" name="9Slide.vn 78">
            <a:extLst>
              <a:ext uri="{FF2B5EF4-FFF2-40B4-BE49-F238E27FC236}">
                <a16:creationId xmlns:a16="http://schemas.microsoft.com/office/drawing/2014/main" id="{C869BE93-9CD5-4E9D-AFA2-4068C64A9794}"/>
              </a:ext>
            </a:extLst>
          </p:cNvPr>
          <p:cNvSpPr>
            <a:spLocks noChangeAspect="1"/>
          </p:cNvSpPr>
          <p:nvPr/>
        </p:nvSpPr>
        <p:spPr>
          <a:xfrm>
            <a:off x="3547163"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1" name="9Slide.vn 79">
            <a:extLst>
              <a:ext uri="{FF2B5EF4-FFF2-40B4-BE49-F238E27FC236}">
                <a16:creationId xmlns:a16="http://schemas.microsoft.com/office/drawing/2014/main" id="{555C5480-A14F-4914-ADBE-00969934687F}"/>
              </a:ext>
            </a:extLst>
          </p:cNvPr>
          <p:cNvSpPr>
            <a:spLocks noChangeAspect="1"/>
          </p:cNvSpPr>
          <p:nvPr/>
        </p:nvSpPr>
        <p:spPr>
          <a:xfrm>
            <a:off x="4080424"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2" name="9Slide.vn 80">
            <a:extLst>
              <a:ext uri="{FF2B5EF4-FFF2-40B4-BE49-F238E27FC236}">
                <a16:creationId xmlns:a16="http://schemas.microsoft.com/office/drawing/2014/main" id="{8D5489DC-F643-4148-A335-FA27E885E13D}"/>
              </a:ext>
            </a:extLst>
          </p:cNvPr>
          <p:cNvSpPr>
            <a:spLocks noChangeAspect="1"/>
          </p:cNvSpPr>
          <p:nvPr/>
        </p:nvSpPr>
        <p:spPr>
          <a:xfrm>
            <a:off x="4613685"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3" name="9Slide.vn 81">
            <a:extLst>
              <a:ext uri="{FF2B5EF4-FFF2-40B4-BE49-F238E27FC236}">
                <a16:creationId xmlns:a16="http://schemas.microsoft.com/office/drawing/2014/main" id="{6EDC289F-E5B8-40C3-AFE6-57DEFC405AF0}"/>
              </a:ext>
            </a:extLst>
          </p:cNvPr>
          <p:cNvSpPr>
            <a:spLocks noChangeAspect="1"/>
          </p:cNvSpPr>
          <p:nvPr/>
        </p:nvSpPr>
        <p:spPr>
          <a:xfrm>
            <a:off x="5146946"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4" name="9Slide.vn 82">
            <a:extLst>
              <a:ext uri="{FF2B5EF4-FFF2-40B4-BE49-F238E27FC236}">
                <a16:creationId xmlns:a16="http://schemas.microsoft.com/office/drawing/2014/main" id="{65A9A80E-BD2C-4F54-A433-E2F738228648}"/>
              </a:ext>
            </a:extLst>
          </p:cNvPr>
          <p:cNvSpPr>
            <a:spLocks noChangeAspect="1"/>
          </p:cNvSpPr>
          <p:nvPr/>
        </p:nvSpPr>
        <p:spPr>
          <a:xfrm>
            <a:off x="5680207" y="1154780"/>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5" name="9Slide.vn 83">
            <a:extLst>
              <a:ext uri="{FF2B5EF4-FFF2-40B4-BE49-F238E27FC236}">
                <a16:creationId xmlns:a16="http://schemas.microsoft.com/office/drawing/2014/main" id="{3DB3AC77-9956-4B80-B711-C62934C45BBF}"/>
              </a:ext>
            </a:extLst>
          </p:cNvPr>
          <p:cNvSpPr>
            <a:spLocks noChangeAspect="1"/>
          </p:cNvSpPr>
          <p:nvPr/>
        </p:nvSpPr>
        <p:spPr>
          <a:xfrm>
            <a:off x="880858" y="1688041"/>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6" name="9Slide.vn 84">
            <a:extLst>
              <a:ext uri="{FF2B5EF4-FFF2-40B4-BE49-F238E27FC236}">
                <a16:creationId xmlns:a16="http://schemas.microsoft.com/office/drawing/2014/main" id="{D906BB7A-ABA1-44F1-8DD2-5FC75A7205C5}"/>
              </a:ext>
            </a:extLst>
          </p:cNvPr>
          <p:cNvSpPr>
            <a:spLocks noChangeAspect="1"/>
          </p:cNvSpPr>
          <p:nvPr/>
        </p:nvSpPr>
        <p:spPr>
          <a:xfrm>
            <a:off x="1414115" y="1688041"/>
            <a:ext cx="333802" cy="334454"/>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7" name="9Slide.vn 85">
            <a:extLst>
              <a:ext uri="{FF2B5EF4-FFF2-40B4-BE49-F238E27FC236}">
                <a16:creationId xmlns:a16="http://schemas.microsoft.com/office/drawing/2014/main" id="{2E45FECD-DF60-482F-9BBB-D88AF7474E46}"/>
              </a:ext>
            </a:extLst>
          </p:cNvPr>
          <p:cNvSpPr>
            <a:spLocks noChangeAspect="1"/>
          </p:cNvSpPr>
          <p:nvPr/>
        </p:nvSpPr>
        <p:spPr>
          <a:xfrm>
            <a:off x="1947376" y="1688041"/>
            <a:ext cx="333802" cy="334454"/>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8" name="9Slide.vn 86">
            <a:extLst>
              <a:ext uri="{FF2B5EF4-FFF2-40B4-BE49-F238E27FC236}">
                <a16:creationId xmlns:a16="http://schemas.microsoft.com/office/drawing/2014/main" id="{A497C64B-33F0-422F-98FF-1698C747E88F}"/>
              </a:ext>
            </a:extLst>
          </p:cNvPr>
          <p:cNvSpPr>
            <a:spLocks noChangeAspect="1"/>
          </p:cNvSpPr>
          <p:nvPr/>
        </p:nvSpPr>
        <p:spPr>
          <a:xfrm>
            <a:off x="2480638" y="1688041"/>
            <a:ext cx="333802" cy="334454"/>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09" name="9Slide.vn 87">
            <a:extLst>
              <a:ext uri="{FF2B5EF4-FFF2-40B4-BE49-F238E27FC236}">
                <a16:creationId xmlns:a16="http://schemas.microsoft.com/office/drawing/2014/main" id="{94839D4B-8C68-4735-9C53-3F6B7C1B2573}"/>
              </a:ext>
            </a:extLst>
          </p:cNvPr>
          <p:cNvSpPr>
            <a:spLocks noChangeAspect="1"/>
          </p:cNvSpPr>
          <p:nvPr/>
        </p:nvSpPr>
        <p:spPr>
          <a:xfrm>
            <a:off x="3013900" y="1688041"/>
            <a:ext cx="333793" cy="334454"/>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0" name="9Slide.vn 88">
            <a:extLst>
              <a:ext uri="{FF2B5EF4-FFF2-40B4-BE49-F238E27FC236}">
                <a16:creationId xmlns:a16="http://schemas.microsoft.com/office/drawing/2014/main" id="{3069AB6D-B101-49CF-A21A-0D85B22F2963}"/>
              </a:ext>
            </a:extLst>
          </p:cNvPr>
          <p:cNvSpPr>
            <a:spLocks noChangeAspect="1"/>
          </p:cNvSpPr>
          <p:nvPr/>
        </p:nvSpPr>
        <p:spPr>
          <a:xfrm>
            <a:off x="3547163" y="1688041"/>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1" name="9Slide.vn 89">
            <a:extLst>
              <a:ext uri="{FF2B5EF4-FFF2-40B4-BE49-F238E27FC236}">
                <a16:creationId xmlns:a16="http://schemas.microsoft.com/office/drawing/2014/main" id="{06179464-E044-402D-95BF-1CA1E9358844}"/>
              </a:ext>
            </a:extLst>
          </p:cNvPr>
          <p:cNvSpPr>
            <a:spLocks noChangeAspect="1"/>
          </p:cNvSpPr>
          <p:nvPr/>
        </p:nvSpPr>
        <p:spPr>
          <a:xfrm>
            <a:off x="4080424" y="1688041"/>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2" name="9Slide.vn 90">
            <a:extLst>
              <a:ext uri="{FF2B5EF4-FFF2-40B4-BE49-F238E27FC236}">
                <a16:creationId xmlns:a16="http://schemas.microsoft.com/office/drawing/2014/main" id="{927668CC-1B5A-4416-B98D-22ECCB38C1E4}"/>
              </a:ext>
            </a:extLst>
          </p:cNvPr>
          <p:cNvSpPr>
            <a:spLocks noChangeAspect="1"/>
          </p:cNvSpPr>
          <p:nvPr/>
        </p:nvSpPr>
        <p:spPr>
          <a:xfrm>
            <a:off x="4613685" y="1688041"/>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3" name="9Slide.vn 91">
            <a:extLst>
              <a:ext uri="{FF2B5EF4-FFF2-40B4-BE49-F238E27FC236}">
                <a16:creationId xmlns:a16="http://schemas.microsoft.com/office/drawing/2014/main" id="{DF30CCB1-44EF-45CF-B2BD-E87F3257CF06}"/>
              </a:ext>
            </a:extLst>
          </p:cNvPr>
          <p:cNvSpPr>
            <a:spLocks noChangeAspect="1"/>
          </p:cNvSpPr>
          <p:nvPr/>
        </p:nvSpPr>
        <p:spPr>
          <a:xfrm>
            <a:off x="5172341" y="1688041"/>
            <a:ext cx="274204" cy="335138"/>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4" name="9Slide.vn 92">
            <a:extLst>
              <a:ext uri="{FF2B5EF4-FFF2-40B4-BE49-F238E27FC236}">
                <a16:creationId xmlns:a16="http://schemas.microsoft.com/office/drawing/2014/main" id="{9F8C2BED-1A43-4EF2-AFA7-78ECDEE834D9}"/>
              </a:ext>
            </a:extLst>
          </p:cNvPr>
          <p:cNvSpPr>
            <a:spLocks noChangeAspect="1"/>
          </p:cNvSpPr>
          <p:nvPr/>
        </p:nvSpPr>
        <p:spPr>
          <a:xfrm>
            <a:off x="5680207" y="1688041"/>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5" name="9Slide.vn 93">
            <a:extLst>
              <a:ext uri="{FF2B5EF4-FFF2-40B4-BE49-F238E27FC236}">
                <a16:creationId xmlns:a16="http://schemas.microsoft.com/office/drawing/2014/main" id="{03059F44-ACBD-43CB-8C96-8FD64199D2C0}"/>
              </a:ext>
            </a:extLst>
          </p:cNvPr>
          <p:cNvSpPr>
            <a:spLocks noChangeAspect="1"/>
          </p:cNvSpPr>
          <p:nvPr/>
        </p:nvSpPr>
        <p:spPr>
          <a:xfrm>
            <a:off x="880858" y="2221302"/>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6" name="9Slide.vn 94">
            <a:extLst>
              <a:ext uri="{FF2B5EF4-FFF2-40B4-BE49-F238E27FC236}">
                <a16:creationId xmlns:a16="http://schemas.microsoft.com/office/drawing/2014/main" id="{48525032-156A-48AB-B21A-D9F06247C584}"/>
              </a:ext>
            </a:extLst>
          </p:cNvPr>
          <p:cNvSpPr>
            <a:spLocks noChangeAspect="1"/>
          </p:cNvSpPr>
          <p:nvPr/>
        </p:nvSpPr>
        <p:spPr>
          <a:xfrm>
            <a:off x="1414119" y="2221302"/>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7" name="9Slide.vn 95">
            <a:extLst>
              <a:ext uri="{FF2B5EF4-FFF2-40B4-BE49-F238E27FC236}">
                <a16:creationId xmlns:a16="http://schemas.microsoft.com/office/drawing/2014/main" id="{4CAF67EF-202D-4B8D-A004-8C8EACA94EBE}"/>
              </a:ext>
            </a:extLst>
          </p:cNvPr>
          <p:cNvSpPr>
            <a:spLocks noChangeAspect="1"/>
          </p:cNvSpPr>
          <p:nvPr/>
        </p:nvSpPr>
        <p:spPr>
          <a:xfrm>
            <a:off x="1947380" y="2221302"/>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8" name="9Slide.vn 96">
            <a:extLst>
              <a:ext uri="{FF2B5EF4-FFF2-40B4-BE49-F238E27FC236}">
                <a16:creationId xmlns:a16="http://schemas.microsoft.com/office/drawing/2014/main" id="{2D785C2D-4CC8-4DFC-A4FE-6F76A0E541FD}"/>
              </a:ext>
            </a:extLst>
          </p:cNvPr>
          <p:cNvSpPr>
            <a:spLocks noChangeAspect="1"/>
          </p:cNvSpPr>
          <p:nvPr/>
        </p:nvSpPr>
        <p:spPr>
          <a:xfrm>
            <a:off x="2480641" y="2233997"/>
            <a:ext cx="335138" cy="304672"/>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19" name="9Slide.vn 97">
            <a:extLst>
              <a:ext uri="{FF2B5EF4-FFF2-40B4-BE49-F238E27FC236}">
                <a16:creationId xmlns:a16="http://schemas.microsoft.com/office/drawing/2014/main" id="{043483EB-04F8-4ED1-8248-BC55D1083CD5}"/>
              </a:ext>
            </a:extLst>
          </p:cNvPr>
          <p:cNvSpPr>
            <a:spLocks noChangeAspect="1"/>
          </p:cNvSpPr>
          <p:nvPr/>
        </p:nvSpPr>
        <p:spPr>
          <a:xfrm>
            <a:off x="3013902" y="2297483"/>
            <a:ext cx="335138" cy="152339"/>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0" name="9Slide.vn 98">
            <a:extLst>
              <a:ext uri="{FF2B5EF4-FFF2-40B4-BE49-F238E27FC236}">
                <a16:creationId xmlns:a16="http://schemas.microsoft.com/office/drawing/2014/main" id="{D2BCC41B-7041-4299-8F9F-FF26B00D7D8C}"/>
              </a:ext>
            </a:extLst>
          </p:cNvPr>
          <p:cNvSpPr>
            <a:spLocks noChangeAspect="1"/>
          </p:cNvSpPr>
          <p:nvPr/>
        </p:nvSpPr>
        <p:spPr>
          <a:xfrm>
            <a:off x="3636040" y="2221302"/>
            <a:ext cx="121865"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1" name="9Slide.vn 99">
            <a:extLst>
              <a:ext uri="{FF2B5EF4-FFF2-40B4-BE49-F238E27FC236}">
                <a16:creationId xmlns:a16="http://schemas.microsoft.com/office/drawing/2014/main" id="{3644DE66-423E-4CC4-B248-6E633FB53A30}"/>
              </a:ext>
            </a:extLst>
          </p:cNvPr>
          <p:cNvSpPr>
            <a:spLocks noChangeAspect="1"/>
          </p:cNvSpPr>
          <p:nvPr/>
        </p:nvSpPr>
        <p:spPr>
          <a:xfrm>
            <a:off x="4080424" y="2259393"/>
            <a:ext cx="335138" cy="243739"/>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2" name="9Slide.vn 100">
            <a:extLst>
              <a:ext uri="{FF2B5EF4-FFF2-40B4-BE49-F238E27FC236}">
                <a16:creationId xmlns:a16="http://schemas.microsoft.com/office/drawing/2014/main" id="{7FCA07F2-23A8-419E-89FD-8AC2877D8152}"/>
              </a:ext>
            </a:extLst>
          </p:cNvPr>
          <p:cNvSpPr>
            <a:spLocks noChangeAspect="1"/>
          </p:cNvSpPr>
          <p:nvPr/>
        </p:nvSpPr>
        <p:spPr>
          <a:xfrm>
            <a:off x="4613685" y="2246696"/>
            <a:ext cx="335138" cy="274204"/>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3" name="9Slide.vn 101">
            <a:extLst>
              <a:ext uri="{FF2B5EF4-FFF2-40B4-BE49-F238E27FC236}">
                <a16:creationId xmlns:a16="http://schemas.microsoft.com/office/drawing/2014/main" id="{AF0E2D99-A4BD-4B69-90F2-844BC1E803DB}"/>
              </a:ext>
            </a:extLst>
          </p:cNvPr>
          <p:cNvSpPr>
            <a:spLocks noChangeAspect="1"/>
          </p:cNvSpPr>
          <p:nvPr/>
        </p:nvSpPr>
        <p:spPr>
          <a:xfrm>
            <a:off x="5146946" y="2221302"/>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4" name="9Slide.vn 102">
            <a:extLst>
              <a:ext uri="{FF2B5EF4-FFF2-40B4-BE49-F238E27FC236}">
                <a16:creationId xmlns:a16="http://schemas.microsoft.com/office/drawing/2014/main" id="{5FA00E76-35B3-49E8-823A-718E5D116F69}"/>
              </a:ext>
            </a:extLst>
          </p:cNvPr>
          <p:cNvSpPr>
            <a:spLocks noChangeAspect="1"/>
          </p:cNvSpPr>
          <p:nvPr/>
        </p:nvSpPr>
        <p:spPr>
          <a:xfrm>
            <a:off x="5680207" y="2221302"/>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5" name="9Slide.vn 103">
            <a:extLst>
              <a:ext uri="{FF2B5EF4-FFF2-40B4-BE49-F238E27FC236}">
                <a16:creationId xmlns:a16="http://schemas.microsoft.com/office/drawing/2014/main" id="{25392F87-2FE0-47E7-B612-869D7E02DFF6}"/>
              </a:ext>
            </a:extLst>
          </p:cNvPr>
          <p:cNvSpPr>
            <a:spLocks noChangeAspect="1"/>
          </p:cNvSpPr>
          <p:nvPr/>
        </p:nvSpPr>
        <p:spPr>
          <a:xfrm>
            <a:off x="880858"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6" name="9Slide.vn 104">
            <a:extLst>
              <a:ext uri="{FF2B5EF4-FFF2-40B4-BE49-F238E27FC236}">
                <a16:creationId xmlns:a16="http://schemas.microsoft.com/office/drawing/2014/main" id="{58EC5B47-5287-4399-BC12-F9C34330D86C}"/>
              </a:ext>
            </a:extLst>
          </p:cNvPr>
          <p:cNvSpPr>
            <a:spLocks noChangeAspect="1"/>
          </p:cNvSpPr>
          <p:nvPr/>
        </p:nvSpPr>
        <p:spPr>
          <a:xfrm>
            <a:off x="1414119"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7" name="9Slide.vn 105">
            <a:extLst>
              <a:ext uri="{FF2B5EF4-FFF2-40B4-BE49-F238E27FC236}">
                <a16:creationId xmlns:a16="http://schemas.microsoft.com/office/drawing/2014/main" id="{3F6BC048-3E1C-4F41-A3F7-E5A13E2E1FA8}"/>
              </a:ext>
            </a:extLst>
          </p:cNvPr>
          <p:cNvSpPr>
            <a:spLocks noChangeAspect="1"/>
          </p:cNvSpPr>
          <p:nvPr/>
        </p:nvSpPr>
        <p:spPr>
          <a:xfrm>
            <a:off x="1947380"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8" name="9Slide.vn 106">
            <a:extLst>
              <a:ext uri="{FF2B5EF4-FFF2-40B4-BE49-F238E27FC236}">
                <a16:creationId xmlns:a16="http://schemas.microsoft.com/office/drawing/2014/main" id="{3DF0D199-E933-439D-BFB5-B8075B70FA16}"/>
              </a:ext>
            </a:extLst>
          </p:cNvPr>
          <p:cNvSpPr>
            <a:spLocks noChangeAspect="1"/>
          </p:cNvSpPr>
          <p:nvPr/>
        </p:nvSpPr>
        <p:spPr>
          <a:xfrm>
            <a:off x="2480641"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29" name="9Slide.vn 107">
            <a:extLst>
              <a:ext uri="{FF2B5EF4-FFF2-40B4-BE49-F238E27FC236}">
                <a16:creationId xmlns:a16="http://schemas.microsoft.com/office/drawing/2014/main" id="{5490C936-04AE-4CF2-8BFE-56C6F98A9AE9}"/>
              </a:ext>
            </a:extLst>
          </p:cNvPr>
          <p:cNvSpPr>
            <a:spLocks noChangeAspect="1"/>
          </p:cNvSpPr>
          <p:nvPr/>
        </p:nvSpPr>
        <p:spPr>
          <a:xfrm>
            <a:off x="3013902"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0" name="9Slide.vn 108">
            <a:extLst>
              <a:ext uri="{FF2B5EF4-FFF2-40B4-BE49-F238E27FC236}">
                <a16:creationId xmlns:a16="http://schemas.microsoft.com/office/drawing/2014/main" id="{6B8CBFEA-DC82-4BAA-93C3-2BB6ECE9A202}"/>
              </a:ext>
            </a:extLst>
          </p:cNvPr>
          <p:cNvSpPr>
            <a:spLocks noChangeAspect="1"/>
          </p:cNvSpPr>
          <p:nvPr/>
        </p:nvSpPr>
        <p:spPr>
          <a:xfrm>
            <a:off x="3547163"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1" name="9Slide.vn 109">
            <a:extLst>
              <a:ext uri="{FF2B5EF4-FFF2-40B4-BE49-F238E27FC236}">
                <a16:creationId xmlns:a16="http://schemas.microsoft.com/office/drawing/2014/main" id="{FFDA500B-115E-4886-B27C-DA4DDBCCC433}"/>
              </a:ext>
            </a:extLst>
          </p:cNvPr>
          <p:cNvSpPr>
            <a:spLocks noChangeAspect="1"/>
          </p:cNvSpPr>
          <p:nvPr/>
        </p:nvSpPr>
        <p:spPr>
          <a:xfrm>
            <a:off x="4080424"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2" name="9Slide.vn 110">
            <a:extLst>
              <a:ext uri="{FF2B5EF4-FFF2-40B4-BE49-F238E27FC236}">
                <a16:creationId xmlns:a16="http://schemas.microsoft.com/office/drawing/2014/main" id="{ECDE1D85-F7CE-42A5-9FC0-29156D0042A4}"/>
              </a:ext>
            </a:extLst>
          </p:cNvPr>
          <p:cNvSpPr>
            <a:spLocks noChangeAspect="1"/>
          </p:cNvSpPr>
          <p:nvPr/>
        </p:nvSpPr>
        <p:spPr>
          <a:xfrm>
            <a:off x="4613685"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3" name="9Slide.vn 111">
            <a:extLst>
              <a:ext uri="{FF2B5EF4-FFF2-40B4-BE49-F238E27FC236}">
                <a16:creationId xmlns:a16="http://schemas.microsoft.com/office/drawing/2014/main" id="{A30AE6A7-4294-43A4-95C8-0E28CCD23701}"/>
              </a:ext>
            </a:extLst>
          </p:cNvPr>
          <p:cNvSpPr>
            <a:spLocks noChangeAspect="1"/>
          </p:cNvSpPr>
          <p:nvPr/>
        </p:nvSpPr>
        <p:spPr>
          <a:xfrm>
            <a:off x="5146946"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4" name="9Slide.vn 112">
            <a:extLst>
              <a:ext uri="{FF2B5EF4-FFF2-40B4-BE49-F238E27FC236}">
                <a16:creationId xmlns:a16="http://schemas.microsoft.com/office/drawing/2014/main" id="{CB063D54-94A1-444B-96A9-683FFA8797A7}"/>
              </a:ext>
            </a:extLst>
          </p:cNvPr>
          <p:cNvSpPr>
            <a:spLocks noChangeAspect="1"/>
          </p:cNvSpPr>
          <p:nvPr/>
        </p:nvSpPr>
        <p:spPr>
          <a:xfrm>
            <a:off x="5680207" y="2754563"/>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5" name="9Slide.vn 113">
            <a:extLst>
              <a:ext uri="{FF2B5EF4-FFF2-40B4-BE49-F238E27FC236}">
                <a16:creationId xmlns:a16="http://schemas.microsoft.com/office/drawing/2014/main" id="{DD0DA8D1-15EA-49AA-B000-068BEBC5BE0A}"/>
              </a:ext>
            </a:extLst>
          </p:cNvPr>
          <p:cNvSpPr>
            <a:spLocks noChangeAspect="1"/>
          </p:cNvSpPr>
          <p:nvPr/>
        </p:nvSpPr>
        <p:spPr>
          <a:xfrm>
            <a:off x="6238862" y="1154767"/>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6" name="9Slide.vn 114">
            <a:extLst>
              <a:ext uri="{FF2B5EF4-FFF2-40B4-BE49-F238E27FC236}">
                <a16:creationId xmlns:a16="http://schemas.microsoft.com/office/drawing/2014/main" id="{793629D1-4CF3-458E-9A1C-56C553746EE3}"/>
              </a:ext>
            </a:extLst>
          </p:cNvPr>
          <p:cNvSpPr>
            <a:spLocks noChangeAspect="1"/>
          </p:cNvSpPr>
          <p:nvPr/>
        </p:nvSpPr>
        <p:spPr>
          <a:xfrm>
            <a:off x="6822908" y="1154767"/>
            <a:ext cx="213274" cy="335138"/>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7" name="9Slide.vn 115">
            <a:extLst>
              <a:ext uri="{FF2B5EF4-FFF2-40B4-BE49-F238E27FC236}">
                <a16:creationId xmlns:a16="http://schemas.microsoft.com/office/drawing/2014/main" id="{238CA54B-8C79-4CD8-947E-62E19CA6CBDE}"/>
              </a:ext>
            </a:extLst>
          </p:cNvPr>
          <p:cNvSpPr>
            <a:spLocks noChangeAspect="1"/>
          </p:cNvSpPr>
          <p:nvPr/>
        </p:nvSpPr>
        <p:spPr>
          <a:xfrm>
            <a:off x="7381565" y="1154767"/>
            <a:ext cx="152339" cy="335138"/>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8" name="9Slide.vn 116">
            <a:extLst>
              <a:ext uri="{FF2B5EF4-FFF2-40B4-BE49-F238E27FC236}">
                <a16:creationId xmlns:a16="http://schemas.microsoft.com/office/drawing/2014/main" id="{54452361-EE1A-4AB9-9801-63AA5179150F}"/>
              </a:ext>
            </a:extLst>
          </p:cNvPr>
          <p:cNvSpPr>
            <a:spLocks noChangeAspect="1"/>
          </p:cNvSpPr>
          <p:nvPr/>
        </p:nvSpPr>
        <p:spPr>
          <a:xfrm>
            <a:off x="7889430" y="1154767"/>
            <a:ext cx="213274" cy="335138"/>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39" name="9Slide.vn 117">
            <a:extLst>
              <a:ext uri="{FF2B5EF4-FFF2-40B4-BE49-F238E27FC236}">
                <a16:creationId xmlns:a16="http://schemas.microsoft.com/office/drawing/2014/main" id="{3A58028E-4E66-4FDB-97C1-9B706F26F089}"/>
              </a:ext>
            </a:extLst>
          </p:cNvPr>
          <p:cNvSpPr>
            <a:spLocks noChangeAspect="1"/>
          </p:cNvSpPr>
          <p:nvPr/>
        </p:nvSpPr>
        <p:spPr>
          <a:xfrm>
            <a:off x="8397301" y="1154767"/>
            <a:ext cx="274204" cy="335138"/>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0" name="9Slide.vn 118">
            <a:extLst>
              <a:ext uri="{FF2B5EF4-FFF2-40B4-BE49-F238E27FC236}">
                <a16:creationId xmlns:a16="http://schemas.microsoft.com/office/drawing/2014/main" id="{88E4B3C8-2A42-4D11-8B8C-04D3C2665454}"/>
              </a:ext>
            </a:extLst>
          </p:cNvPr>
          <p:cNvSpPr>
            <a:spLocks noChangeAspect="1"/>
          </p:cNvSpPr>
          <p:nvPr/>
        </p:nvSpPr>
        <p:spPr>
          <a:xfrm>
            <a:off x="8930562" y="1154767"/>
            <a:ext cx="274204" cy="335138"/>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1" name="9Slide.vn 119">
            <a:extLst>
              <a:ext uri="{FF2B5EF4-FFF2-40B4-BE49-F238E27FC236}">
                <a16:creationId xmlns:a16="http://schemas.microsoft.com/office/drawing/2014/main" id="{FD72F857-D103-49C1-A9DF-A410255ADE31}"/>
              </a:ext>
            </a:extLst>
          </p:cNvPr>
          <p:cNvSpPr>
            <a:spLocks noChangeAspect="1"/>
          </p:cNvSpPr>
          <p:nvPr/>
        </p:nvSpPr>
        <p:spPr>
          <a:xfrm>
            <a:off x="9451124" y="1154767"/>
            <a:ext cx="304672" cy="335138"/>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2" name="9Slide.vn 120">
            <a:extLst>
              <a:ext uri="{FF2B5EF4-FFF2-40B4-BE49-F238E27FC236}">
                <a16:creationId xmlns:a16="http://schemas.microsoft.com/office/drawing/2014/main" id="{267CF977-3404-424F-A7F3-33476A89E02E}"/>
              </a:ext>
            </a:extLst>
          </p:cNvPr>
          <p:cNvSpPr>
            <a:spLocks noChangeAspect="1"/>
          </p:cNvSpPr>
          <p:nvPr/>
        </p:nvSpPr>
        <p:spPr>
          <a:xfrm>
            <a:off x="9997084" y="1154767"/>
            <a:ext cx="274204" cy="335138"/>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3" name="9Slide.vn 121">
            <a:extLst>
              <a:ext uri="{FF2B5EF4-FFF2-40B4-BE49-F238E27FC236}">
                <a16:creationId xmlns:a16="http://schemas.microsoft.com/office/drawing/2014/main" id="{C9940256-7410-4784-BF51-B6DE8A45360A}"/>
              </a:ext>
            </a:extLst>
          </p:cNvPr>
          <p:cNvSpPr>
            <a:spLocks noChangeAspect="1"/>
          </p:cNvSpPr>
          <p:nvPr/>
        </p:nvSpPr>
        <p:spPr>
          <a:xfrm>
            <a:off x="10504951" y="1230948"/>
            <a:ext cx="335138" cy="152339"/>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4" name="9Slide.vn 122">
            <a:extLst>
              <a:ext uri="{FF2B5EF4-FFF2-40B4-BE49-F238E27FC236}">
                <a16:creationId xmlns:a16="http://schemas.microsoft.com/office/drawing/2014/main" id="{D8739E0E-1251-4683-9623-8C6056E00B7B}"/>
              </a:ext>
            </a:extLst>
          </p:cNvPr>
          <p:cNvSpPr>
            <a:spLocks noChangeAspect="1"/>
          </p:cNvSpPr>
          <p:nvPr/>
        </p:nvSpPr>
        <p:spPr>
          <a:xfrm>
            <a:off x="11038207" y="1154763"/>
            <a:ext cx="335222" cy="335224"/>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5" name="9Slide.vn 123">
            <a:extLst>
              <a:ext uri="{FF2B5EF4-FFF2-40B4-BE49-F238E27FC236}">
                <a16:creationId xmlns:a16="http://schemas.microsoft.com/office/drawing/2014/main" id="{0968D187-188A-4A4C-AE58-538279A1CF13}"/>
              </a:ext>
            </a:extLst>
          </p:cNvPr>
          <p:cNvSpPr>
            <a:spLocks noChangeAspect="1"/>
          </p:cNvSpPr>
          <p:nvPr/>
        </p:nvSpPr>
        <p:spPr>
          <a:xfrm>
            <a:off x="6238862"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6" name="9Slide.vn 124">
            <a:extLst>
              <a:ext uri="{FF2B5EF4-FFF2-40B4-BE49-F238E27FC236}">
                <a16:creationId xmlns:a16="http://schemas.microsoft.com/office/drawing/2014/main" id="{66444819-30B2-40C3-96CA-1DF1B296CABF}"/>
              </a:ext>
            </a:extLst>
          </p:cNvPr>
          <p:cNvSpPr>
            <a:spLocks noChangeAspect="1"/>
          </p:cNvSpPr>
          <p:nvPr/>
        </p:nvSpPr>
        <p:spPr>
          <a:xfrm>
            <a:off x="6772123"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7" name="9Slide.vn 125">
            <a:extLst>
              <a:ext uri="{FF2B5EF4-FFF2-40B4-BE49-F238E27FC236}">
                <a16:creationId xmlns:a16="http://schemas.microsoft.com/office/drawing/2014/main" id="{12E05FC6-0E51-4F5B-A06D-ECC57369F9BB}"/>
              </a:ext>
            </a:extLst>
          </p:cNvPr>
          <p:cNvSpPr>
            <a:spLocks noChangeAspect="1"/>
          </p:cNvSpPr>
          <p:nvPr/>
        </p:nvSpPr>
        <p:spPr>
          <a:xfrm>
            <a:off x="7305384"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8" name="9Slide.vn 126">
            <a:extLst>
              <a:ext uri="{FF2B5EF4-FFF2-40B4-BE49-F238E27FC236}">
                <a16:creationId xmlns:a16="http://schemas.microsoft.com/office/drawing/2014/main" id="{5EF58BB2-0C0C-4C77-A703-BF78F7EF3322}"/>
              </a:ext>
            </a:extLst>
          </p:cNvPr>
          <p:cNvSpPr>
            <a:spLocks noChangeAspect="1"/>
          </p:cNvSpPr>
          <p:nvPr/>
        </p:nvSpPr>
        <p:spPr>
          <a:xfrm>
            <a:off x="7838645"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49" name="9Slide.vn 127">
            <a:extLst>
              <a:ext uri="{FF2B5EF4-FFF2-40B4-BE49-F238E27FC236}">
                <a16:creationId xmlns:a16="http://schemas.microsoft.com/office/drawing/2014/main" id="{A7623002-D880-4877-8A87-3C89647C3054}"/>
              </a:ext>
            </a:extLst>
          </p:cNvPr>
          <p:cNvSpPr>
            <a:spLocks noChangeAspect="1"/>
          </p:cNvSpPr>
          <p:nvPr/>
        </p:nvSpPr>
        <p:spPr>
          <a:xfrm>
            <a:off x="8371906"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0" name="9Slide.vn 128">
            <a:extLst>
              <a:ext uri="{FF2B5EF4-FFF2-40B4-BE49-F238E27FC236}">
                <a16:creationId xmlns:a16="http://schemas.microsoft.com/office/drawing/2014/main" id="{132A0FF6-DFD2-4814-A876-92422060570D}"/>
              </a:ext>
            </a:extLst>
          </p:cNvPr>
          <p:cNvSpPr>
            <a:spLocks noChangeAspect="1"/>
          </p:cNvSpPr>
          <p:nvPr/>
        </p:nvSpPr>
        <p:spPr>
          <a:xfrm>
            <a:off x="8905167"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1" name="9Slide.vn 129">
            <a:extLst>
              <a:ext uri="{FF2B5EF4-FFF2-40B4-BE49-F238E27FC236}">
                <a16:creationId xmlns:a16="http://schemas.microsoft.com/office/drawing/2014/main" id="{00C695E9-F047-4FAA-A49D-891CC06EF5D9}"/>
              </a:ext>
            </a:extLst>
          </p:cNvPr>
          <p:cNvSpPr>
            <a:spLocks noChangeAspect="1"/>
          </p:cNvSpPr>
          <p:nvPr/>
        </p:nvSpPr>
        <p:spPr>
          <a:xfrm>
            <a:off x="9438428" y="1700724"/>
            <a:ext cx="335138" cy="304672"/>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2" name="9Slide.vn 130">
            <a:extLst>
              <a:ext uri="{FF2B5EF4-FFF2-40B4-BE49-F238E27FC236}">
                <a16:creationId xmlns:a16="http://schemas.microsoft.com/office/drawing/2014/main" id="{86E42806-924F-454C-8624-9219F2571165}"/>
              </a:ext>
            </a:extLst>
          </p:cNvPr>
          <p:cNvSpPr>
            <a:spLocks noChangeAspect="1"/>
          </p:cNvSpPr>
          <p:nvPr/>
        </p:nvSpPr>
        <p:spPr>
          <a:xfrm>
            <a:off x="9971690"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3" name="9Slide.vn 131">
            <a:extLst>
              <a:ext uri="{FF2B5EF4-FFF2-40B4-BE49-F238E27FC236}">
                <a16:creationId xmlns:a16="http://schemas.microsoft.com/office/drawing/2014/main" id="{A673DBC6-F552-4D58-86CF-F76ACECC81F0}"/>
              </a:ext>
            </a:extLst>
          </p:cNvPr>
          <p:cNvSpPr>
            <a:spLocks noChangeAspect="1"/>
          </p:cNvSpPr>
          <p:nvPr/>
        </p:nvSpPr>
        <p:spPr>
          <a:xfrm>
            <a:off x="10504951"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4" name="9Slide.vn 132">
            <a:extLst>
              <a:ext uri="{FF2B5EF4-FFF2-40B4-BE49-F238E27FC236}">
                <a16:creationId xmlns:a16="http://schemas.microsoft.com/office/drawing/2014/main" id="{018DBBBD-A9B4-4EC7-ABDC-A512F84289AC}"/>
              </a:ext>
            </a:extLst>
          </p:cNvPr>
          <p:cNvSpPr>
            <a:spLocks noChangeAspect="1"/>
          </p:cNvSpPr>
          <p:nvPr/>
        </p:nvSpPr>
        <p:spPr>
          <a:xfrm>
            <a:off x="11038212" y="1688028"/>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5" name="9Slide.vn 133">
            <a:extLst>
              <a:ext uri="{FF2B5EF4-FFF2-40B4-BE49-F238E27FC236}">
                <a16:creationId xmlns:a16="http://schemas.microsoft.com/office/drawing/2014/main" id="{51C7EE79-1818-46D3-B4A5-FC7CFF0A0E08}"/>
              </a:ext>
            </a:extLst>
          </p:cNvPr>
          <p:cNvSpPr>
            <a:spLocks noChangeAspect="1"/>
          </p:cNvSpPr>
          <p:nvPr/>
        </p:nvSpPr>
        <p:spPr>
          <a:xfrm>
            <a:off x="6238862" y="2310166"/>
            <a:ext cx="335138" cy="121865"/>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6" name="9Slide.vn 134">
            <a:extLst>
              <a:ext uri="{FF2B5EF4-FFF2-40B4-BE49-F238E27FC236}">
                <a16:creationId xmlns:a16="http://schemas.microsoft.com/office/drawing/2014/main" id="{1A995E32-5177-4C9D-9ACF-E88C61A4E191}"/>
              </a:ext>
            </a:extLst>
          </p:cNvPr>
          <p:cNvSpPr>
            <a:spLocks noChangeAspect="1"/>
          </p:cNvSpPr>
          <p:nvPr/>
        </p:nvSpPr>
        <p:spPr>
          <a:xfrm>
            <a:off x="6810214" y="2221289"/>
            <a:ext cx="243739" cy="335138"/>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7" name="9Slide.vn 135">
            <a:extLst>
              <a:ext uri="{FF2B5EF4-FFF2-40B4-BE49-F238E27FC236}">
                <a16:creationId xmlns:a16="http://schemas.microsoft.com/office/drawing/2014/main" id="{D2D21C07-86D3-4911-8144-B60CE7F08AF6}"/>
              </a:ext>
            </a:extLst>
          </p:cNvPr>
          <p:cNvSpPr>
            <a:spLocks noChangeAspect="1"/>
          </p:cNvSpPr>
          <p:nvPr/>
        </p:nvSpPr>
        <p:spPr>
          <a:xfrm>
            <a:off x="7305384" y="222128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8" name="9Slide.vn 136">
            <a:extLst>
              <a:ext uri="{FF2B5EF4-FFF2-40B4-BE49-F238E27FC236}">
                <a16:creationId xmlns:a16="http://schemas.microsoft.com/office/drawing/2014/main" id="{ED0C50B9-0E6A-4089-A888-E286FFF92818}"/>
              </a:ext>
            </a:extLst>
          </p:cNvPr>
          <p:cNvSpPr>
            <a:spLocks noChangeAspect="1"/>
          </p:cNvSpPr>
          <p:nvPr/>
        </p:nvSpPr>
        <p:spPr>
          <a:xfrm>
            <a:off x="7838645" y="222128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59" name="9Slide.vn 137">
            <a:extLst>
              <a:ext uri="{FF2B5EF4-FFF2-40B4-BE49-F238E27FC236}">
                <a16:creationId xmlns:a16="http://schemas.microsoft.com/office/drawing/2014/main" id="{A2B0AD4E-2DF9-4084-A73F-BE937F2F05C4}"/>
              </a:ext>
            </a:extLst>
          </p:cNvPr>
          <p:cNvSpPr>
            <a:spLocks noChangeAspect="1"/>
          </p:cNvSpPr>
          <p:nvPr/>
        </p:nvSpPr>
        <p:spPr>
          <a:xfrm>
            <a:off x="8371906" y="222128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0" name="9Slide.vn 138">
            <a:extLst>
              <a:ext uri="{FF2B5EF4-FFF2-40B4-BE49-F238E27FC236}">
                <a16:creationId xmlns:a16="http://schemas.microsoft.com/office/drawing/2014/main" id="{6BE9438D-C659-405B-B185-75AA2AC12DBD}"/>
              </a:ext>
            </a:extLst>
          </p:cNvPr>
          <p:cNvSpPr>
            <a:spLocks noChangeAspect="1"/>
          </p:cNvSpPr>
          <p:nvPr/>
        </p:nvSpPr>
        <p:spPr>
          <a:xfrm>
            <a:off x="8905167" y="222128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1" name="9Slide.vn 139">
            <a:extLst>
              <a:ext uri="{FF2B5EF4-FFF2-40B4-BE49-F238E27FC236}">
                <a16:creationId xmlns:a16="http://schemas.microsoft.com/office/drawing/2014/main" id="{B1EAAF91-0031-428A-9114-B64BFCC4AD21}"/>
              </a:ext>
            </a:extLst>
          </p:cNvPr>
          <p:cNvSpPr>
            <a:spLocks noChangeAspect="1"/>
          </p:cNvSpPr>
          <p:nvPr/>
        </p:nvSpPr>
        <p:spPr>
          <a:xfrm>
            <a:off x="9438428" y="2221289"/>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2" name="9Slide.vn 140">
            <a:extLst>
              <a:ext uri="{FF2B5EF4-FFF2-40B4-BE49-F238E27FC236}">
                <a16:creationId xmlns:a16="http://schemas.microsoft.com/office/drawing/2014/main" id="{49840808-09D5-47B5-A657-A4DF1A6BA50C}"/>
              </a:ext>
            </a:extLst>
          </p:cNvPr>
          <p:cNvSpPr>
            <a:spLocks noChangeAspect="1"/>
          </p:cNvSpPr>
          <p:nvPr/>
        </p:nvSpPr>
        <p:spPr>
          <a:xfrm>
            <a:off x="9971690" y="2265729"/>
            <a:ext cx="335138" cy="243739"/>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3" name="9Slide.vn 141">
            <a:extLst>
              <a:ext uri="{FF2B5EF4-FFF2-40B4-BE49-F238E27FC236}">
                <a16:creationId xmlns:a16="http://schemas.microsoft.com/office/drawing/2014/main" id="{C4C418F5-493F-4A3D-9A70-88B6C547FF40}"/>
              </a:ext>
            </a:extLst>
          </p:cNvPr>
          <p:cNvSpPr>
            <a:spLocks noChangeAspect="1"/>
          </p:cNvSpPr>
          <p:nvPr/>
        </p:nvSpPr>
        <p:spPr>
          <a:xfrm>
            <a:off x="10568434" y="2221289"/>
            <a:ext cx="182802" cy="335138"/>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4" name="9Slide.vn 142">
            <a:extLst>
              <a:ext uri="{FF2B5EF4-FFF2-40B4-BE49-F238E27FC236}">
                <a16:creationId xmlns:a16="http://schemas.microsoft.com/office/drawing/2014/main" id="{8EA8FE00-2AF2-4363-B9AC-81372E30F2A1}"/>
              </a:ext>
            </a:extLst>
          </p:cNvPr>
          <p:cNvSpPr>
            <a:spLocks noChangeAspect="1"/>
          </p:cNvSpPr>
          <p:nvPr/>
        </p:nvSpPr>
        <p:spPr>
          <a:xfrm>
            <a:off x="11076303" y="2221289"/>
            <a:ext cx="243739" cy="335138"/>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5" name="9Slide.vn 143">
            <a:extLst>
              <a:ext uri="{FF2B5EF4-FFF2-40B4-BE49-F238E27FC236}">
                <a16:creationId xmlns:a16="http://schemas.microsoft.com/office/drawing/2014/main" id="{61BCF055-85B0-4E83-B3F9-9992305726BF}"/>
              </a:ext>
            </a:extLst>
          </p:cNvPr>
          <p:cNvSpPr>
            <a:spLocks noChangeAspect="1"/>
          </p:cNvSpPr>
          <p:nvPr/>
        </p:nvSpPr>
        <p:spPr>
          <a:xfrm>
            <a:off x="6238862" y="2754551"/>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6" name="9Slide.vn 144">
            <a:extLst>
              <a:ext uri="{FF2B5EF4-FFF2-40B4-BE49-F238E27FC236}">
                <a16:creationId xmlns:a16="http://schemas.microsoft.com/office/drawing/2014/main" id="{F8F52EDD-F653-4C3A-A3DA-B02E966F110E}"/>
              </a:ext>
            </a:extLst>
          </p:cNvPr>
          <p:cNvSpPr>
            <a:spLocks noChangeAspect="1"/>
          </p:cNvSpPr>
          <p:nvPr/>
        </p:nvSpPr>
        <p:spPr>
          <a:xfrm>
            <a:off x="6810214" y="2754551"/>
            <a:ext cx="243739" cy="335138"/>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7" name="9Slide.vn 145">
            <a:extLst>
              <a:ext uri="{FF2B5EF4-FFF2-40B4-BE49-F238E27FC236}">
                <a16:creationId xmlns:a16="http://schemas.microsoft.com/office/drawing/2014/main" id="{3DF174A5-2366-47BC-8978-732B534BDFB1}"/>
              </a:ext>
            </a:extLst>
          </p:cNvPr>
          <p:cNvSpPr>
            <a:spLocks noChangeAspect="1"/>
          </p:cNvSpPr>
          <p:nvPr/>
        </p:nvSpPr>
        <p:spPr>
          <a:xfrm>
            <a:off x="7381565" y="2754551"/>
            <a:ext cx="152339" cy="335138"/>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8" name="9Slide.vn 146">
            <a:extLst>
              <a:ext uri="{FF2B5EF4-FFF2-40B4-BE49-F238E27FC236}">
                <a16:creationId xmlns:a16="http://schemas.microsoft.com/office/drawing/2014/main" id="{C6735773-B02A-4A31-88C4-6AD3C111ABB6}"/>
              </a:ext>
            </a:extLst>
          </p:cNvPr>
          <p:cNvSpPr>
            <a:spLocks noChangeAspect="1"/>
          </p:cNvSpPr>
          <p:nvPr/>
        </p:nvSpPr>
        <p:spPr>
          <a:xfrm>
            <a:off x="7838645" y="2754551"/>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69" name="9Slide.vn 147">
            <a:extLst>
              <a:ext uri="{FF2B5EF4-FFF2-40B4-BE49-F238E27FC236}">
                <a16:creationId xmlns:a16="http://schemas.microsoft.com/office/drawing/2014/main" id="{65F4FF76-EF03-4B2E-BEB0-8EA878E3C67E}"/>
              </a:ext>
            </a:extLst>
          </p:cNvPr>
          <p:cNvSpPr>
            <a:spLocks noChangeAspect="1"/>
          </p:cNvSpPr>
          <p:nvPr/>
        </p:nvSpPr>
        <p:spPr>
          <a:xfrm>
            <a:off x="8371903" y="2773596"/>
            <a:ext cx="335460" cy="289504"/>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0" name="9Slide.vn 148">
            <a:extLst>
              <a:ext uri="{FF2B5EF4-FFF2-40B4-BE49-F238E27FC236}">
                <a16:creationId xmlns:a16="http://schemas.microsoft.com/office/drawing/2014/main" id="{ED9E9750-DEE2-4ADE-8075-382AB6F9C69F}"/>
              </a:ext>
            </a:extLst>
          </p:cNvPr>
          <p:cNvSpPr>
            <a:spLocks noChangeAspect="1"/>
          </p:cNvSpPr>
          <p:nvPr/>
        </p:nvSpPr>
        <p:spPr>
          <a:xfrm>
            <a:off x="8905167" y="2773594"/>
            <a:ext cx="335138" cy="289436"/>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1" name="9Slide.vn 149">
            <a:extLst>
              <a:ext uri="{FF2B5EF4-FFF2-40B4-BE49-F238E27FC236}">
                <a16:creationId xmlns:a16="http://schemas.microsoft.com/office/drawing/2014/main" id="{60C60450-4A98-4A9F-AEE3-683B4DDA1C81}"/>
              </a:ext>
            </a:extLst>
          </p:cNvPr>
          <p:cNvSpPr>
            <a:spLocks noChangeAspect="1"/>
          </p:cNvSpPr>
          <p:nvPr/>
        </p:nvSpPr>
        <p:spPr>
          <a:xfrm>
            <a:off x="9438428" y="2754551"/>
            <a:ext cx="335138" cy="33513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2" name="9Slide.vn 150">
            <a:extLst>
              <a:ext uri="{FF2B5EF4-FFF2-40B4-BE49-F238E27FC236}">
                <a16:creationId xmlns:a16="http://schemas.microsoft.com/office/drawing/2014/main" id="{4CD9D91C-F7CE-459E-8C74-5A3F6F4FDC37}"/>
              </a:ext>
            </a:extLst>
          </p:cNvPr>
          <p:cNvSpPr>
            <a:spLocks noChangeAspect="1"/>
          </p:cNvSpPr>
          <p:nvPr/>
        </p:nvSpPr>
        <p:spPr>
          <a:xfrm>
            <a:off x="9971690" y="2779945"/>
            <a:ext cx="335138" cy="274204"/>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3" name="9Slide.vn 151">
            <a:extLst>
              <a:ext uri="{FF2B5EF4-FFF2-40B4-BE49-F238E27FC236}">
                <a16:creationId xmlns:a16="http://schemas.microsoft.com/office/drawing/2014/main" id="{8EA6668F-BD27-4C77-95AE-8CC9CA507464}"/>
              </a:ext>
            </a:extLst>
          </p:cNvPr>
          <p:cNvSpPr>
            <a:spLocks noChangeAspect="1"/>
          </p:cNvSpPr>
          <p:nvPr/>
        </p:nvSpPr>
        <p:spPr>
          <a:xfrm>
            <a:off x="10504948" y="2767249"/>
            <a:ext cx="334896" cy="304689"/>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4" name="9Slide.vn 152">
            <a:extLst>
              <a:ext uri="{FF2B5EF4-FFF2-40B4-BE49-F238E27FC236}">
                <a16:creationId xmlns:a16="http://schemas.microsoft.com/office/drawing/2014/main" id="{A333E3B6-C89C-4EAD-B8CE-95BC5CF73504}"/>
              </a:ext>
            </a:extLst>
          </p:cNvPr>
          <p:cNvSpPr>
            <a:spLocks noChangeAspect="1"/>
          </p:cNvSpPr>
          <p:nvPr/>
        </p:nvSpPr>
        <p:spPr>
          <a:xfrm>
            <a:off x="11038211" y="2754550"/>
            <a:ext cx="334932" cy="335154"/>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53585F"/>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Open Sans"/>
              <a:sym typeface="Gill Sans"/>
            </a:endParaRPr>
          </a:p>
        </p:txBody>
      </p:sp>
      <p:sp>
        <p:nvSpPr>
          <p:cNvPr id="175" name="9Slide.vn 153">
            <a:extLst>
              <a:ext uri="{FF2B5EF4-FFF2-40B4-BE49-F238E27FC236}">
                <a16:creationId xmlns:a16="http://schemas.microsoft.com/office/drawing/2014/main" id="{765C3DCA-ACEC-4C0C-9426-7FA3EE4EC5A1}"/>
              </a:ext>
            </a:extLst>
          </p:cNvPr>
          <p:cNvSpPr>
            <a:spLocks noChangeAspect="1"/>
          </p:cNvSpPr>
          <p:nvPr/>
        </p:nvSpPr>
        <p:spPr>
          <a:xfrm>
            <a:off x="5382675" y="608241"/>
            <a:ext cx="1584398" cy="346239"/>
          </a:xfrm>
          <a:prstGeom prst="rect">
            <a:avLst/>
          </a:prstGeom>
          <a:ln w="12700">
            <a:miter lim="400000"/>
          </a:ln>
          <a:extLst>
            <a:ext uri="{C572A759-6A51-4108-AA02-DFA0A04FC94B}">
              <ma14:wrappingTextBoxFlag xmlns:ma14="http://schemas.microsoft.com/office/mac/drawingml/2011/main" xmlns="" val="1"/>
            </a:ext>
          </a:extLst>
        </p:spPr>
        <p:txBody>
          <a:bodyPr wrap="none" lIns="19045" tIns="19045" rIns="19045" bIns="19045" anchor="ctr">
            <a:spAutoFit/>
          </a:bodyPr>
          <a:lstStyle>
            <a:lvl1pPr algn="l">
              <a:defRPr sz="3000" b="1" cap="none" spc="-90">
                <a:solidFill>
                  <a:srgbClr val="1C1D21"/>
                </a:solidFill>
                <a:latin typeface="+mj-lt"/>
                <a:ea typeface="+mj-ea"/>
                <a:cs typeface="+mj-cs"/>
                <a:sym typeface="Karl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90" normalizeH="0" baseline="0" noProof="0">
                <a:ln>
                  <a:noFill/>
                </a:ln>
                <a:solidFill>
                  <a:srgbClr val="1C1D21"/>
                </a:solidFill>
                <a:effectLst/>
                <a:uLnTx/>
                <a:uFillTx/>
                <a:latin typeface="Open Sans"/>
                <a:ea typeface="+mj-ea"/>
                <a:cs typeface="+mj-cs"/>
                <a:sym typeface="Karla"/>
              </a:rPr>
              <a:t>Miscellaneous</a:t>
            </a:r>
          </a:p>
        </p:txBody>
      </p:sp>
    </p:spTree>
    <p:extLst>
      <p:ext uri="{BB962C8B-B14F-4D97-AF65-F5344CB8AC3E}">
        <p14:creationId xmlns:p14="http://schemas.microsoft.com/office/powerpoint/2010/main" val="3376946012"/>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4847F058-B027-4634-A0BB-13DF1F4EEF3C}"/>
              </a:ext>
            </a:extLst>
          </p:cNvPr>
          <p:cNvSpPr>
            <a:spLocks noGrp="1"/>
          </p:cNvSpPr>
          <p:nvPr>
            <p:ph type="title"/>
          </p:nvPr>
        </p:nvSpPr>
        <p:spPr/>
        <p:txBody>
          <a:bodyPr/>
          <a:lstStyle/>
          <a:p>
            <a:r>
              <a:rPr lang="en-IN" dirty="0"/>
              <a:t>FINANCE DASHBOARD</a:t>
            </a:r>
          </a:p>
        </p:txBody>
      </p:sp>
      <p:grpSp>
        <p:nvGrpSpPr>
          <p:cNvPr id="14" name="9Slide.vn 2">
            <a:extLst>
              <a:ext uri="{FF2B5EF4-FFF2-40B4-BE49-F238E27FC236}">
                <a16:creationId xmlns:a16="http://schemas.microsoft.com/office/drawing/2014/main" id="{F671F31E-D319-4564-89AF-DABB0324531B}"/>
              </a:ext>
            </a:extLst>
          </p:cNvPr>
          <p:cNvGrpSpPr/>
          <p:nvPr/>
        </p:nvGrpSpPr>
        <p:grpSpPr>
          <a:xfrm>
            <a:off x="550863" y="1325563"/>
            <a:ext cx="11504079" cy="5343525"/>
            <a:chOff x="550863" y="1325563"/>
            <a:chExt cx="11504079" cy="5343525"/>
          </a:xfrm>
        </p:grpSpPr>
        <p:graphicFrame>
          <p:nvGraphicFramePr>
            <p:cNvPr id="63" name="9Slide.vn 3">
              <a:extLst>
                <a:ext uri="{FF2B5EF4-FFF2-40B4-BE49-F238E27FC236}">
                  <a16:creationId xmlns:a16="http://schemas.microsoft.com/office/drawing/2014/main" id="{266DAB66-9627-41EF-931F-5E64DAD71431}"/>
                </a:ext>
              </a:extLst>
            </p:cNvPr>
            <p:cNvGraphicFramePr/>
            <p:nvPr/>
          </p:nvGraphicFramePr>
          <p:xfrm>
            <a:off x="553755" y="1325563"/>
            <a:ext cx="10793118" cy="3809803"/>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96FF511-737C-4B35-8104-CE965F4F9D5B}"/>
                </a:ext>
              </a:extLst>
            </p:cNvPr>
            <p:cNvGrpSpPr/>
            <p:nvPr/>
          </p:nvGrpSpPr>
          <p:grpSpPr>
            <a:xfrm>
              <a:off x="550863" y="5527702"/>
              <a:ext cx="2462159" cy="1141386"/>
              <a:chOff x="550863" y="5527702"/>
              <a:chExt cx="2462159" cy="1141386"/>
            </a:xfrm>
          </p:grpSpPr>
          <p:sp>
            <p:nvSpPr>
              <p:cNvPr id="5" name="9Slide.vn 4">
                <a:extLst>
                  <a:ext uri="{FF2B5EF4-FFF2-40B4-BE49-F238E27FC236}">
                    <a16:creationId xmlns:a16="http://schemas.microsoft.com/office/drawing/2014/main" id="{59303933-5B33-4AB2-9215-58888DB663B2}"/>
                  </a:ext>
                </a:extLst>
              </p:cNvPr>
              <p:cNvSpPr/>
              <p:nvPr/>
            </p:nvSpPr>
            <p:spPr>
              <a:xfrm>
                <a:off x="550863" y="5527702"/>
                <a:ext cx="2462159" cy="1141386"/>
              </a:xfrm>
              <a:prstGeom prst="rect">
                <a:avLst/>
              </a:prstGeom>
              <a:solidFill>
                <a:srgbClr val="EF70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$12,332</a:t>
                </a:r>
                <a:endParaRPr kumimoji="0" lang="en-IN" sz="1400" b="0" i="0" u="none" strike="noStrike" kern="1200" cap="none" spc="0" normalizeH="0" baseline="0" noProof="0" dirty="0">
                  <a:ln>
                    <a:noFill/>
                  </a:ln>
                  <a:solidFill>
                    <a:prstClr val="white"/>
                  </a:solidFill>
                  <a:effectLst/>
                  <a:uLnTx/>
                  <a:uFillTx/>
                  <a:latin typeface="Open Sans"/>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6" name="9Slide.vn 5">
                <a:extLst>
                  <a:ext uri="{FF2B5EF4-FFF2-40B4-BE49-F238E27FC236}">
                    <a16:creationId xmlns:a16="http://schemas.microsoft.com/office/drawing/2014/main" id="{8191AC78-5764-43B0-BFB3-7C16B1CBDD31}"/>
                  </a:ext>
                </a:extLst>
              </p:cNvPr>
              <p:cNvSpPr>
                <a:spLocks noChangeAspect="1"/>
              </p:cNvSpPr>
              <p:nvPr/>
            </p:nvSpPr>
            <p:spPr>
              <a:xfrm>
                <a:off x="2441033" y="6165481"/>
                <a:ext cx="432000" cy="4320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nvGrpSpPr>
            <p:cNvPr id="11" name="Group 10">
              <a:extLst>
                <a:ext uri="{FF2B5EF4-FFF2-40B4-BE49-F238E27FC236}">
                  <a16:creationId xmlns:a16="http://schemas.microsoft.com/office/drawing/2014/main" id="{62783B3C-7255-4E2B-B1AF-F5E6CEF4B4BC}"/>
                </a:ext>
              </a:extLst>
            </p:cNvPr>
            <p:cNvGrpSpPr/>
            <p:nvPr/>
          </p:nvGrpSpPr>
          <p:grpSpPr>
            <a:xfrm>
              <a:off x="3564836" y="5527702"/>
              <a:ext cx="2462159" cy="1141386"/>
              <a:chOff x="3564836" y="5527702"/>
              <a:chExt cx="2462159" cy="1141386"/>
            </a:xfrm>
          </p:grpSpPr>
          <p:sp>
            <p:nvSpPr>
              <p:cNvPr id="6" name="9Slide.vn 6">
                <a:extLst>
                  <a:ext uri="{FF2B5EF4-FFF2-40B4-BE49-F238E27FC236}">
                    <a16:creationId xmlns:a16="http://schemas.microsoft.com/office/drawing/2014/main" id="{FCF7E3A8-2B57-4B7B-B098-CDE79DED89A3}"/>
                  </a:ext>
                </a:extLst>
              </p:cNvPr>
              <p:cNvSpPr/>
              <p:nvPr/>
            </p:nvSpPr>
            <p:spPr>
              <a:xfrm>
                <a:off x="3564836" y="5527702"/>
                <a:ext cx="2462159" cy="1141386"/>
              </a:xfrm>
              <a:prstGeom prst="rect">
                <a:avLst/>
              </a:prstGeom>
              <a:solidFill>
                <a:srgbClr val="245D9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$43,453</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7" name="9Slide.vn 7">
                <a:extLst>
                  <a:ext uri="{FF2B5EF4-FFF2-40B4-BE49-F238E27FC236}">
                    <a16:creationId xmlns:a16="http://schemas.microsoft.com/office/drawing/2014/main" id="{08A6D187-A004-42E2-ADD1-40DA643FED81}"/>
                  </a:ext>
                </a:extLst>
              </p:cNvPr>
              <p:cNvSpPr>
                <a:spLocks noChangeAspect="1"/>
              </p:cNvSpPr>
              <p:nvPr/>
            </p:nvSpPr>
            <p:spPr>
              <a:xfrm>
                <a:off x="5421325" y="6165481"/>
                <a:ext cx="500213" cy="432000"/>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nvGrpSpPr>
            <p:cNvPr id="12" name="Group 11">
              <a:extLst>
                <a:ext uri="{FF2B5EF4-FFF2-40B4-BE49-F238E27FC236}">
                  <a16:creationId xmlns:a16="http://schemas.microsoft.com/office/drawing/2014/main" id="{5682211C-FB09-43EA-B87B-5798BC0265CF}"/>
                </a:ext>
              </a:extLst>
            </p:cNvPr>
            <p:cNvGrpSpPr/>
            <p:nvPr/>
          </p:nvGrpSpPr>
          <p:grpSpPr>
            <a:xfrm>
              <a:off x="6578809" y="5527702"/>
              <a:ext cx="2462159" cy="1141386"/>
              <a:chOff x="6578809" y="5527702"/>
              <a:chExt cx="2462159" cy="1141386"/>
            </a:xfrm>
          </p:grpSpPr>
          <p:sp>
            <p:nvSpPr>
              <p:cNvPr id="7" name="9Slide.vn 8">
                <a:extLst>
                  <a:ext uri="{FF2B5EF4-FFF2-40B4-BE49-F238E27FC236}">
                    <a16:creationId xmlns:a16="http://schemas.microsoft.com/office/drawing/2014/main" id="{77DA2E19-DF16-4B4E-8047-C00CD3CD10EF}"/>
                  </a:ext>
                </a:extLst>
              </p:cNvPr>
              <p:cNvSpPr/>
              <p:nvPr/>
            </p:nvSpPr>
            <p:spPr>
              <a:xfrm>
                <a:off x="6578809" y="5527702"/>
                <a:ext cx="2462159" cy="1141386"/>
              </a:xfrm>
              <a:prstGeom prst="rect">
                <a:avLst/>
              </a:prstGeom>
              <a:solidFill>
                <a:srgbClr val="018E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$34,698</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8" name="9Slide.vn 9">
                <a:extLst>
                  <a:ext uri="{FF2B5EF4-FFF2-40B4-BE49-F238E27FC236}">
                    <a16:creationId xmlns:a16="http://schemas.microsoft.com/office/drawing/2014/main" id="{F9CBE6F5-EA88-479F-BE02-4F06B0D5AE90}"/>
                  </a:ext>
                </a:extLst>
              </p:cNvPr>
              <p:cNvSpPr>
                <a:spLocks noChangeAspect="1"/>
              </p:cNvSpPr>
              <p:nvPr/>
            </p:nvSpPr>
            <p:spPr>
              <a:xfrm>
                <a:off x="8431730" y="6165481"/>
                <a:ext cx="528000" cy="432000"/>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nvGrpSpPr>
            <p:cNvPr id="13" name="Group 12">
              <a:extLst>
                <a:ext uri="{FF2B5EF4-FFF2-40B4-BE49-F238E27FC236}">
                  <a16:creationId xmlns:a16="http://schemas.microsoft.com/office/drawing/2014/main" id="{EFAD4399-C0F6-48DE-ADD6-AC96DA70477F}"/>
                </a:ext>
              </a:extLst>
            </p:cNvPr>
            <p:cNvGrpSpPr/>
            <p:nvPr/>
          </p:nvGrpSpPr>
          <p:grpSpPr>
            <a:xfrm>
              <a:off x="9592783" y="5527702"/>
              <a:ext cx="2462159" cy="1141386"/>
              <a:chOff x="9592783" y="5527702"/>
              <a:chExt cx="2462159" cy="1141386"/>
            </a:xfrm>
          </p:grpSpPr>
          <p:sp>
            <p:nvSpPr>
              <p:cNvPr id="8" name="9Slide.vn 10">
                <a:extLst>
                  <a:ext uri="{FF2B5EF4-FFF2-40B4-BE49-F238E27FC236}">
                    <a16:creationId xmlns:a16="http://schemas.microsoft.com/office/drawing/2014/main" id="{A1D5FE76-4E36-4269-A43D-D2C0299E41DD}"/>
                  </a:ext>
                </a:extLst>
              </p:cNvPr>
              <p:cNvSpPr/>
              <p:nvPr/>
            </p:nvSpPr>
            <p:spPr>
              <a:xfrm>
                <a:off x="9592783" y="5527702"/>
                <a:ext cx="2462159" cy="1141386"/>
              </a:xfrm>
              <a:prstGeom prst="rect">
                <a:avLst/>
              </a:prstGeom>
              <a:solidFill>
                <a:srgbClr val="008E7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$56,864</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22" name="9Slide.vn 11">
                <a:extLst>
                  <a:ext uri="{FF2B5EF4-FFF2-40B4-BE49-F238E27FC236}">
                    <a16:creationId xmlns:a16="http://schemas.microsoft.com/office/drawing/2014/main" id="{0BB98141-66C6-4F78-9475-C1B2E94F309F}"/>
                  </a:ext>
                </a:extLst>
              </p:cNvPr>
              <p:cNvSpPr>
                <a:spLocks noChangeAspect="1"/>
              </p:cNvSpPr>
              <p:nvPr/>
            </p:nvSpPr>
            <p:spPr>
              <a:xfrm>
                <a:off x="11546122" y="6165481"/>
                <a:ext cx="431714" cy="43200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grpSp>
      </p:grpSp>
    </p:spTree>
    <p:extLst>
      <p:ext uri="{BB962C8B-B14F-4D97-AF65-F5344CB8AC3E}">
        <p14:creationId xmlns:p14="http://schemas.microsoft.com/office/powerpoint/2010/main" val="1139017082"/>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826A2CFA-DBDF-46ED-843C-DB0C30015133}"/>
              </a:ext>
            </a:extLst>
          </p:cNvPr>
          <p:cNvSpPr>
            <a:spLocks noGrp="1"/>
          </p:cNvSpPr>
          <p:nvPr>
            <p:ph type="title"/>
          </p:nvPr>
        </p:nvSpPr>
        <p:spPr/>
        <p:txBody>
          <a:bodyPr/>
          <a:lstStyle/>
          <a:p>
            <a:r>
              <a:rPr lang="en-IN" dirty="0"/>
              <a:t>PROJECT PERFOMANCE DASHBOARD</a:t>
            </a:r>
          </a:p>
        </p:txBody>
      </p:sp>
      <p:graphicFrame>
        <p:nvGraphicFramePr>
          <p:cNvPr id="4" name="9Slide.vn 2">
            <a:extLst>
              <a:ext uri="{FF2B5EF4-FFF2-40B4-BE49-F238E27FC236}">
                <a16:creationId xmlns:a16="http://schemas.microsoft.com/office/drawing/2014/main" id="{A856C460-E608-4AD8-A8AB-503D2E19C56D}"/>
              </a:ext>
            </a:extLst>
          </p:cNvPr>
          <p:cNvGraphicFramePr/>
          <p:nvPr/>
        </p:nvGraphicFramePr>
        <p:xfrm>
          <a:off x="374195" y="1930408"/>
          <a:ext cx="11445875" cy="3102428"/>
        </p:xfrm>
        <a:graphic>
          <a:graphicData uri="http://schemas.openxmlformats.org/drawingml/2006/chart">
            <c:chart xmlns:c="http://schemas.openxmlformats.org/drawingml/2006/chart" xmlns:r="http://schemas.openxmlformats.org/officeDocument/2006/relationships" r:id="rId2"/>
          </a:graphicData>
        </a:graphic>
      </p:graphicFrame>
      <p:sp>
        <p:nvSpPr>
          <p:cNvPr id="12" name="9Slide.vn 3">
            <a:extLst>
              <a:ext uri="{FF2B5EF4-FFF2-40B4-BE49-F238E27FC236}">
                <a16:creationId xmlns:a16="http://schemas.microsoft.com/office/drawing/2014/main" id="{457D6464-AB3F-46B3-BEF3-EC5C0CA4D76E}"/>
              </a:ext>
            </a:extLst>
          </p:cNvPr>
          <p:cNvSpPr txBox="1"/>
          <p:nvPr/>
        </p:nvSpPr>
        <p:spPr>
          <a:xfrm>
            <a:off x="550863" y="5222763"/>
            <a:ext cx="2852737"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8800" b="0" i="0" u="none" strike="noStrike" kern="1200" cap="none" spc="0" normalizeH="0" baseline="0" noProof="0" dirty="0">
                <a:ln>
                  <a:noFill/>
                </a:ln>
                <a:solidFill>
                  <a:srgbClr val="245D94">
                    <a:lumMod val="75000"/>
                  </a:srgbClr>
                </a:solidFill>
                <a:effectLst/>
                <a:uLnTx/>
                <a:uFillTx/>
                <a:latin typeface="Open Sans"/>
                <a:ea typeface="+mn-ea"/>
                <a:cs typeface="+mn-cs"/>
              </a:rPr>
              <a:t>14</a:t>
            </a:r>
            <a:endParaRPr kumimoji="0" lang="en-IN" sz="7200" b="0" i="0" u="none" strike="noStrike" kern="1200" cap="none" spc="0" normalizeH="0" baseline="0" noProof="0" dirty="0">
              <a:ln>
                <a:noFill/>
              </a:ln>
              <a:solidFill>
                <a:srgbClr val="245D94">
                  <a:lumMod val="75000"/>
                </a:srgbClr>
              </a:solidFill>
              <a:effectLst/>
              <a:uLnTx/>
              <a:uFillTx/>
              <a:latin typeface="Open Sans"/>
              <a:ea typeface="+mn-ea"/>
              <a:cs typeface="+mn-cs"/>
            </a:endParaRPr>
          </a:p>
        </p:txBody>
      </p:sp>
      <p:sp>
        <p:nvSpPr>
          <p:cNvPr id="14" name="9Slide.vn 4">
            <a:extLst>
              <a:ext uri="{FF2B5EF4-FFF2-40B4-BE49-F238E27FC236}">
                <a16:creationId xmlns:a16="http://schemas.microsoft.com/office/drawing/2014/main" id="{243AD8C7-B106-4AA4-9D08-709143B7D0B2}"/>
              </a:ext>
            </a:extLst>
          </p:cNvPr>
          <p:cNvSpPr/>
          <p:nvPr/>
        </p:nvSpPr>
        <p:spPr>
          <a:xfrm>
            <a:off x="1975069" y="5422788"/>
            <a:ext cx="176295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45D94">
                    <a:lumMod val="75000"/>
                  </a:srgbClr>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45D94">
                    <a:lumMod val="60000"/>
                    <a:lumOff val="40000"/>
                  </a:srgbClr>
                </a:solidFill>
                <a:effectLst/>
                <a:uLnTx/>
                <a:uFillTx/>
                <a:latin typeface="Open Sans"/>
                <a:ea typeface="+mn-ea"/>
                <a:cs typeface="+mn-cs"/>
              </a:rPr>
              <a:t>Lorem Ipsum</a:t>
            </a:r>
          </a:p>
        </p:txBody>
      </p:sp>
      <p:sp>
        <p:nvSpPr>
          <p:cNvPr id="16" name="9Slide.vn 5">
            <a:extLst>
              <a:ext uri="{FF2B5EF4-FFF2-40B4-BE49-F238E27FC236}">
                <a16:creationId xmlns:a16="http://schemas.microsoft.com/office/drawing/2014/main" id="{0EB8689E-D187-4813-9270-0F2EC3951338}"/>
              </a:ext>
            </a:extLst>
          </p:cNvPr>
          <p:cNvSpPr txBox="1"/>
          <p:nvPr/>
        </p:nvSpPr>
        <p:spPr>
          <a:xfrm>
            <a:off x="4527830" y="5222763"/>
            <a:ext cx="2852737"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8800" b="0" i="0" u="none" strike="noStrike" kern="1200" cap="none" spc="0" normalizeH="0" baseline="0" noProof="0" dirty="0">
                <a:ln>
                  <a:noFill/>
                </a:ln>
                <a:solidFill>
                  <a:srgbClr val="EF70A5">
                    <a:lumMod val="75000"/>
                  </a:srgbClr>
                </a:solidFill>
                <a:effectLst/>
                <a:uLnTx/>
                <a:uFillTx/>
                <a:latin typeface="Open Sans"/>
                <a:ea typeface="+mn-ea"/>
                <a:cs typeface="+mn-cs"/>
              </a:rPr>
              <a:t>32</a:t>
            </a:r>
            <a:endParaRPr kumimoji="0" lang="en-IN" sz="7200" b="0" i="0" u="none" strike="noStrike" kern="1200" cap="none" spc="0" normalizeH="0" baseline="0" noProof="0" dirty="0">
              <a:ln>
                <a:noFill/>
              </a:ln>
              <a:solidFill>
                <a:srgbClr val="EF70A5">
                  <a:lumMod val="75000"/>
                </a:srgbClr>
              </a:solidFill>
              <a:effectLst/>
              <a:uLnTx/>
              <a:uFillTx/>
              <a:latin typeface="Open Sans"/>
              <a:ea typeface="+mn-ea"/>
              <a:cs typeface="+mn-cs"/>
            </a:endParaRPr>
          </a:p>
        </p:txBody>
      </p:sp>
      <p:sp>
        <p:nvSpPr>
          <p:cNvPr id="18" name="9Slide.vn 6">
            <a:extLst>
              <a:ext uri="{FF2B5EF4-FFF2-40B4-BE49-F238E27FC236}">
                <a16:creationId xmlns:a16="http://schemas.microsoft.com/office/drawing/2014/main" id="{0DA6EAF1-22E2-4302-A3C9-D497F8050AF1}"/>
              </a:ext>
            </a:extLst>
          </p:cNvPr>
          <p:cNvSpPr/>
          <p:nvPr/>
        </p:nvSpPr>
        <p:spPr>
          <a:xfrm>
            <a:off x="5952036" y="5422788"/>
            <a:ext cx="176295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EF70A5">
                    <a:lumMod val="75000"/>
                  </a:srgbClr>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EF70A5">
                    <a:lumMod val="60000"/>
                    <a:lumOff val="40000"/>
                  </a:srgbClr>
                </a:solidFill>
                <a:effectLst/>
                <a:uLnTx/>
                <a:uFillTx/>
                <a:latin typeface="Open Sans"/>
                <a:ea typeface="+mn-ea"/>
                <a:cs typeface="+mn-cs"/>
              </a:rPr>
              <a:t>Lorem Ipsum</a:t>
            </a:r>
          </a:p>
        </p:txBody>
      </p:sp>
      <p:sp>
        <p:nvSpPr>
          <p:cNvPr id="19" name="9Slide.vn 7">
            <a:extLst>
              <a:ext uri="{FF2B5EF4-FFF2-40B4-BE49-F238E27FC236}">
                <a16:creationId xmlns:a16="http://schemas.microsoft.com/office/drawing/2014/main" id="{DB9F6E4D-AFA7-4338-9844-1E8ADDF74282}"/>
              </a:ext>
            </a:extLst>
          </p:cNvPr>
          <p:cNvSpPr txBox="1"/>
          <p:nvPr/>
        </p:nvSpPr>
        <p:spPr>
          <a:xfrm>
            <a:off x="8504797" y="5222763"/>
            <a:ext cx="2852737"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8800" b="0" i="0" u="none" strike="noStrike" kern="1200" cap="none" spc="0" normalizeH="0" baseline="0" noProof="0" dirty="0">
                <a:ln>
                  <a:noFill/>
                </a:ln>
                <a:solidFill>
                  <a:srgbClr val="018EA0">
                    <a:lumMod val="75000"/>
                  </a:srgbClr>
                </a:solidFill>
                <a:effectLst/>
                <a:uLnTx/>
                <a:uFillTx/>
                <a:latin typeface="Open Sans"/>
                <a:ea typeface="+mn-ea"/>
                <a:cs typeface="+mn-cs"/>
              </a:rPr>
              <a:t>53</a:t>
            </a:r>
            <a:endParaRPr kumimoji="0" lang="en-IN" sz="7200" b="0" i="0" u="none" strike="noStrike" kern="1200" cap="none" spc="0" normalizeH="0" baseline="0" noProof="0" dirty="0">
              <a:ln>
                <a:noFill/>
              </a:ln>
              <a:solidFill>
                <a:srgbClr val="018EA0">
                  <a:lumMod val="75000"/>
                </a:srgbClr>
              </a:solidFill>
              <a:effectLst/>
              <a:uLnTx/>
              <a:uFillTx/>
              <a:latin typeface="Open Sans"/>
              <a:ea typeface="+mn-ea"/>
              <a:cs typeface="+mn-cs"/>
            </a:endParaRPr>
          </a:p>
        </p:txBody>
      </p:sp>
      <p:sp>
        <p:nvSpPr>
          <p:cNvPr id="20" name="9Slide.vn 8">
            <a:extLst>
              <a:ext uri="{FF2B5EF4-FFF2-40B4-BE49-F238E27FC236}">
                <a16:creationId xmlns:a16="http://schemas.microsoft.com/office/drawing/2014/main" id="{D9B80816-A0DC-40A8-B901-92B94C0E4D49}"/>
              </a:ext>
            </a:extLst>
          </p:cNvPr>
          <p:cNvSpPr/>
          <p:nvPr/>
        </p:nvSpPr>
        <p:spPr>
          <a:xfrm>
            <a:off x="9929003" y="5422788"/>
            <a:ext cx="176295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45D94"/>
                </a:solidFill>
                <a:effectLst/>
                <a:uLnTx/>
                <a:uFillTx/>
                <a:latin typeface="Open Sans"/>
                <a:ea typeface="+mn-ea"/>
                <a:cs typeface="+mn-cs"/>
              </a:rPr>
              <a:t>Type text here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018EA0">
                    <a:lumMod val="60000"/>
                    <a:lumOff val="40000"/>
                  </a:srgbClr>
                </a:solidFill>
                <a:effectLst/>
                <a:uLnTx/>
                <a:uFillTx/>
                <a:latin typeface="Open Sans"/>
                <a:ea typeface="+mn-ea"/>
                <a:cs typeface="+mn-cs"/>
              </a:rPr>
              <a:t>Lorem Ipsum</a:t>
            </a:r>
          </a:p>
        </p:txBody>
      </p:sp>
      <p:sp>
        <p:nvSpPr>
          <p:cNvPr id="21" name="9Slide.vn 9">
            <a:extLst>
              <a:ext uri="{FF2B5EF4-FFF2-40B4-BE49-F238E27FC236}">
                <a16:creationId xmlns:a16="http://schemas.microsoft.com/office/drawing/2014/main" id="{67EA0443-051D-48A9-9643-1AE44E406AA7}"/>
              </a:ext>
            </a:extLst>
          </p:cNvPr>
          <p:cNvSpPr/>
          <p:nvPr/>
        </p:nvSpPr>
        <p:spPr>
          <a:xfrm>
            <a:off x="448221" y="1008671"/>
            <a:ext cx="11400877"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600" b="0" i="0" u="none" strike="noStrike" kern="1200" cap="none" spc="0" normalizeH="0" baseline="0" noProof="0" dirty="0">
                <a:ln>
                  <a:noFill/>
                </a:ln>
                <a:solidFill>
                  <a:prstClr val="black"/>
                </a:solidFill>
                <a:effectLst/>
                <a:uLnTx/>
                <a:uFillTx/>
                <a:latin typeface="Open Sans"/>
                <a:ea typeface="+mn-ea"/>
                <a:cs typeface="+mn-cs"/>
              </a:rPr>
              <a:t> et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fringilla</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lectus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Quisque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sodales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nibh</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consequat</a:t>
            </a:r>
            <a:r>
              <a:rPr kumimoji="0" lang="en-IN" sz="1600" b="0" i="0" u="none" strike="noStrike" kern="1200" cap="none" spc="0" normalizeH="0" baseline="0" noProof="0" dirty="0">
                <a:ln>
                  <a:noFill/>
                </a:ln>
                <a:solidFill>
                  <a:prstClr val="black"/>
                </a:solidFill>
                <a:effectLst/>
                <a:uLnTx/>
                <a:uFillTx/>
                <a:latin typeface="Open Sans"/>
                <a:ea typeface="+mn-ea"/>
                <a:cs typeface="+mn-cs"/>
              </a:rPr>
              <a:t> semper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blandit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neque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purus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accumsan</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lacus</a:t>
            </a:r>
            <a:r>
              <a:rPr kumimoji="0" lang="en-IN" sz="1600" b="0" i="0" u="none" strike="noStrike" kern="1200" cap="none" spc="0" normalizeH="0" baseline="0" noProof="0" dirty="0">
                <a:ln>
                  <a:noFill/>
                </a:ln>
                <a:solidFill>
                  <a:prstClr val="black"/>
                </a:solidFill>
                <a:effectLst/>
                <a:uLnTx/>
                <a:uFillTx/>
                <a:latin typeface="Open Sans"/>
                <a:ea typeface="+mn-ea"/>
                <a:cs typeface="+mn-cs"/>
              </a:rPr>
              <a:t>, vitae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dapibus</a:t>
            </a:r>
            <a:r>
              <a:rPr kumimoji="0" lang="en-IN" sz="1600" b="0" i="0" u="none" strike="noStrike" kern="1200" cap="none" spc="0" normalizeH="0" baseline="0" noProof="0" dirty="0">
                <a:ln>
                  <a:noFill/>
                </a:ln>
                <a:solidFill>
                  <a:prstClr val="black"/>
                </a:solidFill>
                <a:effectLst/>
                <a:uLnTx/>
                <a:uFillTx/>
                <a:latin typeface="Open Sans"/>
                <a:ea typeface="+mn-ea"/>
                <a:cs typeface="+mn-cs"/>
              </a:rPr>
              <a:t> libero nisi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justo</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p>
        </p:txBody>
      </p:sp>
    </p:spTree>
    <p:extLst>
      <p:ext uri="{BB962C8B-B14F-4D97-AF65-F5344CB8AC3E}">
        <p14:creationId xmlns:p14="http://schemas.microsoft.com/office/powerpoint/2010/main" val="3550440794"/>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C17C3A5D-4638-48CC-A248-1B77F287D207}"/>
              </a:ext>
            </a:extLst>
          </p:cNvPr>
          <p:cNvSpPr>
            <a:spLocks noGrp="1"/>
          </p:cNvSpPr>
          <p:nvPr>
            <p:ph type="title"/>
          </p:nvPr>
        </p:nvSpPr>
        <p:spPr/>
        <p:txBody>
          <a:bodyPr/>
          <a:lstStyle/>
          <a:p>
            <a:r>
              <a:rPr lang="en-IN" dirty="0"/>
              <a:t>REVIEW DASHBOARD</a:t>
            </a:r>
          </a:p>
        </p:txBody>
      </p:sp>
      <p:sp>
        <p:nvSpPr>
          <p:cNvPr id="4" name="9Slide.vn 2">
            <a:extLst>
              <a:ext uri="{FF2B5EF4-FFF2-40B4-BE49-F238E27FC236}">
                <a16:creationId xmlns:a16="http://schemas.microsoft.com/office/drawing/2014/main" id="{2A85ED85-DDA2-4629-B007-0A61E027ACA9}"/>
              </a:ext>
            </a:extLst>
          </p:cNvPr>
          <p:cNvSpPr/>
          <p:nvPr/>
        </p:nvSpPr>
        <p:spPr>
          <a:xfrm>
            <a:off x="6441581" y="1962881"/>
            <a:ext cx="2462159" cy="1141386"/>
          </a:xfrm>
          <a:prstGeom prst="rect">
            <a:avLst/>
          </a:prstGeom>
          <a:solidFill>
            <a:srgbClr val="018E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34,698</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7" name="9Slide.vn 3">
            <a:extLst>
              <a:ext uri="{FF2B5EF4-FFF2-40B4-BE49-F238E27FC236}">
                <a16:creationId xmlns:a16="http://schemas.microsoft.com/office/drawing/2014/main" id="{8800ACE4-39DC-465F-92DC-6949A9F1EF52}"/>
              </a:ext>
            </a:extLst>
          </p:cNvPr>
          <p:cNvSpPr/>
          <p:nvPr/>
        </p:nvSpPr>
        <p:spPr>
          <a:xfrm>
            <a:off x="9386940" y="1962881"/>
            <a:ext cx="2462159" cy="1141386"/>
          </a:xfrm>
          <a:prstGeom prst="rect">
            <a:avLst/>
          </a:prstGeom>
          <a:solidFill>
            <a:srgbClr val="008E7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+82%</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0" name="9Slide.vn 4">
            <a:extLst>
              <a:ext uri="{FF2B5EF4-FFF2-40B4-BE49-F238E27FC236}">
                <a16:creationId xmlns:a16="http://schemas.microsoft.com/office/drawing/2014/main" id="{FD93BDBD-F8EB-441E-A0B1-E2D6DFFEF28E}"/>
              </a:ext>
            </a:extLst>
          </p:cNvPr>
          <p:cNvSpPr/>
          <p:nvPr/>
        </p:nvSpPr>
        <p:spPr>
          <a:xfrm>
            <a:off x="3496222" y="1962881"/>
            <a:ext cx="2462159" cy="1141386"/>
          </a:xfrm>
          <a:prstGeom prst="rect">
            <a:avLst/>
          </a:prstGeom>
          <a:solidFill>
            <a:srgbClr val="245D9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$43,45M</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3" name="9Slide.vn 5">
            <a:extLst>
              <a:ext uri="{FF2B5EF4-FFF2-40B4-BE49-F238E27FC236}">
                <a16:creationId xmlns:a16="http://schemas.microsoft.com/office/drawing/2014/main" id="{43B672A8-2A91-40B6-905B-6B0BA4F7C980}"/>
              </a:ext>
            </a:extLst>
          </p:cNvPr>
          <p:cNvSpPr/>
          <p:nvPr/>
        </p:nvSpPr>
        <p:spPr>
          <a:xfrm>
            <a:off x="550863" y="1962881"/>
            <a:ext cx="2462159" cy="1141386"/>
          </a:xfrm>
          <a:prstGeom prst="rect">
            <a:avLst/>
          </a:prstGeom>
          <a:solidFill>
            <a:srgbClr val="EF70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3200" b="0" i="0" u="none" strike="noStrike" kern="1200" cap="none" spc="0" normalizeH="0" baseline="0" noProof="0" dirty="0">
                <a:ln>
                  <a:noFill/>
                </a:ln>
                <a:solidFill>
                  <a:prstClr val="white"/>
                </a:solidFill>
                <a:effectLst/>
                <a:uLnTx/>
                <a:uFillTx/>
                <a:latin typeface="Open Sans"/>
                <a:ea typeface="+mn-ea"/>
                <a:cs typeface="+mn-cs"/>
              </a:rPr>
              <a:t>$12,3</a:t>
            </a:r>
            <a:endParaRPr kumimoji="0" lang="en-IN" sz="1400" b="0" i="0" u="none" strike="noStrike" kern="1200" cap="none" spc="0" normalizeH="0" baseline="0" noProof="0" dirty="0">
              <a:ln>
                <a:noFill/>
              </a:ln>
              <a:solidFill>
                <a:prstClr val="white"/>
              </a:solidFill>
              <a:effectLst/>
              <a:uLnTx/>
              <a:uFillTx/>
              <a:latin typeface="Open Sans"/>
              <a:ea typeface="+mn-ea"/>
              <a:cs typeface="+mn-cs"/>
            </a:endParaRP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IN" sz="1400" b="0" i="0" u="none" strike="noStrike" kern="1200" cap="none" spc="0" normalizeH="0" baseline="0" noProof="0" dirty="0">
                <a:ln>
                  <a:noFill/>
                </a:ln>
                <a:solidFill>
                  <a:prstClr val="white"/>
                </a:solidFill>
                <a:effectLst/>
                <a:uLnTx/>
                <a:uFillTx/>
                <a:latin typeface="Open Sans"/>
                <a:ea typeface="+mn-ea"/>
                <a:cs typeface="+mn-cs"/>
              </a:rPr>
              <a:t>Type text here</a:t>
            </a:r>
            <a:endParaRPr kumimoji="0" lang="en-IN" sz="1200" b="0" i="0" u="none" strike="noStrike" kern="1200" cap="none" spc="0" normalizeH="0" baseline="0" noProof="0" dirty="0">
              <a:ln>
                <a:noFill/>
              </a:ln>
              <a:solidFill>
                <a:prstClr val="white"/>
              </a:solidFill>
              <a:effectLst/>
              <a:uLnTx/>
              <a:uFillTx/>
              <a:latin typeface="Open Sans"/>
              <a:ea typeface="+mn-ea"/>
              <a:cs typeface="+mn-cs"/>
            </a:endParaRPr>
          </a:p>
        </p:txBody>
      </p:sp>
      <p:sp>
        <p:nvSpPr>
          <p:cNvPr id="15" name="9Slide.vn 6">
            <a:extLst>
              <a:ext uri="{FF2B5EF4-FFF2-40B4-BE49-F238E27FC236}">
                <a16:creationId xmlns:a16="http://schemas.microsoft.com/office/drawing/2014/main" id="{D6088253-5153-477F-BA7F-9299DEF3675A}"/>
              </a:ext>
            </a:extLst>
          </p:cNvPr>
          <p:cNvSpPr/>
          <p:nvPr/>
        </p:nvSpPr>
        <p:spPr>
          <a:xfrm>
            <a:off x="550863" y="3340346"/>
            <a:ext cx="2462159" cy="332947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16" name="9Slide.vn 7">
            <a:extLst>
              <a:ext uri="{FF2B5EF4-FFF2-40B4-BE49-F238E27FC236}">
                <a16:creationId xmlns:a16="http://schemas.microsoft.com/office/drawing/2014/main" id="{4487C4E5-1F44-4080-8742-27004674D3D1}"/>
              </a:ext>
            </a:extLst>
          </p:cNvPr>
          <p:cNvGraphicFramePr/>
          <p:nvPr/>
        </p:nvGraphicFramePr>
        <p:xfrm>
          <a:off x="592085" y="3425604"/>
          <a:ext cx="2341616" cy="3155314"/>
        </p:xfrm>
        <a:graphic>
          <a:graphicData uri="http://schemas.openxmlformats.org/drawingml/2006/chart">
            <c:chart xmlns:c="http://schemas.openxmlformats.org/drawingml/2006/chart" xmlns:r="http://schemas.openxmlformats.org/officeDocument/2006/relationships" r:id="rId2"/>
          </a:graphicData>
        </a:graphic>
      </p:graphicFrame>
      <p:sp>
        <p:nvSpPr>
          <p:cNvPr id="39" name="9Slide.vn 8">
            <a:extLst>
              <a:ext uri="{FF2B5EF4-FFF2-40B4-BE49-F238E27FC236}">
                <a16:creationId xmlns:a16="http://schemas.microsoft.com/office/drawing/2014/main" id="{0551A949-5F2F-4977-B7FC-D5EE5D382B29}"/>
              </a:ext>
            </a:extLst>
          </p:cNvPr>
          <p:cNvSpPr/>
          <p:nvPr/>
        </p:nvSpPr>
        <p:spPr>
          <a:xfrm>
            <a:off x="3496222" y="3340346"/>
            <a:ext cx="2462159" cy="332947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white"/>
              </a:solidFill>
              <a:effectLst/>
              <a:uLnTx/>
              <a:uFillTx/>
              <a:latin typeface="Open Sans"/>
              <a:ea typeface="+mn-ea"/>
              <a:cs typeface="+mn-cs"/>
            </a:endParaRPr>
          </a:p>
        </p:txBody>
      </p:sp>
      <p:sp>
        <p:nvSpPr>
          <p:cNvPr id="42" name="9Slide.vn 9">
            <a:extLst>
              <a:ext uri="{FF2B5EF4-FFF2-40B4-BE49-F238E27FC236}">
                <a16:creationId xmlns:a16="http://schemas.microsoft.com/office/drawing/2014/main" id="{6B709F4A-1DA0-47D9-BB28-9741524AF0A6}"/>
              </a:ext>
            </a:extLst>
          </p:cNvPr>
          <p:cNvSpPr/>
          <p:nvPr/>
        </p:nvSpPr>
        <p:spPr>
          <a:xfrm>
            <a:off x="6441581" y="3340346"/>
            <a:ext cx="2462159" cy="332947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43" name="9Slide.vn 10">
            <a:extLst>
              <a:ext uri="{FF2B5EF4-FFF2-40B4-BE49-F238E27FC236}">
                <a16:creationId xmlns:a16="http://schemas.microsoft.com/office/drawing/2014/main" id="{E491537B-220C-4FCC-A7B4-E9C621395215}"/>
              </a:ext>
            </a:extLst>
          </p:cNvPr>
          <p:cNvGraphicFramePr/>
          <p:nvPr/>
        </p:nvGraphicFramePr>
        <p:xfrm>
          <a:off x="6482803" y="3444018"/>
          <a:ext cx="2341616" cy="3136900"/>
        </p:xfrm>
        <a:graphic>
          <a:graphicData uri="http://schemas.openxmlformats.org/drawingml/2006/chart">
            <c:chart xmlns:c="http://schemas.openxmlformats.org/drawingml/2006/chart" xmlns:r="http://schemas.openxmlformats.org/officeDocument/2006/relationships" r:id="rId3"/>
          </a:graphicData>
        </a:graphic>
      </p:graphicFrame>
      <p:sp>
        <p:nvSpPr>
          <p:cNvPr id="44" name="9Slide.vn 11">
            <a:extLst>
              <a:ext uri="{FF2B5EF4-FFF2-40B4-BE49-F238E27FC236}">
                <a16:creationId xmlns:a16="http://schemas.microsoft.com/office/drawing/2014/main" id="{2CEA1351-62AC-498D-82D0-E8BA866FDD18}"/>
              </a:ext>
            </a:extLst>
          </p:cNvPr>
          <p:cNvSpPr/>
          <p:nvPr/>
        </p:nvSpPr>
        <p:spPr>
          <a:xfrm>
            <a:off x="9386940" y="3340346"/>
            <a:ext cx="2462159" cy="332947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45" name="9Slide.vn 12">
            <a:extLst>
              <a:ext uri="{FF2B5EF4-FFF2-40B4-BE49-F238E27FC236}">
                <a16:creationId xmlns:a16="http://schemas.microsoft.com/office/drawing/2014/main" id="{1C1BD10B-2FA6-4DB5-8A72-25DB8529B7A8}"/>
              </a:ext>
            </a:extLst>
          </p:cNvPr>
          <p:cNvGraphicFramePr/>
          <p:nvPr/>
        </p:nvGraphicFramePr>
        <p:xfrm>
          <a:off x="9428162" y="3444018"/>
          <a:ext cx="2341616" cy="3136900"/>
        </p:xfrm>
        <a:graphic>
          <a:graphicData uri="http://schemas.openxmlformats.org/drawingml/2006/chart">
            <c:chart xmlns:c="http://schemas.openxmlformats.org/drawingml/2006/chart" xmlns:r="http://schemas.openxmlformats.org/officeDocument/2006/relationships" r:id="rId4"/>
          </a:graphicData>
        </a:graphic>
      </p:graphicFrame>
      <p:grpSp>
        <p:nvGrpSpPr>
          <p:cNvPr id="6" name="9Slide.vn 13">
            <a:extLst>
              <a:ext uri="{FF2B5EF4-FFF2-40B4-BE49-F238E27FC236}">
                <a16:creationId xmlns:a16="http://schemas.microsoft.com/office/drawing/2014/main" id="{EB03BCE1-9E12-455A-B36E-64E62CB73A5F}"/>
              </a:ext>
            </a:extLst>
          </p:cNvPr>
          <p:cNvGrpSpPr>
            <a:grpSpLocks noChangeAspect="1"/>
          </p:cNvGrpSpPr>
          <p:nvPr/>
        </p:nvGrpSpPr>
        <p:grpSpPr>
          <a:xfrm>
            <a:off x="3764709" y="3855634"/>
            <a:ext cx="1925184" cy="1925184"/>
            <a:chOff x="663333" y="4990226"/>
            <a:chExt cx="1543664" cy="1543664"/>
          </a:xfrm>
        </p:grpSpPr>
        <p:sp>
          <p:nvSpPr>
            <p:cNvPr id="49" name="9Slide.vn 14">
              <a:extLst>
                <a:ext uri="{FF2B5EF4-FFF2-40B4-BE49-F238E27FC236}">
                  <a16:creationId xmlns:a16="http://schemas.microsoft.com/office/drawing/2014/main" id="{86795C1F-2554-44E8-A251-B13833454FD6}"/>
                </a:ext>
              </a:extLst>
            </p:cNvPr>
            <p:cNvSpPr/>
            <p:nvPr/>
          </p:nvSpPr>
          <p:spPr>
            <a:xfrm rot="12600000">
              <a:off x="663333" y="4990226"/>
              <a:ext cx="1543663" cy="1543663"/>
            </a:xfrm>
            <a:prstGeom prst="donut">
              <a:avLst>
                <a:gd name="adj" fmla="val 14123"/>
              </a:avLst>
            </a:prstGeom>
            <a:solidFill>
              <a:srgbClr val="3251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50" name="9Slide.vn 15">
              <a:extLst>
                <a:ext uri="{FF2B5EF4-FFF2-40B4-BE49-F238E27FC236}">
                  <a16:creationId xmlns:a16="http://schemas.microsoft.com/office/drawing/2014/main" id="{BA0072CA-0583-4F60-BF66-D7E59F9C9022}"/>
                </a:ext>
              </a:extLst>
            </p:cNvPr>
            <p:cNvSpPr/>
            <p:nvPr/>
          </p:nvSpPr>
          <p:spPr>
            <a:xfrm rot="12600000">
              <a:off x="663333" y="4990226"/>
              <a:ext cx="1543664" cy="1543664"/>
            </a:xfrm>
            <a:prstGeom prst="blockArc">
              <a:avLst>
                <a:gd name="adj1" fmla="val 16981271"/>
                <a:gd name="adj2" fmla="val 3752338"/>
                <a:gd name="adj3" fmla="val 14046"/>
              </a:avLst>
            </a:prstGeom>
            <a:solidFill>
              <a:srgbClr val="EFEFEF"/>
            </a:solidFill>
            <a:ln>
              <a:solidFill>
                <a:srgbClr val="EFEF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600" b="0" i="0" u="none" strike="noStrike" kern="1200" cap="none" spc="0" normalizeH="0" baseline="0" noProof="0" dirty="0">
                <a:ln>
                  <a:noFill/>
                </a:ln>
                <a:solidFill>
                  <a:prstClr val="black"/>
                </a:solidFill>
                <a:effectLst/>
                <a:uLnTx/>
                <a:uFillTx/>
                <a:latin typeface="Open Sans"/>
                <a:ea typeface="+mn-ea"/>
                <a:cs typeface="+mn-cs"/>
              </a:endParaRPr>
            </a:p>
          </p:txBody>
        </p:sp>
        <p:sp>
          <p:nvSpPr>
            <p:cNvPr id="51" name="9Slide.vn 16">
              <a:extLst>
                <a:ext uri="{FF2B5EF4-FFF2-40B4-BE49-F238E27FC236}">
                  <a16:creationId xmlns:a16="http://schemas.microsoft.com/office/drawing/2014/main" id="{2BCBB411-20AE-4975-9EA4-F9194BDA4801}"/>
                </a:ext>
              </a:extLst>
            </p:cNvPr>
            <p:cNvSpPr txBox="1"/>
            <p:nvPr/>
          </p:nvSpPr>
          <p:spPr>
            <a:xfrm>
              <a:off x="939865" y="5576971"/>
              <a:ext cx="990600" cy="3701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dirty="0">
                  <a:ln>
                    <a:noFill/>
                  </a:ln>
                  <a:solidFill>
                    <a:prstClr val="black"/>
                  </a:solidFill>
                  <a:effectLst/>
                  <a:uLnTx/>
                  <a:uFillTx/>
                  <a:latin typeface="Open Sans"/>
                  <a:ea typeface="+mn-ea"/>
                  <a:cs typeface="+mn-cs"/>
                </a:rPr>
                <a:t>65%</a:t>
              </a:r>
            </a:p>
          </p:txBody>
        </p:sp>
      </p:grpSp>
      <p:sp>
        <p:nvSpPr>
          <p:cNvPr id="8" name="9Slide.vn 17">
            <a:extLst>
              <a:ext uri="{FF2B5EF4-FFF2-40B4-BE49-F238E27FC236}">
                <a16:creationId xmlns:a16="http://schemas.microsoft.com/office/drawing/2014/main" id="{B3E87CC5-7A8D-4478-8246-533E48832105}"/>
              </a:ext>
            </a:extLst>
          </p:cNvPr>
          <p:cNvSpPr/>
          <p:nvPr/>
        </p:nvSpPr>
        <p:spPr>
          <a:xfrm>
            <a:off x="448221" y="1008671"/>
            <a:ext cx="11400877"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600" b="0" i="0" u="none" strike="noStrike" kern="1200" cap="none" spc="0" normalizeH="0" baseline="0" noProof="0" dirty="0">
                <a:ln>
                  <a:noFill/>
                </a:ln>
                <a:solidFill>
                  <a:prstClr val="black"/>
                </a:solidFill>
                <a:effectLst/>
                <a:uLnTx/>
                <a:uFillTx/>
                <a:latin typeface="Open Sans"/>
                <a:ea typeface="+mn-ea"/>
                <a:cs typeface="+mn-cs"/>
              </a:rPr>
              <a:t>Lorem ipsum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dolor</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consectetur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adipiscing</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Integer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tortor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tempus,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elementum</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sem</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auctor</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elit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Praesent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urna</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nisl</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euismod</a:t>
            </a:r>
            <a:r>
              <a:rPr kumimoji="0" lang="en-IN" sz="1600" b="0" i="0" u="none" strike="noStrike" kern="1200" cap="none" spc="0" normalizeH="0" baseline="0" noProof="0" dirty="0">
                <a:ln>
                  <a:noFill/>
                </a:ln>
                <a:solidFill>
                  <a:prstClr val="black"/>
                </a:solidFill>
                <a:effectLst/>
                <a:uLnTx/>
                <a:uFillTx/>
                <a:latin typeface="Open Sans"/>
                <a:ea typeface="+mn-ea"/>
                <a:cs typeface="+mn-cs"/>
              </a:rPr>
              <a:t> et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iaculis</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fringilla</a:t>
            </a:r>
            <a:r>
              <a:rPr kumimoji="0" lang="en-IN" sz="1600" b="0" i="0" u="none" strike="noStrike" kern="1200" cap="none" spc="0" normalizeH="0" baseline="0" noProof="0" dirty="0">
                <a:ln>
                  <a:noFill/>
                </a:ln>
                <a:solidFill>
                  <a:prstClr val="black"/>
                </a:solidFill>
                <a:effectLst/>
                <a:uLnTx/>
                <a:uFillTx/>
                <a:latin typeface="Open Sans"/>
                <a:ea typeface="+mn-ea"/>
                <a:cs typeface="+mn-cs"/>
              </a:rPr>
              <a:t> sit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amet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lectus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Quisque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sodales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nibh</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consequat</a:t>
            </a:r>
            <a:r>
              <a:rPr kumimoji="0" lang="en-IN" sz="1600" b="0" i="0" u="none" strike="noStrike" kern="1200" cap="none" spc="0" normalizeH="0" baseline="0" noProof="0" dirty="0">
                <a:ln>
                  <a:noFill/>
                </a:ln>
                <a:solidFill>
                  <a:prstClr val="black"/>
                </a:solidFill>
                <a:effectLst/>
                <a:uLnTx/>
                <a:uFillTx/>
                <a:latin typeface="Open Sans"/>
                <a:ea typeface="+mn-ea"/>
                <a:cs typeface="+mn-cs"/>
              </a:rPr>
              <a:t> semper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blandit</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neque</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purus</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accumsan</a:t>
            </a:r>
            <a:r>
              <a:rPr kumimoji="0" lang="en-IN" sz="1600" b="0" i="0" u="none" strike="noStrike" kern="1200" cap="none" spc="0" normalizeH="0" baseline="0" noProof="0" dirty="0">
                <a:ln>
                  <a:noFill/>
                </a:ln>
                <a:solidFill>
                  <a:prstClr val="black"/>
                </a:solidFill>
                <a:effectLst/>
                <a:uLnTx/>
                <a:uFillTx/>
                <a:latin typeface="Open Sans"/>
                <a:ea typeface="+mn-ea"/>
                <a:cs typeface="+mn-cs"/>
              </a:rPr>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lacus</a:t>
            </a:r>
            <a:r>
              <a:rPr kumimoji="0" lang="en-IN" sz="1600" b="0" i="0" u="none" strike="noStrike" kern="1200" cap="none" spc="0" normalizeH="0" baseline="0" noProof="0" dirty="0">
                <a:ln>
                  <a:noFill/>
                </a:ln>
                <a:solidFill>
                  <a:prstClr val="black"/>
                </a:solidFill>
                <a:effectLst/>
                <a:uLnTx/>
                <a:uFillTx/>
                <a:latin typeface="Open Sans"/>
                <a:ea typeface="+mn-ea"/>
                <a:cs typeface="+mn-cs"/>
              </a:rPr>
              <a:t>, vitae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dapibus</a:t>
            </a:r>
            <a:r>
              <a:rPr kumimoji="0" lang="en-IN" sz="1600" b="0" i="0" u="none" strike="noStrike" kern="1200" cap="none" spc="0" normalizeH="0" baseline="0" noProof="0" dirty="0">
                <a:ln>
                  <a:noFill/>
                </a:ln>
                <a:solidFill>
                  <a:prstClr val="black"/>
                </a:solidFill>
                <a:effectLst/>
                <a:uLnTx/>
                <a:uFillTx/>
                <a:latin typeface="Open Sans"/>
                <a:ea typeface="+mn-ea"/>
                <a:cs typeface="+mn-cs"/>
              </a:rPr>
              <a:t> libero nisi at </a:t>
            </a:r>
            <a:r>
              <a:rPr kumimoji="0" lang="en-IN" sz="1600" b="0" i="0" u="none" strike="noStrike" kern="1200" cap="none" spc="0" normalizeH="0" baseline="0" noProof="0" dirty="0" err="1">
                <a:ln>
                  <a:noFill/>
                </a:ln>
                <a:solidFill>
                  <a:prstClr val="black"/>
                </a:solidFill>
                <a:effectLst/>
                <a:uLnTx/>
                <a:uFillTx/>
                <a:latin typeface="Open Sans"/>
                <a:ea typeface="+mn-ea"/>
                <a:cs typeface="+mn-cs"/>
              </a:rPr>
              <a:t>justo</a:t>
            </a:r>
            <a:r>
              <a:rPr kumimoji="0" lang="en-IN" sz="1600" b="0" i="0" u="none" strike="noStrike" kern="1200" cap="none" spc="0" normalizeH="0" baseline="0" noProof="0" dirty="0">
                <a:ln>
                  <a:noFill/>
                </a:ln>
                <a:solidFill>
                  <a:prstClr val="black"/>
                </a:solidFill>
                <a:effectLst/>
                <a:uLnTx/>
                <a:uFillTx/>
                <a:latin typeface="Open Sans"/>
                <a:ea typeface="+mn-ea"/>
                <a:cs typeface="+mn-cs"/>
              </a:rPr>
              <a:t>.</a:t>
            </a:r>
          </a:p>
        </p:txBody>
      </p:sp>
    </p:spTree>
    <p:extLst>
      <p:ext uri="{BB962C8B-B14F-4D97-AF65-F5344CB8AC3E}">
        <p14:creationId xmlns:p14="http://schemas.microsoft.com/office/powerpoint/2010/main" val="185066240"/>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a:extLst>
              <a:ext uri="{FF2B5EF4-FFF2-40B4-BE49-F238E27FC236}">
                <a16:creationId xmlns:a16="http://schemas.microsoft.com/office/drawing/2014/main" id="{51482485-FD87-47CC-81B9-C7307B917792}"/>
              </a:ext>
            </a:extLst>
          </p:cNvPr>
          <p:cNvSpPr>
            <a:spLocks noGrp="1"/>
          </p:cNvSpPr>
          <p:nvPr>
            <p:ph type="title"/>
          </p:nvPr>
        </p:nvSpPr>
        <p:spPr/>
        <p:txBody>
          <a:bodyPr/>
          <a:lstStyle/>
          <a:p>
            <a:r>
              <a:rPr lang="en-IN" dirty="0"/>
              <a:t>CAMPANY FAINANCE DASHBOARD</a:t>
            </a:r>
          </a:p>
        </p:txBody>
      </p:sp>
      <p:sp>
        <p:nvSpPr>
          <p:cNvPr id="12" name="9Slide.vn 2">
            <a:extLst>
              <a:ext uri="{FF2B5EF4-FFF2-40B4-BE49-F238E27FC236}">
                <a16:creationId xmlns:a16="http://schemas.microsoft.com/office/drawing/2014/main" id="{8CB2C62D-3C87-4426-81A3-A710FD0AFE91}"/>
              </a:ext>
            </a:extLst>
          </p:cNvPr>
          <p:cNvSpPr/>
          <p:nvPr/>
        </p:nvSpPr>
        <p:spPr>
          <a:xfrm>
            <a:off x="397902" y="1242433"/>
            <a:ext cx="5650779" cy="25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6" name="9Slide.vn 3">
            <a:extLst>
              <a:ext uri="{FF2B5EF4-FFF2-40B4-BE49-F238E27FC236}">
                <a16:creationId xmlns:a16="http://schemas.microsoft.com/office/drawing/2014/main" id="{47B74074-1610-455C-93CB-4B4300998A90}"/>
              </a:ext>
            </a:extLst>
          </p:cNvPr>
          <p:cNvGraphicFramePr/>
          <p:nvPr/>
        </p:nvGraphicFramePr>
        <p:xfrm>
          <a:off x="470842" y="1308770"/>
          <a:ext cx="5419418" cy="2507386"/>
        </p:xfrm>
        <a:graphic>
          <a:graphicData uri="http://schemas.openxmlformats.org/drawingml/2006/chart">
            <c:chart xmlns:c="http://schemas.openxmlformats.org/drawingml/2006/chart" xmlns:r="http://schemas.openxmlformats.org/officeDocument/2006/relationships" r:id="rId2"/>
          </a:graphicData>
        </a:graphic>
      </p:graphicFrame>
      <p:sp>
        <p:nvSpPr>
          <p:cNvPr id="16" name="9Slide.vn 4">
            <a:extLst>
              <a:ext uri="{FF2B5EF4-FFF2-40B4-BE49-F238E27FC236}">
                <a16:creationId xmlns:a16="http://schemas.microsoft.com/office/drawing/2014/main" id="{571F5F69-E1C7-4441-84D8-49CD1AE8DBD8}"/>
              </a:ext>
            </a:extLst>
          </p:cNvPr>
          <p:cNvSpPr/>
          <p:nvPr/>
        </p:nvSpPr>
        <p:spPr>
          <a:xfrm>
            <a:off x="6198320" y="1242433"/>
            <a:ext cx="5650779" cy="25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17" name="9Slide.vn 5">
            <a:extLst>
              <a:ext uri="{FF2B5EF4-FFF2-40B4-BE49-F238E27FC236}">
                <a16:creationId xmlns:a16="http://schemas.microsoft.com/office/drawing/2014/main" id="{ED5A2A28-98E9-4DC5-B46C-8AD014B6162F}"/>
              </a:ext>
            </a:extLst>
          </p:cNvPr>
          <p:cNvSpPr/>
          <p:nvPr/>
        </p:nvSpPr>
        <p:spPr>
          <a:xfrm>
            <a:off x="397902" y="3972548"/>
            <a:ext cx="5650779" cy="25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sp>
        <p:nvSpPr>
          <p:cNvPr id="18" name="9Slide.vn 6">
            <a:extLst>
              <a:ext uri="{FF2B5EF4-FFF2-40B4-BE49-F238E27FC236}">
                <a16:creationId xmlns:a16="http://schemas.microsoft.com/office/drawing/2014/main" id="{FB707AAC-9988-493D-AA32-FA022772148F}"/>
              </a:ext>
            </a:extLst>
          </p:cNvPr>
          <p:cNvSpPr/>
          <p:nvPr/>
        </p:nvSpPr>
        <p:spPr>
          <a:xfrm>
            <a:off x="6164361" y="4034354"/>
            <a:ext cx="5650779" cy="25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Open Sans"/>
              <a:ea typeface="+mn-ea"/>
              <a:cs typeface="+mn-cs"/>
            </a:endParaRPr>
          </a:p>
        </p:txBody>
      </p:sp>
      <p:graphicFrame>
        <p:nvGraphicFramePr>
          <p:cNvPr id="27" name="9Slide.vn 7">
            <a:extLst>
              <a:ext uri="{FF2B5EF4-FFF2-40B4-BE49-F238E27FC236}">
                <a16:creationId xmlns:a16="http://schemas.microsoft.com/office/drawing/2014/main" id="{2BCECE38-F43B-4AC1-8654-07F7E05E5301}"/>
              </a:ext>
            </a:extLst>
          </p:cNvPr>
          <p:cNvGraphicFramePr/>
          <p:nvPr/>
        </p:nvGraphicFramePr>
        <p:xfrm>
          <a:off x="6337301" y="1242433"/>
          <a:ext cx="5378450" cy="257372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0" name="9Slide.vn 8">
            <a:extLst>
              <a:ext uri="{FF2B5EF4-FFF2-40B4-BE49-F238E27FC236}">
                <a16:creationId xmlns:a16="http://schemas.microsoft.com/office/drawing/2014/main" id="{E00CFF0D-8C2F-43CF-8994-BBE5543CE923}"/>
              </a:ext>
            </a:extLst>
          </p:cNvPr>
          <p:cNvGraphicFramePr/>
          <p:nvPr/>
        </p:nvGraphicFramePr>
        <p:xfrm>
          <a:off x="513582" y="4000206"/>
          <a:ext cx="5419418" cy="253668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5" name="9Slide.vn 9">
            <a:extLst>
              <a:ext uri="{FF2B5EF4-FFF2-40B4-BE49-F238E27FC236}">
                <a16:creationId xmlns:a16="http://schemas.microsoft.com/office/drawing/2014/main" id="{C922FC1F-156D-4CF8-B077-B074B3BCFEBC}"/>
              </a:ext>
            </a:extLst>
          </p:cNvPr>
          <p:cNvGraphicFramePr/>
          <p:nvPr/>
        </p:nvGraphicFramePr>
        <p:xfrm>
          <a:off x="6337301" y="3902343"/>
          <a:ext cx="4551701" cy="295565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549358573"/>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aphicFrame>
        <p:nvGraphicFramePr>
          <p:cNvPr id="6" name="9Slide.vn 1"/>
          <p:cNvGraphicFramePr>
            <a:graphicFrameLocks noGrp="1"/>
          </p:cNvGraphicFramePr>
          <p:nvPr>
            <p:extLst>
              <p:ext uri="{D42A27DB-BD31-4B8C-83A1-F6EECF244321}">
                <p14:modId xmlns:p14="http://schemas.microsoft.com/office/powerpoint/2010/main" val="1025193158"/>
              </p:ext>
            </p:extLst>
          </p:nvPr>
        </p:nvGraphicFramePr>
        <p:xfrm>
          <a:off x="550863" y="2137275"/>
          <a:ext cx="3162300" cy="4218468"/>
        </p:xfrm>
        <a:graphic>
          <a:graphicData uri="http://schemas.openxmlformats.org/drawingml/2006/table">
            <a:tbl>
              <a:tblPr firstRow="1" bandRow="1">
                <a:tableStyleId>{5C22544A-7EE6-4342-B048-85BDC9FD1C3A}</a:tableStyleId>
              </a:tblPr>
              <a:tblGrid>
                <a:gridCol w="1581150">
                  <a:extLst>
                    <a:ext uri="{9D8B030D-6E8A-4147-A177-3AD203B41FA5}">
                      <a16:colId xmlns:a16="http://schemas.microsoft.com/office/drawing/2014/main" val="2012400946"/>
                    </a:ext>
                  </a:extLst>
                </a:gridCol>
                <a:gridCol w="1581150">
                  <a:extLst>
                    <a:ext uri="{9D8B030D-6E8A-4147-A177-3AD203B41FA5}">
                      <a16:colId xmlns:a16="http://schemas.microsoft.com/office/drawing/2014/main" val="2950790288"/>
                    </a:ext>
                  </a:extLst>
                </a:gridCol>
              </a:tblGrid>
              <a:tr h="860879">
                <a:tc>
                  <a:txBody>
                    <a:bodyPr/>
                    <a:lstStyle/>
                    <a:p>
                      <a:pPr algn="ctr"/>
                      <a:r>
                        <a:rPr lang="en-IN" sz="4000" dirty="0">
                          <a:solidFill>
                            <a:schemeClr val="accent1"/>
                          </a:solidFill>
                          <a:latin typeface="+mj-lt"/>
                        </a:rPr>
                        <a:t>12</a:t>
                      </a:r>
                    </a:p>
                    <a:p>
                      <a:pPr algn="ctr"/>
                      <a:r>
                        <a:rPr kumimoji="0" lang="en-IN" sz="1200" b="1" i="0" u="none" strike="noStrike" kern="1200" cap="none" spc="0" normalizeH="0" baseline="0" noProof="0" dirty="0">
                          <a:ln>
                            <a:noFill/>
                          </a:ln>
                          <a:solidFill>
                            <a:schemeClr val="accent1"/>
                          </a:solidFill>
                          <a:effectLst/>
                          <a:uLnTx/>
                          <a:uFillTx/>
                          <a:latin typeface="+mn-lt"/>
                          <a:ea typeface="+mn-ea"/>
                          <a:cs typeface="+mn-cs"/>
                        </a:rPr>
                        <a:t>Lorem Ipsum</a:t>
                      </a:r>
                      <a:r>
                        <a:rPr kumimoji="0" lang="en-IN" sz="1050" b="1" i="0" u="none" strike="noStrike" kern="1200" cap="none" spc="0" normalizeH="0" baseline="0" noProof="0" dirty="0">
                          <a:ln>
                            <a:noFill/>
                          </a:ln>
                          <a:solidFill>
                            <a:schemeClr val="accent1"/>
                          </a:solidFill>
                          <a:effectLst/>
                          <a:uLnTx/>
                          <a:uFillTx/>
                          <a:latin typeface="+mn-lt"/>
                          <a:ea typeface="+mn-ea"/>
                          <a:cs typeface="+mn-cs"/>
                        </a:rPr>
                        <a:t> </a:t>
                      </a:r>
                      <a:endParaRPr lang="en-IN" sz="4000" dirty="0">
                        <a:solidFill>
                          <a:schemeClr val="accent1"/>
                        </a:solidFill>
                        <a:latin typeface="+mj-lt"/>
                      </a:endParaRPr>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IN" sz="4000" dirty="0">
                          <a:solidFill>
                            <a:srgbClr val="7F7F81"/>
                          </a:solidFill>
                          <a:latin typeface="+mj-lt"/>
                        </a:rPr>
                        <a:t>44</a:t>
                      </a:r>
                      <a:endParaRPr lang="en-IN" sz="1050" dirty="0">
                        <a:solidFill>
                          <a:srgbClr val="7F7F81"/>
                        </a:solidFill>
                        <a:latin typeface="+mj-lt"/>
                      </a:endParaRPr>
                    </a:p>
                    <a:p>
                      <a:pPr algn="ctr"/>
                      <a:r>
                        <a:rPr lang="en-IN" sz="1200" dirty="0">
                          <a:solidFill>
                            <a:srgbClr val="7F7F81"/>
                          </a:solidFill>
                          <a:latin typeface="+mj-lt"/>
                        </a:rPr>
                        <a:t>Lorem Ipsum </a:t>
                      </a:r>
                      <a:endParaRPr lang="en-IN" sz="4800" dirty="0">
                        <a:solidFill>
                          <a:srgbClr val="7F7F81"/>
                        </a:solidFill>
                        <a:latin typeface="+mj-lt"/>
                      </a:endParaRPr>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F1F1"/>
                    </a:solidFill>
                  </a:tcPr>
                </a:tc>
                <a:extLst>
                  <a:ext uri="{0D108BD9-81ED-4DB2-BD59-A6C34878D82A}">
                    <a16:rowId xmlns:a16="http://schemas.microsoft.com/office/drawing/2014/main" val="1783775925"/>
                  </a:ext>
                </a:extLst>
              </a:tr>
              <a:tr h="512578">
                <a:tc gridSpan="2">
                  <a:txBody>
                    <a:bodyPr/>
                    <a:lstStyle/>
                    <a:p>
                      <a:r>
                        <a:rPr lang="en-IN" sz="1400" dirty="0">
                          <a:solidFill>
                            <a:srgbClr val="7F7F81"/>
                          </a:solidFill>
                        </a:rPr>
                        <a:t>Lorem Ipsum is simply dummy text</a:t>
                      </a:r>
                    </a:p>
                  </a:txBody>
                  <a:tcPr anchor="ctr">
                    <a:lnL w="12700" cmpd="sng">
                      <a:noFill/>
                    </a:lnL>
                    <a:lnR w="12700" cmpd="sng">
                      <a:noFill/>
                    </a:lnR>
                    <a:lnT w="12700" cap="flat" cmpd="sng" algn="ctr">
                      <a:no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648958670"/>
                  </a:ext>
                </a:extLst>
              </a:tr>
              <a:tr h="512578">
                <a:tc gridSpan="2">
                  <a:txBody>
                    <a:bodyPr/>
                    <a:lstStyle/>
                    <a:p>
                      <a:r>
                        <a:rPr lang="en-IN" sz="1400" dirty="0">
                          <a:solidFill>
                            <a:srgbClr val="7F7F81"/>
                          </a:solidFill>
                        </a:rPr>
                        <a:t>Lorem Ipsum is simply dummy text</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3947168516"/>
                  </a:ext>
                </a:extLst>
              </a:tr>
              <a:tr h="512578">
                <a:tc gridSpan="2">
                  <a:txBody>
                    <a:bodyPr/>
                    <a:lstStyle/>
                    <a:p>
                      <a:r>
                        <a:rPr lang="en-IN" sz="1400" dirty="0">
                          <a:solidFill>
                            <a:srgbClr val="7F7F81"/>
                          </a:solidFill>
                        </a:rPr>
                        <a:t>Lorem Ipsum is simply dummy text</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532758603"/>
                  </a:ext>
                </a:extLst>
              </a:tr>
              <a:tr h="512578">
                <a:tc gridSpan="2">
                  <a:txBody>
                    <a:bodyPr/>
                    <a:lstStyle/>
                    <a:p>
                      <a:r>
                        <a:rPr lang="en-IN" sz="1400" dirty="0">
                          <a:solidFill>
                            <a:srgbClr val="7F7F81"/>
                          </a:solidFill>
                        </a:rPr>
                        <a:t>Lorem Ipsum is simply dummy text</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040544230"/>
                  </a:ext>
                </a:extLst>
              </a:tr>
              <a:tr h="512578">
                <a:tc gridSpan="2">
                  <a:txBody>
                    <a:bodyPr/>
                    <a:lstStyle/>
                    <a:p>
                      <a:r>
                        <a:rPr lang="en-IN" sz="1400" dirty="0">
                          <a:solidFill>
                            <a:srgbClr val="7F7F81"/>
                          </a:solidFill>
                        </a:rPr>
                        <a:t>Lorem Ipsum is simply dummy text</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solidFill>
                      <a:schemeClr val="accent1">
                        <a:alpha val="71000"/>
                      </a:schemeClr>
                    </a:solidFill>
                  </a:tcPr>
                </a:tc>
                <a:extLst>
                  <a:ext uri="{0D108BD9-81ED-4DB2-BD59-A6C34878D82A}">
                    <a16:rowId xmlns:a16="http://schemas.microsoft.com/office/drawing/2014/main" val="1736023533"/>
                  </a:ext>
                </a:extLst>
              </a:tr>
              <a:tr h="512578">
                <a:tc gridSpan="2">
                  <a:txBody>
                    <a:bodyPr/>
                    <a:lstStyle/>
                    <a:p>
                      <a:r>
                        <a:rPr lang="en-IN" sz="1400" dirty="0">
                          <a:solidFill>
                            <a:srgbClr val="7F7F81"/>
                          </a:solidFill>
                        </a:rPr>
                        <a:t>Lorem Ipsum is simply dummy text</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a:p>
                  </a:txBody>
                  <a:tcPr/>
                </a:tc>
                <a:extLst>
                  <a:ext uri="{0D108BD9-81ED-4DB2-BD59-A6C34878D82A}">
                    <a16:rowId xmlns:a16="http://schemas.microsoft.com/office/drawing/2014/main" val="89679676"/>
                  </a:ext>
                </a:extLst>
              </a:tr>
              <a:tr h="159041">
                <a:tc gridSpan="2">
                  <a:txBody>
                    <a:bodyPr/>
                    <a:lstStyle/>
                    <a:p>
                      <a:pPr marL="0" marR="0" lvl="0" indent="0" algn="r" defTabSz="914400" rtl="0" eaLnBrk="1" fontAlgn="auto" latinLnBrk="0" hangingPunct="1">
                        <a:lnSpc>
                          <a:spcPct val="100000"/>
                        </a:lnSpc>
                        <a:spcBef>
                          <a:spcPts val="0"/>
                        </a:spcBef>
                        <a:spcAft>
                          <a:spcPts val="0"/>
                        </a:spcAft>
                        <a:buClr>
                          <a:srgbClr val="008E74"/>
                        </a:buClr>
                        <a:buSzTx/>
                        <a:buFont typeface="Wingdings" panose="05000000000000000000" pitchFamily="2" charset="2"/>
                        <a:buNone/>
                        <a:tabLst/>
                        <a:defRPr/>
                      </a:pPr>
                      <a:r>
                        <a:rPr kumimoji="0" lang="en-IN" sz="1100" b="0" i="0" u="none" strike="noStrike" kern="1200" cap="none" spc="0" normalizeH="0" baseline="0" noProof="0" dirty="0">
                          <a:ln>
                            <a:noFill/>
                          </a:ln>
                          <a:solidFill>
                            <a:srgbClr val="7F7F81"/>
                          </a:solidFill>
                          <a:effectLst/>
                          <a:uLnTx/>
                          <a:uFillTx/>
                          <a:latin typeface="+mn-lt"/>
                          <a:ea typeface="+mn-ea"/>
                          <a:cs typeface="+mn-cs"/>
                        </a:rPr>
                        <a:t>Show more……</a:t>
                      </a:r>
                    </a:p>
                  </a:txBody>
                  <a:tcPr anchor="ctr">
                    <a:lnL w="12700" cmpd="sng">
                      <a:noFill/>
                    </a:lnL>
                    <a:lnR w="12700" cmpd="sng">
                      <a:noFill/>
                    </a:lnR>
                    <a:lnT w="19050" cap="flat" cmpd="sng" algn="ctr">
                      <a:solidFill>
                        <a:srgbClr val="EFEFE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a:p>
                  </a:txBody>
                  <a:tcPr/>
                </a:tc>
                <a:extLst>
                  <a:ext uri="{0D108BD9-81ED-4DB2-BD59-A6C34878D82A}">
                    <a16:rowId xmlns:a16="http://schemas.microsoft.com/office/drawing/2014/main" val="2485771455"/>
                  </a:ext>
                </a:extLst>
              </a:tr>
            </a:tbl>
          </a:graphicData>
        </a:graphic>
      </p:graphicFrame>
      <p:sp>
        <p:nvSpPr>
          <p:cNvPr id="8" name="9Slide.vn 2"/>
          <p:cNvSpPr>
            <a:spLocks noGrp="1"/>
          </p:cNvSpPr>
          <p:nvPr>
            <p:ph type="title"/>
          </p:nvPr>
        </p:nvSpPr>
        <p:spPr/>
        <p:txBody>
          <a:bodyPr>
            <a:normAutofit/>
          </a:bodyPr>
          <a:lstStyle/>
          <a:p>
            <a:r>
              <a:rPr lang="en-IN" dirty="0"/>
              <a:t>EDUCATION DASHBOARD</a:t>
            </a:r>
          </a:p>
        </p:txBody>
      </p:sp>
      <p:graphicFrame>
        <p:nvGraphicFramePr>
          <p:cNvPr id="15" name="9Slide.vn 3"/>
          <p:cNvGraphicFramePr>
            <a:graphicFrameLocks noGrp="1"/>
          </p:cNvGraphicFramePr>
          <p:nvPr/>
        </p:nvGraphicFramePr>
        <p:xfrm>
          <a:off x="4279539" y="2137275"/>
          <a:ext cx="3162300" cy="4245429"/>
        </p:xfrm>
        <a:graphic>
          <a:graphicData uri="http://schemas.openxmlformats.org/drawingml/2006/table">
            <a:tbl>
              <a:tblPr firstRow="1" bandRow="1">
                <a:tableStyleId>{5C22544A-7EE6-4342-B048-85BDC9FD1C3A}</a:tableStyleId>
              </a:tblPr>
              <a:tblGrid>
                <a:gridCol w="1581150">
                  <a:extLst>
                    <a:ext uri="{9D8B030D-6E8A-4147-A177-3AD203B41FA5}">
                      <a16:colId xmlns:a16="http://schemas.microsoft.com/office/drawing/2014/main" val="2012400946"/>
                    </a:ext>
                  </a:extLst>
                </a:gridCol>
                <a:gridCol w="1581150">
                  <a:extLst>
                    <a:ext uri="{9D8B030D-6E8A-4147-A177-3AD203B41FA5}">
                      <a16:colId xmlns:a16="http://schemas.microsoft.com/office/drawing/2014/main" val="2950790288"/>
                    </a:ext>
                  </a:extLst>
                </a:gridCol>
              </a:tblGrid>
              <a:tr h="8839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4000" b="1" i="0" u="none" strike="noStrike" kern="1200" cap="none" spc="0" normalizeH="0" baseline="0" noProof="0" dirty="0">
                          <a:ln>
                            <a:noFill/>
                          </a:ln>
                          <a:solidFill>
                            <a:srgbClr val="7F7F81"/>
                          </a:solidFill>
                          <a:effectLst/>
                          <a:uLnTx/>
                          <a:uFillTx/>
                          <a:latin typeface="+mn-lt"/>
                          <a:ea typeface="+mn-ea"/>
                          <a:cs typeface="+mn-cs"/>
                        </a:rPr>
                        <a:t>56</a:t>
                      </a:r>
                      <a:endParaRPr kumimoji="0" lang="en-IN" sz="1050" b="1" i="0" u="none" strike="noStrike" kern="1200" cap="none" spc="0" normalizeH="0" baseline="0" noProof="0" dirty="0">
                        <a:ln>
                          <a:noFill/>
                        </a:ln>
                        <a:solidFill>
                          <a:srgbClr val="7F7F81"/>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200" b="1" i="0" u="none" strike="noStrike" kern="1200" cap="none" spc="0" normalizeH="0" baseline="0" noProof="0" dirty="0">
                          <a:ln>
                            <a:noFill/>
                          </a:ln>
                          <a:solidFill>
                            <a:srgbClr val="7F7F81"/>
                          </a:solidFill>
                          <a:effectLst/>
                          <a:uLnTx/>
                          <a:uFillTx/>
                          <a:latin typeface="+mn-lt"/>
                          <a:ea typeface="+mn-ea"/>
                          <a:cs typeface="+mn-cs"/>
                        </a:rPr>
                        <a:t>Lorem Ipsum </a:t>
                      </a:r>
                      <a:endParaRPr kumimoji="0" lang="en-IN" sz="4800" b="1" i="0" u="none" strike="noStrike" kern="1200" cap="none" spc="0" normalizeH="0" baseline="0" noProof="0" dirty="0">
                        <a:ln>
                          <a:noFill/>
                        </a:ln>
                        <a:solidFill>
                          <a:srgbClr val="7F7F81"/>
                        </a:solidFill>
                        <a:effectLst/>
                        <a:uLnTx/>
                        <a:uFillTx/>
                        <a:latin typeface="+mn-lt"/>
                        <a:ea typeface="+mn-ea"/>
                        <a:cs typeface="+mn-cs"/>
                      </a:endParaRPr>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F1F1"/>
                    </a:solidFill>
                  </a:tcPr>
                </a:tc>
                <a:tc>
                  <a:txBody>
                    <a:bodyPr/>
                    <a:lstStyle/>
                    <a:p>
                      <a:pPr algn="ctr"/>
                      <a:r>
                        <a:rPr lang="en-IN" sz="4000" dirty="0">
                          <a:solidFill>
                            <a:schemeClr val="accent4"/>
                          </a:solidFill>
                          <a:latin typeface="+mj-lt"/>
                        </a:rPr>
                        <a:t>53</a:t>
                      </a:r>
                      <a:endParaRPr lang="en-IN" sz="1050" dirty="0">
                        <a:solidFill>
                          <a:schemeClr val="accent4"/>
                        </a:solidFill>
                        <a:latin typeface="+mj-lt"/>
                      </a:endParaRPr>
                    </a:p>
                    <a:p>
                      <a:pPr algn="ctr"/>
                      <a:r>
                        <a:rPr lang="en-IN" sz="1200" dirty="0">
                          <a:solidFill>
                            <a:schemeClr val="accent4"/>
                          </a:solidFill>
                          <a:latin typeface="+mj-lt"/>
                        </a:rPr>
                        <a:t>Lorem Ipsum </a:t>
                      </a:r>
                      <a:endParaRPr lang="en-IN" sz="4800" dirty="0">
                        <a:solidFill>
                          <a:schemeClr val="accent4"/>
                        </a:solidFill>
                        <a:latin typeface="+mj-lt"/>
                      </a:endParaRPr>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83775925"/>
                  </a:ext>
                </a:extLst>
              </a:tr>
              <a:tr h="512578">
                <a:tc gridSpan="2">
                  <a:txBody>
                    <a:bodyPr/>
                    <a:lstStyle/>
                    <a:p>
                      <a:pPr marL="285750" indent="-285750">
                        <a:buClr>
                          <a:schemeClr val="accent4"/>
                        </a:buClr>
                        <a:buFont typeface="Wingdings" panose="05000000000000000000" pitchFamily="2" charset="2"/>
                        <a:buChar char="Ø"/>
                      </a:pPr>
                      <a:r>
                        <a:rPr lang="en-IN" sz="1400" dirty="0">
                          <a:solidFill>
                            <a:srgbClr val="7F7F81"/>
                          </a:solidFill>
                        </a:rPr>
                        <a:t>Lorem Ipsum is simply</a:t>
                      </a:r>
                    </a:p>
                  </a:txBody>
                  <a:tcPr anchor="ctr">
                    <a:lnL w="12700" cmpd="sng">
                      <a:noFill/>
                    </a:lnL>
                    <a:lnR w="12700" cmpd="sng">
                      <a:noFill/>
                    </a:lnR>
                    <a:lnT w="12700" cap="flat" cmpd="sng" algn="ctr">
                      <a:no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648958670"/>
                  </a:ext>
                </a:extLst>
              </a:tr>
              <a:tr h="512578">
                <a:tc gridSpan="2">
                  <a:txBody>
                    <a:bodyPr/>
                    <a:lstStyle/>
                    <a:p>
                      <a:pPr marL="285750" indent="-285750" algn="l" defTabSz="914400" rtl="0" eaLnBrk="1" latinLnBrk="0" hangingPunct="1">
                        <a:buClr>
                          <a:schemeClr val="accent4"/>
                        </a:buClr>
                        <a:buFont typeface="Wingdings" panose="05000000000000000000" pitchFamily="2" charset="2"/>
                        <a:buChar char="Ø"/>
                      </a:pPr>
                      <a:r>
                        <a:rPr lang="en-IN" sz="1400" kern="1200" dirty="0">
                          <a:solidFill>
                            <a:srgbClr val="7F7F81"/>
                          </a:solidFill>
                          <a:latin typeface="+mn-lt"/>
                          <a:ea typeface="+mn-ea"/>
                          <a:cs typeface="+mn-cs"/>
                        </a:rPr>
                        <a:t>Lorem Ipsum is simply </a:t>
                      </a:r>
                    </a:p>
                  </a:txBody>
                  <a:tcPr anchor="ctr">
                    <a:lnL w="38100" cap="flat" cmpd="sng" algn="ctr">
                      <a:solidFill>
                        <a:schemeClr val="accent4"/>
                      </a:solidFill>
                      <a:prstDash val="solid"/>
                      <a:round/>
                      <a:headEnd type="none" w="med" len="med"/>
                      <a:tailEnd type="none" w="med" len="med"/>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3947168516"/>
                  </a:ext>
                </a:extLst>
              </a:tr>
              <a:tr h="512578">
                <a:tc gridSpan="2">
                  <a:txBody>
                    <a:bodyPr/>
                    <a:lstStyle/>
                    <a:p>
                      <a:pPr marL="285750" indent="-285750" algn="l" defTabSz="914400" rtl="0" eaLnBrk="1" latinLnBrk="0" hangingPunct="1">
                        <a:buClr>
                          <a:schemeClr val="accent4"/>
                        </a:buClr>
                        <a:buFont typeface="Wingdings" panose="05000000000000000000" pitchFamily="2" charset="2"/>
                        <a:buChar char="Ø"/>
                      </a:pPr>
                      <a:r>
                        <a:rPr lang="en-IN" sz="1400" kern="1200" dirty="0">
                          <a:solidFill>
                            <a:srgbClr val="7F7F81"/>
                          </a:solidFill>
                          <a:latin typeface="+mn-lt"/>
                          <a:ea typeface="+mn-ea"/>
                          <a:cs typeface="+mn-cs"/>
                        </a:rPr>
                        <a:t>Lorem Ipsum is simply </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532758603"/>
                  </a:ext>
                </a:extLst>
              </a:tr>
              <a:tr h="512578">
                <a:tc gridSpan="2">
                  <a:txBody>
                    <a:bodyPr/>
                    <a:lstStyle/>
                    <a:p>
                      <a:pPr marL="285750" indent="-285750" algn="l" defTabSz="914400" rtl="0" eaLnBrk="1" latinLnBrk="0" hangingPunct="1">
                        <a:buClr>
                          <a:schemeClr val="accent4"/>
                        </a:buClr>
                        <a:buFont typeface="Wingdings" panose="05000000000000000000" pitchFamily="2" charset="2"/>
                        <a:buChar char="Ø"/>
                      </a:pPr>
                      <a:r>
                        <a:rPr lang="en-IN" sz="1400" kern="1200" dirty="0">
                          <a:solidFill>
                            <a:srgbClr val="7F7F81"/>
                          </a:solidFill>
                          <a:latin typeface="+mn-lt"/>
                          <a:ea typeface="+mn-ea"/>
                          <a:cs typeface="+mn-cs"/>
                        </a:rPr>
                        <a:t>Lorem Ipsum is simply </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040544230"/>
                  </a:ext>
                </a:extLst>
              </a:tr>
              <a:tr h="512578">
                <a:tc gridSpan="2">
                  <a:txBody>
                    <a:bodyPr/>
                    <a:lstStyle/>
                    <a:p>
                      <a:pPr marL="285750" indent="-285750" algn="l" defTabSz="914400" rtl="0" eaLnBrk="1" latinLnBrk="0" hangingPunct="1">
                        <a:buClr>
                          <a:schemeClr val="accent4"/>
                        </a:buClr>
                        <a:buFont typeface="Wingdings" panose="05000000000000000000" pitchFamily="2" charset="2"/>
                        <a:buChar char="Ø"/>
                      </a:pPr>
                      <a:r>
                        <a:rPr lang="en-IN" sz="1400" kern="1200" dirty="0">
                          <a:solidFill>
                            <a:srgbClr val="7F7F81"/>
                          </a:solidFill>
                          <a:latin typeface="+mn-lt"/>
                          <a:ea typeface="+mn-ea"/>
                          <a:cs typeface="+mn-cs"/>
                        </a:rPr>
                        <a:t>Lorem Ipsum is simply </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solidFill>
                      <a:schemeClr val="accent1">
                        <a:alpha val="71000"/>
                      </a:schemeClr>
                    </a:solidFill>
                  </a:tcPr>
                </a:tc>
                <a:extLst>
                  <a:ext uri="{0D108BD9-81ED-4DB2-BD59-A6C34878D82A}">
                    <a16:rowId xmlns:a16="http://schemas.microsoft.com/office/drawing/2014/main" val="1736023533"/>
                  </a:ext>
                </a:extLst>
              </a:tr>
              <a:tr h="512578">
                <a:tc gridSpan="2">
                  <a:txBody>
                    <a:bodyPr/>
                    <a:lstStyle/>
                    <a:p>
                      <a:pPr marL="285750" indent="-285750" algn="l" defTabSz="914400" rtl="0" eaLnBrk="1" latinLnBrk="0" hangingPunct="1">
                        <a:buClr>
                          <a:schemeClr val="accent4"/>
                        </a:buClr>
                        <a:buFont typeface="Wingdings" panose="05000000000000000000" pitchFamily="2" charset="2"/>
                        <a:buChar char="Ø"/>
                      </a:pPr>
                      <a:r>
                        <a:rPr lang="en-IN" sz="1400" kern="1200" dirty="0">
                          <a:solidFill>
                            <a:srgbClr val="7F7F81"/>
                          </a:solidFill>
                          <a:latin typeface="+mn-lt"/>
                          <a:ea typeface="+mn-ea"/>
                          <a:cs typeface="+mn-cs"/>
                        </a:rPr>
                        <a:t>Lorem Ipsum is simply  text</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a:p>
                  </a:txBody>
                  <a:tcPr/>
                </a:tc>
                <a:extLst>
                  <a:ext uri="{0D108BD9-81ED-4DB2-BD59-A6C34878D82A}">
                    <a16:rowId xmlns:a16="http://schemas.microsoft.com/office/drawing/2014/main" val="89679676"/>
                  </a:ext>
                </a:extLst>
              </a:tr>
              <a:tr h="286041">
                <a:tc gridSpan="2">
                  <a:txBody>
                    <a:bodyPr/>
                    <a:lstStyle/>
                    <a:p>
                      <a:pPr marL="0" indent="0" algn="r" defTabSz="914400" rtl="0" eaLnBrk="1" latinLnBrk="0" hangingPunct="1">
                        <a:buClr>
                          <a:schemeClr val="accent4"/>
                        </a:buClr>
                        <a:buFont typeface="Wingdings" panose="05000000000000000000" pitchFamily="2" charset="2"/>
                        <a:buNone/>
                      </a:pPr>
                      <a:r>
                        <a:rPr lang="en-IN" sz="1100" kern="1200" dirty="0">
                          <a:solidFill>
                            <a:srgbClr val="7F7F81"/>
                          </a:solidFill>
                          <a:latin typeface="+mn-lt"/>
                          <a:ea typeface="+mn-ea"/>
                          <a:cs typeface="+mn-cs"/>
                        </a:rPr>
                        <a:t>Show more……</a:t>
                      </a:r>
                    </a:p>
                  </a:txBody>
                  <a:tcPr anchor="ctr">
                    <a:lnL w="12700" cmpd="sng">
                      <a:noFill/>
                    </a:lnL>
                    <a:lnR w="12700" cmpd="sng">
                      <a:noFill/>
                    </a:lnR>
                    <a:lnT w="19050" cap="flat" cmpd="sng" algn="ctr">
                      <a:solidFill>
                        <a:srgbClr val="EFEFE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a:p>
                  </a:txBody>
                  <a:tcPr/>
                </a:tc>
                <a:extLst>
                  <a:ext uri="{0D108BD9-81ED-4DB2-BD59-A6C34878D82A}">
                    <a16:rowId xmlns:a16="http://schemas.microsoft.com/office/drawing/2014/main" val="1437954122"/>
                  </a:ext>
                </a:extLst>
              </a:tr>
            </a:tbl>
          </a:graphicData>
        </a:graphic>
      </p:graphicFrame>
      <p:graphicFrame>
        <p:nvGraphicFramePr>
          <p:cNvPr id="16" name="9Slide.vn 4"/>
          <p:cNvGraphicFramePr>
            <a:graphicFrameLocks noGrp="1"/>
          </p:cNvGraphicFramePr>
          <p:nvPr/>
        </p:nvGraphicFramePr>
        <p:xfrm>
          <a:off x="8008216" y="2093006"/>
          <a:ext cx="3162300" cy="4276998"/>
        </p:xfrm>
        <a:graphic>
          <a:graphicData uri="http://schemas.openxmlformats.org/drawingml/2006/table">
            <a:tbl>
              <a:tblPr firstRow="1" bandRow="1">
                <a:tableStyleId>{5C22544A-7EE6-4342-B048-85BDC9FD1C3A}</a:tableStyleId>
              </a:tblPr>
              <a:tblGrid>
                <a:gridCol w="1581150">
                  <a:extLst>
                    <a:ext uri="{9D8B030D-6E8A-4147-A177-3AD203B41FA5}">
                      <a16:colId xmlns:a16="http://schemas.microsoft.com/office/drawing/2014/main" val="2012400946"/>
                    </a:ext>
                  </a:extLst>
                </a:gridCol>
                <a:gridCol w="1581150">
                  <a:extLst>
                    <a:ext uri="{9D8B030D-6E8A-4147-A177-3AD203B41FA5}">
                      <a16:colId xmlns:a16="http://schemas.microsoft.com/office/drawing/2014/main" val="2950790288"/>
                    </a:ext>
                  </a:extLst>
                </a:gridCol>
              </a:tblGrid>
              <a:tr h="860879">
                <a:tc>
                  <a:txBody>
                    <a:bodyPr/>
                    <a:lstStyle/>
                    <a:p>
                      <a:pPr algn="ctr"/>
                      <a:r>
                        <a:rPr lang="en-IN" sz="4000" dirty="0">
                          <a:solidFill>
                            <a:schemeClr val="accent2"/>
                          </a:solidFill>
                          <a:latin typeface="+mj-lt"/>
                        </a:rPr>
                        <a:t>82</a:t>
                      </a:r>
                    </a:p>
                    <a:p>
                      <a:pPr algn="ctr"/>
                      <a:r>
                        <a:rPr kumimoji="0" lang="en-IN" sz="1200" b="1" i="0" u="none" strike="noStrike" kern="1200" cap="none" spc="0" normalizeH="0" baseline="0" noProof="0" dirty="0">
                          <a:ln>
                            <a:noFill/>
                          </a:ln>
                          <a:solidFill>
                            <a:schemeClr val="accent2"/>
                          </a:solidFill>
                          <a:effectLst/>
                          <a:uLnTx/>
                          <a:uFillTx/>
                          <a:latin typeface="+mn-lt"/>
                          <a:ea typeface="+mn-ea"/>
                          <a:cs typeface="+mn-cs"/>
                        </a:rPr>
                        <a:t>Lorem Ipsum</a:t>
                      </a:r>
                      <a:r>
                        <a:rPr kumimoji="0" lang="en-IN" sz="1050" b="1" i="0" u="none" strike="noStrike" kern="1200" cap="none" spc="0" normalizeH="0" baseline="0" noProof="0" dirty="0">
                          <a:ln>
                            <a:noFill/>
                          </a:ln>
                          <a:solidFill>
                            <a:schemeClr val="accent2"/>
                          </a:solidFill>
                          <a:effectLst/>
                          <a:uLnTx/>
                          <a:uFillTx/>
                          <a:latin typeface="+mn-lt"/>
                          <a:ea typeface="+mn-ea"/>
                          <a:cs typeface="+mn-cs"/>
                        </a:rPr>
                        <a:t> </a:t>
                      </a:r>
                      <a:endParaRPr lang="en-IN" sz="4000" dirty="0">
                        <a:solidFill>
                          <a:schemeClr val="accent2"/>
                        </a:solidFill>
                        <a:latin typeface="+mj-lt"/>
                      </a:endParaRPr>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en-IN" sz="4000" dirty="0">
                          <a:solidFill>
                            <a:srgbClr val="7F7F81"/>
                          </a:solidFill>
                          <a:latin typeface="+mj-lt"/>
                        </a:rPr>
                        <a:t>23</a:t>
                      </a:r>
                      <a:endParaRPr lang="en-IN" sz="1050" dirty="0">
                        <a:solidFill>
                          <a:srgbClr val="7F7F81"/>
                        </a:solidFill>
                        <a:latin typeface="+mj-lt"/>
                      </a:endParaRPr>
                    </a:p>
                    <a:p>
                      <a:pPr algn="ctr"/>
                      <a:r>
                        <a:rPr lang="en-IN" sz="1200" dirty="0">
                          <a:solidFill>
                            <a:srgbClr val="7F7F81"/>
                          </a:solidFill>
                          <a:latin typeface="+mj-lt"/>
                        </a:rPr>
                        <a:t>Lorem Ipsum </a:t>
                      </a:r>
                      <a:endParaRPr lang="en-IN" sz="4800" dirty="0">
                        <a:solidFill>
                          <a:srgbClr val="7F7F81"/>
                        </a:solidFill>
                        <a:latin typeface="+mj-lt"/>
                      </a:endParaRPr>
                    </a:p>
                  </a:txBody>
                  <a:tcPr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F1F1"/>
                    </a:solidFill>
                  </a:tcPr>
                </a:tc>
                <a:extLst>
                  <a:ext uri="{0D108BD9-81ED-4DB2-BD59-A6C34878D82A}">
                    <a16:rowId xmlns:a16="http://schemas.microsoft.com/office/drawing/2014/main" val="1783775925"/>
                  </a:ext>
                </a:extLst>
              </a:tr>
              <a:tr h="512578">
                <a:tc gridSpan="2">
                  <a:txBody>
                    <a:bodyPr/>
                    <a:lstStyle/>
                    <a:p>
                      <a:pPr lvl="2"/>
                      <a:r>
                        <a:rPr lang="en-IN" sz="1400" dirty="0">
                          <a:solidFill>
                            <a:srgbClr val="7F7F81"/>
                          </a:solidFill>
                        </a:rPr>
                        <a:t>Lorem Ipsum is simply</a:t>
                      </a:r>
                    </a:p>
                  </a:txBody>
                  <a:tcPr anchor="ctr">
                    <a:lnL w="12700" cmpd="sng">
                      <a:noFill/>
                    </a:lnL>
                    <a:lnR w="12700" cmpd="sng">
                      <a:noFill/>
                    </a:lnR>
                    <a:lnT w="12700" cap="flat" cmpd="sng" algn="ctr">
                      <a:no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648958670"/>
                  </a:ext>
                </a:extLst>
              </a:tr>
              <a:tr h="512578">
                <a:tc gridSpan="2">
                  <a:txBody>
                    <a:bodyPr/>
                    <a:lstStyle/>
                    <a:p>
                      <a:pPr lvl="2"/>
                      <a:r>
                        <a:rPr lang="en-IN" sz="1400" dirty="0">
                          <a:solidFill>
                            <a:srgbClr val="7F7F81"/>
                          </a:solidFill>
                        </a:rPr>
                        <a:t>Lorem Ipsum is simply</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3947168516"/>
                  </a:ext>
                </a:extLst>
              </a:tr>
              <a:tr h="512578">
                <a:tc gridSpan="2">
                  <a:txBody>
                    <a:bodyPr/>
                    <a:lstStyle/>
                    <a:p>
                      <a:pPr lvl="2"/>
                      <a:r>
                        <a:rPr lang="en-IN" sz="1400" dirty="0">
                          <a:solidFill>
                            <a:srgbClr val="7F7F81"/>
                          </a:solidFill>
                        </a:rPr>
                        <a:t>Lorem Ipsum is simply</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532758603"/>
                  </a:ext>
                </a:extLst>
              </a:tr>
              <a:tr h="512578">
                <a:tc gridSpan="2">
                  <a:txBody>
                    <a:bodyPr/>
                    <a:lstStyle/>
                    <a:p>
                      <a:pPr lvl="2"/>
                      <a:r>
                        <a:rPr lang="en-IN" sz="1400" dirty="0">
                          <a:solidFill>
                            <a:srgbClr val="7F7F81"/>
                          </a:solidFill>
                        </a:rPr>
                        <a:t>Lorem Ipsum is simply</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alpha val="71000"/>
                      </a:schemeClr>
                    </a:solidFill>
                  </a:tcPr>
                </a:tc>
                <a:extLst>
                  <a:ext uri="{0D108BD9-81ED-4DB2-BD59-A6C34878D82A}">
                    <a16:rowId xmlns:a16="http://schemas.microsoft.com/office/drawing/2014/main" val="1040544230"/>
                  </a:ext>
                </a:extLst>
              </a:tr>
              <a:tr h="512578">
                <a:tc gridSpan="2">
                  <a:txBody>
                    <a:bodyPr/>
                    <a:lstStyle/>
                    <a:p>
                      <a:pPr lvl="2"/>
                      <a:r>
                        <a:rPr lang="en-IN" sz="1400" dirty="0">
                          <a:solidFill>
                            <a:srgbClr val="7F7F81"/>
                          </a:solidFill>
                        </a:rPr>
                        <a:t>Lorem Ipsum is simply</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dirty="0"/>
                    </a:p>
                  </a:txBody>
                  <a:tcPr anchor="ctr">
                    <a:lnT w="12700" cap="flat" cmpd="sng" algn="ctr">
                      <a:solidFill>
                        <a:schemeClr val="bg1"/>
                      </a:solidFill>
                      <a:prstDash val="solid"/>
                      <a:round/>
                      <a:headEnd type="none" w="med" len="med"/>
                      <a:tailEnd type="none" w="med" len="med"/>
                    </a:lnT>
                    <a:solidFill>
                      <a:schemeClr val="accent1">
                        <a:alpha val="71000"/>
                      </a:schemeClr>
                    </a:solidFill>
                  </a:tcPr>
                </a:tc>
                <a:extLst>
                  <a:ext uri="{0D108BD9-81ED-4DB2-BD59-A6C34878D82A}">
                    <a16:rowId xmlns:a16="http://schemas.microsoft.com/office/drawing/2014/main" val="1736023533"/>
                  </a:ext>
                </a:extLst>
              </a:tr>
              <a:tr h="512578">
                <a:tc gridSpan="2">
                  <a:txBody>
                    <a:bodyPr/>
                    <a:lstStyle/>
                    <a:p>
                      <a:pPr lvl="2"/>
                      <a:r>
                        <a:rPr lang="en-IN" sz="1400" dirty="0">
                          <a:solidFill>
                            <a:srgbClr val="7F7F81"/>
                          </a:solidFill>
                        </a:rPr>
                        <a:t>Lorem Ipsum is simply</a:t>
                      </a:r>
                    </a:p>
                  </a:txBody>
                  <a:tcPr anchor="ctr">
                    <a:lnL w="12700" cmpd="sng">
                      <a:noFill/>
                    </a:lnL>
                    <a:lnR w="12700" cmpd="sng">
                      <a:noFill/>
                    </a:lnR>
                    <a:lnT w="19050" cap="flat" cmpd="sng" algn="ctr">
                      <a:solidFill>
                        <a:srgbClr val="EFEFEF"/>
                      </a:solidFill>
                      <a:prstDash val="solid"/>
                      <a:round/>
                      <a:headEnd type="none" w="med" len="med"/>
                      <a:tailEnd type="none" w="med" len="med"/>
                    </a:lnT>
                    <a:lnB w="19050" cap="flat" cmpd="sng" algn="ctr">
                      <a:solidFill>
                        <a:srgbClr val="EFEFE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a:p>
                  </a:txBody>
                  <a:tcPr/>
                </a:tc>
                <a:extLst>
                  <a:ext uri="{0D108BD9-81ED-4DB2-BD59-A6C34878D82A}">
                    <a16:rowId xmlns:a16="http://schemas.microsoft.com/office/drawing/2014/main" val="89679676"/>
                  </a:ext>
                </a:extLst>
              </a:tr>
              <a:tr h="317610">
                <a:tc gridSpan="2">
                  <a:txBody>
                    <a:bodyPr/>
                    <a:lstStyle/>
                    <a:p>
                      <a:pPr marL="0" marR="0" lvl="0" indent="0" algn="r" defTabSz="914400" rtl="0" eaLnBrk="1" fontAlgn="auto" latinLnBrk="0" hangingPunct="1">
                        <a:lnSpc>
                          <a:spcPct val="100000"/>
                        </a:lnSpc>
                        <a:spcBef>
                          <a:spcPts val="0"/>
                        </a:spcBef>
                        <a:spcAft>
                          <a:spcPts val="0"/>
                        </a:spcAft>
                        <a:buClr>
                          <a:srgbClr val="008E74"/>
                        </a:buClr>
                        <a:buSzTx/>
                        <a:buFont typeface="Wingdings" panose="05000000000000000000" pitchFamily="2" charset="2"/>
                        <a:buNone/>
                        <a:tabLst/>
                        <a:defRPr/>
                      </a:pPr>
                      <a:r>
                        <a:rPr kumimoji="0" lang="en-IN" sz="1100" b="0" i="0" u="none" strike="noStrike" kern="1200" cap="none" spc="0" normalizeH="0" baseline="0" noProof="0" dirty="0">
                          <a:ln>
                            <a:noFill/>
                          </a:ln>
                          <a:solidFill>
                            <a:srgbClr val="7F7F81"/>
                          </a:solidFill>
                          <a:effectLst/>
                          <a:uLnTx/>
                          <a:uFillTx/>
                          <a:latin typeface="+mn-lt"/>
                          <a:ea typeface="+mn-ea"/>
                          <a:cs typeface="+mn-cs"/>
                        </a:rPr>
                        <a:t>Show more……</a:t>
                      </a:r>
                    </a:p>
                  </a:txBody>
                  <a:tcPr anchor="ctr">
                    <a:lnL w="12700" cmpd="sng">
                      <a:noFill/>
                    </a:lnL>
                    <a:lnR w="12700" cmpd="sng">
                      <a:noFill/>
                    </a:lnR>
                    <a:lnT w="19050" cap="flat" cmpd="sng" algn="ctr">
                      <a:solidFill>
                        <a:srgbClr val="EFEFE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IN"/>
                    </a:p>
                  </a:txBody>
                  <a:tcPr/>
                </a:tc>
                <a:extLst>
                  <a:ext uri="{0D108BD9-81ED-4DB2-BD59-A6C34878D82A}">
                    <a16:rowId xmlns:a16="http://schemas.microsoft.com/office/drawing/2014/main" val="1081603468"/>
                  </a:ext>
                </a:extLst>
              </a:tr>
            </a:tbl>
          </a:graphicData>
        </a:graphic>
      </p:graphicFrame>
      <p:graphicFrame>
        <p:nvGraphicFramePr>
          <p:cNvPr id="17" name="9Slide.vn 5"/>
          <p:cNvGraphicFramePr>
            <a:graphicFrameLocks noGrp="1"/>
          </p:cNvGraphicFramePr>
          <p:nvPr/>
        </p:nvGraphicFramePr>
        <p:xfrm>
          <a:off x="550863" y="1325563"/>
          <a:ext cx="10619653" cy="441961"/>
        </p:xfrm>
        <a:graphic>
          <a:graphicData uri="http://schemas.openxmlformats.org/drawingml/2006/table">
            <a:tbl>
              <a:tblPr firstRow="1" bandRow="1">
                <a:tableStyleId>{5C22544A-7EE6-4342-B048-85BDC9FD1C3A}</a:tableStyleId>
              </a:tblPr>
              <a:tblGrid>
                <a:gridCol w="1846651">
                  <a:extLst>
                    <a:ext uri="{9D8B030D-6E8A-4147-A177-3AD203B41FA5}">
                      <a16:colId xmlns:a16="http://schemas.microsoft.com/office/drawing/2014/main" val="183674376"/>
                    </a:ext>
                  </a:extLst>
                </a:gridCol>
                <a:gridCol w="1846651">
                  <a:extLst>
                    <a:ext uri="{9D8B030D-6E8A-4147-A177-3AD203B41FA5}">
                      <a16:colId xmlns:a16="http://schemas.microsoft.com/office/drawing/2014/main" val="3759693538"/>
                    </a:ext>
                  </a:extLst>
                </a:gridCol>
                <a:gridCol w="1846651">
                  <a:extLst>
                    <a:ext uri="{9D8B030D-6E8A-4147-A177-3AD203B41FA5}">
                      <a16:colId xmlns:a16="http://schemas.microsoft.com/office/drawing/2014/main" val="582660772"/>
                    </a:ext>
                  </a:extLst>
                </a:gridCol>
                <a:gridCol w="1846651">
                  <a:extLst>
                    <a:ext uri="{9D8B030D-6E8A-4147-A177-3AD203B41FA5}">
                      <a16:colId xmlns:a16="http://schemas.microsoft.com/office/drawing/2014/main" val="4294623869"/>
                    </a:ext>
                  </a:extLst>
                </a:gridCol>
                <a:gridCol w="1846651">
                  <a:extLst>
                    <a:ext uri="{9D8B030D-6E8A-4147-A177-3AD203B41FA5}">
                      <a16:colId xmlns:a16="http://schemas.microsoft.com/office/drawing/2014/main" val="206224424"/>
                    </a:ext>
                  </a:extLst>
                </a:gridCol>
                <a:gridCol w="1386398">
                  <a:extLst>
                    <a:ext uri="{9D8B030D-6E8A-4147-A177-3AD203B41FA5}">
                      <a16:colId xmlns:a16="http://schemas.microsoft.com/office/drawing/2014/main" val="1212895369"/>
                    </a:ext>
                  </a:extLst>
                </a:gridCol>
              </a:tblGrid>
              <a:tr h="441961">
                <a:tc>
                  <a:txBody>
                    <a:bodyPr/>
                    <a:lstStyle/>
                    <a:p>
                      <a:r>
                        <a:rPr lang="en-IN" dirty="0">
                          <a:solidFill>
                            <a:srgbClr val="FFFFFF"/>
                          </a:solidFill>
                        </a:rPr>
                        <a:t>COURSE</a:t>
                      </a:r>
                    </a:p>
                  </a:txBody>
                  <a:tcPr marL="144000" anchor="ctr">
                    <a:lnL w="12700" cmpd="sng">
                      <a:noFill/>
                    </a:lnL>
                    <a:lnR w="19050" cap="flat" cmpd="sng" algn="ctr">
                      <a:noFill/>
                      <a:prstDash val="solid"/>
                      <a:round/>
                      <a:headEnd type="none" w="med" len="med"/>
                      <a:tailEnd type="none" w="med" len="med"/>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D37049"/>
                    </a:solidFill>
                  </a:tcPr>
                </a:tc>
                <a:tc>
                  <a:txBody>
                    <a:bodyPr/>
                    <a:lstStyle/>
                    <a:p>
                      <a:r>
                        <a:rPr lang="en-IN" dirty="0">
                          <a:solidFill>
                            <a:srgbClr val="FFFFFF"/>
                          </a:solidFill>
                        </a:rPr>
                        <a:t>EXAM</a:t>
                      </a:r>
                    </a:p>
                  </a:txBody>
                  <a:tcPr marL="14400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FFCE41"/>
                    </a:solidFill>
                  </a:tcPr>
                </a:tc>
                <a:tc>
                  <a:txBody>
                    <a:bodyPr/>
                    <a:lstStyle/>
                    <a:p>
                      <a:r>
                        <a:rPr lang="en-IN" dirty="0">
                          <a:solidFill>
                            <a:srgbClr val="FFFFFF"/>
                          </a:solidFill>
                        </a:rPr>
                        <a:t>O&amp;A</a:t>
                      </a:r>
                    </a:p>
                  </a:txBody>
                  <a:tcPr marL="14400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2514B"/>
                    </a:solidFill>
                  </a:tcPr>
                </a:tc>
                <a:tc>
                  <a:txBody>
                    <a:bodyPr/>
                    <a:lstStyle/>
                    <a:p>
                      <a:r>
                        <a:rPr lang="en-IN" dirty="0">
                          <a:solidFill>
                            <a:srgbClr val="FFFFFF"/>
                          </a:solidFill>
                        </a:rPr>
                        <a:t>KNOWLEDGE</a:t>
                      </a:r>
                    </a:p>
                  </a:txBody>
                  <a:tcPr marL="14400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CE5252"/>
                    </a:solidFill>
                  </a:tcPr>
                </a:tc>
                <a:tc>
                  <a:txBody>
                    <a:bodyPr/>
                    <a:lstStyle/>
                    <a:p>
                      <a:r>
                        <a:rPr lang="en-IN" dirty="0">
                          <a:solidFill>
                            <a:srgbClr val="FFFFFF"/>
                          </a:solidFill>
                        </a:rPr>
                        <a:t>ACTIVITY</a:t>
                      </a:r>
                    </a:p>
                  </a:txBody>
                  <a:tcPr marL="144000"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008E74"/>
                    </a:solidFill>
                  </a:tcPr>
                </a:tc>
                <a:tc>
                  <a:txBody>
                    <a:bodyPr/>
                    <a:lstStyle/>
                    <a:p>
                      <a:r>
                        <a:rPr lang="en-IN" dirty="0">
                          <a:solidFill>
                            <a:srgbClr val="FFFFFF"/>
                          </a:solidFill>
                        </a:rPr>
                        <a:t>FRIENDS</a:t>
                      </a:r>
                    </a:p>
                  </a:txBody>
                  <a:tcPr marL="144000" anchor="ctr">
                    <a:lnL w="19050" cap="flat" cmpd="sng" algn="ctr">
                      <a:no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rgbClr val="018EA0"/>
                    </a:solidFill>
                  </a:tcPr>
                </a:tc>
                <a:extLst>
                  <a:ext uri="{0D108BD9-81ED-4DB2-BD59-A6C34878D82A}">
                    <a16:rowId xmlns:a16="http://schemas.microsoft.com/office/drawing/2014/main" val="1899783533"/>
                  </a:ext>
                </a:extLst>
              </a:tr>
            </a:tbl>
          </a:graphicData>
        </a:graphic>
      </p:graphicFrame>
      <p:pic>
        <p:nvPicPr>
          <p:cNvPr id="19" name="9Slide.vn 7" descr="Speech"/>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60365" y="3147375"/>
            <a:ext cx="266778" cy="266778"/>
          </a:xfrm>
          <a:prstGeom prst="rect">
            <a:avLst/>
          </a:prstGeom>
        </p:spPr>
      </p:pic>
      <p:pic>
        <p:nvPicPr>
          <p:cNvPr id="21" name="9Slide.vn 8" descr="Envelope"/>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60365" y="3648040"/>
            <a:ext cx="266778" cy="266778"/>
          </a:xfrm>
          <a:prstGeom prst="rect">
            <a:avLst/>
          </a:prstGeom>
        </p:spPr>
      </p:pic>
      <p:pic>
        <p:nvPicPr>
          <p:cNvPr id="23" name="9Slide.vn 9" descr="Download from cloud"/>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260365" y="5150035"/>
            <a:ext cx="266778" cy="266778"/>
          </a:xfrm>
          <a:prstGeom prst="rect">
            <a:avLst/>
          </a:prstGeom>
        </p:spPr>
      </p:pic>
      <p:pic>
        <p:nvPicPr>
          <p:cNvPr id="25" name="9Slide.vn 10" descr="Send"/>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260365" y="4101079"/>
            <a:ext cx="266778" cy="266778"/>
          </a:xfrm>
          <a:prstGeom prst="rect">
            <a:avLst/>
          </a:prstGeom>
        </p:spPr>
      </p:pic>
      <p:pic>
        <p:nvPicPr>
          <p:cNvPr id="27" name="9Slide.vn 11" descr="Megaphone"/>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260365" y="5650699"/>
            <a:ext cx="266778" cy="266778"/>
          </a:xfrm>
          <a:prstGeom prst="rect">
            <a:avLst/>
          </a:prstGeom>
        </p:spPr>
      </p:pic>
      <p:pic>
        <p:nvPicPr>
          <p:cNvPr id="29" name="9Slide.vn 12" descr="Briefcase"/>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260365" y="4649370"/>
            <a:ext cx="266778" cy="266778"/>
          </a:xfrm>
          <a:prstGeom prst="rect">
            <a:avLst/>
          </a:prstGeom>
        </p:spPr>
      </p:pic>
    </p:spTree>
    <p:extLst>
      <p:ext uri="{BB962C8B-B14F-4D97-AF65-F5344CB8AC3E}">
        <p14:creationId xmlns:p14="http://schemas.microsoft.com/office/powerpoint/2010/main" val="4142514583"/>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SHAPE_LOCKS" val="1983"/>
</p:tagLst>
</file>

<file path=ppt/theme/theme1.xml><?xml version="1.0" encoding="utf-8"?>
<a:theme xmlns:a="http://schemas.openxmlformats.org/drawingml/2006/main" name="1_Office Theme">
  <a:themeElements>
    <a:clrScheme name="Dashboard Templates">
      <a:dk1>
        <a:sysClr val="windowText" lastClr="000000"/>
      </a:dk1>
      <a:lt1>
        <a:sysClr val="window" lastClr="FFFFFF"/>
      </a:lt1>
      <a:dk2>
        <a:srgbClr val="44546A"/>
      </a:dk2>
      <a:lt2>
        <a:srgbClr val="E7E6E6"/>
      </a:lt2>
      <a:accent1>
        <a:srgbClr val="EF70A5"/>
      </a:accent1>
      <a:accent2>
        <a:srgbClr val="245D94"/>
      </a:accent2>
      <a:accent3>
        <a:srgbClr val="018EA0"/>
      </a:accent3>
      <a:accent4>
        <a:srgbClr val="008E74"/>
      </a:accent4>
      <a:accent5>
        <a:srgbClr val="8584BE"/>
      </a:accent5>
      <a:accent6>
        <a:srgbClr val="70AD47"/>
      </a:accent6>
      <a:hlink>
        <a:srgbClr val="0563C1"/>
      </a:hlink>
      <a:folHlink>
        <a:srgbClr val="954F72"/>
      </a:folHlink>
    </a:clrScheme>
    <a:fontScheme name="Custom 2">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9Slide.vn</Template>
  <TotalTime>2559</TotalTime>
  <Words>2737</Words>
  <Application>Microsoft Office PowerPoint</Application>
  <PresentationFormat>Widescreen</PresentationFormat>
  <Paragraphs>587</Paragraphs>
  <Slides>42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Gill Sans</vt:lpstr>
      <vt:lpstr>Open Sans</vt:lpstr>
      <vt:lpstr>Wingdings</vt:lpstr>
      <vt:lpstr>1_Office Theme</vt:lpstr>
      <vt:lpstr>FINANCE DASHBOARD</vt:lpstr>
      <vt:lpstr>EMPOLYEE PERFOMANCE DASHBOARD</vt:lpstr>
      <vt:lpstr>SURVEY RESPONSE DASHBOARD</vt:lpstr>
      <vt:lpstr>PERFOMANCE DASHBOARD</vt:lpstr>
      <vt:lpstr>FINANCE DASHBOARD</vt:lpstr>
      <vt:lpstr>PROJECT PERFOMANCE DASHBOARD</vt:lpstr>
      <vt:lpstr>REVIEW DASHBOARD</vt:lpstr>
      <vt:lpstr>CAMPANY FAINANCE DASHBOARD</vt:lpstr>
      <vt:lpstr>EDUCATION DASHBOARD</vt:lpstr>
      <vt:lpstr>HUMAN RESOURCE DASHBOARD</vt:lpstr>
      <vt:lpstr>ORGANIGATION DASHBOARD</vt:lpstr>
      <vt:lpstr>COMPANY PROGRESS DASHBOARD</vt:lpstr>
      <vt:lpstr>EMPOLYEE SUCECESS DASHBOARD</vt:lpstr>
      <vt:lpstr>COMPANY EXPANCE DASHBOARD</vt:lpstr>
      <vt:lpstr>CREATIVE DASHBOARD</vt:lpstr>
      <vt:lpstr>FINANCE DASHBOARD</vt:lpstr>
      <vt:lpstr>EDUCATION DASHBOARD</vt:lpstr>
      <vt:lpstr>GEOGRAPHIC DASHBOARD</vt:lpstr>
      <vt:lpstr>COMPANY PERFOMANCE DASHBOARD</vt:lpstr>
      <vt:lpstr>CONTINENT DASHBOARD</vt:lpstr>
      <vt:lpstr>CREATIVE DASHBOARD</vt:lpstr>
      <vt:lpstr>MAP DASHBOARD</vt:lpstr>
      <vt:lpstr>DASHBOARD</vt:lpstr>
      <vt:lpstr>PRODUCT REVIEW DASHBOARD</vt:lpstr>
      <vt:lpstr>PROJECT REVIEW DASHBOARD</vt:lpstr>
      <vt:lpstr>COMPANY PERFOMANCE DASAHBOARD</vt:lpstr>
      <vt:lpstr>HUMAN RESOURCE DASHBOARD</vt:lpstr>
      <vt:lpstr>GLOBAL SALES REVIEW DASHBOARD</vt:lpstr>
      <vt:lpstr>PROJECT REVIEW DASHBOARD</vt:lpstr>
      <vt:lpstr>EXPANCE DASHBOARD</vt:lpstr>
      <vt:lpstr>RATING DASHBOARD</vt:lpstr>
      <vt:lpstr>FINANCE DASHBOARD</vt:lpstr>
      <vt:lpstr>RATING DASHBOARD</vt:lpstr>
      <vt:lpstr>PERFOMANCE DASHBOARD</vt:lpstr>
      <vt:lpstr>ORGANIGATION</vt:lpstr>
      <vt:lpstr>BIỂU ĐỒ MINH HỌA</vt:lpstr>
      <vt:lpstr>PowerPoint Presentation</vt:lpstr>
      <vt:lpstr>PowerPoint Presentation</vt:lpstr>
      <vt:lpstr>ICON MINH HỌA</vt:lpstr>
      <vt:lpstr>PowerPoint Presentation</vt:lpstr>
      <vt:lpstr>PowerPoint Presentation</vt:lpstr>
      <vt:lpstr>PowerPoint Presentation</vt:lpstr>
    </vt:vector>
  </TitlesOfParts>
  <Manager>9Slide.vn</Manager>
  <Company>9Slide.vn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9Slide.vn</dc:title>
  <dc:subject>9Slide.vn</dc:subject>
  <dc:creator>Khanh Xinh</dc:creator>
  <dc:description>9Slide.vn</dc:description>
  <cp:lastModifiedBy>9Slide</cp:lastModifiedBy>
  <cp:revision>314</cp:revision>
  <dcterms:created xsi:type="dcterms:W3CDTF">2017-07-29T09:04:20Z</dcterms:created>
  <dcterms:modified xsi:type="dcterms:W3CDTF">2019-12-18T10:45:02Z</dcterms:modified>
  <cp:category>9Slide.vn</cp:category>
</cp:coreProperties>
</file>